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  <p:sldMasterId id="2147483687" r:id="rId2"/>
  </p:sldMasterIdLst>
  <p:notesMasterIdLst>
    <p:notesMasterId r:id="rId50"/>
  </p:notesMasterIdLst>
  <p:sldIdLst>
    <p:sldId id="256" r:id="rId3"/>
    <p:sldId id="322" r:id="rId4"/>
    <p:sldId id="321" r:id="rId5"/>
    <p:sldId id="261" r:id="rId6"/>
    <p:sldId id="312" r:id="rId7"/>
    <p:sldId id="314" r:id="rId8"/>
    <p:sldId id="262" r:id="rId9"/>
    <p:sldId id="264" r:id="rId10"/>
    <p:sldId id="310" r:id="rId11"/>
    <p:sldId id="267" r:id="rId12"/>
    <p:sldId id="316" r:id="rId13"/>
    <p:sldId id="315" r:id="rId14"/>
    <p:sldId id="317" r:id="rId15"/>
    <p:sldId id="273" r:id="rId16"/>
    <p:sldId id="265" r:id="rId17"/>
    <p:sldId id="318" r:id="rId18"/>
    <p:sldId id="319" r:id="rId19"/>
    <p:sldId id="320" r:id="rId20"/>
    <p:sldId id="283" r:id="rId21"/>
    <p:sldId id="323" r:id="rId22"/>
    <p:sldId id="259" r:id="rId23"/>
    <p:sldId id="332" r:id="rId24"/>
    <p:sldId id="330" r:id="rId25"/>
    <p:sldId id="333" r:id="rId26"/>
    <p:sldId id="260" r:id="rId27"/>
    <p:sldId id="334" r:id="rId28"/>
    <p:sldId id="335" r:id="rId29"/>
    <p:sldId id="336" r:id="rId30"/>
    <p:sldId id="324" r:id="rId31"/>
    <p:sldId id="331" r:id="rId32"/>
    <p:sldId id="272" r:id="rId33"/>
    <p:sldId id="325" r:id="rId34"/>
    <p:sldId id="326" r:id="rId35"/>
    <p:sldId id="269" r:id="rId36"/>
    <p:sldId id="328" r:id="rId37"/>
    <p:sldId id="329" r:id="rId38"/>
    <p:sldId id="268" r:id="rId39"/>
    <p:sldId id="337" r:id="rId40"/>
    <p:sldId id="338" r:id="rId41"/>
    <p:sldId id="339" r:id="rId42"/>
    <p:sldId id="309" r:id="rId43"/>
    <p:sldId id="340" r:id="rId44"/>
    <p:sldId id="341" r:id="rId45"/>
    <p:sldId id="342" r:id="rId46"/>
    <p:sldId id="343" r:id="rId47"/>
    <p:sldId id="344" r:id="rId48"/>
    <p:sldId id="345" r:id="rId49"/>
  </p:sldIdLst>
  <p:sldSz cx="9144000" cy="5143500" type="screen16x9"/>
  <p:notesSz cx="6858000" cy="9144000"/>
  <p:embeddedFontLst>
    <p:embeddedFont>
      <p:font typeface="Londrina Solid" panose="020B0604020202020204" charset="0"/>
      <p:regular r:id="rId51"/>
    </p:embeddedFont>
    <p:embeddedFont>
      <p:font typeface="Roboto Condensed" panose="020B0604020202020204" charset="0"/>
      <p:regular r:id="rId52"/>
      <p:bold r:id="rId53"/>
      <p:italic r:id="rId54"/>
      <p:boldItalic r:id="rId55"/>
    </p:embeddedFont>
    <p:embeddedFont>
      <p:font typeface="Showcard Gothic" panose="04020904020102020604" pitchFamily="82" charset="0"/>
      <p:regular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8608E3-AB3F-4765-8AF7-B9C19BA6DCA1}">
  <a:tblStyle styleId="{6C8608E3-AB3F-4765-8AF7-B9C19BA6DC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1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3.fntdata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microsoft.com/office/2016/11/relationships/changesInfo" Target="changesInfos/changesInfo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font" Target="fonts/font6.fntdata"/><Relationship Id="rId8" Type="http://schemas.openxmlformats.org/officeDocument/2006/relationships/slide" Target="slides/slide6.xml"/><Relationship Id="rId51" Type="http://schemas.openxmlformats.org/officeDocument/2006/relationships/font" Target="fonts/font1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2.fntdata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Faiq bin Mohd Zailani" userId="977e50a2-ceaa-420d-b1c6-98f3d3dc6fba" providerId="ADAL" clId="{FF41320C-111E-4229-9FD6-F265C90EE979}"/>
    <pc:docChg chg="undo custSel addSld delSld modSld sldOrd">
      <pc:chgData name="Muhammad Faiq bin Mohd Zailani" userId="977e50a2-ceaa-420d-b1c6-98f3d3dc6fba" providerId="ADAL" clId="{FF41320C-111E-4229-9FD6-F265C90EE979}" dt="2023-06-25T00:38:32.433" v="226" actId="1076"/>
      <pc:docMkLst>
        <pc:docMk/>
      </pc:docMkLst>
      <pc:sldChg chg="modSp">
        <pc:chgData name="Muhammad Faiq bin Mohd Zailani" userId="977e50a2-ceaa-420d-b1c6-98f3d3dc6fba" providerId="ADAL" clId="{FF41320C-111E-4229-9FD6-F265C90EE979}" dt="2023-06-25T00:37:38.295" v="209" actId="12788"/>
        <pc:sldMkLst>
          <pc:docMk/>
          <pc:sldMk cId="0" sldId="256"/>
        </pc:sldMkLst>
        <pc:spChg chg="mod">
          <ac:chgData name="Muhammad Faiq bin Mohd Zailani" userId="977e50a2-ceaa-420d-b1c6-98f3d3dc6fba" providerId="ADAL" clId="{FF41320C-111E-4229-9FD6-F265C90EE979}" dt="2023-06-25T00:37:38.295" v="209" actId="12788"/>
          <ac:spMkLst>
            <pc:docMk/>
            <pc:sldMk cId="0" sldId="256"/>
            <ac:spMk id="789" creationId="{00000000-0000-0000-0000-000000000000}"/>
          </ac:spMkLst>
        </pc:spChg>
      </pc:sldChg>
      <pc:sldChg chg="delSp modSp ord">
        <pc:chgData name="Muhammad Faiq bin Mohd Zailani" userId="977e50a2-ceaa-420d-b1c6-98f3d3dc6fba" providerId="ADAL" clId="{FF41320C-111E-4229-9FD6-F265C90EE979}" dt="2023-06-25T00:34:55.296" v="73" actId="1076"/>
        <pc:sldMkLst>
          <pc:docMk/>
          <pc:sldMk cId="0" sldId="261"/>
        </pc:sldMkLst>
        <pc:spChg chg="del">
          <ac:chgData name="Muhammad Faiq bin Mohd Zailani" userId="977e50a2-ceaa-420d-b1c6-98f3d3dc6fba" providerId="ADAL" clId="{FF41320C-111E-4229-9FD6-F265C90EE979}" dt="2023-06-25T00:30:59.887" v="41" actId="478"/>
          <ac:spMkLst>
            <pc:docMk/>
            <pc:sldMk cId="0" sldId="261"/>
            <ac:spMk id="2" creationId="{00000000-0000-0000-0000-000000000000}"/>
          </ac:spMkLst>
        </pc:spChg>
        <pc:spChg chg="mod">
          <ac:chgData name="Muhammad Faiq bin Mohd Zailani" userId="977e50a2-ceaa-420d-b1c6-98f3d3dc6fba" providerId="ADAL" clId="{FF41320C-111E-4229-9FD6-F265C90EE979}" dt="2023-06-25T00:34:55.296" v="73" actId="1076"/>
          <ac:spMkLst>
            <pc:docMk/>
            <pc:sldMk cId="0" sldId="261"/>
            <ac:spMk id="910" creationId="{00000000-0000-0000-0000-000000000000}"/>
          </ac:spMkLst>
        </pc:spChg>
        <pc:spChg chg="mod">
          <ac:chgData name="Muhammad Faiq bin Mohd Zailani" userId="977e50a2-ceaa-420d-b1c6-98f3d3dc6fba" providerId="ADAL" clId="{FF41320C-111E-4229-9FD6-F265C90EE979}" dt="2023-06-25T00:34:30.528" v="58" actId="20577"/>
          <ac:spMkLst>
            <pc:docMk/>
            <pc:sldMk cId="0" sldId="261"/>
            <ac:spMk id="912" creationId="{00000000-0000-0000-0000-000000000000}"/>
          </ac:spMkLst>
        </pc:spChg>
      </pc:sldChg>
      <pc:sldChg chg="modSp">
        <pc:chgData name="Muhammad Faiq bin Mohd Zailani" userId="977e50a2-ceaa-420d-b1c6-98f3d3dc6fba" providerId="ADAL" clId="{FF41320C-111E-4229-9FD6-F265C90EE979}" dt="2023-06-25T00:31:38.057" v="47" actId="207"/>
        <pc:sldMkLst>
          <pc:docMk/>
          <pc:sldMk cId="0" sldId="264"/>
        </pc:sldMkLst>
        <pc:spChg chg="mod">
          <ac:chgData name="Muhammad Faiq bin Mohd Zailani" userId="977e50a2-ceaa-420d-b1c6-98f3d3dc6fba" providerId="ADAL" clId="{FF41320C-111E-4229-9FD6-F265C90EE979}" dt="2023-06-25T00:31:14.179" v="42" actId="207"/>
          <ac:spMkLst>
            <pc:docMk/>
            <pc:sldMk cId="0" sldId="264"/>
            <ac:spMk id="146" creationId="{00000000-0000-0000-0000-000000000000}"/>
          </ac:spMkLst>
        </pc:spChg>
        <pc:spChg chg="mod">
          <ac:chgData name="Muhammad Faiq bin Mohd Zailani" userId="977e50a2-ceaa-420d-b1c6-98f3d3dc6fba" providerId="ADAL" clId="{FF41320C-111E-4229-9FD6-F265C90EE979}" dt="2023-06-25T00:31:32.225" v="45" actId="207"/>
          <ac:spMkLst>
            <pc:docMk/>
            <pc:sldMk cId="0" sldId="264"/>
            <ac:spMk id="147" creationId="{00000000-0000-0000-0000-000000000000}"/>
          </ac:spMkLst>
        </pc:spChg>
        <pc:spChg chg="mod">
          <ac:chgData name="Muhammad Faiq bin Mohd Zailani" userId="977e50a2-ceaa-420d-b1c6-98f3d3dc6fba" providerId="ADAL" clId="{FF41320C-111E-4229-9FD6-F265C90EE979}" dt="2023-06-25T00:31:35.305" v="46" actId="207"/>
          <ac:spMkLst>
            <pc:docMk/>
            <pc:sldMk cId="0" sldId="264"/>
            <ac:spMk id="148" creationId="{00000000-0000-0000-0000-000000000000}"/>
          </ac:spMkLst>
        </pc:spChg>
        <pc:spChg chg="mod">
          <ac:chgData name="Muhammad Faiq bin Mohd Zailani" userId="977e50a2-ceaa-420d-b1c6-98f3d3dc6fba" providerId="ADAL" clId="{FF41320C-111E-4229-9FD6-F265C90EE979}" dt="2023-06-25T00:31:38.057" v="47" actId="207"/>
          <ac:spMkLst>
            <pc:docMk/>
            <pc:sldMk cId="0" sldId="264"/>
            <ac:spMk id="149" creationId="{00000000-0000-0000-0000-000000000000}"/>
          </ac:spMkLst>
        </pc:spChg>
        <pc:spChg chg="mod">
          <ac:chgData name="Muhammad Faiq bin Mohd Zailani" userId="977e50a2-ceaa-420d-b1c6-98f3d3dc6fba" providerId="ADAL" clId="{FF41320C-111E-4229-9FD6-F265C90EE979}" dt="2023-06-25T00:31:24.767" v="44" actId="20577"/>
          <ac:spMkLst>
            <pc:docMk/>
            <pc:sldMk cId="0" sldId="264"/>
            <ac:spMk id="965" creationId="{00000000-0000-0000-0000-000000000000}"/>
          </ac:spMkLst>
        </pc:spChg>
      </pc:sldChg>
      <pc:sldChg chg="modSp">
        <pc:chgData name="Muhammad Faiq bin Mohd Zailani" userId="977e50a2-ceaa-420d-b1c6-98f3d3dc6fba" providerId="ADAL" clId="{FF41320C-111E-4229-9FD6-F265C90EE979}" dt="2023-06-25T00:32:26.147" v="49" actId="20577"/>
        <pc:sldMkLst>
          <pc:docMk/>
          <pc:sldMk cId="0" sldId="265"/>
        </pc:sldMkLst>
        <pc:spChg chg="mod">
          <ac:chgData name="Muhammad Faiq bin Mohd Zailani" userId="977e50a2-ceaa-420d-b1c6-98f3d3dc6fba" providerId="ADAL" clId="{FF41320C-111E-4229-9FD6-F265C90EE979}" dt="2023-06-25T00:32:26.147" v="49" actId="20577"/>
          <ac:spMkLst>
            <pc:docMk/>
            <pc:sldMk cId="0" sldId="265"/>
            <ac:spMk id="5" creationId="{00000000-0000-0000-0000-000000000000}"/>
          </ac:spMkLst>
        </pc:spChg>
      </pc:sldChg>
      <pc:sldChg chg="addSp modSp">
        <pc:chgData name="Muhammad Faiq bin Mohd Zailani" userId="977e50a2-ceaa-420d-b1c6-98f3d3dc6fba" providerId="ADAL" clId="{FF41320C-111E-4229-9FD6-F265C90EE979}" dt="2023-06-25T00:34:06.576" v="56" actId="20577"/>
        <pc:sldMkLst>
          <pc:docMk/>
          <pc:sldMk cId="0" sldId="267"/>
        </pc:sldMkLst>
        <pc:spChg chg="add mod">
          <ac:chgData name="Muhammad Faiq bin Mohd Zailani" userId="977e50a2-ceaa-420d-b1c6-98f3d3dc6fba" providerId="ADAL" clId="{FF41320C-111E-4229-9FD6-F265C90EE979}" dt="2023-06-25T00:34:03.497" v="55" actId="1076"/>
          <ac:spMkLst>
            <pc:docMk/>
            <pc:sldMk cId="0" sldId="267"/>
            <ac:spMk id="13" creationId="{56B56D14-4FC2-4C99-983B-4B4FDA6F4FC0}"/>
          </ac:spMkLst>
        </pc:spChg>
        <pc:spChg chg="add mod">
          <ac:chgData name="Muhammad Faiq bin Mohd Zailani" userId="977e50a2-ceaa-420d-b1c6-98f3d3dc6fba" providerId="ADAL" clId="{FF41320C-111E-4229-9FD6-F265C90EE979}" dt="2023-06-25T00:34:06.576" v="56" actId="20577"/>
          <ac:spMkLst>
            <pc:docMk/>
            <pc:sldMk cId="0" sldId="267"/>
            <ac:spMk id="14" creationId="{33E8DFE9-4488-484F-951F-54305EE005A7}"/>
          </ac:spMkLst>
        </pc:spChg>
      </pc:sldChg>
      <pc:sldChg chg="modSp">
        <pc:chgData name="Muhammad Faiq bin Mohd Zailani" userId="977e50a2-ceaa-420d-b1c6-98f3d3dc6fba" providerId="ADAL" clId="{FF41320C-111E-4229-9FD6-F265C90EE979}" dt="2023-06-25T00:33:47.367" v="53" actId="20577"/>
        <pc:sldMkLst>
          <pc:docMk/>
          <pc:sldMk cId="0" sldId="273"/>
        </pc:sldMkLst>
        <pc:spChg chg="mod">
          <ac:chgData name="Muhammad Faiq bin Mohd Zailani" userId="977e50a2-ceaa-420d-b1c6-98f3d3dc6fba" providerId="ADAL" clId="{FF41320C-111E-4229-9FD6-F265C90EE979}" dt="2023-06-25T00:33:47.367" v="53" actId="20577"/>
          <ac:spMkLst>
            <pc:docMk/>
            <pc:sldMk cId="0" sldId="273"/>
            <ac:spMk id="1105" creationId="{00000000-0000-0000-0000-000000000000}"/>
          </ac:spMkLst>
        </pc:spChg>
      </pc:sldChg>
      <pc:sldChg chg="modSp">
        <pc:chgData name="Muhammad Faiq bin Mohd Zailani" userId="977e50a2-ceaa-420d-b1c6-98f3d3dc6fba" providerId="ADAL" clId="{FF41320C-111E-4229-9FD6-F265C90EE979}" dt="2023-06-25T00:32:37.116" v="51" actId="20577"/>
        <pc:sldMkLst>
          <pc:docMk/>
          <pc:sldMk cId="4022295875" sldId="319"/>
        </pc:sldMkLst>
        <pc:spChg chg="mod">
          <ac:chgData name="Muhammad Faiq bin Mohd Zailani" userId="977e50a2-ceaa-420d-b1c6-98f3d3dc6fba" providerId="ADAL" clId="{FF41320C-111E-4229-9FD6-F265C90EE979}" dt="2023-06-25T00:32:37.116" v="51" actId="20577"/>
          <ac:spMkLst>
            <pc:docMk/>
            <pc:sldMk cId="4022295875" sldId="319"/>
            <ac:spMk id="5" creationId="{00000000-0000-0000-0000-000000000000}"/>
          </ac:spMkLst>
        </pc:spChg>
      </pc:sldChg>
      <pc:sldChg chg="addSp modSp add">
        <pc:chgData name="Muhammad Faiq bin Mohd Zailani" userId="977e50a2-ceaa-420d-b1c6-98f3d3dc6fba" providerId="ADAL" clId="{FF41320C-111E-4229-9FD6-F265C90EE979}" dt="2023-06-25T00:37:32.324" v="208" actId="12788"/>
        <pc:sldMkLst>
          <pc:docMk/>
          <pc:sldMk cId="4249953636" sldId="321"/>
        </pc:sldMkLst>
        <pc:spChg chg="add mod">
          <ac:chgData name="Muhammad Faiq bin Mohd Zailani" userId="977e50a2-ceaa-420d-b1c6-98f3d3dc6fba" providerId="ADAL" clId="{FF41320C-111E-4229-9FD6-F265C90EE979}" dt="2023-06-25T00:36:56.097" v="193" actId="1076"/>
          <ac:spMkLst>
            <pc:docMk/>
            <pc:sldMk cId="4249953636" sldId="321"/>
            <ac:spMk id="9" creationId="{0A7ADA8C-75E6-4B1F-A6F7-0BD9F80455A5}"/>
          </ac:spMkLst>
        </pc:spChg>
        <pc:spChg chg="add mod">
          <ac:chgData name="Muhammad Faiq bin Mohd Zailani" userId="977e50a2-ceaa-420d-b1c6-98f3d3dc6fba" providerId="ADAL" clId="{FF41320C-111E-4229-9FD6-F265C90EE979}" dt="2023-06-25T00:37:11.057" v="205" actId="20577"/>
          <ac:spMkLst>
            <pc:docMk/>
            <pc:sldMk cId="4249953636" sldId="321"/>
            <ac:spMk id="10" creationId="{7A648636-FDC3-45DB-A484-838CA1A118DD}"/>
          </ac:spMkLst>
        </pc:spChg>
        <pc:spChg chg="add mod">
          <ac:chgData name="Muhammad Faiq bin Mohd Zailani" userId="977e50a2-ceaa-420d-b1c6-98f3d3dc6fba" providerId="ADAL" clId="{FF41320C-111E-4229-9FD6-F265C90EE979}" dt="2023-06-25T00:36:59.755" v="194" actId="20577"/>
          <ac:spMkLst>
            <pc:docMk/>
            <pc:sldMk cId="4249953636" sldId="321"/>
            <ac:spMk id="11" creationId="{700DFBFB-8CD9-4ED0-96B6-25B4C872D862}"/>
          </ac:spMkLst>
        </pc:spChg>
        <pc:spChg chg="mod">
          <ac:chgData name="Muhammad Faiq bin Mohd Zailani" userId="977e50a2-ceaa-420d-b1c6-98f3d3dc6fba" providerId="ADAL" clId="{FF41320C-111E-4229-9FD6-F265C90EE979}" dt="2023-06-25T00:36:38.096" v="177" actId="1038"/>
          <ac:spMkLst>
            <pc:docMk/>
            <pc:sldMk cId="4249953636" sldId="321"/>
            <ac:spMk id="885" creationId="{00000000-0000-0000-0000-000000000000}"/>
          </ac:spMkLst>
        </pc:spChg>
        <pc:spChg chg="mod">
          <ac:chgData name="Muhammad Faiq bin Mohd Zailani" userId="977e50a2-ceaa-420d-b1c6-98f3d3dc6fba" providerId="ADAL" clId="{FF41320C-111E-4229-9FD6-F265C90EE979}" dt="2023-06-25T00:36:38.096" v="177" actId="1038"/>
          <ac:spMkLst>
            <pc:docMk/>
            <pc:sldMk cId="4249953636" sldId="321"/>
            <ac:spMk id="887" creationId="{00000000-0000-0000-0000-000000000000}"/>
          </ac:spMkLst>
        </pc:spChg>
        <pc:spChg chg="mod">
          <ac:chgData name="Muhammad Faiq bin Mohd Zailani" userId="977e50a2-ceaa-420d-b1c6-98f3d3dc6fba" providerId="ADAL" clId="{FF41320C-111E-4229-9FD6-F265C90EE979}" dt="2023-06-25T00:37:32.324" v="208" actId="12788"/>
          <ac:spMkLst>
            <pc:docMk/>
            <pc:sldMk cId="4249953636" sldId="321"/>
            <ac:spMk id="888" creationId="{00000000-0000-0000-0000-000000000000}"/>
          </ac:spMkLst>
        </pc:spChg>
        <pc:spChg chg="mod">
          <ac:chgData name="Muhammad Faiq bin Mohd Zailani" userId="977e50a2-ceaa-420d-b1c6-98f3d3dc6fba" providerId="ADAL" clId="{FF41320C-111E-4229-9FD6-F265C90EE979}" dt="2023-06-25T00:36:38.096" v="177" actId="1038"/>
          <ac:spMkLst>
            <pc:docMk/>
            <pc:sldMk cId="4249953636" sldId="321"/>
            <ac:spMk id="891" creationId="{00000000-0000-0000-0000-000000000000}"/>
          </ac:spMkLst>
        </pc:spChg>
        <pc:spChg chg="mod">
          <ac:chgData name="Muhammad Faiq bin Mohd Zailani" userId="977e50a2-ceaa-420d-b1c6-98f3d3dc6fba" providerId="ADAL" clId="{FF41320C-111E-4229-9FD6-F265C90EE979}" dt="2023-06-25T00:36:38.096" v="177" actId="1038"/>
          <ac:spMkLst>
            <pc:docMk/>
            <pc:sldMk cId="4249953636" sldId="321"/>
            <ac:spMk id="892" creationId="{00000000-0000-0000-0000-000000000000}"/>
          </ac:spMkLst>
        </pc:spChg>
        <pc:spChg chg="mod">
          <ac:chgData name="Muhammad Faiq bin Mohd Zailani" userId="977e50a2-ceaa-420d-b1c6-98f3d3dc6fba" providerId="ADAL" clId="{FF41320C-111E-4229-9FD6-F265C90EE979}" dt="2023-06-25T00:36:38.096" v="177" actId="1038"/>
          <ac:spMkLst>
            <pc:docMk/>
            <pc:sldMk cId="4249953636" sldId="321"/>
            <ac:spMk id="895" creationId="{00000000-0000-0000-0000-000000000000}"/>
          </ac:spMkLst>
        </pc:spChg>
        <pc:spChg chg="mod">
          <ac:chgData name="Muhammad Faiq bin Mohd Zailani" userId="977e50a2-ceaa-420d-b1c6-98f3d3dc6fba" providerId="ADAL" clId="{FF41320C-111E-4229-9FD6-F265C90EE979}" dt="2023-06-25T00:36:43.796" v="191" actId="1035"/>
          <ac:spMkLst>
            <pc:docMk/>
            <pc:sldMk cId="4249953636" sldId="321"/>
            <ac:spMk id="896" creationId="{00000000-0000-0000-0000-000000000000}"/>
          </ac:spMkLst>
        </pc:spChg>
      </pc:sldChg>
      <pc:sldMasterChg chg="addSldLayout delSldLayout">
        <pc:chgData name="Muhammad Faiq bin Mohd Zailani" userId="977e50a2-ceaa-420d-b1c6-98f3d3dc6fba" providerId="ADAL" clId="{FF41320C-111E-4229-9FD6-F265C90EE979}" dt="2023-06-25T00:35:11.035" v="76" actId="2696"/>
        <pc:sldMasterMkLst>
          <pc:docMk/>
          <pc:sldMasterMk cId="0" sldId="2147483686"/>
        </pc:sldMasterMkLst>
        <pc:sldLayoutChg chg="add del">
          <pc:chgData name="Muhammad Faiq bin Mohd Zailani" userId="977e50a2-ceaa-420d-b1c6-98f3d3dc6fba" providerId="ADAL" clId="{FF41320C-111E-4229-9FD6-F265C90EE979}" dt="2023-06-25T00:35:11.035" v="76" actId="2696"/>
          <pc:sldLayoutMkLst>
            <pc:docMk/>
            <pc:sldMasterMk cId="0" sldId="2147483686"/>
            <pc:sldLayoutMk cId="0" sldId="2147483677"/>
          </pc:sldLayoutMkLst>
        </pc:sldLayoutChg>
      </pc:sldMasterChg>
    </pc:docChg>
  </pc:docChgLst>
  <pc:docChgLst>
    <pc:chgData name="Muhammad Faiq bin Mohd Zailani" userId="977e50a2-ceaa-420d-b1c6-98f3d3dc6fba" providerId="ADAL" clId="{49CC15D0-EC22-4AD9-B608-93AF447DDC41}"/>
    <pc:docChg chg="addSld delSld modSld">
      <pc:chgData name="Muhammad Faiq bin Mohd Zailani" userId="977e50a2-ceaa-420d-b1c6-98f3d3dc6fba" providerId="ADAL" clId="{49CC15D0-EC22-4AD9-B608-93AF447DDC41}" dt="2023-07-09T01:23:02.432" v="239" actId="20577"/>
      <pc:docMkLst>
        <pc:docMk/>
      </pc:docMkLst>
      <pc:sldChg chg="addSp modSp del">
        <pc:chgData name="Muhammad Faiq bin Mohd Zailani" userId="977e50a2-ceaa-420d-b1c6-98f3d3dc6fba" providerId="ADAL" clId="{49CC15D0-EC22-4AD9-B608-93AF447DDC41}" dt="2023-07-09T01:22:56.734" v="235" actId="2696"/>
        <pc:sldMkLst>
          <pc:docMk/>
          <pc:sldMk cId="0" sldId="259"/>
        </pc:sldMkLst>
        <pc:spChg chg="add mod">
          <ac:chgData name="Muhammad Faiq bin Mohd Zailani" userId="977e50a2-ceaa-420d-b1c6-98f3d3dc6fba" providerId="ADAL" clId="{49CC15D0-EC22-4AD9-B608-93AF447DDC41}" dt="2023-07-09T01:21:21.086" v="229" actId="571"/>
          <ac:spMkLst>
            <pc:docMk/>
            <pc:sldMk cId="0" sldId="259"/>
            <ac:spMk id="9" creationId="{4094BA1D-6FB0-494E-A782-16A33833B531}"/>
          </ac:spMkLst>
        </pc:spChg>
        <pc:spChg chg="add mod">
          <ac:chgData name="Muhammad Faiq bin Mohd Zailani" userId="977e50a2-ceaa-420d-b1c6-98f3d3dc6fba" providerId="ADAL" clId="{49CC15D0-EC22-4AD9-B608-93AF447DDC41}" dt="2023-07-09T01:21:40.341" v="234" actId="20577"/>
          <ac:spMkLst>
            <pc:docMk/>
            <pc:sldMk cId="0" sldId="259"/>
            <ac:spMk id="10" creationId="{21310D10-610E-47BF-AC40-1A85B1C861C9}"/>
          </ac:spMkLst>
        </pc:spChg>
        <pc:spChg chg="add mod">
          <ac:chgData name="Muhammad Faiq bin Mohd Zailani" userId="977e50a2-ceaa-420d-b1c6-98f3d3dc6fba" providerId="ADAL" clId="{49CC15D0-EC22-4AD9-B608-93AF447DDC41}" dt="2023-07-09T01:21:28.591" v="231" actId="20577"/>
          <ac:spMkLst>
            <pc:docMk/>
            <pc:sldMk cId="0" sldId="259"/>
            <ac:spMk id="11" creationId="{15CDF3A4-2130-49B4-859F-6FAF0F8E8BFD}"/>
          </ac:spMkLst>
        </pc:spChg>
        <pc:spChg chg="mod">
          <ac:chgData name="Muhammad Faiq bin Mohd Zailani" userId="977e50a2-ceaa-420d-b1c6-98f3d3dc6fba" providerId="ADAL" clId="{49CC15D0-EC22-4AD9-B608-93AF447DDC41}" dt="2023-07-09T01:20:43.932" v="174" actId="1037"/>
          <ac:spMkLst>
            <pc:docMk/>
            <pc:sldMk cId="0" sldId="259"/>
            <ac:spMk id="885" creationId="{00000000-0000-0000-0000-000000000000}"/>
          </ac:spMkLst>
        </pc:spChg>
        <pc:spChg chg="mod">
          <ac:chgData name="Muhammad Faiq bin Mohd Zailani" userId="977e50a2-ceaa-420d-b1c6-98f3d3dc6fba" providerId="ADAL" clId="{49CC15D0-EC22-4AD9-B608-93AF447DDC41}" dt="2023-07-09T01:20:54.535" v="227" actId="1035"/>
          <ac:spMkLst>
            <pc:docMk/>
            <pc:sldMk cId="0" sldId="259"/>
            <ac:spMk id="887" creationId="{00000000-0000-0000-0000-000000000000}"/>
          </ac:spMkLst>
        </pc:spChg>
        <pc:spChg chg="mod">
          <ac:chgData name="Muhammad Faiq bin Mohd Zailani" userId="977e50a2-ceaa-420d-b1c6-98f3d3dc6fba" providerId="ADAL" clId="{49CC15D0-EC22-4AD9-B608-93AF447DDC41}" dt="2023-07-09T01:20:43.932" v="174" actId="1037"/>
          <ac:spMkLst>
            <pc:docMk/>
            <pc:sldMk cId="0" sldId="259"/>
            <ac:spMk id="891" creationId="{00000000-0000-0000-0000-000000000000}"/>
          </ac:spMkLst>
        </pc:spChg>
        <pc:spChg chg="mod">
          <ac:chgData name="Muhammad Faiq bin Mohd Zailani" userId="977e50a2-ceaa-420d-b1c6-98f3d3dc6fba" providerId="ADAL" clId="{49CC15D0-EC22-4AD9-B608-93AF447DDC41}" dt="2023-07-09T01:21:05.117" v="228"/>
          <ac:spMkLst>
            <pc:docMk/>
            <pc:sldMk cId="0" sldId="259"/>
            <ac:spMk id="892" creationId="{00000000-0000-0000-0000-000000000000}"/>
          </ac:spMkLst>
        </pc:spChg>
        <pc:spChg chg="mod">
          <ac:chgData name="Muhammad Faiq bin Mohd Zailani" userId="977e50a2-ceaa-420d-b1c6-98f3d3dc6fba" providerId="ADAL" clId="{49CC15D0-EC22-4AD9-B608-93AF447DDC41}" dt="2023-07-09T01:20:43.932" v="174" actId="1037"/>
          <ac:spMkLst>
            <pc:docMk/>
            <pc:sldMk cId="0" sldId="259"/>
            <ac:spMk id="895" creationId="{00000000-0000-0000-0000-000000000000}"/>
          </ac:spMkLst>
        </pc:spChg>
        <pc:spChg chg="mod">
          <ac:chgData name="Muhammad Faiq bin Mohd Zailani" userId="977e50a2-ceaa-420d-b1c6-98f3d3dc6fba" providerId="ADAL" clId="{49CC15D0-EC22-4AD9-B608-93AF447DDC41}" dt="2023-07-09T01:20:54.535" v="227" actId="1035"/>
          <ac:spMkLst>
            <pc:docMk/>
            <pc:sldMk cId="0" sldId="259"/>
            <ac:spMk id="896" creationId="{00000000-0000-0000-0000-000000000000}"/>
          </ac:spMkLst>
        </pc:spChg>
      </pc:sldChg>
      <pc:sldChg chg="modSp add">
        <pc:chgData name="Muhammad Faiq bin Mohd Zailani" userId="977e50a2-ceaa-420d-b1c6-98f3d3dc6fba" providerId="ADAL" clId="{49CC15D0-EC22-4AD9-B608-93AF447DDC41}" dt="2023-07-09T01:23:02.432" v="239" actId="20577"/>
        <pc:sldMkLst>
          <pc:docMk/>
          <pc:sldMk cId="4165871554" sldId="322"/>
        </pc:sldMkLst>
        <pc:spChg chg="mod">
          <ac:chgData name="Muhammad Faiq bin Mohd Zailani" userId="977e50a2-ceaa-420d-b1c6-98f3d3dc6fba" providerId="ADAL" clId="{49CC15D0-EC22-4AD9-B608-93AF447DDC41}" dt="2023-07-09T01:23:00.267" v="237" actId="20577"/>
          <ac:spMkLst>
            <pc:docMk/>
            <pc:sldMk cId="4165871554" sldId="322"/>
            <ac:spMk id="895" creationId="{00000000-0000-0000-0000-000000000000}"/>
          </ac:spMkLst>
        </pc:spChg>
        <pc:spChg chg="mod">
          <ac:chgData name="Muhammad Faiq bin Mohd Zailani" userId="977e50a2-ceaa-420d-b1c6-98f3d3dc6fba" providerId="ADAL" clId="{49CC15D0-EC22-4AD9-B608-93AF447DDC41}" dt="2023-07-09T01:23:02.432" v="239" actId="20577"/>
          <ac:spMkLst>
            <pc:docMk/>
            <pc:sldMk cId="4165871554" sldId="322"/>
            <ac:spMk id="896" creationId="{00000000-0000-0000-0000-000000000000}"/>
          </ac:spMkLst>
        </pc:spChg>
      </pc:sldChg>
    </pc:docChg>
  </pc:docChgLst>
  <pc:docChgLst>
    <pc:chgData name="Muhammad Faiq bin Mohd Zailani" userId="977e50a2-ceaa-420d-b1c6-98f3d3dc6fba" providerId="ADAL" clId="{3EC2FB9D-4BE7-4189-9948-2A8C468BA3F1}"/>
    <pc:docChg chg="addSld modSld">
      <pc:chgData name="Muhammad Faiq bin Mohd Zailani" userId="977e50a2-ceaa-420d-b1c6-98f3d3dc6fba" providerId="ADAL" clId="{3EC2FB9D-4BE7-4189-9948-2A8C468BA3F1}" dt="2023-07-09T03:02:59.632" v="1"/>
      <pc:docMkLst>
        <pc:docMk/>
      </pc:docMkLst>
      <pc:sldChg chg="add">
        <pc:chgData name="Muhammad Faiq bin Mohd Zailani" userId="977e50a2-ceaa-420d-b1c6-98f3d3dc6fba" providerId="ADAL" clId="{3EC2FB9D-4BE7-4189-9948-2A8C468BA3F1}" dt="2023-07-09T03:02:40.039" v="0"/>
        <pc:sldMkLst>
          <pc:docMk/>
          <pc:sldMk cId="677317368" sldId="259"/>
        </pc:sldMkLst>
      </pc:sldChg>
      <pc:sldChg chg="add">
        <pc:chgData name="Muhammad Faiq bin Mohd Zailani" userId="977e50a2-ceaa-420d-b1c6-98f3d3dc6fba" providerId="ADAL" clId="{3EC2FB9D-4BE7-4189-9948-2A8C468BA3F1}" dt="2023-07-09T03:02:40.039" v="0"/>
        <pc:sldMkLst>
          <pc:docMk/>
          <pc:sldMk cId="1139593433" sldId="260"/>
        </pc:sldMkLst>
      </pc:sldChg>
      <pc:sldChg chg="add">
        <pc:chgData name="Muhammad Faiq bin Mohd Zailani" userId="977e50a2-ceaa-420d-b1c6-98f3d3dc6fba" providerId="ADAL" clId="{3EC2FB9D-4BE7-4189-9948-2A8C468BA3F1}" dt="2023-07-09T03:02:40.039" v="0"/>
        <pc:sldMkLst>
          <pc:docMk/>
          <pc:sldMk cId="2137540300" sldId="268"/>
        </pc:sldMkLst>
      </pc:sldChg>
      <pc:sldChg chg="add">
        <pc:chgData name="Muhammad Faiq bin Mohd Zailani" userId="977e50a2-ceaa-420d-b1c6-98f3d3dc6fba" providerId="ADAL" clId="{3EC2FB9D-4BE7-4189-9948-2A8C468BA3F1}" dt="2023-07-09T03:02:40.039" v="0"/>
        <pc:sldMkLst>
          <pc:docMk/>
          <pc:sldMk cId="1377848275" sldId="269"/>
        </pc:sldMkLst>
      </pc:sldChg>
      <pc:sldChg chg="add">
        <pc:chgData name="Muhammad Faiq bin Mohd Zailani" userId="977e50a2-ceaa-420d-b1c6-98f3d3dc6fba" providerId="ADAL" clId="{3EC2FB9D-4BE7-4189-9948-2A8C468BA3F1}" dt="2023-07-09T03:02:40.039" v="0"/>
        <pc:sldMkLst>
          <pc:docMk/>
          <pc:sldMk cId="1730252382" sldId="272"/>
        </pc:sldMkLst>
      </pc:sldChg>
      <pc:sldChg chg="add">
        <pc:chgData name="Muhammad Faiq bin Mohd Zailani" userId="977e50a2-ceaa-420d-b1c6-98f3d3dc6fba" providerId="ADAL" clId="{3EC2FB9D-4BE7-4189-9948-2A8C468BA3F1}" dt="2023-07-09T03:02:59.632" v="1"/>
        <pc:sldMkLst>
          <pc:docMk/>
          <pc:sldMk cId="3604192215" sldId="309"/>
        </pc:sldMkLst>
      </pc:sldChg>
      <pc:sldChg chg="add">
        <pc:chgData name="Muhammad Faiq bin Mohd Zailani" userId="977e50a2-ceaa-420d-b1c6-98f3d3dc6fba" providerId="ADAL" clId="{3EC2FB9D-4BE7-4189-9948-2A8C468BA3F1}" dt="2023-07-09T03:02:40.039" v="0"/>
        <pc:sldMkLst>
          <pc:docMk/>
          <pc:sldMk cId="846134097" sldId="323"/>
        </pc:sldMkLst>
      </pc:sldChg>
      <pc:sldChg chg="add">
        <pc:chgData name="Muhammad Faiq bin Mohd Zailani" userId="977e50a2-ceaa-420d-b1c6-98f3d3dc6fba" providerId="ADAL" clId="{3EC2FB9D-4BE7-4189-9948-2A8C468BA3F1}" dt="2023-07-09T03:02:40.039" v="0"/>
        <pc:sldMkLst>
          <pc:docMk/>
          <pc:sldMk cId="6114081" sldId="324"/>
        </pc:sldMkLst>
      </pc:sldChg>
      <pc:sldChg chg="add">
        <pc:chgData name="Muhammad Faiq bin Mohd Zailani" userId="977e50a2-ceaa-420d-b1c6-98f3d3dc6fba" providerId="ADAL" clId="{3EC2FB9D-4BE7-4189-9948-2A8C468BA3F1}" dt="2023-07-09T03:02:40.039" v="0"/>
        <pc:sldMkLst>
          <pc:docMk/>
          <pc:sldMk cId="3601065952" sldId="325"/>
        </pc:sldMkLst>
      </pc:sldChg>
      <pc:sldChg chg="add">
        <pc:chgData name="Muhammad Faiq bin Mohd Zailani" userId="977e50a2-ceaa-420d-b1c6-98f3d3dc6fba" providerId="ADAL" clId="{3EC2FB9D-4BE7-4189-9948-2A8C468BA3F1}" dt="2023-07-09T03:02:40.039" v="0"/>
        <pc:sldMkLst>
          <pc:docMk/>
          <pc:sldMk cId="3261813550" sldId="326"/>
        </pc:sldMkLst>
      </pc:sldChg>
      <pc:sldChg chg="add">
        <pc:chgData name="Muhammad Faiq bin Mohd Zailani" userId="977e50a2-ceaa-420d-b1c6-98f3d3dc6fba" providerId="ADAL" clId="{3EC2FB9D-4BE7-4189-9948-2A8C468BA3F1}" dt="2023-07-09T03:02:40.039" v="0"/>
        <pc:sldMkLst>
          <pc:docMk/>
          <pc:sldMk cId="1657979954" sldId="328"/>
        </pc:sldMkLst>
      </pc:sldChg>
      <pc:sldChg chg="add">
        <pc:chgData name="Muhammad Faiq bin Mohd Zailani" userId="977e50a2-ceaa-420d-b1c6-98f3d3dc6fba" providerId="ADAL" clId="{3EC2FB9D-4BE7-4189-9948-2A8C468BA3F1}" dt="2023-07-09T03:02:40.039" v="0"/>
        <pc:sldMkLst>
          <pc:docMk/>
          <pc:sldMk cId="2741164590" sldId="329"/>
        </pc:sldMkLst>
      </pc:sldChg>
      <pc:sldChg chg="add">
        <pc:chgData name="Muhammad Faiq bin Mohd Zailani" userId="977e50a2-ceaa-420d-b1c6-98f3d3dc6fba" providerId="ADAL" clId="{3EC2FB9D-4BE7-4189-9948-2A8C468BA3F1}" dt="2023-07-09T03:02:40.039" v="0"/>
        <pc:sldMkLst>
          <pc:docMk/>
          <pc:sldMk cId="530732589" sldId="330"/>
        </pc:sldMkLst>
      </pc:sldChg>
      <pc:sldChg chg="add">
        <pc:chgData name="Muhammad Faiq bin Mohd Zailani" userId="977e50a2-ceaa-420d-b1c6-98f3d3dc6fba" providerId="ADAL" clId="{3EC2FB9D-4BE7-4189-9948-2A8C468BA3F1}" dt="2023-07-09T03:02:40.039" v="0"/>
        <pc:sldMkLst>
          <pc:docMk/>
          <pc:sldMk cId="1427630392" sldId="331"/>
        </pc:sldMkLst>
      </pc:sldChg>
      <pc:sldChg chg="add">
        <pc:chgData name="Muhammad Faiq bin Mohd Zailani" userId="977e50a2-ceaa-420d-b1c6-98f3d3dc6fba" providerId="ADAL" clId="{3EC2FB9D-4BE7-4189-9948-2A8C468BA3F1}" dt="2023-07-09T03:02:40.039" v="0"/>
        <pc:sldMkLst>
          <pc:docMk/>
          <pc:sldMk cId="3325926944" sldId="332"/>
        </pc:sldMkLst>
      </pc:sldChg>
      <pc:sldChg chg="add">
        <pc:chgData name="Muhammad Faiq bin Mohd Zailani" userId="977e50a2-ceaa-420d-b1c6-98f3d3dc6fba" providerId="ADAL" clId="{3EC2FB9D-4BE7-4189-9948-2A8C468BA3F1}" dt="2023-07-09T03:02:40.039" v="0"/>
        <pc:sldMkLst>
          <pc:docMk/>
          <pc:sldMk cId="715814245" sldId="333"/>
        </pc:sldMkLst>
      </pc:sldChg>
      <pc:sldChg chg="add">
        <pc:chgData name="Muhammad Faiq bin Mohd Zailani" userId="977e50a2-ceaa-420d-b1c6-98f3d3dc6fba" providerId="ADAL" clId="{3EC2FB9D-4BE7-4189-9948-2A8C468BA3F1}" dt="2023-07-09T03:02:40.039" v="0"/>
        <pc:sldMkLst>
          <pc:docMk/>
          <pc:sldMk cId="2032411388" sldId="334"/>
        </pc:sldMkLst>
      </pc:sldChg>
      <pc:sldChg chg="add">
        <pc:chgData name="Muhammad Faiq bin Mohd Zailani" userId="977e50a2-ceaa-420d-b1c6-98f3d3dc6fba" providerId="ADAL" clId="{3EC2FB9D-4BE7-4189-9948-2A8C468BA3F1}" dt="2023-07-09T03:02:40.039" v="0"/>
        <pc:sldMkLst>
          <pc:docMk/>
          <pc:sldMk cId="181609572" sldId="335"/>
        </pc:sldMkLst>
      </pc:sldChg>
      <pc:sldChg chg="add">
        <pc:chgData name="Muhammad Faiq bin Mohd Zailani" userId="977e50a2-ceaa-420d-b1c6-98f3d3dc6fba" providerId="ADAL" clId="{3EC2FB9D-4BE7-4189-9948-2A8C468BA3F1}" dt="2023-07-09T03:02:40.039" v="0"/>
        <pc:sldMkLst>
          <pc:docMk/>
          <pc:sldMk cId="1734292612" sldId="336"/>
        </pc:sldMkLst>
      </pc:sldChg>
      <pc:sldChg chg="add">
        <pc:chgData name="Muhammad Faiq bin Mohd Zailani" userId="977e50a2-ceaa-420d-b1c6-98f3d3dc6fba" providerId="ADAL" clId="{3EC2FB9D-4BE7-4189-9948-2A8C468BA3F1}" dt="2023-07-09T03:02:59.632" v="1"/>
        <pc:sldMkLst>
          <pc:docMk/>
          <pc:sldMk cId="1693302231" sldId="337"/>
        </pc:sldMkLst>
      </pc:sldChg>
      <pc:sldChg chg="add">
        <pc:chgData name="Muhammad Faiq bin Mohd Zailani" userId="977e50a2-ceaa-420d-b1c6-98f3d3dc6fba" providerId="ADAL" clId="{3EC2FB9D-4BE7-4189-9948-2A8C468BA3F1}" dt="2023-07-09T03:02:59.632" v="1"/>
        <pc:sldMkLst>
          <pc:docMk/>
          <pc:sldMk cId="1848354059" sldId="338"/>
        </pc:sldMkLst>
      </pc:sldChg>
      <pc:sldChg chg="add">
        <pc:chgData name="Muhammad Faiq bin Mohd Zailani" userId="977e50a2-ceaa-420d-b1c6-98f3d3dc6fba" providerId="ADAL" clId="{3EC2FB9D-4BE7-4189-9948-2A8C468BA3F1}" dt="2023-07-09T03:02:59.632" v="1"/>
        <pc:sldMkLst>
          <pc:docMk/>
          <pc:sldMk cId="1569172132" sldId="339"/>
        </pc:sldMkLst>
      </pc:sldChg>
      <pc:sldChg chg="add">
        <pc:chgData name="Muhammad Faiq bin Mohd Zailani" userId="977e50a2-ceaa-420d-b1c6-98f3d3dc6fba" providerId="ADAL" clId="{3EC2FB9D-4BE7-4189-9948-2A8C468BA3F1}" dt="2023-07-09T03:02:59.632" v="1"/>
        <pc:sldMkLst>
          <pc:docMk/>
          <pc:sldMk cId="3332404560" sldId="340"/>
        </pc:sldMkLst>
      </pc:sldChg>
      <pc:sldChg chg="add">
        <pc:chgData name="Muhammad Faiq bin Mohd Zailani" userId="977e50a2-ceaa-420d-b1c6-98f3d3dc6fba" providerId="ADAL" clId="{3EC2FB9D-4BE7-4189-9948-2A8C468BA3F1}" dt="2023-07-09T03:02:59.632" v="1"/>
        <pc:sldMkLst>
          <pc:docMk/>
          <pc:sldMk cId="530559522" sldId="341"/>
        </pc:sldMkLst>
      </pc:sldChg>
      <pc:sldChg chg="add">
        <pc:chgData name="Muhammad Faiq bin Mohd Zailani" userId="977e50a2-ceaa-420d-b1c6-98f3d3dc6fba" providerId="ADAL" clId="{3EC2FB9D-4BE7-4189-9948-2A8C468BA3F1}" dt="2023-07-09T03:02:59.632" v="1"/>
        <pc:sldMkLst>
          <pc:docMk/>
          <pc:sldMk cId="4104570031" sldId="342"/>
        </pc:sldMkLst>
      </pc:sldChg>
      <pc:sldChg chg="add">
        <pc:chgData name="Muhammad Faiq bin Mohd Zailani" userId="977e50a2-ceaa-420d-b1c6-98f3d3dc6fba" providerId="ADAL" clId="{3EC2FB9D-4BE7-4189-9948-2A8C468BA3F1}" dt="2023-07-09T03:02:59.632" v="1"/>
        <pc:sldMkLst>
          <pc:docMk/>
          <pc:sldMk cId="13536988" sldId="343"/>
        </pc:sldMkLst>
      </pc:sldChg>
      <pc:sldChg chg="add">
        <pc:chgData name="Muhammad Faiq bin Mohd Zailani" userId="977e50a2-ceaa-420d-b1c6-98f3d3dc6fba" providerId="ADAL" clId="{3EC2FB9D-4BE7-4189-9948-2A8C468BA3F1}" dt="2023-07-09T03:02:59.632" v="1"/>
        <pc:sldMkLst>
          <pc:docMk/>
          <pc:sldMk cId="2795811076" sldId="344"/>
        </pc:sldMkLst>
      </pc:sldChg>
      <pc:sldChg chg="add">
        <pc:chgData name="Muhammad Faiq bin Mohd Zailani" userId="977e50a2-ceaa-420d-b1c6-98f3d3dc6fba" providerId="ADAL" clId="{3EC2FB9D-4BE7-4189-9948-2A8C468BA3F1}" dt="2023-07-09T03:02:59.632" v="1"/>
        <pc:sldMkLst>
          <pc:docMk/>
          <pc:sldMk cId="498328349" sldId="3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89a3e358ef_1_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89a3e358ef_1_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89a3e358ef_1_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89a3e358ef_1_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7003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89a3e358ef_1_7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89a3e358ef_1_7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g228204a353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2" name="Google Shape;1582;g228204a353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8504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7" name="Google Shape;1727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8136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7" name="Google Shape;1727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8901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7" name="Google Shape;1727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0702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9" name="Google Shape;2159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4154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0" name="Google Shape;180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77990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1" name="Google Shape;1851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4882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88f6eecf3e_2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88f6eecf3e_2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05385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9" name="Google Shape;2159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00522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Google Shape;2374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5" name="Google Shape;2375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93718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Google Shape;2374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5" name="Google Shape;2375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41984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Google Shape;2374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5" name="Google Shape;2375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15152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" name="Google Shape;2242;g2290bc373f5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3" name="Google Shape;2243;g2290bc373f5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6226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Google Shape;2374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5" name="Google Shape;2375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64054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Google Shape;2374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5" name="Google Shape;2375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07102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Google Shape;2206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7" name="Google Shape;2207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22325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89104f7cea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89104f7cea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42789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88f6eecf3e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88f6eecf3e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6711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88f6eecf3e_2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88f6eecf3e_2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4004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88f6eecf3e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88f6eecf3e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75500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88f6eecf3e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88f6eecf3e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5723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88f6eecf3e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88f6eecf3e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81608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88f6eecf3e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88f6eecf3e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30907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88f6eecf3e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88f6eecf3e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38126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89a3e358ef_1_7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89a3e358ef_1_7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8557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89104f7cea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89104f7cea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89104f7cea_0_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89104f7cea_0_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88f6eecf3e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88f6eecf3e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88f6eecf3e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88f6eecf3e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8768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88f6eecf3e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88f6eecf3e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88f6eecf3e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88f6eecf3e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638031" y="-1045345"/>
            <a:ext cx="10420063" cy="7234190"/>
            <a:chOff x="-292300" y="-36275"/>
            <a:chExt cx="8336050" cy="5718275"/>
          </a:xfrm>
        </p:grpSpPr>
        <p:sp>
          <p:nvSpPr>
            <p:cNvPr id="10" name="Google Shape;10;p2"/>
            <p:cNvSpPr/>
            <p:nvPr/>
          </p:nvSpPr>
          <p:spPr>
            <a:xfrm>
              <a:off x="1437975" y="164800"/>
              <a:ext cx="754600" cy="778400"/>
            </a:xfrm>
            <a:custGeom>
              <a:avLst/>
              <a:gdLst/>
              <a:ahLst/>
              <a:cxnLst/>
              <a:rect l="l" t="t" r="r" b="b"/>
              <a:pathLst>
                <a:path w="30184" h="31136" extrusionOk="0">
                  <a:moveTo>
                    <a:pt x="976" y="0"/>
                  </a:moveTo>
                  <a:cubicBezTo>
                    <a:pt x="828" y="0"/>
                    <a:pt x="670" y="54"/>
                    <a:pt x="518" y="198"/>
                  </a:cubicBezTo>
                  <a:cubicBezTo>
                    <a:pt x="1" y="715"/>
                    <a:pt x="518" y="2934"/>
                    <a:pt x="1369" y="4302"/>
                  </a:cubicBezTo>
                  <a:cubicBezTo>
                    <a:pt x="2189" y="5609"/>
                    <a:pt x="5442" y="9621"/>
                    <a:pt x="9302" y="11384"/>
                  </a:cubicBezTo>
                  <a:cubicBezTo>
                    <a:pt x="9302" y="11384"/>
                    <a:pt x="9028" y="11627"/>
                    <a:pt x="8542" y="11840"/>
                  </a:cubicBezTo>
                  <a:cubicBezTo>
                    <a:pt x="8086" y="12053"/>
                    <a:pt x="7934" y="12721"/>
                    <a:pt x="8208" y="13177"/>
                  </a:cubicBezTo>
                  <a:cubicBezTo>
                    <a:pt x="8481" y="13664"/>
                    <a:pt x="9636" y="15457"/>
                    <a:pt x="10244" y="15457"/>
                  </a:cubicBezTo>
                  <a:cubicBezTo>
                    <a:pt x="10852" y="15457"/>
                    <a:pt x="10761" y="14575"/>
                    <a:pt x="10761" y="14575"/>
                  </a:cubicBezTo>
                  <a:cubicBezTo>
                    <a:pt x="10761" y="14575"/>
                    <a:pt x="11808" y="14087"/>
                    <a:pt x="12274" y="14087"/>
                  </a:cubicBezTo>
                  <a:cubicBezTo>
                    <a:pt x="12340" y="14087"/>
                    <a:pt x="12395" y="14097"/>
                    <a:pt x="12433" y="14120"/>
                  </a:cubicBezTo>
                  <a:cubicBezTo>
                    <a:pt x="12737" y="14332"/>
                    <a:pt x="13436" y="14515"/>
                    <a:pt x="14013" y="15548"/>
                  </a:cubicBezTo>
                  <a:cubicBezTo>
                    <a:pt x="14408" y="16186"/>
                    <a:pt x="12007" y="17433"/>
                    <a:pt x="11734" y="17737"/>
                  </a:cubicBezTo>
                  <a:cubicBezTo>
                    <a:pt x="11430" y="18162"/>
                    <a:pt x="10700" y="18527"/>
                    <a:pt x="11399" y="19591"/>
                  </a:cubicBezTo>
                  <a:cubicBezTo>
                    <a:pt x="12220" y="20898"/>
                    <a:pt x="12524" y="21262"/>
                    <a:pt x="12889" y="21262"/>
                  </a:cubicBezTo>
                  <a:cubicBezTo>
                    <a:pt x="13223" y="21262"/>
                    <a:pt x="13800" y="21171"/>
                    <a:pt x="13679" y="20563"/>
                  </a:cubicBezTo>
                  <a:cubicBezTo>
                    <a:pt x="13588" y="19986"/>
                    <a:pt x="13527" y="19226"/>
                    <a:pt x="14044" y="18922"/>
                  </a:cubicBezTo>
                  <a:cubicBezTo>
                    <a:pt x="14591" y="18618"/>
                    <a:pt x="15472" y="18466"/>
                    <a:pt x="15989" y="18162"/>
                  </a:cubicBezTo>
                  <a:lnTo>
                    <a:pt x="16384" y="18284"/>
                  </a:lnTo>
                  <a:lnTo>
                    <a:pt x="17296" y="19530"/>
                  </a:lnTo>
                  <a:cubicBezTo>
                    <a:pt x="17296" y="19530"/>
                    <a:pt x="15959" y="21627"/>
                    <a:pt x="15867" y="21749"/>
                  </a:cubicBezTo>
                  <a:cubicBezTo>
                    <a:pt x="15807" y="21840"/>
                    <a:pt x="14500" y="22569"/>
                    <a:pt x="14591" y="23025"/>
                  </a:cubicBezTo>
                  <a:cubicBezTo>
                    <a:pt x="14652" y="23512"/>
                    <a:pt x="15776" y="25214"/>
                    <a:pt x="16840" y="25548"/>
                  </a:cubicBezTo>
                  <a:cubicBezTo>
                    <a:pt x="16840" y="25548"/>
                    <a:pt x="17478" y="25184"/>
                    <a:pt x="17387" y="24272"/>
                  </a:cubicBezTo>
                  <a:lnTo>
                    <a:pt x="18269" y="22995"/>
                  </a:lnTo>
                  <a:lnTo>
                    <a:pt x="18269" y="22995"/>
                  </a:lnTo>
                  <a:cubicBezTo>
                    <a:pt x="18269" y="22995"/>
                    <a:pt x="18086" y="24120"/>
                    <a:pt x="18056" y="24484"/>
                  </a:cubicBezTo>
                  <a:cubicBezTo>
                    <a:pt x="17965" y="24819"/>
                    <a:pt x="17600" y="26521"/>
                    <a:pt x="17509" y="26825"/>
                  </a:cubicBezTo>
                  <a:cubicBezTo>
                    <a:pt x="17448" y="27129"/>
                    <a:pt x="17235" y="27889"/>
                    <a:pt x="17752" y="28740"/>
                  </a:cubicBezTo>
                  <a:cubicBezTo>
                    <a:pt x="18238" y="29560"/>
                    <a:pt x="18877" y="29956"/>
                    <a:pt x="18877" y="29956"/>
                  </a:cubicBezTo>
                  <a:cubicBezTo>
                    <a:pt x="18877" y="29956"/>
                    <a:pt x="18918" y="29964"/>
                    <a:pt x="18978" y="29964"/>
                  </a:cubicBezTo>
                  <a:cubicBezTo>
                    <a:pt x="19177" y="29964"/>
                    <a:pt x="19587" y="29874"/>
                    <a:pt x="19424" y="29105"/>
                  </a:cubicBezTo>
                  <a:cubicBezTo>
                    <a:pt x="19181" y="28132"/>
                    <a:pt x="18877" y="28041"/>
                    <a:pt x="19272" y="27311"/>
                  </a:cubicBezTo>
                  <a:cubicBezTo>
                    <a:pt x="19667" y="26612"/>
                    <a:pt x="19667" y="26095"/>
                    <a:pt x="20275" y="25943"/>
                  </a:cubicBezTo>
                  <a:cubicBezTo>
                    <a:pt x="20275" y="25943"/>
                    <a:pt x="20883" y="26703"/>
                    <a:pt x="22767" y="27463"/>
                  </a:cubicBezTo>
                  <a:lnTo>
                    <a:pt x="24500" y="29500"/>
                  </a:lnTo>
                  <a:cubicBezTo>
                    <a:pt x="24500" y="29500"/>
                    <a:pt x="25108" y="30655"/>
                    <a:pt x="25260" y="30716"/>
                  </a:cubicBezTo>
                  <a:cubicBezTo>
                    <a:pt x="25260" y="30716"/>
                    <a:pt x="25492" y="30878"/>
                    <a:pt x="25734" y="30878"/>
                  </a:cubicBezTo>
                  <a:cubicBezTo>
                    <a:pt x="25768" y="30878"/>
                    <a:pt x="25803" y="30875"/>
                    <a:pt x="25837" y="30867"/>
                  </a:cubicBezTo>
                  <a:cubicBezTo>
                    <a:pt x="25837" y="30867"/>
                    <a:pt x="25949" y="31135"/>
                    <a:pt x="26172" y="31135"/>
                  </a:cubicBezTo>
                  <a:cubicBezTo>
                    <a:pt x="26209" y="31135"/>
                    <a:pt x="26250" y="31128"/>
                    <a:pt x="26293" y="31111"/>
                  </a:cubicBezTo>
                  <a:cubicBezTo>
                    <a:pt x="26597" y="31019"/>
                    <a:pt x="27175" y="30867"/>
                    <a:pt x="27327" y="29986"/>
                  </a:cubicBezTo>
                  <a:cubicBezTo>
                    <a:pt x="27509" y="29105"/>
                    <a:pt x="27205" y="28284"/>
                    <a:pt x="27357" y="27615"/>
                  </a:cubicBezTo>
                  <a:cubicBezTo>
                    <a:pt x="27357" y="27615"/>
                    <a:pt x="27357" y="26946"/>
                    <a:pt x="26840" y="26308"/>
                  </a:cubicBezTo>
                  <a:cubicBezTo>
                    <a:pt x="26323" y="25639"/>
                    <a:pt x="26020" y="25487"/>
                    <a:pt x="25381" y="25335"/>
                  </a:cubicBezTo>
                  <a:cubicBezTo>
                    <a:pt x="25381" y="25335"/>
                    <a:pt x="25594" y="24180"/>
                    <a:pt x="25320" y="23816"/>
                  </a:cubicBezTo>
                  <a:cubicBezTo>
                    <a:pt x="25016" y="23481"/>
                    <a:pt x="23861" y="23299"/>
                    <a:pt x="23861" y="23299"/>
                  </a:cubicBezTo>
                  <a:lnTo>
                    <a:pt x="23892" y="22843"/>
                  </a:lnTo>
                  <a:cubicBezTo>
                    <a:pt x="23892" y="22843"/>
                    <a:pt x="25108" y="22539"/>
                    <a:pt x="25016" y="22053"/>
                  </a:cubicBezTo>
                  <a:cubicBezTo>
                    <a:pt x="24986" y="21536"/>
                    <a:pt x="24348" y="20989"/>
                    <a:pt x="24348" y="20989"/>
                  </a:cubicBezTo>
                  <a:lnTo>
                    <a:pt x="24682" y="20168"/>
                  </a:lnTo>
                  <a:cubicBezTo>
                    <a:pt x="24682" y="20168"/>
                    <a:pt x="25733" y="21051"/>
                    <a:pt x="26944" y="21051"/>
                  </a:cubicBezTo>
                  <a:cubicBezTo>
                    <a:pt x="27189" y="21051"/>
                    <a:pt x="27441" y="21015"/>
                    <a:pt x="27691" y="20928"/>
                  </a:cubicBezTo>
                  <a:cubicBezTo>
                    <a:pt x="27813" y="20898"/>
                    <a:pt x="28573" y="20411"/>
                    <a:pt x="27570" y="19652"/>
                  </a:cubicBezTo>
                  <a:lnTo>
                    <a:pt x="27570" y="19652"/>
                  </a:lnTo>
                  <a:cubicBezTo>
                    <a:pt x="27570" y="19652"/>
                    <a:pt x="27580" y="19652"/>
                    <a:pt x="27598" y="19652"/>
                  </a:cubicBezTo>
                  <a:cubicBezTo>
                    <a:pt x="27770" y="19652"/>
                    <a:pt x="28687" y="19627"/>
                    <a:pt x="28907" y="19104"/>
                  </a:cubicBezTo>
                  <a:cubicBezTo>
                    <a:pt x="29029" y="18861"/>
                    <a:pt x="28451" y="17980"/>
                    <a:pt x="28451" y="17980"/>
                  </a:cubicBezTo>
                  <a:cubicBezTo>
                    <a:pt x="28451" y="17980"/>
                    <a:pt x="30123" y="17402"/>
                    <a:pt x="30153" y="17068"/>
                  </a:cubicBezTo>
                  <a:cubicBezTo>
                    <a:pt x="30184" y="16734"/>
                    <a:pt x="30093" y="16278"/>
                    <a:pt x="29363" y="15974"/>
                  </a:cubicBezTo>
                  <a:cubicBezTo>
                    <a:pt x="28634" y="15670"/>
                    <a:pt x="27722" y="15366"/>
                    <a:pt x="27722" y="15366"/>
                  </a:cubicBezTo>
                  <a:cubicBezTo>
                    <a:pt x="27722" y="15366"/>
                    <a:pt x="29789" y="15123"/>
                    <a:pt x="29941" y="14363"/>
                  </a:cubicBezTo>
                  <a:cubicBezTo>
                    <a:pt x="30001" y="14089"/>
                    <a:pt x="29667" y="13724"/>
                    <a:pt x="29424" y="13420"/>
                  </a:cubicBezTo>
                  <a:cubicBezTo>
                    <a:pt x="29029" y="12934"/>
                    <a:pt x="28573" y="12509"/>
                    <a:pt x="28573" y="12509"/>
                  </a:cubicBezTo>
                  <a:cubicBezTo>
                    <a:pt x="28573" y="12509"/>
                    <a:pt x="29728" y="10563"/>
                    <a:pt x="29697" y="10442"/>
                  </a:cubicBezTo>
                  <a:cubicBezTo>
                    <a:pt x="29670" y="10360"/>
                    <a:pt x="29837" y="9649"/>
                    <a:pt x="28943" y="9649"/>
                  </a:cubicBezTo>
                  <a:cubicBezTo>
                    <a:pt x="28835" y="9649"/>
                    <a:pt x="28713" y="9659"/>
                    <a:pt x="28573" y="9682"/>
                  </a:cubicBezTo>
                  <a:cubicBezTo>
                    <a:pt x="28573" y="9682"/>
                    <a:pt x="26571" y="10358"/>
                    <a:pt x="25859" y="10358"/>
                  </a:cubicBezTo>
                  <a:cubicBezTo>
                    <a:pt x="25817" y="10358"/>
                    <a:pt x="25779" y="10356"/>
                    <a:pt x="25746" y="10350"/>
                  </a:cubicBezTo>
                  <a:cubicBezTo>
                    <a:pt x="25746" y="10350"/>
                    <a:pt x="27570" y="7919"/>
                    <a:pt x="26384" y="6490"/>
                  </a:cubicBezTo>
                  <a:cubicBezTo>
                    <a:pt x="26236" y="6313"/>
                    <a:pt x="26063" y="6241"/>
                    <a:pt x="25880" y="6241"/>
                  </a:cubicBezTo>
                  <a:cubicBezTo>
                    <a:pt x="25122" y="6241"/>
                    <a:pt x="24196" y="7463"/>
                    <a:pt x="24196" y="7463"/>
                  </a:cubicBezTo>
                  <a:cubicBezTo>
                    <a:pt x="24196" y="7463"/>
                    <a:pt x="25290" y="4606"/>
                    <a:pt x="24074" y="3998"/>
                  </a:cubicBezTo>
                  <a:cubicBezTo>
                    <a:pt x="23935" y="3925"/>
                    <a:pt x="23790" y="3892"/>
                    <a:pt x="23644" y="3892"/>
                  </a:cubicBezTo>
                  <a:cubicBezTo>
                    <a:pt x="22516" y="3892"/>
                    <a:pt x="21278" y="5822"/>
                    <a:pt x="21278" y="5822"/>
                  </a:cubicBezTo>
                  <a:cubicBezTo>
                    <a:pt x="21278" y="5822"/>
                    <a:pt x="20883" y="6733"/>
                    <a:pt x="20579" y="6733"/>
                  </a:cubicBezTo>
                  <a:cubicBezTo>
                    <a:pt x="20579" y="6733"/>
                    <a:pt x="19735" y="5424"/>
                    <a:pt x="19072" y="5424"/>
                  </a:cubicBezTo>
                  <a:cubicBezTo>
                    <a:pt x="19058" y="5424"/>
                    <a:pt x="19043" y="5425"/>
                    <a:pt x="19029" y="5426"/>
                  </a:cubicBezTo>
                  <a:cubicBezTo>
                    <a:pt x="18299" y="5487"/>
                    <a:pt x="17630" y="7645"/>
                    <a:pt x="17539" y="7645"/>
                  </a:cubicBezTo>
                  <a:cubicBezTo>
                    <a:pt x="17480" y="7645"/>
                    <a:pt x="16312" y="6245"/>
                    <a:pt x="15893" y="6245"/>
                  </a:cubicBezTo>
                  <a:cubicBezTo>
                    <a:pt x="15884" y="6245"/>
                    <a:pt x="15875" y="6246"/>
                    <a:pt x="15867" y="6247"/>
                  </a:cubicBezTo>
                  <a:cubicBezTo>
                    <a:pt x="15533" y="6277"/>
                    <a:pt x="14956" y="6794"/>
                    <a:pt x="14804" y="7220"/>
                  </a:cubicBezTo>
                  <a:cubicBezTo>
                    <a:pt x="14804" y="7220"/>
                    <a:pt x="14430" y="6747"/>
                    <a:pt x="13931" y="6747"/>
                  </a:cubicBezTo>
                  <a:cubicBezTo>
                    <a:pt x="13879" y="6747"/>
                    <a:pt x="13825" y="6752"/>
                    <a:pt x="13770" y="6764"/>
                  </a:cubicBezTo>
                  <a:cubicBezTo>
                    <a:pt x="13223" y="6885"/>
                    <a:pt x="12554" y="7767"/>
                    <a:pt x="12554" y="7767"/>
                  </a:cubicBezTo>
                  <a:cubicBezTo>
                    <a:pt x="12554" y="7767"/>
                    <a:pt x="12098" y="6794"/>
                    <a:pt x="11551" y="6794"/>
                  </a:cubicBezTo>
                  <a:cubicBezTo>
                    <a:pt x="10974" y="6794"/>
                    <a:pt x="10670" y="7554"/>
                    <a:pt x="10670" y="7554"/>
                  </a:cubicBezTo>
                  <a:cubicBezTo>
                    <a:pt x="10670" y="7554"/>
                    <a:pt x="10579" y="6946"/>
                    <a:pt x="10183" y="6794"/>
                  </a:cubicBezTo>
                  <a:cubicBezTo>
                    <a:pt x="10156" y="6788"/>
                    <a:pt x="10127" y="6785"/>
                    <a:pt x="10099" y="6785"/>
                  </a:cubicBezTo>
                  <a:cubicBezTo>
                    <a:pt x="9746" y="6785"/>
                    <a:pt x="9320" y="7229"/>
                    <a:pt x="9035" y="7229"/>
                  </a:cubicBezTo>
                  <a:cubicBezTo>
                    <a:pt x="9011" y="7229"/>
                    <a:pt x="8989" y="7226"/>
                    <a:pt x="8968" y="7220"/>
                  </a:cubicBezTo>
                  <a:cubicBezTo>
                    <a:pt x="8968" y="7220"/>
                    <a:pt x="9180" y="6551"/>
                    <a:pt x="8724" y="6186"/>
                  </a:cubicBezTo>
                  <a:cubicBezTo>
                    <a:pt x="8524" y="6077"/>
                    <a:pt x="7787" y="6055"/>
                    <a:pt x="7230" y="6055"/>
                  </a:cubicBezTo>
                  <a:cubicBezTo>
                    <a:pt x="6858" y="6055"/>
                    <a:pt x="6566" y="6065"/>
                    <a:pt x="6566" y="6065"/>
                  </a:cubicBezTo>
                  <a:cubicBezTo>
                    <a:pt x="6505" y="5974"/>
                    <a:pt x="4013" y="3998"/>
                    <a:pt x="1733" y="411"/>
                  </a:cubicBezTo>
                  <a:cubicBezTo>
                    <a:pt x="1733" y="411"/>
                    <a:pt x="1388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292300" y="3024550"/>
              <a:ext cx="964325" cy="873375"/>
            </a:xfrm>
            <a:custGeom>
              <a:avLst/>
              <a:gdLst/>
              <a:ahLst/>
              <a:cxnLst/>
              <a:rect l="l" t="t" r="r" b="b"/>
              <a:pathLst>
                <a:path w="38573" h="34935" extrusionOk="0">
                  <a:moveTo>
                    <a:pt x="21803" y="0"/>
                  </a:moveTo>
                  <a:cubicBezTo>
                    <a:pt x="21397" y="0"/>
                    <a:pt x="20912" y="167"/>
                    <a:pt x="20579" y="916"/>
                  </a:cubicBezTo>
                  <a:cubicBezTo>
                    <a:pt x="20184" y="1767"/>
                    <a:pt x="19758" y="2862"/>
                    <a:pt x="19758" y="2862"/>
                  </a:cubicBezTo>
                  <a:cubicBezTo>
                    <a:pt x="19758" y="2862"/>
                    <a:pt x="19545" y="430"/>
                    <a:pt x="18664" y="187"/>
                  </a:cubicBezTo>
                  <a:cubicBezTo>
                    <a:pt x="18640" y="183"/>
                    <a:pt x="18617" y="181"/>
                    <a:pt x="18592" y="181"/>
                  </a:cubicBezTo>
                  <a:cubicBezTo>
                    <a:pt x="18270" y="181"/>
                    <a:pt x="17878" y="538"/>
                    <a:pt x="17539" y="764"/>
                  </a:cubicBezTo>
                  <a:cubicBezTo>
                    <a:pt x="16931" y="1220"/>
                    <a:pt x="16384" y="1767"/>
                    <a:pt x="16384" y="1767"/>
                  </a:cubicBezTo>
                  <a:cubicBezTo>
                    <a:pt x="16384" y="1767"/>
                    <a:pt x="14266" y="365"/>
                    <a:pt x="14002" y="365"/>
                  </a:cubicBezTo>
                  <a:cubicBezTo>
                    <a:pt x="13994" y="365"/>
                    <a:pt x="13987" y="367"/>
                    <a:pt x="13983" y="369"/>
                  </a:cubicBezTo>
                  <a:cubicBezTo>
                    <a:pt x="13976" y="371"/>
                    <a:pt x="13967" y="372"/>
                    <a:pt x="13955" y="372"/>
                  </a:cubicBezTo>
                  <a:cubicBezTo>
                    <a:pt x="13913" y="372"/>
                    <a:pt x="13843" y="364"/>
                    <a:pt x="13759" y="364"/>
                  </a:cubicBezTo>
                  <a:cubicBezTo>
                    <a:pt x="13434" y="364"/>
                    <a:pt x="12904" y="483"/>
                    <a:pt x="13041" y="1646"/>
                  </a:cubicBezTo>
                  <a:cubicBezTo>
                    <a:pt x="13041" y="1646"/>
                    <a:pt x="13892" y="4351"/>
                    <a:pt x="13740" y="4989"/>
                  </a:cubicBezTo>
                  <a:cubicBezTo>
                    <a:pt x="13740" y="4989"/>
                    <a:pt x="12060" y="3653"/>
                    <a:pt x="10511" y="3653"/>
                  </a:cubicBezTo>
                  <a:cubicBezTo>
                    <a:pt x="10050" y="3653"/>
                    <a:pt x="9601" y="3771"/>
                    <a:pt x="9211" y="4078"/>
                  </a:cubicBezTo>
                  <a:cubicBezTo>
                    <a:pt x="8116" y="4929"/>
                    <a:pt x="10244" y="6752"/>
                    <a:pt x="10244" y="6752"/>
                  </a:cubicBezTo>
                  <a:cubicBezTo>
                    <a:pt x="10244" y="6752"/>
                    <a:pt x="8758" y="6104"/>
                    <a:pt x="7524" y="6104"/>
                  </a:cubicBezTo>
                  <a:cubicBezTo>
                    <a:pt x="6907" y="6104"/>
                    <a:pt x="6354" y="6266"/>
                    <a:pt x="6080" y="6752"/>
                  </a:cubicBezTo>
                  <a:cubicBezTo>
                    <a:pt x="5290" y="8181"/>
                    <a:pt x="8147" y="10157"/>
                    <a:pt x="8147" y="10157"/>
                  </a:cubicBezTo>
                  <a:cubicBezTo>
                    <a:pt x="8147" y="10157"/>
                    <a:pt x="9211" y="10613"/>
                    <a:pt x="9211" y="11008"/>
                  </a:cubicBezTo>
                  <a:cubicBezTo>
                    <a:pt x="9211" y="11008"/>
                    <a:pt x="7569" y="11980"/>
                    <a:pt x="7600" y="12831"/>
                  </a:cubicBezTo>
                  <a:cubicBezTo>
                    <a:pt x="7661" y="13652"/>
                    <a:pt x="10183" y="14564"/>
                    <a:pt x="10183" y="14655"/>
                  </a:cubicBezTo>
                  <a:cubicBezTo>
                    <a:pt x="10183" y="14716"/>
                    <a:pt x="8451" y="16114"/>
                    <a:pt x="8481" y="16540"/>
                  </a:cubicBezTo>
                  <a:cubicBezTo>
                    <a:pt x="8512" y="16965"/>
                    <a:pt x="9120" y="17634"/>
                    <a:pt x="9636" y="17847"/>
                  </a:cubicBezTo>
                  <a:cubicBezTo>
                    <a:pt x="9636" y="17847"/>
                    <a:pt x="8937" y="18333"/>
                    <a:pt x="9059" y="19063"/>
                  </a:cubicBezTo>
                  <a:cubicBezTo>
                    <a:pt x="9120" y="19731"/>
                    <a:pt x="10153" y="20491"/>
                    <a:pt x="10153" y="20491"/>
                  </a:cubicBezTo>
                  <a:cubicBezTo>
                    <a:pt x="10153" y="20491"/>
                    <a:pt x="9028" y="21038"/>
                    <a:pt x="8968" y="21677"/>
                  </a:cubicBezTo>
                  <a:cubicBezTo>
                    <a:pt x="8937" y="22315"/>
                    <a:pt x="9849" y="22740"/>
                    <a:pt x="9849" y="22740"/>
                  </a:cubicBezTo>
                  <a:cubicBezTo>
                    <a:pt x="9849" y="22740"/>
                    <a:pt x="9120" y="22801"/>
                    <a:pt x="8937" y="23257"/>
                  </a:cubicBezTo>
                  <a:cubicBezTo>
                    <a:pt x="8755" y="23713"/>
                    <a:pt x="9515" y="24382"/>
                    <a:pt x="9393" y="24747"/>
                  </a:cubicBezTo>
                  <a:cubicBezTo>
                    <a:pt x="9393" y="24747"/>
                    <a:pt x="9174" y="24662"/>
                    <a:pt x="8900" y="24662"/>
                  </a:cubicBezTo>
                  <a:cubicBezTo>
                    <a:pt x="8654" y="24662"/>
                    <a:pt x="8363" y="24731"/>
                    <a:pt x="8147" y="24990"/>
                  </a:cubicBezTo>
                  <a:cubicBezTo>
                    <a:pt x="7812" y="25506"/>
                    <a:pt x="7812" y="27665"/>
                    <a:pt x="7812" y="27665"/>
                  </a:cubicBezTo>
                  <a:cubicBezTo>
                    <a:pt x="7661" y="27756"/>
                    <a:pt x="5229" y="30643"/>
                    <a:pt x="913" y="33227"/>
                  </a:cubicBezTo>
                  <a:cubicBezTo>
                    <a:pt x="913" y="33227"/>
                    <a:pt x="1" y="33987"/>
                    <a:pt x="578" y="34625"/>
                  </a:cubicBezTo>
                  <a:cubicBezTo>
                    <a:pt x="765" y="34840"/>
                    <a:pt x="1148" y="34934"/>
                    <a:pt x="1635" y="34934"/>
                  </a:cubicBezTo>
                  <a:cubicBezTo>
                    <a:pt x="2731" y="34934"/>
                    <a:pt x="4357" y="34457"/>
                    <a:pt x="5472" y="33804"/>
                  </a:cubicBezTo>
                  <a:cubicBezTo>
                    <a:pt x="7113" y="32893"/>
                    <a:pt x="11977" y="29154"/>
                    <a:pt x="14226" y="24625"/>
                  </a:cubicBezTo>
                  <a:cubicBezTo>
                    <a:pt x="14226" y="24625"/>
                    <a:pt x="14500" y="24990"/>
                    <a:pt x="14712" y="25537"/>
                  </a:cubicBezTo>
                  <a:cubicBezTo>
                    <a:pt x="14877" y="25928"/>
                    <a:pt x="15279" y="26138"/>
                    <a:pt x="15711" y="26138"/>
                  </a:cubicBezTo>
                  <a:cubicBezTo>
                    <a:pt x="15916" y="26138"/>
                    <a:pt x="16127" y="26091"/>
                    <a:pt x="16323" y="25993"/>
                  </a:cubicBezTo>
                  <a:cubicBezTo>
                    <a:pt x="16931" y="25689"/>
                    <a:pt x="19089" y="24351"/>
                    <a:pt x="19120" y="23652"/>
                  </a:cubicBezTo>
                  <a:cubicBezTo>
                    <a:pt x="19168" y="23069"/>
                    <a:pt x="18517" y="23010"/>
                    <a:pt x="18254" y="23010"/>
                  </a:cubicBezTo>
                  <a:cubicBezTo>
                    <a:pt x="18188" y="23010"/>
                    <a:pt x="18147" y="23014"/>
                    <a:pt x="18147" y="23014"/>
                  </a:cubicBezTo>
                  <a:cubicBezTo>
                    <a:pt x="18147" y="23014"/>
                    <a:pt x="17418" y="21373"/>
                    <a:pt x="17661" y="20977"/>
                  </a:cubicBezTo>
                  <a:cubicBezTo>
                    <a:pt x="17873" y="20613"/>
                    <a:pt x="18147" y="19792"/>
                    <a:pt x="19363" y="19123"/>
                  </a:cubicBezTo>
                  <a:cubicBezTo>
                    <a:pt x="19415" y="19094"/>
                    <a:pt x="19470" y="19081"/>
                    <a:pt x="19527" y="19081"/>
                  </a:cubicBezTo>
                  <a:cubicBezTo>
                    <a:pt x="20309" y="19081"/>
                    <a:pt x="21544" y="21608"/>
                    <a:pt x="21855" y="21920"/>
                  </a:cubicBezTo>
                  <a:cubicBezTo>
                    <a:pt x="22219" y="22198"/>
                    <a:pt x="22553" y="22687"/>
                    <a:pt x="23153" y="22687"/>
                  </a:cubicBezTo>
                  <a:cubicBezTo>
                    <a:pt x="23406" y="22687"/>
                    <a:pt x="23705" y="22601"/>
                    <a:pt x="24074" y="22376"/>
                  </a:cubicBezTo>
                  <a:cubicBezTo>
                    <a:pt x="25655" y="21433"/>
                    <a:pt x="26080" y="21099"/>
                    <a:pt x="26080" y="20704"/>
                  </a:cubicBezTo>
                  <a:cubicBezTo>
                    <a:pt x="26080" y="20361"/>
                    <a:pt x="25973" y="19723"/>
                    <a:pt x="25405" y="19723"/>
                  </a:cubicBezTo>
                  <a:cubicBezTo>
                    <a:pt x="25369" y="19723"/>
                    <a:pt x="25330" y="19726"/>
                    <a:pt x="25290" y="19731"/>
                  </a:cubicBezTo>
                  <a:cubicBezTo>
                    <a:pt x="25072" y="19750"/>
                    <a:pt x="24839" y="19772"/>
                    <a:pt x="24611" y="19772"/>
                  </a:cubicBezTo>
                  <a:cubicBezTo>
                    <a:pt x="24108" y="19772"/>
                    <a:pt x="23626" y="19665"/>
                    <a:pt x="23375" y="19184"/>
                  </a:cubicBezTo>
                  <a:cubicBezTo>
                    <a:pt x="23041" y="18515"/>
                    <a:pt x="22889" y="17543"/>
                    <a:pt x="22585" y="16844"/>
                  </a:cubicBezTo>
                  <a:lnTo>
                    <a:pt x="22737" y="16418"/>
                  </a:lnTo>
                  <a:lnTo>
                    <a:pt x="24257" y="15385"/>
                  </a:lnTo>
                  <a:cubicBezTo>
                    <a:pt x="24257" y="15385"/>
                    <a:pt x="26688" y="17056"/>
                    <a:pt x="26840" y="17148"/>
                  </a:cubicBezTo>
                  <a:cubicBezTo>
                    <a:pt x="26989" y="17237"/>
                    <a:pt x="27753" y="18760"/>
                    <a:pt x="28327" y="18760"/>
                  </a:cubicBezTo>
                  <a:cubicBezTo>
                    <a:pt x="28338" y="18760"/>
                    <a:pt x="28349" y="18760"/>
                    <a:pt x="28360" y="18759"/>
                  </a:cubicBezTo>
                  <a:cubicBezTo>
                    <a:pt x="28938" y="18667"/>
                    <a:pt x="31035" y="17421"/>
                    <a:pt x="31400" y="16205"/>
                  </a:cubicBezTo>
                  <a:cubicBezTo>
                    <a:pt x="31400" y="16205"/>
                    <a:pt x="31072" y="15469"/>
                    <a:pt x="30133" y="15469"/>
                  </a:cubicBezTo>
                  <a:cubicBezTo>
                    <a:pt x="30081" y="15469"/>
                    <a:pt x="30027" y="15471"/>
                    <a:pt x="29971" y="15476"/>
                  </a:cubicBezTo>
                  <a:lnTo>
                    <a:pt x="28482" y="14412"/>
                  </a:lnTo>
                  <a:lnTo>
                    <a:pt x="28482" y="14412"/>
                  </a:lnTo>
                  <a:cubicBezTo>
                    <a:pt x="28482" y="14412"/>
                    <a:pt x="29849" y="14686"/>
                    <a:pt x="30275" y="14746"/>
                  </a:cubicBezTo>
                  <a:cubicBezTo>
                    <a:pt x="30670" y="14838"/>
                    <a:pt x="32646" y="15354"/>
                    <a:pt x="33041" y="15476"/>
                  </a:cubicBezTo>
                  <a:cubicBezTo>
                    <a:pt x="33231" y="15539"/>
                    <a:pt x="33563" y="15636"/>
                    <a:pt x="33983" y="15636"/>
                  </a:cubicBezTo>
                  <a:cubicBezTo>
                    <a:pt x="34367" y="15636"/>
                    <a:pt x="34827" y="15555"/>
                    <a:pt x="35321" y="15294"/>
                  </a:cubicBezTo>
                  <a:cubicBezTo>
                    <a:pt x="36354" y="14716"/>
                    <a:pt x="36840" y="13956"/>
                    <a:pt x="36840" y="13956"/>
                  </a:cubicBezTo>
                  <a:cubicBezTo>
                    <a:pt x="36840" y="13956"/>
                    <a:pt x="36987" y="13225"/>
                    <a:pt x="36166" y="13225"/>
                  </a:cubicBezTo>
                  <a:cubicBezTo>
                    <a:pt x="36070" y="13225"/>
                    <a:pt x="35961" y="13235"/>
                    <a:pt x="35837" y="13257"/>
                  </a:cubicBezTo>
                  <a:cubicBezTo>
                    <a:pt x="35098" y="13413"/>
                    <a:pt x="34782" y="13618"/>
                    <a:pt x="34427" y="13618"/>
                  </a:cubicBezTo>
                  <a:cubicBezTo>
                    <a:pt x="34227" y="13618"/>
                    <a:pt x="34016" y="13553"/>
                    <a:pt x="33710" y="13379"/>
                  </a:cubicBezTo>
                  <a:cubicBezTo>
                    <a:pt x="32889" y="12892"/>
                    <a:pt x="32281" y="12862"/>
                    <a:pt x="32129" y="12132"/>
                  </a:cubicBezTo>
                  <a:cubicBezTo>
                    <a:pt x="32129" y="12132"/>
                    <a:pt x="33041" y="11403"/>
                    <a:pt x="34014" y="9245"/>
                  </a:cubicBezTo>
                  <a:lnTo>
                    <a:pt x="36445" y="7239"/>
                  </a:lnTo>
                  <a:cubicBezTo>
                    <a:pt x="36445" y="7239"/>
                    <a:pt x="37874" y="6540"/>
                    <a:pt x="37935" y="6357"/>
                  </a:cubicBezTo>
                  <a:cubicBezTo>
                    <a:pt x="37935" y="6357"/>
                    <a:pt x="38239" y="6023"/>
                    <a:pt x="38117" y="5658"/>
                  </a:cubicBezTo>
                  <a:cubicBezTo>
                    <a:pt x="38117" y="5658"/>
                    <a:pt x="38573" y="5506"/>
                    <a:pt x="38421" y="5141"/>
                  </a:cubicBezTo>
                  <a:cubicBezTo>
                    <a:pt x="38330" y="4746"/>
                    <a:pt x="38147" y="4108"/>
                    <a:pt x="37114" y="3834"/>
                  </a:cubicBezTo>
                  <a:cubicBezTo>
                    <a:pt x="36811" y="3774"/>
                    <a:pt x="36514" y="3755"/>
                    <a:pt x="36226" y="3755"/>
                  </a:cubicBezTo>
                  <a:cubicBezTo>
                    <a:pt x="35759" y="3755"/>
                    <a:pt x="35318" y="3804"/>
                    <a:pt x="34923" y="3804"/>
                  </a:cubicBezTo>
                  <a:cubicBezTo>
                    <a:pt x="34706" y="3804"/>
                    <a:pt x="34503" y="3790"/>
                    <a:pt x="34318" y="3743"/>
                  </a:cubicBezTo>
                  <a:cubicBezTo>
                    <a:pt x="34318" y="3743"/>
                    <a:pt x="34296" y="3741"/>
                    <a:pt x="34255" y="3741"/>
                  </a:cubicBezTo>
                  <a:cubicBezTo>
                    <a:pt x="34054" y="3741"/>
                    <a:pt x="33396" y="3784"/>
                    <a:pt x="32737" y="4290"/>
                  </a:cubicBezTo>
                  <a:cubicBezTo>
                    <a:pt x="31947" y="4898"/>
                    <a:pt x="31734" y="5263"/>
                    <a:pt x="31552" y="6053"/>
                  </a:cubicBezTo>
                  <a:cubicBezTo>
                    <a:pt x="31552" y="6053"/>
                    <a:pt x="30930" y="5905"/>
                    <a:pt x="30390" y="5905"/>
                  </a:cubicBezTo>
                  <a:cubicBezTo>
                    <a:pt x="30120" y="5905"/>
                    <a:pt x="29870" y="5942"/>
                    <a:pt x="29728" y="6053"/>
                  </a:cubicBezTo>
                  <a:cubicBezTo>
                    <a:pt x="29302" y="6388"/>
                    <a:pt x="29059" y="7786"/>
                    <a:pt x="29059" y="7786"/>
                  </a:cubicBezTo>
                  <a:lnTo>
                    <a:pt x="28512" y="7755"/>
                  </a:lnTo>
                  <a:cubicBezTo>
                    <a:pt x="28512" y="7755"/>
                    <a:pt x="28214" y="6357"/>
                    <a:pt x="27619" y="6357"/>
                  </a:cubicBezTo>
                  <a:cubicBezTo>
                    <a:pt x="27613" y="6357"/>
                    <a:pt x="27606" y="6357"/>
                    <a:pt x="27600" y="6357"/>
                  </a:cubicBezTo>
                  <a:cubicBezTo>
                    <a:pt x="27023" y="6388"/>
                    <a:pt x="26354" y="7147"/>
                    <a:pt x="26354" y="7147"/>
                  </a:cubicBezTo>
                  <a:lnTo>
                    <a:pt x="25412" y="6692"/>
                  </a:lnTo>
                  <a:cubicBezTo>
                    <a:pt x="25412" y="6692"/>
                    <a:pt x="26962" y="4959"/>
                    <a:pt x="26384" y="3166"/>
                  </a:cubicBezTo>
                  <a:cubicBezTo>
                    <a:pt x="26365" y="3070"/>
                    <a:pt x="26129" y="2673"/>
                    <a:pt x="25729" y="2673"/>
                  </a:cubicBezTo>
                  <a:cubicBezTo>
                    <a:pt x="25494" y="2673"/>
                    <a:pt x="25202" y="2810"/>
                    <a:pt x="24864" y="3226"/>
                  </a:cubicBezTo>
                  <a:cubicBezTo>
                    <a:pt x="24864" y="3226"/>
                    <a:pt x="24925" y="1950"/>
                    <a:pt x="24257" y="1615"/>
                  </a:cubicBezTo>
                  <a:cubicBezTo>
                    <a:pt x="24224" y="1599"/>
                    <a:pt x="24183" y="1592"/>
                    <a:pt x="24136" y="1592"/>
                  </a:cubicBezTo>
                  <a:cubicBezTo>
                    <a:pt x="23738" y="1592"/>
                    <a:pt x="22889" y="2102"/>
                    <a:pt x="22889" y="2102"/>
                  </a:cubicBezTo>
                  <a:cubicBezTo>
                    <a:pt x="22889" y="2102"/>
                    <a:pt x="22281" y="96"/>
                    <a:pt x="21916" y="5"/>
                  </a:cubicBezTo>
                  <a:cubicBezTo>
                    <a:pt x="21879" y="2"/>
                    <a:pt x="21842" y="0"/>
                    <a:pt x="218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771575" y="1217650"/>
              <a:ext cx="655825" cy="426150"/>
            </a:xfrm>
            <a:custGeom>
              <a:avLst/>
              <a:gdLst/>
              <a:ahLst/>
              <a:cxnLst/>
              <a:rect l="l" t="t" r="r" b="b"/>
              <a:pathLst>
                <a:path w="26233" h="17046" extrusionOk="0">
                  <a:moveTo>
                    <a:pt x="13262" y="1"/>
                  </a:moveTo>
                  <a:cubicBezTo>
                    <a:pt x="13089" y="1"/>
                    <a:pt x="12898" y="112"/>
                    <a:pt x="12828" y="638"/>
                  </a:cubicBezTo>
                  <a:cubicBezTo>
                    <a:pt x="12828" y="638"/>
                    <a:pt x="12828" y="2280"/>
                    <a:pt x="12645" y="2583"/>
                  </a:cubicBezTo>
                  <a:cubicBezTo>
                    <a:pt x="12645" y="2583"/>
                    <a:pt x="11719" y="1230"/>
                    <a:pt x="10728" y="1230"/>
                  </a:cubicBezTo>
                  <a:cubicBezTo>
                    <a:pt x="10597" y="1230"/>
                    <a:pt x="10466" y="1254"/>
                    <a:pt x="10335" y="1307"/>
                  </a:cubicBezTo>
                  <a:cubicBezTo>
                    <a:pt x="9575" y="1580"/>
                    <a:pt x="10426" y="2948"/>
                    <a:pt x="10426" y="2948"/>
                  </a:cubicBezTo>
                  <a:cubicBezTo>
                    <a:pt x="10426" y="2948"/>
                    <a:pt x="9424" y="2081"/>
                    <a:pt x="8662" y="2081"/>
                  </a:cubicBezTo>
                  <a:cubicBezTo>
                    <a:pt x="8468" y="2081"/>
                    <a:pt x="8289" y="2137"/>
                    <a:pt x="8147" y="2280"/>
                  </a:cubicBezTo>
                  <a:cubicBezTo>
                    <a:pt x="7478" y="2948"/>
                    <a:pt x="8724" y="4498"/>
                    <a:pt x="8724" y="4498"/>
                  </a:cubicBezTo>
                  <a:cubicBezTo>
                    <a:pt x="8724" y="4498"/>
                    <a:pt x="9210" y="4954"/>
                    <a:pt x="9180" y="5167"/>
                  </a:cubicBezTo>
                  <a:cubicBezTo>
                    <a:pt x="9180" y="5167"/>
                    <a:pt x="8116" y="5410"/>
                    <a:pt x="7995" y="5866"/>
                  </a:cubicBezTo>
                  <a:cubicBezTo>
                    <a:pt x="7903" y="6322"/>
                    <a:pt x="9150" y="7295"/>
                    <a:pt x="9119" y="7325"/>
                  </a:cubicBezTo>
                  <a:cubicBezTo>
                    <a:pt x="9119" y="7356"/>
                    <a:pt x="7903" y="7842"/>
                    <a:pt x="7843" y="8085"/>
                  </a:cubicBezTo>
                  <a:cubicBezTo>
                    <a:pt x="7812" y="8298"/>
                    <a:pt x="8055" y="8815"/>
                    <a:pt x="8268" y="8997"/>
                  </a:cubicBezTo>
                  <a:cubicBezTo>
                    <a:pt x="8268" y="8997"/>
                    <a:pt x="7812" y="9149"/>
                    <a:pt x="7751" y="9574"/>
                  </a:cubicBezTo>
                  <a:cubicBezTo>
                    <a:pt x="7660" y="9970"/>
                    <a:pt x="8116" y="10547"/>
                    <a:pt x="8116" y="10547"/>
                  </a:cubicBezTo>
                  <a:cubicBezTo>
                    <a:pt x="8116" y="10547"/>
                    <a:pt x="7387" y="10638"/>
                    <a:pt x="7296" y="11003"/>
                  </a:cubicBezTo>
                  <a:cubicBezTo>
                    <a:pt x="7174" y="11398"/>
                    <a:pt x="7599" y="11733"/>
                    <a:pt x="7599" y="11733"/>
                  </a:cubicBezTo>
                  <a:cubicBezTo>
                    <a:pt x="7599" y="11733"/>
                    <a:pt x="7521" y="11716"/>
                    <a:pt x="7418" y="11716"/>
                  </a:cubicBezTo>
                  <a:cubicBezTo>
                    <a:pt x="7279" y="11716"/>
                    <a:pt x="7096" y="11746"/>
                    <a:pt x="6992" y="11885"/>
                  </a:cubicBezTo>
                  <a:cubicBezTo>
                    <a:pt x="6779" y="12097"/>
                    <a:pt x="7083" y="12553"/>
                    <a:pt x="6992" y="12766"/>
                  </a:cubicBezTo>
                  <a:cubicBezTo>
                    <a:pt x="6992" y="12766"/>
                    <a:pt x="6775" y="12599"/>
                    <a:pt x="6526" y="12599"/>
                  </a:cubicBezTo>
                  <a:cubicBezTo>
                    <a:pt x="6440" y="12599"/>
                    <a:pt x="6349" y="12620"/>
                    <a:pt x="6262" y="12675"/>
                  </a:cubicBezTo>
                  <a:cubicBezTo>
                    <a:pt x="5776" y="12766"/>
                    <a:pt x="5381" y="13982"/>
                    <a:pt x="5381" y="13982"/>
                  </a:cubicBezTo>
                  <a:cubicBezTo>
                    <a:pt x="5320" y="14012"/>
                    <a:pt x="3435" y="15137"/>
                    <a:pt x="639" y="15836"/>
                  </a:cubicBezTo>
                  <a:cubicBezTo>
                    <a:pt x="639" y="15836"/>
                    <a:pt x="1" y="16110"/>
                    <a:pt x="213" y="16565"/>
                  </a:cubicBezTo>
                  <a:cubicBezTo>
                    <a:pt x="379" y="16876"/>
                    <a:pt x="1150" y="17045"/>
                    <a:pt x="1960" y="17045"/>
                  </a:cubicBezTo>
                  <a:cubicBezTo>
                    <a:pt x="2341" y="17045"/>
                    <a:pt x="2731" y="17008"/>
                    <a:pt x="3070" y="16930"/>
                  </a:cubicBezTo>
                  <a:cubicBezTo>
                    <a:pt x="4134" y="16717"/>
                    <a:pt x="7447" y="15502"/>
                    <a:pt x="9454" y="13374"/>
                  </a:cubicBezTo>
                  <a:cubicBezTo>
                    <a:pt x="9454" y="13374"/>
                    <a:pt x="9514" y="13587"/>
                    <a:pt x="9575" y="13921"/>
                  </a:cubicBezTo>
                  <a:cubicBezTo>
                    <a:pt x="9604" y="14263"/>
                    <a:pt x="9926" y="14471"/>
                    <a:pt x="10291" y="14471"/>
                  </a:cubicBezTo>
                  <a:cubicBezTo>
                    <a:pt x="10316" y="14471"/>
                    <a:pt x="10340" y="14470"/>
                    <a:pt x="10365" y="14468"/>
                  </a:cubicBezTo>
                  <a:cubicBezTo>
                    <a:pt x="10730" y="14377"/>
                    <a:pt x="12159" y="14043"/>
                    <a:pt x="12311" y="13617"/>
                  </a:cubicBezTo>
                  <a:cubicBezTo>
                    <a:pt x="12463" y="13252"/>
                    <a:pt x="11855" y="13100"/>
                    <a:pt x="11855" y="13100"/>
                  </a:cubicBezTo>
                  <a:cubicBezTo>
                    <a:pt x="11855" y="13100"/>
                    <a:pt x="11733" y="12067"/>
                    <a:pt x="11916" y="11915"/>
                  </a:cubicBezTo>
                  <a:cubicBezTo>
                    <a:pt x="12098" y="11763"/>
                    <a:pt x="12372" y="11337"/>
                    <a:pt x="13162" y="11185"/>
                  </a:cubicBezTo>
                  <a:cubicBezTo>
                    <a:pt x="13170" y="11184"/>
                    <a:pt x="13179" y="11184"/>
                    <a:pt x="13187" y="11184"/>
                  </a:cubicBezTo>
                  <a:cubicBezTo>
                    <a:pt x="13687" y="11184"/>
                    <a:pt x="13924" y="12952"/>
                    <a:pt x="14074" y="13161"/>
                  </a:cubicBezTo>
                  <a:cubicBezTo>
                    <a:pt x="14283" y="13423"/>
                    <a:pt x="14358" y="13866"/>
                    <a:pt x="14920" y="13866"/>
                  </a:cubicBezTo>
                  <a:cubicBezTo>
                    <a:pt x="15009" y="13866"/>
                    <a:pt x="15112" y="13855"/>
                    <a:pt x="15229" y="13830"/>
                  </a:cubicBezTo>
                  <a:cubicBezTo>
                    <a:pt x="16262" y="13556"/>
                    <a:pt x="16566" y="13435"/>
                    <a:pt x="16627" y="13252"/>
                  </a:cubicBezTo>
                  <a:cubicBezTo>
                    <a:pt x="16718" y="13009"/>
                    <a:pt x="16749" y="12644"/>
                    <a:pt x="16353" y="12553"/>
                  </a:cubicBezTo>
                  <a:cubicBezTo>
                    <a:pt x="15989" y="12492"/>
                    <a:pt x="15502" y="12371"/>
                    <a:pt x="15411" y="11945"/>
                  </a:cubicBezTo>
                  <a:cubicBezTo>
                    <a:pt x="15350" y="11550"/>
                    <a:pt x="15442" y="10942"/>
                    <a:pt x="15381" y="10517"/>
                  </a:cubicBezTo>
                  <a:lnTo>
                    <a:pt x="15533" y="10274"/>
                  </a:lnTo>
                  <a:lnTo>
                    <a:pt x="16566" y="9970"/>
                  </a:lnTo>
                  <a:cubicBezTo>
                    <a:pt x="16566" y="9970"/>
                    <a:pt x="17630" y="11307"/>
                    <a:pt x="17691" y="11398"/>
                  </a:cubicBezTo>
                  <a:cubicBezTo>
                    <a:pt x="17782" y="11459"/>
                    <a:pt x="17934" y="12462"/>
                    <a:pt x="18268" y="12523"/>
                  </a:cubicBezTo>
                  <a:cubicBezTo>
                    <a:pt x="18284" y="12524"/>
                    <a:pt x="18301" y="12525"/>
                    <a:pt x="18320" y="12525"/>
                  </a:cubicBezTo>
                  <a:cubicBezTo>
                    <a:pt x="18723" y="12525"/>
                    <a:pt x="19961" y="12222"/>
                    <a:pt x="20396" y="11641"/>
                  </a:cubicBezTo>
                  <a:cubicBezTo>
                    <a:pt x="20396" y="11641"/>
                    <a:pt x="20305" y="11155"/>
                    <a:pt x="19697" y="11003"/>
                  </a:cubicBezTo>
                  <a:lnTo>
                    <a:pt x="19059" y="10182"/>
                  </a:lnTo>
                  <a:lnTo>
                    <a:pt x="19059" y="10182"/>
                  </a:lnTo>
                  <a:cubicBezTo>
                    <a:pt x="19059" y="10182"/>
                    <a:pt x="19758" y="10547"/>
                    <a:pt x="19971" y="10669"/>
                  </a:cubicBezTo>
                  <a:cubicBezTo>
                    <a:pt x="20214" y="10790"/>
                    <a:pt x="21186" y="11429"/>
                    <a:pt x="21369" y="11550"/>
                  </a:cubicBezTo>
                  <a:cubicBezTo>
                    <a:pt x="21540" y="11624"/>
                    <a:pt x="21869" y="11835"/>
                    <a:pt x="22325" y="11835"/>
                  </a:cubicBezTo>
                  <a:cubicBezTo>
                    <a:pt x="22434" y="11835"/>
                    <a:pt x="22552" y="11823"/>
                    <a:pt x="22676" y="11793"/>
                  </a:cubicBezTo>
                  <a:cubicBezTo>
                    <a:pt x="23314" y="11641"/>
                    <a:pt x="23740" y="11337"/>
                    <a:pt x="23740" y="11337"/>
                  </a:cubicBezTo>
                  <a:cubicBezTo>
                    <a:pt x="23740" y="11337"/>
                    <a:pt x="24013" y="10881"/>
                    <a:pt x="23314" y="10821"/>
                  </a:cubicBezTo>
                  <a:cubicBezTo>
                    <a:pt x="23155" y="10799"/>
                    <a:pt x="23026" y="10795"/>
                    <a:pt x="22916" y="10795"/>
                  </a:cubicBezTo>
                  <a:cubicBezTo>
                    <a:pt x="22836" y="10795"/>
                    <a:pt x="22767" y="10797"/>
                    <a:pt x="22704" y="10797"/>
                  </a:cubicBezTo>
                  <a:cubicBezTo>
                    <a:pt x="22486" y="10797"/>
                    <a:pt x="22345" y="10769"/>
                    <a:pt x="22129" y="10517"/>
                  </a:cubicBezTo>
                  <a:cubicBezTo>
                    <a:pt x="21764" y="10091"/>
                    <a:pt x="21430" y="9970"/>
                    <a:pt x="21490" y="9574"/>
                  </a:cubicBezTo>
                  <a:cubicBezTo>
                    <a:pt x="21490" y="9574"/>
                    <a:pt x="22129" y="9331"/>
                    <a:pt x="23040" y="8298"/>
                  </a:cubicBezTo>
                  <a:lnTo>
                    <a:pt x="24773" y="7629"/>
                  </a:lnTo>
                  <a:cubicBezTo>
                    <a:pt x="24773" y="7629"/>
                    <a:pt x="25685" y="7477"/>
                    <a:pt x="25715" y="7386"/>
                  </a:cubicBezTo>
                  <a:cubicBezTo>
                    <a:pt x="25715" y="7386"/>
                    <a:pt x="25928" y="7234"/>
                    <a:pt x="25928" y="7052"/>
                  </a:cubicBezTo>
                  <a:cubicBezTo>
                    <a:pt x="25928" y="7052"/>
                    <a:pt x="26202" y="7052"/>
                    <a:pt x="26202" y="6839"/>
                  </a:cubicBezTo>
                  <a:cubicBezTo>
                    <a:pt x="26202" y="6596"/>
                    <a:pt x="26232" y="6231"/>
                    <a:pt x="25715" y="5927"/>
                  </a:cubicBezTo>
                  <a:cubicBezTo>
                    <a:pt x="25168" y="5623"/>
                    <a:pt x="24560" y="5623"/>
                    <a:pt x="24196" y="5380"/>
                  </a:cubicBezTo>
                  <a:cubicBezTo>
                    <a:pt x="24196" y="5380"/>
                    <a:pt x="24029" y="5321"/>
                    <a:pt x="23778" y="5321"/>
                  </a:cubicBezTo>
                  <a:cubicBezTo>
                    <a:pt x="23628" y="5321"/>
                    <a:pt x="23447" y="5342"/>
                    <a:pt x="23253" y="5410"/>
                  </a:cubicBezTo>
                  <a:cubicBezTo>
                    <a:pt x="22706" y="5623"/>
                    <a:pt x="22524" y="5775"/>
                    <a:pt x="22281" y="6170"/>
                  </a:cubicBezTo>
                  <a:cubicBezTo>
                    <a:pt x="22281" y="6170"/>
                    <a:pt x="21719" y="5853"/>
                    <a:pt x="21405" y="5853"/>
                  </a:cubicBezTo>
                  <a:cubicBezTo>
                    <a:pt x="21369" y="5853"/>
                    <a:pt x="21336" y="5857"/>
                    <a:pt x="21308" y="5866"/>
                  </a:cubicBezTo>
                  <a:cubicBezTo>
                    <a:pt x="21034" y="5988"/>
                    <a:pt x="20609" y="6717"/>
                    <a:pt x="20609" y="6717"/>
                  </a:cubicBezTo>
                  <a:lnTo>
                    <a:pt x="20305" y="6596"/>
                  </a:lnTo>
                  <a:cubicBezTo>
                    <a:pt x="20305" y="6596"/>
                    <a:pt x="20396" y="5775"/>
                    <a:pt x="20062" y="5684"/>
                  </a:cubicBezTo>
                  <a:cubicBezTo>
                    <a:pt x="20034" y="5678"/>
                    <a:pt x="20004" y="5676"/>
                    <a:pt x="19973" y="5676"/>
                  </a:cubicBezTo>
                  <a:cubicBezTo>
                    <a:pt x="19663" y="5676"/>
                    <a:pt x="19211" y="5927"/>
                    <a:pt x="19211" y="5927"/>
                  </a:cubicBezTo>
                  <a:lnTo>
                    <a:pt x="18755" y="5501"/>
                  </a:lnTo>
                  <a:cubicBezTo>
                    <a:pt x="18755" y="5501"/>
                    <a:pt x="19910" y="4772"/>
                    <a:pt x="19910" y="3708"/>
                  </a:cubicBezTo>
                  <a:cubicBezTo>
                    <a:pt x="19910" y="3664"/>
                    <a:pt x="19829" y="3327"/>
                    <a:pt x="19500" y="3327"/>
                  </a:cubicBezTo>
                  <a:cubicBezTo>
                    <a:pt x="19379" y="3327"/>
                    <a:pt x="19225" y="3373"/>
                    <a:pt x="19028" y="3495"/>
                  </a:cubicBezTo>
                  <a:cubicBezTo>
                    <a:pt x="19028" y="3495"/>
                    <a:pt x="19302" y="2766"/>
                    <a:pt x="18998" y="2492"/>
                  </a:cubicBezTo>
                  <a:cubicBezTo>
                    <a:pt x="18953" y="2448"/>
                    <a:pt x="18861" y="2432"/>
                    <a:pt x="18753" y="2432"/>
                  </a:cubicBezTo>
                  <a:cubicBezTo>
                    <a:pt x="18495" y="2432"/>
                    <a:pt x="18147" y="2523"/>
                    <a:pt x="18147" y="2523"/>
                  </a:cubicBezTo>
                  <a:cubicBezTo>
                    <a:pt x="18147" y="2523"/>
                    <a:pt x="18147" y="1307"/>
                    <a:pt x="17964" y="1216"/>
                  </a:cubicBezTo>
                  <a:cubicBezTo>
                    <a:pt x="17898" y="1171"/>
                    <a:pt x="17806" y="1143"/>
                    <a:pt x="17701" y="1143"/>
                  </a:cubicBezTo>
                  <a:cubicBezTo>
                    <a:pt x="17519" y="1143"/>
                    <a:pt x="17295" y="1228"/>
                    <a:pt x="17083" y="1459"/>
                  </a:cubicBezTo>
                  <a:cubicBezTo>
                    <a:pt x="16749" y="1884"/>
                    <a:pt x="16323" y="2371"/>
                    <a:pt x="16323" y="2371"/>
                  </a:cubicBezTo>
                  <a:cubicBezTo>
                    <a:pt x="16323" y="2371"/>
                    <a:pt x="16627" y="1003"/>
                    <a:pt x="16171" y="760"/>
                  </a:cubicBezTo>
                  <a:cubicBezTo>
                    <a:pt x="16130" y="727"/>
                    <a:pt x="16077" y="714"/>
                    <a:pt x="16017" y="714"/>
                  </a:cubicBezTo>
                  <a:cubicBezTo>
                    <a:pt x="15856" y="714"/>
                    <a:pt x="15641" y="807"/>
                    <a:pt x="15442" y="851"/>
                  </a:cubicBezTo>
                  <a:cubicBezTo>
                    <a:pt x="15046" y="1003"/>
                    <a:pt x="14651" y="1246"/>
                    <a:pt x="14651" y="1246"/>
                  </a:cubicBezTo>
                  <a:cubicBezTo>
                    <a:pt x="14651" y="1246"/>
                    <a:pt x="13679" y="61"/>
                    <a:pt x="13557" y="61"/>
                  </a:cubicBezTo>
                  <a:cubicBezTo>
                    <a:pt x="13506" y="61"/>
                    <a:pt x="13389" y="1"/>
                    <a:pt x="13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01325" y="1333850"/>
              <a:ext cx="723450" cy="616650"/>
            </a:xfrm>
            <a:custGeom>
              <a:avLst/>
              <a:gdLst/>
              <a:ahLst/>
              <a:cxnLst/>
              <a:rect l="l" t="t" r="r" b="b"/>
              <a:pathLst>
                <a:path w="28938" h="24666" extrusionOk="0">
                  <a:moveTo>
                    <a:pt x="850" y="0"/>
                  </a:moveTo>
                  <a:cubicBezTo>
                    <a:pt x="700" y="0"/>
                    <a:pt x="548" y="55"/>
                    <a:pt x="426" y="215"/>
                  </a:cubicBezTo>
                  <a:cubicBezTo>
                    <a:pt x="1" y="701"/>
                    <a:pt x="761" y="2647"/>
                    <a:pt x="1673" y="3741"/>
                  </a:cubicBezTo>
                  <a:cubicBezTo>
                    <a:pt x="2584" y="4835"/>
                    <a:pt x="5958" y="7966"/>
                    <a:pt x="9606" y="9060"/>
                  </a:cubicBezTo>
                  <a:cubicBezTo>
                    <a:pt x="9606" y="9060"/>
                    <a:pt x="9393" y="9334"/>
                    <a:pt x="8998" y="9547"/>
                  </a:cubicBezTo>
                  <a:cubicBezTo>
                    <a:pt x="8633" y="9790"/>
                    <a:pt x="8572" y="10398"/>
                    <a:pt x="8876" y="10793"/>
                  </a:cubicBezTo>
                  <a:cubicBezTo>
                    <a:pt x="9171" y="11176"/>
                    <a:pt x="10382" y="12590"/>
                    <a:pt x="10954" y="12590"/>
                  </a:cubicBezTo>
                  <a:cubicBezTo>
                    <a:pt x="10971" y="12590"/>
                    <a:pt x="10988" y="12589"/>
                    <a:pt x="11004" y="12586"/>
                  </a:cubicBezTo>
                  <a:cubicBezTo>
                    <a:pt x="11551" y="12525"/>
                    <a:pt x="11369" y="11765"/>
                    <a:pt x="11369" y="11765"/>
                  </a:cubicBezTo>
                  <a:cubicBezTo>
                    <a:pt x="11369" y="11765"/>
                    <a:pt x="12298" y="11137"/>
                    <a:pt x="12696" y="11137"/>
                  </a:cubicBezTo>
                  <a:cubicBezTo>
                    <a:pt x="12735" y="11137"/>
                    <a:pt x="12770" y="11144"/>
                    <a:pt x="12797" y="11158"/>
                  </a:cubicBezTo>
                  <a:cubicBezTo>
                    <a:pt x="13101" y="11249"/>
                    <a:pt x="13740" y="11340"/>
                    <a:pt x="14408" y="12221"/>
                  </a:cubicBezTo>
                  <a:cubicBezTo>
                    <a:pt x="14834" y="12738"/>
                    <a:pt x="12828" y="14136"/>
                    <a:pt x="12645" y="14440"/>
                  </a:cubicBezTo>
                  <a:cubicBezTo>
                    <a:pt x="12433" y="14866"/>
                    <a:pt x="11855" y="15291"/>
                    <a:pt x="12585" y="16112"/>
                  </a:cubicBezTo>
                  <a:cubicBezTo>
                    <a:pt x="13453" y="17125"/>
                    <a:pt x="13770" y="17421"/>
                    <a:pt x="14060" y="17421"/>
                  </a:cubicBezTo>
                  <a:cubicBezTo>
                    <a:pt x="14075" y="17421"/>
                    <a:pt x="14090" y="17421"/>
                    <a:pt x="14104" y="17419"/>
                  </a:cubicBezTo>
                  <a:cubicBezTo>
                    <a:pt x="14408" y="17389"/>
                    <a:pt x="14895" y="17176"/>
                    <a:pt x="14712" y="16690"/>
                  </a:cubicBezTo>
                  <a:cubicBezTo>
                    <a:pt x="14560" y="16203"/>
                    <a:pt x="14408" y="15565"/>
                    <a:pt x="14864" y="15200"/>
                  </a:cubicBezTo>
                  <a:cubicBezTo>
                    <a:pt x="15320" y="14866"/>
                    <a:pt x="16050" y="14653"/>
                    <a:pt x="16506" y="14288"/>
                  </a:cubicBezTo>
                  <a:lnTo>
                    <a:pt x="16840" y="14379"/>
                  </a:lnTo>
                  <a:lnTo>
                    <a:pt x="17782" y="15352"/>
                  </a:lnTo>
                  <a:cubicBezTo>
                    <a:pt x="17782" y="15352"/>
                    <a:pt x="16840" y="17389"/>
                    <a:pt x="16779" y="17480"/>
                  </a:cubicBezTo>
                  <a:cubicBezTo>
                    <a:pt x="16749" y="17601"/>
                    <a:pt x="15685" y="18392"/>
                    <a:pt x="15807" y="18817"/>
                  </a:cubicBezTo>
                  <a:cubicBezTo>
                    <a:pt x="15959" y="19243"/>
                    <a:pt x="17144" y="20611"/>
                    <a:pt x="18086" y="20763"/>
                  </a:cubicBezTo>
                  <a:cubicBezTo>
                    <a:pt x="18086" y="20763"/>
                    <a:pt x="18603" y="20367"/>
                    <a:pt x="18451" y="19577"/>
                  </a:cubicBezTo>
                  <a:lnTo>
                    <a:pt x="19059" y="18331"/>
                  </a:lnTo>
                  <a:lnTo>
                    <a:pt x="19059" y="18331"/>
                  </a:lnTo>
                  <a:cubicBezTo>
                    <a:pt x="19059" y="18331"/>
                    <a:pt x="19028" y="19334"/>
                    <a:pt x="19028" y="19699"/>
                  </a:cubicBezTo>
                  <a:cubicBezTo>
                    <a:pt x="19028" y="20003"/>
                    <a:pt x="18877" y="21553"/>
                    <a:pt x="18846" y="21857"/>
                  </a:cubicBezTo>
                  <a:cubicBezTo>
                    <a:pt x="18816" y="22161"/>
                    <a:pt x="18725" y="22829"/>
                    <a:pt x="19272" y="23529"/>
                  </a:cubicBezTo>
                  <a:cubicBezTo>
                    <a:pt x="19819" y="24197"/>
                    <a:pt x="20457" y="24471"/>
                    <a:pt x="20457" y="24471"/>
                  </a:cubicBezTo>
                  <a:cubicBezTo>
                    <a:pt x="20457" y="24471"/>
                    <a:pt x="20460" y="24471"/>
                    <a:pt x="20466" y="24471"/>
                  </a:cubicBezTo>
                  <a:cubicBezTo>
                    <a:pt x="20545" y="24471"/>
                    <a:pt x="21105" y="24445"/>
                    <a:pt x="20822" y="23681"/>
                  </a:cubicBezTo>
                  <a:cubicBezTo>
                    <a:pt x="20518" y="22829"/>
                    <a:pt x="20214" y="22799"/>
                    <a:pt x="20487" y="22130"/>
                  </a:cubicBezTo>
                  <a:cubicBezTo>
                    <a:pt x="20761" y="21431"/>
                    <a:pt x="20700" y="20975"/>
                    <a:pt x="21217" y="20793"/>
                  </a:cubicBezTo>
                  <a:cubicBezTo>
                    <a:pt x="21217" y="20793"/>
                    <a:pt x="21855" y="21401"/>
                    <a:pt x="23588" y="21857"/>
                  </a:cubicBezTo>
                  <a:lnTo>
                    <a:pt x="25412" y="23407"/>
                  </a:lnTo>
                  <a:cubicBezTo>
                    <a:pt x="25412" y="23407"/>
                    <a:pt x="26111" y="24349"/>
                    <a:pt x="26263" y="24410"/>
                  </a:cubicBezTo>
                  <a:cubicBezTo>
                    <a:pt x="26263" y="24410"/>
                    <a:pt x="26434" y="24513"/>
                    <a:pt x="26609" y="24513"/>
                  </a:cubicBezTo>
                  <a:cubicBezTo>
                    <a:pt x="26667" y="24513"/>
                    <a:pt x="26726" y="24501"/>
                    <a:pt x="26779" y="24471"/>
                  </a:cubicBezTo>
                  <a:cubicBezTo>
                    <a:pt x="26779" y="24471"/>
                    <a:pt x="26896" y="24665"/>
                    <a:pt x="27083" y="24665"/>
                  </a:cubicBezTo>
                  <a:cubicBezTo>
                    <a:pt x="27130" y="24665"/>
                    <a:pt x="27181" y="24653"/>
                    <a:pt x="27235" y="24623"/>
                  </a:cubicBezTo>
                  <a:cubicBezTo>
                    <a:pt x="27509" y="24471"/>
                    <a:pt x="27965" y="24288"/>
                    <a:pt x="27995" y="23498"/>
                  </a:cubicBezTo>
                  <a:cubicBezTo>
                    <a:pt x="28056" y="22677"/>
                    <a:pt x="27691" y="21978"/>
                    <a:pt x="27722" y="21401"/>
                  </a:cubicBezTo>
                  <a:cubicBezTo>
                    <a:pt x="27722" y="21401"/>
                    <a:pt x="27661" y="20793"/>
                    <a:pt x="27114" y="20307"/>
                  </a:cubicBezTo>
                  <a:cubicBezTo>
                    <a:pt x="26567" y="19790"/>
                    <a:pt x="26293" y="19699"/>
                    <a:pt x="25685" y="19608"/>
                  </a:cubicBezTo>
                  <a:cubicBezTo>
                    <a:pt x="25685" y="19608"/>
                    <a:pt x="25776" y="18544"/>
                    <a:pt x="25442" y="18240"/>
                  </a:cubicBezTo>
                  <a:cubicBezTo>
                    <a:pt x="25168" y="17966"/>
                    <a:pt x="24074" y="17966"/>
                    <a:pt x="24074" y="17966"/>
                  </a:cubicBezTo>
                  <a:lnTo>
                    <a:pt x="24044" y="17571"/>
                  </a:lnTo>
                  <a:cubicBezTo>
                    <a:pt x="24044" y="17571"/>
                    <a:pt x="25077" y="17145"/>
                    <a:pt x="24956" y="16720"/>
                  </a:cubicBezTo>
                  <a:cubicBezTo>
                    <a:pt x="24834" y="16294"/>
                    <a:pt x="24196" y="15899"/>
                    <a:pt x="24196" y="15899"/>
                  </a:cubicBezTo>
                  <a:lnTo>
                    <a:pt x="24378" y="15139"/>
                  </a:lnTo>
                  <a:cubicBezTo>
                    <a:pt x="24378" y="15139"/>
                    <a:pt x="25233" y="15652"/>
                    <a:pt x="26199" y="15652"/>
                  </a:cubicBezTo>
                  <a:cubicBezTo>
                    <a:pt x="26521" y="15652"/>
                    <a:pt x="26855" y="15595"/>
                    <a:pt x="27175" y="15443"/>
                  </a:cubicBezTo>
                  <a:cubicBezTo>
                    <a:pt x="27235" y="15413"/>
                    <a:pt x="27843" y="14835"/>
                    <a:pt x="26901" y="14288"/>
                  </a:cubicBezTo>
                  <a:cubicBezTo>
                    <a:pt x="26901" y="14288"/>
                    <a:pt x="27874" y="14167"/>
                    <a:pt x="28026" y="13650"/>
                  </a:cubicBezTo>
                  <a:cubicBezTo>
                    <a:pt x="28117" y="13376"/>
                    <a:pt x="27509" y="12708"/>
                    <a:pt x="27509" y="12708"/>
                  </a:cubicBezTo>
                  <a:cubicBezTo>
                    <a:pt x="27509" y="12708"/>
                    <a:pt x="28937" y="11978"/>
                    <a:pt x="28907" y="11674"/>
                  </a:cubicBezTo>
                  <a:cubicBezTo>
                    <a:pt x="28907" y="11370"/>
                    <a:pt x="28725" y="11006"/>
                    <a:pt x="28086" y="10793"/>
                  </a:cubicBezTo>
                  <a:cubicBezTo>
                    <a:pt x="27387" y="10641"/>
                    <a:pt x="26567" y="10458"/>
                    <a:pt x="26567" y="10458"/>
                  </a:cubicBezTo>
                  <a:cubicBezTo>
                    <a:pt x="26567" y="10458"/>
                    <a:pt x="28330" y="10003"/>
                    <a:pt x="28390" y="9334"/>
                  </a:cubicBezTo>
                  <a:cubicBezTo>
                    <a:pt x="28421" y="9060"/>
                    <a:pt x="28086" y="8787"/>
                    <a:pt x="27813" y="8574"/>
                  </a:cubicBezTo>
                  <a:cubicBezTo>
                    <a:pt x="27387" y="8148"/>
                    <a:pt x="26931" y="7844"/>
                    <a:pt x="26931" y="7844"/>
                  </a:cubicBezTo>
                  <a:cubicBezTo>
                    <a:pt x="26931" y="7844"/>
                    <a:pt x="27722" y="5960"/>
                    <a:pt x="27691" y="5869"/>
                  </a:cubicBezTo>
                  <a:cubicBezTo>
                    <a:pt x="27666" y="5770"/>
                    <a:pt x="27743" y="5226"/>
                    <a:pt x="27130" y="5226"/>
                  </a:cubicBezTo>
                  <a:cubicBezTo>
                    <a:pt x="26991" y="5226"/>
                    <a:pt x="26816" y="5254"/>
                    <a:pt x="26597" y="5322"/>
                  </a:cubicBezTo>
                  <a:cubicBezTo>
                    <a:pt x="26597" y="5322"/>
                    <a:pt x="24742" y="6234"/>
                    <a:pt x="24220" y="6234"/>
                  </a:cubicBezTo>
                  <a:cubicBezTo>
                    <a:pt x="24212" y="6234"/>
                    <a:pt x="24203" y="6234"/>
                    <a:pt x="24196" y="6233"/>
                  </a:cubicBezTo>
                  <a:cubicBezTo>
                    <a:pt x="24196" y="6233"/>
                    <a:pt x="25503" y="3893"/>
                    <a:pt x="24317" y="2768"/>
                  </a:cubicBezTo>
                  <a:cubicBezTo>
                    <a:pt x="24195" y="2656"/>
                    <a:pt x="24064" y="2609"/>
                    <a:pt x="23931" y="2609"/>
                  </a:cubicBezTo>
                  <a:cubicBezTo>
                    <a:pt x="23234" y="2609"/>
                    <a:pt x="22463" y="3893"/>
                    <a:pt x="22463" y="3893"/>
                  </a:cubicBezTo>
                  <a:cubicBezTo>
                    <a:pt x="22463" y="3893"/>
                    <a:pt x="23102" y="1218"/>
                    <a:pt x="21916" y="823"/>
                  </a:cubicBezTo>
                  <a:cubicBezTo>
                    <a:pt x="21820" y="788"/>
                    <a:pt x="21724" y="773"/>
                    <a:pt x="21629" y="773"/>
                  </a:cubicBezTo>
                  <a:cubicBezTo>
                    <a:pt x="20560" y="773"/>
                    <a:pt x="19636" y="2799"/>
                    <a:pt x="19636" y="2799"/>
                  </a:cubicBezTo>
                  <a:cubicBezTo>
                    <a:pt x="19636" y="2799"/>
                    <a:pt x="19424" y="3650"/>
                    <a:pt x="19150" y="3711"/>
                  </a:cubicBezTo>
                  <a:cubicBezTo>
                    <a:pt x="19150" y="3711"/>
                    <a:pt x="18323" y="2724"/>
                    <a:pt x="17719" y="2724"/>
                  </a:cubicBezTo>
                  <a:cubicBezTo>
                    <a:pt x="17678" y="2724"/>
                    <a:pt x="17638" y="2728"/>
                    <a:pt x="17600" y="2738"/>
                  </a:cubicBezTo>
                  <a:cubicBezTo>
                    <a:pt x="16992" y="2890"/>
                    <a:pt x="16597" y="4926"/>
                    <a:pt x="16566" y="4926"/>
                  </a:cubicBezTo>
                  <a:cubicBezTo>
                    <a:pt x="16537" y="4926"/>
                    <a:pt x="15329" y="3888"/>
                    <a:pt x="14965" y="3888"/>
                  </a:cubicBezTo>
                  <a:cubicBezTo>
                    <a:pt x="14950" y="3888"/>
                    <a:pt x="14937" y="3889"/>
                    <a:pt x="14925" y="3893"/>
                  </a:cubicBezTo>
                  <a:cubicBezTo>
                    <a:pt x="14621" y="3954"/>
                    <a:pt x="14165" y="4531"/>
                    <a:pt x="14135" y="4866"/>
                  </a:cubicBezTo>
                  <a:cubicBezTo>
                    <a:pt x="14135" y="4866"/>
                    <a:pt x="13814" y="4588"/>
                    <a:pt x="13424" y="4588"/>
                  </a:cubicBezTo>
                  <a:cubicBezTo>
                    <a:pt x="13349" y="4588"/>
                    <a:pt x="13271" y="4598"/>
                    <a:pt x="13193" y="4623"/>
                  </a:cubicBezTo>
                  <a:cubicBezTo>
                    <a:pt x="12676" y="4774"/>
                    <a:pt x="12220" y="5626"/>
                    <a:pt x="12220" y="5626"/>
                  </a:cubicBezTo>
                  <a:cubicBezTo>
                    <a:pt x="12220" y="5626"/>
                    <a:pt x="11758" y="4919"/>
                    <a:pt x="11297" y="4919"/>
                  </a:cubicBezTo>
                  <a:cubicBezTo>
                    <a:pt x="11270" y="4919"/>
                    <a:pt x="11243" y="4921"/>
                    <a:pt x="11217" y="4926"/>
                  </a:cubicBezTo>
                  <a:cubicBezTo>
                    <a:pt x="10700" y="4987"/>
                    <a:pt x="10518" y="5717"/>
                    <a:pt x="10518" y="5717"/>
                  </a:cubicBezTo>
                  <a:cubicBezTo>
                    <a:pt x="10518" y="5717"/>
                    <a:pt x="10366" y="5170"/>
                    <a:pt x="10001" y="5109"/>
                  </a:cubicBezTo>
                  <a:cubicBezTo>
                    <a:pt x="9976" y="5103"/>
                    <a:pt x="9950" y="5100"/>
                    <a:pt x="9925" y="5100"/>
                  </a:cubicBezTo>
                  <a:cubicBezTo>
                    <a:pt x="9577" y="5100"/>
                    <a:pt x="9255" y="5629"/>
                    <a:pt x="9004" y="5629"/>
                  </a:cubicBezTo>
                  <a:cubicBezTo>
                    <a:pt x="8992" y="5629"/>
                    <a:pt x="8979" y="5628"/>
                    <a:pt x="8968" y="5626"/>
                  </a:cubicBezTo>
                  <a:cubicBezTo>
                    <a:pt x="8968" y="5626"/>
                    <a:pt x="9089" y="4987"/>
                    <a:pt x="8633" y="4774"/>
                  </a:cubicBezTo>
                  <a:cubicBezTo>
                    <a:pt x="8442" y="4619"/>
                    <a:pt x="8071" y="4572"/>
                    <a:pt x="7692" y="4572"/>
                  </a:cubicBezTo>
                  <a:cubicBezTo>
                    <a:pt x="7108" y="4572"/>
                    <a:pt x="6505" y="4683"/>
                    <a:pt x="6505" y="4683"/>
                  </a:cubicBezTo>
                  <a:cubicBezTo>
                    <a:pt x="6414" y="4562"/>
                    <a:pt x="3952" y="3164"/>
                    <a:pt x="1521" y="276"/>
                  </a:cubicBezTo>
                  <a:cubicBezTo>
                    <a:pt x="1521" y="276"/>
                    <a:pt x="1187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925825" y="3102700"/>
              <a:ext cx="785775" cy="618550"/>
            </a:xfrm>
            <a:custGeom>
              <a:avLst/>
              <a:gdLst/>
              <a:ahLst/>
              <a:cxnLst/>
              <a:rect l="l" t="t" r="r" b="b"/>
              <a:pathLst>
                <a:path w="31431" h="24742" extrusionOk="0">
                  <a:moveTo>
                    <a:pt x="29879" y="0"/>
                  </a:moveTo>
                  <a:cubicBezTo>
                    <a:pt x="29090" y="0"/>
                    <a:pt x="28073" y="206"/>
                    <a:pt x="27327" y="526"/>
                  </a:cubicBezTo>
                  <a:cubicBezTo>
                    <a:pt x="26020" y="1073"/>
                    <a:pt x="22038" y="3414"/>
                    <a:pt x="19940" y="6605"/>
                  </a:cubicBezTo>
                  <a:cubicBezTo>
                    <a:pt x="19940" y="6605"/>
                    <a:pt x="19758" y="6362"/>
                    <a:pt x="19636" y="5906"/>
                  </a:cubicBezTo>
                  <a:cubicBezTo>
                    <a:pt x="19565" y="5549"/>
                    <a:pt x="19195" y="5341"/>
                    <a:pt x="18818" y="5341"/>
                  </a:cubicBezTo>
                  <a:cubicBezTo>
                    <a:pt x="18715" y="5341"/>
                    <a:pt x="18610" y="5356"/>
                    <a:pt x="18512" y="5389"/>
                  </a:cubicBezTo>
                  <a:cubicBezTo>
                    <a:pt x="18056" y="5602"/>
                    <a:pt x="16263" y="6362"/>
                    <a:pt x="16202" y="6909"/>
                  </a:cubicBezTo>
                  <a:cubicBezTo>
                    <a:pt x="16111" y="7456"/>
                    <a:pt x="16870" y="7487"/>
                    <a:pt x="16870" y="7487"/>
                  </a:cubicBezTo>
                  <a:cubicBezTo>
                    <a:pt x="16870" y="7487"/>
                    <a:pt x="17266" y="8794"/>
                    <a:pt x="17053" y="9037"/>
                  </a:cubicBezTo>
                  <a:cubicBezTo>
                    <a:pt x="16870" y="9310"/>
                    <a:pt x="16597" y="9888"/>
                    <a:pt x="15624" y="10253"/>
                  </a:cubicBezTo>
                  <a:cubicBezTo>
                    <a:pt x="15594" y="10265"/>
                    <a:pt x="15562" y="10271"/>
                    <a:pt x="15531" y="10271"/>
                  </a:cubicBezTo>
                  <a:cubicBezTo>
                    <a:pt x="14938" y="10271"/>
                    <a:pt x="14214" y="8202"/>
                    <a:pt x="13983" y="7943"/>
                  </a:cubicBezTo>
                  <a:cubicBezTo>
                    <a:pt x="13726" y="7686"/>
                    <a:pt x="13524" y="7215"/>
                    <a:pt x="12991" y="7215"/>
                  </a:cubicBezTo>
                  <a:cubicBezTo>
                    <a:pt x="12829" y="7215"/>
                    <a:pt x="12636" y="7259"/>
                    <a:pt x="12402" y="7365"/>
                  </a:cubicBezTo>
                  <a:cubicBezTo>
                    <a:pt x="11126" y="7943"/>
                    <a:pt x="10761" y="8186"/>
                    <a:pt x="10731" y="8429"/>
                  </a:cubicBezTo>
                  <a:cubicBezTo>
                    <a:pt x="10670" y="8733"/>
                    <a:pt x="10731" y="9250"/>
                    <a:pt x="11247" y="9250"/>
                  </a:cubicBezTo>
                  <a:cubicBezTo>
                    <a:pt x="11794" y="9250"/>
                    <a:pt x="12433" y="9280"/>
                    <a:pt x="12615" y="9797"/>
                  </a:cubicBezTo>
                  <a:cubicBezTo>
                    <a:pt x="12797" y="10344"/>
                    <a:pt x="12797" y="11104"/>
                    <a:pt x="13010" y="11620"/>
                  </a:cubicBezTo>
                  <a:lnTo>
                    <a:pt x="12858" y="11924"/>
                  </a:lnTo>
                  <a:lnTo>
                    <a:pt x="11642" y="12532"/>
                  </a:lnTo>
                  <a:cubicBezTo>
                    <a:pt x="11642" y="12532"/>
                    <a:pt x="9971" y="11073"/>
                    <a:pt x="9849" y="10982"/>
                  </a:cubicBezTo>
                  <a:cubicBezTo>
                    <a:pt x="9727" y="10921"/>
                    <a:pt x="9272" y="9645"/>
                    <a:pt x="8846" y="9645"/>
                  </a:cubicBezTo>
                  <a:cubicBezTo>
                    <a:pt x="8451" y="9645"/>
                    <a:pt x="6718" y="10405"/>
                    <a:pt x="6354" y="11286"/>
                  </a:cubicBezTo>
                  <a:cubicBezTo>
                    <a:pt x="6354" y="11286"/>
                    <a:pt x="6536" y="11894"/>
                    <a:pt x="7387" y="11985"/>
                  </a:cubicBezTo>
                  <a:lnTo>
                    <a:pt x="8390" y="12927"/>
                  </a:lnTo>
                  <a:cubicBezTo>
                    <a:pt x="8390" y="12927"/>
                    <a:pt x="7417" y="12623"/>
                    <a:pt x="7113" y="12502"/>
                  </a:cubicBezTo>
                  <a:cubicBezTo>
                    <a:pt x="6809" y="12380"/>
                    <a:pt x="5351" y="11833"/>
                    <a:pt x="5107" y="11712"/>
                  </a:cubicBezTo>
                  <a:cubicBezTo>
                    <a:pt x="4925" y="11631"/>
                    <a:pt x="4580" y="11482"/>
                    <a:pt x="4128" y="11482"/>
                  </a:cubicBezTo>
                  <a:cubicBezTo>
                    <a:pt x="3902" y="11482"/>
                    <a:pt x="3648" y="11519"/>
                    <a:pt x="3375" y="11620"/>
                  </a:cubicBezTo>
                  <a:cubicBezTo>
                    <a:pt x="2584" y="11985"/>
                    <a:pt x="2129" y="12471"/>
                    <a:pt x="2129" y="12471"/>
                  </a:cubicBezTo>
                  <a:cubicBezTo>
                    <a:pt x="2129" y="12471"/>
                    <a:pt x="1926" y="13080"/>
                    <a:pt x="2766" y="13080"/>
                  </a:cubicBezTo>
                  <a:cubicBezTo>
                    <a:pt x="2786" y="13080"/>
                    <a:pt x="2806" y="13080"/>
                    <a:pt x="2828" y="13079"/>
                  </a:cubicBezTo>
                  <a:cubicBezTo>
                    <a:pt x="3297" y="13029"/>
                    <a:pt x="3554" y="12933"/>
                    <a:pt x="3786" y="12933"/>
                  </a:cubicBezTo>
                  <a:cubicBezTo>
                    <a:pt x="3976" y="12933"/>
                    <a:pt x="4149" y="12996"/>
                    <a:pt x="4408" y="13201"/>
                  </a:cubicBezTo>
                  <a:cubicBezTo>
                    <a:pt x="4986" y="13657"/>
                    <a:pt x="5442" y="13718"/>
                    <a:pt x="5472" y="14295"/>
                  </a:cubicBezTo>
                  <a:cubicBezTo>
                    <a:pt x="5472" y="14295"/>
                    <a:pt x="4712" y="14751"/>
                    <a:pt x="3770" y="16271"/>
                  </a:cubicBezTo>
                  <a:lnTo>
                    <a:pt x="1764" y="17548"/>
                  </a:lnTo>
                  <a:cubicBezTo>
                    <a:pt x="1764" y="17548"/>
                    <a:pt x="609" y="17943"/>
                    <a:pt x="578" y="18095"/>
                  </a:cubicBezTo>
                  <a:cubicBezTo>
                    <a:pt x="578" y="18095"/>
                    <a:pt x="305" y="18307"/>
                    <a:pt x="335" y="18581"/>
                  </a:cubicBezTo>
                  <a:cubicBezTo>
                    <a:pt x="335" y="18581"/>
                    <a:pt x="1" y="18672"/>
                    <a:pt x="31" y="18976"/>
                  </a:cubicBezTo>
                  <a:cubicBezTo>
                    <a:pt x="92" y="19280"/>
                    <a:pt x="153" y="19766"/>
                    <a:pt x="913" y="20040"/>
                  </a:cubicBezTo>
                  <a:cubicBezTo>
                    <a:pt x="1673" y="20283"/>
                    <a:pt x="2433" y="20192"/>
                    <a:pt x="3010" y="20374"/>
                  </a:cubicBezTo>
                  <a:cubicBezTo>
                    <a:pt x="3010" y="20374"/>
                    <a:pt x="3098" y="20392"/>
                    <a:pt x="3241" y="20392"/>
                  </a:cubicBezTo>
                  <a:cubicBezTo>
                    <a:pt x="3473" y="20392"/>
                    <a:pt x="3850" y="20345"/>
                    <a:pt x="4226" y="20101"/>
                  </a:cubicBezTo>
                  <a:cubicBezTo>
                    <a:pt x="4864" y="19736"/>
                    <a:pt x="5047" y="19493"/>
                    <a:pt x="5290" y="18915"/>
                  </a:cubicBezTo>
                  <a:cubicBezTo>
                    <a:pt x="5290" y="18915"/>
                    <a:pt x="5894" y="19146"/>
                    <a:pt x="6328" y="19146"/>
                  </a:cubicBezTo>
                  <a:cubicBezTo>
                    <a:pt x="6461" y="19146"/>
                    <a:pt x="6579" y="19125"/>
                    <a:pt x="6658" y="19067"/>
                  </a:cubicBezTo>
                  <a:cubicBezTo>
                    <a:pt x="6992" y="18885"/>
                    <a:pt x="7326" y="17821"/>
                    <a:pt x="7326" y="17821"/>
                  </a:cubicBezTo>
                  <a:lnTo>
                    <a:pt x="7752" y="17882"/>
                  </a:lnTo>
                  <a:cubicBezTo>
                    <a:pt x="7752" y="17882"/>
                    <a:pt x="7873" y="19007"/>
                    <a:pt x="8299" y="19037"/>
                  </a:cubicBezTo>
                  <a:cubicBezTo>
                    <a:pt x="8311" y="19038"/>
                    <a:pt x="8323" y="19038"/>
                    <a:pt x="8335" y="19038"/>
                  </a:cubicBezTo>
                  <a:cubicBezTo>
                    <a:pt x="8730" y="19038"/>
                    <a:pt x="9302" y="18581"/>
                    <a:pt x="9302" y="18581"/>
                  </a:cubicBezTo>
                  <a:lnTo>
                    <a:pt x="9971" y="19007"/>
                  </a:lnTo>
                  <a:cubicBezTo>
                    <a:pt x="9971" y="19007"/>
                    <a:pt x="8633" y="20192"/>
                    <a:pt x="8907" y="21529"/>
                  </a:cubicBezTo>
                  <a:cubicBezTo>
                    <a:pt x="8907" y="21610"/>
                    <a:pt x="9069" y="21962"/>
                    <a:pt x="9402" y="21962"/>
                  </a:cubicBezTo>
                  <a:cubicBezTo>
                    <a:pt x="9569" y="21962"/>
                    <a:pt x="9778" y="21874"/>
                    <a:pt x="10031" y="21621"/>
                  </a:cubicBezTo>
                  <a:lnTo>
                    <a:pt x="10031" y="21621"/>
                  </a:lnTo>
                  <a:cubicBezTo>
                    <a:pt x="10031" y="21621"/>
                    <a:pt x="9849" y="22563"/>
                    <a:pt x="10335" y="22867"/>
                  </a:cubicBezTo>
                  <a:cubicBezTo>
                    <a:pt x="10375" y="22891"/>
                    <a:pt x="10429" y="22902"/>
                    <a:pt x="10492" y="22902"/>
                  </a:cubicBezTo>
                  <a:cubicBezTo>
                    <a:pt x="10822" y="22902"/>
                    <a:pt x="11399" y="22624"/>
                    <a:pt x="11399" y="22624"/>
                  </a:cubicBezTo>
                  <a:cubicBezTo>
                    <a:pt x="11399" y="22624"/>
                    <a:pt x="11673" y="24174"/>
                    <a:pt x="11977" y="24235"/>
                  </a:cubicBezTo>
                  <a:cubicBezTo>
                    <a:pt x="12054" y="24258"/>
                    <a:pt x="12139" y="24273"/>
                    <a:pt x="12228" y="24273"/>
                  </a:cubicBezTo>
                  <a:cubicBezTo>
                    <a:pt x="12491" y="24273"/>
                    <a:pt x="12791" y="24141"/>
                    <a:pt x="13041" y="23687"/>
                  </a:cubicBezTo>
                  <a:cubicBezTo>
                    <a:pt x="13375" y="23049"/>
                    <a:pt x="13800" y="22289"/>
                    <a:pt x="13801" y="22289"/>
                  </a:cubicBezTo>
                  <a:lnTo>
                    <a:pt x="13801" y="22289"/>
                  </a:lnTo>
                  <a:cubicBezTo>
                    <a:pt x="13800" y="22289"/>
                    <a:pt x="13709" y="24174"/>
                    <a:pt x="14378" y="24387"/>
                  </a:cubicBezTo>
                  <a:cubicBezTo>
                    <a:pt x="14410" y="24400"/>
                    <a:pt x="14446" y="24406"/>
                    <a:pt x="14486" y="24406"/>
                  </a:cubicBezTo>
                  <a:cubicBezTo>
                    <a:pt x="14708" y="24406"/>
                    <a:pt x="15032" y="24212"/>
                    <a:pt x="15290" y="24083"/>
                  </a:cubicBezTo>
                  <a:cubicBezTo>
                    <a:pt x="15776" y="23779"/>
                    <a:pt x="16232" y="23444"/>
                    <a:pt x="16232" y="23444"/>
                  </a:cubicBezTo>
                  <a:cubicBezTo>
                    <a:pt x="16232" y="23444"/>
                    <a:pt x="17782" y="24721"/>
                    <a:pt x="17904" y="24721"/>
                  </a:cubicBezTo>
                  <a:cubicBezTo>
                    <a:pt x="17910" y="24719"/>
                    <a:pt x="17917" y="24719"/>
                    <a:pt x="17925" y="24719"/>
                  </a:cubicBezTo>
                  <a:cubicBezTo>
                    <a:pt x="17975" y="24719"/>
                    <a:pt x="18067" y="24741"/>
                    <a:pt x="18171" y="24741"/>
                  </a:cubicBezTo>
                  <a:cubicBezTo>
                    <a:pt x="18414" y="24741"/>
                    <a:pt x="18725" y="24620"/>
                    <a:pt x="18725" y="23809"/>
                  </a:cubicBezTo>
                  <a:cubicBezTo>
                    <a:pt x="18725" y="23809"/>
                    <a:pt x="18360" y="21742"/>
                    <a:pt x="18542" y="21225"/>
                  </a:cubicBezTo>
                  <a:lnTo>
                    <a:pt x="18542" y="21225"/>
                  </a:lnTo>
                  <a:cubicBezTo>
                    <a:pt x="18542" y="21226"/>
                    <a:pt x="19848" y="22552"/>
                    <a:pt x="21091" y="22552"/>
                  </a:cubicBezTo>
                  <a:cubicBezTo>
                    <a:pt x="21353" y="22552"/>
                    <a:pt x="21612" y="22493"/>
                    <a:pt x="21855" y="22350"/>
                  </a:cubicBezTo>
                  <a:cubicBezTo>
                    <a:pt x="22767" y="21803"/>
                    <a:pt x="21308" y="20253"/>
                    <a:pt x="21308" y="20253"/>
                  </a:cubicBezTo>
                  <a:lnTo>
                    <a:pt x="21308" y="20253"/>
                  </a:lnTo>
                  <a:cubicBezTo>
                    <a:pt x="21308" y="20253"/>
                    <a:pt x="22578" y="20985"/>
                    <a:pt x="23544" y="20985"/>
                  </a:cubicBezTo>
                  <a:cubicBezTo>
                    <a:pt x="23899" y="20985"/>
                    <a:pt x="24213" y="20887"/>
                    <a:pt x="24409" y="20617"/>
                  </a:cubicBezTo>
                  <a:cubicBezTo>
                    <a:pt x="25108" y="19645"/>
                    <a:pt x="23132" y="17882"/>
                    <a:pt x="23132" y="17882"/>
                  </a:cubicBezTo>
                  <a:cubicBezTo>
                    <a:pt x="23132" y="17882"/>
                    <a:pt x="22372" y="17426"/>
                    <a:pt x="22433" y="17183"/>
                  </a:cubicBezTo>
                  <a:cubicBezTo>
                    <a:pt x="22433" y="17183"/>
                    <a:pt x="23740" y="16605"/>
                    <a:pt x="23801" y="15967"/>
                  </a:cubicBezTo>
                  <a:cubicBezTo>
                    <a:pt x="23831" y="15298"/>
                    <a:pt x="22007" y="14386"/>
                    <a:pt x="22007" y="14356"/>
                  </a:cubicBezTo>
                  <a:cubicBezTo>
                    <a:pt x="22007" y="14326"/>
                    <a:pt x="23436" y="13414"/>
                    <a:pt x="23497" y="13079"/>
                  </a:cubicBezTo>
                  <a:cubicBezTo>
                    <a:pt x="23497" y="12745"/>
                    <a:pt x="23102" y="12198"/>
                    <a:pt x="22767" y="12016"/>
                  </a:cubicBezTo>
                  <a:cubicBezTo>
                    <a:pt x="22767" y="12016"/>
                    <a:pt x="23284" y="11712"/>
                    <a:pt x="23284" y="11164"/>
                  </a:cubicBezTo>
                  <a:cubicBezTo>
                    <a:pt x="23284" y="10648"/>
                    <a:pt x="22615" y="9979"/>
                    <a:pt x="22615" y="9979"/>
                  </a:cubicBezTo>
                  <a:cubicBezTo>
                    <a:pt x="22615" y="9979"/>
                    <a:pt x="23527" y="9675"/>
                    <a:pt x="23588" y="9189"/>
                  </a:cubicBezTo>
                  <a:cubicBezTo>
                    <a:pt x="23679" y="8702"/>
                    <a:pt x="23041" y="8307"/>
                    <a:pt x="23041" y="8307"/>
                  </a:cubicBezTo>
                  <a:cubicBezTo>
                    <a:pt x="23041" y="8307"/>
                    <a:pt x="23588" y="8307"/>
                    <a:pt x="23740" y="7973"/>
                  </a:cubicBezTo>
                  <a:cubicBezTo>
                    <a:pt x="23953" y="7639"/>
                    <a:pt x="23436" y="7091"/>
                    <a:pt x="23558" y="6848"/>
                  </a:cubicBezTo>
                  <a:lnTo>
                    <a:pt x="23558" y="6848"/>
                  </a:lnTo>
                  <a:cubicBezTo>
                    <a:pt x="23558" y="6848"/>
                    <a:pt x="23770" y="6960"/>
                    <a:pt x="24018" y="6960"/>
                  </a:cubicBezTo>
                  <a:cubicBezTo>
                    <a:pt x="24179" y="6960"/>
                    <a:pt x="24356" y="6913"/>
                    <a:pt x="24500" y="6757"/>
                  </a:cubicBezTo>
                  <a:cubicBezTo>
                    <a:pt x="24865" y="6514"/>
                    <a:pt x="25017" y="4873"/>
                    <a:pt x="25017" y="4873"/>
                  </a:cubicBezTo>
                  <a:cubicBezTo>
                    <a:pt x="25138" y="4812"/>
                    <a:pt x="27205" y="2897"/>
                    <a:pt x="30670" y="1377"/>
                  </a:cubicBezTo>
                  <a:cubicBezTo>
                    <a:pt x="30670" y="1377"/>
                    <a:pt x="31430" y="860"/>
                    <a:pt x="31035" y="344"/>
                  </a:cubicBezTo>
                  <a:cubicBezTo>
                    <a:pt x="30883" y="104"/>
                    <a:pt x="30439" y="0"/>
                    <a:pt x="29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83600" y="4416000"/>
              <a:ext cx="929375" cy="625425"/>
            </a:xfrm>
            <a:custGeom>
              <a:avLst/>
              <a:gdLst/>
              <a:ahLst/>
              <a:cxnLst/>
              <a:rect l="l" t="t" r="r" b="b"/>
              <a:pathLst>
                <a:path w="37175" h="25017" extrusionOk="0">
                  <a:moveTo>
                    <a:pt x="22737" y="1"/>
                  </a:moveTo>
                  <a:cubicBezTo>
                    <a:pt x="21369" y="1"/>
                    <a:pt x="21065" y="2858"/>
                    <a:pt x="21065" y="2858"/>
                  </a:cubicBezTo>
                  <a:cubicBezTo>
                    <a:pt x="21065" y="2858"/>
                    <a:pt x="21156" y="3800"/>
                    <a:pt x="20883" y="3952"/>
                  </a:cubicBezTo>
                  <a:cubicBezTo>
                    <a:pt x="20883" y="3952"/>
                    <a:pt x="19967" y="3403"/>
                    <a:pt x="19318" y="3403"/>
                  </a:cubicBezTo>
                  <a:cubicBezTo>
                    <a:pt x="19173" y="3403"/>
                    <a:pt x="19042" y="3430"/>
                    <a:pt x="18937" y="3496"/>
                  </a:cubicBezTo>
                  <a:cubicBezTo>
                    <a:pt x="18329" y="3861"/>
                    <a:pt x="18694" y="6080"/>
                    <a:pt x="18633" y="6080"/>
                  </a:cubicBezTo>
                  <a:cubicBezTo>
                    <a:pt x="18632" y="6082"/>
                    <a:pt x="18628" y="6084"/>
                    <a:pt x="18622" y="6084"/>
                  </a:cubicBezTo>
                  <a:cubicBezTo>
                    <a:pt x="18484" y="6084"/>
                    <a:pt x="17213" y="5564"/>
                    <a:pt x="16738" y="5564"/>
                  </a:cubicBezTo>
                  <a:cubicBezTo>
                    <a:pt x="16676" y="5564"/>
                    <a:pt x="16627" y="5573"/>
                    <a:pt x="16597" y="5594"/>
                  </a:cubicBezTo>
                  <a:cubicBezTo>
                    <a:pt x="16293" y="5776"/>
                    <a:pt x="16050" y="6505"/>
                    <a:pt x="16110" y="6931"/>
                  </a:cubicBezTo>
                  <a:cubicBezTo>
                    <a:pt x="16110" y="6931"/>
                    <a:pt x="15832" y="6805"/>
                    <a:pt x="15512" y="6805"/>
                  </a:cubicBezTo>
                  <a:cubicBezTo>
                    <a:pt x="15336" y="6805"/>
                    <a:pt x="15148" y="6843"/>
                    <a:pt x="14986" y="6961"/>
                  </a:cubicBezTo>
                  <a:cubicBezTo>
                    <a:pt x="14530" y="7296"/>
                    <a:pt x="14347" y="8329"/>
                    <a:pt x="14347" y="8329"/>
                  </a:cubicBezTo>
                  <a:cubicBezTo>
                    <a:pt x="14347" y="8329"/>
                    <a:pt x="13791" y="7896"/>
                    <a:pt x="13306" y="7896"/>
                  </a:cubicBezTo>
                  <a:cubicBezTo>
                    <a:pt x="13202" y="7896"/>
                    <a:pt x="13101" y="7916"/>
                    <a:pt x="13010" y="7964"/>
                  </a:cubicBezTo>
                  <a:cubicBezTo>
                    <a:pt x="12524" y="8208"/>
                    <a:pt x="12615" y="9028"/>
                    <a:pt x="12615" y="9028"/>
                  </a:cubicBezTo>
                  <a:cubicBezTo>
                    <a:pt x="12615" y="9028"/>
                    <a:pt x="12290" y="8567"/>
                    <a:pt x="11921" y="8567"/>
                  </a:cubicBezTo>
                  <a:cubicBezTo>
                    <a:pt x="11899" y="8567"/>
                    <a:pt x="11877" y="8569"/>
                    <a:pt x="11855" y="8572"/>
                  </a:cubicBezTo>
                  <a:cubicBezTo>
                    <a:pt x="11429" y="8633"/>
                    <a:pt x="11277" y="9393"/>
                    <a:pt x="10974" y="9484"/>
                  </a:cubicBezTo>
                  <a:cubicBezTo>
                    <a:pt x="10974" y="9484"/>
                    <a:pt x="10852" y="8785"/>
                    <a:pt x="10335" y="8664"/>
                  </a:cubicBezTo>
                  <a:cubicBezTo>
                    <a:pt x="10305" y="8659"/>
                    <a:pt x="10272" y="8656"/>
                    <a:pt x="10236" y="8656"/>
                  </a:cubicBezTo>
                  <a:cubicBezTo>
                    <a:pt x="9614" y="8656"/>
                    <a:pt x="8147" y="9363"/>
                    <a:pt x="8147" y="9363"/>
                  </a:cubicBezTo>
                  <a:cubicBezTo>
                    <a:pt x="8056" y="9302"/>
                    <a:pt x="5016" y="8633"/>
                    <a:pt x="1429" y="6505"/>
                  </a:cubicBezTo>
                  <a:cubicBezTo>
                    <a:pt x="1429" y="6505"/>
                    <a:pt x="1181" y="6406"/>
                    <a:pt x="905" y="6406"/>
                  </a:cubicBezTo>
                  <a:cubicBezTo>
                    <a:pt x="652" y="6406"/>
                    <a:pt x="375" y="6490"/>
                    <a:pt x="244" y="6809"/>
                  </a:cubicBezTo>
                  <a:cubicBezTo>
                    <a:pt x="1" y="7509"/>
                    <a:pt x="1460" y="9241"/>
                    <a:pt x="2767" y="10062"/>
                  </a:cubicBezTo>
                  <a:cubicBezTo>
                    <a:pt x="4066" y="10859"/>
                    <a:pt x="8436" y="12833"/>
                    <a:pt x="12502" y="12833"/>
                  </a:cubicBezTo>
                  <a:cubicBezTo>
                    <a:pt x="12621" y="12833"/>
                    <a:pt x="12740" y="12831"/>
                    <a:pt x="12858" y="12828"/>
                  </a:cubicBezTo>
                  <a:lnTo>
                    <a:pt x="12858" y="12828"/>
                  </a:lnTo>
                  <a:cubicBezTo>
                    <a:pt x="12858" y="12828"/>
                    <a:pt x="12706" y="13162"/>
                    <a:pt x="12402" y="13557"/>
                  </a:cubicBezTo>
                  <a:cubicBezTo>
                    <a:pt x="12068" y="13922"/>
                    <a:pt x="12250" y="14560"/>
                    <a:pt x="12706" y="14864"/>
                  </a:cubicBezTo>
                  <a:cubicBezTo>
                    <a:pt x="13116" y="15137"/>
                    <a:pt x="14631" y="16025"/>
                    <a:pt x="15331" y="16025"/>
                  </a:cubicBezTo>
                  <a:cubicBezTo>
                    <a:pt x="15409" y="16025"/>
                    <a:pt x="15478" y="16013"/>
                    <a:pt x="15533" y="15989"/>
                  </a:cubicBezTo>
                  <a:cubicBezTo>
                    <a:pt x="16050" y="15715"/>
                    <a:pt x="15594" y="14986"/>
                    <a:pt x="15594" y="14986"/>
                  </a:cubicBezTo>
                  <a:cubicBezTo>
                    <a:pt x="15594" y="14986"/>
                    <a:pt x="16483" y="13830"/>
                    <a:pt x="16885" y="13830"/>
                  </a:cubicBezTo>
                  <a:cubicBezTo>
                    <a:pt x="16891" y="13830"/>
                    <a:pt x="16896" y="13830"/>
                    <a:pt x="16901" y="13831"/>
                  </a:cubicBezTo>
                  <a:cubicBezTo>
                    <a:pt x="17235" y="13892"/>
                    <a:pt x="17965" y="13740"/>
                    <a:pt x="18907" y="14378"/>
                  </a:cubicBezTo>
                  <a:cubicBezTo>
                    <a:pt x="19515" y="14803"/>
                    <a:pt x="17965" y="16931"/>
                    <a:pt x="17843" y="17296"/>
                  </a:cubicBezTo>
                  <a:cubicBezTo>
                    <a:pt x="17782" y="17843"/>
                    <a:pt x="17326" y="18481"/>
                    <a:pt x="18329" y="19089"/>
                  </a:cubicBezTo>
                  <a:cubicBezTo>
                    <a:pt x="19384" y="19689"/>
                    <a:pt x="19872" y="19929"/>
                    <a:pt x="20165" y="19929"/>
                  </a:cubicBezTo>
                  <a:cubicBezTo>
                    <a:pt x="20244" y="19929"/>
                    <a:pt x="20308" y="19912"/>
                    <a:pt x="20366" y="19880"/>
                  </a:cubicBezTo>
                  <a:cubicBezTo>
                    <a:pt x="20609" y="19728"/>
                    <a:pt x="21065" y="19393"/>
                    <a:pt x="20731" y="18907"/>
                  </a:cubicBezTo>
                  <a:cubicBezTo>
                    <a:pt x="20396" y="18390"/>
                    <a:pt x="20001" y="17782"/>
                    <a:pt x="20366" y="17296"/>
                  </a:cubicBezTo>
                  <a:cubicBezTo>
                    <a:pt x="20700" y="16810"/>
                    <a:pt x="21369" y="16323"/>
                    <a:pt x="21764" y="15776"/>
                  </a:cubicBezTo>
                  <a:lnTo>
                    <a:pt x="22129" y="15746"/>
                  </a:lnTo>
                  <a:lnTo>
                    <a:pt x="23466" y="16475"/>
                  </a:lnTo>
                  <a:cubicBezTo>
                    <a:pt x="23466" y="16475"/>
                    <a:pt x="23193" y="18907"/>
                    <a:pt x="23193" y="19059"/>
                  </a:cubicBezTo>
                  <a:cubicBezTo>
                    <a:pt x="23193" y="19211"/>
                    <a:pt x="22372" y="20366"/>
                    <a:pt x="22645" y="20761"/>
                  </a:cubicBezTo>
                  <a:cubicBezTo>
                    <a:pt x="22925" y="21097"/>
                    <a:pt x="24388" y="21998"/>
                    <a:pt x="25425" y="21998"/>
                  </a:cubicBezTo>
                  <a:cubicBezTo>
                    <a:pt x="25516" y="21998"/>
                    <a:pt x="25602" y="21991"/>
                    <a:pt x="25685" y="21977"/>
                  </a:cubicBezTo>
                  <a:cubicBezTo>
                    <a:pt x="25685" y="21977"/>
                    <a:pt x="26080" y="21399"/>
                    <a:pt x="25624" y="20609"/>
                  </a:cubicBezTo>
                  <a:lnTo>
                    <a:pt x="25837" y="19120"/>
                  </a:lnTo>
                  <a:cubicBezTo>
                    <a:pt x="25837" y="19120"/>
                    <a:pt x="26171" y="20214"/>
                    <a:pt x="26293" y="20518"/>
                  </a:cubicBezTo>
                  <a:cubicBezTo>
                    <a:pt x="26384" y="20883"/>
                    <a:pt x="26779" y="22494"/>
                    <a:pt x="26840" y="22858"/>
                  </a:cubicBezTo>
                  <a:cubicBezTo>
                    <a:pt x="26931" y="23162"/>
                    <a:pt x="27083" y="23922"/>
                    <a:pt x="27874" y="24439"/>
                  </a:cubicBezTo>
                  <a:cubicBezTo>
                    <a:pt x="28664" y="24986"/>
                    <a:pt x="29424" y="25016"/>
                    <a:pt x="29424" y="25016"/>
                  </a:cubicBezTo>
                  <a:cubicBezTo>
                    <a:pt x="29424" y="25016"/>
                    <a:pt x="30153" y="24773"/>
                    <a:pt x="29545" y="24013"/>
                  </a:cubicBezTo>
                  <a:cubicBezTo>
                    <a:pt x="28937" y="23253"/>
                    <a:pt x="28603" y="23314"/>
                    <a:pt x="28633" y="22494"/>
                  </a:cubicBezTo>
                  <a:cubicBezTo>
                    <a:pt x="28664" y="21703"/>
                    <a:pt x="28451" y="21247"/>
                    <a:pt x="28937" y="20883"/>
                  </a:cubicBezTo>
                  <a:cubicBezTo>
                    <a:pt x="28937" y="20883"/>
                    <a:pt x="29585" y="21151"/>
                    <a:pt x="31014" y="21151"/>
                  </a:cubicBezTo>
                  <a:cubicBezTo>
                    <a:pt x="31252" y="21151"/>
                    <a:pt x="31512" y="21143"/>
                    <a:pt x="31795" y="21126"/>
                  </a:cubicBezTo>
                  <a:lnTo>
                    <a:pt x="34226" y="22129"/>
                  </a:lnTo>
                  <a:cubicBezTo>
                    <a:pt x="34226" y="22129"/>
                    <a:pt x="35249" y="22859"/>
                    <a:pt x="35432" y="22859"/>
                  </a:cubicBezTo>
                  <a:cubicBezTo>
                    <a:pt x="35436" y="22859"/>
                    <a:pt x="35439" y="22859"/>
                    <a:pt x="35442" y="22858"/>
                  </a:cubicBezTo>
                  <a:cubicBezTo>
                    <a:pt x="35442" y="22858"/>
                    <a:pt x="35500" y="22868"/>
                    <a:pt x="35584" y="22868"/>
                  </a:cubicBezTo>
                  <a:cubicBezTo>
                    <a:pt x="35710" y="22868"/>
                    <a:pt x="35892" y="22846"/>
                    <a:pt x="36020" y="22737"/>
                  </a:cubicBezTo>
                  <a:cubicBezTo>
                    <a:pt x="36020" y="22737"/>
                    <a:pt x="36165" y="22868"/>
                    <a:pt x="36326" y="22868"/>
                  </a:cubicBezTo>
                  <a:cubicBezTo>
                    <a:pt x="36397" y="22868"/>
                    <a:pt x="36471" y="22842"/>
                    <a:pt x="36536" y="22767"/>
                  </a:cubicBezTo>
                  <a:cubicBezTo>
                    <a:pt x="36779" y="22554"/>
                    <a:pt x="37175" y="22159"/>
                    <a:pt x="36962" y="21339"/>
                  </a:cubicBezTo>
                  <a:cubicBezTo>
                    <a:pt x="36719" y="20487"/>
                    <a:pt x="36111" y="19880"/>
                    <a:pt x="35928" y="19241"/>
                  </a:cubicBezTo>
                  <a:cubicBezTo>
                    <a:pt x="35928" y="19241"/>
                    <a:pt x="35655" y="18633"/>
                    <a:pt x="34895" y="18329"/>
                  </a:cubicBezTo>
                  <a:cubicBezTo>
                    <a:pt x="34441" y="18130"/>
                    <a:pt x="34150" y="18049"/>
                    <a:pt x="33853" y="18049"/>
                  </a:cubicBezTo>
                  <a:cubicBezTo>
                    <a:pt x="33653" y="18049"/>
                    <a:pt x="33450" y="18086"/>
                    <a:pt x="33193" y="18147"/>
                  </a:cubicBezTo>
                  <a:cubicBezTo>
                    <a:pt x="33193" y="18147"/>
                    <a:pt x="32889" y="16992"/>
                    <a:pt x="32463" y="16810"/>
                  </a:cubicBezTo>
                  <a:cubicBezTo>
                    <a:pt x="32384" y="16773"/>
                    <a:pt x="32276" y="16759"/>
                    <a:pt x="32153" y="16759"/>
                  </a:cubicBezTo>
                  <a:cubicBezTo>
                    <a:pt x="31663" y="16759"/>
                    <a:pt x="30944" y="16992"/>
                    <a:pt x="30944" y="16992"/>
                  </a:cubicBezTo>
                  <a:lnTo>
                    <a:pt x="30761" y="16566"/>
                  </a:lnTo>
                  <a:cubicBezTo>
                    <a:pt x="30761" y="16566"/>
                    <a:pt x="31673" y="15776"/>
                    <a:pt x="31460" y="15351"/>
                  </a:cubicBezTo>
                  <a:cubicBezTo>
                    <a:pt x="31187" y="14955"/>
                    <a:pt x="30396" y="14743"/>
                    <a:pt x="30396" y="14743"/>
                  </a:cubicBezTo>
                  <a:lnTo>
                    <a:pt x="30396" y="13922"/>
                  </a:lnTo>
                  <a:cubicBezTo>
                    <a:pt x="30396" y="13922"/>
                    <a:pt x="30769" y="14006"/>
                    <a:pt x="31276" y="14006"/>
                  </a:cubicBezTo>
                  <a:cubicBezTo>
                    <a:pt x="31909" y="14006"/>
                    <a:pt x="32754" y="13875"/>
                    <a:pt x="33345" y="13284"/>
                  </a:cubicBezTo>
                  <a:cubicBezTo>
                    <a:pt x="33436" y="13193"/>
                    <a:pt x="33892" y="12402"/>
                    <a:pt x="32706" y="12220"/>
                  </a:cubicBezTo>
                  <a:cubicBezTo>
                    <a:pt x="32706" y="12220"/>
                    <a:pt x="33679" y="11764"/>
                    <a:pt x="33649" y="11156"/>
                  </a:cubicBezTo>
                  <a:cubicBezTo>
                    <a:pt x="33649" y="10852"/>
                    <a:pt x="32737" y="10366"/>
                    <a:pt x="32737" y="10366"/>
                  </a:cubicBezTo>
                  <a:cubicBezTo>
                    <a:pt x="32737" y="10366"/>
                    <a:pt x="33983" y="9150"/>
                    <a:pt x="33831" y="8785"/>
                  </a:cubicBezTo>
                  <a:cubicBezTo>
                    <a:pt x="33744" y="8494"/>
                    <a:pt x="33461" y="8175"/>
                    <a:pt x="32771" y="8175"/>
                  </a:cubicBezTo>
                  <a:cubicBezTo>
                    <a:pt x="32740" y="8175"/>
                    <a:pt x="32708" y="8176"/>
                    <a:pt x="32676" y="8177"/>
                  </a:cubicBezTo>
                  <a:cubicBezTo>
                    <a:pt x="31916" y="8268"/>
                    <a:pt x="30944" y="8360"/>
                    <a:pt x="30944" y="8360"/>
                  </a:cubicBezTo>
                  <a:cubicBezTo>
                    <a:pt x="30944" y="8360"/>
                    <a:pt x="32615" y="7265"/>
                    <a:pt x="32463" y="6536"/>
                  </a:cubicBezTo>
                  <a:cubicBezTo>
                    <a:pt x="32403" y="6293"/>
                    <a:pt x="31977" y="6080"/>
                    <a:pt x="31612" y="5928"/>
                  </a:cubicBezTo>
                  <a:cubicBezTo>
                    <a:pt x="31035" y="5685"/>
                    <a:pt x="30427" y="5533"/>
                    <a:pt x="30427" y="5533"/>
                  </a:cubicBezTo>
                  <a:cubicBezTo>
                    <a:pt x="30427" y="5533"/>
                    <a:pt x="30609" y="3314"/>
                    <a:pt x="30488" y="3192"/>
                  </a:cubicBezTo>
                  <a:cubicBezTo>
                    <a:pt x="30403" y="3150"/>
                    <a:pt x="30319" y="2713"/>
                    <a:pt x="29910" y="2713"/>
                  </a:cubicBezTo>
                  <a:cubicBezTo>
                    <a:pt x="29729" y="2713"/>
                    <a:pt x="29485" y="2798"/>
                    <a:pt x="29150" y="3040"/>
                  </a:cubicBezTo>
                  <a:cubicBezTo>
                    <a:pt x="29150" y="3040"/>
                    <a:pt x="27539" y="4712"/>
                    <a:pt x="26992" y="4834"/>
                  </a:cubicBezTo>
                  <a:cubicBezTo>
                    <a:pt x="26992" y="4834"/>
                    <a:pt x="27539" y="1916"/>
                    <a:pt x="25898" y="1186"/>
                  </a:cubicBezTo>
                  <a:cubicBezTo>
                    <a:pt x="25801" y="1145"/>
                    <a:pt x="25709" y="1126"/>
                    <a:pt x="25623" y="1126"/>
                  </a:cubicBezTo>
                  <a:cubicBezTo>
                    <a:pt x="24755" y="1126"/>
                    <a:pt x="24378" y="3010"/>
                    <a:pt x="24378" y="3010"/>
                  </a:cubicBezTo>
                  <a:cubicBezTo>
                    <a:pt x="24378" y="3010"/>
                    <a:pt x="24104" y="1"/>
                    <a:pt x="227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062600" y="2055050"/>
              <a:ext cx="656575" cy="426400"/>
            </a:xfrm>
            <a:custGeom>
              <a:avLst/>
              <a:gdLst/>
              <a:ahLst/>
              <a:cxnLst/>
              <a:rect l="l" t="t" r="r" b="b"/>
              <a:pathLst>
                <a:path w="26263" h="17056" extrusionOk="0">
                  <a:moveTo>
                    <a:pt x="13290" y="1"/>
                  </a:moveTo>
                  <a:cubicBezTo>
                    <a:pt x="13115" y="1"/>
                    <a:pt x="12910" y="112"/>
                    <a:pt x="12858" y="638"/>
                  </a:cubicBezTo>
                  <a:cubicBezTo>
                    <a:pt x="12858" y="638"/>
                    <a:pt x="12858" y="2279"/>
                    <a:pt x="12645" y="2583"/>
                  </a:cubicBezTo>
                  <a:cubicBezTo>
                    <a:pt x="12645" y="2583"/>
                    <a:pt x="11747" y="1260"/>
                    <a:pt x="10742" y="1260"/>
                  </a:cubicBezTo>
                  <a:cubicBezTo>
                    <a:pt x="10608" y="1260"/>
                    <a:pt x="10471" y="1283"/>
                    <a:pt x="10335" y="1337"/>
                  </a:cubicBezTo>
                  <a:cubicBezTo>
                    <a:pt x="9575" y="1580"/>
                    <a:pt x="10456" y="2948"/>
                    <a:pt x="10456" y="2948"/>
                  </a:cubicBezTo>
                  <a:cubicBezTo>
                    <a:pt x="10456" y="2948"/>
                    <a:pt x="9435" y="2080"/>
                    <a:pt x="8681" y="2080"/>
                  </a:cubicBezTo>
                  <a:cubicBezTo>
                    <a:pt x="8488" y="2080"/>
                    <a:pt x="8313" y="2137"/>
                    <a:pt x="8177" y="2279"/>
                  </a:cubicBezTo>
                  <a:cubicBezTo>
                    <a:pt x="7478" y="2918"/>
                    <a:pt x="8754" y="4529"/>
                    <a:pt x="8754" y="4529"/>
                  </a:cubicBezTo>
                  <a:cubicBezTo>
                    <a:pt x="8754" y="4529"/>
                    <a:pt x="9241" y="4985"/>
                    <a:pt x="9210" y="5167"/>
                  </a:cubicBezTo>
                  <a:cubicBezTo>
                    <a:pt x="9210" y="5167"/>
                    <a:pt x="8146" y="5441"/>
                    <a:pt x="8025" y="5897"/>
                  </a:cubicBezTo>
                  <a:cubicBezTo>
                    <a:pt x="7903" y="6352"/>
                    <a:pt x="9149" y="7295"/>
                    <a:pt x="9119" y="7325"/>
                  </a:cubicBezTo>
                  <a:cubicBezTo>
                    <a:pt x="9119" y="7356"/>
                    <a:pt x="7903" y="7872"/>
                    <a:pt x="7873" y="8085"/>
                  </a:cubicBezTo>
                  <a:cubicBezTo>
                    <a:pt x="7842" y="8328"/>
                    <a:pt x="8055" y="8814"/>
                    <a:pt x="8298" y="8997"/>
                  </a:cubicBezTo>
                  <a:cubicBezTo>
                    <a:pt x="8298" y="8997"/>
                    <a:pt x="7842" y="9149"/>
                    <a:pt x="7751" y="9574"/>
                  </a:cubicBezTo>
                  <a:cubicBezTo>
                    <a:pt x="7690" y="10000"/>
                    <a:pt x="8146" y="10547"/>
                    <a:pt x="8146" y="10547"/>
                  </a:cubicBezTo>
                  <a:cubicBezTo>
                    <a:pt x="8146" y="10547"/>
                    <a:pt x="7417" y="10638"/>
                    <a:pt x="7295" y="11003"/>
                  </a:cubicBezTo>
                  <a:cubicBezTo>
                    <a:pt x="7174" y="11398"/>
                    <a:pt x="7599" y="11732"/>
                    <a:pt x="7599" y="11732"/>
                  </a:cubicBezTo>
                  <a:cubicBezTo>
                    <a:pt x="7599" y="11732"/>
                    <a:pt x="7543" y="11724"/>
                    <a:pt x="7463" y="11724"/>
                  </a:cubicBezTo>
                  <a:cubicBezTo>
                    <a:pt x="7322" y="11724"/>
                    <a:pt x="7107" y="11749"/>
                    <a:pt x="6991" y="11884"/>
                  </a:cubicBezTo>
                  <a:cubicBezTo>
                    <a:pt x="6809" y="12128"/>
                    <a:pt x="7113" y="12584"/>
                    <a:pt x="6991" y="12766"/>
                  </a:cubicBezTo>
                  <a:cubicBezTo>
                    <a:pt x="6991" y="12766"/>
                    <a:pt x="6791" y="12599"/>
                    <a:pt x="6539" y="12599"/>
                  </a:cubicBezTo>
                  <a:cubicBezTo>
                    <a:pt x="6451" y="12599"/>
                    <a:pt x="6356" y="12620"/>
                    <a:pt x="6262" y="12675"/>
                  </a:cubicBezTo>
                  <a:cubicBezTo>
                    <a:pt x="5745" y="12766"/>
                    <a:pt x="5411" y="13982"/>
                    <a:pt x="5411" y="13982"/>
                  </a:cubicBezTo>
                  <a:cubicBezTo>
                    <a:pt x="5320" y="14012"/>
                    <a:pt x="3465" y="15167"/>
                    <a:pt x="639" y="15836"/>
                  </a:cubicBezTo>
                  <a:cubicBezTo>
                    <a:pt x="639" y="15836"/>
                    <a:pt x="0" y="16109"/>
                    <a:pt x="244" y="16565"/>
                  </a:cubicBezTo>
                  <a:cubicBezTo>
                    <a:pt x="393" y="16885"/>
                    <a:pt x="1199" y="17055"/>
                    <a:pt x="2034" y="17055"/>
                  </a:cubicBezTo>
                  <a:cubicBezTo>
                    <a:pt x="2390" y="17055"/>
                    <a:pt x="2752" y="17024"/>
                    <a:pt x="3070" y="16961"/>
                  </a:cubicBezTo>
                  <a:cubicBezTo>
                    <a:pt x="4134" y="16717"/>
                    <a:pt x="7447" y="15502"/>
                    <a:pt x="9453" y="13374"/>
                  </a:cubicBezTo>
                  <a:cubicBezTo>
                    <a:pt x="9453" y="13374"/>
                    <a:pt x="9545" y="13617"/>
                    <a:pt x="9575" y="13951"/>
                  </a:cubicBezTo>
                  <a:cubicBezTo>
                    <a:pt x="9602" y="14251"/>
                    <a:pt x="9922" y="14477"/>
                    <a:pt x="10251" y="14477"/>
                  </a:cubicBezTo>
                  <a:cubicBezTo>
                    <a:pt x="10289" y="14477"/>
                    <a:pt x="10327" y="14474"/>
                    <a:pt x="10365" y="14468"/>
                  </a:cubicBezTo>
                  <a:cubicBezTo>
                    <a:pt x="10760" y="14407"/>
                    <a:pt x="12159" y="14073"/>
                    <a:pt x="12311" y="13647"/>
                  </a:cubicBezTo>
                  <a:cubicBezTo>
                    <a:pt x="12463" y="13252"/>
                    <a:pt x="11855" y="13100"/>
                    <a:pt x="11855" y="13100"/>
                  </a:cubicBezTo>
                  <a:cubicBezTo>
                    <a:pt x="11855" y="13100"/>
                    <a:pt x="11733" y="12097"/>
                    <a:pt x="11915" y="11945"/>
                  </a:cubicBezTo>
                  <a:cubicBezTo>
                    <a:pt x="12128" y="11793"/>
                    <a:pt x="12402" y="11368"/>
                    <a:pt x="13192" y="11216"/>
                  </a:cubicBezTo>
                  <a:cubicBezTo>
                    <a:pt x="13204" y="11214"/>
                    <a:pt x="13216" y="11212"/>
                    <a:pt x="13227" y="11212"/>
                  </a:cubicBezTo>
                  <a:cubicBezTo>
                    <a:pt x="13692" y="11212"/>
                    <a:pt x="13956" y="12954"/>
                    <a:pt x="14104" y="13191"/>
                  </a:cubicBezTo>
                  <a:cubicBezTo>
                    <a:pt x="14286" y="13452"/>
                    <a:pt x="14379" y="13868"/>
                    <a:pt x="14917" y="13868"/>
                  </a:cubicBezTo>
                  <a:cubicBezTo>
                    <a:pt x="15007" y="13868"/>
                    <a:pt x="15110" y="13856"/>
                    <a:pt x="15229" y="13830"/>
                  </a:cubicBezTo>
                  <a:cubicBezTo>
                    <a:pt x="16262" y="13556"/>
                    <a:pt x="16566" y="13465"/>
                    <a:pt x="16657" y="13252"/>
                  </a:cubicBezTo>
                  <a:cubicBezTo>
                    <a:pt x="16718" y="13039"/>
                    <a:pt x="16748" y="12644"/>
                    <a:pt x="16384" y="12584"/>
                  </a:cubicBezTo>
                  <a:cubicBezTo>
                    <a:pt x="15988" y="12492"/>
                    <a:pt x="15502" y="12371"/>
                    <a:pt x="15441" y="11976"/>
                  </a:cubicBezTo>
                  <a:cubicBezTo>
                    <a:pt x="15350" y="11550"/>
                    <a:pt x="15472" y="10942"/>
                    <a:pt x="15381" y="10517"/>
                  </a:cubicBezTo>
                  <a:lnTo>
                    <a:pt x="15533" y="10304"/>
                  </a:lnTo>
                  <a:lnTo>
                    <a:pt x="16566" y="10000"/>
                  </a:lnTo>
                  <a:cubicBezTo>
                    <a:pt x="16566" y="10000"/>
                    <a:pt x="17630" y="11307"/>
                    <a:pt x="17721" y="11398"/>
                  </a:cubicBezTo>
                  <a:cubicBezTo>
                    <a:pt x="17782" y="11459"/>
                    <a:pt x="17934" y="12462"/>
                    <a:pt x="18268" y="12523"/>
                  </a:cubicBezTo>
                  <a:cubicBezTo>
                    <a:pt x="18299" y="12528"/>
                    <a:pt x="18336" y="12530"/>
                    <a:pt x="18379" y="12530"/>
                  </a:cubicBezTo>
                  <a:cubicBezTo>
                    <a:pt x="18846" y="12530"/>
                    <a:pt x="19978" y="12229"/>
                    <a:pt x="20396" y="11672"/>
                  </a:cubicBezTo>
                  <a:cubicBezTo>
                    <a:pt x="20396" y="11672"/>
                    <a:pt x="20335" y="11155"/>
                    <a:pt x="19727" y="11003"/>
                  </a:cubicBezTo>
                  <a:lnTo>
                    <a:pt x="19089" y="10182"/>
                  </a:lnTo>
                  <a:lnTo>
                    <a:pt x="19089" y="10182"/>
                  </a:lnTo>
                  <a:cubicBezTo>
                    <a:pt x="19089" y="10182"/>
                    <a:pt x="19788" y="10547"/>
                    <a:pt x="20001" y="10669"/>
                  </a:cubicBezTo>
                  <a:cubicBezTo>
                    <a:pt x="20213" y="10790"/>
                    <a:pt x="21217" y="11429"/>
                    <a:pt x="21399" y="11550"/>
                  </a:cubicBezTo>
                  <a:cubicBezTo>
                    <a:pt x="21546" y="11648"/>
                    <a:pt x="21872" y="11865"/>
                    <a:pt x="22328" y="11865"/>
                  </a:cubicBezTo>
                  <a:cubicBezTo>
                    <a:pt x="22436" y="11865"/>
                    <a:pt x="22553" y="11853"/>
                    <a:pt x="22676" y="11824"/>
                  </a:cubicBezTo>
                  <a:cubicBezTo>
                    <a:pt x="23314" y="11672"/>
                    <a:pt x="23739" y="11368"/>
                    <a:pt x="23739" y="11368"/>
                  </a:cubicBezTo>
                  <a:cubicBezTo>
                    <a:pt x="23739" y="11368"/>
                    <a:pt x="24013" y="10912"/>
                    <a:pt x="23344" y="10821"/>
                  </a:cubicBezTo>
                  <a:cubicBezTo>
                    <a:pt x="23215" y="10809"/>
                    <a:pt x="23105" y="10806"/>
                    <a:pt x="23008" y="10806"/>
                  </a:cubicBezTo>
                  <a:cubicBezTo>
                    <a:pt x="22903" y="10806"/>
                    <a:pt x="22814" y="10810"/>
                    <a:pt x="22736" y="10810"/>
                  </a:cubicBezTo>
                  <a:cubicBezTo>
                    <a:pt x="22500" y="10810"/>
                    <a:pt x="22364" y="10778"/>
                    <a:pt x="22159" y="10517"/>
                  </a:cubicBezTo>
                  <a:cubicBezTo>
                    <a:pt x="21764" y="10091"/>
                    <a:pt x="21429" y="10000"/>
                    <a:pt x="21520" y="9574"/>
                  </a:cubicBezTo>
                  <a:cubicBezTo>
                    <a:pt x="21520" y="9574"/>
                    <a:pt x="22159" y="9331"/>
                    <a:pt x="23071" y="8328"/>
                  </a:cubicBezTo>
                  <a:lnTo>
                    <a:pt x="24773" y="7629"/>
                  </a:lnTo>
                  <a:cubicBezTo>
                    <a:pt x="24773" y="7629"/>
                    <a:pt x="25685" y="7477"/>
                    <a:pt x="25715" y="7416"/>
                  </a:cubicBezTo>
                  <a:cubicBezTo>
                    <a:pt x="25715" y="7416"/>
                    <a:pt x="25958" y="7264"/>
                    <a:pt x="25958" y="7052"/>
                  </a:cubicBezTo>
                  <a:cubicBezTo>
                    <a:pt x="25958" y="7052"/>
                    <a:pt x="26232" y="7052"/>
                    <a:pt x="26232" y="6839"/>
                  </a:cubicBezTo>
                  <a:cubicBezTo>
                    <a:pt x="26232" y="6596"/>
                    <a:pt x="26262" y="6231"/>
                    <a:pt x="25715" y="5927"/>
                  </a:cubicBezTo>
                  <a:cubicBezTo>
                    <a:pt x="25198" y="5623"/>
                    <a:pt x="24590" y="5623"/>
                    <a:pt x="24195" y="5380"/>
                  </a:cubicBezTo>
                  <a:cubicBezTo>
                    <a:pt x="24195" y="5380"/>
                    <a:pt x="24059" y="5327"/>
                    <a:pt x="23835" y="5327"/>
                  </a:cubicBezTo>
                  <a:cubicBezTo>
                    <a:pt x="23678" y="5327"/>
                    <a:pt x="23478" y="5353"/>
                    <a:pt x="23253" y="5441"/>
                  </a:cubicBezTo>
                  <a:cubicBezTo>
                    <a:pt x="22736" y="5623"/>
                    <a:pt x="22524" y="5775"/>
                    <a:pt x="22311" y="6200"/>
                  </a:cubicBezTo>
                  <a:cubicBezTo>
                    <a:pt x="22311" y="6200"/>
                    <a:pt x="21752" y="5875"/>
                    <a:pt x="21429" y="5875"/>
                  </a:cubicBezTo>
                  <a:cubicBezTo>
                    <a:pt x="21383" y="5875"/>
                    <a:pt x="21342" y="5881"/>
                    <a:pt x="21308" y="5897"/>
                  </a:cubicBezTo>
                  <a:cubicBezTo>
                    <a:pt x="21004" y="5988"/>
                    <a:pt x="20639" y="6717"/>
                    <a:pt x="20639" y="6717"/>
                  </a:cubicBezTo>
                  <a:lnTo>
                    <a:pt x="20335" y="6596"/>
                  </a:lnTo>
                  <a:cubicBezTo>
                    <a:pt x="20335" y="6596"/>
                    <a:pt x="20396" y="5775"/>
                    <a:pt x="20062" y="5684"/>
                  </a:cubicBezTo>
                  <a:cubicBezTo>
                    <a:pt x="20034" y="5678"/>
                    <a:pt x="20004" y="5676"/>
                    <a:pt x="19974" y="5676"/>
                  </a:cubicBezTo>
                  <a:cubicBezTo>
                    <a:pt x="19668" y="5676"/>
                    <a:pt x="19241" y="5927"/>
                    <a:pt x="19241" y="5927"/>
                  </a:cubicBezTo>
                  <a:lnTo>
                    <a:pt x="18785" y="5501"/>
                  </a:lnTo>
                  <a:cubicBezTo>
                    <a:pt x="18785" y="5501"/>
                    <a:pt x="19910" y="4772"/>
                    <a:pt x="19910" y="3708"/>
                  </a:cubicBezTo>
                  <a:cubicBezTo>
                    <a:pt x="19910" y="3664"/>
                    <a:pt x="19828" y="3327"/>
                    <a:pt x="19500" y="3327"/>
                  </a:cubicBezTo>
                  <a:cubicBezTo>
                    <a:pt x="19379" y="3327"/>
                    <a:pt x="19224" y="3373"/>
                    <a:pt x="19028" y="3495"/>
                  </a:cubicBezTo>
                  <a:cubicBezTo>
                    <a:pt x="19028" y="3495"/>
                    <a:pt x="19302" y="2766"/>
                    <a:pt x="18998" y="2492"/>
                  </a:cubicBezTo>
                  <a:cubicBezTo>
                    <a:pt x="18958" y="2452"/>
                    <a:pt x="18882" y="2437"/>
                    <a:pt x="18792" y="2437"/>
                  </a:cubicBezTo>
                  <a:cubicBezTo>
                    <a:pt x="18540" y="2437"/>
                    <a:pt x="18177" y="2553"/>
                    <a:pt x="18177" y="2553"/>
                  </a:cubicBezTo>
                  <a:cubicBezTo>
                    <a:pt x="18177" y="2553"/>
                    <a:pt x="18177" y="1337"/>
                    <a:pt x="17964" y="1216"/>
                  </a:cubicBezTo>
                  <a:cubicBezTo>
                    <a:pt x="17888" y="1183"/>
                    <a:pt x="17799" y="1158"/>
                    <a:pt x="17701" y="1158"/>
                  </a:cubicBezTo>
                  <a:cubicBezTo>
                    <a:pt x="17528" y="1158"/>
                    <a:pt x="17327" y="1236"/>
                    <a:pt x="17113" y="1489"/>
                  </a:cubicBezTo>
                  <a:cubicBezTo>
                    <a:pt x="16748" y="1884"/>
                    <a:pt x="16353" y="2401"/>
                    <a:pt x="16353" y="2401"/>
                  </a:cubicBezTo>
                  <a:cubicBezTo>
                    <a:pt x="16353" y="2401"/>
                    <a:pt x="16657" y="1033"/>
                    <a:pt x="16201" y="760"/>
                  </a:cubicBezTo>
                  <a:cubicBezTo>
                    <a:pt x="16161" y="727"/>
                    <a:pt x="16110" y="714"/>
                    <a:pt x="16052" y="714"/>
                  </a:cubicBezTo>
                  <a:cubicBezTo>
                    <a:pt x="15890" y="714"/>
                    <a:pt x="15673" y="814"/>
                    <a:pt x="15472" y="881"/>
                  </a:cubicBezTo>
                  <a:cubicBezTo>
                    <a:pt x="15046" y="1033"/>
                    <a:pt x="14681" y="1246"/>
                    <a:pt x="14681" y="1246"/>
                  </a:cubicBezTo>
                  <a:cubicBezTo>
                    <a:pt x="14681" y="1246"/>
                    <a:pt x="13678" y="61"/>
                    <a:pt x="13557" y="61"/>
                  </a:cubicBezTo>
                  <a:cubicBezTo>
                    <a:pt x="13531" y="61"/>
                    <a:pt x="13418" y="1"/>
                    <a:pt x="132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708525" y="2172975"/>
              <a:ext cx="478000" cy="607075"/>
            </a:xfrm>
            <a:custGeom>
              <a:avLst/>
              <a:gdLst/>
              <a:ahLst/>
              <a:cxnLst/>
              <a:rect l="l" t="t" r="r" b="b"/>
              <a:pathLst>
                <a:path w="19120" h="24283" extrusionOk="0">
                  <a:moveTo>
                    <a:pt x="668" y="0"/>
                  </a:moveTo>
                  <a:cubicBezTo>
                    <a:pt x="593" y="0"/>
                    <a:pt x="511" y="24"/>
                    <a:pt x="426" y="85"/>
                  </a:cubicBezTo>
                  <a:cubicBezTo>
                    <a:pt x="0" y="328"/>
                    <a:pt x="92" y="1939"/>
                    <a:pt x="456" y="2912"/>
                  </a:cubicBezTo>
                  <a:cubicBezTo>
                    <a:pt x="852" y="3946"/>
                    <a:pt x="2523" y="7015"/>
                    <a:pt x="4925" y="8748"/>
                  </a:cubicBezTo>
                  <a:cubicBezTo>
                    <a:pt x="4925" y="8748"/>
                    <a:pt x="4681" y="8839"/>
                    <a:pt x="4347" y="8930"/>
                  </a:cubicBezTo>
                  <a:cubicBezTo>
                    <a:pt x="4013" y="8991"/>
                    <a:pt x="3800" y="9417"/>
                    <a:pt x="3952" y="9812"/>
                  </a:cubicBezTo>
                  <a:cubicBezTo>
                    <a:pt x="4073" y="10177"/>
                    <a:pt x="4651" y="11514"/>
                    <a:pt x="5046" y="11636"/>
                  </a:cubicBezTo>
                  <a:cubicBezTo>
                    <a:pt x="5066" y="11638"/>
                    <a:pt x="5086" y="11640"/>
                    <a:pt x="5104" y="11640"/>
                  </a:cubicBezTo>
                  <a:cubicBezTo>
                    <a:pt x="5474" y="11640"/>
                    <a:pt x="5502" y="11088"/>
                    <a:pt x="5502" y="11088"/>
                  </a:cubicBezTo>
                  <a:cubicBezTo>
                    <a:pt x="5502" y="11088"/>
                    <a:pt x="6116" y="10921"/>
                    <a:pt x="6471" y="10921"/>
                  </a:cubicBezTo>
                  <a:cubicBezTo>
                    <a:pt x="6569" y="10921"/>
                    <a:pt x="6648" y="10934"/>
                    <a:pt x="6687" y="10967"/>
                  </a:cubicBezTo>
                  <a:cubicBezTo>
                    <a:pt x="6900" y="11119"/>
                    <a:pt x="7326" y="11362"/>
                    <a:pt x="7599" y="12122"/>
                  </a:cubicBezTo>
                  <a:cubicBezTo>
                    <a:pt x="7751" y="12578"/>
                    <a:pt x="6019" y="13155"/>
                    <a:pt x="5776" y="13307"/>
                  </a:cubicBezTo>
                  <a:cubicBezTo>
                    <a:pt x="5502" y="13551"/>
                    <a:pt x="4985" y="13702"/>
                    <a:pt x="5320" y="14523"/>
                  </a:cubicBezTo>
                  <a:cubicBezTo>
                    <a:pt x="5745" y="15496"/>
                    <a:pt x="5897" y="15769"/>
                    <a:pt x="6140" y="15800"/>
                  </a:cubicBezTo>
                  <a:cubicBezTo>
                    <a:pt x="6187" y="15806"/>
                    <a:pt x="6241" y="15812"/>
                    <a:pt x="6299" y="15812"/>
                  </a:cubicBezTo>
                  <a:cubicBezTo>
                    <a:pt x="6508" y="15812"/>
                    <a:pt x="6755" y="15744"/>
                    <a:pt x="6779" y="15435"/>
                  </a:cubicBezTo>
                  <a:cubicBezTo>
                    <a:pt x="6779" y="15010"/>
                    <a:pt x="6839" y="14523"/>
                    <a:pt x="7235" y="14402"/>
                  </a:cubicBezTo>
                  <a:cubicBezTo>
                    <a:pt x="7660" y="14280"/>
                    <a:pt x="8207" y="14280"/>
                    <a:pt x="8633" y="14128"/>
                  </a:cubicBezTo>
                  <a:lnTo>
                    <a:pt x="8846" y="14250"/>
                  </a:lnTo>
                  <a:lnTo>
                    <a:pt x="9302" y="15192"/>
                  </a:lnTo>
                  <a:cubicBezTo>
                    <a:pt x="9302" y="15192"/>
                    <a:pt x="8146" y="16408"/>
                    <a:pt x="8086" y="16529"/>
                  </a:cubicBezTo>
                  <a:cubicBezTo>
                    <a:pt x="8025" y="16590"/>
                    <a:pt x="7083" y="16894"/>
                    <a:pt x="7083" y="17259"/>
                  </a:cubicBezTo>
                  <a:cubicBezTo>
                    <a:pt x="7083" y="17593"/>
                    <a:pt x="7599" y="18870"/>
                    <a:pt x="8268" y="19234"/>
                  </a:cubicBezTo>
                  <a:cubicBezTo>
                    <a:pt x="8268" y="19234"/>
                    <a:pt x="8754" y="19083"/>
                    <a:pt x="8815" y="18475"/>
                  </a:cubicBezTo>
                  <a:lnTo>
                    <a:pt x="9575" y="17715"/>
                  </a:lnTo>
                  <a:lnTo>
                    <a:pt x="9575" y="17715"/>
                  </a:lnTo>
                  <a:cubicBezTo>
                    <a:pt x="9575" y="17715"/>
                    <a:pt x="9332" y="18475"/>
                    <a:pt x="9241" y="18687"/>
                  </a:cubicBezTo>
                  <a:cubicBezTo>
                    <a:pt x="9180" y="18931"/>
                    <a:pt x="8663" y="20025"/>
                    <a:pt x="8602" y="20207"/>
                  </a:cubicBezTo>
                  <a:cubicBezTo>
                    <a:pt x="8511" y="20390"/>
                    <a:pt x="8268" y="20906"/>
                    <a:pt x="8481" y="21545"/>
                  </a:cubicBezTo>
                  <a:cubicBezTo>
                    <a:pt x="8724" y="22183"/>
                    <a:pt x="9089" y="22517"/>
                    <a:pt x="9089" y="22517"/>
                  </a:cubicBezTo>
                  <a:cubicBezTo>
                    <a:pt x="9089" y="22517"/>
                    <a:pt x="9158" y="22548"/>
                    <a:pt x="9243" y="22548"/>
                  </a:cubicBezTo>
                  <a:cubicBezTo>
                    <a:pt x="9383" y="22548"/>
                    <a:pt x="9564" y="22465"/>
                    <a:pt x="9545" y="22031"/>
                  </a:cubicBezTo>
                  <a:cubicBezTo>
                    <a:pt x="9514" y="21362"/>
                    <a:pt x="9332" y="21241"/>
                    <a:pt x="9666" y="20815"/>
                  </a:cubicBezTo>
                  <a:cubicBezTo>
                    <a:pt x="10031" y="20390"/>
                    <a:pt x="10092" y="20055"/>
                    <a:pt x="10548" y="20025"/>
                  </a:cubicBezTo>
                  <a:cubicBezTo>
                    <a:pt x="10548" y="20025"/>
                    <a:pt x="10852" y="20633"/>
                    <a:pt x="12007" y="21393"/>
                  </a:cubicBezTo>
                  <a:lnTo>
                    <a:pt x="12979" y="22943"/>
                  </a:lnTo>
                  <a:cubicBezTo>
                    <a:pt x="12979" y="22943"/>
                    <a:pt x="13223" y="23824"/>
                    <a:pt x="13344" y="23855"/>
                  </a:cubicBezTo>
                  <a:cubicBezTo>
                    <a:pt x="13344" y="23855"/>
                    <a:pt x="13527" y="24037"/>
                    <a:pt x="13739" y="24037"/>
                  </a:cubicBezTo>
                  <a:cubicBezTo>
                    <a:pt x="13739" y="24037"/>
                    <a:pt x="13767" y="24283"/>
                    <a:pt x="13950" y="24283"/>
                  </a:cubicBezTo>
                  <a:cubicBezTo>
                    <a:pt x="13961" y="24283"/>
                    <a:pt x="13971" y="24282"/>
                    <a:pt x="13982" y="24280"/>
                  </a:cubicBezTo>
                  <a:cubicBezTo>
                    <a:pt x="14226" y="24250"/>
                    <a:pt x="14590" y="24189"/>
                    <a:pt x="14834" y="23642"/>
                  </a:cubicBezTo>
                  <a:cubicBezTo>
                    <a:pt x="15046" y="23064"/>
                    <a:pt x="14986" y="22456"/>
                    <a:pt x="15137" y="22061"/>
                  </a:cubicBezTo>
                  <a:cubicBezTo>
                    <a:pt x="15137" y="22061"/>
                    <a:pt x="15259" y="21605"/>
                    <a:pt x="14955" y="21119"/>
                  </a:cubicBezTo>
                  <a:cubicBezTo>
                    <a:pt x="14651" y="20633"/>
                    <a:pt x="14499" y="20481"/>
                    <a:pt x="14074" y="20298"/>
                  </a:cubicBezTo>
                  <a:cubicBezTo>
                    <a:pt x="14074" y="20298"/>
                    <a:pt x="14378" y="19538"/>
                    <a:pt x="14226" y="19265"/>
                  </a:cubicBezTo>
                  <a:cubicBezTo>
                    <a:pt x="14074" y="18991"/>
                    <a:pt x="13314" y="18718"/>
                    <a:pt x="13314" y="18718"/>
                  </a:cubicBezTo>
                  <a:lnTo>
                    <a:pt x="13375" y="18414"/>
                  </a:lnTo>
                  <a:cubicBezTo>
                    <a:pt x="13375" y="18414"/>
                    <a:pt x="14226" y="18383"/>
                    <a:pt x="14256" y="18049"/>
                  </a:cubicBezTo>
                  <a:cubicBezTo>
                    <a:pt x="14286" y="17715"/>
                    <a:pt x="13922" y="17259"/>
                    <a:pt x="13922" y="17259"/>
                  </a:cubicBezTo>
                  <a:lnTo>
                    <a:pt x="14256" y="16742"/>
                  </a:lnTo>
                  <a:cubicBezTo>
                    <a:pt x="14256" y="16742"/>
                    <a:pt x="15021" y="17639"/>
                    <a:pt x="15986" y="17639"/>
                  </a:cubicBezTo>
                  <a:cubicBezTo>
                    <a:pt x="16056" y="17639"/>
                    <a:pt x="16128" y="17634"/>
                    <a:pt x="16201" y="17624"/>
                  </a:cubicBezTo>
                  <a:cubicBezTo>
                    <a:pt x="16262" y="17624"/>
                    <a:pt x="16840" y="17350"/>
                    <a:pt x="16262" y="16742"/>
                  </a:cubicBezTo>
                  <a:lnTo>
                    <a:pt x="16262" y="16742"/>
                  </a:lnTo>
                  <a:cubicBezTo>
                    <a:pt x="16262" y="16742"/>
                    <a:pt x="16428" y="16777"/>
                    <a:pt x="16630" y="16777"/>
                  </a:cubicBezTo>
                  <a:cubicBezTo>
                    <a:pt x="16854" y="16777"/>
                    <a:pt x="17122" y="16735"/>
                    <a:pt x="17265" y="16560"/>
                  </a:cubicBezTo>
                  <a:cubicBezTo>
                    <a:pt x="17387" y="16408"/>
                    <a:pt x="17113" y="15739"/>
                    <a:pt x="17113" y="15739"/>
                  </a:cubicBezTo>
                  <a:cubicBezTo>
                    <a:pt x="17113" y="15739"/>
                    <a:pt x="18329" y="15587"/>
                    <a:pt x="18359" y="15344"/>
                  </a:cubicBezTo>
                  <a:cubicBezTo>
                    <a:pt x="18451" y="15131"/>
                    <a:pt x="18390" y="14827"/>
                    <a:pt x="17934" y="14523"/>
                  </a:cubicBezTo>
                  <a:cubicBezTo>
                    <a:pt x="17478" y="14219"/>
                    <a:pt x="16931" y="13915"/>
                    <a:pt x="16931" y="13915"/>
                  </a:cubicBezTo>
                  <a:lnTo>
                    <a:pt x="16931" y="13915"/>
                  </a:lnTo>
                  <a:cubicBezTo>
                    <a:pt x="16931" y="13915"/>
                    <a:pt x="17035" y="13922"/>
                    <a:pt x="17190" y="13922"/>
                  </a:cubicBezTo>
                  <a:cubicBezTo>
                    <a:pt x="17603" y="13922"/>
                    <a:pt x="18379" y="13874"/>
                    <a:pt x="18511" y="13520"/>
                  </a:cubicBezTo>
                  <a:cubicBezTo>
                    <a:pt x="18603" y="13338"/>
                    <a:pt x="18451" y="13064"/>
                    <a:pt x="18299" y="12851"/>
                  </a:cubicBezTo>
                  <a:cubicBezTo>
                    <a:pt x="18055" y="12456"/>
                    <a:pt x="17843" y="12122"/>
                    <a:pt x="17843" y="12122"/>
                  </a:cubicBezTo>
                  <a:cubicBezTo>
                    <a:pt x="17843" y="12122"/>
                    <a:pt x="18846" y="10967"/>
                    <a:pt x="18846" y="10876"/>
                  </a:cubicBezTo>
                  <a:cubicBezTo>
                    <a:pt x="18846" y="10785"/>
                    <a:pt x="19119" y="10207"/>
                    <a:pt x="18207" y="10207"/>
                  </a:cubicBezTo>
                  <a:cubicBezTo>
                    <a:pt x="18207" y="10207"/>
                    <a:pt x="17290" y="10348"/>
                    <a:pt x="16678" y="10348"/>
                  </a:cubicBezTo>
                  <a:cubicBezTo>
                    <a:pt x="16487" y="10348"/>
                    <a:pt x="16326" y="10334"/>
                    <a:pt x="16232" y="10298"/>
                  </a:cubicBezTo>
                  <a:cubicBezTo>
                    <a:pt x="16232" y="10298"/>
                    <a:pt x="17752" y="8900"/>
                    <a:pt x="17144" y="7836"/>
                  </a:cubicBezTo>
                  <a:cubicBezTo>
                    <a:pt x="17051" y="7659"/>
                    <a:pt x="16905" y="7593"/>
                    <a:pt x="16737" y="7593"/>
                  </a:cubicBezTo>
                  <a:cubicBezTo>
                    <a:pt x="16242" y="7593"/>
                    <a:pt x="15563" y="8171"/>
                    <a:pt x="15563" y="8171"/>
                  </a:cubicBezTo>
                  <a:cubicBezTo>
                    <a:pt x="15563" y="8171"/>
                    <a:pt x="16657" y="6377"/>
                    <a:pt x="15928" y="5800"/>
                  </a:cubicBezTo>
                  <a:cubicBezTo>
                    <a:pt x="15806" y="5712"/>
                    <a:pt x="15668" y="5675"/>
                    <a:pt x="15523" y="5675"/>
                  </a:cubicBezTo>
                  <a:cubicBezTo>
                    <a:pt x="14764" y="5675"/>
                    <a:pt x="13800" y="6681"/>
                    <a:pt x="13800" y="6681"/>
                  </a:cubicBezTo>
                  <a:cubicBezTo>
                    <a:pt x="13800" y="6681"/>
                    <a:pt x="13454" y="7229"/>
                    <a:pt x="13239" y="7229"/>
                  </a:cubicBezTo>
                  <a:cubicBezTo>
                    <a:pt x="13234" y="7229"/>
                    <a:pt x="13228" y="7229"/>
                    <a:pt x="13223" y="7228"/>
                  </a:cubicBezTo>
                  <a:cubicBezTo>
                    <a:pt x="13223" y="7228"/>
                    <a:pt x="12827" y="6195"/>
                    <a:pt x="12371" y="6164"/>
                  </a:cubicBezTo>
                  <a:cubicBezTo>
                    <a:pt x="12362" y="6163"/>
                    <a:pt x="12352" y="6162"/>
                    <a:pt x="12341" y="6162"/>
                  </a:cubicBezTo>
                  <a:cubicBezTo>
                    <a:pt x="11888" y="6162"/>
                    <a:pt x="11170" y="7442"/>
                    <a:pt x="11068" y="7442"/>
                  </a:cubicBezTo>
                  <a:cubicBezTo>
                    <a:pt x="11067" y="7442"/>
                    <a:pt x="11065" y="7441"/>
                    <a:pt x="11064" y="7441"/>
                  </a:cubicBezTo>
                  <a:cubicBezTo>
                    <a:pt x="11034" y="7441"/>
                    <a:pt x="10396" y="6316"/>
                    <a:pt x="10122" y="6316"/>
                  </a:cubicBezTo>
                  <a:cubicBezTo>
                    <a:pt x="9879" y="6316"/>
                    <a:pt x="9423" y="6560"/>
                    <a:pt x="9271" y="6833"/>
                  </a:cubicBezTo>
                  <a:cubicBezTo>
                    <a:pt x="9271" y="6833"/>
                    <a:pt x="9058" y="6408"/>
                    <a:pt x="8633" y="6377"/>
                  </a:cubicBezTo>
                  <a:cubicBezTo>
                    <a:pt x="8207" y="6377"/>
                    <a:pt x="7721" y="6863"/>
                    <a:pt x="7721" y="6863"/>
                  </a:cubicBezTo>
                  <a:cubicBezTo>
                    <a:pt x="7721" y="6863"/>
                    <a:pt x="7539" y="6195"/>
                    <a:pt x="7143" y="6104"/>
                  </a:cubicBezTo>
                  <a:cubicBezTo>
                    <a:pt x="7122" y="6100"/>
                    <a:pt x="7101" y="6098"/>
                    <a:pt x="7080" y="6098"/>
                  </a:cubicBezTo>
                  <a:cubicBezTo>
                    <a:pt x="6744" y="6098"/>
                    <a:pt x="6475" y="6529"/>
                    <a:pt x="6475" y="6529"/>
                  </a:cubicBezTo>
                  <a:cubicBezTo>
                    <a:pt x="6475" y="6529"/>
                    <a:pt x="6505" y="6104"/>
                    <a:pt x="6232" y="5952"/>
                  </a:cubicBezTo>
                  <a:cubicBezTo>
                    <a:pt x="6191" y="5926"/>
                    <a:pt x="6146" y="5916"/>
                    <a:pt x="6098" y="5916"/>
                  </a:cubicBezTo>
                  <a:cubicBezTo>
                    <a:pt x="5894" y="5916"/>
                    <a:pt x="5636" y="6097"/>
                    <a:pt x="5468" y="6097"/>
                  </a:cubicBezTo>
                  <a:cubicBezTo>
                    <a:pt x="5435" y="6097"/>
                    <a:pt x="5405" y="6090"/>
                    <a:pt x="5380" y="6073"/>
                  </a:cubicBezTo>
                  <a:cubicBezTo>
                    <a:pt x="5380" y="6073"/>
                    <a:pt x="5593" y="5648"/>
                    <a:pt x="5320" y="5344"/>
                  </a:cubicBezTo>
                  <a:cubicBezTo>
                    <a:pt x="4955" y="4949"/>
                    <a:pt x="3709" y="4797"/>
                    <a:pt x="3709" y="4797"/>
                  </a:cubicBezTo>
                  <a:cubicBezTo>
                    <a:pt x="3648" y="4705"/>
                    <a:pt x="2250" y="3034"/>
                    <a:pt x="1186" y="389"/>
                  </a:cubicBezTo>
                  <a:cubicBezTo>
                    <a:pt x="1186" y="389"/>
                    <a:pt x="972" y="0"/>
                    <a:pt x="6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68075" y="3725275"/>
              <a:ext cx="738650" cy="741425"/>
            </a:xfrm>
            <a:custGeom>
              <a:avLst/>
              <a:gdLst/>
              <a:ahLst/>
              <a:cxnLst/>
              <a:rect l="l" t="t" r="r" b="b"/>
              <a:pathLst>
                <a:path w="29546" h="29657" extrusionOk="0">
                  <a:moveTo>
                    <a:pt x="13922" y="0"/>
                  </a:moveTo>
                  <a:cubicBezTo>
                    <a:pt x="13587" y="31"/>
                    <a:pt x="12979" y="1611"/>
                    <a:pt x="12979" y="1611"/>
                  </a:cubicBezTo>
                  <a:cubicBezTo>
                    <a:pt x="12979" y="1611"/>
                    <a:pt x="12276" y="1109"/>
                    <a:pt x="11965" y="1109"/>
                  </a:cubicBezTo>
                  <a:cubicBezTo>
                    <a:pt x="11934" y="1109"/>
                    <a:pt x="11907" y="1114"/>
                    <a:pt x="11885" y="1125"/>
                  </a:cubicBezTo>
                  <a:cubicBezTo>
                    <a:pt x="11338" y="1368"/>
                    <a:pt x="11308" y="2432"/>
                    <a:pt x="11308" y="2432"/>
                  </a:cubicBezTo>
                  <a:cubicBezTo>
                    <a:pt x="11030" y="2046"/>
                    <a:pt x="10781" y="1923"/>
                    <a:pt x="10580" y="1923"/>
                  </a:cubicBezTo>
                  <a:cubicBezTo>
                    <a:pt x="10275" y="1923"/>
                    <a:pt x="10080" y="2207"/>
                    <a:pt x="10061" y="2280"/>
                  </a:cubicBezTo>
                  <a:cubicBezTo>
                    <a:pt x="9514" y="3678"/>
                    <a:pt x="10669" y="5198"/>
                    <a:pt x="10669" y="5198"/>
                  </a:cubicBezTo>
                  <a:lnTo>
                    <a:pt x="9849" y="5502"/>
                  </a:lnTo>
                  <a:cubicBezTo>
                    <a:pt x="9849" y="5502"/>
                    <a:pt x="9332" y="4864"/>
                    <a:pt x="8876" y="4772"/>
                  </a:cubicBezTo>
                  <a:cubicBezTo>
                    <a:pt x="8870" y="4772"/>
                    <a:pt x="8864" y="4772"/>
                    <a:pt x="8858" y="4772"/>
                  </a:cubicBezTo>
                  <a:cubicBezTo>
                    <a:pt x="8411" y="4772"/>
                    <a:pt x="8086" y="5867"/>
                    <a:pt x="8086" y="5867"/>
                  </a:cubicBezTo>
                  <a:lnTo>
                    <a:pt x="7630" y="5867"/>
                  </a:lnTo>
                  <a:cubicBezTo>
                    <a:pt x="7630" y="5867"/>
                    <a:pt x="7508" y="4742"/>
                    <a:pt x="7174" y="4438"/>
                  </a:cubicBezTo>
                  <a:cubicBezTo>
                    <a:pt x="7008" y="4300"/>
                    <a:pt x="6685" y="4262"/>
                    <a:pt x="6382" y="4262"/>
                  </a:cubicBezTo>
                  <a:cubicBezTo>
                    <a:pt x="6019" y="4262"/>
                    <a:pt x="5684" y="4316"/>
                    <a:pt x="5684" y="4316"/>
                  </a:cubicBezTo>
                  <a:cubicBezTo>
                    <a:pt x="5563" y="3678"/>
                    <a:pt x="5411" y="3374"/>
                    <a:pt x="4803" y="2827"/>
                  </a:cubicBezTo>
                  <a:cubicBezTo>
                    <a:pt x="4195" y="2280"/>
                    <a:pt x="3557" y="2280"/>
                    <a:pt x="3557" y="2280"/>
                  </a:cubicBezTo>
                  <a:cubicBezTo>
                    <a:pt x="3475" y="2292"/>
                    <a:pt x="3390" y="2297"/>
                    <a:pt x="3303" y="2297"/>
                  </a:cubicBezTo>
                  <a:cubicBezTo>
                    <a:pt x="2847" y="2297"/>
                    <a:pt x="2310" y="2160"/>
                    <a:pt x="1721" y="2160"/>
                  </a:cubicBezTo>
                  <a:cubicBezTo>
                    <a:pt x="1576" y="2160"/>
                    <a:pt x="1428" y="2168"/>
                    <a:pt x="1277" y="2189"/>
                  </a:cubicBezTo>
                  <a:cubicBezTo>
                    <a:pt x="396" y="2310"/>
                    <a:pt x="244" y="2827"/>
                    <a:pt x="122" y="3131"/>
                  </a:cubicBezTo>
                  <a:cubicBezTo>
                    <a:pt x="0" y="3435"/>
                    <a:pt x="365" y="3587"/>
                    <a:pt x="365" y="3587"/>
                  </a:cubicBezTo>
                  <a:cubicBezTo>
                    <a:pt x="244" y="3860"/>
                    <a:pt x="456" y="4164"/>
                    <a:pt x="456" y="4164"/>
                  </a:cubicBezTo>
                  <a:cubicBezTo>
                    <a:pt x="517" y="4316"/>
                    <a:pt x="1611" y="4955"/>
                    <a:pt x="1611" y="4955"/>
                  </a:cubicBezTo>
                  <a:lnTo>
                    <a:pt x="3466" y="6748"/>
                  </a:lnTo>
                  <a:cubicBezTo>
                    <a:pt x="4104" y="8572"/>
                    <a:pt x="4833" y="9210"/>
                    <a:pt x="4833" y="9210"/>
                  </a:cubicBezTo>
                  <a:cubicBezTo>
                    <a:pt x="4681" y="9788"/>
                    <a:pt x="4195" y="9788"/>
                    <a:pt x="3466" y="10122"/>
                  </a:cubicBezTo>
                  <a:cubicBezTo>
                    <a:pt x="3235" y="10242"/>
                    <a:pt x="3071" y="10290"/>
                    <a:pt x="2920" y="10290"/>
                  </a:cubicBezTo>
                  <a:cubicBezTo>
                    <a:pt x="2614" y="10290"/>
                    <a:pt x="2365" y="10093"/>
                    <a:pt x="1733" y="9909"/>
                  </a:cubicBezTo>
                  <a:cubicBezTo>
                    <a:pt x="1589" y="9867"/>
                    <a:pt x="1470" y="9850"/>
                    <a:pt x="1370" y="9850"/>
                  </a:cubicBezTo>
                  <a:cubicBezTo>
                    <a:pt x="816" y="9850"/>
                    <a:pt x="882" y="10396"/>
                    <a:pt x="882" y="10396"/>
                  </a:cubicBezTo>
                  <a:cubicBezTo>
                    <a:pt x="882" y="10396"/>
                    <a:pt x="1247" y="11034"/>
                    <a:pt x="2037" y="11581"/>
                  </a:cubicBezTo>
                  <a:cubicBezTo>
                    <a:pt x="2464" y="11871"/>
                    <a:pt x="2890" y="11941"/>
                    <a:pt x="3236" y="11941"/>
                  </a:cubicBezTo>
                  <a:cubicBezTo>
                    <a:pt x="3506" y="11941"/>
                    <a:pt x="3727" y="11898"/>
                    <a:pt x="3861" y="11885"/>
                  </a:cubicBezTo>
                  <a:cubicBezTo>
                    <a:pt x="4195" y="11794"/>
                    <a:pt x="5836" y="11490"/>
                    <a:pt x="6171" y="11459"/>
                  </a:cubicBezTo>
                  <a:cubicBezTo>
                    <a:pt x="6505" y="11399"/>
                    <a:pt x="7630" y="11277"/>
                    <a:pt x="7630" y="11277"/>
                  </a:cubicBezTo>
                  <a:lnTo>
                    <a:pt x="7630" y="11277"/>
                  </a:lnTo>
                  <a:lnTo>
                    <a:pt x="6353" y="12067"/>
                  </a:lnTo>
                  <a:cubicBezTo>
                    <a:pt x="6270" y="12056"/>
                    <a:pt x="6192" y="12051"/>
                    <a:pt x="6119" y="12051"/>
                  </a:cubicBezTo>
                  <a:cubicBezTo>
                    <a:pt x="5383" y="12051"/>
                    <a:pt x="5107" y="12554"/>
                    <a:pt x="5107" y="12554"/>
                  </a:cubicBezTo>
                  <a:cubicBezTo>
                    <a:pt x="5320" y="13587"/>
                    <a:pt x="6961" y="14742"/>
                    <a:pt x="7417" y="14833"/>
                  </a:cubicBezTo>
                  <a:cubicBezTo>
                    <a:pt x="7438" y="14839"/>
                    <a:pt x="7460" y="14842"/>
                    <a:pt x="7482" y="14842"/>
                  </a:cubicBezTo>
                  <a:cubicBezTo>
                    <a:pt x="7942" y="14842"/>
                    <a:pt x="8638" y="13707"/>
                    <a:pt x="8754" y="13678"/>
                  </a:cubicBezTo>
                  <a:cubicBezTo>
                    <a:pt x="8876" y="13617"/>
                    <a:pt x="10943" y="12402"/>
                    <a:pt x="10943" y="12402"/>
                  </a:cubicBezTo>
                  <a:lnTo>
                    <a:pt x="12128" y="13314"/>
                  </a:lnTo>
                  <a:lnTo>
                    <a:pt x="12250" y="13709"/>
                  </a:lnTo>
                  <a:cubicBezTo>
                    <a:pt x="11946" y="14225"/>
                    <a:pt x="11764" y="15046"/>
                    <a:pt x="11460" y="15563"/>
                  </a:cubicBezTo>
                  <a:cubicBezTo>
                    <a:pt x="11268" y="15877"/>
                    <a:pt x="10956" y="15970"/>
                    <a:pt x="10616" y="15970"/>
                  </a:cubicBezTo>
                  <a:cubicBezTo>
                    <a:pt x="10363" y="15970"/>
                    <a:pt x="10095" y="15919"/>
                    <a:pt x="9849" y="15867"/>
                  </a:cubicBezTo>
                  <a:cubicBezTo>
                    <a:pt x="9798" y="15855"/>
                    <a:pt x="9750" y="15850"/>
                    <a:pt x="9706" y="15850"/>
                  </a:cubicBezTo>
                  <a:cubicBezTo>
                    <a:pt x="9275" y="15850"/>
                    <a:pt x="9150" y="16351"/>
                    <a:pt x="9150" y="16627"/>
                  </a:cubicBezTo>
                  <a:cubicBezTo>
                    <a:pt x="9150" y="16961"/>
                    <a:pt x="9484" y="17265"/>
                    <a:pt x="10700" y="18146"/>
                  </a:cubicBezTo>
                  <a:cubicBezTo>
                    <a:pt x="11012" y="18371"/>
                    <a:pt x="11267" y="18454"/>
                    <a:pt x="11485" y="18454"/>
                  </a:cubicBezTo>
                  <a:cubicBezTo>
                    <a:pt x="11945" y="18454"/>
                    <a:pt x="12234" y="18079"/>
                    <a:pt x="12523" y="17873"/>
                  </a:cubicBezTo>
                  <a:cubicBezTo>
                    <a:pt x="12833" y="17676"/>
                    <a:pt x="13977" y="15706"/>
                    <a:pt x="14627" y="15706"/>
                  </a:cubicBezTo>
                  <a:cubicBezTo>
                    <a:pt x="14679" y="15706"/>
                    <a:pt x="14728" y="15718"/>
                    <a:pt x="14773" y="15745"/>
                  </a:cubicBezTo>
                  <a:cubicBezTo>
                    <a:pt x="15745" y="16353"/>
                    <a:pt x="15897" y="17052"/>
                    <a:pt x="16049" y="17356"/>
                  </a:cubicBezTo>
                  <a:cubicBezTo>
                    <a:pt x="16201" y="17660"/>
                    <a:pt x="15533" y="18937"/>
                    <a:pt x="15533" y="18937"/>
                  </a:cubicBezTo>
                  <a:cubicBezTo>
                    <a:pt x="15533" y="18937"/>
                    <a:pt x="15441" y="18920"/>
                    <a:pt x="15319" y="18920"/>
                  </a:cubicBezTo>
                  <a:cubicBezTo>
                    <a:pt x="15073" y="18920"/>
                    <a:pt x="14702" y="18987"/>
                    <a:pt x="14682" y="19393"/>
                  </a:cubicBezTo>
                  <a:cubicBezTo>
                    <a:pt x="14651" y="20001"/>
                    <a:pt x="16353" y="21186"/>
                    <a:pt x="16809" y="21490"/>
                  </a:cubicBezTo>
                  <a:cubicBezTo>
                    <a:pt x="16979" y="21603"/>
                    <a:pt x="17174" y="21657"/>
                    <a:pt x="17364" y="21657"/>
                  </a:cubicBezTo>
                  <a:cubicBezTo>
                    <a:pt x="17685" y="21657"/>
                    <a:pt x="17994" y="21503"/>
                    <a:pt x="18147" y="21216"/>
                  </a:cubicBezTo>
                  <a:cubicBezTo>
                    <a:pt x="18359" y="20760"/>
                    <a:pt x="18603" y="20517"/>
                    <a:pt x="18603" y="20517"/>
                  </a:cubicBezTo>
                  <a:cubicBezTo>
                    <a:pt x="20153" y="24317"/>
                    <a:pt x="23891" y="27599"/>
                    <a:pt x="25138" y="28481"/>
                  </a:cubicBezTo>
                  <a:cubicBezTo>
                    <a:pt x="26079" y="29147"/>
                    <a:pt x="27523" y="29656"/>
                    <a:pt x="28409" y="29656"/>
                  </a:cubicBezTo>
                  <a:cubicBezTo>
                    <a:pt x="28696" y="29656"/>
                    <a:pt x="28925" y="29603"/>
                    <a:pt x="29059" y="29484"/>
                  </a:cubicBezTo>
                  <a:cubicBezTo>
                    <a:pt x="29545" y="28967"/>
                    <a:pt x="28846" y="28299"/>
                    <a:pt x="28846" y="28299"/>
                  </a:cubicBezTo>
                  <a:cubicBezTo>
                    <a:pt x="25502" y="25928"/>
                    <a:pt x="23739" y="23435"/>
                    <a:pt x="23618" y="23344"/>
                  </a:cubicBezTo>
                  <a:cubicBezTo>
                    <a:pt x="23618" y="23344"/>
                    <a:pt x="23770" y="21581"/>
                    <a:pt x="23436" y="21156"/>
                  </a:cubicBezTo>
                  <a:cubicBezTo>
                    <a:pt x="23233" y="20902"/>
                    <a:pt x="22946" y="20846"/>
                    <a:pt x="22731" y="20846"/>
                  </a:cubicBezTo>
                  <a:cubicBezTo>
                    <a:pt x="22559" y="20846"/>
                    <a:pt x="22432" y="20882"/>
                    <a:pt x="22432" y="20882"/>
                  </a:cubicBezTo>
                  <a:cubicBezTo>
                    <a:pt x="22372" y="20548"/>
                    <a:pt x="23010" y="20092"/>
                    <a:pt x="22888" y="19697"/>
                  </a:cubicBezTo>
                  <a:cubicBezTo>
                    <a:pt x="22767" y="19332"/>
                    <a:pt x="22220" y="19210"/>
                    <a:pt x="22220" y="19210"/>
                  </a:cubicBezTo>
                  <a:cubicBezTo>
                    <a:pt x="22220" y="19210"/>
                    <a:pt x="22980" y="18937"/>
                    <a:pt x="23010" y="18420"/>
                  </a:cubicBezTo>
                  <a:cubicBezTo>
                    <a:pt x="23040" y="17873"/>
                    <a:pt x="22128" y="17387"/>
                    <a:pt x="22128" y="17387"/>
                  </a:cubicBezTo>
                  <a:cubicBezTo>
                    <a:pt x="22128" y="17387"/>
                    <a:pt x="23010" y="16870"/>
                    <a:pt x="23132" y="16292"/>
                  </a:cubicBezTo>
                  <a:cubicBezTo>
                    <a:pt x="23284" y="15715"/>
                    <a:pt x="22736" y="15259"/>
                    <a:pt x="22736" y="15259"/>
                  </a:cubicBezTo>
                  <a:cubicBezTo>
                    <a:pt x="23132" y="15137"/>
                    <a:pt x="23679" y="14621"/>
                    <a:pt x="23739" y="14286"/>
                  </a:cubicBezTo>
                  <a:cubicBezTo>
                    <a:pt x="23770" y="13921"/>
                    <a:pt x="22432" y="12675"/>
                    <a:pt x="22432" y="12614"/>
                  </a:cubicBezTo>
                  <a:cubicBezTo>
                    <a:pt x="22432" y="12523"/>
                    <a:pt x="24560" y="11946"/>
                    <a:pt x="24651" y="11277"/>
                  </a:cubicBezTo>
                  <a:cubicBezTo>
                    <a:pt x="24743" y="10578"/>
                    <a:pt x="23466" y="9727"/>
                    <a:pt x="23466" y="9727"/>
                  </a:cubicBezTo>
                  <a:cubicBezTo>
                    <a:pt x="23466" y="9423"/>
                    <a:pt x="24378" y="9119"/>
                    <a:pt x="24378" y="9119"/>
                  </a:cubicBezTo>
                  <a:cubicBezTo>
                    <a:pt x="24378" y="9119"/>
                    <a:pt x="26840" y="7690"/>
                    <a:pt x="26262" y="6475"/>
                  </a:cubicBezTo>
                  <a:cubicBezTo>
                    <a:pt x="26064" y="6007"/>
                    <a:pt x="25523" y="5863"/>
                    <a:pt x="24933" y="5863"/>
                  </a:cubicBezTo>
                  <a:cubicBezTo>
                    <a:pt x="23989" y="5863"/>
                    <a:pt x="22919" y="6231"/>
                    <a:pt x="22919" y="6231"/>
                  </a:cubicBezTo>
                  <a:cubicBezTo>
                    <a:pt x="22919" y="6231"/>
                    <a:pt x="24803" y="4894"/>
                    <a:pt x="23952" y="4134"/>
                  </a:cubicBezTo>
                  <a:cubicBezTo>
                    <a:pt x="23614" y="3820"/>
                    <a:pt x="23194" y="3704"/>
                    <a:pt x="22759" y="3704"/>
                  </a:cubicBezTo>
                  <a:cubicBezTo>
                    <a:pt x="21556" y="3704"/>
                    <a:pt x="20244" y="4590"/>
                    <a:pt x="20244" y="4590"/>
                  </a:cubicBezTo>
                  <a:cubicBezTo>
                    <a:pt x="20153" y="4012"/>
                    <a:pt x="21004" y="1885"/>
                    <a:pt x="21004" y="1885"/>
                  </a:cubicBezTo>
                  <a:cubicBezTo>
                    <a:pt x="21247" y="608"/>
                    <a:pt x="20426" y="791"/>
                    <a:pt x="20305" y="760"/>
                  </a:cubicBezTo>
                  <a:cubicBezTo>
                    <a:pt x="20300" y="756"/>
                    <a:pt x="20292" y="755"/>
                    <a:pt x="20281" y="755"/>
                  </a:cubicBezTo>
                  <a:cubicBezTo>
                    <a:pt x="20029" y="755"/>
                    <a:pt x="18268" y="1733"/>
                    <a:pt x="18268" y="1733"/>
                  </a:cubicBezTo>
                  <a:cubicBezTo>
                    <a:pt x="18268" y="1733"/>
                    <a:pt x="17903" y="1277"/>
                    <a:pt x="17417" y="851"/>
                  </a:cubicBezTo>
                  <a:cubicBezTo>
                    <a:pt x="17156" y="620"/>
                    <a:pt x="16840" y="332"/>
                    <a:pt x="16574" y="332"/>
                  </a:cubicBezTo>
                  <a:cubicBezTo>
                    <a:pt x="16561" y="332"/>
                    <a:pt x="16548" y="333"/>
                    <a:pt x="16536" y="335"/>
                  </a:cubicBezTo>
                  <a:cubicBezTo>
                    <a:pt x="15837" y="456"/>
                    <a:pt x="15472" y="2432"/>
                    <a:pt x="15472" y="2432"/>
                  </a:cubicBezTo>
                  <a:cubicBezTo>
                    <a:pt x="15472" y="2432"/>
                    <a:pt x="15229" y="1550"/>
                    <a:pt x="14955" y="821"/>
                  </a:cubicBezTo>
                  <a:cubicBezTo>
                    <a:pt x="14682" y="91"/>
                    <a:pt x="14256" y="0"/>
                    <a:pt x="139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547425" y="3970725"/>
              <a:ext cx="507625" cy="543325"/>
            </a:xfrm>
            <a:custGeom>
              <a:avLst/>
              <a:gdLst/>
              <a:ahLst/>
              <a:cxnLst/>
              <a:rect l="l" t="t" r="r" b="b"/>
              <a:pathLst>
                <a:path w="20305" h="21733" extrusionOk="0">
                  <a:moveTo>
                    <a:pt x="4104" y="16961"/>
                  </a:moveTo>
                  <a:cubicBezTo>
                    <a:pt x="4013" y="17022"/>
                    <a:pt x="2797" y="18815"/>
                    <a:pt x="487" y="20578"/>
                  </a:cubicBezTo>
                  <a:cubicBezTo>
                    <a:pt x="487" y="20578"/>
                    <a:pt x="1" y="21064"/>
                    <a:pt x="365" y="21399"/>
                  </a:cubicBezTo>
                  <a:cubicBezTo>
                    <a:pt x="760" y="21733"/>
                    <a:pt x="2250" y="21247"/>
                    <a:pt x="3101" y="20608"/>
                  </a:cubicBezTo>
                  <a:cubicBezTo>
                    <a:pt x="3982" y="19970"/>
                    <a:pt x="6536" y="17538"/>
                    <a:pt x="7569" y="14803"/>
                  </a:cubicBezTo>
                  <a:cubicBezTo>
                    <a:pt x="7569" y="14803"/>
                    <a:pt x="7751" y="14985"/>
                    <a:pt x="7903" y="15289"/>
                  </a:cubicBezTo>
                  <a:cubicBezTo>
                    <a:pt x="8055" y="15593"/>
                    <a:pt x="8511" y="15654"/>
                    <a:pt x="8846" y="15441"/>
                  </a:cubicBezTo>
                  <a:cubicBezTo>
                    <a:pt x="9150" y="15198"/>
                    <a:pt x="10335" y="14347"/>
                    <a:pt x="10305" y="13921"/>
                  </a:cubicBezTo>
                  <a:cubicBezTo>
                    <a:pt x="10244" y="13496"/>
                    <a:pt x="9666" y="13617"/>
                    <a:pt x="9666" y="13617"/>
                  </a:cubicBezTo>
                  <a:cubicBezTo>
                    <a:pt x="9666" y="13617"/>
                    <a:pt x="9150" y="12705"/>
                    <a:pt x="9271" y="12462"/>
                  </a:cubicBezTo>
                  <a:cubicBezTo>
                    <a:pt x="9362" y="12249"/>
                    <a:pt x="9454" y="11763"/>
                    <a:pt x="10122" y="11277"/>
                  </a:cubicBezTo>
                  <a:cubicBezTo>
                    <a:pt x="10548" y="11034"/>
                    <a:pt x="11551" y="12584"/>
                    <a:pt x="11764" y="12736"/>
                  </a:cubicBezTo>
                  <a:cubicBezTo>
                    <a:pt x="12068" y="12918"/>
                    <a:pt x="12372" y="13374"/>
                    <a:pt x="13071" y="12888"/>
                  </a:cubicBezTo>
                  <a:cubicBezTo>
                    <a:pt x="13891" y="12249"/>
                    <a:pt x="14135" y="12006"/>
                    <a:pt x="14135" y="11794"/>
                  </a:cubicBezTo>
                  <a:cubicBezTo>
                    <a:pt x="14074" y="11550"/>
                    <a:pt x="13983" y="11186"/>
                    <a:pt x="13587" y="11277"/>
                  </a:cubicBezTo>
                  <a:cubicBezTo>
                    <a:pt x="13223" y="11368"/>
                    <a:pt x="12706" y="11490"/>
                    <a:pt x="12463" y="11094"/>
                  </a:cubicBezTo>
                  <a:cubicBezTo>
                    <a:pt x="12189" y="10730"/>
                    <a:pt x="12068" y="10152"/>
                    <a:pt x="11855" y="9818"/>
                  </a:cubicBezTo>
                  <a:lnTo>
                    <a:pt x="11916" y="9544"/>
                  </a:lnTo>
                  <a:lnTo>
                    <a:pt x="12706" y="8845"/>
                  </a:lnTo>
                  <a:cubicBezTo>
                    <a:pt x="12706" y="8845"/>
                    <a:pt x="14195" y="9666"/>
                    <a:pt x="14317" y="9696"/>
                  </a:cubicBezTo>
                  <a:cubicBezTo>
                    <a:pt x="14378" y="9727"/>
                    <a:pt x="14955" y="10608"/>
                    <a:pt x="15259" y="10486"/>
                  </a:cubicBezTo>
                  <a:cubicBezTo>
                    <a:pt x="15563" y="10426"/>
                    <a:pt x="16718" y="9575"/>
                    <a:pt x="16870" y="8815"/>
                  </a:cubicBezTo>
                  <a:cubicBezTo>
                    <a:pt x="16870" y="8815"/>
                    <a:pt x="16597" y="8420"/>
                    <a:pt x="15989" y="8480"/>
                  </a:cubicBezTo>
                  <a:lnTo>
                    <a:pt x="15077" y="7964"/>
                  </a:lnTo>
                  <a:cubicBezTo>
                    <a:pt x="15077" y="7964"/>
                    <a:pt x="15867" y="8024"/>
                    <a:pt x="16110" y="8024"/>
                  </a:cubicBezTo>
                  <a:cubicBezTo>
                    <a:pt x="16323" y="8055"/>
                    <a:pt x="17508" y="8207"/>
                    <a:pt x="17721" y="8268"/>
                  </a:cubicBezTo>
                  <a:cubicBezTo>
                    <a:pt x="17964" y="8298"/>
                    <a:pt x="18481" y="8420"/>
                    <a:pt x="19028" y="7994"/>
                  </a:cubicBezTo>
                  <a:cubicBezTo>
                    <a:pt x="19545" y="7599"/>
                    <a:pt x="19819" y="7143"/>
                    <a:pt x="19819" y="7143"/>
                  </a:cubicBezTo>
                  <a:cubicBezTo>
                    <a:pt x="19819" y="7143"/>
                    <a:pt x="19849" y="6626"/>
                    <a:pt x="19211" y="6809"/>
                  </a:cubicBezTo>
                  <a:cubicBezTo>
                    <a:pt x="18572" y="6991"/>
                    <a:pt x="18481" y="7234"/>
                    <a:pt x="17995" y="6991"/>
                  </a:cubicBezTo>
                  <a:cubicBezTo>
                    <a:pt x="17508" y="6778"/>
                    <a:pt x="17113" y="6778"/>
                    <a:pt x="17022" y="6383"/>
                  </a:cubicBezTo>
                  <a:cubicBezTo>
                    <a:pt x="17022" y="6383"/>
                    <a:pt x="17508" y="5927"/>
                    <a:pt x="17934" y="4620"/>
                  </a:cubicBezTo>
                  <a:lnTo>
                    <a:pt x="19211" y="3283"/>
                  </a:lnTo>
                  <a:cubicBezTo>
                    <a:pt x="19211" y="3283"/>
                    <a:pt x="19971" y="2796"/>
                    <a:pt x="20001" y="2675"/>
                  </a:cubicBezTo>
                  <a:cubicBezTo>
                    <a:pt x="20001" y="2675"/>
                    <a:pt x="20153" y="2432"/>
                    <a:pt x="20092" y="2249"/>
                  </a:cubicBezTo>
                  <a:cubicBezTo>
                    <a:pt x="20092" y="2249"/>
                    <a:pt x="20305" y="2128"/>
                    <a:pt x="20244" y="1915"/>
                  </a:cubicBezTo>
                  <a:cubicBezTo>
                    <a:pt x="20153" y="1672"/>
                    <a:pt x="20001" y="1337"/>
                    <a:pt x="19393" y="1277"/>
                  </a:cubicBezTo>
                  <a:cubicBezTo>
                    <a:pt x="18785" y="1185"/>
                    <a:pt x="18238" y="1429"/>
                    <a:pt x="17812" y="1368"/>
                  </a:cubicBezTo>
                  <a:cubicBezTo>
                    <a:pt x="17812" y="1368"/>
                    <a:pt x="17356" y="1429"/>
                    <a:pt x="16931" y="1793"/>
                  </a:cubicBezTo>
                  <a:cubicBezTo>
                    <a:pt x="16505" y="2189"/>
                    <a:pt x="16414" y="2401"/>
                    <a:pt x="16353" y="2857"/>
                  </a:cubicBezTo>
                  <a:cubicBezTo>
                    <a:pt x="16353" y="2857"/>
                    <a:pt x="15563" y="2736"/>
                    <a:pt x="15350" y="2979"/>
                  </a:cubicBezTo>
                  <a:cubicBezTo>
                    <a:pt x="15107" y="3192"/>
                    <a:pt x="15077" y="4012"/>
                    <a:pt x="15077" y="4012"/>
                  </a:cubicBezTo>
                  <a:lnTo>
                    <a:pt x="14773" y="4012"/>
                  </a:lnTo>
                  <a:cubicBezTo>
                    <a:pt x="14773" y="4012"/>
                    <a:pt x="14499" y="3192"/>
                    <a:pt x="14165" y="3252"/>
                  </a:cubicBezTo>
                  <a:cubicBezTo>
                    <a:pt x="13831" y="3283"/>
                    <a:pt x="13466" y="3769"/>
                    <a:pt x="13466" y="3769"/>
                  </a:cubicBezTo>
                  <a:lnTo>
                    <a:pt x="12919" y="3587"/>
                  </a:lnTo>
                  <a:cubicBezTo>
                    <a:pt x="12919" y="3587"/>
                    <a:pt x="13679" y="2492"/>
                    <a:pt x="13253" y="1489"/>
                  </a:cubicBezTo>
                  <a:cubicBezTo>
                    <a:pt x="13223" y="1429"/>
                    <a:pt x="12828" y="912"/>
                    <a:pt x="12372" y="1641"/>
                  </a:cubicBezTo>
                  <a:cubicBezTo>
                    <a:pt x="12372" y="1641"/>
                    <a:pt x="12341" y="881"/>
                    <a:pt x="11916" y="760"/>
                  </a:cubicBezTo>
                  <a:cubicBezTo>
                    <a:pt x="11733" y="699"/>
                    <a:pt x="11156" y="1155"/>
                    <a:pt x="11156" y="1155"/>
                  </a:cubicBezTo>
                  <a:cubicBezTo>
                    <a:pt x="11156" y="1155"/>
                    <a:pt x="10700" y="0"/>
                    <a:pt x="10426" y="0"/>
                  </a:cubicBezTo>
                  <a:cubicBezTo>
                    <a:pt x="10214" y="0"/>
                    <a:pt x="9910" y="122"/>
                    <a:pt x="9758" y="608"/>
                  </a:cubicBezTo>
                  <a:cubicBezTo>
                    <a:pt x="9606" y="1125"/>
                    <a:pt x="9423" y="1763"/>
                    <a:pt x="9423" y="1763"/>
                  </a:cubicBezTo>
                  <a:cubicBezTo>
                    <a:pt x="9423" y="1763"/>
                    <a:pt x="9150" y="395"/>
                    <a:pt x="8603" y="304"/>
                  </a:cubicBezTo>
                  <a:cubicBezTo>
                    <a:pt x="8420" y="274"/>
                    <a:pt x="8207" y="547"/>
                    <a:pt x="7995" y="699"/>
                  </a:cubicBezTo>
                  <a:cubicBezTo>
                    <a:pt x="7660" y="1003"/>
                    <a:pt x="7447" y="1337"/>
                    <a:pt x="7447" y="1337"/>
                  </a:cubicBezTo>
                  <a:cubicBezTo>
                    <a:pt x="7447" y="1337"/>
                    <a:pt x="6080" y="669"/>
                    <a:pt x="5958" y="699"/>
                  </a:cubicBezTo>
                  <a:cubicBezTo>
                    <a:pt x="5867" y="730"/>
                    <a:pt x="5259" y="608"/>
                    <a:pt x="5502" y="1489"/>
                  </a:cubicBezTo>
                  <a:cubicBezTo>
                    <a:pt x="5502" y="1489"/>
                    <a:pt x="6140" y="2979"/>
                    <a:pt x="6110" y="3344"/>
                  </a:cubicBezTo>
                  <a:cubicBezTo>
                    <a:pt x="6110" y="3344"/>
                    <a:pt x="4347" y="2249"/>
                    <a:pt x="3435" y="3131"/>
                  </a:cubicBezTo>
                  <a:cubicBezTo>
                    <a:pt x="2888" y="3708"/>
                    <a:pt x="4195" y="4620"/>
                    <a:pt x="4195" y="4620"/>
                  </a:cubicBezTo>
                  <a:cubicBezTo>
                    <a:pt x="4195" y="4620"/>
                    <a:pt x="2189" y="4012"/>
                    <a:pt x="1855" y="4863"/>
                  </a:cubicBezTo>
                  <a:cubicBezTo>
                    <a:pt x="1460" y="5745"/>
                    <a:pt x="3253" y="6687"/>
                    <a:pt x="3253" y="6687"/>
                  </a:cubicBezTo>
                  <a:cubicBezTo>
                    <a:pt x="3253" y="6687"/>
                    <a:pt x="3891" y="6900"/>
                    <a:pt x="3891" y="7113"/>
                  </a:cubicBezTo>
                  <a:cubicBezTo>
                    <a:pt x="3891" y="7113"/>
                    <a:pt x="3040" y="7751"/>
                    <a:pt x="3101" y="8268"/>
                  </a:cubicBezTo>
                  <a:cubicBezTo>
                    <a:pt x="3192" y="8754"/>
                    <a:pt x="4712" y="9088"/>
                    <a:pt x="4712" y="9119"/>
                  </a:cubicBezTo>
                  <a:cubicBezTo>
                    <a:pt x="4712" y="9179"/>
                    <a:pt x="3800" y="10091"/>
                    <a:pt x="3830" y="10335"/>
                  </a:cubicBezTo>
                  <a:cubicBezTo>
                    <a:pt x="3861" y="10578"/>
                    <a:pt x="4286" y="10942"/>
                    <a:pt x="4560" y="11003"/>
                  </a:cubicBezTo>
                  <a:cubicBezTo>
                    <a:pt x="4560" y="11003"/>
                    <a:pt x="4195" y="11338"/>
                    <a:pt x="4286" y="11702"/>
                  </a:cubicBezTo>
                  <a:cubicBezTo>
                    <a:pt x="4408" y="12097"/>
                    <a:pt x="5016" y="12462"/>
                    <a:pt x="5016" y="12462"/>
                  </a:cubicBezTo>
                  <a:cubicBezTo>
                    <a:pt x="5016" y="12462"/>
                    <a:pt x="4408" y="12857"/>
                    <a:pt x="4408" y="13222"/>
                  </a:cubicBezTo>
                  <a:cubicBezTo>
                    <a:pt x="4438" y="13617"/>
                    <a:pt x="4955" y="13800"/>
                    <a:pt x="4955" y="13800"/>
                  </a:cubicBezTo>
                  <a:cubicBezTo>
                    <a:pt x="4955" y="13800"/>
                    <a:pt x="4560" y="13891"/>
                    <a:pt x="4469" y="14195"/>
                  </a:cubicBezTo>
                  <a:cubicBezTo>
                    <a:pt x="4408" y="14438"/>
                    <a:pt x="4864" y="14803"/>
                    <a:pt x="4803" y="14985"/>
                  </a:cubicBezTo>
                  <a:cubicBezTo>
                    <a:pt x="4803" y="14985"/>
                    <a:pt x="4347" y="14863"/>
                    <a:pt x="4134" y="15198"/>
                  </a:cubicBezTo>
                  <a:cubicBezTo>
                    <a:pt x="3952" y="15715"/>
                    <a:pt x="4104" y="16961"/>
                    <a:pt x="4104" y="169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330125" y="1769325"/>
              <a:ext cx="507625" cy="537675"/>
            </a:xfrm>
            <a:custGeom>
              <a:avLst/>
              <a:gdLst/>
              <a:ahLst/>
              <a:cxnLst/>
              <a:rect l="l" t="t" r="r" b="b"/>
              <a:pathLst>
                <a:path w="20305" h="21507" extrusionOk="0">
                  <a:moveTo>
                    <a:pt x="10426" y="0"/>
                  </a:moveTo>
                  <a:cubicBezTo>
                    <a:pt x="10213" y="0"/>
                    <a:pt x="9909" y="122"/>
                    <a:pt x="9757" y="608"/>
                  </a:cubicBezTo>
                  <a:cubicBezTo>
                    <a:pt x="9605" y="1094"/>
                    <a:pt x="9423" y="1733"/>
                    <a:pt x="9423" y="1733"/>
                  </a:cubicBezTo>
                  <a:cubicBezTo>
                    <a:pt x="9423" y="1733"/>
                    <a:pt x="9149" y="365"/>
                    <a:pt x="8602" y="304"/>
                  </a:cubicBezTo>
                  <a:cubicBezTo>
                    <a:pt x="8592" y="302"/>
                    <a:pt x="8581" y="301"/>
                    <a:pt x="8570" y="301"/>
                  </a:cubicBezTo>
                  <a:cubicBezTo>
                    <a:pt x="8395" y="301"/>
                    <a:pt x="8195" y="526"/>
                    <a:pt x="7994" y="669"/>
                  </a:cubicBezTo>
                  <a:cubicBezTo>
                    <a:pt x="7660" y="973"/>
                    <a:pt x="7447" y="1307"/>
                    <a:pt x="7447" y="1307"/>
                  </a:cubicBezTo>
                  <a:cubicBezTo>
                    <a:pt x="7447" y="1307"/>
                    <a:pt x="6139" y="668"/>
                    <a:pt x="5968" y="668"/>
                  </a:cubicBezTo>
                  <a:cubicBezTo>
                    <a:pt x="5964" y="668"/>
                    <a:pt x="5960" y="668"/>
                    <a:pt x="5958" y="669"/>
                  </a:cubicBezTo>
                  <a:cubicBezTo>
                    <a:pt x="5866" y="730"/>
                    <a:pt x="5259" y="608"/>
                    <a:pt x="5502" y="1489"/>
                  </a:cubicBezTo>
                  <a:cubicBezTo>
                    <a:pt x="5502" y="1489"/>
                    <a:pt x="6140" y="2948"/>
                    <a:pt x="6110" y="3344"/>
                  </a:cubicBezTo>
                  <a:cubicBezTo>
                    <a:pt x="6110" y="3344"/>
                    <a:pt x="5196" y="2776"/>
                    <a:pt x="4344" y="2776"/>
                  </a:cubicBezTo>
                  <a:cubicBezTo>
                    <a:pt x="4012" y="2776"/>
                    <a:pt x="3690" y="2862"/>
                    <a:pt x="3435" y="3100"/>
                  </a:cubicBezTo>
                  <a:cubicBezTo>
                    <a:pt x="2888" y="3678"/>
                    <a:pt x="4195" y="4590"/>
                    <a:pt x="4195" y="4590"/>
                  </a:cubicBezTo>
                  <a:cubicBezTo>
                    <a:pt x="4195" y="4590"/>
                    <a:pt x="3521" y="4385"/>
                    <a:pt x="2889" y="4385"/>
                  </a:cubicBezTo>
                  <a:cubicBezTo>
                    <a:pt x="2431" y="4385"/>
                    <a:pt x="1995" y="4493"/>
                    <a:pt x="1854" y="4863"/>
                  </a:cubicBezTo>
                  <a:cubicBezTo>
                    <a:pt x="1459" y="5745"/>
                    <a:pt x="3252" y="6687"/>
                    <a:pt x="3252" y="6687"/>
                  </a:cubicBezTo>
                  <a:cubicBezTo>
                    <a:pt x="3252" y="6687"/>
                    <a:pt x="3891" y="6869"/>
                    <a:pt x="3891" y="7113"/>
                  </a:cubicBezTo>
                  <a:cubicBezTo>
                    <a:pt x="3891" y="7113"/>
                    <a:pt x="3040" y="7751"/>
                    <a:pt x="3100" y="8237"/>
                  </a:cubicBezTo>
                  <a:cubicBezTo>
                    <a:pt x="3192" y="8724"/>
                    <a:pt x="4711" y="9088"/>
                    <a:pt x="4711" y="9119"/>
                  </a:cubicBezTo>
                  <a:cubicBezTo>
                    <a:pt x="4711" y="9149"/>
                    <a:pt x="3800" y="10061"/>
                    <a:pt x="3830" y="10335"/>
                  </a:cubicBezTo>
                  <a:cubicBezTo>
                    <a:pt x="3860" y="10547"/>
                    <a:pt x="4286" y="10942"/>
                    <a:pt x="4559" y="10973"/>
                  </a:cubicBezTo>
                  <a:cubicBezTo>
                    <a:pt x="4559" y="10973"/>
                    <a:pt x="4195" y="11307"/>
                    <a:pt x="4286" y="11702"/>
                  </a:cubicBezTo>
                  <a:cubicBezTo>
                    <a:pt x="4407" y="12067"/>
                    <a:pt x="5015" y="12462"/>
                    <a:pt x="5015" y="12462"/>
                  </a:cubicBezTo>
                  <a:cubicBezTo>
                    <a:pt x="5015" y="12462"/>
                    <a:pt x="4407" y="12827"/>
                    <a:pt x="4407" y="13222"/>
                  </a:cubicBezTo>
                  <a:cubicBezTo>
                    <a:pt x="4438" y="13587"/>
                    <a:pt x="4955" y="13800"/>
                    <a:pt x="4955" y="13800"/>
                  </a:cubicBezTo>
                  <a:cubicBezTo>
                    <a:pt x="4955" y="13800"/>
                    <a:pt x="4559" y="13860"/>
                    <a:pt x="4468" y="14164"/>
                  </a:cubicBezTo>
                  <a:cubicBezTo>
                    <a:pt x="4407" y="14438"/>
                    <a:pt x="4863" y="14772"/>
                    <a:pt x="4803" y="14955"/>
                  </a:cubicBezTo>
                  <a:cubicBezTo>
                    <a:pt x="4803" y="14955"/>
                    <a:pt x="4746" y="14943"/>
                    <a:pt x="4663" y="14943"/>
                  </a:cubicBezTo>
                  <a:cubicBezTo>
                    <a:pt x="4511" y="14943"/>
                    <a:pt x="4272" y="14981"/>
                    <a:pt x="4134" y="15198"/>
                  </a:cubicBezTo>
                  <a:cubicBezTo>
                    <a:pt x="3952" y="15684"/>
                    <a:pt x="4104" y="16930"/>
                    <a:pt x="4104" y="16930"/>
                  </a:cubicBezTo>
                  <a:cubicBezTo>
                    <a:pt x="4012" y="17022"/>
                    <a:pt x="2797" y="18815"/>
                    <a:pt x="486" y="20547"/>
                  </a:cubicBezTo>
                  <a:cubicBezTo>
                    <a:pt x="486" y="20547"/>
                    <a:pt x="0" y="21034"/>
                    <a:pt x="365" y="21399"/>
                  </a:cubicBezTo>
                  <a:cubicBezTo>
                    <a:pt x="453" y="21473"/>
                    <a:pt x="596" y="21507"/>
                    <a:pt x="773" y="21507"/>
                  </a:cubicBezTo>
                  <a:cubicBezTo>
                    <a:pt x="1393" y="21507"/>
                    <a:pt x="2439" y="21097"/>
                    <a:pt x="3100" y="20578"/>
                  </a:cubicBezTo>
                  <a:cubicBezTo>
                    <a:pt x="3982" y="19940"/>
                    <a:pt x="6535" y="17508"/>
                    <a:pt x="7569" y="14772"/>
                  </a:cubicBezTo>
                  <a:cubicBezTo>
                    <a:pt x="7569" y="14772"/>
                    <a:pt x="7751" y="14955"/>
                    <a:pt x="7903" y="15259"/>
                  </a:cubicBezTo>
                  <a:cubicBezTo>
                    <a:pt x="7995" y="15444"/>
                    <a:pt x="8201" y="15550"/>
                    <a:pt x="8422" y="15550"/>
                  </a:cubicBezTo>
                  <a:cubicBezTo>
                    <a:pt x="8565" y="15550"/>
                    <a:pt x="8714" y="15506"/>
                    <a:pt x="8845" y="15411"/>
                  </a:cubicBezTo>
                  <a:cubicBezTo>
                    <a:pt x="9149" y="15198"/>
                    <a:pt x="10335" y="14316"/>
                    <a:pt x="10304" y="13891"/>
                  </a:cubicBezTo>
                  <a:cubicBezTo>
                    <a:pt x="10263" y="13620"/>
                    <a:pt x="9979" y="13578"/>
                    <a:pt x="9804" y="13578"/>
                  </a:cubicBezTo>
                  <a:cubicBezTo>
                    <a:pt x="9724" y="13578"/>
                    <a:pt x="9666" y="13587"/>
                    <a:pt x="9666" y="13587"/>
                  </a:cubicBezTo>
                  <a:cubicBezTo>
                    <a:pt x="9666" y="13587"/>
                    <a:pt x="9149" y="12675"/>
                    <a:pt x="9271" y="12462"/>
                  </a:cubicBezTo>
                  <a:cubicBezTo>
                    <a:pt x="9362" y="12219"/>
                    <a:pt x="9453" y="11733"/>
                    <a:pt x="10122" y="11277"/>
                  </a:cubicBezTo>
                  <a:cubicBezTo>
                    <a:pt x="10156" y="11255"/>
                    <a:pt x="10193" y="11245"/>
                    <a:pt x="10233" y="11245"/>
                  </a:cubicBezTo>
                  <a:cubicBezTo>
                    <a:pt x="10702" y="11245"/>
                    <a:pt x="11567" y="12596"/>
                    <a:pt x="11763" y="12736"/>
                  </a:cubicBezTo>
                  <a:cubicBezTo>
                    <a:pt x="11968" y="12859"/>
                    <a:pt x="12172" y="13105"/>
                    <a:pt x="12497" y="13105"/>
                  </a:cubicBezTo>
                  <a:cubicBezTo>
                    <a:pt x="12655" y="13105"/>
                    <a:pt x="12842" y="13047"/>
                    <a:pt x="13070" y="12888"/>
                  </a:cubicBezTo>
                  <a:cubicBezTo>
                    <a:pt x="13891" y="12219"/>
                    <a:pt x="14134" y="12006"/>
                    <a:pt x="14134" y="11763"/>
                  </a:cubicBezTo>
                  <a:cubicBezTo>
                    <a:pt x="14081" y="11578"/>
                    <a:pt x="14005" y="11254"/>
                    <a:pt x="13725" y="11254"/>
                  </a:cubicBezTo>
                  <a:cubicBezTo>
                    <a:pt x="13684" y="11254"/>
                    <a:pt x="13638" y="11261"/>
                    <a:pt x="13587" y="11277"/>
                  </a:cubicBezTo>
                  <a:cubicBezTo>
                    <a:pt x="13424" y="11318"/>
                    <a:pt x="13230" y="11358"/>
                    <a:pt x="13045" y="11358"/>
                  </a:cubicBezTo>
                  <a:cubicBezTo>
                    <a:pt x="12815" y="11358"/>
                    <a:pt x="12597" y="11296"/>
                    <a:pt x="12462" y="11094"/>
                  </a:cubicBezTo>
                  <a:cubicBezTo>
                    <a:pt x="12219" y="10760"/>
                    <a:pt x="12067" y="10152"/>
                    <a:pt x="11854" y="9787"/>
                  </a:cubicBezTo>
                  <a:lnTo>
                    <a:pt x="11915" y="9544"/>
                  </a:lnTo>
                  <a:lnTo>
                    <a:pt x="12706" y="8845"/>
                  </a:lnTo>
                  <a:cubicBezTo>
                    <a:pt x="12706" y="8845"/>
                    <a:pt x="14195" y="9635"/>
                    <a:pt x="14316" y="9666"/>
                  </a:cubicBezTo>
                  <a:cubicBezTo>
                    <a:pt x="14373" y="9723"/>
                    <a:pt x="14883" y="10498"/>
                    <a:pt x="15197" y="10498"/>
                  </a:cubicBezTo>
                  <a:cubicBezTo>
                    <a:pt x="15218" y="10498"/>
                    <a:pt x="15239" y="10494"/>
                    <a:pt x="15259" y="10487"/>
                  </a:cubicBezTo>
                  <a:cubicBezTo>
                    <a:pt x="15563" y="10395"/>
                    <a:pt x="16718" y="9575"/>
                    <a:pt x="16870" y="8815"/>
                  </a:cubicBezTo>
                  <a:cubicBezTo>
                    <a:pt x="16870" y="8815"/>
                    <a:pt x="16631" y="8444"/>
                    <a:pt x="16105" y="8444"/>
                  </a:cubicBezTo>
                  <a:cubicBezTo>
                    <a:pt x="16068" y="8444"/>
                    <a:pt x="16029" y="8446"/>
                    <a:pt x="15988" y="8450"/>
                  </a:cubicBezTo>
                  <a:lnTo>
                    <a:pt x="15076" y="7933"/>
                  </a:lnTo>
                  <a:lnTo>
                    <a:pt x="15076" y="7933"/>
                  </a:lnTo>
                  <a:cubicBezTo>
                    <a:pt x="15077" y="7933"/>
                    <a:pt x="15867" y="7994"/>
                    <a:pt x="16110" y="7994"/>
                  </a:cubicBezTo>
                  <a:cubicBezTo>
                    <a:pt x="16323" y="8055"/>
                    <a:pt x="17508" y="8207"/>
                    <a:pt x="17721" y="8237"/>
                  </a:cubicBezTo>
                  <a:cubicBezTo>
                    <a:pt x="17819" y="8250"/>
                    <a:pt x="17962" y="8277"/>
                    <a:pt x="18133" y="8277"/>
                  </a:cubicBezTo>
                  <a:cubicBezTo>
                    <a:pt x="18386" y="8277"/>
                    <a:pt x="18702" y="8217"/>
                    <a:pt x="19028" y="7964"/>
                  </a:cubicBezTo>
                  <a:cubicBezTo>
                    <a:pt x="19545" y="7599"/>
                    <a:pt x="19818" y="7143"/>
                    <a:pt x="19818" y="7143"/>
                  </a:cubicBezTo>
                  <a:cubicBezTo>
                    <a:pt x="19818" y="7143"/>
                    <a:pt x="19840" y="6741"/>
                    <a:pt x="19445" y="6741"/>
                  </a:cubicBezTo>
                  <a:cubicBezTo>
                    <a:pt x="19379" y="6741"/>
                    <a:pt x="19301" y="6752"/>
                    <a:pt x="19210" y="6778"/>
                  </a:cubicBezTo>
                  <a:cubicBezTo>
                    <a:pt x="18759" y="6929"/>
                    <a:pt x="18581" y="7079"/>
                    <a:pt x="18344" y="7079"/>
                  </a:cubicBezTo>
                  <a:cubicBezTo>
                    <a:pt x="18245" y="7079"/>
                    <a:pt x="18137" y="7053"/>
                    <a:pt x="17994" y="6991"/>
                  </a:cubicBezTo>
                  <a:cubicBezTo>
                    <a:pt x="17508" y="6748"/>
                    <a:pt x="17113" y="6748"/>
                    <a:pt x="17022" y="6383"/>
                  </a:cubicBezTo>
                  <a:cubicBezTo>
                    <a:pt x="17022" y="6383"/>
                    <a:pt x="17508" y="5927"/>
                    <a:pt x="17934" y="4590"/>
                  </a:cubicBezTo>
                  <a:lnTo>
                    <a:pt x="19210" y="3252"/>
                  </a:lnTo>
                  <a:cubicBezTo>
                    <a:pt x="19210" y="3252"/>
                    <a:pt x="19970" y="2766"/>
                    <a:pt x="20000" y="2644"/>
                  </a:cubicBezTo>
                  <a:cubicBezTo>
                    <a:pt x="20000" y="2644"/>
                    <a:pt x="20152" y="2432"/>
                    <a:pt x="20092" y="2249"/>
                  </a:cubicBezTo>
                  <a:cubicBezTo>
                    <a:pt x="20092" y="2249"/>
                    <a:pt x="20304" y="2128"/>
                    <a:pt x="20244" y="1885"/>
                  </a:cubicBezTo>
                  <a:cubicBezTo>
                    <a:pt x="20152" y="1672"/>
                    <a:pt x="20000" y="1307"/>
                    <a:pt x="19393" y="1246"/>
                  </a:cubicBezTo>
                  <a:cubicBezTo>
                    <a:pt x="19316" y="1239"/>
                    <a:pt x="19240" y="1235"/>
                    <a:pt x="19166" y="1235"/>
                  </a:cubicBezTo>
                  <a:cubicBezTo>
                    <a:pt x="18688" y="1235"/>
                    <a:pt x="18256" y="1371"/>
                    <a:pt x="17900" y="1371"/>
                  </a:cubicBezTo>
                  <a:cubicBezTo>
                    <a:pt x="17870" y="1371"/>
                    <a:pt x="17841" y="1370"/>
                    <a:pt x="17812" y="1368"/>
                  </a:cubicBezTo>
                  <a:cubicBezTo>
                    <a:pt x="17812" y="1368"/>
                    <a:pt x="17356" y="1398"/>
                    <a:pt x="16931" y="1793"/>
                  </a:cubicBezTo>
                  <a:cubicBezTo>
                    <a:pt x="16505" y="2158"/>
                    <a:pt x="16414" y="2401"/>
                    <a:pt x="16353" y="2857"/>
                  </a:cubicBezTo>
                  <a:cubicBezTo>
                    <a:pt x="16353" y="2857"/>
                    <a:pt x="16128" y="2823"/>
                    <a:pt x="15886" y="2823"/>
                  </a:cubicBezTo>
                  <a:cubicBezTo>
                    <a:pt x="15674" y="2823"/>
                    <a:pt x="15449" y="2849"/>
                    <a:pt x="15350" y="2948"/>
                  </a:cubicBezTo>
                  <a:cubicBezTo>
                    <a:pt x="15107" y="3192"/>
                    <a:pt x="15076" y="3982"/>
                    <a:pt x="15076" y="3982"/>
                  </a:cubicBezTo>
                  <a:lnTo>
                    <a:pt x="14772" y="3982"/>
                  </a:lnTo>
                  <a:cubicBezTo>
                    <a:pt x="14772" y="3982"/>
                    <a:pt x="14509" y="3221"/>
                    <a:pt x="14183" y="3221"/>
                  </a:cubicBezTo>
                  <a:cubicBezTo>
                    <a:pt x="14177" y="3221"/>
                    <a:pt x="14171" y="3221"/>
                    <a:pt x="14165" y="3222"/>
                  </a:cubicBezTo>
                  <a:cubicBezTo>
                    <a:pt x="13830" y="3252"/>
                    <a:pt x="13465" y="3769"/>
                    <a:pt x="13465" y="3769"/>
                  </a:cubicBezTo>
                  <a:lnTo>
                    <a:pt x="12918" y="3556"/>
                  </a:lnTo>
                  <a:cubicBezTo>
                    <a:pt x="12918" y="3556"/>
                    <a:pt x="13678" y="2462"/>
                    <a:pt x="13253" y="1489"/>
                  </a:cubicBezTo>
                  <a:cubicBezTo>
                    <a:pt x="13235" y="1436"/>
                    <a:pt x="13091" y="1246"/>
                    <a:pt x="12884" y="1246"/>
                  </a:cubicBezTo>
                  <a:cubicBezTo>
                    <a:pt x="12737" y="1246"/>
                    <a:pt x="12559" y="1340"/>
                    <a:pt x="12371" y="1641"/>
                  </a:cubicBezTo>
                  <a:cubicBezTo>
                    <a:pt x="12371" y="1641"/>
                    <a:pt x="12341" y="882"/>
                    <a:pt x="11915" y="760"/>
                  </a:cubicBezTo>
                  <a:cubicBezTo>
                    <a:pt x="11899" y="752"/>
                    <a:pt x="11879" y="748"/>
                    <a:pt x="11856" y="748"/>
                  </a:cubicBezTo>
                  <a:cubicBezTo>
                    <a:pt x="11633" y="748"/>
                    <a:pt x="11155" y="1125"/>
                    <a:pt x="11155" y="1125"/>
                  </a:cubicBezTo>
                  <a:cubicBezTo>
                    <a:pt x="11155" y="1125"/>
                    <a:pt x="10699" y="0"/>
                    <a:pt x="104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425100" y="2754900"/>
              <a:ext cx="507625" cy="537700"/>
            </a:xfrm>
            <a:custGeom>
              <a:avLst/>
              <a:gdLst/>
              <a:ahLst/>
              <a:cxnLst/>
              <a:rect l="l" t="t" r="r" b="b"/>
              <a:pathLst>
                <a:path w="20305" h="21508" extrusionOk="0">
                  <a:moveTo>
                    <a:pt x="10426" y="0"/>
                  </a:moveTo>
                  <a:cubicBezTo>
                    <a:pt x="10183" y="0"/>
                    <a:pt x="9910" y="122"/>
                    <a:pt x="9758" y="608"/>
                  </a:cubicBezTo>
                  <a:cubicBezTo>
                    <a:pt x="9606" y="1125"/>
                    <a:pt x="9423" y="1763"/>
                    <a:pt x="9423" y="1763"/>
                  </a:cubicBezTo>
                  <a:cubicBezTo>
                    <a:pt x="9423" y="1763"/>
                    <a:pt x="9150" y="395"/>
                    <a:pt x="8603" y="304"/>
                  </a:cubicBezTo>
                  <a:cubicBezTo>
                    <a:pt x="8593" y="302"/>
                    <a:pt x="8584" y="302"/>
                    <a:pt x="8574" y="302"/>
                  </a:cubicBezTo>
                  <a:cubicBezTo>
                    <a:pt x="8398" y="302"/>
                    <a:pt x="8196" y="555"/>
                    <a:pt x="7995" y="699"/>
                  </a:cubicBezTo>
                  <a:cubicBezTo>
                    <a:pt x="7660" y="1003"/>
                    <a:pt x="7448" y="1338"/>
                    <a:pt x="7448" y="1338"/>
                  </a:cubicBezTo>
                  <a:cubicBezTo>
                    <a:pt x="7448" y="1338"/>
                    <a:pt x="6140" y="698"/>
                    <a:pt x="5968" y="698"/>
                  </a:cubicBezTo>
                  <a:cubicBezTo>
                    <a:pt x="5964" y="698"/>
                    <a:pt x="5961" y="699"/>
                    <a:pt x="5958" y="699"/>
                  </a:cubicBezTo>
                  <a:cubicBezTo>
                    <a:pt x="5867" y="730"/>
                    <a:pt x="5259" y="608"/>
                    <a:pt x="5502" y="1489"/>
                  </a:cubicBezTo>
                  <a:cubicBezTo>
                    <a:pt x="5502" y="1489"/>
                    <a:pt x="6141" y="2979"/>
                    <a:pt x="6110" y="3344"/>
                  </a:cubicBezTo>
                  <a:cubicBezTo>
                    <a:pt x="6110" y="3344"/>
                    <a:pt x="5214" y="2788"/>
                    <a:pt x="4369" y="2788"/>
                  </a:cubicBezTo>
                  <a:cubicBezTo>
                    <a:pt x="4029" y="2788"/>
                    <a:pt x="3697" y="2878"/>
                    <a:pt x="3435" y="3131"/>
                  </a:cubicBezTo>
                  <a:cubicBezTo>
                    <a:pt x="2888" y="3708"/>
                    <a:pt x="4195" y="4620"/>
                    <a:pt x="4195" y="4620"/>
                  </a:cubicBezTo>
                  <a:cubicBezTo>
                    <a:pt x="4195" y="4620"/>
                    <a:pt x="3501" y="4410"/>
                    <a:pt x="2861" y="4410"/>
                  </a:cubicBezTo>
                  <a:cubicBezTo>
                    <a:pt x="2414" y="4410"/>
                    <a:pt x="1992" y="4513"/>
                    <a:pt x="1855" y="4863"/>
                  </a:cubicBezTo>
                  <a:cubicBezTo>
                    <a:pt x="1460" y="5745"/>
                    <a:pt x="3253" y="6687"/>
                    <a:pt x="3253" y="6687"/>
                  </a:cubicBezTo>
                  <a:cubicBezTo>
                    <a:pt x="3253" y="6687"/>
                    <a:pt x="3891" y="6900"/>
                    <a:pt x="3891" y="7113"/>
                  </a:cubicBezTo>
                  <a:cubicBezTo>
                    <a:pt x="3891" y="7113"/>
                    <a:pt x="3040" y="7751"/>
                    <a:pt x="3101" y="8268"/>
                  </a:cubicBezTo>
                  <a:cubicBezTo>
                    <a:pt x="3192" y="8754"/>
                    <a:pt x="4712" y="9088"/>
                    <a:pt x="4712" y="9119"/>
                  </a:cubicBezTo>
                  <a:cubicBezTo>
                    <a:pt x="4712" y="9180"/>
                    <a:pt x="3800" y="10091"/>
                    <a:pt x="3830" y="10335"/>
                  </a:cubicBezTo>
                  <a:cubicBezTo>
                    <a:pt x="3861" y="10578"/>
                    <a:pt x="4286" y="10943"/>
                    <a:pt x="4560" y="11003"/>
                  </a:cubicBezTo>
                  <a:cubicBezTo>
                    <a:pt x="4560" y="11003"/>
                    <a:pt x="4195" y="11338"/>
                    <a:pt x="4286" y="11702"/>
                  </a:cubicBezTo>
                  <a:cubicBezTo>
                    <a:pt x="4408" y="12098"/>
                    <a:pt x="5016" y="12462"/>
                    <a:pt x="5016" y="12462"/>
                  </a:cubicBezTo>
                  <a:cubicBezTo>
                    <a:pt x="5016" y="12462"/>
                    <a:pt x="4408" y="12857"/>
                    <a:pt x="4408" y="13222"/>
                  </a:cubicBezTo>
                  <a:cubicBezTo>
                    <a:pt x="4438" y="13617"/>
                    <a:pt x="4955" y="13800"/>
                    <a:pt x="4955" y="13800"/>
                  </a:cubicBezTo>
                  <a:cubicBezTo>
                    <a:pt x="4955" y="13800"/>
                    <a:pt x="4560" y="13891"/>
                    <a:pt x="4469" y="14195"/>
                  </a:cubicBezTo>
                  <a:cubicBezTo>
                    <a:pt x="4408" y="14438"/>
                    <a:pt x="4864" y="14803"/>
                    <a:pt x="4803" y="14985"/>
                  </a:cubicBezTo>
                  <a:cubicBezTo>
                    <a:pt x="4803" y="14985"/>
                    <a:pt x="4722" y="14964"/>
                    <a:pt x="4613" y="14964"/>
                  </a:cubicBezTo>
                  <a:cubicBezTo>
                    <a:pt x="4462" y="14964"/>
                    <a:pt x="4258" y="15004"/>
                    <a:pt x="4134" y="15198"/>
                  </a:cubicBezTo>
                  <a:cubicBezTo>
                    <a:pt x="3952" y="15715"/>
                    <a:pt x="4104" y="16961"/>
                    <a:pt x="4104" y="16961"/>
                  </a:cubicBezTo>
                  <a:cubicBezTo>
                    <a:pt x="4013" y="17022"/>
                    <a:pt x="2797" y="18815"/>
                    <a:pt x="487" y="20578"/>
                  </a:cubicBezTo>
                  <a:cubicBezTo>
                    <a:pt x="487" y="20578"/>
                    <a:pt x="1" y="21064"/>
                    <a:pt x="365" y="21399"/>
                  </a:cubicBezTo>
                  <a:cubicBezTo>
                    <a:pt x="454" y="21474"/>
                    <a:pt x="597" y="21507"/>
                    <a:pt x="777" y="21507"/>
                  </a:cubicBezTo>
                  <a:cubicBezTo>
                    <a:pt x="1396" y="21507"/>
                    <a:pt x="2441" y="21104"/>
                    <a:pt x="3101" y="20608"/>
                  </a:cubicBezTo>
                  <a:cubicBezTo>
                    <a:pt x="3982" y="19970"/>
                    <a:pt x="6536" y="17508"/>
                    <a:pt x="7569" y="14772"/>
                  </a:cubicBezTo>
                  <a:cubicBezTo>
                    <a:pt x="7569" y="14772"/>
                    <a:pt x="7751" y="14985"/>
                    <a:pt x="7903" y="15289"/>
                  </a:cubicBezTo>
                  <a:cubicBezTo>
                    <a:pt x="7995" y="15472"/>
                    <a:pt x="8197" y="15567"/>
                    <a:pt x="8416" y="15567"/>
                  </a:cubicBezTo>
                  <a:cubicBezTo>
                    <a:pt x="8561" y="15567"/>
                    <a:pt x="8713" y="15526"/>
                    <a:pt x="8846" y="15441"/>
                  </a:cubicBezTo>
                  <a:cubicBezTo>
                    <a:pt x="9180" y="15198"/>
                    <a:pt x="10335" y="14347"/>
                    <a:pt x="10305" y="13921"/>
                  </a:cubicBezTo>
                  <a:cubicBezTo>
                    <a:pt x="10266" y="13650"/>
                    <a:pt x="10018" y="13601"/>
                    <a:pt x="9843" y="13601"/>
                  </a:cubicBezTo>
                  <a:cubicBezTo>
                    <a:pt x="9743" y="13601"/>
                    <a:pt x="9666" y="13617"/>
                    <a:pt x="9666" y="13617"/>
                  </a:cubicBezTo>
                  <a:cubicBezTo>
                    <a:pt x="9666" y="13617"/>
                    <a:pt x="9150" y="12705"/>
                    <a:pt x="9271" y="12462"/>
                  </a:cubicBezTo>
                  <a:cubicBezTo>
                    <a:pt x="9362" y="12250"/>
                    <a:pt x="9454" y="11733"/>
                    <a:pt x="10122" y="11277"/>
                  </a:cubicBezTo>
                  <a:cubicBezTo>
                    <a:pt x="10153" y="11259"/>
                    <a:pt x="10187" y="11251"/>
                    <a:pt x="10223" y="11251"/>
                  </a:cubicBezTo>
                  <a:cubicBezTo>
                    <a:pt x="10689" y="11251"/>
                    <a:pt x="11566" y="12595"/>
                    <a:pt x="11764" y="12736"/>
                  </a:cubicBezTo>
                  <a:cubicBezTo>
                    <a:pt x="11968" y="12859"/>
                    <a:pt x="12173" y="13105"/>
                    <a:pt x="12498" y="13105"/>
                  </a:cubicBezTo>
                  <a:cubicBezTo>
                    <a:pt x="12656" y="13105"/>
                    <a:pt x="12842" y="13047"/>
                    <a:pt x="13071" y="12888"/>
                  </a:cubicBezTo>
                  <a:cubicBezTo>
                    <a:pt x="13891" y="12250"/>
                    <a:pt x="14135" y="12006"/>
                    <a:pt x="14135" y="11794"/>
                  </a:cubicBezTo>
                  <a:cubicBezTo>
                    <a:pt x="14080" y="11577"/>
                    <a:pt x="14002" y="11263"/>
                    <a:pt x="13704" y="11263"/>
                  </a:cubicBezTo>
                  <a:cubicBezTo>
                    <a:pt x="13669" y="11263"/>
                    <a:pt x="13630" y="11267"/>
                    <a:pt x="13587" y="11277"/>
                  </a:cubicBezTo>
                  <a:cubicBezTo>
                    <a:pt x="13417" y="11319"/>
                    <a:pt x="13213" y="11369"/>
                    <a:pt x="13020" y="11369"/>
                  </a:cubicBezTo>
                  <a:cubicBezTo>
                    <a:pt x="12799" y="11369"/>
                    <a:pt x="12592" y="11305"/>
                    <a:pt x="12463" y="11094"/>
                  </a:cubicBezTo>
                  <a:cubicBezTo>
                    <a:pt x="12189" y="10730"/>
                    <a:pt x="12068" y="10152"/>
                    <a:pt x="11855" y="9818"/>
                  </a:cubicBezTo>
                  <a:lnTo>
                    <a:pt x="11916" y="9544"/>
                  </a:lnTo>
                  <a:lnTo>
                    <a:pt x="12706" y="8845"/>
                  </a:lnTo>
                  <a:cubicBezTo>
                    <a:pt x="12706" y="8845"/>
                    <a:pt x="14195" y="9666"/>
                    <a:pt x="14317" y="9696"/>
                  </a:cubicBezTo>
                  <a:cubicBezTo>
                    <a:pt x="14374" y="9725"/>
                    <a:pt x="14883" y="10498"/>
                    <a:pt x="15197" y="10498"/>
                  </a:cubicBezTo>
                  <a:cubicBezTo>
                    <a:pt x="15219" y="10498"/>
                    <a:pt x="15240" y="10494"/>
                    <a:pt x="15259" y="10487"/>
                  </a:cubicBezTo>
                  <a:cubicBezTo>
                    <a:pt x="15563" y="10426"/>
                    <a:pt x="16718" y="9575"/>
                    <a:pt x="16870" y="8815"/>
                  </a:cubicBezTo>
                  <a:cubicBezTo>
                    <a:pt x="16870" y="8815"/>
                    <a:pt x="16647" y="8468"/>
                    <a:pt x="16156" y="8468"/>
                  </a:cubicBezTo>
                  <a:cubicBezTo>
                    <a:pt x="16103" y="8468"/>
                    <a:pt x="16048" y="8472"/>
                    <a:pt x="15989" y="8480"/>
                  </a:cubicBezTo>
                  <a:lnTo>
                    <a:pt x="15077" y="7964"/>
                  </a:lnTo>
                  <a:lnTo>
                    <a:pt x="15077" y="7964"/>
                  </a:lnTo>
                  <a:cubicBezTo>
                    <a:pt x="15077" y="7964"/>
                    <a:pt x="15867" y="8025"/>
                    <a:pt x="16110" y="8025"/>
                  </a:cubicBezTo>
                  <a:cubicBezTo>
                    <a:pt x="16323" y="8055"/>
                    <a:pt x="17509" y="8207"/>
                    <a:pt x="17721" y="8268"/>
                  </a:cubicBezTo>
                  <a:cubicBezTo>
                    <a:pt x="17819" y="8280"/>
                    <a:pt x="17962" y="8307"/>
                    <a:pt x="18133" y="8307"/>
                  </a:cubicBezTo>
                  <a:cubicBezTo>
                    <a:pt x="18387" y="8307"/>
                    <a:pt x="18702" y="8248"/>
                    <a:pt x="19028" y="7994"/>
                  </a:cubicBezTo>
                  <a:cubicBezTo>
                    <a:pt x="19545" y="7599"/>
                    <a:pt x="19819" y="7143"/>
                    <a:pt x="19819" y="7143"/>
                  </a:cubicBezTo>
                  <a:cubicBezTo>
                    <a:pt x="19819" y="7143"/>
                    <a:pt x="19841" y="6770"/>
                    <a:pt x="19455" y="6770"/>
                  </a:cubicBezTo>
                  <a:cubicBezTo>
                    <a:pt x="19387" y="6770"/>
                    <a:pt x="19306" y="6781"/>
                    <a:pt x="19211" y="6809"/>
                  </a:cubicBezTo>
                  <a:cubicBezTo>
                    <a:pt x="18764" y="6936"/>
                    <a:pt x="18586" y="7093"/>
                    <a:pt x="18352" y="7093"/>
                  </a:cubicBezTo>
                  <a:cubicBezTo>
                    <a:pt x="18252" y="7093"/>
                    <a:pt x="18141" y="7064"/>
                    <a:pt x="17995" y="6991"/>
                  </a:cubicBezTo>
                  <a:cubicBezTo>
                    <a:pt x="17509" y="6778"/>
                    <a:pt x="17113" y="6778"/>
                    <a:pt x="17022" y="6383"/>
                  </a:cubicBezTo>
                  <a:cubicBezTo>
                    <a:pt x="17022" y="6383"/>
                    <a:pt x="17509" y="5927"/>
                    <a:pt x="17934" y="4620"/>
                  </a:cubicBezTo>
                  <a:lnTo>
                    <a:pt x="19211" y="3283"/>
                  </a:lnTo>
                  <a:cubicBezTo>
                    <a:pt x="19211" y="3283"/>
                    <a:pt x="19971" y="2796"/>
                    <a:pt x="20001" y="2675"/>
                  </a:cubicBezTo>
                  <a:cubicBezTo>
                    <a:pt x="20001" y="2675"/>
                    <a:pt x="20153" y="2432"/>
                    <a:pt x="20092" y="2249"/>
                  </a:cubicBezTo>
                  <a:cubicBezTo>
                    <a:pt x="20092" y="2249"/>
                    <a:pt x="20305" y="2128"/>
                    <a:pt x="20244" y="1915"/>
                  </a:cubicBezTo>
                  <a:cubicBezTo>
                    <a:pt x="20153" y="1672"/>
                    <a:pt x="20001" y="1338"/>
                    <a:pt x="19393" y="1277"/>
                  </a:cubicBezTo>
                  <a:cubicBezTo>
                    <a:pt x="19295" y="1262"/>
                    <a:pt x="19199" y="1256"/>
                    <a:pt x="19104" y="1256"/>
                  </a:cubicBezTo>
                  <a:cubicBezTo>
                    <a:pt x="18679" y="1256"/>
                    <a:pt x="18290" y="1378"/>
                    <a:pt x="17962" y="1378"/>
                  </a:cubicBezTo>
                  <a:cubicBezTo>
                    <a:pt x="17911" y="1378"/>
                    <a:pt x="17861" y="1375"/>
                    <a:pt x="17812" y="1368"/>
                  </a:cubicBezTo>
                  <a:cubicBezTo>
                    <a:pt x="17812" y="1368"/>
                    <a:pt x="17357" y="1429"/>
                    <a:pt x="16931" y="1793"/>
                  </a:cubicBezTo>
                  <a:cubicBezTo>
                    <a:pt x="16505" y="2189"/>
                    <a:pt x="16414" y="2401"/>
                    <a:pt x="16353" y="2857"/>
                  </a:cubicBezTo>
                  <a:cubicBezTo>
                    <a:pt x="16353" y="2857"/>
                    <a:pt x="16156" y="2827"/>
                    <a:pt x="15932" y="2827"/>
                  </a:cubicBezTo>
                  <a:cubicBezTo>
                    <a:pt x="15708" y="2827"/>
                    <a:pt x="15457" y="2857"/>
                    <a:pt x="15350" y="2979"/>
                  </a:cubicBezTo>
                  <a:cubicBezTo>
                    <a:pt x="15107" y="3192"/>
                    <a:pt x="15077" y="4012"/>
                    <a:pt x="15077" y="4012"/>
                  </a:cubicBezTo>
                  <a:lnTo>
                    <a:pt x="14773" y="4012"/>
                  </a:lnTo>
                  <a:cubicBezTo>
                    <a:pt x="14773" y="4012"/>
                    <a:pt x="14519" y="3249"/>
                    <a:pt x="14201" y="3249"/>
                  </a:cubicBezTo>
                  <a:cubicBezTo>
                    <a:pt x="14189" y="3249"/>
                    <a:pt x="14177" y="3250"/>
                    <a:pt x="14165" y="3252"/>
                  </a:cubicBezTo>
                  <a:cubicBezTo>
                    <a:pt x="13831" y="3283"/>
                    <a:pt x="13466" y="3769"/>
                    <a:pt x="13466" y="3769"/>
                  </a:cubicBezTo>
                  <a:lnTo>
                    <a:pt x="12919" y="3587"/>
                  </a:lnTo>
                  <a:cubicBezTo>
                    <a:pt x="12919" y="3587"/>
                    <a:pt x="13679" y="2493"/>
                    <a:pt x="13253" y="1489"/>
                  </a:cubicBezTo>
                  <a:cubicBezTo>
                    <a:pt x="13235" y="1453"/>
                    <a:pt x="13087" y="1255"/>
                    <a:pt x="12875" y="1255"/>
                  </a:cubicBezTo>
                  <a:cubicBezTo>
                    <a:pt x="12730" y="1255"/>
                    <a:pt x="12556" y="1347"/>
                    <a:pt x="12372" y="1641"/>
                  </a:cubicBezTo>
                  <a:cubicBezTo>
                    <a:pt x="12372" y="1641"/>
                    <a:pt x="12341" y="882"/>
                    <a:pt x="11916" y="760"/>
                  </a:cubicBezTo>
                  <a:cubicBezTo>
                    <a:pt x="11904" y="756"/>
                    <a:pt x="11891" y="754"/>
                    <a:pt x="11877" y="754"/>
                  </a:cubicBezTo>
                  <a:cubicBezTo>
                    <a:pt x="11663" y="754"/>
                    <a:pt x="11156" y="1155"/>
                    <a:pt x="11156" y="1155"/>
                  </a:cubicBezTo>
                  <a:cubicBezTo>
                    <a:pt x="11156" y="1155"/>
                    <a:pt x="10700" y="0"/>
                    <a:pt x="104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99850" y="730025"/>
              <a:ext cx="1661925" cy="938100"/>
            </a:xfrm>
            <a:custGeom>
              <a:avLst/>
              <a:gdLst/>
              <a:ahLst/>
              <a:cxnLst/>
              <a:rect l="l" t="t" r="r" b="b"/>
              <a:pathLst>
                <a:path w="66477" h="37524" extrusionOk="0">
                  <a:moveTo>
                    <a:pt x="5852" y="0"/>
                  </a:moveTo>
                  <a:cubicBezTo>
                    <a:pt x="3993" y="0"/>
                    <a:pt x="1312" y="399"/>
                    <a:pt x="761" y="2848"/>
                  </a:cubicBezTo>
                  <a:cubicBezTo>
                    <a:pt x="1" y="6283"/>
                    <a:pt x="974" y="8502"/>
                    <a:pt x="2068" y="11024"/>
                  </a:cubicBezTo>
                  <a:cubicBezTo>
                    <a:pt x="3223" y="13517"/>
                    <a:pt x="8633" y="22879"/>
                    <a:pt x="17509" y="25918"/>
                  </a:cubicBezTo>
                  <a:cubicBezTo>
                    <a:pt x="17509" y="25918"/>
                    <a:pt x="18968" y="28350"/>
                    <a:pt x="19788" y="29019"/>
                  </a:cubicBezTo>
                  <a:lnTo>
                    <a:pt x="20092" y="32788"/>
                  </a:lnTo>
                  <a:cubicBezTo>
                    <a:pt x="20092" y="32788"/>
                    <a:pt x="20123" y="33730"/>
                    <a:pt x="19788" y="34247"/>
                  </a:cubicBezTo>
                  <a:cubicBezTo>
                    <a:pt x="19393" y="34733"/>
                    <a:pt x="17509" y="36435"/>
                    <a:pt x="17995" y="37317"/>
                  </a:cubicBezTo>
                  <a:cubicBezTo>
                    <a:pt x="18068" y="37462"/>
                    <a:pt x="18213" y="37523"/>
                    <a:pt x="18407" y="37523"/>
                  </a:cubicBezTo>
                  <a:cubicBezTo>
                    <a:pt x="19424" y="37523"/>
                    <a:pt x="21764" y="35827"/>
                    <a:pt x="21764" y="35827"/>
                  </a:cubicBezTo>
                  <a:cubicBezTo>
                    <a:pt x="21764" y="35827"/>
                    <a:pt x="23314" y="35250"/>
                    <a:pt x="23162" y="33487"/>
                  </a:cubicBezTo>
                  <a:cubicBezTo>
                    <a:pt x="22980" y="31693"/>
                    <a:pt x="23041" y="30052"/>
                    <a:pt x="23406" y="29900"/>
                  </a:cubicBezTo>
                  <a:cubicBezTo>
                    <a:pt x="23740" y="29748"/>
                    <a:pt x="24530" y="28654"/>
                    <a:pt x="24530" y="28654"/>
                  </a:cubicBezTo>
                  <a:lnTo>
                    <a:pt x="25229" y="28107"/>
                  </a:lnTo>
                  <a:lnTo>
                    <a:pt x="25837" y="29475"/>
                  </a:lnTo>
                  <a:cubicBezTo>
                    <a:pt x="25837" y="29475"/>
                    <a:pt x="25928" y="33092"/>
                    <a:pt x="26324" y="33578"/>
                  </a:cubicBezTo>
                  <a:cubicBezTo>
                    <a:pt x="26382" y="33655"/>
                    <a:pt x="26490" y="33688"/>
                    <a:pt x="26631" y="33688"/>
                  </a:cubicBezTo>
                  <a:cubicBezTo>
                    <a:pt x="27380" y="33688"/>
                    <a:pt x="29067" y="32773"/>
                    <a:pt x="29272" y="32697"/>
                  </a:cubicBezTo>
                  <a:cubicBezTo>
                    <a:pt x="29545" y="32605"/>
                    <a:pt x="30731" y="31602"/>
                    <a:pt x="30944" y="31481"/>
                  </a:cubicBezTo>
                  <a:cubicBezTo>
                    <a:pt x="31156" y="31390"/>
                    <a:pt x="31673" y="31086"/>
                    <a:pt x="31552" y="30964"/>
                  </a:cubicBezTo>
                  <a:cubicBezTo>
                    <a:pt x="31400" y="30842"/>
                    <a:pt x="31004" y="30782"/>
                    <a:pt x="31004" y="30690"/>
                  </a:cubicBezTo>
                  <a:cubicBezTo>
                    <a:pt x="31004" y="30630"/>
                    <a:pt x="30457" y="27134"/>
                    <a:pt x="29849" y="25614"/>
                  </a:cubicBezTo>
                  <a:cubicBezTo>
                    <a:pt x="29849" y="25614"/>
                    <a:pt x="31369" y="25310"/>
                    <a:pt x="31643" y="25219"/>
                  </a:cubicBezTo>
                  <a:cubicBezTo>
                    <a:pt x="31643" y="25219"/>
                    <a:pt x="32980" y="26313"/>
                    <a:pt x="33193" y="27165"/>
                  </a:cubicBezTo>
                  <a:cubicBezTo>
                    <a:pt x="33588" y="28684"/>
                    <a:pt x="32980" y="29718"/>
                    <a:pt x="33315" y="30326"/>
                  </a:cubicBezTo>
                  <a:cubicBezTo>
                    <a:pt x="33405" y="30494"/>
                    <a:pt x="33513" y="30563"/>
                    <a:pt x="33653" y="30563"/>
                  </a:cubicBezTo>
                  <a:cubicBezTo>
                    <a:pt x="33842" y="30563"/>
                    <a:pt x="34091" y="30439"/>
                    <a:pt x="34439" y="30265"/>
                  </a:cubicBezTo>
                  <a:cubicBezTo>
                    <a:pt x="35047" y="29961"/>
                    <a:pt x="36476" y="29201"/>
                    <a:pt x="36476" y="29201"/>
                  </a:cubicBezTo>
                  <a:lnTo>
                    <a:pt x="37844" y="28593"/>
                  </a:lnTo>
                  <a:cubicBezTo>
                    <a:pt x="37844" y="28593"/>
                    <a:pt x="38330" y="27681"/>
                    <a:pt x="37904" y="26526"/>
                  </a:cubicBezTo>
                  <a:cubicBezTo>
                    <a:pt x="37479" y="25341"/>
                    <a:pt x="37540" y="24429"/>
                    <a:pt x="37722" y="23487"/>
                  </a:cubicBezTo>
                  <a:cubicBezTo>
                    <a:pt x="37904" y="22514"/>
                    <a:pt x="37995" y="22271"/>
                    <a:pt x="37995" y="22271"/>
                  </a:cubicBezTo>
                  <a:cubicBezTo>
                    <a:pt x="37995" y="22271"/>
                    <a:pt x="38524" y="22041"/>
                    <a:pt x="38822" y="22041"/>
                  </a:cubicBezTo>
                  <a:cubicBezTo>
                    <a:pt x="38867" y="22041"/>
                    <a:pt x="38906" y="22046"/>
                    <a:pt x="38938" y="22058"/>
                  </a:cubicBezTo>
                  <a:cubicBezTo>
                    <a:pt x="39211" y="22149"/>
                    <a:pt x="40154" y="22970"/>
                    <a:pt x="40154" y="22970"/>
                  </a:cubicBezTo>
                  <a:cubicBezTo>
                    <a:pt x="40154" y="22970"/>
                    <a:pt x="41339" y="24155"/>
                    <a:pt x="41552" y="25310"/>
                  </a:cubicBezTo>
                  <a:cubicBezTo>
                    <a:pt x="41552" y="25310"/>
                    <a:pt x="41369" y="26101"/>
                    <a:pt x="42251" y="26101"/>
                  </a:cubicBezTo>
                  <a:cubicBezTo>
                    <a:pt x="42261" y="26101"/>
                    <a:pt x="42270" y="26101"/>
                    <a:pt x="42280" y="26101"/>
                  </a:cubicBezTo>
                  <a:cubicBezTo>
                    <a:pt x="43123" y="26101"/>
                    <a:pt x="45292" y="24853"/>
                    <a:pt x="45442" y="24733"/>
                  </a:cubicBezTo>
                  <a:cubicBezTo>
                    <a:pt x="45594" y="24611"/>
                    <a:pt x="46537" y="24338"/>
                    <a:pt x="46233" y="23730"/>
                  </a:cubicBezTo>
                  <a:cubicBezTo>
                    <a:pt x="45929" y="23122"/>
                    <a:pt x="45746" y="23365"/>
                    <a:pt x="45351" y="22879"/>
                  </a:cubicBezTo>
                  <a:cubicBezTo>
                    <a:pt x="45017" y="22362"/>
                    <a:pt x="43072" y="19718"/>
                    <a:pt x="42889" y="19535"/>
                  </a:cubicBezTo>
                  <a:cubicBezTo>
                    <a:pt x="42889" y="19535"/>
                    <a:pt x="43862" y="19292"/>
                    <a:pt x="44257" y="19231"/>
                  </a:cubicBezTo>
                  <a:cubicBezTo>
                    <a:pt x="44327" y="19214"/>
                    <a:pt x="44454" y="19207"/>
                    <a:pt x="44632" y="19207"/>
                  </a:cubicBezTo>
                  <a:cubicBezTo>
                    <a:pt x="46146" y="19207"/>
                    <a:pt x="51271" y="19753"/>
                    <a:pt x="54689" y="19753"/>
                  </a:cubicBezTo>
                  <a:cubicBezTo>
                    <a:pt x="55952" y="19753"/>
                    <a:pt x="56981" y="19678"/>
                    <a:pt x="57510" y="19474"/>
                  </a:cubicBezTo>
                  <a:cubicBezTo>
                    <a:pt x="57510" y="19474"/>
                    <a:pt x="59029" y="18988"/>
                    <a:pt x="59272" y="18927"/>
                  </a:cubicBezTo>
                  <a:cubicBezTo>
                    <a:pt x="59485" y="18836"/>
                    <a:pt x="66476" y="16222"/>
                    <a:pt x="66324" y="15493"/>
                  </a:cubicBezTo>
                  <a:cubicBezTo>
                    <a:pt x="66220" y="15058"/>
                    <a:pt x="65768" y="14852"/>
                    <a:pt x="65098" y="14852"/>
                  </a:cubicBezTo>
                  <a:cubicBezTo>
                    <a:pt x="64597" y="14852"/>
                    <a:pt x="63974" y="14967"/>
                    <a:pt x="63285" y="15189"/>
                  </a:cubicBezTo>
                  <a:cubicBezTo>
                    <a:pt x="61953" y="15649"/>
                    <a:pt x="59954" y="16089"/>
                    <a:pt x="58829" y="16089"/>
                  </a:cubicBezTo>
                  <a:cubicBezTo>
                    <a:pt x="58619" y="16089"/>
                    <a:pt x="58439" y="16073"/>
                    <a:pt x="58300" y="16040"/>
                  </a:cubicBezTo>
                  <a:cubicBezTo>
                    <a:pt x="57996" y="15949"/>
                    <a:pt x="57358" y="15827"/>
                    <a:pt x="57358" y="15827"/>
                  </a:cubicBezTo>
                  <a:lnTo>
                    <a:pt x="53528" y="15189"/>
                  </a:lnTo>
                  <a:cubicBezTo>
                    <a:pt x="53528" y="15189"/>
                    <a:pt x="45351" y="13000"/>
                    <a:pt x="42950" y="11663"/>
                  </a:cubicBezTo>
                  <a:cubicBezTo>
                    <a:pt x="42950" y="11663"/>
                    <a:pt x="38239" y="9444"/>
                    <a:pt x="37296" y="9262"/>
                  </a:cubicBezTo>
                  <a:cubicBezTo>
                    <a:pt x="36639" y="9134"/>
                    <a:pt x="35612" y="8637"/>
                    <a:pt x="33885" y="8637"/>
                  </a:cubicBezTo>
                  <a:cubicBezTo>
                    <a:pt x="33136" y="8637"/>
                    <a:pt x="32256" y="8731"/>
                    <a:pt x="31217" y="8988"/>
                  </a:cubicBezTo>
                  <a:lnTo>
                    <a:pt x="30852" y="9079"/>
                  </a:lnTo>
                  <a:cubicBezTo>
                    <a:pt x="30852" y="9079"/>
                    <a:pt x="26232" y="10569"/>
                    <a:pt x="23466" y="12879"/>
                  </a:cubicBezTo>
                  <a:cubicBezTo>
                    <a:pt x="21430" y="14581"/>
                    <a:pt x="19940" y="16040"/>
                    <a:pt x="17934" y="18775"/>
                  </a:cubicBezTo>
                  <a:cubicBezTo>
                    <a:pt x="17934" y="18775"/>
                    <a:pt x="17399" y="19189"/>
                    <a:pt x="16960" y="19189"/>
                  </a:cubicBezTo>
                  <a:cubicBezTo>
                    <a:pt x="16908" y="19189"/>
                    <a:pt x="16858" y="19183"/>
                    <a:pt x="16810" y="19171"/>
                  </a:cubicBezTo>
                  <a:cubicBezTo>
                    <a:pt x="16415" y="19110"/>
                    <a:pt x="13162" y="18563"/>
                    <a:pt x="10731" y="16556"/>
                  </a:cubicBezTo>
                  <a:cubicBezTo>
                    <a:pt x="8299" y="14550"/>
                    <a:pt x="5867" y="11784"/>
                    <a:pt x="4925" y="7681"/>
                  </a:cubicBezTo>
                  <a:cubicBezTo>
                    <a:pt x="4925" y="7682"/>
                    <a:pt x="4925" y="7682"/>
                    <a:pt x="4925" y="7682"/>
                  </a:cubicBezTo>
                  <a:cubicBezTo>
                    <a:pt x="4918" y="7682"/>
                    <a:pt x="4777" y="7078"/>
                    <a:pt x="4955" y="6040"/>
                  </a:cubicBezTo>
                  <a:cubicBezTo>
                    <a:pt x="5077" y="5432"/>
                    <a:pt x="6019" y="4307"/>
                    <a:pt x="7296" y="3730"/>
                  </a:cubicBezTo>
                  <a:cubicBezTo>
                    <a:pt x="8542" y="3152"/>
                    <a:pt x="8299" y="1936"/>
                    <a:pt x="8299" y="1936"/>
                  </a:cubicBezTo>
                  <a:cubicBezTo>
                    <a:pt x="8299" y="1936"/>
                    <a:pt x="8694" y="1602"/>
                    <a:pt x="8694" y="1298"/>
                  </a:cubicBezTo>
                  <a:cubicBezTo>
                    <a:pt x="8694" y="994"/>
                    <a:pt x="8512" y="143"/>
                    <a:pt x="7448" y="82"/>
                  </a:cubicBezTo>
                  <a:cubicBezTo>
                    <a:pt x="7139" y="57"/>
                    <a:pt x="6554" y="0"/>
                    <a:pt x="5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980550" y="1788175"/>
              <a:ext cx="636800" cy="985750"/>
            </a:xfrm>
            <a:custGeom>
              <a:avLst/>
              <a:gdLst/>
              <a:ahLst/>
              <a:cxnLst/>
              <a:rect l="l" t="t" r="r" b="b"/>
              <a:pathLst>
                <a:path w="25472" h="39430" extrusionOk="0">
                  <a:moveTo>
                    <a:pt x="21121" y="1"/>
                  </a:moveTo>
                  <a:cubicBezTo>
                    <a:pt x="20141" y="1"/>
                    <a:pt x="19235" y="241"/>
                    <a:pt x="18268" y="523"/>
                  </a:cubicBezTo>
                  <a:cubicBezTo>
                    <a:pt x="16596" y="1039"/>
                    <a:pt x="10365" y="3501"/>
                    <a:pt x="7660" y="8638"/>
                  </a:cubicBezTo>
                  <a:cubicBezTo>
                    <a:pt x="7660" y="8638"/>
                    <a:pt x="6019" y="9307"/>
                    <a:pt x="5532" y="9733"/>
                  </a:cubicBezTo>
                  <a:lnTo>
                    <a:pt x="3192" y="9550"/>
                  </a:lnTo>
                  <a:cubicBezTo>
                    <a:pt x="3192" y="9550"/>
                    <a:pt x="2614" y="9489"/>
                    <a:pt x="2341" y="9185"/>
                  </a:cubicBezTo>
                  <a:cubicBezTo>
                    <a:pt x="2085" y="8958"/>
                    <a:pt x="1322" y="7770"/>
                    <a:pt x="727" y="7770"/>
                  </a:cubicBezTo>
                  <a:cubicBezTo>
                    <a:pt x="686" y="7770"/>
                    <a:pt x="647" y="7776"/>
                    <a:pt x="608" y="7787"/>
                  </a:cubicBezTo>
                  <a:cubicBezTo>
                    <a:pt x="0" y="7970"/>
                    <a:pt x="1155" y="10219"/>
                    <a:pt x="1155" y="10219"/>
                  </a:cubicBezTo>
                  <a:cubicBezTo>
                    <a:pt x="1155" y="10219"/>
                    <a:pt x="1368" y="11252"/>
                    <a:pt x="2493" y="11313"/>
                  </a:cubicBezTo>
                  <a:cubicBezTo>
                    <a:pt x="3587" y="11404"/>
                    <a:pt x="4620" y="11587"/>
                    <a:pt x="4651" y="11769"/>
                  </a:cubicBezTo>
                  <a:cubicBezTo>
                    <a:pt x="4742" y="12012"/>
                    <a:pt x="5320" y="12590"/>
                    <a:pt x="5320" y="12590"/>
                  </a:cubicBezTo>
                  <a:lnTo>
                    <a:pt x="5563" y="13046"/>
                  </a:lnTo>
                  <a:lnTo>
                    <a:pt x="4651" y="13289"/>
                  </a:lnTo>
                  <a:cubicBezTo>
                    <a:pt x="4651" y="13289"/>
                    <a:pt x="3477" y="13160"/>
                    <a:pt x="2697" y="13160"/>
                  </a:cubicBezTo>
                  <a:cubicBezTo>
                    <a:pt x="2404" y="13160"/>
                    <a:pt x="2167" y="13178"/>
                    <a:pt x="2067" y="13228"/>
                  </a:cubicBezTo>
                  <a:cubicBezTo>
                    <a:pt x="1733" y="13410"/>
                    <a:pt x="2310" y="14961"/>
                    <a:pt x="2341" y="15113"/>
                  </a:cubicBezTo>
                  <a:cubicBezTo>
                    <a:pt x="2371" y="15325"/>
                    <a:pt x="2858" y="16116"/>
                    <a:pt x="2918" y="16268"/>
                  </a:cubicBezTo>
                  <a:cubicBezTo>
                    <a:pt x="2946" y="16407"/>
                    <a:pt x="3077" y="16700"/>
                    <a:pt x="3145" y="16700"/>
                  </a:cubicBezTo>
                  <a:cubicBezTo>
                    <a:pt x="3151" y="16700"/>
                    <a:pt x="3157" y="16698"/>
                    <a:pt x="3162" y="16693"/>
                  </a:cubicBezTo>
                  <a:cubicBezTo>
                    <a:pt x="3253" y="16602"/>
                    <a:pt x="3313" y="16328"/>
                    <a:pt x="3405" y="16328"/>
                  </a:cubicBezTo>
                  <a:cubicBezTo>
                    <a:pt x="3465" y="16328"/>
                    <a:pt x="5654" y="16328"/>
                    <a:pt x="6657" y="16116"/>
                  </a:cubicBezTo>
                  <a:cubicBezTo>
                    <a:pt x="6657" y="16116"/>
                    <a:pt x="6718" y="17088"/>
                    <a:pt x="6748" y="17240"/>
                  </a:cubicBezTo>
                  <a:cubicBezTo>
                    <a:pt x="6748" y="17240"/>
                    <a:pt x="5958" y="17970"/>
                    <a:pt x="5411" y="18000"/>
                  </a:cubicBezTo>
                  <a:cubicBezTo>
                    <a:pt x="5324" y="18009"/>
                    <a:pt x="5240" y="18012"/>
                    <a:pt x="5158" y="18012"/>
                  </a:cubicBezTo>
                  <a:cubicBezTo>
                    <a:pt x="4486" y="18012"/>
                    <a:pt x="4001" y="17756"/>
                    <a:pt x="3651" y="17756"/>
                  </a:cubicBezTo>
                  <a:cubicBezTo>
                    <a:pt x="3584" y="17756"/>
                    <a:pt x="3523" y="17765"/>
                    <a:pt x="3465" y="17787"/>
                  </a:cubicBezTo>
                  <a:cubicBezTo>
                    <a:pt x="3162" y="17909"/>
                    <a:pt x="3253" y="18091"/>
                    <a:pt x="3405" y="18456"/>
                  </a:cubicBezTo>
                  <a:cubicBezTo>
                    <a:pt x="3526" y="18882"/>
                    <a:pt x="3861" y="19793"/>
                    <a:pt x="3861" y="19793"/>
                  </a:cubicBezTo>
                  <a:lnTo>
                    <a:pt x="4073" y="20705"/>
                  </a:lnTo>
                  <a:cubicBezTo>
                    <a:pt x="4073" y="20705"/>
                    <a:pt x="4437" y="20983"/>
                    <a:pt x="5002" y="20983"/>
                  </a:cubicBezTo>
                  <a:cubicBezTo>
                    <a:pt x="5111" y="20983"/>
                    <a:pt x="5227" y="20973"/>
                    <a:pt x="5350" y="20948"/>
                  </a:cubicBezTo>
                  <a:cubicBezTo>
                    <a:pt x="5610" y="20897"/>
                    <a:pt x="5844" y="20873"/>
                    <a:pt x="6064" y="20873"/>
                  </a:cubicBezTo>
                  <a:cubicBezTo>
                    <a:pt x="6487" y="20873"/>
                    <a:pt x="6854" y="20960"/>
                    <a:pt x="7235" y="21100"/>
                  </a:cubicBezTo>
                  <a:cubicBezTo>
                    <a:pt x="7812" y="21283"/>
                    <a:pt x="7964" y="21344"/>
                    <a:pt x="7964" y="21344"/>
                  </a:cubicBezTo>
                  <a:cubicBezTo>
                    <a:pt x="7964" y="21344"/>
                    <a:pt x="8086" y="21800"/>
                    <a:pt x="7994" y="21952"/>
                  </a:cubicBezTo>
                  <a:cubicBezTo>
                    <a:pt x="7934" y="22104"/>
                    <a:pt x="7326" y="22651"/>
                    <a:pt x="7326" y="22651"/>
                  </a:cubicBezTo>
                  <a:cubicBezTo>
                    <a:pt x="7326" y="22651"/>
                    <a:pt x="6475" y="23259"/>
                    <a:pt x="5745" y="23289"/>
                  </a:cubicBezTo>
                  <a:cubicBezTo>
                    <a:pt x="5745" y="23289"/>
                    <a:pt x="5667" y="23258"/>
                    <a:pt x="5569" y="23258"/>
                  </a:cubicBezTo>
                  <a:cubicBezTo>
                    <a:pt x="5430" y="23258"/>
                    <a:pt x="5251" y="23320"/>
                    <a:pt x="5198" y="23623"/>
                  </a:cubicBezTo>
                  <a:cubicBezTo>
                    <a:pt x="5076" y="24170"/>
                    <a:pt x="5684" y="25660"/>
                    <a:pt x="5715" y="25721"/>
                  </a:cubicBezTo>
                  <a:cubicBezTo>
                    <a:pt x="5742" y="25829"/>
                    <a:pt x="5817" y="26322"/>
                    <a:pt x="6133" y="26322"/>
                  </a:cubicBezTo>
                  <a:cubicBezTo>
                    <a:pt x="6172" y="26322"/>
                    <a:pt x="6215" y="26315"/>
                    <a:pt x="6262" y="26298"/>
                  </a:cubicBezTo>
                  <a:cubicBezTo>
                    <a:pt x="6657" y="26146"/>
                    <a:pt x="6505" y="26025"/>
                    <a:pt x="6870" y="25842"/>
                  </a:cubicBezTo>
                  <a:cubicBezTo>
                    <a:pt x="7204" y="25690"/>
                    <a:pt x="9028" y="24748"/>
                    <a:pt x="9149" y="24626"/>
                  </a:cubicBezTo>
                  <a:cubicBezTo>
                    <a:pt x="9149" y="24626"/>
                    <a:pt x="9180" y="25265"/>
                    <a:pt x="9180" y="25508"/>
                  </a:cubicBezTo>
                  <a:cubicBezTo>
                    <a:pt x="9210" y="26055"/>
                    <a:pt x="7478" y="32256"/>
                    <a:pt x="7782" y="33623"/>
                  </a:cubicBezTo>
                  <a:cubicBezTo>
                    <a:pt x="7782" y="33623"/>
                    <a:pt x="7934" y="34626"/>
                    <a:pt x="7964" y="34778"/>
                  </a:cubicBezTo>
                  <a:cubicBezTo>
                    <a:pt x="7994" y="34929"/>
                    <a:pt x="8924" y="39430"/>
                    <a:pt x="9384" y="39430"/>
                  </a:cubicBezTo>
                  <a:cubicBezTo>
                    <a:pt x="9387" y="39430"/>
                    <a:pt x="9390" y="39429"/>
                    <a:pt x="9393" y="39429"/>
                  </a:cubicBezTo>
                  <a:cubicBezTo>
                    <a:pt x="9909" y="39399"/>
                    <a:pt x="10061" y="38608"/>
                    <a:pt x="9849" y="37575"/>
                  </a:cubicBezTo>
                  <a:cubicBezTo>
                    <a:pt x="9666" y="36541"/>
                    <a:pt x="9605" y="34961"/>
                    <a:pt x="9818" y="34414"/>
                  </a:cubicBezTo>
                  <a:cubicBezTo>
                    <a:pt x="9909" y="34231"/>
                    <a:pt x="10001" y="33867"/>
                    <a:pt x="10001" y="33867"/>
                  </a:cubicBezTo>
                  <a:lnTo>
                    <a:pt x="10760" y="31587"/>
                  </a:lnTo>
                  <a:cubicBezTo>
                    <a:pt x="10760" y="31587"/>
                    <a:pt x="12888" y="26754"/>
                    <a:pt x="13922" y="25417"/>
                  </a:cubicBezTo>
                  <a:cubicBezTo>
                    <a:pt x="13922" y="25417"/>
                    <a:pt x="15715" y="22711"/>
                    <a:pt x="15928" y="22164"/>
                  </a:cubicBezTo>
                  <a:cubicBezTo>
                    <a:pt x="16140" y="21587"/>
                    <a:pt x="16900" y="20584"/>
                    <a:pt x="16688" y="18426"/>
                  </a:cubicBezTo>
                  <a:lnTo>
                    <a:pt x="16657" y="18213"/>
                  </a:lnTo>
                  <a:cubicBezTo>
                    <a:pt x="16657" y="18213"/>
                    <a:pt x="16171" y="15234"/>
                    <a:pt x="15016" y="13289"/>
                  </a:cubicBezTo>
                  <a:cubicBezTo>
                    <a:pt x="14195" y="11860"/>
                    <a:pt x="13435" y="10827"/>
                    <a:pt x="11915" y="9337"/>
                  </a:cubicBezTo>
                  <a:cubicBezTo>
                    <a:pt x="11915" y="9337"/>
                    <a:pt x="11642" y="8881"/>
                    <a:pt x="11763" y="8638"/>
                  </a:cubicBezTo>
                  <a:cubicBezTo>
                    <a:pt x="11824" y="8365"/>
                    <a:pt x="12493" y="6450"/>
                    <a:pt x="13982" y="5143"/>
                  </a:cubicBezTo>
                  <a:cubicBezTo>
                    <a:pt x="15441" y="3805"/>
                    <a:pt x="17356" y="2590"/>
                    <a:pt x="19970" y="2346"/>
                  </a:cubicBezTo>
                  <a:cubicBezTo>
                    <a:pt x="20062" y="2559"/>
                    <a:pt x="20426" y="2498"/>
                    <a:pt x="21065" y="2742"/>
                  </a:cubicBezTo>
                  <a:cubicBezTo>
                    <a:pt x="21460" y="2863"/>
                    <a:pt x="22068" y="3532"/>
                    <a:pt x="22280" y="4383"/>
                  </a:cubicBezTo>
                  <a:cubicBezTo>
                    <a:pt x="22507" y="5147"/>
                    <a:pt x="23207" y="5173"/>
                    <a:pt x="23303" y="5173"/>
                  </a:cubicBezTo>
                  <a:cubicBezTo>
                    <a:pt x="23310" y="5173"/>
                    <a:pt x="23314" y="5173"/>
                    <a:pt x="23314" y="5173"/>
                  </a:cubicBezTo>
                  <a:cubicBezTo>
                    <a:pt x="23314" y="5173"/>
                    <a:pt x="23466" y="5447"/>
                    <a:pt x="23648" y="5477"/>
                  </a:cubicBezTo>
                  <a:cubicBezTo>
                    <a:pt x="23680" y="5482"/>
                    <a:pt x="23719" y="5485"/>
                    <a:pt x="23762" y="5485"/>
                  </a:cubicBezTo>
                  <a:cubicBezTo>
                    <a:pt x="24007" y="5485"/>
                    <a:pt x="24400" y="5382"/>
                    <a:pt x="24530" y="4839"/>
                  </a:cubicBezTo>
                  <a:cubicBezTo>
                    <a:pt x="24682" y="4170"/>
                    <a:pt x="25472" y="1252"/>
                    <a:pt x="23435" y="462"/>
                  </a:cubicBezTo>
                  <a:cubicBezTo>
                    <a:pt x="22590" y="129"/>
                    <a:pt x="21836" y="1"/>
                    <a:pt x="211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154550" y="1298175"/>
              <a:ext cx="364000" cy="579300"/>
            </a:xfrm>
            <a:custGeom>
              <a:avLst/>
              <a:gdLst/>
              <a:ahLst/>
              <a:cxnLst/>
              <a:rect l="l" t="t" r="r" b="b"/>
              <a:pathLst>
                <a:path w="14560" h="23172" extrusionOk="0">
                  <a:moveTo>
                    <a:pt x="9142" y="1"/>
                  </a:moveTo>
                  <a:cubicBezTo>
                    <a:pt x="9057" y="1"/>
                    <a:pt x="8968" y="10"/>
                    <a:pt x="8876" y="31"/>
                  </a:cubicBezTo>
                  <a:cubicBezTo>
                    <a:pt x="7660" y="305"/>
                    <a:pt x="7082" y="943"/>
                    <a:pt x="6444" y="1673"/>
                  </a:cubicBezTo>
                  <a:cubicBezTo>
                    <a:pt x="5775" y="2402"/>
                    <a:pt x="3557" y="5502"/>
                    <a:pt x="3860" y="8815"/>
                  </a:cubicBezTo>
                  <a:cubicBezTo>
                    <a:pt x="3860" y="8815"/>
                    <a:pt x="3283" y="9636"/>
                    <a:pt x="3161" y="10001"/>
                  </a:cubicBezTo>
                  <a:lnTo>
                    <a:pt x="1976" y="10639"/>
                  </a:lnTo>
                  <a:cubicBezTo>
                    <a:pt x="1976" y="10639"/>
                    <a:pt x="1725" y="10765"/>
                    <a:pt x="1542" y="10765"/>
                  </a:cubicBezTo>
                  <a:cubicBezTo>
                    <a:pt x="1524" y="10765"/>
                    <a:pt x="1506" y="10764"/>
                    <a:pt x="1490" y="10761"/>
                  </a:cubicBezTo>
                  <a:cubicBezTo>
                    <a:pt x="1338" y="10717"/>
                    <a:pt x="878" y="10520"/>
                    <a:pt x="548" y="10520"/>
                  </a:cubicBezTo>
                  <a:cubicBezTo>
                    <a:pt x="416" y="10520"/>
                    <a:pt x="305" y="10552"/>
                    <a:pt x="243" y="10639"/>
                  </a:cubicBezTo>
                  <a:cubicBezTo>
                    <a:pt x="0" y="10943"/>
                    <a:pt x="1277" y="11612"/>
                    <a:pt x="1277" y="11612"/>
                  </a:cubicBezTo>
                  <a:cubicBezTo>
                    <a:pt x="1277" y="11612"/>
                    <a:pt x="1491" y="11843"/>
                    <a:pt x="1823" y="11843"/>
                  </a:cubicBezTo>
                  <a:cubicBezTo>
                    <a:pt x="1942" y="11843"/>
                    <a:pt x="2075" y="11813"/>
                    <a:pt x="2219" y="11733"/>
                  </a:cubicBezTo>
                  <a:cubicBezTo>
                    <a:pt x="2713" y="11474"/>
                    <a:pt x="3162" y="11258"/>
                    <a:pt x="3339" y="11258"/>
                  </a:cubicBezTo>
                  <a:cubicBezTo>
                    <a:pt x="3369" y="11258"/>
                    <a:pt x="3391" y="11264"/>
                    <a:pt x="3405" y="11278"/>
                  </a:cubicBezTo>
                  <a:cubicBezTo>
                    <a:pt x="3496" y="11338"/>
                    <a:pt x="3952" y="11460"/>
                    <a:pt x="3952" y="11460"/>
                  </a:cubicBezTo>
                  <a:lnTo>
                    <a:pt x="4225" y="11612"/>
                  </a:lnTo>
                  <a:lnTo>
                    <a:pt x="3891" y="12037"/>
                  </a:lnTo>
                  <a:cubicBezTo>
                    <a:pt x="3891" y="12037"/>
                    <a:pt x="2736" y="12615"/>
                    <a:pt x="2645" y="12797"/>
                  </a:cubicBezTo>
                  <a:cubicBezTo>
                    <a:pt x="2523" y="12980"/>
                    <a:pt x="3283" y="13557"/>
                    <a:pt x="3344" y="13618"/>
                  </a:cubicBezTo>
                  <a:cubicBezTo>
                    <a:pt x="3435" y="13709"/>
                    <a:pt x="3921" y="13922"/>
                    <a:pt x="4012" y="14013"/>
                  </a:cubicBezTo>
                  <a:cubicBezTo>
                    <a:pt x="4063" y="14039"/>
                    <a:pt x="4178" y="14149"/>
                    <a:pt x="4232" y="14149"/>
                  </a:cubicBezTo>
                  <a:cubicBezTo>
                    <a:pt x="4242" y="14149"/>
                    <a:pt x="4251" y="14145"/>
                    <a:pt x="4256" y="14135"/>
                  </a:cubicBezTo>
                  <a:cubicBezTo>
                    <a:pt x="4316" y="14044"/>
                    <a:pt x="4225" y="13922"/>
                    <a:pt x="4256" y="13892"/>
                  </a:cubicBezTo>
                  <a:cubicBezTo>
                    <a:pt x="4316" y="13892"/>
                    <a:pt x="5319" y="13223"/>
                    <a:pt x="5745" y="12797"/>
                  </a:cubicBezTo>
                  <a:cubicBezTo>
                    <a:pt x="5745" y="12797"/>
                    <a:pt x="6049" y="13253"/>
                    <a:pt x="6140" y="13314"/>
                  </a:cubicBezTo>
                  <a:cubicBezTo>
                    <a:pt x="6140" y="13314"/>
                    <a:pt x="5988" y="13922"/>
                    <a:pt x="5715" y="14135"/>
                  </a:cubicBezTo>
                  <a:cubicBezTo>
                    <a:pt x="5289" y="14469"/>
                    <a:pt x="4833" y="14439"/>
                    <a:pt x="4712" y="14621"/>
                  </a:cubicBezTo>
                  <a:cubicBezTo>
                    <a:pt x="4620" y="14773"/>
                    <a:pt x="4712" y="14803"/>
                    <a:pt x="4924" y="14955"/>
                  </a:cubicBezTo>
                  <a:cubicBezTo>
                    <a:pt x="5107" y="15107"/>
                    <a:pt x="5563" y="15442"/>
                    <a:pt x="5563" y="15442"/>
                  </a:cubicBezTo>
                  <a:lnTo>
                    <a:pt x="5927" y="15806"/>
                  </a:lnTo>
                  <a:cubicBezTo>
                    <a:pt x="5927" y="15806"/>
                    <a:pt x="5938" y="15807"/>
                    <a:pt x="5958" y="15807"/>
                  </a:cubicBezTo>
                  <a:cubicBezTo>
                    <a:pt x="6057" y="15807"/>
                    <a:pt x="6373" y="15786"/>
                    <a:pt x="6626" y="15533"/>
                  </a:cubicBezTo>
                  <a:cubicBezTo>
                    <a:pt x="6930" y="15229"/>
                    <a:pt x="7234" y="15107"/>
                    <a:pt x="7569" y="15047"/>
                  </a:cubicBezTo>
                  <a:cubicBezTo>
                    <a:pt x="7903" y="14955"/>
                    <a:pt x="8025" y="14955"/>
                    <a:pt x="8025" y="14955"/>
                  </a:cubicBezTo>
                  <a:cubicBezTo>
                    <a:pt x="8025" y="14955"/>
                    <a:pt x="8207" y="15138"/>
                    <a:pt x="8207" y="15229"/>
                  </a:cubicBezTo>
                  <a:cubicBezTo>
                    <a:pt x="8207" y="15320"/>
                    <a:pt x="8116" y="15776"/>
                    <a:pt x="8116" y="15776"/>
                  </a:cubicBezTo>
                  <a:cubicBezTo>
                    <a:pt x="8116" y="15776"/>
                    <a:pt x="7903" y="16293"/>
                    <a:pt x="7569" y="16566"/>
                  </a:cubicBezTo>
                  <a:cubicBezTo>
                    <a:pt x="7569" y="16566"/>
                    <a:pt x="7295" y="16627"/>
                    <a:pt x="7417" y="16901"/>
                  </a:cubicBezTo>
                  <a:cubicBezTo>
                    <a:pt x="7538" y="17174"/>
                    <a:pt x="8268" y="17691"/>
                    <a:pt x="8329" y="17721"/>
                  </a:cubicBezTo>
                  <a:cubicBezTo>
                    <a:pt x="8351" y="17766"/>
                    <a:pt x="8486" y="17923"/>
                    <a:pt x="8616" y="17923"/>
                  </a:cubicBezTo>
                  <a:cubicBezTo>
                    <a:pt x="8665" y="17923"/>
                    <a:pt x="8713" y="17901"/>
                    <a:pt x="8754" y="17843"/>
                  </a:cubicBezTo>
                  <a:cubicBezTo>
                    <a:pt x="8906" y="17661"/>
                    <a:pt x="8785" y="17630"/>
                    <a:pt x="8906" y="17448"/>
                  </a:cubicBezTo>
                  <a:cubicBezTo>
                    <a:pt x="9028" y="17235"/>
                    <a:pt x="9575" y="16262"/>
                    <a:pt x="9636" y="16141"/>
                  </a:cubicBezTo>
                  <a:cubicBezTo>
                    <a:pt x="9636" y="16141"/>
                    <a:pt x="9848" y="16445"/>
                    <a:pt x="9940" y="16566"/>
                  </a:cubicBezTo>
                  <a:cubicBezTo>
                    <a:pt x="10122" y="16810"/>
                    <a:pt x="11186" y="20335"/>
                    <a:pt x="11763" y="20883"/>
                  </a:cubicBezTo>
                  <a:cubicBezTo>
                    <a:pt x="11763" y="20883"/>
                    <a:pt x="12128" y="21308"/>
                    <a:pt x="12219" y="21399"/>
                  </a:cubicBezTo>
                  <a:cubicBezTo>
                    <a:pt x="12278" y="21458"/>
                    <a:pt x="13991" y="23171"/>
                    <a:pt x="14314" y="23171"/>
                  </a:cubicBezTo>
                  <a:cubicBezTo>
                    <a:pt x="14328" y="23171"/>
                    <a:pt x="14339" y="23168"/>
                    <a:pt x="14347" y="23162"/>
                  </a:cubicBezTo>
                  <a:cubicBezTo>
                    <a:pt x="14560" y="23010"/>
                    <a:pt x="14377" y="22554"/>
                    <a:pt x="13982" y="22159"/>
                  </a:cubicBezTo>
                  <a:cubicBezTo>
                    <a:pt x="13617" y="21734"/>
                    <a:pt x="13040" y="20974"/>
                    <a:pt x="13010" y="20670"/>
                  </a:cubicBezTo>
                  <a:cubicBezTo>
                    <a:pt x="12979" y="20548"/>
                    <a:pt x="12918" y="20335"/>
                    <a:pt x="12918" y="20335"/>
                  </a:cubicBezTo>
                  <a:lnTo>
                    <a:pt x="12584" y="18998"/>
                  </a:lnTo>
                  <a:cubicBezTo>
                    <a:pt x="12584" y="18998"/>
                    <a:pt x="12098" y="16019"/>
                    <a:pt x="12219" y="15077"/>
                  </a:cubicBezTo>
                  <a:cubicBezTo>
                    <a:pt x="12219" y="15077"/>
                    <a:pt x="12250" y="13253"/>
                    <a:pt x="12159" y="12919"/>
                  </a:cubicBezTo>
                  <a:cubicBezTo>
                    <a:pt x="12098" y="12554"/>
                    <a:pt x="12128" y="11885"/>
                    <a:pt x="11368" y="10913"/>
                  </a:cubicBezTo>
                  <a:lnTo>
                    <a:pt x="11307" y="10791"/>
                  </a:lnTo>
                  <a:cubicBezTo>
                    <a:pt x="11307" y="10791"/>
                    <a:pt x="10152" y="9545"/>
                    <a:pt x="8967" y="8967"/>
                  </a:cubicBezTo>
                  <a:cubicBezTo>
                    <a:pt x="8146" y="8542"/>
                    <a:pt x="7447" y="8268"/>
                    <a:pt x="6292" y="8056"/>
                  </a:cubicBezTo>
                  <a:cubicBezTo>
                    <a:pt x="6292" y="8056"/>
                    <a:pt x="6019" y="7904"/>
                    <a:pt x="5988" y="7752"/>
                  </a:cubicBezTo>
                  <a:cubicBezTo>
                    <a:pt x="5927" y="7600"/>
                    <a:pt x="5623" y="6505"/>
                    <a:pt x="5927" y="5381"/>
                  </a:cubicBezTo>
                  <a:cubicBezTo>
                    <a:pt x="6231" y="4287"/>
                    <a:pt x="6778" y="3101"/>
                    <a:pt x="7964" y="2189"/>
                  </a:cubicBezTo>
                  <a:cubicBezTo>
                    <a:pt x="7842" y="2037"/>
                    <a:pt x="8025" y="1946"/>
                    <a:pt x="8420" y="1825"/>
                  </a:cubicBezTo>
                  <a:cubicBezTo>
                    <a:pt x="8445" y="1821"/>
                    <a:pt x="8473" y="1819"/>
                    <a:pt x="8505" y="1819"/>
                  </a:cubicBezTo>
                  <a:cubicBezTo>
                    <a:pt x="8745" y="1819"/>
                    <a:pt x="9165" y="1928"/>
                    <a:pt x="9514" y="2250"/>
                  </a:cubicBezTo>
                  <a:cubicBezTo>
                    <a:pt x="9652" y="2377"/>
                    <a:pt x="9791" y="2416"/>
                    <a:pt x="9909" y="2416"/>
                  </a:cubicBezTo>
                  <a:cubicBezTo>
                    <a:pt x="10103" y="2416"/>
                    <a:pt x="10244" y="2311"/>
                    <a:pt x="10244" y="2311"/>
                  </a:cubicBezTo>
                  <a:cubicBezTo>
                    <a:pt x="10244" y="2311"/>
                    <a:pt x="10329" y="2362"/>
                    <a:pt x="10410" y="2362"/>
                  </a:cubicBezTo>
                  <a:cubicBezTo>
                    <a:pt x="10437" y="2362"/>
                    <a:pt x="10464" y="2356"/>
                    <a:pt x="10487" y="2341"/>
                  </a:cubicBezTo>
                  <a:cubicBezTo>
                    <a:pt x="10608" y="2311"/>
                    <a:pt x="10851" y="2128"/>
                    <a:pt x="10730" y="1794"/>
                  </a:cubicBezTo>
                  <a:cubicBezTo>
                    <a:pt x="10618" y="1429"/>
                    <a:pt x="10168" y="1"/>
                    <a:pt x="91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6025" y="4181650"/>
              <a:ext cx="883025" cy="923100"/>
            </a:xfrm>
            <a:custGeom>
              <a:avLst/>
              <a:gdLst/>
              <a:ahLst/>
              <a:cxnLst/>
              <a:rect l="l" t="t" r="r" b="b"/>
              <a:pathLst>
                <a:path w="35321" h="36924" extrusionOk="0">
                  <a:moveTo>
                    <a:pt x="518" y="1"/>
                  </a:moveTo>
                  <a:cubicBezTo>
                    <a:pt x="390" y="1"/>
                    <a:pt x="304" y="23"/>
                    <a:pt x="274" y="74"/>
                  </a:cubicBezTo>
                  <a:cubicBezTo>
                    <a:pt x="0" y="530"/>
                    <a:pt x="669" y="1168"/>
                    <a:pt x="1733" y="1654"/>
                  </a:cubicBezTo>
                  <a:cubicBezTo>
                    <a:pt x="2797" y="2110"/>
                    <a:pt x="4317" y="2961"/>
                    <a:pt x="4681" y="3478"/>
                  </a:cubicBezTo>
                  <a:cubicBezTo>
                    <a:pt x="4803" y="3660"/>
                    <a:pt x="5107" y="3995"/>
                    <a:pt x="5107" y="3995"/>
                  </a:cubicBezTo>
                  <a:lnTo>
                    <a:pt x="6779" y="6092"/>
                  </a:lnTo>
                  <a:cubicBezTo>
                    <a:pt x="6779" y="6092"/>
                    <a:pt x="9970" y="10955"/>
                    <a:pt x="10608" y="12688"/>
                  </a:cubicBezTo>
                  <a:cubicBezTo>
                    <a:pt x="10608" y="12688"/>
                    <a:pt x="12007" y="15971"/>
                    <a:pt x="12432" y="16487"/>
                  </a:cubicBezTo>
                  <a:cubicBezTo>
                    <a:pt x="12858" y="17035"/>
                    <a:pt x="13314" y="18311"/>
                    <a:pt x="15441" y="19405"/>
                  </a:cubicBezTo>
                  <a:lnTo>
                    <a:pt x="15654" y="19527"/>
                  </a:lnTo>
                  <a:cubicBezTo>
                    <a:pt x="15654" y="19527"/>
                    <a:pt x="18694" y="20864"/>
                    <a:pt x="21217" y="20925"/>
                  </a:cubicBezTo>
                  <a:cubicBezTo>
                    <a:pt x="21615" y="20945"/>
                    <a:pt x="21994" y="20956"/>
                    <a:pt x="22367" y="20956"/>
                  </a:cubicBezTo>
                  <a:cubicBezTo>
                    <a:pt x="23704" y="20956"/>
                    <a:pt x="24966" y="20812"/>
                    <a:pt x="26749" y="20408"/>
                  </a:cubicBezTo>
                  <a:cubicBezTo>
                    <a:pt x="26749" y="20408"/>
                    <a:pt x="27326" y="20439"/>
                    <a:pt x="27508" y="20682"/>
                  </a:cubicBezTo>
                  <a:cubicBezTo>
                    <a:pt x="27721" y="20895"/>
                    <a:pt x="29119" y="22658"/>
                    <a:pt x="29454" y="24816"/>
                  </a:cubicBezTo>
                  <a:cubicBezTo>
                    <a:pt x="29788" y="26974"/>
                    <a:pt x="29788" y="29497"/>
                    <a:pt x="28420" y="32020"/>
                  </a:cubicBezTo>
                  <a:cubicBezTo>
                    <a:pt x="28390" y="32080"/>
                    <a:pt x="28208" y="32445"/>
                    <a:pt x="27630" y="32901"/>
                  </a:cubicBezTo>
                  <a:cubicBezTo>
                    <a:pt x="27420" y="33073"/>
                    <a:pt x="26944" y="33197"/>
                    <a:pt x="26393" y="33197"/>
                  </a:cubicBezTo>
                  <a:cubicBezTo>
                    <a:pt x="26069" y="33197"/>
                    <a:pt x="25719" y="33154"/>
                    <a:pt x="25381" y="33053"/>
                  </a:cubicBezTo>
                  <a:cubicBezTo>
                    <a:pt x="25246" y="33017"/>
                    <a:pt x="25122" y="33002"/>
                    <a:pt x="25009" y="33002"/>
                  </a:cubicBezTo>
                  <a:cubicBezTo>
                    <a:pt x="24361" y="33002"/>
                    <a:pt x="24074" y="33509"/>
                    <a:pt x="24074" y="33509"/>
                  </a:cubicBezTo>
                  <a:cubicBezTo>
                    <a:pt x="24074" y="33509"/>
                    <a:pt x="23709" y="33509"/>
                    <a:pt x="23557" y="33661"/>
                  </a:cubicBezTo>
                  <a:cubicBezTo>
                    <a:pt x="23405" y="33813"/>
                    <a:pt x="23162" y="34299"/>
                    <a:pt x="23648" y="34877"/>
                  </a:cubicBezTo>
                  <a:cubicBezTo>
                    <a:pt x="24053" y="35305"/>
                    <a:pt x="25517" y="36924"/>
                    <a:pt x="27068" y="36924"/>
                  </a:cubicBezTo>
                  <a:cubicBezTo>
                    <a:pt x="27499" y="36924"/>
                    <a:pt x="27936" y="36799"/>
                    <a:pt x="28360" y="36488"/>
                  </a:cubicBezTo>
                  <a:cubicBezTo>
                    <a:pt x="30305" y="35059"/>
                    <a:pt x="30822" y="33479"/>
                    <a:pt x="31399" y="31655"/>
                  </a:cubicBezTo>
                  <a:cubicBezTo>
                    <a:pt x="31977" y="29831"/>
                    <a:pt x="33405" y="22536"/>
                    <a:pt x="30214" y="16943"/>
                  </a:cubicBezTo>
                  <a:cubicBezTo>
                    <a:pt x="30214" y="16943"/>
                    <a:pt x="30548" y="14998"/>
                    <a:pt x="30457" y="14299"/>
                  </a:cubicBezTo>
                  <a:lnTo>
                    <a:pt x="32007" y="12232"/>
                  </a:lnTo>
                  <a:cubicBezTo>
                    <a:pt x="32007" y="12232"/>
                    <a:pt x="32372" y="11746"/>
                    <a:pt x="32828" y="11624"/>
                  </a:cubicBezTo>
                  <a:cubicBezTo>
                    <a:pt x="33253" y="11563"/>
                    <a:pt x="35016" y="11563"/>
                    <a:pt x="35168" y="10864"/>
                  </a:cubicBezTo>
                  <a:cubicBezTo>
                    <a:pt x="35320" y="10196"/>
                    <a:pt x="32524" y="9922"/>
                    <a:pt x="32524" y="9922"/>
                  </a:cubicBezTo>
                  <a:cubicBezTo>
                    <a:pt x="32524" y="9922"/>
                    <a:pt x="32300" y="9832"/>
                    <a:pt x="31989" y="9832"/>
                  </a:cubicBezTo>
                  <a:cubicBezTo>
                    <a:pt x="31624" y="9832"/>
                    <a:pt x="31139" y="9957"/>
                    <a:pt x="30761" y="10499"/>
                  </a:cubicBezTo>
                  <a:cubicBezTo>
                    <a:pt x="30067" y="11424"/>
                    <a:pt x="29319" y="12239"/>
                    <a:pt x="29038" y="12239"/>
                  </a:cubicBezTo>
                  <a:cubicBezTo>
                    <a:pt x="29023" y="12239"/>
                    <a:pt x="29010" y="12237"/>
                    <a:pt x="28998" y="12232"/>
                  </a:cubicBezTo>
                  <a:cubicBezTo>
                    <a:pt x="28967" y="12223"/>
                    <a:pt x="28923" y="12220"/>
                    <a:pt x="28869" y="12220"/>
                  </a:cubicBezTo>
                  <a:cubicBezTo>
                    <a:pt x="28543" y="12220"/>
                    <a:pt x="27873" y="12354"/>
                    <a:pt x="27873" y="12354"/>
                  </a:cubicBezTo>
                  <a:lnTo>
                    <a:pt x="27296" y="12323"/>
                  </a:lnTo>
                  <a:lnTo>
                    <a:pt x="27600" y="11320"/>
                  </a:lnTo>
                  <a:cubicBezTo>
                    <a:pt x="27600" y="11320"/>
                    <a:pt x="29180" y="9436"/>
                    <a:pt x="29241" y="8980"/>
                  </a:cubicBezTo>
                  <a:cubicBezTo>
                    <a:pt x="29271" y="8554"/>
                    <a:pt x="27478" y="8129"/>
                    <a:pt x="27296" y="8068"/>
                  </a:cubicBezTo>
                  <a:cubicBezTo>
                    <a:pt x="27113" y="7977"/>
                    <a:pt x="26049" y="7977"/>
                    <a:pt x="25898" y="7916"/>
                  </a:cubicBezTo>
                  <a:cubicBezTo>
                    <a:pt x="25803" y="7897"/>
                    <a:pt x="25602" y="7854"/>
                    <a:pt x="25464" y="7854"/>
                  </a:cubicBezTo>
                  <a:cubicBezTo>
                    <a:pt x="25381" y="7854"/>
                    <a:pt x="25320" y="7870"/>
                    <a:pt x="25320" y="7916"/>
                  </a:cubicBezTo>
                  <a:cubicBezTo>
                    <a:pt x="25320" y="8037"/>
                    <a:pt x="25502" y="8250"/>
                    <a:pt x="25502" y="8341"/>
                  </a:cubicBezTo>
                  <a:cubicBezTo>
                    <a:pt x="25472" y="8372"/>
                    <a:pt x="24135" y="10408"/>
                    <a:pt x="23770" y="11472"/>
                  </a:cubicBezTo>
                  <a:cubicBezTo>
                    <a:pt x="23770" y="11472"/>
                    <a:pt x="22797" y="10955"/>
                    <a:pt x="22645" y="10864"/>
                  </a:cubicBezTo>
                  <a:cubicBezTo>
                    <a:pt x="22645" y="10864"/>
                    <a:pt x="22463" y="9709"/>
                    <a:pt x="22736" y="9162"/>
                  </a:cubicBezTo>
                  <a:cubicBezTo>
                    <a:pt x="23223" y="8220"/>
                    <a:pt x="24013" y="7946"/>
                    <a:pt x="24104" y="7490"/>
                  </a:cubicBezTo>
                  <a:cubicBezTo>
                    <a:pt x="24165" y="7156"/>
                    <a:pt x="23952" y="7126"/>
                    <a:pt x="23496" y="7004"/>
                  </a:cubicBezTo>
                  <a:lnTo>
                    <a:pt x="21976" y="6609"/>
                  </a:lnTo>
                  <a:lnTo>
                    <a:pt x="20973" y="6305"/>
                  </a:lnTo>
                  <a:cubicBezTo>
                    <a:pt x="20973" y="6305"/>
                    <a:pt x="20305" y="6548"/>
                    <a:pt x="20001" y="7338"/>
                  </a:cubicBezTo>
                  <a:cubicBezTo>
                    <a:pt x="19697" y="8129"/>
                    <a:pt x="19241" y="8585"/>
                    <a:pt x="18694" y="9010"/>
                  </a:cubicBezTo>
                  <a:cubicBezTo>
                    <a:pt x="18177" y="9436"/>
                    <a:pt x="18025" y="9527"/>
                    <a:pt x="18025" y="9527"/>
                  </a:cubicBezTo>
                  <a:cubicBezTo>
                    <a:pt x="18025" y="9527"/>
                    <a:pt x="17539" y="9344"/>
                    <a:pt x="17417" y="9192"/>
                  </a:cubicBezTo>
                  <a:cubicBezTo>
                    <a:pt x="17326" y="9040"/>
                    <a:pt x="17174" y="8189"/>
                    <a:pt x="17174" y="8189"/>
                  </a:cubicBezTo>
                  <a:cubicBezTo>
                    <a:pt x="17174" y="8189"/>
                    <a:pt x="17113" y="7034"/>
                    <a:pt x="17539" y="6305"/>
                  </a:cubicBezTo>
                  <a:cubicBezTo>
                    <a:pt x="17539" y="6305"/>
                    <a:pt x="17995" y="5971"/>
                    <a:pt x="17569" y="5606"/>
                  </a:cubicBezTo>
                  <a:cubicBezTo>
                    <a:pt x="17144" y="5180"/>
                    <a:pt x="15411" y="4876"/>
                    <a:pt x="15289" y="4846"/>
                  </a:cubicBezTo>
                  <a:cubicBezTo>
                    <a:pt x="15220" y="4846"/>
                    <a:pt x="14992" y="4747"/>
                    <a:pt x="14786" y="4747"/>
                  </a:cubicBezTo>
                  <a:cubicBezTo>
                    <a:pt x="14632" y="4747"/>
                    <a:pt x="14490" y="4802"/>
                    <a:pt x="14438" y="4998"/>
                  </a:cubicBezTo>
                  <a:cubicBezTo>
                    <a:pt x="14347" y="5454"/>
                    <a:pt x="14530" y="5393"/>
                    <a:pt x="14499" y="5819"/>
                  </a:cubicBezTo>
                  <a:cubicBezTo>
                    <a:pt x="14438" y="6244"/>
                    <a:pt x="14226" y="8493"/>
                    <a:pt x="14226" y="8676"/>
                  </a:cubicBezTo>
                  <a:cubicBezTo>
                    <a:pt x="14226" y="8676"/>
                    <a:pt x="13618" y="8341"/>
                    <a:pt x="13374" y="8220"/>
                  </a:cubicBezTo>
                  <a:cubicBezTo>
                    <a:pt x="12858" y="7916"/>
                    <a:pt x="8146" y="2597"/>
                    <a:pt x="6657" y="2019"/>
                  </a:cubicBezTo>
                  <a:cubicBezTo>
                    <a:pt x="6657" y="2019"/>
                    <a:pt x="5624" y="1563"/>
                    <a:pt x="5472" y="1533"/>
                  </a:cubicBezTo>
                  <a:cubicBezTo>
                    <a:pt x="5336" y="1452"/>
                    <a:pt x="1548" y="1"/>
                    <a:pt x="5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43750" y="2423575"/>
              <a:ext cx="364000" cy="580050"/>
            </a:xfrm>
            <a:custGeom>
              <a:avLst/>
              <a:gdLst/>
              <a:ahLst/>
              <a:cxnLst/>
              <a:rect l="l" t="t" r="r" b="b"/>
              <a:pathLst>
                <a:path w="14560" h="23202" extrusionOk="0">
                  <a:moveTo>
                    <a:pt x="9112" y="0"/>
                  </a:moveTo>
                  <a:cubicBezTo>
                    <a:pt x="9027" y="0"/>
                    <a:pt x="8938" y="10"/>
                    <a:pt x="8845" y="31"/>
                  </a:cubicBezTo>
                  <a:cubicBezTo>
                    <a:pt x="7629" y="305"/>
                    <a:pt x="7052" y="943"/>
                    <a:pt x="6413" y="1672"/>
                  </a:cubicBezTo>
                  <a:cubicBezTo>
                    <a:pt x="5775" y="2402"/>
                    <a:pt x="3526" y="5502"/>
                    <a:pt x="3830" y="8815"/>
                  </a:cubicBezTo>
                  <a:cubicBezTo>
                    <a:pt x="3830" y="8815"/>
                    <a:pt x="3252" y="9666"/>
                    <a:pt x="3161" y="10001"/>
                  </a:cubicBezTo>
                  <a:lnTo>
                    <a:pt x="1976" y="10639"/>
                  </a:lnTo>
                  <a:cubicBezTo>
                    <a:pt x="1976" y="10639"/>
                    <a:pt x="1725" y="10765"/>
                    <a:pt x="1542" y="10765"/>
                  </a:cubicBezTo>
                  <a:cubicBezTo>
                    <a:pt x="1524" y="10765"/>
                    <a:pt x="1506" y="10763"/>
                    <a:pt x="1489" y="10761"/>
                  </a:cubicBezTo>
                  <a:cubicBezTo>
                    <a:pt x="1335" y="10739"/>
                    <a:pt x="861" y="10525"/>
                    <a:pt x="520" y="10525"/>
                  </a:cubicBezTo>
                  <a:cubicBezTo>
                    <a:pt x="390" y="10525"/>
                    <a:pt x="280" y="10556"/>
                    <a:pt x="213" y="10639"/>
                  </a:cubicBezTo>
                  <a:cubicBezTo>
                    <a:pt x="0" y="10943"/>
                    <a:pt x="1246" y="11642"/>
                    <a:pt x="1246" y="11642"/>
                  </a:cubicBezTo>
                  <a:cubicBezTo>
                    <a:pt x="1246" y="11642"/>
                    <a:pt x="1468" y="11848"/>
                    <a:pt x="1786" y="11848"/>
                  </a:cubicBezTo>
                  <a:cubicBezTo>
                    <a:pt x="1908" y="11848"/>
                    <a:pt x="2045" y="11818"/>
                    <a:pt x="2188" y="11733"/>
                  </a:cubicBezTo>
                  <a:cubicBezTo>
                    <a:pt x="2699" y="11464"/>
                    <a:pt x="3186" y="11267"/>
                    <a:pt x="3334" y="11267"/>
                  </a:cubicBezTo>
                  <a:cubicBezTo>
                    <a:pt x="3353" y="11267"/>
                    <a:pt x="3367" y="11270"/>
                    <a:pt x="3374" y="11277"/>
                  </a:cubicBezTo>
                  <a:cubicBezTo>
                    <a:pt x="3496" y="11369"/>
                    <a:pt x="3951" y="11490"/>
                    <a:pt x="3951" y="11490"/>
                  </a:cubicBezTo>
                  <a:lnTo>
                    <a:pt x="4225" y="11642"/>
                  </a:lnTo>
                  <a:lnTo>
                    <a:pt x="3860" y="12037"/>
                  </a:lnTo>
                  <a:cubicBezTo>
                    <a:pt x="3860" y="12037"/>
                    <a:pt x="2736" y="12615"/>
                    <a:pt x="2614" y="12797"/>
                  </a:cubicBezTo>
                  <a:cubicBezTo>
                    <a:pt x="2492" y="13010"/>
                    <a:pt x="3252" y="13557"/>
                    <a:pt x="3344" y="13648"/>
                  </a:cubicBezTo>
                  <a:cubicBezTo>
                    <a:pt x="3404" y="13709"/>
                    <a:pt x="3921" y="13952"/>
                    <a:pt x="3982" y="14013"/>
                  </a:cubicBezTo>
                  <a:cubicBezTo>
                    <a:pt x="4053" y="14060"/>
                    <a:pt x="4161" y="14163"/>
                    <a:pt x="4219" y="14163"/>
                  </a:cubicBezTo>
                  <a:cubicBezTo>
                    <a:pt x="4236" y="14163"/>
                    <a:pt x="4249" y="14155"/>
                    <a:pt x="4255" y="14135"/>
                  </a:cubicBezTo>
                  <a:cubicBezTo>
                    <a:pt x="4286" y="14074"/>
                    <a:pt x="4225" y="13952"/>
                    <a:pt x="4255" y="13922"/>
                  </a:cubicBezTo>
                  <a:cubicBezTo>
                    <a:pt x="4286" y="13922"/>
                    <a:pt x="5319" y="13223"/>
                    <a:pt x="5745" y="12797"/>
                  </a:cubicBezTo>
                  <a:cubicBezTo>
                    <a:pt x="5745" y="12797"/>
                    <a:pt x="6049" y="13253"/>
                    <a:pt x="6110" y="13344"/>
                  </a:cubicBezTo>
                  <a:cubicBezTo>
                    <a:pt x="6110" y="13344"/>
                    <a:pt x="5958" y="13952"/>
                    <a:pt x="5684" y="14135"/>
                  </a:cubicBezTo>
                  <a:cubicBezTo>
                    <a:pt x="5258" y="14469"/>
                    <a:pt x="4803" y="14439"/>
                    <a:pt x="4711" y="14621"/>
                  </a:cubicBezTo>
                  <a:cubicBezTo>
                    <a:pt x="4590" y="14773"/>
                    <a:pt x="4711" y="14834"/>
                    <a:pt x="4894" y="14986"/>
                  </a:cubicBezTo>
                  <a:cubicBezTo>
                    <a:pt x="5076" y="15138"/>
                    <a:pt x="5532" y="15472"/>
                    <a:pt x="5532" y="15472"/>
                  </a:cubicBezTo>
                  <a:lnTo>
                    <a:pt x="5927" y="15806"/>
                  </a:lnTo>
                  <a:cubicBezTo>
                    <a:pt x="5927" y="15806"/>
                    <a:pt x="5937" y="15807"/>
                    <a:pt x="5956" y="15807"/>
                  </a:cubicBezTo>
                  <a:cubicBezTo>
                    <a:pt x="6047" y="15807"/>
                    <a:pt x="6343" y="15786"/>
                    <a:pt x="6596" y="15533"/>
                  </a:cubicBezTo>
                  <a:cubicBezTo>
                    <a:pt x="6900" y="15229"/>
                    <a:pt x="7204" y="15138"/>
                    <a:pt x="7538" y="15046"/>
                  </a:cubicBezTo>
                  <a:cubicBezTo>
                    <a:pt x="7903" y="14986"/>
                    <a:pt x="7994" y="14986"/>
                    <a:pt x="7994" y="14986"/>
                  </a:cubicBezTo>
                  <a:cubicBezTo>
                    <a:pt x="7994" y="14986"/>
                    <a:pt x="8207" y="15168"/>
                    <a:pt x="8207" y="15229"/>
                  </a:cubicBezTo>
                  <a:cubicBezTo>
                    <a:pt x="8207" y="15320"/>
                    <a:pt x="8085" y="15776"/>
                    <a:pt x="8085" y="15776"/>
                  </a:cubicBezTo>
                  <a:cubicBezTo>
                    <a:pt x="8085" y="15776"/>
                    <a:pt x="7903" y="16293"/>
                    <a:pt x="7569" y="16566"/>
                  </a:cubicBezTo>
                  <a:cubicBezTo>
                    <a:pt x="7569" y="16566"/>
                    <a:pt x="7295" y="16657"/>
                    <a:pt x="7417" y="16901"/>
                  </a:cubicBezTo>
                  <a:cubicBezTo>
                    <a:pt x="7508" y="17174"/>
                    <a:pt x="8237" y="17721"/>
                    <a:pt x="8328" y="17752"/>
                  </a:cubicBezTo>
                  <a:cubicBezTo>
                    <a:pt x="8351" y="17775"/>
                    <a:pt x="8478" y="17935"/>
                    <a:pt x="8604" y="17935"/>
                  </a:cubicBezTo>
                  <a:cubicBezTo>
                    <a:pt x="8645" y="17935"/>
                    <a:pt x="8686" y="17918"/>
                    <a:pt x="8724" y="17873"/>
                  </a:cubicBezTo>
                  <a:cubicBezTo>
                    <a:pt x="8876" y="17660"/>
                    <a:pt x="8784" y="17630"/>
                    <a:pt x="8876" y="17448"/>
                  </a:cubicBezTo>
                  <a:cubicBezTo>
                    <a:pt x="8997" y="17265"/>
                    <a:pt x="9575" y="16262"/>
                    <a:pt x="9605" y="16141"/>
                  </a:cubicBezTo>
                  <a:cubicBezTo>
                    <a:pt x="9605" y="16141"/>
                    <a:pt x="9848" y="16445"/>
                    <a:pt x="9909" y="16566"/>
                  </a:cubicBezTo>
                  <a:cubicBezTo>
                    <a:pt x="10091" y="16840"/>
                    <a:pt x="11155" y="20335"/>
                    <a:pt x="11733" y="20913"/>
                  </a:cubicBezTo>
                  <a:cubicBezTo>
                    <a:pt x="11733" y="20913"/>
                    <a:pt x="12097" y="21308"/>
                    <a:pt x="12189" y="21399"/>
                  </a:cubicBezTo>
                  <a:cubicBezTo>
                    <a:pt x="12276" y="21458"/>
                    <a:pt x="13993" y="23201"/>
                    <a:pt x="14288" y="23201"/>
                  </a:cubicBezTo>
                  <a:cubicBezTo>
                    <a:pt x="14300" y="23201"/>
                    <a:pt x="14309" y="23198"/>
                    <a:pt x="14316" y="23192"/>
                  </a:cubicBezTo>
                  <a:cubicBezTo>
                    <a:pt x="14560" y="23040"/>
                    <a:pt x="14347" y="22585"/>
                    <a:pt x="13982" y="22159"/>
                  </a:cubicBezTo>
                  <a:cubicBezTo>
                    <a:pt x="13556" y="21703"/>
                    <a:pt x="13040" y="20974"/>
                    <a:pt x="12979" y="20670"/>
                  </a:cubicBezTo>
                  <a:cubicBezTo>
                    <a:pt x="12949" y="20548"/>
                    <a:pt x="12918" y="20335"/>
                    <a:pt x="12918" y="20335"/>
                  </a:cubicBezTo>
                  <a:lnTo>
                    <a:pt x="12584" y="18998"/>
                  </a:lnTo>
                  <a:cubicBezTo>
                    <a:pt x="12584" y="18998"/>
                    <a:pt x="12067" y="16049"/>
                    <a:pt x="12189" y="15077"/>
                  </a:cubicBezTo>
                  <a:cubicBezTo>
                    <a:pt x="12189" y="15077"/>
                    <a:pt x="12219" y="13253"/>
                    <a:pt x="12158" y="12919"/>
                  </a:cubicBezTo>
                  <a:cubicBezTo>
                    <a:pt x="12067" y="12584"/>
                    <a:pt x="12097" y="11885"/>
                    <a:pt x="11338" y="10913"/>
                  </a:cubicBezTo>
                  <a:lnTo>
                    <a:pt x="11277" y="10791"/>
                  </a:lnTo>
                  <a:cubicBezTo>
                    <a:pt x="11277" y="10791"/>
                    <a:pt x="10122" y="9545"/>
                    <a:pt x="8967" y="8967"/>
                  </a:cubicBezTo>
                  <a:cubicBezTo>
                    <a:pt x="8116" y="8542"/>
                    <a:pt x="7447" y="8299"/>
                    <a:pt x="6262" y="8055"/>
                  </a:cubicBezTo>
                  <a:cubicBezTo>
                    <a:pt x="6262" y="8055"/>
                    <a:pt x="5988" y="7903"/>
                    <a:pt x="5958" y="7752"/>
                  </a:cubicBezTo>
                  <a:cubicBezTo>
                    <a:pt x="5927" y="7600"/>
                    <a:pt x="5623" y="6505"/>
                    <a:pt x="5927" y="5411"/>
                  </a:cubicBezTo>
                  <a:cubicBezTo>
                    <a:pt x="6231" y="4286"/>
                    <a:pt x="6748" y="3131"/>
                    <a:pt x="7933" y="2220"/>
                  </a:cubicBezTo>
                  <a:cubicBezTo>
                    <a:pt x="7812" y="2007"/>
                    <a:pt x="8024" y="1916"/>
                    <a:pt x="8389" y="1824"/>
                  </a:cubicBezTo>
                  <a:cubicBezTo>
                    <a:pt x="8413" y="1821"/>
                    <a:pt x="8439" y="1820"/>
                    <a:pt x="8467" y="1820"/>
                  </a:cubicBezTo>
                  <a:cubicBezTo>
                    <a:pt x="8727" y="1820"/>
                    <a:pt x="9154" y="1948"/>
                    <a:pt x="9483" y="2250"/>
                  </a:cubicBezTo>
                  <a:cubicBezTo>
                    <a:pt x="9633" y="2377"/>
                    <a:pt x="9774" y="2416"/>
                    <a:pt x="9892" y="2416"/>
                  </a:cubicBezTo>
                  <a:cubicBezTo>
                    <a:pt x="10084" y="2416"/>
                    <a:pt x="10213" y="2311"/>
                    <a:pt x="10213" y="2311"/>
                  </a:cubicBezTo>
                  <a:cubicBezTo>
                    <a:pt x="10213" y="2311"/>
                    <a:pt x="10325" y="2378"/>
                    <a:pt x="10433" y="2378"/>
                  </a:cubicBezTo>
                  <a:cubicBezTo>
                    <a:pt x="10451" y="2378"/>
                    <a:pt x="10469" y="2376"/>
                    <a:pt x="10487" y="2371"/>
                  </a:cubicBezTo>
                  <a:cubicBezTo>
                    <a:pt x="10608" y="2311"/>
                    <a:pt x="10821" y="2128"/>
                    <a:pt x="10699" y="1794"/>
                  </a:cubicBezTo>
                  <a:cubicBezTo>
                    <a:pt x="10615" y="1429"/>
                    <a:pt x="10142" y="0"/>
                    <a:pt x="91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995725" y="2768575"/>
              <a:ext cx="804000" cy="569925"/>
            </a:xfrm>
            <a:custGeom>
              <a:avLst/>
              <a:gdLst/>
              <a:ahLst/>
              <a:cxnLst/>
              <a:rect l="l" t="t" r="r" b="b"/>
              <a:pathLst>
                <a:path w="32160" h="22797" extrusionOk="0">
                  <a:moveTo>
                    <a:pt x="28907" y="10061"/>
                  </a:moveTo>
                  <a:cubicBezTo>
                    <a:pt x="28998" y="10365"/>
                    <a:pt x="28937" y="11095"/>
                    <a:pt x="28542" y="11642"/>
                  </a:cubicBezTo>
                  <a:cubicBezTo>
                    <a:pt x="28177" y="12280"/>
                    <a:pt x="28603" y="12675"/>
                    <a:pt x="28603" y="12675"/>
                  </a:cubicBezTo>
                  <a:cubicBezTo>
                    <a:pt x="28603" y="12675"/>
                    <a:pt x="28512" y="12918"/>
                    <a:pt x="28603" y="13070"/>
                  </a:cubicBezTo>
                  <a:cubicBezTo>
                    <a:pt x="28664" y="13162"/>
                    <a:pt x="28968" y="13526"/>
                    <a:pt x="29454" y="13253"/>
                  </a:cubicBezTo>
                  <a:cubicBezTo>
                    <a:pt x="29971" y="12979"/>
                    <a:pt x="32159" y="11915"/>
                    <a:pt x="31551" y="10244"/>
                  </a:cubicBezTo>
                  <a:cubicBezTo>
                    <a:pt x="30943" y="8572"/>
                    <a:pt x="29910" y="7903"/>
                    <a:pt x="28785" y="7143"/>
                  </a:cubicBezTo>
                  <a:cubicBezTo>
                    <a:pt x="27630" y="6383"/>
                    <a:pt x="22767" y="3860"/>
                    <a:pt x="18208" y="4985"/>
                  </a:cubicBezTo>
                  <a:cubicBezTo>
                    <a:pt x="18208" y="4985"/>
                    <a:pt x="16931" y="4316"/>
                    <a:pt x="16384" y="4256"/>
                  </a:cubicBezTo>
                  <a:lnTo>
                    <a:pt x="15259" y="2736"/>
                  </a:lnTo>
                  <a:cubicBezTo>
                    <a:pt x="15259" y="2736"/>
                    <a:pt x="14986" y="2341"/>
                    <a:pt x="14986" y="2037"/>
                  </a:cubicBezTo>
                  <a:cubicBezTo>
                    <a:pt x="15016" y="1733"/>
                    <a:pt x="15381" y="487"/>
                    <a:pt x="14925" y="274"/>
                  </a:cubicBezTo>
                  <a:cubicBezTo>
                    <a:pt x="14469" y="0"/>
                    <a:pt x="13739" y="1885"/>
                    <a:pt x="13739" y="1885"/>
                  </a:cubicBezTo>
                  <a:cubicBezTo>
                    <a:pt x="13739" y="1885"/>
                    <a:pt x="13192" y="2584"/>
                    <a:pt x="13770" y="3253"/>
                  </a:cubicBezTo>
                  <a:cubicBezTo>
                    <a:pt x="14347" y="3982"/>
                    <a:pt x="14712" y="4681"/>
                    <a:pt x="14651" y="4833"/>
                  </a:cubicBezTo>
                  <a:cubicBezTo>
                    <a:pt x="14560" y="4985"/>
                    <a:pt x="14499" y="5654"/>
                    <a:pt x="14499" y="5654"/>
                  </a:cubicBezTo>
                  <a:lnTo>
                    <a:pt x="14347" y="6079"/>
                  </a:lnTo>
                  <a:lnTo>
                    <a:pt x="13679" y="5654"/>
                  </a:lnTo>
                  <a:cubicBezTo>
                    <a:pt x="13679" y="5654"/>
                    <a:pt x="12676" y="4134"/>
                    <a:pt x="12372" y="4073"/>
                  </a:cubicBezTo>
                  <a:cubicBezTo>
                    <a:pt x="12068" y="3952"/>
                    <a:pt x="11399" y="5137"/>
                    <a:pt x="11338" y="5228"/>
                  </a:cubicBezTo>
                  <a:cubicBezTo>
                    <a:pt x="11247" y="5350"/>
                    <a:pt x="11034" y="6110"/>
                    <a:pt x="10943" y="6201"/>
                  </a:cubicBezTo>
                  <a:cubicBezTo>
                    <a:pt x="10882" y="6292"/>
                    <a:pt x="10761" y="6566"/>
                    <a:pt x="10852" y="6566"/>
                  </a:cubicBezTo>
                  <a:cubicBezTo>
                    <a:pt x="10943" y="6566"/>
                    <a:pt x="11156" y="6505"/>
                    <a:pt x="11156" y="6535"/>
                  </a:cubicBezTo>
                  <a:cubicBezTo>
                    <a:pt x="11186" y="6566"/>
                    <a:pt x="12311" y="7903"/>
                    <a:pt x="13010" y="8389"/>
                  </a:cubicBezTo>
                  <a:cubicBezTo>
                    <a:pt x="13010" y="8389"/>
                    <a:pt x="12432" y="8906"/>
                    <a:pt x="12372" y="9028"/>
                  </a:cubicBezTo>
                  <a:cubicBezTo>
                    <a:pt x="12372" y="9028"/>
                    <a:pt x="11490" y="8906"/>
                    <a:pt x="11186" y="8602"/>
                  </a:cubicBezTo>
                  <a:cubicBezTo>
                    <a:pt x="10609" y="8085"/>
                    <a:pt x="10578" y="7478"/>
                    <a:pt x="10274" y="7326"/>
                  </a:cubicBezTo>
                  <a:cubicBezTo>
                    <a:pt x="10031" y="7204"/>
                    <a:pt x="9970" y="7356"/>
                    <a:pt x="9818" y="7630"/>
                  </a:cubicBezTo>
                  <a:cubicBezTo>
                    <a:pt x="9636" y="7933"/>
                    <a:pt x="9241" y="8633"/>
                    <a:pt x="9241" y="8633"/>
                  </a:cubicBezTo>
                  <a:lnTo>
                    <a:pt x="8815" y="9240"/>
                  </a:lnTo>
                  <a:cubicBezTo>
                    <a:pt x="8815" y="9240"/>
                    <a:pt x="8876" y="9757"/>
                    <a:pt x="9362" y="10152"/>
                  </a:cubicBezTo>
                  <a:cubicBezTo>
                    <a:pt x="9849" y="10517"/>
                    <a:pt x="10092" y="10943"/>
                    <a:pt x="10274" y="11399"/>
                  </a:cubicBezTo>
                  <a:cubicBezTo>
                    <a:pt x="10457" y="11854"/>
                    <a:pt x="10517" y="12006"/>
                    <a:pt x="10517" y="12006"/>
                  </a:cubicBezTo>
                  <a:cubicBezTo>
                    <a:pt x="10517" y="12006"/>
                    <a:pt x="10274" y="12310"/>
                    <a:pt x="10153" y="12341"/>
                  </a:cubicBezTo>
                  <a:cubicBezTo>
                    <a:pt x="10031" y="12371"/>
                    <a:pt x="9393" y="12280"/>
                    <a:pt x="9393" y="12280"/>
                  </a:cubicBezTo>
                  <a:cubicBezTo>
                    <a:pt x="9393" y="12280"/>
                    <a:pt x="8603" y="12067"/>
                    <a:pt x="8177" y="11672"/>
                  </a:cubicBezTo>
                  <a:cubicBezTo>
                    <a:pt x="8177" y="11672"/>
                    <a:pt x="8025" y="11277"/>
                    <a:pt x="7691" y="11520"/>
                  </a:cubicBezTo>
                  <a:cubicBezTo>
                    <a:pt x="7295" y="11733"/>
                    <a:pt x="6748" y="12888"/>
                    <a:pt x="6718" y="12949"/>
                  </a:cubicBezTo>
                  <a:cubicBezTo>
                    <a:pt x="6657" y="13040"/>
                    <a:pt x="6323" y="13405"/>
                    <a:pt x="6627" y="13557"/>
                  </a:cubicBezTo>
                  <a:cubicBezTo>
                    <a:pt x="6931" y="13739"/>
                    <a:pt x="6931" y="13587"/>
                    <a:pt x="7235" y="13709"/>
                  </a:cubicBezTo>
                  <a:cubicBezTo>
                    <a:pt x="7539" y="13830"/>
                    <a:pt x="9058" y="14438"/>
                    <a:pt x="9180" y="14469"/>
                  </a:cubicBezTo>
                  <a:cubicBezTo>
                    <a:pt x="9180" y="14469"/>
                    <a:pt x="8785" y="14803"/>
                    <a:pt x="8663" y="14955"/>
                  </a:cubicBezTo>
                  <a:cubicBezTo>
                    <a:pt x="8329" y="15259"/>
                    <a:pt x="3648" y="17508"/>
                    <a:pt x="2979" y="18420"/>
                  </a:cubicBezTo>
                  <a:cubicBezTo>
                    <a:pt x="2979" y="18420"/>
                    <a:pt x="2432" y="19028"/>
                    <a:pt x="2371" y="19149"/>
                  </a:cubicBezTo>
                  <a:cubicBezTo>
                    <a:pt x="2311" y="19271"/>
                    <a:pt x="1" y="22219"/>
                    <a:pt x="274" y="22523"/>
                  </a:cubicBezTo>
                  <a:cubicBezTo>
                    <a:pt x="548" y="22797"/>
                    <a:pt x="1125" y="22493"/>
                    <a:pt x="1642" y="21855"/>
                  </a:cubicBezTo>
                  <a:cubicBezTo>
                    <a:pt x="2189" y="21186"/>
                    <a:pt x="3101" y="20274"/>
                    <a:pt x="3557" y="20122"/>
                  </a:cubicBezTo>
                  <a:cubicBezTo>
                    <a:pt x="3709" y="20092"/>
                    <a:pt x="4013" y="19940"/>
                    <a:pt x="4013" y="19940"/>
                  </a:cubicBezTo>
                  <a:lnTo>
                    <a:pt x="5776" y="19180"/>
                  </a:lnTo>
                  <a:cubicBezTo>
                    <a:pt x="5776" y="19180"/>
                    <a:pt x="9849" y="17934"/>
                    <a:pt x="11217" y="17812"/>
                  </a:cubicBezTo>
                  <a:cubicBezTo>
                    <a:pt x="11217" y="17812"/>
                    <a:pt x="13800" y="17478"/>
                    <a:pt x="14256" y="17326"/>
                  </a:cubicBezTo>
                  <a:cubicBezTo>
                    <a:pt x="14712" y="17143"/>
                    <a:pt x="15715" y="17083"/>
                    <a:pt x="16931" y="15806"/>
                  </a:cubicBezTo>
                  <a:lnTo>
                    <a:pt x="17022" y="15654"/>
                  </a:lnTo>
                  <a:cubicBezTo>
                    <a:pt x="17022" y="15654"/>
                    <a:pt x="18603" y="13800"/>
                    <a:pt x="19150" y="12037"/>
                  </a:cubicBezTo>
                  <a:cubicBezTo>
                    <a:pt x="19575" y="10760"/>
                    <a:pt x="19819" y="9757"/>
                    <a:pt x="19910" y="8055"/>
                  </a:cubicBezTo>
                  <a:cubicBezTo>
                    <a:pt x="19910" y="8055"/>
                    <a:pt x="20092" y="7660"/>
                    <a:pt x="20274" y="7569"/>
                  </a:cubicBezTo>
                  <a:cubicBezTo>
                    <a:pt x="20457" y="7447"/>
                    <a:pt x="21977" y="6839"/>
                    <a:pt x="23557" y="7022"/>
                  </a:cubicBezTo>
                  <a:cubicBezTo>
                    <a:pt x="25168" y="7204"/>
                    <a:pt x="26931" y="7751"/>
                    <a:pt x="28451" y="9240"/>
                  </a:cubicBezTo>
                  <a:cubicBezTo>
                    <a:pt x="28481" y="9332"/>
                    <a:pt x="28664" y="9544"/>
                    <a:pt x="28907" y="100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738900" y="4606750"/>
              <a:ext cx="1101875" cy="781950"/>
            </a:xfrm>
            <a:custGeom>
              <a:avLst/>
              <a:gdLst/>
              <a:ahLst/>
              <a:cxnLst/>
              <a:rect l="l" t="t" r="r" b="b"/>
              <a:pathLst>
                <a:path w="44075" h="31278" extrusionOk="0">
                  <a:moveTo>
                    <a:pt x="39637" y="13739"/>
                  </a:moveTo>
                  <a:cubicBezTo>
                    <a:pt x="39788" y="14164"/>
                    <a:pt x="39667" y="15137"/>
                    <a:pt x="39150" y="15958"/>
                  </a:cubicBezTo>
                  <a:cubicBezTo>
                    <a:pt x="38603" y="16748"/>
                    <a:pt x="39211" y="17356"/>
                    <a:pt x="39211" y="17356"/>
                  </a:cubicBezTo>
                  <a:cubicBezTo>
                    <a:pt x="39211" y="17356"/>
                    <a:pt x="39150" y="17690"/>
                    <a:pt x="39211" y="17842"/>
                  </a:cubicBezTo>
                  <a:cubicBezTo>
                    <a:pt x="39333" y="18025"/>
                    <a:pt x="39728" y="18450"/>
                    <a:pt x="40396" y="18116"/>
                  </a:cubicBezTo>
                  <a:cubicBezTo>
                    <a:pt x="41035" y="17782"/>
                    <a:pt x="44074" y="16292"/>
                    <a:pt x="43254" y="14012"/>
                  </a:cubicBezTo>
                  <a:cubicBezTo>
                    <a:pt x="42433" y="11733"/>
                    <a:pt x="41035" y="10791"/>
                    <a:pt x="39454" y="9757"/>
                  </a:cubicBezTo>
                  <a:cubicBezTo>
                    <a:pt x="37843" y="8724"/>
                    <a:pt x="31247" y="5319"/>
                    <a:pt x="24955" y="6778"/>
                  </a:cubicBezTo>
                  <a:cubicBezTo>
                    <a:pt x="24955" y="6778"/>
                    <a:pt x="23223" y="5927"/>
                    <a:pt x="22493" y="5836"/>
                  </a:cubicBezTo>
                  <a:lnTo>
                    <a:pt x="20943" y="3739"/>
                  </a:lnTo>
                  <a:cubicBezTo>
                    <a:pt x="20943" y="3739"/>
                    <a:pt x="20548" y="3222"/>
                    <a:pt x="20609" y="2797"/>
                  </a:cubicBezTo>
                  <a:cubicBezTo>
                    <a:pt x="20639" y="2371"/>
                    <a:pt x="21095" y="669"/>
                    <a:pt x="20487" y="334"/>
                  </a:cubicBezTo>
                  <a:cubicBezTo>
                    <a:pt x="19879" y="0"/>
                    <a:pt x="18846" y="2584"/>
                    <a:pt x="18846" y="2584"/>
                  </a:cubicBezTo>
                  <a:cubicBezTo>
                    <a:pt x="18846" y="2584"/>
                    <a:pt x="18116" y="3496"/>
                    <a:pt x="18937" y="4468"/>
                  </a:cubicBezTo>
                  <a:cubicBezTo>
                    <a:pt x="19697" y="5471"/>
                    <a:pt x="20244" y="6414"/>
                    <a:pt x="20092" y="6626"/>
                  </a:cubicBezTo>
                  <a:cubicBezTo>
                    <a:pt x="19940" y="6870"/>
                    <a:pt x="19910" y="7781"/>
                    <a:pt x="19910" y="7781"/>
                  </a:cubicBezTo>
                  <a:lnTo>
                    <a:pt x="19727" y="8298"/>
                  </a:lnTo>
                  <a:lnTo>
                    <a:pt x="18846" y="7721"/>
                  </a:lnTo>
                  <a:cubicBezTo>
                    <a:pt x="18846" y="7721"/>
                    <a:pt x="17448" y="5684"/>
                    <a:pt x="17053" y="5532"/>
                  </a:cubicBezTo>
                  <a:cubicBezTo>
                    <a:pt x="16657" y="5380"/>
                    <a:pt x="15776" y="6961"/>
                    <a:pt x="15654" y="7173"/>
                  </a:cubicBezTo>
                  <a:cubicBezTo>
                    <a:pt x="15533" y="7325"/>
                    <a:pt x="15229" y="8359"/>
                    <a:pt x="15138" y="8480"/>
                  </a:cubicBezTo>
                  <a:cubicBezTo>
                    <a:pt x="15046" y="8602"/>
                    <a:pt x="14864" y="9028"/>
                    <a:pt x="14955" y="9028"/>
                  </a:cubicBezTo>
                  <a:cubicBezTo>
                    <a:pt x="15077" y="9058"/>
                    <a:pt x="15350" y="8906"/>
                    <a:pt x="15381" y="8997"/>
                  </a:cubicBezTo>
                  <a:cubicBezTo>
                    <a:pt x="15411" y="9028"/>
                    <a:pt x="17022" y="10882"/>
                    <a:pt x="17934" y="11520"/>
                  </a:cubicBezTo>
                  <a:lnTo>
                    <a:pt x="17022" y="12432"/>
                  </a:lnTo>
                  <a:cubicBezTo>
                    <a:pt x="17022" y="12432"/>
                    <a:pt x="15837" y="12280"/>
                    <a:pt x="15381" y="11885"/>
                  </a:cubicBezTo>
                  <a:cubicBezTo>
                    <a:pt x="14621" y="11155"/>
                    <a:pt x="14590" y="10304"/>
                    <a:pt x="14165" y="10091"/>
                  </a:cubicBezTo>
                  <a:cubicBezTo>
                    <a:pt x="13861" y="9939"/>
                    <a:pt x="13739" y="10122"/>
                    <a:pt x="13527" y="10547"/>
                  </a:cubicBezTo>
                  <a:cubicBezTo>
                    <a:pt x="13283" y="10973"/>
                    <a:pt x="12736" y="11915"/>
                    <a:pt x="12736" y="11915"/>
                  </a:cubicBezTo>
                  <a:lnTo>
                    <a:pt x="12159" y="12736"/>
                  </a:lnTo>
                  <a:cubicBezTo>
                    <a:pt x="12159" y="12736"/>
                    <a:pt x="12189" y="13465"/>
                    <a:pt x="12888" y="13952"/>
                  </a:cubicBezTo>
                  <a:cubicBezTo>
                    <a:pt x="13557" y="14499"/>
                    <a:pt x="13861" y="15016"/>
                    <a:pt x="14135" y="15684"/>
                  </a:cubicBezTo>
                  <a:cubicBezTo>
                    <a:pt x="14378" y="16292"/>
                    <a:pt x="14438" y="16475"/>
                    <a:pt x="14438" y="16475"/>
                  </a:cubicBezTo>
                  <a:cubicBezTo>
                    <a:pt x="14438" y="16475"/>
                    <a:pt x="14135" y="16900"/>
                    <a:pt x="13952" y="16961"/>
                  </a:cubicBezTo>
                  <a:cubicBezTo>
                    <a:pt x="13770" y="16991"/>
                    <a:pt x="12888" y="16900"/>
                    <a:pt x="12888" y="16900"/>
                  </a:cubicBezTo>
                  <a:cubicBezTo>
                    <a:pt x="12888" y="16900"/>
                    <a:pt x="11764" y="16657"/>
                    <a:pt x="11217" y="16049"/>
                  </a:cubicBezTo>
                  <a:cubicBezTo>
                    <a:pt x="11217" y="16049"/>
                    <a:pt x="11004" y="15532"/>
                    <a:pt x="10517" y="15836"/>
                  </a:cubicBezTo>
                  <a:cubicBezTo>
                    <a:pt x="10031" y="16140"/>
                    <a:pt x="9241" y="17690"/>
                    <a:pt x="9150" y="17812"/>
                  </a:cubicBezTo>
                  <a:cubicBezTo>
                    <a:pt x="9119" y="17903"/>
                    <a:pt x="8663" y="18420"/>
                    <a:pt x="9028" y="18663"/>
                  </a:cubicBezTo>
                  <a:cubicBezTo>
                    <a:pt x="9454" y="18906"/>
                    <a:pt x="9454" y="18724"/>
                    <a:pt x="9879" y="18876"/>
                  </a:cubicBezTo>
                  <a:cubicBezTo>
                    <a:pt x="10305" y="19028"/>
                    <a:pt x="12341" y="19848"/>
                    <a:pt x="12524" y="19879"/>
                  </a:cubicBezTo>
                  <a:lnTo>
                    <a:pt x="11855" y="20578"/>
                  </a:lnTo>
                  <a:cubicBezTo>
                    <a:pt x="11399" y="21003"/>
                    <a:pt x="4985" y="24073"/>
                    <a:pt x="4013" y="25320"/>
                  </a:cubicBezTo>
                  <a:cubicBezTo>
                    <a:pt x="4013" y="25320"/>
                    <a:pt x="3314" y="26201"/>
                    <a:pt x="3222" y="26323"/>
                  </a:cubicBezTo>
                  <a:cubicBezTo>
                    <a:pt x="3101" y="26414"/>
                    <a:pt x="1" y="30517"/>
                    <a:pt x="365" y="30912"/>
                  </a:cubicBezTo>
                  <a:cubicBezTo>
                    <a:pt x="760" y="31277"/>
                    <a:pt x="1520" y="30821"/>
                    <a:pt x="2280" y="29970"/>
                  </a:cubicBezTo>
                  <a:cubicBezTo>
                    <a:pt x="3010" y="29058"/>
                    <a:pt x="4256" y="27842"/>
                    <a:pt x="4864" y="27630"/>
                  </a:cubicBezTo>
                  <a:cubicBezTo>
                    <a:pt x="5077" y="27569"/>
                    <a:pt x="5472" y="27387"/>
                    <a:pt x="5472" y="27387"/>
                  </a:cubicBezTo>
                  <a:lnTo>
                    <a:pt x="7934" y="26353"/>
                  </a:lnTo>
                  <a:cubicBezTo>
                    <a:pt x="7934" y="26353"/>
                    <a:pt x="13527" y="24590"/>
                    <a:pt x="15381" y="24499"/>
                  </a:cubicBezTo>
                  <a:cubicBezTo>
                    <a:pt x="15381" y="24499"/>
                    <a:pt x="18907" y="24043"/>
                    <a:pt x="19575" y="23800"/>
                  </a:cubicBezTo>
                  <a:cubicBezTo>
                    <a:pt x="20183" y="23557"/>
                    <a:pt x="21551" y="23466"/>
                    <a:pt x="23223" y="21733"/>
                  </a:cubicBezTo>
                  <a:lnTo>
                    <a:pt x="23405" y="21520"/>
                  </a:lnTo>
                  <a:cubicBezTo>
                    <a:pt x="23405" y="21520"/>
                    <a:pt x="25533" y="18997"/>
                    <a:pt x="26293" y="16596"/>
                  </a:cubicBezTo>
                  <a:cubicBezTo>
                    <a:pt x="26870" y="14833"/>
                    <a:pt x="27205" y="13435"/>
                    <a:pt x="27326" y="11125"/>
                  </a:cubicBezTo>
                  <a:cubicBezTo>
                    <a:pt x="27326" y="11125"/>
                    <a:pt x="27509" y="10578"/>
                    <a:pt x="27782" y="10487"/>
                  </a:cubicBezTo>
                  <a:cubicBezTo>
                    <a:pt x="28025" y="10365"/>
                    <a:pt x="30123" y="9484"/>
                    <a:pt x="32281" y="9757"/>
                  </a:cubicBezTo>
                  <a:cubicBezTo>
                    <a:pt x="34469" y="10031"/>
                    <a:pt x="36901" y="10730"/>
                    <a:pt x="38968" y="12766"/>
                  </a:cubicBezTo>
                  <a:cubicBezTo>
                    <a:pt x="39059" y="12766"/>
                    <a:pt x="39363" y="13070"/>
                    <a:pt x="39637" y="137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72475" y="203825"/>
              <a:ext cx="470400" cy="912125"/>
            </a:xfrm>
            <a:custGeom>
              <a:avLst/>
              <a:gdLst/>
              <a:ahLst/>
              <a:cxnLst/>
              <a:rect l="l" t="t" r="r" b="b"/>
              <a:pathLst>
                <a:path w="18816" h="36485" extrusionOk="0">
                  <a:moveTo>
                    <a:pt x="12230" y="0"/>
                  </a:moveTo>
                  <a:cubicBezTo>
                    <a:pt x="11907" y="0"/>
                    <a:pt x="11230" y="559"/>
                    <a:pt x="10091" y="3835"/>
                  </a:cubicBezTo>
                  <a:cubicBezTo>
                    <a:pt x="8967" y="7148"/>
                    <a:pt x="8967" y="9337"/>
                    <a:pt x="9028" y="10188"/>
                  </a:cubicBezTo>
                  <a:cubicBezTo>
                    <a:pt x="9082" y="10351"/>
                    <a:pt x="8917" y="10466"/>
                    <a:pt x="8794" y="10466"/>
                  </a:cubicBezTo>
                  <a:cubicBezTo>
                    <a:pt x="8780" y="10466"/>
                    <a:pt x="8767" y="10464"/>
                    <a:pt x="8754" y="10461"/>
                  </a:cubicBezTo>
                  <a:cubicBezTo>
                    <a:pt x="8207" y="10340"/>
                    <a:pt x="7295" y="10188"/>
                    <a:pt x="6991" y="10096"/>
                  </a:cubicBezTo>
                  <a:cubicBezTo>
                    <a:pt x="6968" y="10089"/>
                    <a:pt x="6947" y="10085"/>
                    <a:pt x="6927" y="10085"/>
                  </a:cubicBezTo>
                  <a:cubicBezTo>
                    <a:pt x="6868" y="10085"/>
                    <a:pt x="6816" y="10119"/>
                    <a:pt x="6748" y="10188"/>
                  </a:cubicBezTo>
                  <a:cubicBezTo>
                    <a:pt x="6414" y="10644"/>
                    <a:pt x="5715" y="12346"/>
                    <a:pt x="5471" y="12954"/>
                  </a:cubicBezTo>
                  <a:cubicBezTo>
                    <a:pt x="5441" y="13106"/>
                    <a:pt x="5502" y="13258"/>
                    <a:pt x="5654" y="13288"/>
                  </a:cubicBezTo>
                  <a:cubicBezTo>
                    <a:pt x="5806" y="13349"/>
                    <a:pt x="5958" y="13349"/>
                    <a:pt x="6110" y="13349"/>
                  </a:cubicBezTo>
                  <a:cubicBezTo>
                    <a:pt x="6383" y="13349"/>
                    <a:pt x="7143" y="12619"/>
                    <a:pt x="7325" y="12528"/>
                  </a:cubicBezTo>
                  <a:cubicBezTo>
                    <a:pt x="7349" y="12522"/>
                    <a:pt x="7372" y="12519"/>
                    <a:pt x="7394" y="12519"/>
                  </a:cubicBezTo>
                  <a:cubicBezTo>
                    <a:pt x="7601" y="12519"/>
                    <a:pt x="7739" y="12759"/>
                    <a:pt x="7629" y="12923"/>
                  </a:cubicBezTo>
                  <a:cubicBezTo>
                    <a:pt x="7173" y="13683"/>
                    <a:pt x="7173" y="16267"/>
                    <a:pt x="7173" y="16267"/>
                  </a:cubicBezTo>
                  <a:lnTo>
                    <a:pt x="7173" y="17179"/>
                  </a:lnTo>
                  <a:cubicBezTo>
                    <a:pt x="7143" y="17513"/>
                    <a:pt x="7265" y="17756"/>
                    <a:pt x="7356" y="17847"/>
                  </a:cubicBezTo>
                  <a:cubicBezTo>
                    <a:pt x="7447" y="17939"/>
                    <a:pt x="7447" y="18060"/>
                    <a:pt x="7417" y="18121"/>
                  </a:cubicBezTo>
                  <a:cubicBezTo>
                    <a:pt x="7325" y="18303"/>
                    <a:pt x="7265" y="18607"/>
                    <a:pt x="7204" y="18668"/>
                  </a:cubicBezTo>
                  <a:cubicBezTo>
                    <a:pt x="6870" y="18850"/>
                    <a:pt x="6505" y="18850"/>
                    <a:pt x="6505" y="18850"/>
                  </a:cubicBezTo>
                  <a:cubicBezTo>
                    <a:pt x="5836" y="18850"/>
                    <a:pt x="5289" y="19185"/>
                    <a:pt x="5198" y="19215"/>
                  </a:cubicBezTo>
                  <a:cubicBezTo>
                    <a:pt x="5193" y="19219"/>
                    <a:pt x="5177" y="19221"/>
                    <a:pt x="5149" y="19221"/>
                  </a:cubicBezTo>
                  <a:cubicBezTo>
                    <a:pt x="4787" y="19221"/>
                    <a:pt x="2552" y="18872"/>
                    <a:pt x="2128" y="18759"/>
                  </a:cubicBezTo>
                  <a:cubicBezTo>
                    <a:pt x="2064" y="18748"/>
                    <a:pt x="2001" y="18743"/>
                    <a:pt x="1941" y="18743"/>
                  </a:cubicBezTo>
                  <a:cubicBezTo>
                    <a:pt x="1684" y="18743"/>
                    <a:pt x="1466" y="18832"/>
                    <a:pt x="1368" y="18881"/>
                  </a:cubicBezTo>
                  <a:lnTo>
                    <a:pt x="1246" y="19002"/>
                  </a:lnTo>
                  <a:lnTo>
                    <a:pt x="61" y="21434"/>
                  </a:lnTo>
                  <a:cubicBezTo>
                    <a:pt x="0" y="21556"/>
                    <a:pt x="61" y="21738"/>
                    <a:pt x="213" y="21768"/>
                  </a:cubicBezTo>
                  <a:cubicBezTo>
                    <a:pt x="381" y="21812"/>
                    <a:pt x="538" y="21832"/>
                    <a:pt x="686" y="21832"/>
                  </a:cubicBezTo>
                  <a:cubicBezTo>
                    <a:pt x="1664" y="21832"/>
                    <a:pt x="2209" y="20989"/>
                    <a:pt x="2341" y="20857"/>
                  </a:cubicBezTo>
                  <a:cubicBezTo>
                    <a:pt x="2432" y="20747"/>
                    <a:pt x="2501" y="20725"/>
                    <a:pt x="2542" y="20725"/>
                  </a:cubicBezTo>
                  <a:cubicBezTo>
                    <a:pt x="2569" y="20725"/>
                    <a:pt x="2584" y="20735"/>
                    <a:pt x="2584" y="20735"/>
                  </a:cubicBezTo>
                  <a:cubicBezTo>
                    <a:pt x="4559" y="21495"/>
                    <a:pt x="6079" y="21738"/>
                    <a:pt x="6353" y="21768"/>
                  </a:cubicBezTo>
                  <a:cubicBezTo>
                    <a:pt x="6403" y="21779"/>
                    <a:pt x="6488" y="21782"/>
                    <a:pt x="6587" y="21782"/>
                  </a:cubicBezTo>
                  <a:cubicBezTo>
                    <a:pt x="6785" y="21782"/>
                    <a:pt x="7042" y="21768"/>
                    <a:pt x="7204" y="21768"/>
                  </a:cubicBezTo>
                  <a:cubicBezTo>
                    <a:pt x="7325" y="21768"/>
                    <a:pt x="7447" y="21860"/>
                    <a:pt x="7477" y="21951"/>
                  </a:cubicBezTo>
                  <a:cubicBezTo>
                    <a:pt x="7569" y="22224"/>
                    <a:pt x="7751" y="22771"/>
                    <a:pt x="7812" y="23015"/>
                  </a:cubicBezTo>
                  <a:cubicBezTo>
                    <a:pt x="7873" y="23136"/>
                    <a:pt x="7812" y="23258"/>
                    <a:pt x="7721" y="23319"/>
                  </a:cubicBezTo>
                  <a:cubicBezTo>
                    <a:pt x="7447" y="23471"/>
                    <a:pt x="6900" y="23744"/>
                    <a:pt x="6657" y="24078"/>
                  </a:cubicBezTo>
                  <a:cubicBezTo>
                    <a:pt x="6292" y="24534"/>
                    <a:pt x="6505" y="25051"/>
                    <a:pt x="6961" y="25294"/>
                  </a:cubicBezTo>
                  <a:cubicBezTo>
                    <a:pt x="7025" y="25341"/>
                    <a:pt x="7106" y="25361"/>
                    <a:pt x="7199" y="25361"/>
                  </a:cubicBezTo>
                  <a:cubicBezTo>
                    <a:pt x="7593" y="25361"/>
                    <a:pt x="8191" y="25005"/>
                    <a:pt x="8511" y="24808"/>
                  </a:cubicBezTo>
                  <a:cubicBezTo>
                    <a:pt x="8566" y="24781"/>
                    <a:pt x="8626" y="24766"/>
                    <a:pt x="8682" y="24766"/>
                  </a:cubicBezTo>
                  <a:cubicBezTo>
                    <a:pt x="8751" y="24766"/>
                    <a:pt x="8812" y="24788"/>
                    <a:pt x="8845" y="24838"/>
                  </a:cubicBezTo>
                  <a:cubicBezTo>
                    <a:pt x="8936" y="24930"/>
                    <a:pt x="9028" y="25051"/>
                    <a:pt x="9119" y="25142"/>
                  </a:cubicBezTo>
                  <a:cubicBezTo>
                    <a:pt x="9240" y="25264"/>
                    <a:pt x="9180" y="25446"/>
                    <a:pt x="9028" y="25537"/>
                  </a:cubicBezTo>
                  <a:cubicBezTo>
                    <a:pt x="8845" y="25598"/>
                    <a:pt x="8663" y="25720"/>
                    <a:pt x="8541" y="25872"/>
                  </a:cubicBezTo>
                  <a:cubicBezTo>
                    <a:pt x="8329" y="26176"/>
                    <a:pt x="8541" y="26753"/>
                    <a:pt x="8997" y="26936"/>
                  </a:cubicBezTo>
                  <a:cubicBezTo>
                    <a:pt x="9057" y="26961"/>
                    <a:pt x="9119" y="26972"/>
                    <a:pt x="9181" y="26972"/>
                  </a:cubicBezTo>
                  <a:cubicBezTo>
                    <a:pt x="9497" y="26972"/>
                    <a:pt x="9828" y="26688"/>
                    <a:pt x="10031" y="26510"/>
                  </a:cubicBezTo>
                  <a:cubicBezTo>
                    <a:pt x="10084" y="26474"/>
                    <a:pt x="10138" y="26460"/>
                    <a:pt x="10191" y="26460"/>
                  </a:cubicBezTo>
                  <a:cubicBezTo>
                    <a:pt x="10229" y="26460"/>
                    <a:pt x="10266" y="26467"/>
                    <a:pt x="10304" y="26480"/>
                  </a:cubicBezTo>
                  <a:cubicBezTo>
                    <a:pt x="10578" y="26632"/>
                    <a:pt x="11155" y="26936"/>
                    <a:pt x="11702" y="27209"/>
                  </a:cubicBezTo>
                  <a:cubicBezTo>
                    <a:pt x="12432" y="27574"/>
                    <a:pt x="12949" y="27999"/>
                    <a:pt x="12949" y="27999"/>
                  </a:cubicBezTo>
                  <a:cubicBezTo>
                    <a:pt x="14286" y="29003"/>
                    <a:pt x="15289" y="30735"/>
                    <a:pt x="15502" y="31130"/>
                  </a:cubicBezTo>
                  <a:cubicBezTo>
                    <a:pt x="15532" y="31161"/>
                    <a:pt x="15532" y="31221"/>
                    <a:pt x="15532" y="31282"/>
                  </a:cubicBezTo>
                  <a:cubicBezTo>
                    <a:pt x="15380" y="32437"/>
                    <a:pt x="13709" y="33896"/>
                    <a:pt x="13709" y="33896"/>
                  </a:cubicBezTo>
                  <a:cubicBezTo>
                    <a:pt x="12584" y="35021"/>
                    <a:pt x="12310" y="35781"/>
                    <a:pt x="12280" y="36054"/>
                  </a:cubicBezTo>
                  <a:cubicBezTo>
                    <a:pt x="12219" y="36145"/>
                    <a:pt x="12280" y="36206"/>
                    <a:pt x="12310" y="36237"/>
                  </a:cubicBezTo>
                  <a:cubicBezTo>
                    <a:pt x="12506" y="36454"/>
                    <a:pt x="12732" y="36485"/>
                    <a:pt x="12846" y="36485"/>
                  </a:cubicBezTo>
                  <a:cubicBezTo>
                    <a:pt x="12891" y="36485"/>
                    <a:pt x="12918" y="36480"/>
                    <a:pt x="12918" y="36480"/>
                  </a:cubicBezTo>
                  <a:cubicBezTo>
                    <a:pt x="12926" y="36481"/>
                    <a:pt x="12934" y="36481"/>
                    <a:pt x="12942" y="36481"/>
                  </a:cubicBezTo>
                  <a:cubicBezTo>
                    <a:pt x="13505" y="36481"/>
                    <a:pt x="15836" y="34504"/>
                    <a:pt x="15836" y="34504"/>
                  </a:cubicBezTo>
                  <a:cubicBezTo>
                    <a:pt x="15946" y="34395"/>
                    <a:pt x="16362" y="34373"/>
                    <a:pt x="16716" y="34373"/>
                  </a:cubicBezTo>
                  <a:cubicBezTo>
                    <a:pt x="16952" y="34373"/>
                    <a:pt x="17162" y="34383"/>
                    <a:pt x="17234" y="34383"/>
                  </a:cubicBezTo>
                  <a:cubicBezTo>
                    <a:pt x="17447" y="34383"/>
                    <a:pt x="17630" y="34261"/>
                    <a:pt x="17782" y="34109"/>
                  </a:cubicBezTo>
                  <a:cubicBezTo>
                    <a:pt x="18410" y="33480"/>
                    <a:pt x="18508" y="32528"/>
                    <a:pt x="18424" y="32528"/>
                  </a:cubicBezTo>
                  <a:cubicBezTo>
                    <a:pt x="18423" y="32528"/>
                    <a:pt x="18421" y="32528"/>
                    <a:pt x="18420" y="32528"/>
                  </a:cubicBezTo>
                  <a:cubicBezTo>
                    <a:pt x="18815" y="30613"/>
                    <a:pt x="16444" y="27088"/>
                    <a:pt x="16140" y="26601"/>
                  </a:cubicBezTo>
                  <a:cubicBezTo>
                    <a:pt x="15836" y="26115"/>
                    <a:pt x="15836" y="25112"/>
                    <a:pt x="15867" y="23136"/>
                  </a:cubicBezTo>
                  <a:cubicBezTo>
                    <a:pt x="15927" y="21160"/>
                    <a:pt x="15168" y="19063"/>
                    <a:pt x="15016" y="18577"/>
                  </a:cubicBezTo>
                  <a:cubicBezTo>
                    <a:pt x="14894" y="18091"/>
                    <a:pt x="12949" y="14413"/>
                    <a:pt x="12797" y="14139"/>
                  </a:cubicBezTo>
                  <a:lnTo>
                    <a:pt x="12797" y="14109"/>
                  </a:lnTo>
                  <a:cubicBezTo>
                    <a:pt x="9940" y="6358"/>
                    <a:pt x="12128" y="1525"/>
                    <a:pt x="12219" y="1282"/>
                  </a:cubicBezTo>
                  <a:lnTo>
                    <a:pt x="12219" y="1251"/>
                  </a:lnTo>
                  <a:cubicBezTo>
                    <a:pt x="12280" y="1130"/>
                    <a:pt x="12523" y="309"/>
                    <a:pt x="12432" y="96"/>
                  </a:cubicBezTo>
                  <a:cubicBezTo>
                    <a:pt x="12396" y="53"/>
                    <a:pt x="12330" y="0"/>
                    <a:pt x="122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75050" y="3568675"/>
              <a:ext cx="509150" cy="254375"/>
            </a:xfrm>
            <a:custGeom>
              <a:avLst/>
              <a:gdLst/>
              <a:ahLst/>
              <a:cxnLst/>
              <a:rect l="l" t="t" r="r" b="b"/>
              <a:pathLst>
                <a:path w="20366" h="10175" extrusionOk="0">
                  <a:moveTo>
                    <a:pt x="476" y="1"/>
                  </a:moveTo>
                  <a:cubicBezTo>
                    <a:pt x="469" y="1"/>
                    <a:pt x="462" y="1"/>
                    <a:pt x="456" y="3"/>
                  </a:cubicBezTo>
                  <a:cubicBezTo>
                    <a:pt x="335" y="64"/>
                    <a:pt x="1" y="398"/>
                    <a:pt x="2098" y="1887"/>
                  </a:cubicBezTo>
                  <a:cubicBezTo>
                    <a:pt x="3678" y="3012"/>
                    <a:pt x="4894" y="3346"/>
                    <a:pt x="5350" y="3468"/>
                  </a:cubicBezTo>
                  <a:cubicBezTo>
                    <a:pt x="5441" y="3498"/>
                    <a:pt x="5472" y="3620"/>
                    <a:pt x="5441" y="3711"/>
                  </a:cubicBezTo>
                  <a:cubicBezTo>
                    <a:pt x="5229" y="3954"/>
                    <a:pt x="5016" y="4471"/>
                    <a:pt x="4925" y="4623"/>
                  </a:cubicBezTo>
                  <a:cubicBezTo>
                    <a:pt x="4894" y="4653"/>
                    <a:pt x="4894" y="4714"/>
                    <a:pt x="4925" y="4775"/>
                  </a:cubicBezTo>
                  <a:cubicBezTo>
                    <a:pt x="5137" y="5018"/>
                    <a:pt x="5928" y="5687"/>
                    <a:pt x="6232" y="5900"/>
                  </a:cubicBezTo>
                  <a:cubicBezTo>
                    <a:pt x="6254" y="5933"/>
                    <a:pt x="6285" y="5946"/>
                    <a:pt x="6316" y="5946"/>
                  </a:cubicBezTo>
                  <a:cubicBezTo>
                    <a:pt x="6369" y="5946"/>
                    <a:pt x="6425" y="5908"/>
                    <a:pt x="6444" y="5869"/>
                  </a:cubicBezTo>
                  <a:cubicBezTo>
                    <a:pt x="6505" y="5778"/>
                    <a:pt x="6505" y="5717"/>
                    <a:pt x="6536" y="5626"/>
                  </a:cubicBezTo>
                  <a:cubicBezTo>
                    <a:pt x="6566" y="5474"/>
                    <a:pt x="6292" y="4957"/>
                    <a:pt x="6292" y="4805"/>
                  </a:cubicBezTo>
                  <a:cubicBezTo>
                    <a:pt x="6292" y="4701"/>
                    <a:pt x="6392" y="4654"/>
                    <a:pt x="6474" y="4654"/>
                  </a:cubicBezTo>
                  <a:cubicBezTo>
                    <a:pt x="6512" y="4654"/>
                    <a:pt x="6547" y="4664"/>
                    <a:pt x="6566" y="4684"/>
                  </a:cubicBezTo>
                  <a:cubicBezTo>
                    <a:pt x="6900" y="5079"/>
                    <a:pt x="8329" y="5474"/>
                    <a:pt x="8329" y="5474"/>
                  </a:cubicBezTo>
                  <a:lnTo>
                    <a:pt x="8815" y="5626"/>
                  </a:lnTo>
                  <a:cubicBezTo>
                    <a:pt x="8884" y="5667"/>
                    <a:pt x="8952" y="5683"/>
                    <a:pt x="9013" y="5683"/>
                  </a:cubicBezTo>
                  <a:cubicBezTo>
                    <a:pt x="9086" y="5683"/>
                    <a:pt x="9147" y="5659"/>
                    <a:pt x="9180" y="5626"/>
                  </a:cubicBezTo>
                  <a:cubicBezTo>
                    <a:pt x="9271" y="5626"/>
                    <a:pt x="9302" y="5626"/>
                    <a:pt x="9332" y="5687"/>
                  </a:cubicBezTo>
                  <a:cubicBezTo>
                    <a:pt x="9423" y="5748"/>
                    <a:pt x="9606" y="5839"/>
                    <a:pt x="9606" y="5869"/>
                  </a:cubicBezTo>
                  <a:cubicBezTo>
                    <a:pt x="9697" y="6082"/>
                    <a:pt x="9606" y="6295"/>
                    <a:pt x="9606" y="6295"/>
                  </a:cubicBezTo>
                  <a:cubicBezTo>
                    <a:pt x="9514" y="6629"/>
                    <a:pt x="9606" y="6994"/>
                    <a:pt x="9606" y="7055"/>
                  </a:cubicBezTo>
                  <a:cubicBezTo>
                    <a:pt x="9606" y="7085"/>
                    <a:pt x="8967" y="8422"/>
                    <a:pt x="8846" y="8635"/>
                  </a:cubicBezTo>
                  <a:cubicBezTo>
                    <a:pt x="8754" y="8787"/>
                    <a:pt x="8785" y="8969"/>
                    <a:pt x="8785" y="9061"/>
                  </a:cubicBezTo>
                  <a:cubicBezTo>
                    <a:pt x="8785" y="9091"/>
                    <a:pt x="8785" y="9091"/>
                    <a:pt x="8815" y="9121"/>
                  </a:cubicBezTo>
                  <a:lnTo>
                    <a:pt x="9910" y="10155"/>
                  </a:lnTo>
                  <a:cubicBezTo>
                    <a:pt x="9947" y="10167"/>
                    <a:pt x="9985" y="10175"/>
                    <a:pt x="10021" y="10175"/>
                  </a:cubicBezTo>
                  <a:cubicBezTo>
                    <a:pt x="10071" y="10175"/>
                    <a:pt x="10117" y="10160"/>
                    <a:pt x="10153" y="10124"/>
                  </a:cubicBezTo>
                  <a:cubicBezTo>
                    <a:pt x="10517" y="9517"/>
                    <a:pt x="10062" y="8939"/>
                    <a:pt x="10001" y="8817"/>
                  </a:cubicBezTo>
                  <a:cubicBezTo>
                    <a:pt x="9940" y="8666"/>
                    <a:pt x="10001" y="8666"/>
                    <a:pt x="10001" y="8666"/>
                  </a:cubicBezTo>
                  <a:cubicBezTo>
                    <a:pt x="10761" y="7723"/>
                    <a:pt x="11095" y="6933"/>
                    <a:pt x="11156" y="6811"/>
                  </a:cubicBezTo>
                  <a:cubicBezTo>
                    <a:pt x="11217" y="6751"/>
                    <a:pt x="11277" y="6507"/>
                    <a:pt x="11308" y="6355"/>
                  </a:cubicBezTo>
                  <a:cubicBezTo>
                    <a:pt x="11369" y="6295"/>
                    <a:pt x="11399" y="6234"/>
                    <a:pt x="11460" y="6234"/>
                  </a:cubicBezTo>
                  <a:lnTo>
                    <a:pt x="12128" y="6234"/>
                  </a:lnTo>
                  <a:cubicBezTo>
                    <a:pt x="12189" y="6234"/>
                    <a:pt x="12280" y="6295"/>
                    <a:pt x="12280" y="6355"/>
                  </a:cubicBezTo>
                  <a:cubicBezTo>
                    <a:pt x="12311" y="6538"/>
                    <a:pt x="12341" y="6903"/>
                    <a:pt x="12493" y="7085"/>
                  </a:cubicBezTo>
                  <a:cubicBezTo>
                    <a:pt x="12611" y="7217"/>
                    <a:pt x="12735" y="7271"/>
                    <a:pt x="12857" y="7271"/>
                  </a:cubicBezTo>
                  <a:cubicBezTo>
                    <a:pt x="12987" y="7271"/>
                    <a:pt x="13113" y="7210"/>
                    <a:pt x="13223" y="7115"/>
                  </a:cubicBezTo>
                  <a:cubicBezTo>
                    <a:pt x="13405" y="6963"/>
                    <a:pt x="13314" y="6447"/>
                    <a:pt x="13223" y="6203"/>
                  </a:cubicBezTo>
                  <a:cubicBezTo>
                    <a:pt x="13192" y="6143"/>
                    <a:pt x="13223" y="6051"/>
                    <a:pt x="13314" y="6021"/>
                  </a:cubicBezTo>
                  <a:lnTo>
                    <a:pt x="13527" y="5900"/>
                  </a:lnTo>
                  <a:cubicBezTo>
                    <a:pt x="13543" y="5894"/>
                    <a:pt x="13559" y="5892"/>
                    <a:pt x="13575" y="5892"/>
                  </a:cubicBezTo>
                  <a:cubicBezTo>
                    <a:pt x="13647" y="5892"/>
                    <a:pt x="13709" y="5946"/>
                    <a:pt x="13709" y="6021"/>
                  </a:cubicBezTo>
                  <a:cubicBezTo>
                    <a:pt x="13739" y="6082"/>
                    <a:pt x="13739" y="6264"/>
                    <a:pt x="13831" y="6325"/>
                  </a:cubicBezTo>
                  <a:cubicBezTo>
                    <a:pt x="13884" y="6406"/>
                    <a:pt x="13980" y="6445"/>
                    <a:pt x="14085" y="6445"/>
                  </a:cubicBezTo>
                  <a:cubicBezTo>
                    <a:pt x="14218" y="6445"/>
                    <a:pt x="14367" y="6383"/>
                    <a:pt x="14469" y="6264"/>
                  </a:cubicBezTo>
                  <a:cubicBezTo>
                    <a:pt x="14621" y="6051"/>
                    <a:pt x="14530" y="5748"/>
                    <a:pt x="14438" y="5596"/>
                  </a:cubicBezTo>
                  <a:cubicBezTo>
                    <a:pt x="14438" y="5565"/>
                    <a:pt x="14438" y="5504"/>
                    <a:pt x="14469" y="5444"/>
                  </a:cubicBezTo>
                  <a:cubicBezTo>
                    <a:pt x="14590" y="5352"/>
                    <a:pt x="14864" y="5048"/>
                    <a:pt x="15077" y="4805"/>
                  </a:cubicBezTo>
                  <a:cubicBezTo>
                    <a:pt x="15381" y="4501"/>
                    <a:pt x="15685" y="4289"/>
                    <a:pt x="15685" y="4289"/>
                  </a:cubicBezTo>
                  <a:cubicBezTo>
                    <a:pt x="16414" y="3711"/>
                    <a:pt x="17539" y="3437"/>
                    <a:pt x="17782" y="3407"/>
                  </a:cubicBezTo>
                  <a:lnTo>
                    <a:pt x="17843" y="3407"/>
                  </a:lnTo>
                  <a:cubicBezTo>
                    <a:pt x="18481" y="3681"/>
                    <a:pt x="18967" y="4805"/>
                    <a:pt x="18967" y="4805"/>
                  </a:cubicBezTo>
                  <a:cubicBezTo>
                    <a:pt x="19363" y="5596"/>
                    <a:pt x="19758" y="5869"/>
                    <a:pt x="19910" y="5960"/>
                  </a:cubicBezTo>
                  <a:lnTo>
                    <a:pt x="20031" y="5960"/>
                  </a:lnTo>
                  <a:cubicBezTo>
                    <a:pt x="20244" y="5839"/>
                    <a:pt x="20244" y="5656"/>
                    <a:pt x="20244" y="5656"/>
                  </a:cubicBezTo>
                  <a:cubicBezTo>
                    <a:pt x="20366" y="5383"/>
                    <a:pt x="19636" y="3741"/>
                    <a:pt x="19636" y="3741"/>
                  </a:cubicBezTo>
                  <a:cubicBezTo>
                    <a:pt x="19575" y="3620"/>
                    <a:pt x="19758" y="3103"/>
                    <a:pt x="19788" y="2982"/>
                  </a:cubicBezTo>
                  <a:cubicBezTo>
                    <a:pt x="19849" y="2860"/>
                    <a:pt x="19849" y="2769"/>
                    <a:pt x="19758" y="2647"/>
                  </a:cubicBezTo>
                  <a:cubicBezTo>
                    <a:pt x="19518" y="2248"/>
                    <a:pt x="19092" y="2058"/>
                    <a:pt x="18990" y="2058"/>
                  </a:cubicBezTo>
                  <a:cubicBezTo>
                    <a:pt x="18975" y="2058"/>
                    <a:pt x="18967" y="2062"/>
                    <a:pt x="18967" y="2070"/>
                  </a:cubicBezTo>
                  <a:cubicBezTo>
                    <a:pt x="18715" y="1923"/>
                    <a:pt x="18366" y="1868"/>
                    <a:pt x="17983" y="1868"/>
                  </a:cubicBezTo>
                  <a:cubicBezTo>
                    <a:pt x="16940" y="1868"/>
                    <a:pt x="15648" y="2276"/>
                    <a:pt x="15381" y="2343"/>
                  </a:cubicBezTo>
                  <a:cubicBezTo>
                    <a:pt x="15337" y="2352"/>
                    <a:pt x="15289" y="2356"/>
                    <a:pt x="15235" y="2356"/>
                  </a:cubicBezTo>
                  <a:cubicBezTo>
                    <a:pt x="14916" y="2356"/>
                    <a:pt x="14407" y="2204"/>
                    <a:pt x="13496" y="1918"/>
                  </a:cubicBezTo>
                  <a:cubicBezTo>
                    <a:pt x="12716" y="1672"/>
                    <a:pt x="11821" y="1640"/>
                    <a:pt x="11280" y="1640"/>
                  </a:cubicBezTo>
                  <a:cubicBezTo>
                    <a:pt x="11083" y="1640"/>
                    <a:pt x="10933" y="1644"/>
                    <a:pt x="10852" y="1644"/>
                  </a:cubicBezTo>
                  <a:cubicBezTo>
                    <a:pt x="10842" y="1643"/>
                    <a:pt x="10830" y="1643"/>
                    <a:pt x="10816" y="1643"/>
                  </a:cubicBezTo>
                  <a:cubicBezTo>
                    <a:pt x="10401" y="1643"/>
                    <a:pt x="8233" y="2071"/>
                    <a:pt x="8086" y="2100"/>
                  </a:cubicBezTo>
                  <a:lnTo>
                    <a:pt x="8055" y="2100"/>
                  </a:lnTo>
                  <a:cubicBezTo>
                    <a:pt x="7751" y="2118"/>
                    <a:pt x="7456" y="2126"/>
                    <a:pt x="7171" y="2126"/>
                  </a:cubicBezTo>
                  <a:cubicBezTo>
                    <a:pt x="3115" y="2126"/>
                    <a:pt x="1119" y="420"/>
                    <a:pt x="1034" y="307"/>
                  </a:cubicBezTo>
                  <a:cubicBezTo>
                    <a:pt x="976" y="278"/>
                    <a:pt x="615" y="1"/>
                    <a:pt x="4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846075" y="3043825"/>
              <a:ext cx="358675" cy="699300"/>
            </a:xfrm>
            <a:custGeom>
              <a:avLst/>
              <a:gdLst/>
              <a:ahLst/>
              <a:cxnLst/>
              <a:rect l="l" t="t" r="r" b="b"/>
              <a:pathLst>
                <a:path w="14347" h="27972" extrusionOk="0">
                  <a:moveTo>
                    <a:pt x="9258" y="1"/>
                  </a:moveTo>
                  <a:cubicBezTo>
                    <a:pt x="9027" y="1"/>
                    <a:pt x="8507" y="437"/>
                    <a:pt x="7660" y="2911"/>
                  </a:cubicBezTo>
                  <a:cubicBezTo>
                    <a:pt x="6809" y="5465"/>
                    <a:pt x="6809" y="7136"/>
                    <a:pt x="6839" y="7775"/>
                  </a:cubicBezTo>
                  <a:cubicBezTo>
                    <a:pt x="6893" y="7883"/>
                    <a:pt x="6778" y="7992"/>
                    <a:pt x="6666" y="7992"/>
                  </a:cubicBezTo>
                  <a:cubicBezTo>
                    <a:pt x="6652" y="7992"/>
                    <a:pt x="6639" y="7991"/>
                    <a:pt x="6626" y="7987"/>
                  </a:cubicBezTo>
                  <a:cubicBezTo>
                    <a:pt x="6201" y="7896"/>
                    <a:pt x="5471" y="7744"/>
                    <a:pt x="5259" y="7714"/>
                  </a:cubicBezTo>
                  <a:cubicBezTo>
                    <a:pt x="5167" y="7714"/>
                    <a:pt x="5107" y="7714"/>
                    <a:pt x="5076" y="7775"/>
                  </a:cubicBezTo>
                  <a:cubicBezTo>
                    <a:pt x="4803" y="8139"/>
                    <a:pt x="4255" y="9477"/>
                    <a:pt x="4073" y="9933"/>
                  </a:cubicBezTo>
                  <a:cubicBezTo>
                    <a:pt x="4043" y="10024"/>
                    <a:pt x="4103" y="10146"/>
                    <a:pt x="4225" y="10176"/>
                  </a:cubicBezTo>
                  <a:cubicBezTo>
                    <a:pt x="4347" y="10237"/>
                    <a:pt x="4468" y="10237"/>
                    <a:pt x="4559" y="10237"/>
                  </a:cubicBezTo>
                  <a:cubicBezTo>
                    <a:pt x="4772" y="10237"/>
                    <a:pt x="5380" y="9659"/>
                    <a:pt x="5562" y="9568"/>
                  </a:cubicBezTo>
                  <a:cubicBezTo>
                    <a:pt x="5583" y="9560"/>
                    <a:pt x="5604" y="9556"/>
                    <a:pt x="5624" y="9556"/>
                  </a:cubicBezTo>
                  <a:cubicBezTo>
                    <a:pt x="5751" y="9556"/>
                    <a:pt x="5854" y="9710"/>
                    <a:pt x="5775" y="9842"/>
                  </a:cubicBezTo>
                  <a:cubicBezTo>
                    <a:pt x="5441" y="10450"/>
                    <a:pt x="5441" y="12425"/>
                    <a:pt x="5441" y="12425"/>
                  </a:cubicBezTo>
                  <a:lnTo>
                    <a:pt x="5441" y="13124"/>
                  </a:lnTo>
                  <a:cubicBezTo>
                    <a:pt x="5441" y="13367"/>
                    <a:pt x="5532" y="13519"/>
                    <a:pt x="5593" y="13641"/>
                  </a:cubicBezTo>
                  <a:cubicBezTo>
                    <a:pt x="5684" y="13671"/>
                    <a:pt x="5684" y="13763"/>
                    <a:pt x="5623" y="13823"/>
                  </a:cubicBezTo>
                  <a:cubicBezTo>
                    <a:pt x="5562" y="13975"/>
                    <a:pt x="5532" y="14249"/>
                    <a:pt x="5471" y="14249"/>
                  </a:cubicBezTo>
                  <a:cubicBezTo>
                    <a:pt x="5259" y="14401"/>
                    <a:pt x="4955" y="14401"/>
                    <a:pt x="4955" y="14401"/>
                  </a:cubicBezTo>
                  <a:cubicBezTo>
                    <a:pt x="4468" y="14401"/>
                    <a:pt x="4043" y="14705"/>
                    <a:pt x="3951" y="14705"/>
                  </a:cubicBezTo>
                  <a:cubicBezTo>
                    <a:pt x="3921" y="14705"/>
                    <a:pt x="1945" y="14401"/>
                    <a:pt x="1611" y="14340"/>
                  </a:cubicBezTo>
                  <a:cubicBezTo>
                    <a:pt x="1547" y="14316"/>
                    <a:pt x="1485" y="14307"/>
                    <a:pt x="1426" y="14307"/>
                  </a:cubicBezTo>
                  <a:cubicBezTo>
                    <a:pt x="1262" y="14307"/>
                    <a:pt x="1123" y="14379"/>
                    <a:pt x="1034" y="14401"/>
                  </a:cubicBezTo>
                  <a:cubicBezTo>
                    <a:pt x="1003" y="14401"/>
                    <a:pt x="973" y="14431"/>
                    <a:pt x="973" y="14492"/>
                  </a:cubicBezTo>
                  <a:lnTo>
                    <a:pt x="61" y="16346"/>
                  </a:lnTo>
                  <a:cubicBezTo>
                    <a:pt x="0" y="16468"/>
                    <a:pt x="61" y="16559"/>
                    <a:pt x="152" y="16589"/>
                  </a:cubicBezTo>
                  <a:cubicBezTo>
                    <a:pt x="298" y="16635"/>
                    <a:pt x="434" y="16655"/>
                    <a:pt x="561" y="16655"/>
                  </a:cubicBezTo>
                  <a:cubicBezTo>
                    <a:pt x="1279" y="16655"/>
                    <a:pt x="1690" y="16024"/>
                    <a:pt x="1793" y="15921"/>
                  </a:cubicBezTo>
                  <a:cubicBezTo>
                    <a:pt x="1874" y="15840"/>
                    <a:pt x="1915" y="15826"/>
                    <a:pt x="1933" y="15826"/>
                  </a:cubicBezTo>
                  <a:cubicBezTo>
                    <a:pt x="1942" y="15826"/>
                    <a:pt x="1945" y="15830"/>
                    <a:pt x="1945" y="15830"/>
                  </a:cubicBezTo>
                  <a:cubicBezTo>
                    <a:pt x="3465" y="16468"/>
                    <a:pt x="4651" y="16589"/>
                    <a:pt x="4833" y="16650"/>
                  </a:cubicBezTo>
                  <a:lnTo>
                    <a:pt x="5532" y="16650"/>
                  </a:lnTo>
                  <a:cubicBezTo>
                    <a:pt x="5593" y="16650"/>
                    <a:pt x="5684" y="16711"/>
                    <a:pt x="5714" y="16802"/>
                  </a:cubicBezTo>
                  <a:cubicBezTo>
                    <a:pt x="5775" y="17015"/>
                    <a:pt x="5897" y="17440"/>
                    <a:pt x="5988" y="17623"/>
                  </a:cubicBezTo>
                  <a:cubicBezTo>
                    <a:pt x="6018" y="17714"/>
                    <a:pt x="5988" y="17805"/>
                    <a:pt x="5897" y="17866"/>
                  </a:cubicBezTo>
                  <a:cubicBezTo>
                    <a:pt x="5684" y="17988"/>
                    <a:pt x="5259" y="18170"/>
                    <a:pt x="5076" y="18413"/>
                  </a:cubicBezTo>
                  <a:cubicBezTo>
                    <a:pt x="4803" y="18808"/>
                    <a:pt x="4955" y="19143"/>
                    <a:pt x="5289" y="19386"/>
                  </a:cubicBezTo>
                  <a:cubicBezTo>
                    <a:pt x="5334" y="19411"/>
                    <a:pt x="5389" y="19422"/>
                    <a:pt x="5449" y="19422"/>
                  </a:cubicBezTo>
                  <a:cubicBezTo>
                    <a:pt x="5755" y="19422"/>
                    <a:pt x="6221" y="19143"/>
                    <a:pt x="6474" y="18991"/>
                  </a:cubicBezTo>
                  <a:cubicBezTo>
                    <a:pt x="6497" y="18980"/>
                    <a:pt x="6527" y="18972"/>
                    <a:pt x="6561" y="18972"/>
                  </a:cubicBezTo>
                  <a:cubicBezTo>
                    <a:pt x="6620" y="18972"/>
                    <a:pt x="6690" y="18994"/>
                    <a:pt x="6748" y="19051"/>
                  </a:cubicBezTo>
                  <a:cubicBezTo>
                    <a:pt x="6778" y="19112"/>
                    <a:pt x="6839" y="19203"/>
                    <a:pt x="6930" y="19264"/>
                  </a:cubicBezTo>
                  <a:cubicBezTo>
                    <a:pt x="6991" y="19386"/>
                    <a:pt x="6961" y="19538"/>
                    <a:pt x="6839" y="19568"/>
                  </a:cubicBezTo>
                  <a:cubicBezTo>
                    <a:pt x="6687" y="19659"/>
                    <a:pt x="6535" y="19720"/>
                    <a:pt x="6474" y="19842"/>
                  </a:cubicBezTo>
                  <a:cubicBezTo>
                    <a:pt x="6292" y="20055"/>
                    <a:pt x="6474" y="20480"/>
                    <a:pt x="6809" y="20632"/>
                  </a:cubicBezTo>
                  <a:cubicBezTo>
                    <a:pt x="6856" y="20653"/>
                    <a:pt x="6906" y="20662"/>
                    <a:pt x="6958" y="20662"/>
                  </a:cubicBezTo>
                  <a:cubicBezTo>
                    <a:pt x="7202" y="20662"/>
                    <a:pt x="7473" y="20454"/>
                    <a:pt x="7599" y="20328"/>
                  </a:cubicBezTo>
                  <a:cubicBezTo>
                    <a:pt x="7652" y="20292"/>
                    <a:pt x="7695" y="20278"/>
                    <a:pt x="7740" y="20278"/>
                  </a:cubicBezTo>
                  <a:cubicBezTo>
                    <a:pt x="7772" y="20278"/>
                    <a:pt x="7804" y="20285"/>
                    <a:pt x="7842" y="20298"/>
                  </a:cubicBezTo>
                  <a:cubicBezTo>
                    <a:pt x="8055" y="20389"/>
                    <a:pt x="8511" y="20632"/>
                    <a:pt x="8936" y="20814"/>
                  </a:cubicBezTo>
                  <a:cubicBezTo>
                    <a:pt x="9514" y="21088"/>
                    <a:pt x="9879" y="21422"/>
                    <a:pt x="9879" y="21422"/>
                  </a:cubicBezTo>
                  <a:cubicBezTo>
                    <a:pt x="10912" y="22182"/>
                    <a:pt x="11702" y="23520"/>
                    <a:pt x="11854" y="23824"/>
                  </a:cubicBezTo>
                  <a:cubicBezTo>
                    <a:pt x="11915" y="23854"/>
                    <a:pt x="11915" y="23915"/>
                    <a:pt x="11915" y="23945"/>
                  </a:cubicBezTo>
                  <a:cubicBezTo>
                    <a:pt x="11794" y="24857"/>
                    <a:pt x="10487" y="25951"/>
                    <a:pt x="10487" y="25951"/>
                  </a:cubicBezTo>
                  <a:cubicBezTo>
                    <a:pt x="9635" y="26833"/>
                    <a:pt x="9423" y="27410"/>
                    <a:pt x="9392" y="27623"/>
                  </a:cubicBezTo>
                  <a:cubicBezTo>
                    <a:pt x="9392" y="27653"/>
                    <a:pt x="9392" y="27745"/>
                    <a:pt x="9423" y="27775"/>
                  </a:cubicBezTo>
                  <a:cubicBezTo>
                    <a:pt x="9569" y="27939"/>
                    <a:pt x="9725" y="27972"/>
                    <a:pt x="9828" y="27972"/>
                  </a:cubicBezTo>
                  <a:cubicBezTo>
                    <a:pt x="9896" y="27972"/>
                    <a:pt x="9939" y="27957"/>
                    <a:pt x="9939" y="27957"/>
                  </a:cubicBezTo>
                  <a:cubicBezTo>
                    <a:pt x="9946" y="27958"/>
                    <a:pt x="9954" y="27959"/>
                    <a:pt x="9962" y="27959"/>
                  </a:cubicBezTo>
                  <a:cubicBezTo>
                    <a:pt x="10374" y="27959"/>
                    <a:pt x="12158" y="26438"/>
                    <a:pt x="12158" y="26438"/>
                  </a:cubicBezTo>
                  <a:cubicBezTo>
                    <a:pt x="12241" y="26368"/>
                    <a:pt x="12443" y="26350"/>
                    <a:pt x="12651" y="26350"/>
                  </a:cubicBezTo>
                  <a:cubicBezTo>
                    <a:pt x="12900" y="26350"/>
                    <a:pt x="13156" y="26377"/>
                    <a:pt x="13222" y="26377"/>
                  </a:cubicBezTo>
                  <a:cubicBezTo>
                    <a:pt x="13405" y="26377"/>
                    <a:pt x="13557" y="26286"/>
                    <a:pt x="13648" y="26194"/>
                  </a:cubicBezTo>
                  <a:cubicBezTo>
                    <a:pt x="14164" y="25678"/>
                    <a:pt x="14195" y="24918"/>
                    <a:pt x="14043" y="24918"/>
                  </a:cubicBezTo>
                  <a:cubicBezTo>
                    <a:pt x="14347" y="23489"/>
                    <a:pt x="12523" y="20754"/>
                    <a:pt x="12280" y="20358"/>
                  </a:cubicBezTo>
                  <a:cubicBezTo>
                    <a:pt x="12006" y="19994"/>
                    <a:pt x="12006" y="19234"/>
                    <a:pt x="12067" y="17714"/>
                  </a:cubicBezTo>
                  <a:cubicBezTo>
                    <a:pt x="12098" y="16194"/>
                    <a:pt x="11490" y="14583"/>
                    <a:pt x="11368" y="14219"/>
                  </a:cubicBezTo>
                  <a:cubicBezTo>
                    <a:pt x="11246" y="13823"/>
                    <a:pt x="9787" y="10997"/>
                    <a:pt x="9666" y="10784"/>
                  </a:cubicBezTo>
                  <a:lnTo>
                    <a:pt x="9666" y="10753"/>
                  </a:lnTo>
                  <a:cubicBezTo>
                    <a:pt x="7508" y="4826"/>
                    <a:pt x="9180" y="1148"/>
                    <a:pt x="9240" y="936"/>
                  </a:cubicBezTo>
                  <a:cubicBezTo>
                    <a:pt x="9271" y="844"/>
                    <a:pt x="9484" y="237"/>
                    <a:pt x="9392" y="85"/>
                  </a:cubicBezTo>
                  <a:cubicBezTo>
                    <a:pt x="9377" y="47"/>
                    <a:pt x="9333" y="1"/>
                    <a:pt x="92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061150" y="272625"/>
              <a:ext cx="857175" cy="882500"/>
            </a:xfrm>
            <a:custGeom>
              <a:avLst/>
              <a:gdLst/>
              <a:ahLst/>
              <a:cxnLst/>
              <a:rect l="l" t="t" r="r" b="b"/>
              <a:pathLst>
                <a:path w="34287" h="35300" extrusionOk="0">
                  <a:moveTo>
                    <a:pt x="1128" y="1"/>
                  </a:moveTo>
                  <a:cubicBezTo>
                    <a:pt x="968" y="1"/>
                    <a:pt x="801" y="55"/>
                    <a:pt x="639" y="202"/>
                  </a:cubicBezTo>
                  <a:cubicBezTo>
                    <a:pt x="1" y="779"/>
                    <a:pt x="639" y="3332"/>
                    <a:pt x="1581" y="4852"/>
                  </a:cubicBezTo>
                  <a:cubicBezTo>
                    <a:pt x="2493" y="6372"/>
                    <a:pt x="6171" y="10840"/>
                    <a:pt x="10548" y="12876"/>
                  </a:cubicBezTo>
                  <a:cubicBezTo>
                    <a:pt x="10548" y="12876"/>
                    <a:pt x="10244" y="13120"/>
                    <a:pt x="9697" y="13363"/>
                  </a:cubicBezTo>
                  <a:cubicBezTo>
                    <a:pt x="9180" y="13576"/>
                    <a:pt x="9028" y="14335"/>
                    <a:pt x="9332" y="14883"/>
                  </a:cubicBezTo>
                  <a:cubicBezTo>
                    <a:pt x="9636" y="15399"/>
                    <a:pt x="10943" y="17466"/>
                    <a:pt x="11642" y="17466"/>
                  </a:cubicBezTo>
                  <a:cubicBezTo>
                    <a:pt x="12311" y="17466"/>
                    <a:pt x="12220" y="16463"/>
                    <a:pt x="12220" y="16463"/>
                  </a:cubicBezTo>
                  <a:cubicBezTo>
                    <a:pt x="12220" y="16463"/>
                    <a:pt x="13433" y="15916"/>
                    <a:pt x="13944" y="15916"/>
                  </a:cubicBezTo>
                  <a:cubicBezTo>
                    <a:pt x="14011" y="15916"/>
                    <a:pt x="14066" y="15925"/>
                    <a:pt x="14104" y="15946"/>
                  </a:cubicBezTo>
                  <a:cubicBezTo>
                    <a:pt x="14438" y="16129"/>
                    <a:pt x="15259" y="16372"/>
                    <a:pt x="15928" y="17527"/>
                  </a:cubicBezTo>
                  <a:cubicBezTo>
                    <a:pt x="16353" y="18256"/>
                    <a:pt x="13648" y="19655"/>
                    <a:pt x="13344" y="20019"/>
                  </a:cubicBezTo>
                  <a:cubicBezTo>
                    <a:pt x="12979" y="20506"/>
                    <a:pt x="12220" y="20931"/>
                    <a:pt x="12979" y="22086"/>
                  </a:cubicBezTo>
                  <a:cubicBezTo>
                    <a:pt x="13891" y="23527"/>
                    <a:pt x="14234" y="23972"/>
                    <a:pt x="14613" y="23972"/>
                  </a:cubicBezTo>
                  <a:cubicBezTo>
                    <a:pt x="14626" y="23972"/>
                    <a:pt x="14638" y="23972"/>
                    <a:pt x="14651" y="23971"/>
                  </a:cubicBezTo>
                  <a:cubicBezTo>
                    <a:pt x="15016" y="23971"/>
                    <a:pt x="15685" y="23819"/>
                    <a:pt x="15563" y="23150"/>
                  </a:cubicBezTo>
                  <a:cubicBezTo>
                    <a:pt x="15442" y="22512"/>
                    <a:pt x="15350" y="21661"/>
                    <a:pt x="15958" y="21326"/>
                  </a:cubicBezTo>
                  <a:cubicBezTo>
                    <a:pt x="16597" y="20992"/>
                    <a:pt x="17569" y="20840"/>
                    <a:pt x="18177" y="20506"/>
                  </a:cubicBezTo>
                  <a:lnTo>
                    <a:pt x="18603" y="20658"/>
                  </a:lnTo>
                  <a:lnTo>
                    <a:pt x="19636" y="22056"/>
                  </a:lnTo>
                  <a:cubicBezTo>
                    <a:pt x="19636" y="22056"/>
                    <a:pt x="18116" y="24427"/>
                    <a:pt x="18025" y="24579"/>
                  </a:cubicBezTo>
                  <a:cubicBezTo>
                    <a:pt x="17934" y="24731"/>
                    <a:pt x="16475" y="25521"/>
                    <a:pt x="16597" y="26038"/>
                  </a:cubicBezTo>
                  <a:cubicBezTo>
                    <a:pt x="16688" y="26585"/>
                    <a:pt x="17904" y="28530"/>
                    <a:pt x="19089" y="28865"/>
                  </a:cubicBezTo>
                  <a:cubicBezTo>
                    <a:pt x="19089" y="28865"/>
                    <a:pt x="19819" y="28469"/>
                    <a:pt x="19727" y="27436"/>
                  </a:cubicBezTo>
                  <a:lnTo>
                    <a:pt x="20730" y="26007"/>
                  </a:lnTo>
                  <a:lnTo>
                    <a:pt x="20730" y="26007"/>
                  </a:lnTo>
                  <a:cubicBezTo>
                    <a:pt x="20730" y="26008"/>
                    <a:pt x="20548" y="27284"/>
                    <a:pt x="20457" y="27679"/>
                  </a:cubicBezTo>
                  <a:cubicBezTo>
                    <a:pt x="20396" y="28044"/>
                    <a:pt x="19940" y="29989"/>
                    <a:pt x="19849" y="30324"/>
                  </a:cubicBezTo>
                  <a:cubicBezTo>
                    <a:pt x="19758" y="30688"/>
                    <a:pt x="19545" y="31570"/>
                    <a:pt x="20122" y="32512"/>
                  </a:cubicBezTo>
                  <a:cubicBezTo>
                    <a:pt x="20700" y="33454"/>
                    <a:pt x="21399" y="33910"/>
                    <a:pt x="21399" y="33910"/>
                  </a:cubicBezTo>
                  <a:cubicBezTo>
                    <a:pt x="21399" y="33910"/>
                    <a:pt x="21441" y="33917"/>
                    <a:pt x="21503" y="33917"/>
                  </a:cubicBezTo>
                  <a:cubicBezTo>
                    <a:pt x="21728" y="33917"/>
                    <a:pt x="22221" y="33824"/>
                    <a:pt x="22007" y="32968"/>
                  </a:cubicBezTo>
                  <a:cubicBezTo>
                    <a:pt x="21764" y="31843"/>
                    <a:pt x="21399" y="31752"/>
                    <a:pt x="21855" y="30931"/>
                  </a:cubicBezTo>
                  <a:cubicBezTo>
                    <a:pt x="22311" y="30141"/>
                    <a:pt x="22311" y="29564"/>
                    <a:pt x="23010" y="29412"/>
                  </a:cubicBezTo>
                  <a:cubicBezTo>
                    <a:pt x="23010" y="29412"/>
                    <a:pt x="23740" y="30293"/>
                    <a:pt x="25806" y="31175"/>
                  </a:cubicBezTo>
                  <a:lnTo>
                    <a:pt x="27782" y="33454"/>
                  </a:lnTo>
                  <a:cubicBezTo>
                    <a:pt x="27782" y="33454"/>
                    <a:pt x="28481" y="34792"/>
                    <a:pt x="28664" y="34822"/>
                  </a:cubicBezTo>
                  <a:cubicBezTo>
                    <a:pt x="28664" y="34822"/>
                    <a:pt x="28888" y="35005"/>
                    <a:pt x="29135" y="35005"/>
                  </a:cubicBezTo>
                  <a:cubicBezTo>
                    <a:pt x="29190" y="35005"/>
                    <a:pt x="29247" y="34996"/>
                    <a:pt x="29302" y="34974"/>
                  </a:cubicBezTo>
                  <a:cubicBezTo>
                    <a:pt x="29302" y="34974"/>
                    <a:pt x="29418" y="35300"/>
                    <a:pt x="29712" y="35300"/>
                  </a:cubicBezTo>
                  <a:cubicBezTo>
                    <a:pt x="29754" y="35300"/>
                    <a:pt x="29800" y="35293"/>
                    <a:pt x="29849" y="35278"/>
                  </a:cubicBezTo>
                  <a:cubicBezTo>
                    <a:pt x="30183" y="35156"/>
                    <a:pt x="30822" y="34974"/>
                    <a:pt x="31035" y="33971"/>
                  </a:cubicBezTo>
                  <a:cubicBezTo>
                    <a:pt x="31217" y="32998"/>
                    <a:pt x="30913" y="32056"/>
                    <a:pt x="31065" y="31327"/>
                  </a:cubicBezTo>
                  <a:cubicBezTo>
                    <a:pt x="31065" y="31327"/>
                    <a:pt x="31095" y="30567"/>
                    <a:pt x="30487" y="29837"/>
                  </a:cubicBezTo>
                  <a:cubicBezTo>
                    <a:pt x="29880" y="29108"/>
                    <a:pt x="29576" y="28925"/>
                    <a:pt x="28816" y="28773"/>
                  </a:cubicBezTo>
                  <a:cubicBezTo>
                    <a:pt x="28816" y="28773"/>
                    <a:pt x="29089" y="27436"/>
                    <a:pt x="28785" y="27041"/>
                  </a:cubicBezTo>
                  <a:cubicBezTo>
                    <a:pt x="28451" y="26615"/>
                    <a:pt x="27113" y="26433"/>
                    <a:pt x="27113" y="26433"/>
                  </a:cubicBezTo>
                  <a:lnTo>
                    <a:pt x="27144" y="25886"/>
                  </a:lnTo>
                  <a:cubicBezTo>
                    <a:pt x="27144" y="25886"/>
                    <a:pt x="28512" y="25551"/>
                    <a:pt x="28451" y="25004"/>
                  </a:cubicBezTo>
                  <a:cubicBezTo>
                    <a:pt x="28390" y="24488"/>
                    <a:pt x="27691" y="23849"/>
                    <a:pt x="27691" y="23849"/>
                  </a:cubicBezTo>
                  <a:lnTo>
                    <a:pt x="28056" y="22937"/>
                  </a:lnTo>
                  <a:cubicBezTo>
                    <a:pt x="28056" y="22937"/>
                    <a:pt x="29225" y="23898"/>
                    <a:pt x="30577" y="23898"/>
                  </a:cubicBezTo>
                  <a:cubicBezTo>
                    <a:pt x="30856" y="23898"/>
                    <a:pt x="31144" y="23857"/>
                    <a:pt x="31430" y="23758"/>
                  </a:cubicBezTo>
                  <a:cubicBezTo>
                    <a:pt x="31551" y="23728"/>
                    <a:pt x="32433" y="23150"/>
                    <a:pt x="31339" y="22330"/>
                  </a:cubicBezTo>
                  <a:lnTo>
                    <a:pt x="31339" y="22330"/>
                  </a:lnTo>
                  <a:cubicBezTo>
                    <a:pt x="31339" y="22330"/>
                    <a:pt x="31348" y="22330"/>
                    <a:pt x="31365" y="22330"/>
                  </a:cubicBezTo>
                  <a:cubicBezTo>
                    <a:pt x="31548" y="22330"/>
                    <a:pt x="32609" y="22304"/>
                    <a:pt x="32858" y="21722"/>
                  </a:cubicBezTo>
                  <a:cubicBezTo>
                    <a:pt x="32949" y="21418"/>
                    <a:pt x="32311" y="20415"/>
                    <a:pt x="32311" y="20415"/>
                  </a:cubicBezTo>
                  <a:cubicBezTo>
                    <a:pt x="32311" y="20415"/>
                    <a:pt x="34226" y="19776"/>
                    <a:pt x="34256" y="19381"/>
                  </a:cubicBezTo>
                  <a:cubicBezTo>
                    <a:pt x="34287" y="19016"/>
                    <a:pt x="34135" y="18469"/>
                    <a:pt x="33345" y="18165"/>
                  </a:cubicBezTo>
                  <a:cubicBezTo>
                    <a:pt x="32554" y="17831"/>
                    <a:pt x="31490" y="17497"/>
                    <a:pt x="31490" y="17497"/>
                  </a:cubicBezTo>
                  <a:cubicBezTo>
                    <a:pt x="31490" y="17497"/>
                    <a:pt x="33801" y="17223"/>
                    <a:pt x="33983" y="16402"/>
                  </a:cubicBezTo>
                  <a:cubicBezTo>
                    <a:pt x="34074" y="16098"/>
                    <a:pt x="33679" y="15673"/>
                    <a:pt x="33405" y="15339"/>
                  </a:cubicBezTo>
                  <a:cubicBezTo>
                    <a:pt x="32949" y="14761"/>
                    <a:pt x="32433" y="14305"/>
                    <a:pt x="32433" y="14305"/>
                  </a:cubicBezTo>
                  <a:cubicBezTo>
                    <a:pt x="32433" y="14305"/>
                    <a:pt x="33770" y="12147"/>
                    <a:pt x="33709" y="11995"/>
                  </a:cubicBezTo>
                  <a:cubicBezTo>
                    <a:pt x="33683" y="11862"/>
                    <a:pt x="33890" y="11096"/>
                    <a:pt x="32934" y="11096"/>
                  </a:cubicBezTo>
                  <a:cubicBezTo>
                    <a:pt x="32801" y="11096"/>
                    <a:pt x="32645" y="11111"/>
                    <a:pt x="32463" y="11144"/>
                  </a:cubicBezTo>
                  <a:cubicBezTo>
                    <a:pt x="32463" y="11144"/>
                    <a:pt x="30351" y="11891"/>
                    <a:pt x="29494" y="11891"/>
                  </a:cubicBezTo>
                  <a:cubicBezTo>
                    <a:pt x="29420" y="11891"/>
                    <a:pt x="29355" y="11885"/>
                    <a:pt x="29302" y="11873"/>
                  </a:cubicBezTo>
                  <a:cubicBezTo>
                    <a:pt x="29302" y="11873"/>
                    <a:pt x="31369" y="9138"/>
                    <a:pt x="30031" y="7527"/>
                  </a:cubicBezTo>
                  <a:cubicBezTo>
                    <a:pt x="29871" y="7331"/>
                    <a:pt x="29679" y="7252"/>
                    <a:pt x="29472" y="7252"/>
                  </a:cubicBezTo>
                  <a:cubicBezTo>
                    <a:pt x="28622" y="7252"/>
                    <a:pt x="27539" y="8591"/>
                    <a:pt x="27539" y="8591"/>
                  </a:cubicBezTo>
                  <a:cubicBezTo>
                    <a:pt x="27539" y="8591"/>
                    <a:pt x="28785" y="5399"/>
                    <a:pt x="27417" y="4700"/>
                  </a:cubicBezTo>
                  <a:cubicBezTo>
                    <a:pt x="27258" y="4615"/>
                    <a:pt x="27093" y="4578"/>
                    <a:pt x="26926" y="4578"/>
                  </a:cubicBezTo>
                  <a:cubicBezTo>
                    <a:pt x="25656" y="4578"/>
                    <a:pt x="24256" y="6737"/>
                    <a:pt x="24256" y="6737"/>
                  </a:cubicBezTo>
                  <a:cubicBezTo>
                    <a:pt x="24256" y="6737"/>
                    <a:pt x="23831" y="7770"/>
                    <a:pt x="23496" y="7770"/>
                  </a:cubicBezTo>
                  <a:cubicBezTo>
                    <a:pt x="23496" y="7770"/>
                    <a:pt x="22543" y="6280"/>
                    <a:pt x="21786" y="6280"/>
                  </a:cubicBezTo>
                  <a:cubicBezTo>
                    <a:pt x="21779" y="6280"/>
                    <a:pt x="21771" y="6280"/>
                    <a:pt x="21764" y="6281"/>
                  </a:cubicBezTo>
                  <a:cubicBezTo>
                    <a:pt x="20943" y="6372"/>
                    <a:pt x="20153" y="8803"/>
                    <a:pt x="20092" y="8803"/>
                  </a:cubicBezTo>
                  <a:cubicBezTo>
                    <a:pt x="20003" y="8803"/>
                    <a:pt x="18653" y="7221"/>
                    <a:pt x="18230" y="7221"/>
                  </a:cubicBezTo>
                  <a:cubicBezTo>
                    <a:pt x="18222" y="7221"/>
                    <a:pt x="18215" y="7222"/>
                    <a:pt x="18208" y="7223"/>
                  </a:cubicBezTo>
                  <a:cubicBezTo>
                    <a:pt x="17812" y="7284"/>
                    <a:pt x="17204" y="7892"/>
                    <a:pt x="17053" y="8348"/>
                  </a:cubicBezTo>
                  <a:cubicBezTo>
                    <a:pt x="17053" y="8348"/>
                    <a:pt x="16584" y="7796"/>
                    <a:pt x="15988" y="7796"/>
                  </a:cubicBezTo>
                  <a:cubicBezTo>
                    <a:pt x="15958" y="7796"/>
                    <a:pt x="15928" y="7798"/>
                    <a:pt x="15897" y="7800"/>
                  </a:cubicBezTo>
                  <a:cubicBezTo>
                    <a:pt x="15259" y="7922"/>
                    <a:pt x="14530" y="8895"/>
                    <a:pt x="14530" y="8895"/>
                  </a:cubicBezTo>
                  <a:cubicBezTo>
                    <a:pt x="14530" y="8895"/>
                    <a:pt x="14013" y="7831"/>
                    <a:pt x="13344" y="7831"/>
                  </a:cubicBezTo>
                  <a:cubicBezTo>
                    <a:pt x="12706" y="7831"/>
                    <a:pt x="12372" y="8712"/>
                    <a:pt x="12372" y="8712"/>
                  </a:cubicBezTo>
                  <a:cubicBezTo>
                    <a:pt x="12372" y="8712"/>
                    <a:pt x="12250" y="8044"/>
                    <a:pt x="11824" y="7892"/>
                  </a:cubicBezTo>
                  <a:cubicBezTo>
                    <a:pt x="11779" y="7877"/>
                    <a:pt x="11734" y="7870"/>
                    <a:pt x="11687" y="7870"/>
                  </a:cubicBezTo>
                  <a:cubicBezTo>
                    <a:pt x="11291" y="7870"/>
                    <a:pt x="10850" y="8356"/>
                    <a:pt x="10526" y="8356"/>
                  </a:cubicBezTo>
                  <a:cubicBezTo>
                    <a:pt x="10502" y="8356"/>
                    <a:pt x="10479" y="8353"/>
                    <a:pt x="10457" y="8348"/>
                  </a:cubicBezTo>
                  <a:cubicBezTo>
                    <a:pt x="10457" y="8348"/>
                    <a:pt x="10730" y="7588"/>
                    <a:pt x="10213" y="7162"/>
                  </a:cubicBezTo>
                  <a:cubicBezTo>
                    <a:pt x="9749" y="6891"/>
                    <a:pt x="8743" y="6842"/>
                    <a:pt x="8073" y="6842"/>
                  </a:cubicBezTo>
                  <a:cubicBezTo>
                    <a:pt x="7690" y="6842"/>
                    <a:pt x="7417" y="6858"/>
                    <a:pt x="7417" y="6858"/>
                  </a:cubicBezTo>
                  <a:cubicBezTo>
                    <a:pt x="7356" y="6706"/>
                    <a:pt x="4529" y="4487"/>
                    <a:pt x="2007" y="475"/>
                  </a:cubicBezTo>
                  <a:cubicBezTo>
                    <a:pt x="2007" y="475"/>
                    <a:pt x="1600" y="1"/>
                    <a:pt x="1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604425" y="3241125"/>
              <a:ext cx="964350" cy="873375"/>
            </a:xfrm>
            <a:custGeom>
              <a:avLst/>
              <a:gdLst/>
              <a:ahLst/>
              <a:cxnLst/>
              <a:rect l="l" t="t" r="r" b="b"/>
              <a:pathLst>
                <a:path w="38574" h="34935" extrusionOk="0">
                  <a:moveTo>
                    <a:pt x="21774" y="0"/>
                  </a:moveTo>
                  <a:cubicBezTo>
                    <a:pt x="21372" y="0"/>
                    <a:pt x="20909" y="166"/>
                    <a:pt x="20548" y="916"/>
                  </a:cubicBezTo>
                  <a:cubicBezTo>
                    <a:pt x="20184" y="1767"/>
                    <a:pt x="19758" y="2861"/>
                    <a:pt x="19758" y="2861"/>
                  </a:cubicBezTo>
                  <a:cubicBezTo>
                    <a:pt x="19758" y="2861"/>
                    <a:pt x="19515" y="430"/>
                    <a:pt x="18664" y="217"/>
                  </a:cubicBezTo>
                  <a:cubicBezTo>
                    <a:pt x="18627" y="208"/>
                    <a:pt x="18590" y="204"/>
                    <a:pt x="18553" y="204"/>
                  </a:cubicBezTo>
                  <a:cubicBezTo>
                    <a:pt x="18220" y="204"/>
                    <a:pt x="17864" y="545"/>
                    <a:pt x="17509" y="764"/>
                  </a:cubicBezTo>
                  <a:cubicBezTo>
                    <a:pt x="16901" y="1220"/>
                    <a:pt x="16384" y="1767"/>
                    <a:pt x="16384" y="1767"/>
                  </a:cubicBezTo>
                  <a:cubicBezTo>
                    <a:pt x="16384" y="1767"/>
                    <a:pt x="14267" y="365"/>
                    <a:pt x="14002" y="365"/>
                  </a:cubicBezTo>
                  <a:cubicBezTo>
                    <a:pt x="13994" y="365"/>
                    <a:pt x="13988" y="366"/>
                    <a:pt x="13983" y="369"/>
                  </a:cubicBezTo>
                  <a:cubicBezTo>
                    <a:pt x="13975" y="371"/>
                    <a:pt x="13963" y="371"/>
                    <a:pt x="13950" y="371"/>
                  </a:cubicBezTo>
                  <a:cubicBezTo>
                    <a:pt x="13903" y="371"/>
                    <a:pt x="13829" y="363"/>
                    <a:pt x="13742" y="363"/>
                  </a:cubicBezTo>
                  <a:cubicBezTo>
                    <a:pt x="13405" y="363"/>
                    <a:pt x="12881" y="483"/>
                    <a:pt x="13041" y="1646"/>
                  </a:cubicBezTo>
                  <a:cubicBezTo>
                    <a:pt x="13041" y="1646"/>
                    <a:pt x="13861" y="4351"/>
                    <a:pt x="13709" y="4989"/>
                  </a:cubicBezTo>
                  <a:cubicBezTo>
                    <a:pt x="13709" y="4989"/>
                    <a:pt x="12048" y="3653"/>
                    <a:pt x="10493" y="3653"/>
                  </a:cubicBezTo>
                  <a:cubicBezTo>
                    <a:pt x="10030" y="3653"/>
                    <a:pt x="9578" y="3771"/>
                    <a:pt x="9180" y="4077"/>
                  </a:cubicBezTo>
                  <a:cubicBezTo>
                    <a:pt x="8086" y="4928"/>
                    <a:pt x="10214" y="6752"/>
                    <a:pt x="10214" y="6752"/>
                  </a:cubicBezTo>
                  <a:cubicBezTo>
                    <a:pt x="10214" y="6752"/>
                    <a:pt x="8728" y="6104"/>
                    <a:pt x="7503" y="6104"/>
                  </a:cubicBezTo>
                  <a:cubicBezTo>
                    <a:pt x="6891" y="6104"/>
                    <a:pt x="6344" y="6266"/>
                    <a:pt x="6080" y="6752"/>
                  </a:cubicBezTo>
                  <a:cubicBezTo>
                    <a:pt x="5290" y="8181"/>
                    <a:pt x="8117" y="10156"/>
                    <a:pt x="8117" y="10156"/>
                  </a:cubicBezTo>
                  <a:cubicBezTo>
                    <a:pt x="8117" y="10156"/>
                    <a:pt x="9180" y="10612"/>
                    <a:pt x="9180" y="11007"/>
                  </a:cubicBezTo>
                  <a:cubicBezTo>
                    <a:pt x="9180" y="11007"/>
                    <a:pt x="7570" y="11980"/>
                    <a:pt x="7600" y="12831"/>
                  </a:cubicBezTo>
                  <a:cubicBezTo>
                    <a:pt x="7630" y="13652"/>
                    <a:pt x="10184" y="14564"/>
                    <a:pt x="10184" y="14655"/>
                  </a:cubicBezTo>
                  <a:cubicBezTo>
                    <a:pt x="10184" y="14716"/>
                    <a:pt x="8421" y="16114"/>
                    <a:pt x="8481" y="16539"/>
                  </a:cubicBezTo>
                  <a:cubicBezTo>
                    <a:pt x="8512" y="16965"/>
                    <a:pt x="9120" y="17634"/>
                    <a:pt x="9606" y="17846"/>
                  </a:cubicBezTo>
                  <a:cubicBezTo>
                    <a:pt x="9606" y="17846"/>
                    <a:pt x="8937" y="18333"/>
                    <a:pt x="9028" y="19062"/>
                  </a:cubicBezTo>
                  <a:cubicBezTo>
                    <a:pt x="9120" y="19731"/>
                    <a:pt x="10153" y="20491"/>
                    <a:pt x="10153" y="20491"/>
                  </a:cubicBezTo>
                  <a:cubicBezTo>
                    <a:pt x="10153" y="20491"/>
                    <a:pt x="8998" y="21038"/>
                    <a:pt x="8968" y="21676"/>
                  </a:cubicBezTo>
                  <a:cubicBezTo>
                    <a:pt x="8968" y="22315"/>
                    <a:pt x="9849" y="22740"/>
                    <a:pt x="9849" y="22740"/>
                  </a:cubicBezTo>
                  <a:cubicBezTo>
                    <a:pt x="9849" y="22740"/>
                    <a:pt x="9120" y="22801"/>
                    <a:pt x="8937" y="23257"/>
                  </a:cubicBezTo>
                  <a:cubicBezTo>
                    <a:pt x="8725" y="23713"/>
                    <a:pt x="9484" y="24382"/>
                    <a:pt x="9393" y="24746"/>
                  </a:cubicBezTo>
                  <a:cubicBezTo>
                    <a:pt x="9393" y="24746"/>
                    <a:pt x="9166" y="24662"/>
                    <a:pt x="8884" y="24662"/>
                  </a:cubicBezTo>
                  <a:cubicBezTo>
                    <a:pt x="8630" y="24662"/>
                    <a:pt x="8333" y="24730"/>
                    <a:pt x="8117" y="24989"/>
                  </a:cubicBezTo>
                  <a:cubicBezTo>
                    <a:pt x="7752" y="25476"/>
                    <a:pt x="7782" y="27664"/>
                    <a:pt x="7782" y="27664"/>
                  </a:cubicBezTo>
                  <a:cubicBezTo>
                    <a:pt x="7630" y="27755"/>
                    <a:pt x="5199" y="30643"/>
                    <a:pt x="913" y="33227"/>
                  </a:cubicBezTo>
                  <a:cubicBezTo>
                    <a:pt x="913" y="33227"/>
                    <a:pt x="1" y="33987"/>
                    <a:pt x="578" y="34625"/>
                  </a:cubicBezTo>
                  <a:cubicBezTo>
                    <a:pt x="765" y="34840"/>
                    <a:pt x="1145" y="34934"/>
                    <a:pt x="1629" y="34934"/>
                  </a:cubicBezTo>
                  <a:cubicBezTo>
                    <a:pt x="2718" y="34934"/>
                    <a:pt x="4336" y="34457"/>
                    <a:pt x="5472" y="33804"/>
                  </a:cubicBezTo>
                  <a:cubicBezTo>
                    <a:pt x="7114" y="32892"/>
                    <a:pt x="11977" y="29154"/>
                    <a:pt x="14196" y="24625"/>
                  </a:cubicBezTo>
                  <a:cubicBezTo>
                    <a:pt x="14196" y="24625"/>
                    <a:pt x="14469" y="24989"/>
                    <a:pt x="14712" y="25537"/>
                  </a:cubicBezTo>
                  <a:cubicBezTo>
                    <a:pt x="14857" y="25928"/>
                    <a:pt x="15252" y="26138"/>
                    <a:pt x="15681" y="26138"/>
                  </a:cubicBezTo>
                  <a:cubicBezTo>
                    <a:pt x="15886" y="26138"/>
                    <a:pt x="16097" y="26090"/>
                    <a:pt x="16293" y="25992"/>
                  </a:cubicBezTo>
                  <a:cubicBezTo>
                    <a:pt x="16871" y="25689"/>
                    <a:pt x="19089" y="24351"/>
                    <a:pt x="19120" y="23652"/>
                  </a:cubicBezTo>
                  <a:cubicBezTo>
                    <a:pt x="19144" y="23068"/>
                    <a:pt x="18488" y="23010"/>
                    <a:pt x="18224" y="23010"/>
                  </a:cubicBezTo>
                  <a:cubicBezTo>
                    <a:pt x="18158" y="23010"/>
                    <a:pt x="18117" y="23014"/>
                    <a:pt x="18117" y="23014"/>
                  </a:cubicBezTo>
                  <a:cubicBezTo>
                    <a:pt x="18117" y="23014"/>
                    <a:pt x="17387" y="21372"/>
                    <a:pt x="17630" y="20977"/>
                  </a:cubicBezTo>
                  <a:cubicBezTo>
                    <a:pt x="17843" y="20612"/>
                    <a:pt x="18117" y="19792"/>
                    <a:pt x="19333" y="19123"/>
                  </a:cubicBezTo>
                  <a:cubicBezTo>
                    <a:pt x="19385" y="19094"/>
                    <a:pt x="19439" y="19080"/>
                    <a:pt x="19497" y="19080"/>
                  </a:cubicBezTo>
                  <a:cubicBezTo>
                    <a:pt x="20279" y="19080"/>
                    <a:pt x="21516" y="21610"/>
                    <a:pt x="21855" y="21950"/>
                  </a:cubicBezTo>
                  <a:cubicBezTo>
                    <a:pt x="22200" y="22209"/>
                    <a:pt x="22530" y="22712"/>
                    <a:pt x="23137" y="22712"/>
                  </a:cubicBezTo>
                  <a:cubicBezTo>
                    <a:pt x="23386" y="22712"/>
                    <a:pt x="23681" y="22627"/>
                    <a:pt x="24044" y="22406"/>
                  </a:cubicBezTo>
                  <a:cubicBezTo>
                    <a:pt x="25655" y="21433"/>
                    <a:pt x="26050" y="21099"/>
                    <a:pt x="26050" y="20734"/>
                  </a:cubicBezTo>
                  <a:cubicBezTo>
                    <a:pt x="26050" y="20356"/>
                    <a:pt x="25967" y="19727"/>
                    <a:pt x="25347" y="19727"/>
                  </a:cubicBezTo>
                  <a:cubicBezTo>
                    <a:pt x="25319" y="19727"/>
                    <a:pt x="25290" y="19728"/>
                    <a:pt x="25260" y="19731"/>
                  </a:cubicBezTo>
                  <a:cubicBezTo>
                    <a:pt x="25047" y="19750"/>
                    <a:pt x="24812" y="19773"/>
                    <a:pt x="24581" y="19773"/>
                  </a:cubicBezTo>
                  <a:cubicBezTo>
                    <a:pt x="24085" y="19773"/>
                    <a:pt x="23603" y="19670"/>
                    <a:pt x="23375" y="19214"/>
                  </a:cubicBezTo>
                  <a:cubicBezTo>
                    <a:pt x="23011" y="18515"/>
                    <a:pt x="22859" y="17543"/>
                    <a:pt x="22555" y="16843"/>
                  </a:cubicBezTo>
                  <a:lnTo>
                    <a:pt x="22707" y="16418"/>
                  </a:lnTo>
                  <a:lnTo>
                    <a:pt x="24226" y="15415"/>
                  </a:lnTo>
                  <a:cubicBezTo>
                    <a:pt x="24226" y="15415"/>
                    <a:pt x="26658" y="17087"/>
                    <a:pt x="26810" y="17147"/>
                  </a:cubicBezTo>
                  <a:cubicBezTo>
                    <a:pt x="26959" y="17237"/>
                    <a:pt x="27752" y="18760"/>
                    <a:pt x="28299" y="18760"/>
                  </a:cubicBezTo>
                  <a:cubicBezTo>
                    <a:pt x="28309" y="18760"/>
                    <a:pt x="28319" y="18759"/>
                    <a:pt x="28330" y="18758"/>
                  </a:cubicBezTo>
                  <a:cubicBezTo>
                    <a:pt x="28907" y="18667"/>
                    <a:pt x="31005" y="17421"/>
                    <a:pt x="31369" y="16205"/>
                  </a:cubicBezTo>
                  <a:cubicBezTo>
                    <a:pt x="31369" y="16205"/>
                    <a:pt x="31031" y="15472"/>
                    <a:pt x="30056" y="15472"/>
                  </a:cubicBezTo>
                  <a:cubicBezTo>
                    <a:pt x="30019" y="15472"/>
                    <a:pt x="29980" y="15473"/>
                    <a:pt x="29941" y="15476"/>
                  </a:cubicBezTo>
                  <a:lnTo>
                    <a:pt x="28451" y="14412"/>
                  </a:lnTo>
                  <a:lnTo>
                    <a:pt x="28451" y="14412"/>
                  </a:lnTo>
                  <a:cubicBezTo>
                    <a:pt x="28452" y="14412"/>
                    <a:pt x="29819" y="14685"/>
                    <a:pt x="30245" y="14746"/>
                  </a:cubicBezTo>
                  <a:cubicBezTo>
                    <a:pt x="30670" y="14837"/>
                    <a:pt x="32646" y="15354"/>
                    <a:pt x="33011" y="15476"/>
                  </a:cubicBezTo>
                  <a:cubicBezTo>
                    <a:pt x="33221" y="15540"/>
                    <a:pt x="33559" y="15648"/>
                    <a:pt x="33985" y="15648"/>
                  </a:cubicBezTo>
                  <a:cubicBezTo>
                    <a:pt x="34362" y="15648"/>
                    <a:pt x="34806" y="15564"/>
                    <a:pt x="35290" y="15293"/>
                  </a:cubicBezTo>
                  <a:cubicBezTo>
                    <a:pt x="36324" y="14716"/>
                    <a:pt x="36810" y="13956"/>
                    <a:pt x="36810" y="13956"/>
                  </a:cubicBezTo>
                  <a:cubicBezTo>
                    <a:pt x="36810" y="13956"/>
                    <a:pt x="36956" y="13225"/>
                    <a:pt x="36157" y="13225"/>
                  </a:cubicBezTo>
                  <a:cubicBezTo>
                    <a:pt x="36064" y="13225"/>
                    <a:pt x="35958" y="13235"/>
                    <a:pt x="35838" y="13257"/>
                  </a:cubicBezTo>
                  <a:cubicBezTo>
                    <a:pt x="35077" y="13413"/>
                    <a:pt x="34754" y="13631"/>
                    <a:pt x="34404" y="13631"/>
                  </a:cubicBezTo>
                  <a:cubicBezTo>
                    <a:pt x="34208" y="13631"/>
                    <a:pt x="34004" y="13563"/>
                    <a:pt x="33710" y="13378"/>
                  </a:cubicBezTo>
                  <a:cubicBezTo>
                    <a:pt x="32859" y="12892"/>
                    <a:pt x="32251" y="12862"/>
                    <a:pt x="32099" y="12132"/>
                  </a:cubicBezTo>
                  <a:cubicBezTo>
                    <a:pt x="32099" y="12132"/>
                    <a:pt x="33011" y="11403"/>
                    <a:pt x="34014" y="9245"/>
                  </a:cubicBezTo>
                  <a:lnTo>
                    <a:pt x="36445" y="7238"/>
                  </a:lnTo>
                  <a:cubicBezTo>
                    <a:pt x="36445" y="7238"/>
                    <a:pt x="37844" y="6539"/>
                    <a:pt x="37904" y="6357"/>
                  </a:cubicBezTo>
                  <a:cubicBezTo>
                    <a:pt x="37904" y="6357"/>
                    <a:pt x="38208" y="6023"/>
                    <a:pt x="38117" y="5658"/>
                  </a:cubicBezTo>
                  <a:cubicBezTo>
                    <a:pt x="38117" y="5658"/>
                    <a:pt x="38573" y="5506"/>
                    <a:pt x="38421" y="5141"/>
                  </a:cubicBezTo>
                  <a:cubicBezTo>
                    <a:pt x="38300" y="4746"/>
                    <a:pt x="38148" y="4108"/>
                    <a:pt x="37084" y="3834"/>
                  </a:cubicBezTo>
                  <a:cubicBezTo>
                    <a:pt x="36781" y="3774"/>
                    <a:pt x="36484" y="3755"/>
                    <a:pt x="36196" y="3755"/>
                  </a:cubicBezTo>
                  <a:cubicBezTo>
                    <a:pt x="35730" y="3755"/>
                    <a:pt x="35292" y="3804"/>
                    <a:pt x="34905" y="3804"/>
                  </a:cubicBezTo>
                  <a:cubicBezTo>
                    <a:pt x="34693" y="3804"/>
                    <a:pt x="34495" y="3789"/>
                    <a:pt x="34318" y="3743"/>
                  </a:cubicBezTo>
                  <a:cubicBezTo>
                    <a:pt x="34318" y="3743"/>
                    <a:pt x="34295" y="3741"/>
                    <a:pt x="34253" y="3741"/>
                  </a:cubicBezTo>
                  <a:cubicBezTo>
                    <a:pt x="34045" y="3741"/>
                    <a:pt x="33365" y="3783"/>
                    <a:pt x="32707" y="4290"/>
                  </a:cubicBezTo>
                  <a:cubicBezTo>
                    <a:pt x="31916" y="4898"/>
                    <a:pt x="31734" y="5263"/>
                    <a:pt x="31521" y="6053"/>
                  </a:cubicBezTo>
                  <a:cubicBezTo>
                    <a:pt x="31521" y="6053"/>
                    <a:pt x="30900" y="5904"/>
                    <a:pt x="30360" y="5904"/>
                  </a:cubicBezTo>
                  <a:cubicBezTo>
                    <a:pt x="30089" y="5904"/>
                    <a:pt x="29839" y="5942"/>
                    <a:pt x="29698" y="6053"/>
                  </a:cubicBezTo>
                  <a:cubicBezTo>
                    <a:pt x="29302" y="6387"/>
                    <a:pt x="29029" y="7816"/>
                    <a:pt x="29029" y="7816"/>
                  </a:cubicBezTo>
                  <a:lnTo>
                    <a:pt x="28482" y="7755"/>
                  </a:lnTo>
                  <a:cubicBezTo>
                    <a:pt x="28482" y="7755"/>
                    <a:pt x="28184" y="6356"/>
                    <a:pt x="27589" y="6356"/>
                  </a:cubicBezTo>
                  <a:cubicBezTo>
                    <a:pt x="27583" y="6356"/>
                    <a:pt x="27576" y="6357"/>
                    <a:pt x="27570" y="6357"/>
                  </a:cubicBezTo>
                  <a:cubicBezTo>
                    <a:pt x="27023" y="6387"/>
                    <a:pt x="26324" y="7147"/>
                    <a:pt x="26324" y="7147"/>
                  </a:cubicBezTo>
                  <a:lnTo>
                    <a:pt x="25381" y="6691"/>
                  </a:lnTo>
                  <a:cubicBezTo>
                    <a:pt x="25381" y="6691"/>
                    <a:pt x="26932" y="4959"/>
                    <a:pt x="26354" y="3165"/>
                  </a:cubicBezTo>
                  <a:cubicBezTo>
                    <a:pt x="26335" y="3071"/>
                    <a:pt x="26103" y="2680"/>
                    <a:pt x="25710" y="2680"/>
                  </a:cubicBezTo>
                  <a:cubicBezTo>
                    <a:pt x="25473" y="2680"/>
                    <a:pt x="25177" y="2822"/>
                    <a:pt x="24834" y="3257"/>
                  </a:cubicBezTo>
                  <a:cubicBezTo>
                    <a:pt x="24834" y="3257"/>
                    <a:pt x="24925" y="1950"/>
                    <a:pt x="24226" y="1615"/>
                  </a:cubicBezTo>
                  <a:cubicBezTo>
                    <a:pt x="24194" y="1599"/>
                    <a:pt x="24153" y="1592"/>
                    <a:pt x="24106" y="1592"/>
                  </a:cubicBezTo>
                  <a:cubicBezTo>
                    <a:pt x="23708" y="1592"/>
                    <a:pt x="22859" y="2102"/>
                    <a:pt x="22859" y="2102"/>
                  </a:cubicBezTo>
                  <a:cubicBezTo>
                    <a:pt x="22859" y="2102"/>
                    <a:pt x="22251" y="95"/>
                    <a:pt x="21886" y="4"/>
                  </a:cubicBezTo>
                  <a:cubicBezTo>
                    <a:pt x="21849" y="2"/>
                    <a:pt x="21812" y="0"/>
                    <a:pt x="217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112775" y="-36275"/>
              <a:ext cx="1144425" cy="734175"/>
            </a:xfrm>
            <a:custGeom>
              <a:avLst/>
              <a:gdLst/>
              <a:ahLst/>
              <a:cxnLst/>
              <a:rect l="l" t="t" r="r" b="b"/>
              <a:pathLst>
                <a:path w="45777" h="29367" extrusionOk="0">
                  <a:moveTo>
                    <a:pt x="23500" y="1"/>
                  </a:moveTo>
                  <a:cubicBezTo>
                    <a:pt x="23201" y="1"/>
                    <a:pt x="22859" y="200"/>
                    <a:pt x="22707" y="1098"/>
                  </a:cubicBezTo>
                  <a:cubicBezTo>
                    <a:pt x="22707" y="1098"/>
                    <a:pt x="22646" y="3895"/>
                    <a:pt x="22281" y="4472"/>
                  </a:cubicBezTo>
                  <a:cubicBezTo>
                    <a:pt x="22281" y="4472"/>
                    <a:pt x="20744" y="2057"/>
                    <a:pt x="18938" y="2057"/>
                  </a:cubicBezTo>
                  <a:cubicBezTo>
                    <a:pt x="18728" y="2057"/>
                    <a:pt x="18514" y="2089"/>
                    <a:pt x="18299" y="2162"/>
                  </a:cubicBezTo>
                  <a:cubicBezTo>
                    <a:pt x="16962" y="2618"/>
                    <a:pt x="18451" y="4989"/>
                    <a:pt x="18451" y="4989"/>
                  </a:cubicBezTo>
                  <a:cubicBezTo>
                    <a:pt x="18451" y="4989"/>
                    <a:pt x="16685" y="3401"/>
                    <a:pt x="15365" y="3401"/>
                  </a:cubicBezTo>
                  <a:cubicBezTo>
                    <a:pt x="15052" y="3401"/>
                    <a:pt x="14763" y="3491"/>
                    <a:pt x="14530" y="3712"/>
                  </a:cubicBezTo>
                  <a:cubicBezTo>
                    <a:pt x="13314" y="4807"/>
                    <a:pt x="15412" y="7573"/>
                    <a:pt x="15412" y="7573"/>
                  </a:cubicBezTo>
                  <a:cubicBezTo>
                    <a:pt x="15412" y="7573"/>
                    <a:pt x="16293" y="8393"/>
                    <a:pt x="16141" y="8728"/>
                  </a:cubicBezTo>
                  <a:cubicBezTo>
                    <a:pt x="16141" y="8728"/>
                    <a:pt x="14287" y="9092"/>
                    <a:pt x="14044" y="9944"/>
                  </a:cubicBezTo>
                  <a:cubicBezTo>
                    <a:pt x="13801" y="10734"/>
                    <a:pt x="15959" y="12436"/>
                    <a:pt x="15898" y="12497"/>
                  </a:cubicBezTo>
                  <a:cubicBezTo>
                    <a:pt x="15868" y="12558"/>
                    <a:pt x="13770" y="13317"/>
                    <a:pt x="13679" y="13743"/>
                  </a:cubicBezTo>
                  <a:cubicBezTo>
                    <a:pt x="13557" y="14168"/>
                    <a:pt x="13922" y="14989"/>
                    <a:pt x="14317" y="15293"/>
                  </a:cubicBezTo>
                  <a:cubicBezTo>
                    <a:pt x="14317" y="15293"/>
                    <a:pt x="13497" y="15567"/>
                    <a:pt x="13405" y="16235"/>
                  </a:cubicBezTo>
                  <a:cubicBezTo>
                    <a:pt x="13253" y="16934"/>
                    <a:pt x="13983" y="17998"/>
                    <a:pt x="13983" y="17998"/>
                  </a:cubicBezTo>
                  <a:cubicBezTo>
                    <a:pt x="13983" y="17998"/>
                    <a:pt x="12706" y="18120"/>
                    <a:pt x="12494" y="18758"/>
                  </a:cubicBezTo>
                  <a:cubicBezTo>
                    <a:pt x="12250" y="19366"/>
                    <a:pt x="12980" y="20035"/>
                    <a:pt x="12980" y="20035"/>
                  </a:cubicBezTo>
                  <a:cubicBezTo>
                    <a:pt x="12980" y="20035"/>
                    <a:pt x="12842" y="20006"/>
                    <a:pt x="12661" y="20006"/>
                  </a:cubicBezTo>
                  <a:cubicBezTo>
                    <a:pt x="12426" y="20006"/>
                    <a:pt x="12118" y="20055"/>
                    <a:pt x="11946" y="20278"/>
                  </a:cubicBezTo>
                  <a:cubicBezTo>
                    <a:pt x="11643" y="20643"/>
                    <a:pt x="12159" y="21494"/>
                    <a:pt x="11916" y="21798"/>
                  </a:cubicBezTo>
                  <a:cubicBezTo>
                    <a:pt x="11916" y="21798"/>
                    <a:pt x="11572" y="21502"/>
                    <a:pt x="11148" y="21502"/>
                  </a:cubicBezTo>
                  <a:cubicBezTo>
                    <a:pt x="10995" y="21502"/>
                    <a:pt x="10831" y="21541"/>
                    <a:pt x="10670" y="21646"/>
                  </a:cubicBezTo>
                  <a:cubicBezTo>
                    <a:pt x="10062" y="22071"/>
                    <a:pt x="9363" y="24138"/>
                    <a:pt x="9363" y="24138"/>
                  </a:cubicBezTo>
                  <a:cubicBezTo>
                    <a:pt x="9211" y="24199"/>
                    <a:pt x="5989" y="26114"/>
                    <a:pt x="1095" y="27208"/>
                  </a:cubicBezTo>
                  <a:cubicBezTo>
                    <a:pt x="1095" y="27208"/>
                    <a:pt x="1" y="27603"/>
                    <a:pt x="335" y="28454"/>
                  </a:cubicBezTo>
                  <a:cubicBezTo>
                    <a:pt x="575" y="29044"/>
                    <a:pt x="2054" y="29367"/>
                    <a:pt x="3544" y="29367"/>
                  </a:cubicBezTo>
                  <a:cubicBezTo>
                    <a:pt x="4129" y="29367"/>
                    <a:pt x="4715" y="29317"/>
                    <a:pt x="5229" y="29214"/>
                  </a:cubicBezTo>
                  <a:cubicBezTo>
                    <a:pt x="7053" y="28819"/>
                    <a:pt x="12858" y="26874"/>
                    <a:pt x="16445" y="23287"/>
                  </a:cubicBezTo>
                  <a:cubicBezTo>
                    <a:pt x="16445" y="23287"/>
                    <a:pt x="16597" y="23713"/>
                    <a:pt x="16627" y="24321"/>
                  </a:cubicBezTo>
                  <a:cubicBezTo>
                    <a:pt x="16655" y="24870"/>
                    <a:pt x="17228" y="25246"/>
                    <a:pt x="17810" y="25246"/>
                  </a:cubicBezTo>
                  <a:cubicBezTo>
                    <a:pt x="17872" y="25246"/>
                    <a:pt x="17934" y="25241"/>
                    <a:pt x="17995" y="25232"/>
                  </a:cubicBezTo>
                  <a:cubicBezTo>
                    <a:pt x="18634" y="25111"/>
                    <a:pt x="21156" y="24564"/>
                    <a:pt x="21430" y="23895"/>
                  </a:cubicBezTo>
                  <a:cubicBezTo>
                    <a:pt x="21673" y="23196"/>
                    <a:pt x="20670" y="22983"/>
                    <a:pt x="20670" y="22983"/>
                  </a:cubicBezTo>
                  <a:cubicBezTo>
                    <a:pt x="20670" y="22983"/>
                    <a:pt x="20518" y="21190"/>
                    <a:pt x="20852" y="20886"/>
                  </a:cubicBezTo>
                  <a:cubicBezTo>
                    <a:pt x="21187" y="20612"/>
                    <a:pt x="21673" y="19913"/>
                    <a:pt x="23102" y="19670"/>
                  </a:cubicBezTo>
                  <a:cubicBezTo>
                    <a:pt x="23121" y="19667"/>
                    <a:pt x="23141" y="19665"/>
                    <a:pt x="23160" y="19665"/>
                  </a:cubicBezTo>
                  <a:cubicBezTo>
                    <a:pt x="23971" y="19665"/>
                    <a:pt x="24354" y="22720"/>
                    <a:pt x="24621" y="23135"/>
                  </a:cubicBezTo>
                  <a:cubicBezTo>
                    <a:pt x="24905" y="23573"/>
                    <a:pt x="25057" y="24340"/>
                    <a:pt x="25969" y="24340"/>
                  </a:cubicBezTo>
                  <a:cubicBezTo>
                    <a:pt x="26132" y="24340"/>
                    <a:pt x="26320" y="24315"/>
                    <a:pt x="26536" y="24260"/>
                  </a:cubicBezTo>
                  <a:cubicBezTo>
                    <a:pt x="28330" y="23865"/>
                    <a:pt x="28877" y="23652"/>
                    <a:pt x="29029" y="23318"/>
                  </a:cubicBezTo>
                  <a:cubicBezTo>
                    <a:pt x="29120" y="22953"/>
                    <a:pt x="29242" y="22254"/>
                    <a:pt x="28573" y="22132"/>
                  </a:cubicBezTo>
                  <a:cubicBezTo>
                    <a:pt x="27874" y="21980"/>
                    <a:pt x="27053" y="21767"/>
                    <a:pt x="26932" y="21038"/>
                  </a:cubicBezTo>
                  <a:cubicBezTo>
                    <a:pt x="26810" y="20308"/>
                    <a:pt x="26992" y="19305"/>
                    <a:pt x="26901" y="18576"/>
                  </a:cubicBezTo>
                  <a:lnTo>
                    <a:pt x="27205" y="18211"/>
                  </a:lnTo>
                  <a:lnTo>
                    <a:pt x="28938" y="17725"/>
                  </a:lnTo>
                  <a:cubicBezTo>
                    <a:pt x="28938" y="17725"/>
                    <a:pt x="30731" y="20096"/>
                    <a:pt x="30853" y="20187"/>
                  </a:cubicBezTo>
                  <a:cubicBezTo>
                    <a:pt x="30944" y="20308"/>
                    <a:pt x="31187" y="22071"/>
                    <a:pt x="31764" y="22193"/>
                  </a:cubicBezTo>
                  <a:cubicBezTo>
                    <a:pt x="31806" y="22200"/>
                    <a:pt x="31857" y="22203"/>
                    <a:pt x="31918" y="22203"/>
                  </a:cubicBezTo>
                  <a:cubicBezTo>
                    <a:pt x="32660" y="22203"/>
                    <a:pt x="34740" y="21689"/>
                    <a:pt x="35442" y="20734"/>
                  </a:cubicBezTo>
                  <a:cubicBezTo>
                    <a:pt x="35442" y="20734"/>
                    <a:pt x="35321" y="19852"/>
                    <a:pt x="34287" y="19549"/>
                  </a:cubicBezTo>
                  <a:lnTo>
                    <a:pt x="33223" y="18059"/>
                  </a:lnTo>
                  <a:lnTo>
                    <a:pt x="33223" y="18059"/>
                  </a:lnTo>
                  <a:cubicBezTo>
                    <a:pt x="33224" y="18059"/>
                    <a:pt x="34439" y="18758"/>
                    <a:pt x="34804" y="18941"/>
                  </a:cubicBezTo>
                  <a:cubicBezTo>
                    <a:pt x="35169" y="19184"/>
                    <a:pt x="36871" y="20308"/>
                    <a:pt x="37175" y="20491"/>
                  </a:cubicBezTo>
                  <a:cubicBezTo>
                    <a:pt x="37429" y="20694"/>
                    <a:pt x="38001" y="21088"/>
                    <a:pt x="38874" y="21088"/>
                  </a:cubicBezTo>
                  <a:cubicBezTo>
                    <a:pt x="39046" y="21088"/>
                    <a:pt x="39229" y="21073"/>
                    <a:pt x="39424" y="21038"/>
                  </a:cubicBezTo>
                  <a:cubicBezTo>
                    <a:pt x="40579" y="20795"/>
                    <a:pt x="41278" y="20278"/>
                    <a:pt x="41278" y="20278"/>
                  </a:cubicBezTo>
                  <a:cubicBezTo>
                    <a:pt x="41278" y="20278"/>
                    <a:pt x="41734" y="19488"/>
                    <a:pt x="40579" y="19336"/>
                  </a:cubicBezTo>
                  <a:cubicBezTo>
                    <a:pt x="39394" y="19184"/>
                    <a:pt x="39120" y="19488"/>
                    <a:pt x="38512" y="18758"/>
                  </a:cubicBezTo>
                  <a:cubicBezTo>
                    <a:pt x="37874" y="17998"/>
                    <a:pt x="37296" y="17816"/>
                    <a:pt x="37418" y="17056"/>
                  </a:cubicBezTo>
                  <a:cubicBezTo>
                    <a:pt x="37418" y="17056"/>
                    <a:pt x="38512" y="16661"/>
                    <a:pt x="40154" y="14928"/>
                  </a:cubicBezTo>
                  <a:lnTo>
                    <a:pt x="43102" y="13773"/>
                  </a:lnTo>
                  <a:cubicBezTo>
                    <a:pt x="43102" y="13773"/>
                    <a:pt x="44683" y="13591"/>
                    <a:pt x="44774" y="13439"/>
                  </a:cubicBezTo>
                  <a:cubicBezTo>
                    <a:pt x="44774" y="13439"/>
                    <a:pt x="45199" y="13196"/>
                    <a:pt x="45199" y="12831"/>
                  </a:cubicBezTo>
                  <a:cubicBezTo>
                    <a:pt x="45199" y="12831"/>
                    <a:pt x="45655" y="12831"/>
                    <a:pt x="45686" y="12406"/>
                  </a:cubicBezTo>
                  <a:cubicBezTo>
                    <a:pt x="45686" y="12041"/>
                    <a:pt x="45777" y="11342"/>
                    <a:pt x="44865" y="10764"/>
                  </a:cubicBezTo>
                  <a:cubicBezTo>
                    <a:pt x="43953" y="10217"/>
                    <a:pt x="42889" y="10217"/>
                    <a:pt x="42251" y="9792"/>
                  </a:cubicBezTo>
                  <a:cubicBezTo>
                    <a:pt x="42251" y="9792"/>
                    <a:pt x="41947" y="9665"/>
                    <a:pt x="41479" y="9665"/>
                  </a:cubicBezTo>
                  <a:cubicBezTo>
                    <a:pt x="41221" y="9665"/>
                    <a:pt x="40914" y="9703"/>
                    <a:pt x="40579" y="9822"/>
                  </a:cubicBezTo>
                  <a:cubicBezTo>
                    <a:pt x="39607" y="10156"/>
                    <a:pt x="39303" y="10399"/>
                    <a:pt x="38907" y="11068"/>
                  </a:cubicBezTo>
                  <a:cubicBezTo>
                    <a:pt x="38907" y="11068"/>
                    <a:pt x="37972" y="10483"/>
                    <a:pt x="37373" y="10483"/>
                  </a:cubicBezTo>
                  <a:cubicBezTo>
                    <a:pt x="37289" y="10483"/>
                    <a:pt x="37212" y="10495"/>
                    <a:pt x="37144" y="10521"/>
                  </a:cubicBezTo>
                  <a:cubicBezTo>
                    <a:pt x="36628" y="10703"/>
                    <a:pt x="35929" y="11950"/>
                    <a:pt x="35929" y="11950"/>
                  </a:cubicBezTo>
                  <a:lnTo>
                    <a:pt x="35442" y="11737"/>
                  </a:lnTo>
                  <a:cubicBezTo>
                    <a:pt x="35442" y="11737"/>
                    <a:pt x="35594" y="10278"/>
                    <a:pt x="35017" y="10095"/>
                  </a:cubicBezTo>
                  <a:cubicBezTo>
                    <a:pt x="34939" y="10075"/>
                    <a:pt x="34856" y="10066"/>
                    <a:pt x="34770" y="10066"/>
                  </a:cubicBezTo>
                  <a:cubicBezTo>
                    <a:pt x="34225" y="10066"/>
                    <a:pt x="33588" y="10430"/>
                    <a:pt x="33588" y="10430"/>
                  </a:cubicBezTo>
                  <a:lnTo>
                    <a:pt x="32828" y="9700"/>
                  </a:lnTo>
                  <a:cubicBezTo>
                    <a:pt x="32828" y="9700"/>
                    <a:pt x="34834" y="8545"/>
                    <a:pt x="34895" y="6661"/>
                  </a:cubicBezTo>
                  <a:cubicBezTo>
                    <a:pt x="34895" y="6550"/>
                    <a:pt x="34765" y="5984"/>
                    <a:pt x="34221" y="5984"/>
                  </a:cubicBezTo>
                  <a:cubicBezTo>
                    <a:pt x="34020" y="5984"/>
                    <a:pt x="33764" y="6061"/>
                    <a:pt x="33436" y="6266"/>
                  </a:cubicBezTo>
                  <a:cubicBezTo>
                    <a:pt x="33436" y="6266"/>
                    <a:pt x="33923" y="5050"/>
                    <a:pt x="33375" y="4533"/>
                  </a:cubicBezTo>
                  <a:cubicBezTo>
                    <a:pt x="33307" y="4474"/>
                    <a:pt x="33163" y="4452"/>
                    <a:pt x="32990" y="4452"/>
                  </a:cubicBezTo>
                  <a:cubicBezTo>
                    <a:pt x="32547" y="4452"/>
                    <a:pt x="31916" y="4594"/>
                    <a:pt x="31916" y="4594"/>
                  </a:cubicBezTo>
                  <a:cubicBezTo>
                    <a:pt x="31916" y="4594"/>
                    <a:pt x="31977" y="2466"/>
                    <a:pt x="31612" y="2314"/>
                  </a:cubicBezTo>
                  <a:cubicBezTo>
                    <a:pt x="31465" y="2235"/>
                    <a:pt x="31300" y="2181"/>
                    <a:pt x="31117" y="2181"/>
                  </a:cubicBezTo>
                  <a:cubicBezTo>
                    <a:pt x="30810" y="2181"/>
                    <a:pt x="30451" y="2332"/>
                    <a:pt x="30032" y="2770"/>
                  </a:cubicBezTo>
                  <a:cubicBezTo>
                    <a:pt x="29424" y="3439"/>
                    <a:pt x="28664" y="4320"/>
                    <a:pt x="28664" y="4320"/>
                  </a:cubicBezTo>
                  <a:cubicBezTo>
                    <a:pt x="28664" y="4320"/>
                    <a:pt x="29242" y="1919"/>
                    <a:pt x="28482" y="1463"/>
                  </a:cubicBezTo>
                  <a:cubicBezTo>
                    <a:pt x="28407" y="1413"/>
                    <a:pt x="28311" y="1393"/>
                    <a:pt x="28203" y="1393"/>
                  </a:cubicBezTo>
                  <a:cubicBezTo>
                    <a:pt x="27917" y="1393"/>
                    <a:pt x="27544" y="1535"/>
                    <a:pt x="27236" y="1646"/>
                  </a:cubicBezTo>
                  <a:cubicBezTo>
                    <a:pt x="26506" y="1919"/>
                    <a:pt x="25837" y="2253"/>
                    <a:pt x="25837" y="2253"/>
                  </a:cubicBezTo>
                  <a:cubicBezTo>
                    <a:pt x="25837" y="2253"/>
                    <a:pt x="24166" y="126"/>
                    <a:pt x="24014" y="126"/>
                  </a:cubicBezTo>
                  <a:cubicBezTo>
                    <a:pt x="23946" y="126"/>
                    <a:pt x="23737" y="1"/>
                    <a:pt x="23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080175" y="3592925"/>
              <a:ext cx="963575" cy="872900"/>
            </a:xfrm>
            <a:custGeom>
              <a:avLst/>
              <a:gdLst/>
              <a:ahLst/>
              <a:cxnLst/>
              <a:rect l="l" t="t" r="r" b="b"/>
              <a:pathLst>
                <a:path w="38543" h="34916" extrusionOk="0">
                  <a:moveTo>
                    <a:pt x="21756" y="1"/>
                  </a:moveTo>
                  <a:cubicBezTo>
                    <a:pt x="21354" y="1"/>
                    <a:pt x="20877" y="151"/>
                    <a:pt x="20548" y="917"/>
                  </a:cubicBezTo>
                  <a:cubicBezTo>
                    <a:pt x="20153" y="1738"/>
                    <a:pt x="19758" y="2863"/>
                    <a:pt x="19758" y="2863"/>
                  </a:cubicBezTo>
                  <a:cubicBezTo>
                    <a:pt x="19758" y="2863"/>
                    <a:pt x="19515" y="431"/>
                    <a:pt x="18633" y="188"/>
                  </a:cubicBezTo>
                  <a:cubicBezTo>
                    <a:pt x="18608" y="183"/>
                    <a:pt x="18583" y="181"/>
                    <a:pt x="18557" y="181"/>
                  </a:cubicBezTo>
                  <a:cubicBezTo>
                    <a:pt x="18236" y="181"/>
                    <a:pt x="17846" y="512"/>
                    <a:pt x="17509" y="765"/>
                  </a:cubicBezTo>
                  <a:cubicBezTo>
                    <a:pt x="16901" y="1221"/>
                    <a:pt x="16354" y="1738"/>
                    <a:pt x="16354" y="1738"/>
                  </a:cubicBezTo>
                  <a:cubicBezTo>
                    <a:pt x="16354" y="1738"/>
                    <a:pt x="14225" y="338"/>
                    <a:pt x="13995" y="338"/>
                  </a:cubicBezTo>
                  <a:cubicBezTo>
                    <a:pt x="13990" y="338"/>
                    <a:pt x="13986" y="339"/>
                    <a:pt x="13983" y="340"/>
                  </a:cubicBezTo>
                  <a:cubicBezTo>
                    <a:pt x="13974" y="341"/>
                    <a:pt x="13963" y="342"/>
                    <a:pt x="13950" y="342"/>
                  </a:cubicBezTo>
                  <a:cubicBezTo>
                    <a:pt x="13904" y="342"/>
                    <a:pt x="13832" y="335"/>
                    <a:pt x="13747" y="335"/>
                  </a:cubicBezTo>
                  <a:cubicBezTo>
                    <a:pt x="13410" y="335"/>
                    <a:pt x="12873" y="454"/>
                    <a:pt x="13010" y="1647"/>
                  </a:cubicBezTo>
                  <a:cubicBezTo>
                    <a:pt x="13010" y="1647"/>
                    <a:pt x="13861" y="4322"/>
                    <a:pt x="13709" y="4990"/>
                  </a:cubicBezTo>
                  <a:cubicBezTo>
                    <a:pt x="13709" y="4990"/>
                    <a:pt x="12030" y="3654"/>
                    <a:pt x="10480" y="3654"/>
                  </a:cubicBezTo>
                  <a:cubicBezTo>
                    <a:pt x="10020" y="3654"/>
                    <a:pt x="9571" y="3772"/>
                    <a:pt x="9180" y="4078"/>
                  </a:cubicBezTo>
                  <a:cubicBezTo>
                    <a:pt x="8086" y="4899"/>
                    <a:pt x="10214" y="6723"/>
                    <a:pt x="10214" y="6723"/>
                  </a:cubicBezTo>
                  <a:cubicBezTo>
                    <a:pt x="10214" y="6723"/>
                    <a:pt x="8728" y="6088"/>
                    <a:pt x="7503" y="6088"/>
                  </a:cubicBezTo>
                  <a:cubicBezTo>
                    <a:pt x="6891" y="6088"/>
                    <a:pt x="6343" y="6247"/>
                    <a:pt x="6080" y="6723"/>
                  </a:cubicBezTo>
                  <a:cubicBezTo>
                    <a:pt x="5259" y="8182"/>
                    <a:pt x="8117" y="10158"/>
                    <a:pt x="8117" y="10158"/>
                  </a:cubicBezTo>
                  <a:cubicBezTo>
                    <a:pt x="8117" y="10158"/>
                    <a:pt x="9180" y="10613"/>
                    <a:pt x="9180" y="10978"/>
                  </a:cubicBezTo>
                  <a:cubicBezTo>
                    <a:pt x="9180" y="10978"/>
                    <a:pt x="7539" y="11981"/>
                    <a:pt x="7600" y="12802"/>
                  </a:cubicBezTo>
                  <a:cubicBezTo>
                    <a:pt x="7630" y="13653"/>
                    <a:pt x="10183" y="14565"/>
                    <a:pt x="10183" y="14626"/>
                  </a:cubicBezTo>
                  <a:cubicBezTo>
                    <a:pt x="10183" y="14717"/>
                    <a:pt x="8421" y="16115"/>
                    <a:pt x="8451" y="16541"/>
                  </a:cubicBezTo>
                  <a:cubicBezTo>
                    <a:pt x="8512" y="16936"/>
                    <a:pt x="9120" y="17635"/>
                    <a:pt x="9606" y="17817"/>
                  </a:cubicBezTo>
                  <a:cubicBezTo>
                    <a:pt x="9606" y="17817"/>
                    <a:pt x="8907" y="18304"/>
                    <a:pt x="9028" y="19033"/>
                  </a:cubicBezTo>
                  <a:cubicBezTo>
                    <a:pt x="9120" y="19732"/>
                    <a:pt x="10123" y="20492"/>
                    <a:pt x="10123" y="20492"/>
                  </a:cubicBezTo>
                  <a:cubicBezTo>
                    <a:pt x="10123" y="20492"/>
                    <a:pt x="8998" y="21009"/>
                    <a:pt x="8968" y="21647"/>
                  </a:cubicBezTo>
                  <a:cubicBezTo>
                    <a:pt x="8907" y="22316"/>
                    <a:pt x="9819" y="22711"/>
                    <a:pt x="9819" y="22711"/>
                  </a:cubicBezTo>
                  <a:cubicBezTo>
                    <a:pt x="9819" y="22711"/>
                    <a:pt x="9120" y="22802"/>
                    <a:pt x="8907" y="23258"/>
                  </a:cubicBezTo>
                  <a:cubicBezTo>
                    <a:pt x="8724" y="23714"/>
                    <a:pt x="9484" y="24352"/>
                    <a:pt x="9363" y="24747"/>
                  </a:cubicBezTo>
                  <a:cubicBezTo>
                    <a:pt x="9363" y="24747"/>
                    <a:pt x="9132" y="24659"/>
                    <a:pt x="8848" y="24659"/>
                  </a:cubicBezTo>
                  <a:cubicBezTo>
                    <a:pt x="8606" y="24659"/>
                    <a:pt x="8326" y="24723"/>
                    <a:pt x="8117" y="24960"/>
                  </a:cubicBezTo>
                  <a:cubicBezTo>
                    <a:pt x="7752" y="25447"/>
                    <a:pt x="7782" y="27665"/>
                    <a:pt x="7782" y="27665"/>
                  </a:cubicBezTo>
                  <a:cubicBezTo>
                    <a:pt x="7630" y="27726"/>
                    <a:pt x="5199" y="30614"/>
                    <a:pt x="913" y="33197"/>
                  </a:cubicBezTo>
                  <a:cubicBezTo>
                    <a:pt x="913" y="33197"/>
                    <a:pt x="1" y="33957"/>
                    <a:pt x="578" y="34626"/>
                  </a:cubicBezTo>
                  <a:cubicBezTo>
                    <a:pt x="761" y="34827"/>
                    <a:pt x="1127" y="34915"/>
                    <a:pt x="1594" y="34915"/>
                  </a:cubicBezTo>
                  <a:cubicBezTo>
                    <a:pt x="2683" y="34915"/>
                    <a:pt x="4323" y="34434"/>
                    <a:pt x="5472" y="33775"/>
                  </a:cubicBezTo>
                  <a:cubicBezTo>
                    <a:pt x="7083" y="32863"/>
                    <a:pt x="11977" y="29155"/>
                    <a:pt x="14196" y="24626"/>
                  </a:cubicBezTo>
                  <a:cubicBezTo>
                    <a:pt x="14196" y="24626"/>
                    <a:pt x="14469" y="24960"/>
                    <a:pt x="14682" y="25538"/>
                  </a:cubicBezTo>
                  <a:cubicBezTo>
                    <a:pt x="14847" y="25929"/>
                    <a:pt x="15249" y="26139"/>
                    <a:pt x="15680" y="26139"/>
                  </a:cubicBezTo>
                  <a:cubicBezTo>
                    <a:pt x="15885" y="26139"/>
                    <a:pt x="16097" y="26092"/>
                    <a:pt x="16293" y="25994"/>
                  </a:cubicBezTo>
                  <a:cubicBezTo>
                    <a:pt x="16901" y="25690"/>
                    <a:pt x="19059" y="24352"/>
                    <a:pt x="19089" y="23623"/>
                  </a:cubicBezTo>
                  <a:cubicBezTo>
                    <a:pt x="19141" y="23027"/>
                    <a:pt x="18399" y="22983"/>
                    <a:pt x="18178" y="22983"/>
                  </a:cubicBezTo>
                  <a:cubicBezTo>
                    <a:pt x="18139" y="22983"/>
                    <a:pt x="18117" y="22984"/>
                    <a:pt x="18117" y="22984"/>
                  </a:cubicBezTo>
                  <a:cubicBezTo>
                    <a:pt x="18117" y="22984"/>
                    <a:pt x="17387" y="21343"/>
                    <a:pt x="17630" y="20978"/>
                  </a:cubicBezTo>
                  <a:cubicBezTo>
                    <a:pt x="17843" y="20583"/>
                    <a:pt x="18117" y="19793"/>
                    <a:pt x="19333" y="19124"/>
                  </a:cubicBezTo>
                  <a:cubicBezTo>
                    <a:pt x="19385" y="19095"/>
                    <a:pt x="19439" y="19082"/>
                    <a:pt x="19497" y="19082"/>
                  </a:cubicBezTo>
                  <a:cubicBezTo>
                    <a:pt x="20279" y="19082"/>
                    <a:pt x="21516" y="21609"/>
                    <a:pt x="21855" y="21921"/>
                  </a:cubicBezTo>
                  <a:cubicBezTo>
                    <a:pt x="22198" y="22199"/>
                    <a:pt x="22525" y="22688"/>
                    <a:pt x="23124" y="22688"/>
                  </a:cubicBezTo>
                  <a:cubicBezTo>
                    <a:pt x="23375" y="22688"/>
                    <a:pt x="23675" y="22601"/>
                    <a:pt x="24044" y="22377"/>
                  </a:cubicBezTo>
                  <a:cubicBezTo>
                    <a:pt x="25655" y="21434"/>
                    <a:pt x="26050" y="21100"/>
                    <a:pt x="26050" y="20705"/>
                  </a:cubicBezTo>
                  <a:cubicBezTo>
                    <a:pt x="26050" y="20362"/>
                    <a:pt x="25943" y="19724"/>
                    <a:pt x="25375" y="19724"/>
                  </a:cubicBezTo>
                  <a:cubicBezTo>
                    <a:pt x="25338" y="19724"/>
                    <a:pt x="25300" y="19727"/>
                    <a:pt x="25260" y="19732"/>
                  </a:cubicBezTo>
                  <a:cubicBezTo>
                    <a:pt x="25058" y="19750"/>
                    <a:pt x="24843" y="19767"/>
                    <a:pt x="24632" y="19767"/>
                  </a:cubicBezTo>
                  <a:cubicBezTo>
                    <a:pt x="24110" y="19767"/>
                    <a:pt x="23604" y="19661"/>
                    <a:pt x="23345" y="19185"/>
                  </a:cubicBezTo>
                  <a:cubicBezTo>
                    <a:pt x="23010" y="18547"/>
                    <a:pt x="22858" y="17513"/>
                    <a:pt x="22555" y="16845"/>
                  </a:cubicBezTo>
                  <a:lnTo>
                    <a:pt x="22707" y="16419"/>
                  </a:lnTo>
                  <a:lnTo>
                    <a:pt x="24226" y="15386"/>
                  </a:lnTo>
                  <a:cubicBezTo>
                    <a:pt x="24226" y="15386"/>
                    <a:pt x="26658" y="17057"/>
                    <a:pt x="26810" y="17149"/>
                  </a:cubicBezTo>
                  <a:cubicBezTo>
                    <a:pt x="26958" y="17208"/>
                    <a:pt x="27709" y="18733"/>
                    <a:pt x="28282" y="18733"/>
                  </a:cubicBezTo>
                  <a:cubicBezTo>
                    <a:pt x="28298" y="18733"/>
                    <a:pt x="28314" y="18732"/>
                    <a:pt x="28330" y="18729"/>
                  </a:cubicBezTo>
                  <a:cubicBezTo>
                    <a:pt x="28907" y="18668"/>
                    <a:pt x="31005" y="17392"/>
                    <a:pt x="31369" y="16176"/>
                  </a:cubicBezTo>
                  <a:cubicBezTo>
                    <a:pt x="31369" y="16176"/>
                    <a:pt x="31043" y="15469"/>
                    <a:pt x="30109" y="15469"/>
                  </a:cubicBezTo>
                  <a:cubicBezTo>
                    <a:pt x="30055" y="15469"/>
                    <a:pt x="29999" y="15472"/>
                    <a:pt x="29941" y="15477"/>
                  </a:cubicBezTo>
                  <a:lnTo>
                    <a:pt x="28451" y="14413"/>
                  </a:lnTo>
                  <a:lnTo>
                    <a:pt x="28451" y="14413"/>
                  </a:lnTo>
                  <a:cubicBezTo>
                    <a:pt x="28452" y="14413"/>
                    <a:pt x="29819" y="14656"/>
                    <a:pt x="30245" y="14747"/>
                  </a:cubicBezTo>
                  <a:cubicBezTo>
                    <a:pt x="30640" y="14808"/>
                    <a:pt x="32616" y="15355"/>
                    <a:pt x="33011" y="15477"/>
                  </a:cubicBezTo>
                  <a:cubicBezTo>
                    <a:pt x="33201" y="15524"/>
                    <a:pt x="33532" y="15622"/>
                    <a:pt x="33952" y="15622"/>
                  </a:cubicBezTo>
                  <a:cubicBezTo>
                    <a:pt x="34337" y="15622"/>
                    <a:pt x="34796" y="15540"/>
                    <a:pt x="35290" y="15264"/>
                  </a:cubicBezTo>
                  <a:cubicBezTo>
                    <a:pt x="36324" y="14717"/>
                    <a:pt x="36810" y="13957"/>
                    <a:pt x="36810" y="13957"/>
                  </a:cubicBezTo>
                  <a:cubicBezTo>
                    <a:pt x="36810" y="13957"/>
                    <a:pt x="36956" y="13226"/>
                    <a:pt x="36136" y="13226"/>
                  </a:cubicBezTo>
                  <a:cubicBezTo>
                    <a:pt x="36040" y="13226"/>
                    <a:pt x="35931" y="13236"/>
                    <a:pt x="35807" y="13258"/>
                  </a:cubicBezTo>
                  <a:cubicBezTo>
                    <a:pt x="35067" y="13414"/>
                    <a:pt x="34752" y="13619"/>
                    <a:pt x="34397" y="13619"/>
                  </a:cubicBezTo>
                  <a:cubicBezTo>
                    <a:pt x="34197" y="13619"/>
                    <a:pt x="33985" y="13554"/>
                    <a:pt x="33679" y="13379"/>
                  </a:cubicBezTo>
                  <a:cubicBezTo>
                    <a:pt x="32859" y="12893"/>
                    <a:pt x="32251" y="12832"/>
                    <a:pt x="32099" y="12133"/>
                  </a:cubicBezTo>
                  <a:cubicBezTo>
                    <a:pt x="32099" y="12133"/>
                    <a:pt x="33011" y="11404"/>
                    <a:pt x="33983" y="9215"/>
                  </a:cubicBezTo>
                  <a:lnTo>
                    <a:pt x="36415" y="7209"/>
                  </a:lnTo>
                  <a:cubicBezTo>
                    <a:pt x="36415" y="7209"/>
                    <a:pt x="37844" y="6540"/>
                    <a:pt x="37904" y="6328"/>
                  </a:cubicBezTo>
                  <a:cubicBezTo>
                    <a:pt x="37904" y="6328"/>
                    <a:pt x="38208" y="5993"/>
                    <a:pt x="38087" y="5659"/>
                  </a:cubicBezTo>
                  <a:cubicBezTo>
                    <a:pt x="38087" y="5659"/>
                    <a:pt x="38543" y="5507"/>
                    <a:pt x="38391" y="5112"/>
                  </a:cubicBezTo>
                  <a:cubicBezTo>
                    <a:pt x="38300" y="4747"/>
                    <a:pt x="38148" y="4109"/>
                    <a:pt x="37084" y="3835"/>
                  </a:cubicBezTo>
                  <a:cubicBezTo>
                    <a:pt x="36746" y="3758"/>
                    <a:pt x="36415" y="3736"/>
                    <a:pt x="36096" y="3736"/>
                  </a:cubicBezTo>
                  <a:cubicBezTo>
                    <a:pt x="35670" y="3736"/>
                    <a:pt x="35268" y="3775"/>
                    <a:pt x="34904" y="3775"/>
                  </a:cubicBezTo>
                  <a:cubicBezTo>
                    <a:pt x="34683" y="3775"/>
                    <a:pt x="34476" y="3761"/>
                    <a:pt x="34287" y="3714"/>
                  </a:cubicBezTo>
                  <a:cubicBezTo>
                    <a:pt x="34287" y="3714"/>
                    <a:pt x="34281" y="3713"/>
                    <a:pt x="34268" y="3713"/>
                  </a:cubicBezTo>
                  <a:cubicBezTo>
                    <a:pt x="34144" y="3713"/>
                    <a:pt x="33425" y="3739"/>
                    <a:pt x="32707" y="4291"/>
                  </a:cubicBezTo>
                  <a:cubicBezTo>
                    <a:pt x="31916" y="4899"/>
                    <a:pt x="31704" y="5233"/>
                    <a:pt x="31521" y="6054"/>
                  </a:cubicBezTo>
                  <a:cubicBezTo>
                    <a:pt x="31521" y="6054"/>
                    <a:pt x="30900" y="5892"/>
                    <a:pt x="30359" y="5892"/>
                  </a:cubicBezTo>
                  <a:cubicBezTo>
                    <a:pt x="30089" y="5892"/>
                    <a:pt x="29839" y="5933"/>
                    <a:pt x="29698" y="6054"/>
                  </a:cubicBezTo>
                  <a:cubicBezTo>
                    <a:pt x="29272" y="6388"/>
                    <a:pt x="29029" y="7787"/>
                    <a:pt x="29029" y="7787"/>
                  </a:cubicBezTo>
                  <a:lnTo>
                    <a:pt x="28482" y="7756"/>
                  </a:lnTo>
                  <a:cubicBezTo>
                    <a:pt x="28482" y="7756"/>
                    <a:pt x="28190" y="6356"/>
                    <a:pt x="27607" y="6356"/>
                  </a:cubicBezTo>
                  <a:cubicBezTo>
                    <a:pt x="27595" y="6356"/>
                    <a:pt x="27582" y="6357"/>
                    <a:pt x="27570" y="6358"/>
                  </a:cubicBezTo>
                  <a:cubicBezTo>
                    <a:pt x="26992" y="6388"/>
                    <a:pt x="26324" y="7148"/>
                    <a:pt x="26324" y="7148"/>
                  </a:cubicBezTo>
                  <a:lnTo>
                    <a:pt x="25381" y="6692"/>
                  </a:lnTo>
                  <a:cubicBezTo>
                    <a:pt x="25381" y="6692"/>
                    <a:pt x="26932" y="4930"/>
                    <a:pt x="26354" y="3167"/>
                  </a:cubicBezTo>
                  <a:cubicBezTo>
                    <a:pt x="26335" y="3071"/>
                    <a:pt x="26099" y="2674"/>
                    <a:pt x="25699" y="2674"/>
                  </a:cubicBezTo>
                  <a:cubicBezTo>
                    <a:pt x="25464" y="2674"/>
                    <a:pt x="25172" y="2811"/>
                    <a:pt x="24834" y="3227"/>
                  </a:cubicBezTo>
                  <a:cubicBezTo>
                    <a:pt x="24834" y="3227"/>
                    <a:pt x="24925" y="1951"/>
                    <a:pt x="24226" y="1586"/>
                  </a:cubicBezTo>
                  <a:cubicBezTo>
                    <a:pt x="24195" y="1570"/>
                    <a:pt x="24156" y="1564"/>
                    <a:pt x="24111" y="1564"/>
                  </a:cubicBezTo>
                  <a:cubicBezTo>
                    <a:pt x="23716" y="1564"/>
                    <a:pt x="22858" y="2103"/>
                    <a:pt x="22858" y="2103"/>
                  </a:cubicBezTo>
                  <a:cubicBezTo>
                    <a:pt x="22858" y="2103"/>
                    <a:pt x="22251" y="66"/>
                    <a:pt x="21886" y="5"/>
                  </a:cubicBezTo>
                  <a:cubicBezTo>
                    <a:pt x="21844" y="2"/>
                    <a:pt x="21800" y="1"/>
                    <a:pt x="21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577125" y="1525425"/>
              <a:ext cx="656575" cy="426125"/>
            </a:xfrm>
            <a:custGeom>
              <a:avLst/>
              <a:gdLst/>
              <a:ahLst/>
              <a:cxnLst/>
              <a:rect l="l" t="t" r="r" b="b"/>
              <a:pathLst>
                <a:path w="26263" h="17045" extrusionOk="0">
                  <a:moveTo>
                    <a:pt x="13277" y="0"/>
                  </a:moveTo>
                  <a:cubicBezTo>
                    <a:pt x="13104" y="0"/>
                    <a:pt x="12910" y="111"/>
                    <a:pt x="12858" y="637"/>
                  </a:cubicBezTo>
                  <a:cubicBezTo>
                    <a:pt x="12858" y="637"/>
                    <a:pt x="12858" y="2248"/>
                    <a:pt x="12645" y="2552"/>
                  </a:cubicBezTo>
                  <a:cubicBezTo>
                    <a:pt x="12645" y="2552"/>
                    <a:pt x="11747" y="1228"/>
                    <a:pt x="10742" y="1228"/>
                  </a:cubicBezTo>
                  <a:cubicBezTo>
                    <a:pt x="10608" y="1228"/>
                    <a:pt x="10471" y="1252"/>
                    <a:pt x="10335" y="1306"/>
                  </a:cubicBezTo>
                  <a:cubicBezTo>
                    <a:pt x="9575" y="1580"/>
                    <a:pt x="10456" y="2947"/>
                    <a:pt x="10456" y="2947"/>
                  </a:cubicBezTo>
                  <a:cubicBezTo>
                    <a:pt x="10456" y="2947"/>
                    <a:pt x="9416" y="2064"/>
                    <a:pt x="8660" y="2064"/>
                  </a:cubicBezTo>
                  <a:cubicBezTo>
                    <a:pt x="8476" y="2064"/>
                    <a:pt x="8308" y="2117"/>
                    <a:pt x="8177" y="2248"/>
                  </a:cubicBezTo>
                  <a:cubicBezTo>
                    <a:pt x="7478" y="2917"/>
                    <a:pt x="8754" y="4498"/>
                    <a:pt x="8754" y="4498"/>
                  </a:cubicBezTo>
                  <a:cubicBezTo>
                    <a:pt x="8754" y="4498"/>
                    <a:pt x="9241" y="4954"/>
                    <a:pt x="9210" y="5136"/>
                  </a:cubicBezTo>
                  <a:cubicBezTo>
                    <a:pt x="9210" y="5136"/>
                    <a:pt x="8146" y="5409"/>
                    <a:pt x="8025" y="5865"/>
                  </a:cubicBezTo>
                  <a:cubicBezTo>
                    <a:pt x="7903" y="6321"/>
                    <a:pt x="9149" y="7264"/>
                    <a:pt x="9119" y="7324"/>
                  </a:cubicBezTo>
                  <a:cubicBezTo>
                    <a:pt x="9119" y="7355"/>
                    <a:pt x="7903" y="7841"/>
                    <a:pt x="7873" y="8084"/>
                  </a:cubicBezTo>
                  <a:cubicBezTo>
                    <a:pt x="7842" y="8297"/>
                    <a:pt x="8055" y="8783"/>
                    <a:pt x="8298" y="8996"/>
                  </a:cubicBezTo>
                  <a:cubicBezTo>
                    <a:pt x="8298" y="8996"/>
                    <a:pt x="7842" y="9148"/>
                    <a:pt x="7751" y="9543"/>
                  </a:cubicBezTo>
                  <a:cubicBezTo>
                    <a:pt x="7690" y="9969"/>
                    <a:pt x="8146" y="10546"/>
                    <a:pt x="8146" y="10546"/>
                  </a:cubicBezTo>
                  <a:cubicBezTo>
                    <a:pt x="8146" y="10546"/>
                    <a:pt x="7417" y="10607"/>
                    <a:pt x="7295" y="11002"/>
                  </a:cubicBezTo>
                  <a:cubicBezTo>
                    <a:pt x="7174" y="11367"/>
                    <a:pt x="7599" y="11732"/>
                    <a:pt x="7599" y="11732"/>
                  </a:cubicBezTo>
                  <a:cubicBezTo>
                    <a:pt x="7599" y="11732"/>
                    <a:pt x="7521" y="11715"/>
                    <a:pt x="7417" y="11715"/>
                  </a:cubicBezTo>
                  <a:cubicBezTo>
                    <a:pt x="7279" y="11715"/>
                    <a:pt x="7095" y="11745"/>
                    <a:pt x="6991" y="11884"/>
                  </a:cubicBezTo>
                  <a:cubicBezTo>
                    <a:pt x="6809" y="12097"/>
                    <a:pt x="7113" y="12552"/>
                    <a:pt x="6991" y="12765"/>
                  </a:cubicBezTo>
                  <a:cubicBezTo>
                    <a:pt x="6991" y="12765"/>
                    <a:pt x="6795" y="12585"/>
                    <a:pt x="6547" y="12585"/>
                  </a:cubicBezTo>
                  <a:cubicBezTo>
                    <a:pt x="6456" y="12585"/>
                    <a:pt x="6359" y="12609"/>
                    <a:pt x="6262" y="12674"/>
                  </a:cubicBezTo>
                  <a:cubicBezTo>
                    <a:pt x="5745" y="12796"/>
                    <a:pt x="5411" y="13981"/>
                    <a:pt x="5411" y="13981"/>
                  </a:cubicBezTo>
                  <a:cubicBezTo>
                    <a:pt x="5319" y="14011"/>
                    <a:pt x="3465" y="15136"/>
                    <a:pt x="639" y="15835"/>
                  </a:cubicBezTo>
                  <a:cubicBezTo>
                    <a:pt x="639" y="15835"/>
                    <a:pt x="0" y="16109"/>
                    <a:pt x="243" y="16565"/>
                  </a:cubicBezTo>
                  <a:cubicBezTo>
                    <a:pt x="388" y="16875"/>
                    <a:pt x="1166" y="17044"/>
                    <a:pt x="1975" y="17044"/>
                  </a:cubicBezTo>
                  <a:cubicBezTo>
                    <a:pt x="2354" y="17044"/>
                    <a:pt x="2740" y="17007"/>
                    <a:pt x="3070" y="16929"/>
                  </a:cubicBezTo>
                  <a:cubicBezTo>
                    <a:pt x="4134" y="16717"/>
                    <a:pt x="7447" y="15501"/>
                    <a:pt x="9453" y="13373"/>
                  </a:cubicBezTo>
                  <a:cubicBezTo>
                    <a:pt x="9453" y="13373"/>
                    <a:pt x="9544" y="13586"/>
                    <a:pt x="9575" y="13920"/>
                  </a:cubicBezTo>
                  <a:cubicBezTo>
                    <a:pt x="9603" y="14262"/>
                    <a:pt x="9952" y="14470"/>
                    <a:pt x="10296" y="14470"/>
                  </a:cubicBezTo>
                  <a:cubicBezTo>
                    <a:pt x="10319" y="14470"/>
                    <a:pt x="10342" y="14469"/>
                    <a:pt x="10365" y="14467"/>
                  </a:cubicBezTo>
                  <a:cubicBezTo>
                    <a:pt x="10760" y="14376"/>
                    <a:pt x="12158" y="14042"/>
                    <a:pt x="12310" y="13616"/>
                  </a:cubicBezTo>
                  <a:cubicBezTo>
                    <a:pt x="12462" y="13252"/>
                    <a:pt x="11855" y="13100"/>
                    <a:pt x="11855" y="13100"/>
                  </a:cubicBezTo>
                  <a:cubicBezTo>
                    <a:pt x="11855" y="13100"/>
                    <a:pt x="11733" y="12066"/>
                    <a:pt x="11946" y="11914"/>
                  </a:cubicBezTo>
                  <a:cubicBezTo>
                    <a:pt x="12128" y="11762"/>
                    <a:pt x="12402" y="11337"/>
                    <a:pt x="13192" y="11185"/>
                  </a:cubicBezTo>
                  <a:cubicBezTo>
                    <a:pt x="13200" y="11184"/>
                    <a:pt x="13208" y="11183"/>
                    <a:pt x="13216" y="11183"/>
                  </a:cubicBezTo>
                  <a:cubicBezTo>
                    <a:pt x="13687" y="11183"/>
                    <a:pt x="13954" y="12951"/>
                    <a:pt x="14104" y="13160"/>
                  </a:cubicBezTo>
                  <a:cubicBezTo>
                    <a:pt x="14287" y="13422"/>
                    <a:pt x="14380" y="13865"/>
                    <a:pt x="14929" y="13865"/>
                  </a:cubicBezTo>
                  <a:cubicBezTo>
                    <a:pt x="15016" y="13865"/>
                    <a:pt x="15116" y="13854"/>
                    <a:pt x="15228" y="13829"/>
                  </a:cubicBezTo>
                  <a:cubicBezTo>
                    <a:pt x="16262" y="13555"/>
                    <a:pt x="16566" y="13434"/>
                    <a:pt x="16657" y="13252"/>
                  </a:cubicBezTo>
                  <a:cubicBezTo>
                    <a:pt x="16718" y="13069"/>
                    <a:pt x="16748" y="12644"/>
                    <a:pt x="16383" y="12552"/>
                  </a:cubicBezTo>
                  <a:cubicBezTo>
                    <a:pt x="15988" y="12492"/>
                    <a:pt x="15502" y="12370"/>
                    <a:pt x="15441" y="11945"/>
                  </a:cubicBezTo>
                  <a:cubicBezTo>
                    <a:pt x="15350" y="11549"/>
                    <a:pt x="15472" y="10941"/>
                    <a:pt x="15380" y="10516"/>
                  </a:cubicBezTo>
                  <a:lnTo>
                    <a:pt x="15532" y="10273"/>
                  </a:lnTo>
                  <a:lnTo>
                    <a:pt x="16566" y="9969"/>
                  </a:lnTo>
                  <a:cubicBezTo>
                    <a:pt x="16566" y="9969"/>
                    <a:pt x="17630" y="11306"/>
                    <a:pt x="17721" y="11367"/>
                  </a:cubicBezTo>
                  <a:cubicBezTo>
                    <a:pt x="17782" y="11458"/>
                    <a:pt x="17934" y="12431"/>
                    <a:pt x="18268" y="12522"/>
                  </a:cubicBezTo>
                  <a:cubicBezTo>
                    <a:pt x="18285" y="12523"/>
                    <a:pt x="18303" y="12524"/>
                    <a:pt x="18324" y="12524"/>
                  </a:cubicBezTo>
                  <a:cubicBezTo>
                    <a:pt x="18750" y="12524"/>
                    <a:pt x="19961" y="12221"/>
                    <a:pt x="20396" y="11641"/>
                  </a:cubicBezTo>
                  <a:cubicBezTo>
                    <a:pt x="20396" y="11641"/>
                    <a:pt x="20335" y="11154"/>
                    <a:pt x="19727" y="11002"/>
                  </a:cubicBezTo>
                  <a:lnTo>
                    <a:pt x="19089" y="10151"/>
                  </a:lnTo>
                  <a:lnTo>
                    <a:pt x="19089" y="10151"/>
                  </a:lnTo>
                  <a:cubicBezTo>
                    <a:pt x="19089" y="10151"/>
                    <a:pt x="19757" y="10546"/>
                    <a:pt x="20001" y="10668"/>
                  </a:cubicBezTo>
                  <a:cubicBezTo>
                    <a:pt x="20213" y="10789"/>
                    <a:pt x="21216" y="11428"/>
                    <a:pt x="21399" y="11549"/>
                  </a:cubicBezTo>
                  <a:cubicBezTo>
                    <a:pt x="21546" y="11623"/>
                    <a:pt x="21870" y="11834"/>
                    <a:pt x="22325" y="11834"/>
                  </a:cubicBezTo>
                  <a:cubicBezTo>
                    <a:pt x="22434" y="11834"/>
                    <a:pt x="22551" y="11822"/>
                    <a:pt x="22675" y="11793"/>
                  </a:cubicBezTo>
                  <a:cubicBezTo>
                    <a:pt x="23344" y="11641"/>
                    <a:pt x="23739" y="11337"/>
                    <a:pt x="23739" y="11337"/>
                  </a:cubicBezTo>
                  <a:cubicBezTo>
                    <a:pt x="23739" y="11337"/>
                    <a:pt x="24013" y="10881"/>
                    <a:pt x="23344" y="10820"/>
                  </a:cubicBezTo>
                  <a:cubicBezTo>
                    <a:pt x="23178" y="10798"/>
                    <a:pt x="23043" y="10794"/>
                    <a:pt x="22929" y="10794"/>
                  </a:cubicBezTo>
                  <a:cubicBezTo>
                    <a:pt x="22847" y="10794"/>
                    <a:pt x="22776" y="10796"/>
                    <a:pt x="22712" y="10796"/>
                  </a:cubicBezTo>
                  <a:cubicBezTo>
                    <a:pt x="22491" y="10796"/>
                    <a:pt x="22357" y="10768"/>
                    <a:pt x="22159" y="10516"/>
                  </a:cubicBezTo>
                  <a:cubicBezTo>
                    <a:pt x="21764" y="10090"/>
                    <a:pt x="21429" y="9969"/>
                    <a:pt x="21520" y="9543"/>
                  </a:cubicBezTo>
                  <a:cubicBezTo>
                    <a:pt x="21520" y="9543"/>
                    <a:pt x="22159" y="9331"/>
                    <a:pt x="23071" y="8297"/>
                  </a:cubicBezTo>
                  <a:lnTo>
                    <a:pt x="24773" y="7628"/>
                  </a:lnTo>
                  <a:cubicBezTo>
                    <a:pt x="24773" y="7628"/>
                    <a:pt x="25685" y="7476"/>
                    <a:pt x="25715" y="7385"/>
                  </a:cubicBezTo>
                  <a:cubicBezTo>
                    <a:pt x="25715" y="7385"/>
                    <a:pt x="25958" y="7233"/>
                    <a:pt x="25958" y="7051"/>
                  </a:cubicBezTo>
                  <a:cubicBezTo>
                    <a:pt x="25958" y="7051"/>
                    <a:pt x="26232" y="7051"/>
                    <a:pt x="26232" y="6808"/>
                  </a:cubicBezTo>
                  <a:cubicBezTo>
                    <a:pt x="26232" y="6595"/>
                    <a:pt x="26262" y="6200"/>
                    <a:pt x="25715" y="5896"/>
                  </a:cubicBezTo>
                  <a:cubicBezTo>
                    <a:pt x="25198" y="5592"/>
                    <a:pt x="24590" y="5592"/>
                    <a:pt x="24195" y="5379"/>
                  </a:cubicBezTo>
                  <a:cubicBezTo>
                    <a:pt x="24195" y="5379"/>
                    <a:pt x="24041" y="5320"/>
                    <a:pt x="23792" y="5320"/>
                  </a:cubicBezTo>
                  <a:cubicBezTo>
                    <a:pt x="23642" y="5320"/>
                    <a:pt x="23458" y="5341"/>
                    <a:pt x="23253" y="5409"/>
                  </a:cubicBezTo>
                  <a:cubicBezTo>
                    <a:pt x="22736" y="5592"/>
                    <a:pt x="22523" y="5744"/>
                    <a:pt x="22311" y="6169"/>
                  </a:cubicBezTo>
                  <a:cubicBezTo>
                    <a:pt x="22311" y="6169"/>
                    <a:pt x="21752" y="5844"/>
                    <a:pt x="21429" y="5844"/>
                  </a:cubicBezTo>
                  <a:cubicBezTo>
                    <a:pt x="21383" y="5844"/>
                    <a:pt x="21342" y="5850"/>
                    <a:pt x="21308" y="5865"/>
                  </a:cubicBezTo>
                  <a:cubicBezTo>
                    <a:pt x="21064" y="5987"/>
                    <a:pt x="20639" y="6716"/>
                    <a:pt x="20639" y="6716"/>
                  </a:cubicBezTo>
                  <a:lnTo>
                    <a:pt x="20335" y="6595"/>
                  </a:lnTo>
                  <a:cubicBezTo>
                    <a:pt x="20335" y="6595"/>
                    <a:pt x="20396" y="5744"/>
                    <a:pt x="20061" y="5683"/>
                  </a:cubicBezTo>
                  <a:cubicBezTo>
                    <a:pt x="20022" y="5671"/>
                    <a:pt x="19978" y="5666"/>
                    <a:pt x="19933" y="5666"/>
                  </a:cubicBezTo>
                  <a:cubicBezTo>
                    <a:pt x="19631" y="5666"/>
                    <a:pt x="19241" y="5896"/>
                    <a:pt x="19241" y="5896"/>
                  </a:cubicBezTo>
                  <a:lnTo>
                    <a:pt x="18785" y="5501"/>
                  </a:lnTo>
                  <a:cubicBezTo>
                    <a:pt x="18785" y="5501"/>
                    <a:pt x="19909" y="4771"/>
                    <a:pt x="19909" y="3707"/>
                  </a:cubicBezTo>
                  <a:cubicBezTo>
                    <a:pt x="19909" y="3641"/>
                    <a:pt x="19828" y="3296"/>
                    <a:pt x="19497" y="3296"/>
                  </a:cubicBezTo>
                  <a:cubicBezTo>
                    <a:pt x="19377" y="3296"/>
                    <a:pt x="19223" y="3342"/>
                    <a:pt x="19028" y="3464"/>
                  </a:cubicBezTo>
                  <a:cubicBezTo>
                    <a:pt x="19028" y="3464"/>
                    <a:pt x="19301" y="2765"/>
                    <a:pt x="18998" y="2491"/>
                  </a:cubicBezTo>
                  <a:cubicBezTo>
                    <a:pt x="18953" y="2447"/>
                    <a:pt x="18863" y="2431"/>
                    <a:pt x="18759" y="2431"/>
                  </a:cubicBezTo>
                  <a:cubicBezTo>
                    <a:pt x="18510" y="2431"/>
                    <a:pt x="18177" y="2522"/>
                    <a:pt x="18177" y="2522"/>
                  </a:cubicBezTo>
                  <a:cubicBezTo>
                    <a:pt x="18177" y="2522"/>
                    <a:pt x="18177" y="1306"/>
                    <a:pt x="17964" y="1184"/>
                  </a:cubicBezTo>
                  <a:cubicBezTo>
                    <a:pt x="17903" y="1154"/>
                    <a:pt x="17826" y="1134"/>
                    <a:pt x="17737" y="1134"/>
                  </a:cubicBezTo>
                  <a:cubicBezTo>
                    <a:pt x="17559" y="1134"/>
                    <a:pt x="17336" y="1215"/>
                    <a:pt x="17113" y="1458"/>
                  </a:cubicBezTo>
                  <a:cubicBezTo>
                    <a:pt x="16748" y="1884"/>
                    <a:pt x="16353" y="2370"/>
                    <a:pt x="16353" y="2370"/>
                  </a:cubicBezTo>
                  <a:cubicBezTo>
                    <a:pt x="16353" y="2370"/>
                    <a:pt x="16657" y="1002"/>
                    <a:pt x="16201" y="729"/>
                  </a:cubicBezTo>
                  <a:cubicBezTo>
                    <a:pt x="16168" y="708"/>
                    <a:pt x="16126" y="700"/>
                    <a:pt x="16080" y="700"/>
                  </a:cubicBezTo>
                  <a:cubicBezTo>
                    <a:pt x="15916" y="700"/>
                    <a:pt x="15685" y="803"/>
                    <a:pt x="15472" y="850"/>
                  </a:cubicBezTo>
                  <a:cubicBezTo>
                    <a:pt x="15046" y="1002"/>
                    <a:pt x="14681" y="1245"/>
                    <a:pt x="14681" y="1245"/>
                  </a:cubicBezTo>
                  <a:cubicBezTo>
                    <a:pt x="14681" y="1245"/>
                    <a:pt x="13678" y="60"/>
                    <a:pt x="13557" y="60"/>
                  </a:cubicBezTo>
                  <a:cubicBezTo>
                    <a:pt x="13518" y="60"/>
                    <a:pt x="13403" y="0"/>
                    <a:pt x="13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085450" y="1448850"/>
              <a:ext cx="602625" cy="817500"/>
            </a:xfrm>
            <a:custGeom>
              <a:avLst/>
              <a:gdLst/>
              <a:ahLst/>
              <a:cxnLst/>
              <a:rect l="l" t="t" r="r" b="b"/>
              <a:pathLst>
                <a:path w="24105" h="32700" extrusionOk="0">
                  <a:moveTo>
                    <a:pt x="835" y="1"/>
                  </a:moveTo>
                  <a:cubicBezTo>
                    <a:pt x="745" y="1"/>
                    <a:pt x="648" y="25"/>
                    <a:pt x="548" y="83"/>
                  </a:cubicBezTo>
                  <a:cubicBezTo>
                    <a:pt x="0" y="418"/>
                    <a:pt x="0" y="2485"/>
                    <a:pt x="396" y="3792"/>
                  </a:cubicBezTo>
                  <a:cubicBezTo>
                    <a:pt x="821" y="5129"/>
                    <a:pt x="2797" y="9324"/>
                    <a:pt x="5806" y="11694"/>
                  </a:cubicBezTo>
                  <a:cubicBezTo>
                    <a:pt x="5806" y="11694"/>
                    <a:pt x="5502" y="11846"/>
                    <a:pt x="5046" y="11938"/>
                  </a:cubicBezTo>
                  <a:cubicBezTo>
                    <a:pt x="4590" y="11998"/>
                    <a:pt x="4317" y="12545"/>
                    <a:pt x="4469" y="13032"/>
                  </a:cubicBezTo>
                  <a:cubicBezTo>
                    <a:pt x="4621" y="13549"/>
                    <a:pt x="5229" y="15342"/>
                    <a:pt x="5776" y="15463"/>
                  </a:cubicBezTo>
                  <a:cubicBezTo>
                    <a:pt x="5821" y="15477"/>
                    <a:pt x="5863" y="15483"/>
                    <a:pt x="5902" y="15483"/>
                  </a:cubicBezTo>
                  <a:cubicBezTo>
                    <a:pt x="6308" y="15483"/>
                    <a:pt x="6384" y="14825"/>
                    <a:pt x="6384" y="14825"/>
                  </a:cubicBezTo>
                  <a:cubicBezTo>
                    <a:pt x="6384" y="14825"/>
                    <a:pt x="7010" y="14694"/>
                    <a:pt x="7476" y="14694"/>
                  </a:cubicBezTo>
                  <a:cubicBezTo>
                    <a:pt x="7683" y="14694"/>
                    <a:pt x="7859" y="14720"/>
                    <a:pt x="7934" y="14795"/>
                  </a:cubicBezTo>
                  <a:cubicBezTo>
                    <a:pt x="8146" y="15008"/>
                    <a:pt x="8724" y="15311"/>
                    <a:pt x="9028" y="16345"/>
                  </a:cubicBezTo>
                  <a:cubicBezTo>
                    <a:pt x="9210" y="16983"/>
                    <a:pt x="6870" y="17561"/>
                    <a:pt x="6566" y="17743"/>
                  </a:cubicBezTo>
                  <a:cubicBezTo>
                    <a:pt x="6171" y="18047"/>
                    <a:pt x="5502" y="18260"/>
                    <a:pt x="5867" y="19293"/>
                  </a:cubicBezTo>
                  <a:cubicBezTo>
                    <a:pt x="6323" y="20631"/>
                    <a:pt x="6536" y="21026"/>
                    <a:pt x="6779" y="21056"/>
                  </a:cubicBezTo>
                  <a:cubicBezTo>
                    <a:pt x="6849" y="21072"/>
                    <a:pt x="6936" y="21083"/>
                    <a:pt x="7029" y="21083"/>
                  </a:cubicBezTo>
                  <a:cubicBezTo>
                    <a:pt x="7298" y="21083"/>
                    <a:pt x="7607" y="20985"/>
                    <a:pt x="7630" y="20600"/>
                  </a:cubicBezTo>
                  <a:cubicBezTo>
                    <a:pt x="7660" y="20053"/>
                    <a:pt x="7782" y="19415"/>
                    <a:pt x="8298" y="19263"/>
                  </a:cubicBezTo>
                  <a:cubicBezTo>
                    <a:pt x="8846" y="19111"/>
                    <a:pt x="9636" y="19202"/>
                    <a:pt x="10153" y="19050"/>
                  </a:cubicBezTo>
                  <a:lnTo>
                    <a:pt x="10487" y="19233"/>
                  </a:lnTo>
                  <a:lnTo>
                    <a:pt x="11004" y="20540"/>
                  </a:lnTo>
                  <a:cubicBezTo>
                    <a:pt x="11004" y="20540"/>
                    <a:pt x="9362" y="22059"/>
                    <a:pt x="9302" y="22150"/>
                  </a:cubicBezTo>
                  <a:cubicBezTo>
                    <a:pt x="9210" y="22272"/>
                    <a:pt x="7934" y="22576"/>
                    <a:pt x="7873" y="23032"/>
                  </a:cubicBezTo>
                  <a:cubicBezTo>
                    <a:pt x="7843" y="23457"/>
                    <a:pt x="8450" y="25190"/>
                    <a:pt x="9302" y="25707"/>
                  </a:cubicBezTo>
                  <a:cubicBezTo>
                    <a:pt x="9302" y="25707"/>
                    <a:pt x="9940" y="25555"/>
                    <a:pt x="10061" y="24734"/>
                  </a:cubicBezTo>
                  <a:lnTo>
                    <a:pt x="11064" y="23822"/>
                  </a:lnTo>
                  <a:lnTo>
                    <a:pt x="11064" y="23822"/>
                  </a:lnTo>
                  <a:cubicBezTo>
                    <a:pt x="11064" y="23822"/>
                    <a:pt x="10669" y="24795"/>
                    <a:pt x="10548" y="25099"/>
                  </a:cubicBezTo>
                  <a:cubicBezTo>
                    <a:pt x="10426" y="25403"/>
                    <a:pt x="9727" y="26771"/>
                    <a:pt x="9605" y="27014"/>
                  </a:cubicBezTo>
                  <a:cubicBezTo>
                    <a:pt x="9484" y="27287"/>
                    <a:pt x="9089" y="27895"/>
                    <a:pt x="9362" y="28746"/>
                  </a:cubicBezTo>
                  <a:cubicBezTo>
                    <a:pt x="9636" y="29567"/>
                    <a:pt x="10092" y="30053"/>
                    <a:pt x="10092" y="30053"/>
                  </a:cubicBezTo>
                  <a:cubicBezTo>
                    <a:pt x="10092" y="30053"/>
                    <a:pt x="10185" y="30093"/>
                    <a:pt x="10301" y="30093"/>
                  </a:cubicBezTo>
                  <a:cubicBezTo>
                    <a:pt x="10487" y="30093"/>
                    <a:pt x="10730" y="29989"/>
                    <a:pt x="10730" y="29445"/>
                  </a:cubicBezTo>
                  <a:cubicBezTo>
                    <a:pt x="10730" y="28534"/>
                    <a:pt x="10457" y="28382"/>
                    <a:pt x="11004" y="27865"/>
                  </a:cubicBezTo>
                  <a:cubicBezTo>
                    <a:pt x="11461" y="27351"/>
                    <a:pt x="11596" y="26917"/>
                    <a:pt x="12089" y="26917"/>
                  </a:cubicBezTo>
                  <a:cubicBezTo>
                    <a:pt x="12121" y="26917"/>
                    <a:pt x="12154" y="26919"/>
                    <a:pt x="12189" y="26923"/>
                  </a:cubicBezTo>
                  <a:cubicBezTo>
                    <a:pt x="12189" y="26923"/>
                    <a:pt x="12554" y="27713"/>
                    <a:pt x="14013" y="28777"/>
                  </a:cubicBezTo>
                  <a:lnTo>
                    <a:pt x="15107" y="30904"/>
                  </a:lnTo>
                  <a:cubicBezTo>
                    <a:pt x="15107" y="30904"/>
                    <a:pt x="15381" y="32029"/>
                    <a:pt x="15533" y="32120"/>
                  </a:cubicBezTo>
                  <a:cubicBezTo>
                    <a:pt x="15533" y="32120"/>
                    <a:pt x="15745" y="32394"/>
                    <a:pt x="16019" y="32394"/>
                  </a:cubicBezTo>
                  <a:cubicBezTo>
                    <a:pt x="16019" y="32394"/>
                    <a:pt x="16047" y="32700"/>
                    <a:pt x="16315" y="32700"/>
                  </a:cubicBezTo>
                  <a:cubicBezTo>
                    <a:pt x="16327" y="32700"/>
                    <a:pt x="16340" y="32699"/>
                    <a:pt x="16353" y="32698"/>
                  </a:cubicBezTo>
                  <a:cubicBezTo>
                    <a:pt x="16657" y="32637"/>
                    <a:pt x="17144" y="32637"/>
                    <a:pt x="17508" y="31938"/>
                  </a:cubicBezTo>
                  <a:cubicBezTo>
                    <a:pt x="17843" y="31208"/>
                    <a:pt x="17752" y="30418"/>
                    <a:pt x="18025" y="29871"/>
                  </a:cubicBezTo>
                  <a:cubicBezTo>
                    <a:pt x="18025" y="29871"/>
                    <a:pt x="18177" y="29293"/>
                    <a:pt x="17873" y="28625"/>
                  </a:cubicBezTo>
                  <a:cubicBezTo>
                    <a:pt x="17539" y="27926"/>
                    <a:pt x="17356" y="27743"/>
                    <a:pt x="16779" y="27470"/>
                  </a:cubicBezTo>
                  <a:cubicBezTo>
                    <a:pt x="16779" y="27470"/>
                    <a:pt x="17235" y="26497"/>
                    <a:pt x="17052" y="26163"/>
                  </a:cubicBezTo>
                  <a:cubicBezTo>
                    <a:pt x="16840" y="25768"/>
                    <a:pt x="15867" y="25403"/>
                    <a:pt x="15867" y="25403"/>
                  </a:cubicBezTo>
                  <a:lnTo>
                    <a:pt x="15989" y="25008"/>
                  </a:lnTo>
                  <a:cubicBezTo>
                    <a:pt x="15989" y="25008"/>
                    <a:pt x="17083" y="25008"/>
                    <a:pt x="17144" y="24552"/>
                  </a:cubicBezTo>
                  <a:cubicBezTo>
                    <a:pt x="17235" y="24126"/>
                    <a:pt x="16779" y="23488"/>
                    <a:pt x="16779" y="23488"/>
                  </a:cubicBezTo>
                  <a:lnTo>
                    <a:pt x="17235" y="22880"/>
                  </a:lnTo>
                  <a:cubicBezTo>
                    <a:pt x="17235" y="22880"/>
                    <a:pt x="18233" y="24191"/>
                    <a:pt x="19565" y="24191"/>
                  </a:cubicBezTo>
                  <a:cubicBezTo>
                    <a:pt x="19609" y="24191"/>
                    <a:pt x="19653" y="24190"/>
                    <a:pt x="19697" y="24187"/>
                  </a:cubicBezTo>
                  <a:cubicBezTo>
                    <a:pt x="19818" y="24187"/>
                    <a:pt x="20578" y="23883"/>
                    <a:pt x="19879" y="23032"/>
                  </a:cubicBezTo>
                  <a:lnTo>
                    <a:pt x="19879" y="23032"/>
                  </a:lnTo>
                  <a:cubicBezTo>
                    <a:pt x="19879" y="23032"/>
                    <a:pt x="20169" y="23113"/>
                    <a:pt x="20486" y="23113"/>
                  </a:cubicBezTo>
                  <a:cubicBezTo>
                    <a:pt x="20750" y="23113"/>
                    <a:pt x="21034" y="23057"/>
                    <a:pt x="21186" y="22850"/>
                  </a:cubicBezTo>
                  <a:cubicBezTo>
                    <a:pt x="21338" y="22667"/>
                    <a:pt x="21034" y="21755"/>
                    <a:pt x="21034" y="21755"/>
                  </a:cubicBezTo>
                  <a:cubicBezTo>
                    <a:pt x="21034" y="21755"/>
                    <a:pt x="22615" y="21634"/>
                    <a:pt x="22706" y="21330"/>
                  </a:cubicBezTo>
                  <a:cubicBezTo>
                    <a:pt x="22828" y="21026"/>
                    <a:pt x="22767" y="20600"/>
                    <a:pt x="22250" y="20236"/>
                  </a:cubicBezTo>
                  <a:cubicBezTo>
                    <a:pt x="21673" y="19810"/>
                    <a:pt x="20943" y="19354"/>
                    <a:pt x="20943" y="19354"/>
                  </a:cubicBezTo>
                  <a:lnTo>
                    <a:pt x="20943" y="19354"/>
                  </a:lnTo>
                  <a:cubicBezTo>
                    <a:pt x="20943" y="19354"/>
                    <a:pt x="21252" y="19390"/>
                    <a:pt x="21637" y="19390"/>
                  </a:cubicBezTo>
                  <a:cubicBezTo>
                    <a:pt x="22187" y="19390"/>
                    <a:pt x="22892" y="19317"/>
                    <a:pt x="23071" y="18959"/>
                  </a:cubicBezTo>
                  <a:cubicBezTo>
                    <a:pt x="23192" y="18746"/>
                    <a:pt x="23010" y="18351"/>
                    <a:pt x="22858" y="18047"/>
                  </a:cubicBezTo>
                  <a:cubicBezTo>
                    <a:pt x="22584" y="17530"/>
                    <a:pt x="22280" y="17074"/>
                    <a:pt x="22280" y="17074"/>
                  </a:cubicBezTo>
                  <a:cubicBezTo>
                    <a:pt x="22280" y="17074"/>
                    <a:pt x="23739" y="15615"/>
                    <a:pt x="23739" y="15524"/>
                  </a:cubicBezTo>
                  <a:cubicBezTo>
                    <a:pt x="23739" y="15403"/>
                    <a:pt x="24104" y="14704"/>
                    <a:pt x="22888" y="14612"/>
                  </a:cubicBezTo>
                  <a:cubicBezTo>
                    <a:pt x="22888" y="14612"/>
                    <a:pt x="22122" y="14678"/>
                    <a:pt x="21411" y="14678"/>
                  </a:cubicBezTo>
                  <a:cubicBezTo>
                    <a:pt x="20937" y="14678"/>
                    <a:pt x="20487" y="14649"/>
                    <a:pt x="20305" y="14552"/>
                  </a:cubicBezTo>
                  <a:cubicBezTo>
                    <a:pt x="20305" y="14552"/>
                    <a:pt x="22402" y="12849"/>
                    <a:pt x="21703" y="11360"/>
                  </a:cubicBezTo>
                  <a:cubicBezTo>
                    <a:pt x="21582" y="11110"/>
                    <a:pt x="21376" y="11019"/>
                    <a:pt x="21138" y="11019"/>
                  </a:cubicBezTo>
                  <a:cubicBezTo>
                    <a:pt x="20479" y="11019"/>
                    <a:pt x="19575" y="11725"/>
                    <a:pt x="19575" y="11725"/>
                  </a:cubicBezTo>
                  <a:cubicBezTo>
                    <a:pt x="19575" y="11725"/>
                    <a:pt x="21186" y="9476"/>
                    <a:pt x="20244" y="8685"/>
                  </a:cubicBezTo>
                  <a:cubicBezTo>
                    <a:pt x="20063" y="8532"/>
                    <a:pt x="19850" y="8470"/>
                    <a:pt x="19624" y="8470"/>
                  </a:cubicBezTo>
                  <a:cubicBezTo>
                    <a:pt x="18635" y="8470"/>
                    <a:pt x="17387" y="9658"/>
                    <a:pt x="17387" y="9658"/>
                  </a:cubicBezTo>
                  <a:cubicBezTo>
                    <a:pt x="17387" y="9658"/>
                    <a:pt x="16902" y="10304"/>
                    <a:pt x="16642" y="10304"/>
                  </a:cubicBezTo>
                  <a:cubicBezTo>
                    <a:pt x="16626" y="10304"/>
                    <a:pt x="16611" y="10302"/>
                    <a:pt x="16597" y="10296"/>
                  </a:cubicBezTo>
                  <a:cubicBezTo>
                    <a:pt x="16597" y="10296"/>
                    <a:pt x="16141" y="8928"/>
                    <a:pt x="15533" y="8807"/>
                  </a:cubicBezTo>
                  <a:cubicBezTo>
                    <a:pt x="15517" y="8804"/>
                    <a:pt x="15501" y="8803"/>
                    <a:pt x="15485" y="8803"/>
                  </a:cubicBezTo>
                  <a:cubicBezTo>
                    <a:pt x="14868" y="8803"/>
                    <a:pt x="13799" y="10448"/>
                    <a:pt x="13770" y="10448"/>
                  </a:cubicBezTo>
                  <a:cubicBezTo>
                    <a:pt x="13739" y="10448"/>
                    <a:pt x="12949" y="8928"/>
                    <a:pt x="12645" y="8898"/>
                  </a:cubicBezTo>
                  <a:cubicBezTo>
                    <a:pt x="12632" y="8897"/>
                    <a:pt x="12619" y="8896"/>
                    <a:pt x="12605" y="8896"/>
                  </a:cubicBezTo>
                  <a:cubicBezTo>
                    <a:pt x="12290" y="8896"/>
                    <a:pt x="11723" y="9216"/>
                    <a:pt x="11490" y="9536"/>
                  </a:cubicBezTo>
                  <a:cubicBezTo>
                    <a:pt x="11490" y="9536"/>
                    <a:pt x="11216" y="8989"/>
                    <a:pt x="10700" y="8928"/>
                  </a:cubicBezTo>
                  <a:cubicBezTo>
                    <a:pt x="10686" y="8928"/>
                    <a:pt x="10673" y="8927"/>
                    <a:pt x="10659" y="8927"/>
                  </a:cubicBezTo>
                  <a:cubicBezTo>
                    <a:pt x="10119" y="8927"/>
                    <a:pt x="9454" y="9506"/>
                    <a:pt x="9454" y="9506"/>
                  </a:cubicBezTo>
                  <a:cubicBezTo>
                    <a:pt x="9454" y="9506"/>
                    <a:pt x="9241" y="8564"/>
                    <a:pt x="8754" y="8442"/>
                  </a:cubicBezTo>
                  <a:cubicBezTo>
                    <a:pt x="8710" y="8431"/>
                    <a:pt x="8666" y="8426"/>
                    <a:pt x="8624" y="8426"/>
                  </a:cubicBezTo>
                  <a:cubicBezTo>
                    <a:pt x="8194" y="8426"/>
                    <a:pt x="7843" y="8928"/>
                    <a:pt x="7843" y="8928"/>
                  </a:cubicBezTo>
                  <a:cubicBezTo>
                    <a:pt x="7843" y="8928"/>
                    <a:pt x="7873" y="8412"/>
                    <a:pt x="7569" y="8169"/>
                  </a:cubicBezTo>
                  <a:cubicBezTo>
                    <a:pt x="7514" y="8135"/>
                    <a:pt x="7449" y="8122"/>
                    <a:pt x="7378" y="8122"/>
                  </a:cubicBezTo>
                  <a:cubicBezTo>
                    <a:pt x="7108" y="8122"/>
                    <a:pt x="6754" y="8312"/>
                    <a:pt x="6545" y="8312"/>
                  </a:cubicBezTo>
                  <a:cubicBezTo>
                    <a:pt x="6506" y="8312"/>
                    <a:pt x="6472" y="8306"/>
                    <a:pt x="6444" y="8290"/>
                  </a:cubicBezTo>
                  <a:cubicBezTo>
                    <a:pt x="6444" y="8290"/>
                    <a:pt x="6779" y="7773"/>
                    <a:pt x="6475" y="7348"/>
                  </a:cubicBezTo>
                  <a:cubicBezTo>
                    <a:pt x="6140" y="6862"/>
                    <a:pt x="4560" y="6497"/>
                    <a:pt x="4560" y="6497"/>
                  </a:cubicBezTo>
                  <a:cubicBezTo>
                    <a:pt x="4499" y="6406"/>
                    <a:pt x="2766" y="4156"/>
                    <a:pt x="1551" y="539"/>
                  </a:cubicBezTo>
                  <a:cubicBezTo>
                    <a:pt x="1551" y="539"/>
                    <a:pt x="1261" y="1"/>
                    <a:pt x="8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731375" y="3410450"/>
              <a:ext cx="785750" cy="618975"/>
            </a:xfrm>
            <a:custGeom>
              <a:avLst/>
              <a:gdLst/>
              <a:ahLst/>
              <a:cxnLst/>
              <a:rect l="l" t="t" r="r" b="b"/>
              <a:pathLst>
                <a:path w="31430" h="24759" extrusionOk="0">
                  <a:moveTo>
                    <a:pt x="29879" y="1"/>
                  </a:moveTo>
                  <a:cubicBezTo>
                    <a:pt x="29090" y="1"/>
                    <a:pt x="28073" y="206"/>
                    <a:pt x="27326" y="526"/>
                  </a:cubicBezTo>
                  <a:cubicBezTo>
                    <a:pt x="26019" y="1073"/>
                    <a:pt x="22037" y="3414"/>
                    <a:pt x="19940" y="6605"/>
                  </a:cubicBezTo>
                  <a:cubicBezTo>
                    <a:pt x="19940" y="6605"/>
                    <a:pt x="19758" y="6362"/>
                    <a:pt x="19636" y="5906"/>
                  </a:cubicBezTo>
                  <a:cubicBezTo>
                    <a:pt x="19541" y="5549"/>
                    <a:pt x="19184" y="5341"/>
                    <a:pt x="18815" y="5341"/>
                  </a:cubicBezTo>
                  <a:cubicBezTo>
                    <a:pt x="18713" y="5341"/>
                    <a:pt x="18610" y="5357"/>
                    <a:pt x="18512" y="5390"/>
                  </a:cubicBezTo>
                  <a:cubicBezTo>
                    <a:pt x="18056" y="5602"/>
                    <a:pt x="16262" y="6362"/>
                    <a:pt x="16171" y="6909"/>
                  </a:cubicBezTo>
                  <a:cubicBezTo>
                    <a:pt x="16110" y="7456"/>
                    <a:pt x="16870" y="7487"/>
                    <a:pt x="16870" y="7487"/>
                  </a:cubicBezTo>
                  <a:cubicBezTo>
                    <a:pt x="16870" y="7487"/>
                    <a:pt x="17235" y="8794"/>
                    <a:pt x="17053" y="9037"/>
                  </a:cubicBezTo>
                  <a:cubicBezTo>
                    <a:pt x="16870" y="9311"/>
                    <a:pt x="16597" y="9888"/>
                    <a:pt x="15624" y="10253"/>
                  </a:cubicBezTo>
                  <a:cubicBezTo>
                    <a:pt x="15593" y="10265"/>
                    <a:pt x="15562" y="10271"/>
                    <a:pt x="15530" y="10271"/>
                  </a:cubicBezTo>
                  <a:cubicBezTo>
                    <a:pt x="14935" y="10271"/>
                    <a:pt x="14185" y="8202"/>
                    <a:pt x="13983" y="7943"/>
                  </a:cubicBezTo>
                  <a:cubicBezTo>
                    <a:pt x="13726" y="7686"/>
                    <a:pt x="13523" y="7215"/>
                    <a:pt x="12977" y="7215"/>
                  </a:cubicBezTo>
                  <a:cubicBezTo>
                    <a:pt x="12810" y="7215"/>
                    <a:pt x="12613" y="7259"/>
                    <a:pt x="12372" y="7365"/>
                  </a:cubicBezTo>
                  <a:cubicBezTo>
                    <a:pt x="11125" y="7943"/>
                    <a:pt x="10761" y="8186"/>
                    <a:pt x="10700" y="8429"/>
                  </a:cubicBezTo>
                  <a:cubicBezTo>
                    <a:pt x="10669" y="8733"/>
                    <a:pt x="10700" y="9250"/>
                    <a:pt x="11247" y="9250"/>
                  </a:cubicBezTo>
                  <a:cubicBezTo>
                    <a:pt x="11764" y="9250"/>
                    <a:pt x="12432" y="9280"/>
                    <a:pt x="12615" y="9797"/>
                  </a:cubicBezTo>
                  <a:cubicBezTo>
                    <a:pt x="12797" y="10344"/>
                    <a:pt x="12797" y="11104"/>
                    <a:pt x="12980" y="11621"/>
                  </a:cubicBezTo>
                  <a:lnTo>
                    <a:pt x="12828" y="11925"/>
                  </a:lnTo>
                  <a:lnTo>
                    <a:pt x="11612" y="12532"/>
                  </a:lnTo>
                  <a:cubicBezTo>
                    <a:pt x="11612" y="12532"/>
                    <a:pt x="9940" y="11073"/>
                    <a:pt x="9849" y="10982"/>
                  </a:cubicBezTo>
                  <a:cubicBezTo>
                    <a:pt x="9727" y="10921"/>
                    <a:pt x="9271" y="9645"/>
                    <a:pt x="8846" y="9645"/>
                  </a:cubicBezTo>
                  <a:cubicBezTo>
                    <a:pt x="8420" y="9645"/>
                    <a:pt x="6718" y="10405"/>
                    <a:pt x="6353" y="11286"/>
                  </a:cubicBezTo>
                  <a:cubicBezTo>
                    <a:pt x="6353" y="11286"/>
                    <a:pt x="6536" y="11894"/>
                    <a:pt x="7356" y="11985"/>
                  </a:cubicBezTo>
                  <a:lnTo>
                    <a:pt x="8390" y="12928"/>
                  </a:lnTo>
                  <a:cubicBezTo>
                    <a:pt x="8390" y="12928"/>
                    <a:pt x="7417" y="12624"/>
                    <a:pt x="7113" y="12502"/>
                  </a:cubicBezTo>
                  <a:cubicBezTo>
                    <a:pt x="6809" y="12380"/>
                    <a:pt x="5350" y="11833"/>
                    <a:pt x="5077" y="11712"/>
                  </a:cubicBezTo>
                  <a:cubicBezTo>
                    <a:pt x="4915" y="11631"/>
                    <a:pt x="4563" y="11482"/>
                    <a:pt x="4113" y="11482"/>
                  </a:cubicBezTo>
                  <a:cubicBezTo>
                    <a:pt x="3888" y="11482"/>
                    <a:pt x="3638" y="11519"/>
                    <a:pt x="3374" y="11621"/>
                  </a:cubicBezTo>
                  <a:cubicBezTo>
                    <a:pt x="2584" y="11985"/>
                    <a:pt x="2128" y="12472"/>
                    <a:pt x="2128" y="12472"/>
                  </a:cubicBezTo>
                  <a:cubicBezTo>
                    <a:pt x="2128" y="12472"/>
                    <a:pt x="1896" y="13081"/>
                    <a:pt x="2735" y="13081"/>
                  </a:cubicBezTo>
                  <a:cubicBezTo>
                    <a:pt x="2755" y="13081"/>
                    <a:pt x="2776" y="13080"/>
                    <a:pt x="2797" y="13080"/>
                  </a:cubicBezTo>
                  <a:cubicBezTo>
                    <a:pt x="3283" y="13029"/>
                    <a:pt x="3547" y="12933"/>
                    <a:pt x="3783" y="12933"/>
                  </a:cubicBezTo>
                  <a:cubicBezTo>
                    <a:pt x="3975" y="12933"/>
                    <a:pt x="4149" y="12997"/>
                    <a:pt x="4408" y="13201"/>
                  </a:cubicBezTo>
                  <a:cubicBezTo>
                    <a:pt x="4985" y="13657"/>
                    <a:pt x="5441" y="13718"/>
                    <a:pt x="5472" y="14295"/>
                  </a:cubicBezTo>
                  <a:cubicBezTo>
                    <a:pt x="5472" y="14295"/>
                    <a:pt x="4712" y="14751"/>
                    <a:pt x="3770" y="16271"/>
                  </a:cubicBezTo>
                  <a:lnTo>
                    <a:pt x="1733" y="17548"/>
                  </a:lnTo>
                  <a:cubicBezTo>
                    <a:pt x="1733" y="17548"/>
                    <a:pt x="608" y="17943"/>
                    <a:pt x="578" y="18095"/>
                  </a:cubicBezTo>
                  <a:cubicBezTo>
                    <a:pt x="578" y="18095"/>
                    <a:pt x="304" y="18308"/>
                    <a:pt x="335" y="18581"/>
                  </a:cubicBezTo>
                  <a:cubicBezTo>
                    <a:pt x="335" y="18581"/>
                    <a:pt x="1" y="18672"/>
                    <a:pt x="31" y="18976"/>
                  </a:cubicBezTo>
                  <a:cubicBezTo>
                    <a:pt x="61" y="19280"/>
                    <a:pt x="153" y="19767"/>
                    <a:pt x="912" y="20040"/>
                  </a:cubicBezTo>
                  <a:cubicBezTo>
                    <a:pt x="1672" y="20283"/>
                    <a:pt x="2432" y="20192"/>
                    <a:pt x="3010" y="20375"/>
                  </a:cubicBezTo>
                  <a:cubicBezTo>
                    <a:pt x="3010" y="20375"/>
                    <a:pt x="3098" y="20392"/>
                    <a:pt x="3241" y="20392"/>
                  </a:cubicBezTo>
                  <a:cubicBezTo>
                    <a:pt x="3473" y="20392"/>
                    <a:pt x="3849" y="20346"/>
                    <a:pt x="4226" y="20101"/>
                  </a:cubicBezTo>
                  <a:cubicBezTo>
                    <a:pt x="4864" y="19736"/>
                    <a:pt x="5046" y="19493"/>
                    <a:pt x="5289" y="18916"/>
                  </a:cubicBezTo>
                  <a:cubicBezTo>
                    <a:pt x="5289" y="18916"/>
                    <a:pt x="5876" y="19147"/>
                    <a:pt x="6315" y="19147"/>
                  </a:cubicBezTo>
                  <a:cubicBezTo>
                    <a:pt x="6450" y="19147"/>
                    <a:pt x="6571" y="19125"/>
                    <a:pt x="6657" y="19068"/>
                  </a:cubicBezTo>
                  <a:cubicBezTo>
                    <a:pt x="6992" y="18885"/>
                    <a:pt x="7326" y="17821"/>
                    <a:pt x="7326" y="17821"/>
                  </a:cubicBezTo>
                  <a:lnTo>
                    <a:pt x="7751" y="17912"/>
                  </a:lnTo>
                  <a:cubicBezTo>
                    <a:pt x="7751" y="17912"/>
                    <a:pt x="7873" y="19007"/>
                    <a:pt x="8268" y="19037"/>
                  </a:cubicBezTo>
                  <a:cubicBezTo>
                    <a:pt x="8281" y="19038"/>
                    <a:pt x="8294" y="19038"/>
                    <a:pt x="8307" y="19038"/>
                  </a:cubicBezTo>
                  <a:cubicBezTo>
                    <a:pt x="8730" y="19038"/>
                    <a:pt x="9302" y="18581"/>
                    <a:pt x="9302" y="18581"/>
                  </a:cubicBezTo>
                  <a:lnTo>
                    <a:pt x="9940" y="19007"/>
                  </a:lnTo>
                  <a:cubicBezTo>
                    <a:pt x="9940" y="19007"/>
                    <a:pt x="8633" y="20192"/>
                    <a:pt x="8876" y="21560"/>
                  </a:cubicBezTo>
                  <a:cubicBezTo>
                    <a:pt x="8876" y="21621"/>
                    <a:pt x="9051" y="21963"/>
                    <a:pt x="9391" y="21963"/>
                  </a:cubicBezTo>
                  <a:cubicBezTo>
                    <a:pt x="9562" y="21963"/>
                    <a:pt x="9776" y="21876"/>
                    <a:pt x="10031" y="21621"/>
                  </a:cubicBezTo>
                  <a:lnTo>
                    <a:pt x="10031" y="21621"/>
                  </a:lnTo>
                  <a:cubicBezTo>
                    <a:pt x="10031" y="21621"/>
                    <a:pt x="9849" y="22563"/>
                    <a:pt x="10335" y="22867"/>
                  </a:cubicBezTo>
                  <a:cubicBezTo>
                    <a:pt x="10369" y="22891"/>
                    <a:pt x="10420" y="22902"/>
                    <a:pt x="10482" y="22902"/>
                  </a:cubicBezTo>
                  <a:cubicBezTo>
                    <a:pt x="10800" y="22902"/>
                    <a:pt x="11399" y="22624"/>
                    <a:pt x="11399" y="22624"/>
                  </a:cubicBezTo>
                  <a:cubicBezTo>
                    <a:pt x="11399" y="22624"/>
                    <a:pt x="11672" y="24174"/>
                    <a:pt x="11976" y="24235"/>
                  </a:cubicBezTo>
                  <a:cubicBezTo>
                    <a:pt x="12054" y="24258"/>
                    <a:pt x="12137" y="24273"/>
                    <a:pt x="12224" y="24273"/>
                  </a:cubicBezTo>
                  <a:cubicBezTo>
                    <a:pt x="12479" y="24273"/>
                    <a:pt x="12768" y="24141"/>
                    <a:pt x="13040" y="23688"/>
                  </a:cubicBezTo>
                  <a:cubicBezTo>
                    <a:pt x="13375" y="23080"/>
                    <a:pt x="13800" y="22320"/>
                    <a:pt x="13800" y="22320"/>
                  </a:cubicBezTo>
                  <a:lnTo>
                    <a:pt x="13800" y="22320"/>
                  </a:lnTo>
                  <a:cubicBezTo>
                    <a:pt x="13800" y="22320"/>
                    <a:pt x="13709" y="24174"/>
                    <a:pt x="14347" y="24387"/>
                  </a:cubicBezTo>
                  <a:cubicBezTo>
                    <a:pt x="14384" y="24400"/>
                    <a:pt x="14423" y="24407"/>
                    <a:pt x="14465" y="24407"/>
                  </a:cubicBezTo>
                  <a:cubicBezTo>
                    <a:pt x="14699" y="24407"/>
                    <a:pt x="15001" y="24212"/>
                    <a:pt x="15259" y="24083"/>
                  </a:cubicBezTo>
                  <a:cubicBezTo>
                    <a:pt x="15776" y="23779"/>
                    <a:pt x="16232" y="23444"/>
                    <a:pt x="16232" y="23444"/>
                  </a:cubicBezTo>
                  <a:cubicBezTo>
                    <a:pt x="16232" y="23444"/>
                    <a:pt x="17782" y="24751"/>
                    <a:pt x="17904" y="24751"/>
                  </a:cubicBezTo>
                  <a:cubicBezTo>
                    <a:pt x="17912" y="24746"/>
                    <a:pt x="17925" y="24744"/>
                    <a:pt x="17943" y="24744"/>
                  </a:cubicBezTo>
                  <a:cubicBezTo>
                    <a:pt x="17991" y="24744"/>
                    <a:pt x="18068" y="24758"/>
                    <a:pt x="18157" y="24758"/>
                  </a:cubicBezTo>
                  <a:cubicBezTo>
                    <a:pt x="18400" y="24758"/>
                    <a:pt x="18724" y="24650"/>
                    <a:pt x="18724" y="23840"/>
                  </a:cubicBezTo>
                  <a:cubicBezTo>
                    <a:pt x="18724" y="23840"/>
                    <a:pt x="18360" y="21742"/>
                    <a:pt x="18542" y="21256"/>
                  </a:cubicBezTo>
                  <a:lnTo>
                    <a:pt x="18542" y="21256"/>
                  </a:lnTo>
                  <a:cubicBezTo>
                    <a:pt x="18542" y="21256"/>
                    <a:pt x="19820" y="22555"/>
                    <a:pt x="21069" y="22555"/>
                  </a:cubicBezTo>
                  <a:cubicBezTo>
                    <a:pt x="21337" y="22555"/>
                    <a:pt x="21603" y="22495"/>
                    <a:pt x="21855" y="22350"/>
                  </a:cubicBezTo>
                  <a:cubicBezTo>
                    <a:pt x="22767" y="21803"/>
                    <a:pt x="21308" y="20253"/>
                    <a:pt x="21308" y="20253"/>
                  </a:cubicBezTo>
                  <a:lnTo>
                    <a:pt x="21308" y="20253"/>
                  </a:lnTo>
                  <a:cubicBezTo>
                    <a:pt x="21308" y="20253"/>
                    <a:pt x="22577" y="20985"/>
                    <a:pt x="23532" y="20985"/>
                  </a:cubicBezTo>
                  <a:cubicBezTo>
                    <a:pt x="23882" y="20985"/>
                    <a:pt x="24190" y="20887"/>
                    <a:pt x="24378" y="20618"/>
                  </a:cubicBezTo>
                  <a:cubicBezTo>
                    <a:pt x="25107" y="19645"/>
                    <a:pt x="23132" y="17912"/>
                    <a:pt x="23132" y="17912"/>
                  </a:cubicBezTo>
                  <a:cubicBezTo>
                    <a:pt x="23132" y="17912"/>
                    <a:pt x="22372" y="17457"/>
                    <a:pt x="22402" y="17183"/>
                  </a:cubicBezTo>
                  <a:cubicBezTo>
                    <a:pt x="22402" y="17183"/>
                    <a:pt x="23740" y="16605"/>
                    <a:pt x="23770" y="15967"/>
                  </a:cubicBezTo>
                  <a:cubicBezTo>
                    <a:pt x="23831" y="15329"/>
                    <a:pt x="22007" y="14417"/>
                    <a:pt x="22007" y="14356"/>
                  </a:cubicBezTo>
                  <a:cubicBezTo>
                    <a:pt x="22007" y="14326"/>
                    <a:pt x="23436" y="13414"/>
                    <a:pt x="23466" y="13080"/>
                  </a:cubicBezTo>
                  <a:cubicBezTo>
                    <a:pt x="23466" y="12745"/>
                    <a:pt x="23101" y="12198"/>
                    <a:pt x="22767" y="12016"/>
                  </a:cubicBezTo>
                  <a:cubicBezTo>
                    <a:pt x="22767" y="12016"/>
                    <a:pt x="23284" y="11712"/>
                    <a:pt x="23284" y="11165"/>
                  </a:cubicBezTo>
                  <a:cubicBezTo>
                    <a:pt x="23284" y="10648"/>
                    <a:pt x="22615" y="10010"/>
                    <a:pt x="22615" y="10010"/>
                  </a:cubicBezTo>
                  <a:cubicBezTo>
                    <a:pt x="22615" y="10010"/>
                    <a:pt x="23527" y="9706"/>
                    <a:pt x="23588" y="9189"/>
                  </a:cubicBezTo>
                  <a:cubicBezTo>
                    <a:pt x="23679" y="8703"/>
                    <a:pt x="23010" y="8338"/>
                    <a:pt x="23010" y="8338"/>
                  </a:cubicBezTo>
                  <a:cubicBezTo>
                    <a:pt x="23010" y="8338"/>
                    <a:pt x="23588" y="8338"/>
                    <a:pt x="23740" y="7973"/>
                  </a:cubicBezTo>
                  <a:cubicBezTo>
                    <a:pt x="23922" y="7639"/>
                    <a:pt x="23436" y="7122"/>
                    <a:pt x="23557" y="6848"/>
                  </a:cubicBezTo>
                  <a:lnTo>
                    <a:pt x="23557" y="6848"/>
                  </a:lnTo>
                  <a:cubicBezTo>
                    <a:pt x="23557" y="6849"/>
                    <a:pt x="23769" y="6960"/>
                    <a:pt x="24018" y="6960"/>
                  </a:cubicBezTo>
                  <a:cubicBezTo>
                    <a:pt x="24179" y="6960"/>
                    <a:pt x="24356" y="6913"/>
                    <a:pt x="24499" y="6757"/>
                  </a:cubicBezTo>
                  <a:cubicBezTo>
                    <a:pt x="24834" y="6514"/>
                    <a:pt x="24986" y="4873"/>
                    <a:pt x="24986" y="4873"/>
                  </a:cubicBezTo>
                  <a:cubicBezTo>
                    <a:pt x="25107" y="4842"/>
                    <a:pt x="27205" y="2897"/>
                    <a:pt x="30670" y="1377"/>
                  </a:cubicBezTo>
                  <a:cubicBezTo>
                    <a:pt x="30670" y="1377"/>
                    <a:pt x="31430" y="891"/>
                    <a:pt x="31035" y="344"/>
                  </a:cubicBezTo>
                  <a:cubicBezTo>
                    <a:pt x="30883" y="104"/>
                    <a:pt x="30438" y="1"/>
                    <a:pt x="298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841575" y="4722250"/>
              <a:ext cx="645925" cy="437725"/>
            </a:xfrm>
            <a:custGeom>
              <a:avLst/>
              <a:gdLst/>
              <a:ahLst/>
              <a:cxnLst/>
              <a:rect l="l" t="t" r="r" b="b"/>
              <a:pathLst>
                <a:path w="25837" h="17509" extrusionOk="0">
                  <a:moveTo>
                    <a:pt x="15746" y="0"/>
                  </a:moveTo>
                  <a:cubicBezTo>
                    <a:pt x="14773" y="0"/>
                    <a:pt x="14560" y="1976"/>
                    <a:pt x="14560" y="1976"/>
                  </a:cubicBezTo>
                  <a:cubicBezTo>
                    <a:pt x="14560" y="1976"/>
                    <a:pt x="14591" y="2675"/>
                    <a:pt x="14408" y="2736"/>
                  </a:cubicBezTo>
                  <a:cubicBezTo>
                    <a:pt x="14408" y="2736"/>
                    <a:pt x="13792" y="2358"/>
                    <a:pt x="13331" y="2358"/>
                  </a:cubicBezTo>
                  <a:cubicBezTo>
                    <a:pt x="13222" y="2358"/>
                    <a:pt x="13122" y="2380"/>
                    <a:pt x="13040" y="2432"/>
                  </a:cubicBezTo>
                  <a:cubicBezTo>
                    <a:pt x="12615" y="2705"/>
                    <a:pt x="12858" y="4225"/>
                    <a:pt x="12797" y="4256"/>
                  </a:cubicBezTo>
                  <a:cubicBezTo>
                    <a:pt x="12796" y="4257"/>
                    <a:pt x="12795" y="4257"/>
                    <a:pt x="12792" y="4257"/>
                  </a:cubicBezTo>
                  <a:cubicBezTo>
                    <a:pt x="12710" y="4257"/>
                    <a:pt x="11833" y="3893"/>
                    <a:pt x="11486" y="3893"/>
                  </a:cubicBezTo>
                  <a:cubicBezTo>
                    <a:pt x="11433" y="3893"/>
                    <a:pt x="11392" y="3902"/>
                    <a:pt x="11369" y="3921"/>
                  </a:cubicBezTo>
                  <a:cubicBezTo>
                    <a:pt x="11186" y="4073"/>
                    <a:pt x="10974" y="4560"/>
                    <a:pt x="11034" y="4833"/>
                  </a:cubicBezTo>
                  <a:cubicBezTo>
                    <a:pt x="11034" y="4833"/>
                    <a:pt x="10850" y="4747"/>
                    <a:pt x="10637" y="4747"/>
                  </a:cubicBezTo>
                  <a:cubicBezTo>
                    <a:pt x="10516" y="4747"/>
                    <a:pt x="10385" y="4775"/>
                    <a:pt x="10274" y="4864"/>
                  </a:cubicBezTo>
                  <a:cubicBezTo>
                    <a:pt x="9910" y="5107"/>
                    <a:pt x="9818" y="5806"/>
                    <a:pt x="9818" y="5806"/>
                  </a:cubicBezTo>
                  <a:cubicBezTo>
                    <a:pt x="9818" y="5806"/>
                    <a:pt x="9439" y="5506"/>
                    <a:pt x="9117" y="5506"/>
                  </a:cubicBezTo>
                  <a:cubicBezTo>
                    <a:pt x="9042" y="5506"/>
                    <a:pt x="8970" y="5522"/>
                    <a:pt x="8907" y="5563"/>
                  </a:cubicBezTo>
                  <a:cubicBezTo>
                    <a:pt x="8542" y="5745"/>
                    <a:pt x="8603" y="6323"/>
                    <a:pt x="8603" y="6323"/>
                  </a:cubicBezTo>
                  <a:cubicBezTo>
                    <a:pt x="8603" y="6323"/>
                    <a:pt x="8395" y="6012"/>
                    <a:pt x="8125" y="6012"/>
                  </a:cubicBezTo>
                  <a:cubicBezTo>
                    <a:pt x="8102" y="6012"/>
                    <a:pt x="8079" y="6014"/>
                    <a:pt x="8056" y="6019"/>
                  </a:cubicBezTo>
                  <a:cubicBezTo>
                    <a:pt x="7782" y="6049"/>
                    <a:pt x="7630" y="6566"/>
                    <a:pt x="7448" y="6657"/>
                  </a:cubicBezTo>
                  <a:cubicBezTo>
                    <a:pt x="7448" y="6657"/>
                    <a:pt x="7387" y="6140"/>
                    <a:pt x="6992" y="6079"/>
                  </a:cubicBezTo>
                  <a:cubicBezTo>
                    <a:pt x="6982" y="6076"/>
                    <a:pt x="6969" y="6075"/>
                    <a:pt x="6955" y="6075"/>
                  </a:cubicBezTo>
                  <a:cubicBezTo>
                    <a:pt x="6674" y="6075"/>
                    <a:pt x="5654" y="6626"/>
                    <a:pt x="5654" y="6626"/>
                  </a:cubicBezTo>
                  <a:cubicBezTo>
                    <a:pt x="5593" y="6566"/>
                    <a:pt x="3466" y="6110"/>
                    <a:pt x="1004" y="4651"/>
                  </a:cubicBezTo>
                  <a:cubicBezTo>
                    <a:pt x="1004" y="4651"/>
                    <a:pt x="816" y="4574"/>
                    <a:pt x="617" y="4574"/>
                  </a:cubicBezTo>
                  <a:cubicBezTo>
                    <a:pt x="441" y="4574"/>
                    <a:pt x="255" y="4635"/>
                    <a:pt x="183" y="4864"/>
                  </a:cubicBezTo>
                  <a:cubicBezTo>
                    <a:pt x="1" y="5350"/>
                    <a:pt x="1034" y="6535"/>
                    <a:pt x="1946" y="7113"/>
                  </a:cubicBezTo>
                  <a:cubicBezTo>
                    <a:pt x="2839" y="7678"/>
                    <a:pt x="5947" y="9060"/>
                    <a:pt x="8787" y="9060"/>
                  </a:cubicBezTo>
                  <a:cubicBezTo>
                    <a:pt x="8847" y="9060"/>
                    <a:pt x="8907" y="9059"/>
                    <a:pt x="8967" y="9058"/>
                  </a:cubicBezTo>
                  <a:lnTo>
                    <a:pt x="8967" y="9058"/>
                  </a:lnTo>
                  <a:cubicBezTo>
                    <a:pt x="8967" y="9058"/>
                    <a:pt x="8846" y="9271"/>
                    <a:pt x="8633" y="9544"/>
                  </a:cubicBezTo>
                  <a:cubicBezTo>
                    <a:pt x="8390" y="9818"/>
                    <a:pt x="8511" y="10274"/>
                    <a:pt x="8815" y="10456"/>
                  </a:cubicBezTo>
                  <a:cubicBezTo>
                    <a:pt x="9091" y="10649"/>
                    <a:pt x="10192" y="11267"/>
                    <a:pt x="10666" y="11267"/>
                  </a:cubicBezTo>
                  <a:cubicBezTo>
                    <a:pt x="10715" y="11267"/>
                    <a:pt x="10757" y="11261"/>
                    <a:pt x="10791" y="11247"/>
                  </a:cubicBezTo>
                  <a:cubicBezTo>
                    <a:pt x="11186" y="11064"/>
                    <a:pt x="10822" y="10578"/>
                    <a:pt x="10822" y="10578"/>
                  </a:cubicBezTo>
                  <a:cubicBezTo>
                    <a:pt x="10822" y="10578"/>
                    <a:pt x="11490" y="9757"/>
                    <a:pt x="11703" y="9757"/>
                  </a:cubicBezTo>
                  <a:cubicBezTo>
                    <a:pt x="11761" y="9757"/>
                    <a:pt x="11826" y="9755"/>
                    <a:pt x="11900" y="9755"/>
                  </a:cubicBezTo>
                  <a:cubicBezTo>
                    <a:pt x="12178" y="9755"/>
                    <a:pt x="12573" y="9792"/>
                    <a:pt x="13101" y="10152"/>
                  </a:cubicBezTo>
                  <a:cubicBezTo>
                    <a:pt x="13527" y="10426"/>
                    <a:pt x="12433" y="11946"/>
                    <a:pt x="12402" y="12189"/>
                  </a:cubicBezTo>
                  <a:cubicBezTo>
                    <a:pt x="12311" y="12584"/>
                    <a:pt x="12007" y="13010"/>
                    <a:pt x="12736" y="13465"/>
                  </a:cubicBezTo>
                  <a:cubicBezTo>
                    <a:pt x="13453" y="13871"/>
                    <a:pt x="13794" y="14052"/>
                    <a:pt x="13996" y="14052"/>
                  </a:cubicBezTo>
                  <a:cubicBezTo>
                    <a:pt x="14051" y="14052"/>
                    <a:pt x="14096" y="14039"/>
                    <a:pt x="14135" y="14013"/>
                  </a:cubicBezTo>
                  <a:cubicBezTo>
                    <a:pt x="14317" y="13921"/>
                    <a:pt x="14621" y="13678"/>
                    <a:pt x="14408" y="13344"/>
                  </a:cubicBezTo>
                  <a:cubicBezTo>
                    <a:pt x="14165" y="13010"/>
                    <a:pt x="13922" y="12584"/>
                    <a:pt x="14135" y="12250"/>
                  </a:cubicBezTo>
                  <a:cubicBezTo>
                    <a:pt x="14378" y="11885"/>
                    <a:pt x="14864" y="11551"/>
                    <a:pt x="15138" y="11186"/>
                  </a:cubicBezTo>
                  <a:lnTo>
                    <a:pt x="15381" y="11125"/>
                  </a:lnTo>
                  <a:lnTo>
                    <a:pt x="16354" y="11642"/>
                  </a:lnTo>
                  <a:cubicBezTo>
                    <a:pt x="16354" y="11642"/>
                    <a:pt x="16141" y="13344"/>
                    <a:pt x="16141" y="13405"/>
                  </a:cubicBezTo>
                  <a:cubicBezTo>
                    <a:pt x="16141" y="13526"/>
                    <a:pt x="15533" y="14377"/>
                    <a:pt x="15776" y="14590"/>
                  </a:cubicBezTo>
                  <a:cubicBezTo>
                    <a:pt x="15942" y="14838"/>
                    <a:pt x="16958" y="15462"/>
                    <a:pt x="17689" y="15462"/>
                  </a:cubicBezTo>
                  <a:cubicBezTo>
                    <a:pt x="17764" y="15462"/>
                    <a:pt x="17836" y="15455"/>
                    <a:pt x="17904" y="15441"/>
                  </a:cubicBezTo>
                  <a:cubicBezTo>
                    <a:pt x="17904" y="15441"/>
                    <a:pt x="18208" y="15016"/>
                    <a:pt x="17873" y="14469"/>
                  </a:cubicBezTo>
                  <a:lnTo>
                    <a:pt x="18025" y="13405"/>
                  </a:lnTo>
                  <a:cubicBezTo>
                    <a:pt x="18025" y="13405"/>
                    <a:pt x="18238" y="14165"/>
                    <a:pt x="18329" y="14408"/>
                  </a:cubicBezTo>
                  <a:cubicBezTo>
                    <a:pt x="18390" y="14621"/>
                    <a:pt x="18664" y="15806"/>
                    <a:pt x="18694" y="15988"/>
                  </a:cubicBezTo>
                  <a:cubicBezTo>
                    <a:pt x="18724" y="16231"/>
                    <a:pt x="18846" y="16748"/>
                    <a:pt x="19424" y="17113"/>
                  </a:cubicBezTo>
                  <a:cubicBezTo>
                    <a:pt x="20001" y="17447"/>
                    <a:pt x="20487" y="17508"/>
                    <a:pt x="20487" y="17508"/>
                  </a:cubicBezTo>
                  <a:cubicBezTo>
                    <a:pt x="20487" y="17508"/>
                    <a:pt x="20974" y="17356"/>
                    <a:pt x="20548" y="16839"/>
                  </a:cubicBezTo>
                  <a:cubicBezTo>
                    <a:pt x="20153" y="16292"/>
                    <a:pt x="19879" y="16353"/>
                    <a:pt x="19910" y="15776"/>
                  </a:cubicBezTo>
                  <a:cubicBezTo>
                    <a:pt x="19940" y="15198"/>
                    <a:pt x="19788" y="14894"/>
                    <a:pt x="20092" y="14621"/>
                  </a:cubicBezTo>
                  <a:cubicBezTo>
                    <a:pt x="20092" y="14621"/>
                    <a:pt x="20585" y="14842"/>
                    <a:pt x="21680" y="14842"/>
                  </a:cubicBezTo>
                  <a:cubicBezTo>
                    <a:pt x="21802" y="14842"/>
                    <a:pt x="21931" y="14839"/>
                    <a:pt x="22068" y="14833"/>
                  </a:cubicBezTo>
                  <a:lnTo>
                    <a:pt x="23801" y="15502"/>
                  </a:lnTo>
                  <a:cubicBezTo>
                    <a:pt x="23801" y="15502"/>
                    <a:pt x="24500" y="16019"/>
                    <a:pt x="24621" y="16019"/>
                  </a:cubicBezTo>
                  <a:cubicBezTo>
                    <a:pt x="24621" y="16019"/>
                    <a:pt x="24690" y="16034"/>
                    <a:pt x="24777" y="16034"/>
                  </a:cubicBezTo>
                  <a:cubicBezTo>
                    <a:pt x="24864" y="16034"/>
                    <a:pt x="24971" y="16019"/>
                    <a:pt x="25047" y="15958"/>
                  </a:cubicBezTo>
                  <a:cubicBezTo>
                    <a:pt x="25047" y="15958"/>
                    <a:pt x="25128" y="16039"/>
                    <a:pt x="25227" y="16039"/>
                  </a:cubicBezTo>
                  <a:cubicBezTo>
                    <a:pt x="25276" y="16039"/>
                    <a:pt x="25330" y="16019"/>
                    <a:pt x="25381" y="15958"/>
                  </a:cubicBezTo>
                  <a:cubicBezTo>
                    <a:pt x="25533" y="15806"/>
                    <a:pt x="25837" y="15532"/>
                    <a:pt x="25685" y="14924"/>
                  </a:cubicBezTo>
                  <a:cubicBezTo>
                    <a:pt x="25533" y="14317"/>
                    <a:pt x="25077" y="13921"/>
                    <a:pt x="25016" y="13496"/>
                  </a:cubicBezTo>
                  <a:cubicBezTo>
                    <a:pt x="25016" y="13496"/>
                    <a:pt x="24804" y="13070"/>
                    <a:pt x="24287" y="12858"/>
                  </a:cubicBezTo>
                  <a:cubicBezTo>
                    <a:pt x="23960" y="12712"/>
                    <a:pt x="23753" y="12643"/>
                    <a:pt x="23542" y="12643"/>
                  </a:cubicBezTo>
                  <a:cubicBezTo>
                    <a:pt x="23399" y="12643"/>
                    <a:pt x="23255" y="12675"/>
                    <a:pt x="23071" y="12736"/>
                  </a:cubicBezTo>
                  <a:cubicBezTo>
                    <a:pt x="23071" y="12736"/>
                    <a:pt x="22828" y="11915"/>
                    <a:pt x="22585" y="11824"/>
                  </a:cubicBezTo>
                  <a:cubicBezTo>
                    <a:pt x="22524" y="11800"/>
                    <a:pt x="22445" y="11790"/>
                    <a:pt x="22357" y="11790"/>
                  </a:cubicBezTo>
                  <a:cubicBezTo>
                    <a:pt x="22007" y="11790"/>
                    <a:pt x="21521" y="11946"/>
                    <a:pt x="21521" y="11946"/>
                  </a:cubicBezTo>
                  <a:lnTo>
                    <a:pt x="21399" y="11642"/>
                  </a:lnTo>
                  <a:cubicBezTo>
                    <a:pt x="21399" y="11642"/>
                    <a:pt x="22038" y="11064"/>
                    <a:pt x="21855" y="10791"/>
                  </a:cubicBezTo>
                  <a:cubicBezTo>
                    <a:pt x="21673" y="10517"/>
                    <a:pt x="21095" y="10365"/>
                    <a:pt x="21095" y="10365"/>
                  </a:cubicBezTo>
                  <a:lnTo>
                    <a:pt x="21065" y="9757"/>
                  </a:lnTo>
                  <a:lnTo>
                    <a:pt x="21065" y="9757"/>
                  </a:lnTo>
                  <a:cubicBezTo>
                    <a:pt x="21065" y="9757"/>
                    <a:pt x="21323" y="9817"/>
                    <a:pt x="21677" y="9817"/>
                  </a:cubicBezTo>
                  <a:cubicBezTo>
                    <a:pt x="22119" y="9817"/>
                    <a:pt x="22710" y="9723"/>
                    <a:pt x="23132" y="9301"/>
                  </a:cubicBezTo>
                  <a:cubicBezTo>
                    <a:pt x="23193" y="9241"/>
                    <a:pt x="23527" y="8693"/>
                    <a:pt x="22676" y="8541"/>
                  </a:cubicBezTo>
                  <a:cubicBezTo>
                    <a:pt x="22676" y="8541"/>
                    <a:pt x="23375" y="8237"/>
                    <a:pt x="23345" y="7782"/>
                  </a:cubicBezTo>
                  <a:cubicBezTo>
                    <a:pt x="23345" y="7599"/>
                    <a:pt x="22676" y="7234"/>
                    <a:pt x="22676" y="7234"/>
                  </a:cubicBezTo>
                  <a:cubicBezTo>
                    <a:pt x="22676" y="7234"/>
                    <a:pt x="23557" y="6353"/>
                    <a:pt x="23436" y="6140"/>
                  </a:cubicBezTo>
                  <a:cubicBezTo>
                    <a:pt x="23379" y="5941"/>
                    <a:pt x="23162" y="5742"/>
                    <a:pt x="22712" y="5742"/>
                  </a:cubicBezTo>
                  <a:cubicBezTo>
                    <a:pt x="22681" y="5742"/>
                    <a:pt x="22648" y="5743"/>
                    <a:pt x="22615" y="5745"/>
                  </a:cubicBezTo>
                  <a:cubicBezTo>
                    <a:pt x="22068" y="5775"/>
                    <a:pt x="21430" y="5836"/>
                    <a:pt x="21430" y="5836"/>
                  </a:cubicBezTo>
                  <a:cubicBezTo>
                    <a:pt x="21430" y="5836"/>
                    <a:pt x="22615" y="5076"/>
                    <a:pt x="22493" y="4560"/>
                  </a:cubicBezTo>
                  <a:cubicBezTo>
                    <a:pt x="22463" y="4377"/>
                    <a:pt x="22159" y="4256"/>
                    <a:pt x="21886" y="4134"/>
                  </a:cubicBezTo>
                  <a:cubicBezTo>
                    <a:pt x="21460" y="3952"/>
                    <a:pt x="21065" y="3830"/>
                    <a:pt x="21065" y="3830"/>
                  </a:cubicBezTo>
                  <a:cubicBezTo>
                    <a:pt x="21065" y="3830"/>
                    <a:pt x="21156" y="2280"/>
                    <a:pt x="21126" y="2250"/>
                  </a:cubicBezTo>
                  <a:cubicBezTo>
                    <a:pt x="21084" y="2187"/>
                    <a:pt x="21014" y="1895"/>
                    <a:pt x="20738" y="1895"/>
                  </a:cubicBezTo>
                  <a:cubicBezTo>
                    <a:pt x="20612" y="1895"/>
                    <a:pt x="20443" y="1956"/>
                    <a:pt x="20214" y="2128"/>
                  </a:cubicBezTo>
                  <a:cubicBezTo>
                    <a:pt x="20214" y="2128"/>
                    <a:pt x="19089" y="3253"/>
                    <a:pt x="18694" y="3374"/>
                  </a:cubicBezTo>
                  <a:cubicBezTo>
                    <a:pt x="18694" y="3374"/>
                    <a:pt x="19089" y="1338"/>
                    <a:pt x="17934" y="821"/>
                  </a:cubicBezTo>
                  <a:cubicBezTo>
                    <a:pt x="17866" y="789"/>
                    <a:pt x="17800" y="775"/>
                    <a:pt x="17739" y="775"/>
                  </a:cubicBezTo>
                  <a:cubicBezTo>
                    <a:pt x="17145" y="775"/>
                    <a:pt x="16870" y="2098"/>
                    <a:pt x="16870" y="2098"/>
                  </a:cubicBezTo>
                  <a:cubicBezTo>
                    <a:pt x="16870" y="2098"/>
                    <a:pt x="16688" y="0"/>
                    <a:pt x="157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868150" y="2362800"/>
              <a:ext cx="655800" cy="426400"/>
            </a:xfrm>
            <a:custGeom>
              <a:avLst/>
              <a:gdLst/>
              <a:ahLst/>
              <a:cxnLst/>
              <a:rect l="l" t="t" r="r" b="b"/>
              <a:pathLst>
                <a:path w="26232" h="17056" extrusionOk="0">
                  <a:moveTo>
                    <a:pt x="13262" y="1"/>
                  </a:moveTo>
                  <a:cubicBezTo>
                    <a:pt x="13089" y="1"/>
                    <a:pt x="12897" y="112"/>
                    <a:pt x="12827" y="638"/>
                  </a:cubicBezTo>
                  <a:cubicBezTo>
                    <a:pt x="12827" y="638"/>
                    <a:pt x="12827" y="2280"/>
                    <a:pt x="12645" y="2584"/>
                  </a:cubicBezTo>
                  <a:cubicBezTo>
                    <a:pt x="12645" y="2584"/>
                    <a:pt x="11723" y="1260"/>
                    <a:pt x="10713" y="1260"/>
                  </a:cubicBezTo>
                  <a:cubicBezTo>
                    <a:pt x="10577" y="1260"/>
                    <a:pt x="10441" y="1284"/>
                    <a:pt x="10304" y="1337"/>
                  </a:cubicBezTo>
                  <a:cubicBezTo>
                    <a:pt x="9544" y="1581"/>
                    <a:pt x="10426" y="2948"/>
                    <a:pt x="10426" y="2948"/>
                  </a:cubicBezTo>
                  <a:cubicBezTo>
                    <a:pt x="10426" y="2948"/>
                    <a:pt x="9423" y="2081"/>
                    <a:pt x="8662" y="2081"/>
                  </a:cubicBezTo>
                  <a:cubicBezTo>
                    <a:pt x="8467" y="2081"/>
                    <a:pt x="8288" y="2137"/>
                    <a:pt x="8146" y="2280"/>
                  </a:cubicBezTo>
                  <a:cubicBezTo>
                    <a:pt x="7477" y="2918"/>
                    <a:pt x="8724" y="4529"/>
                    <a:pt x="8724" y="4529"/>
                  </a:cubicBezTo>
                  <a:cubicBezTo>
                    <a:pt x="8724" y="4529"/>
                    <a:pt x="9210" y="4985"/>
                    <a:pt x="9180" y="5167"/>
                  </a:cubicBezTo>
                  <a:cubicBezTo>
                    <a:pt x="9180" y="5167"/>
                    <a:pt x="8116" y="5441"/>
                    <a:pt x="7994" y="5897"/>
                  </a:cubicBezTo>
                  <a:cubicBezTo>
                    <a:pt x="7873" y="6353"/>
                    <a:pt x="9149" y="7295"/>
                    <a:pt x="9088" y="7325"/>
                  </a:cubicBezTo>
                  <a:cubicBezTo>
                    <a:pt x="9088" y="7356"/>
                    <a:pt x="7873" y="7872"/>
                    <a:pt x="7842" y="8085"/>
                  </a:cubicBezTo>
                  <a:cubicBezTo>
                    <a:pt x="7812" y="8328"/>
                    <a:pt x="8024" y="8815"/>
                    <a:pt x="8268" y="8997"/>
                  </a:cubicBezTo>
                  <a:cubicBezTo>
                    <a:pt x="8268" y="8997"/>
                    <a:pt x="7812" y="9149"/>
                    <a:pt x="7721" y="9575"/>
                  </a:cubicBezTo>
                  <a:cubicBezTo>
                    <a:pt x="7660" y="10000"/>
                    <a:pt x="8116" y="10547"/>
                    <a:pt x="8116" y="10547"/>
                  </a:cubicBezTo>
                  <a:cubicBezTo>
                    <a:pt x="8116" y="10547"/>
                    <a:pt x="7386" y="10638"/>
                    <a:pt x="7265" y="11003"/>
                  </a:cubicBezTo>
                  <a:cubicBezTo>
                    <a:pt x="7173" y="11398"/>
                    <a:pt x="7569" y="11733"/>
                    <a:pt x="7569" y="11733"/>
                  </a:cubicBezTo>
                  <a:cubicBezTo>
                    <a:pt x="7569" y="11733"/>
                    <a:pt x="7516" y="11725"/>
                    <a:pt x="7440" y="11725"/>
                  </a:cubicBezTo>
                  <a:cubicBezTo>
                    <a:pt x="7305" y="11725"/>
                    <a:pt x="7096" y="11749"/>
                    <a:pt x="6961" y="11885"/>
                  </a:cubicBezTo>
                  <a:cubicBezTo>
                    <a:pt x="6778" y="12128"/>
                    <a:pt x="7082" y="12584"/>
                    <a:pt x="6961" y="12766"/>
                  </a:cubicBezTo>
                  <a:cubicBezTo>
                    <a:pt x="6961" y="12766"/>
                    <a:pt x="6761" y="12599"/>
                    <a:pt x="6521" y="12599"/>
                  </a:cubicBezTo>
                  <a:cubicBezTo>
                    <a:pt x="6437" y="12599"/>
                    <a:pt x="6348" y="12620"/>
                    <a:pt x="6262" y="12675"/>
                  </a:cubicBezTo>
                  <a:cubicBezTo>
                    <a:pt x="5714" y="12797"/>
                    <a:pt x="5380" y="13982"/>
                    <a:pt x="5380" y="13982"/>
                  </a:cubicBezTo>
                  <a:cubicBezTo>
                    <a:pt x="5319" y="14012"/>
                    <a:pt x="3435" y="15167"/>
                    <a:pt x="638" y="15836"/>
                  </a:cubicBezTo>
                  <a:cubicBezTo>
                    <a:pt x="638" y="15836"/>
                    <a:pt x="0" y="16110"/>
                    <a:pt x="213" y="16566"/>
                  </a:cubicBezTo>
                  <a:cubicBezTo>
                    <a:pt x="383" y="16885"/>
                    <a:pt x="1196" y="17055"/>
                    <a:pt x="2033" y="17055"/>
                  </a:cubicBezTo>
                  <a:cubicBezTo>
                    <a:pt x="2390" y="17055"/>
                    <a:pt x="2752" y="17024"/>
                    <a:pt x="3070" y="16961"/>
                  </a:cubicBezTo>
                  <a:cubicBezTo>
                    <a:pt x="4134" y="16718"/>
                    <a:pt x="7447" y="15502"/>
                    <a:pt x="9453" y="13374"/>
                  </a:cubicBezTo>
                  <a:cubicBezTo>
                    <a:pt x="9453" y="13374"/>
                    <a:pt x="9514" y="13617"/>
                    <a:pt x="9544" y="13952"/>
                  </a:cubicBezTo>
                  <a:cubicBezTo>
                    <a:pt x="9599" y="14251"/>
                    <a:pt x="9897" y="14478"/>
                    <a:pt x="10243" y="14478"/>
                  </a:cubicBezTo>
                  <a:cubicBezTo>
                    <a:pt x="10283" y="14478"/>
                    <a:pt x="10324" y="14475"/>
                    <a:pt x="10365" y="14468"/>
                  </a:cubicBezTo>
                  <a:cubicBezTo>
                    <a:pt x="10730" y="14407"/>
                    <a:pt x="12158" y="14073"/>
                    <a:pt x="12280" y="13648"/>
                  </a:cubicBezTo>
                  <a:cubicBezTo>
                    <a:pt x="12432" y="13252"/>
                    <a:pt x="11824" y="13100"/>
                    <a:pt x="11824" y="13100"/>
                  </a:cubicBezTo>
                  <a:cubicBezTo>
                    <a:pt x="11824" y="13100"/>
                    <a:pt x="11733" y="12097"/>
                    <a:pt x="11915" y="11945"/>
                  </a:cubicBezTo>
                  <a:cubicBezTo>
                    <a:pt x="12098" y="11793"/>
                    <a:pt x="12371" y="11368"/>
                    <a:pt x="13161" y="11216"/>
                  </a:cubicBezTo>
                  <a:cubicBezTo>
                    <a:pt x="13173" y="11214"/>
                    <a:pt x="13185" y="11213"/>
                    <a:pt x="13197" y="11213"/>
                  </a:cubicBezTo>
                  <a:cubicBezTo>
                    <a:pt x="13661" y="11213"/>
                    <a:pt x="13925" y="12954"/>
                    <a:pt x="14073" y="13192"/>
                  </a:cubicBezTo>
                  <a:cubicBezTo>
                    <a:pt x="14281" y="13452"/>
                    <a:pt x="14356" y="13868"/>
                    <a:pt x="14907" y="13868"/>
                  </a:cubicBezTo>
                  <a:cubicBezTo>
                    <a:pt x="15000" y="13868"/>
                    <a:pt x="15106" y="13856"/>
                    <a:pt x="15228" y="13830"/>
                  </a:cubicBezTo>
                  <a:cubicBezTo>
                    <a:pt x="16231" y="13556"/>
                    <a:pt x="16535" y="13465"/>
                    <a:pt x="16626" y="13252"/>
                  </a:cubicBezTo>
                  <a:cubicBezTo>
                    <a:pt x="16718" y="13040"/>
                    <a:pt x="16748" y="12645"/>
                    <a:pt x="16353" y="12584"/>
                  </a:cubicBezTo>
                  <a:cubicBezTo>
                    <a:pt x="15988" y="12493"/>
                    <a:pt x="15471" y="12401"/>
                    <a:pt x="15411" y="11976"/>
                  </a:cubicBezTo>
                  <a:cubicBezTo>
                    <a:pt x="15319" y="11550"/>
                    <a:pt x="15441" y="10942"/>
                    <a:pt x="15380" y="10517"/>
                  </a:cubicBezTo>
                  <a:lnTo>
                    <a:pt x="15532" y="10304"/>
                  </a:lnTo>
                  <a:lnTo>
                    <a:pt x="16535" y="10000"/>
                  </a:lnTo>
                  <a:cubicBezTo>
                    <a:pt x="16535" y="10000"/>
                    <a:pt x="17599" y="11307"/>
                    <a:pt x="17690" y="11398"/>
                  </a:cubicBezTo>
                  <a:cubicBezTo>
                    <a:pt x="17751" y="11459"/>
                    <a:pt x="17903" y="12462"/>
                    <a:pt x="18268" y="12523"/>
                  </a:cubicBezTo>
                  <a:cubicBezTo>
                    <a:pt x="18296" y="12528"/>
                    <a:pt x="18331" y="12531"/>
                    <a:pt x="18372" y="12531"/>
                  </a:cubicBezTo>
                  <a:cubicBezTo>
                    <a:pt x="18820" y="12531"/>
                    <a:pt x="19978" y="12229"/>
                    <a:pt x="20396" y="11672"/>
                  </a:cubicBezTo>
                  <a:cubicBezTo>
                    <a:pt x="20396" y="11672"/>
                    <a:pt x="20304" y="11155"/>
                    <a:pt x="19696" y="11003"/>
                  </a:cubicBezTo>
                  <a:lnTo>
                    <a:pt x="19058" y="10183"/>
                  </a:lnTo>
                  <a:lnTo>
                    <a:pt x="19058" y="10183"/>
                  </a:lnTo>
                  <a:cubicBezTo>
                    <a:pt x="19058" y="10183"/>
                    <a:pt x="19788" y="10547"/>
                    <a:pt x="19970" y="10669"/>
                  </a:cubicBezTo>
                  <a:cubicBezTo>
                    <a:pt x="20183" y="10790"/>
                    <a:pt x="21186" y="11429"/>
                    <a:pt x="21368" y="11550"/>
                  </a:cubicBezTo>
                  <a:cubicBezTo>
                    <a:pt x="21515" y="11648"/>
                    <a:pt x="21861" y="11865"/>
                    <a:pt x="22324" y="11865"/>
                  </a:cubicBezTo>
                  <a:cubicBezTo>
                    <a:pt x="22435" y="11865"/>
                    <a:pt x="22552" y="11853"/>
                    <a:pt x="22675" y="11824"/>
                  </a:cubicBezTo>
                  <a:cubicBezTo>
                    <a:pt x="23314" y="11672"/>
                    <a:pt x="23739" y="11368"/>
                    <a:pt x="23739" y="11368"/>
                  </a:cubicBezTo>
                  <a:cubicBezTo>
                    <a:pt x="23739" y="11368"/>
                    <a:pt x="23982" y="10912"/>
                    <a:pt x="23314" y="10821"/>
                  </a:cubicBezTo>
                  <a:cubicBezTo>
                    <a:pt x="23184" y="10810"/>
                    <a:pt x="23074" y="10807"/>
                    <a:pt x="22978" y="10807"/>
                  </a:cubicBezTo>
                  <a:cubicBezTo>
                    <a:pt x="22872" y="10807"/>
                    <a:pt x="22784" y="10810"/>
                    <a:pt x="22706" y="10810"/>
                  </a:cubicBezTo>
                  <a:cubicBezTo>
                    <a:pt x="22470" y="10810"/>
                    <a:pt x="22333" y="10778"/>
                    <a:pt x="22128" y="10517"/>
                  </a:cubicBezTo>
                  <a:cubicBezTo>
                    <a:pt x="21763" y="10122"/>
                    <a:pt x="21399" y="10000"/>
                    <a:pt x="21490" y="9575"/>
                  </a:cubicBezTo>
                  <a:cubicBezTo>
                    <a:pt x="21490" y="9575"/>
                    <a:pt x="22128" y="9362"/>
                    <a:pt x="23040" y="8328"/>
                  </a:cubicBezTo>
                  <a:lnTo>
                    <a:pt x="24742" y="7629"/>
                  </a:lnTo>
                  <a:cubicBezTo>
                    <a:pt x="24742" y="7629"/>
                    <a:pt x="25654" y="7477"/>
                    <a:pt x="25715" y="7417"/>
                  </a:cubicBezTo>
                  <a:cubicBezTo>
                    <a:pt x="25715" y="7417"/>
                    <a:pt x="25928" y="7265"/>
                    <a:pt x="25928" y="7052"/>
                  </a:cubicBezTo>
                  <a:cubicBezTo>
                    <a:pt x="25928" y="7052"/>
                    <a:pt x="26201" y="7052"/>
                    <a:pt x="26201" y="6839"/>
                  </a:cubicBezTo>
                  <a:cubicBezTo>
                    <a:pt x="26201" y="6596"/>
                    <a:pt x="26232" y="6231"/>
                    <a:pt x="25715" y="5927"/>
                  </a:cubicBezTo>
                  <a:cubicBezTo>
                    <a:pt x="25168" y="5623"/>
                    <a:pt x="24560" y="5623"/>
                    <a:pt x="24195" y="5380"/>
                  </a:cubicBezTo>
                  <a:cubicBezTo>
                    <a:pt x="24195" y="5380"/>
                    <a:pt x="24048" y="5327"/>
                    <a:pt x="23815" y="5327"/>
                  </a:cubicBezTo>
                  <a:cubicBezTo>
                    <a:pt x="23652" y="5327"/>
                    <a:pt x="23448" y="5353"/>
                    <a:pt x="23222" y="5441"/>
                  </a:cubicBezTo>
                  <a:cubicBezTo>
                    <a:pt x="22706" y="5623"/>
                    <a:pt x="22523" y="5775"/>
                    <a:pt x="22280" y="6201"/>
                  </a:cubicBezTo>
                  <a:cubicBezTo>
                    <a:pt x="22280" y="6201"/>
                    <a:pt x="21722" y="5875"/>
                    <a:pt x="21419" y="5875"/>
                  </a:cubicBezTo>
                  <a:cubicBezTo>
                    <a:pt x="21376" y="5875"/>
                    <a:pt x="21338" y="5882"/>
                    <a:pt x="21307" y="5897"/>
                  </a:cubicBezTo>
                  <a:cubicBezTo>
                    <a:pt x="21003" y="5988"/>
                    <a:pt x="20608" y="6717"/>
                    <a:pt x="20608" y="6717"/>
                  </a:cubicBezTo>
                  <a:lnTo>
                    <a:pt x="20304" y="6596"/>
                  </a:lnTo>
                  <a:cubicBezTo>
                    <a:pt x="20304" y="6596"/>
                    <a:pt x="20396" y="5775"/>
                    <a:pt x="20031" y="5684"/>
                  </a:cubicBezTo>
                  <a:cubicBezTo>
                    <a:pt x="20006" y="5678"/>
                    <a:pt x="19979" y="5676"/>
                    <a:pt x="19950" y="5676"/>
                  </a:cubicBezTo>
                  <a:cubicBezTo>
                    <a:pt x="19662" y="5676"/>
                    <a:pt x="19210" y="5927"/>
                    <a:pt x="19210" y="5927"/>
                  </a:cubicBezTo>
                  <a:lnTo>
                    <a:pt x="18754" y="5502"/>
                  </a:lnTo>
                  <a:cubicBezTo>
                    <a:pt x="18754" y="5502"/>
                    <a:pt x="19879" y="4772"/>
                    <a:pt x="19879" y="3708"/>
                  </a:cubicBezTo>
                  <a:cubicBezTo>
                    <a:pt x="19879" y="3664"/>
                    <a:pt x="19798" y="3327"/>
                    <a:pt x="19481" y="3327"/>
                  </a:cubicBezTo>
                  <a:cubicBezTo>
                    <a:pt x="19364" y="3327"/>
                    <a:pt x="19216" y="3373"/>
                    <a:pt x="19028" y="3495"/>
                  </a:cubicBezTo>
                  <a:cubicBezTo>
                    <a:pt x="19028" y="3495"/>
                    <a:pt x="19271" y="2766"/>
                    <a:pt x="18967" y="2492"/>
                  </a:cubicBezTo>
                  <a:cubicBezTo>
                    <a:pt x="18927" y="2452"/>
                    <a:pt x="18851" y="2438"/>
                    <a:pt x="18761" y="2438"/>
                  </a:cubicBezTo>
                  <a:cubicBezTo>
                    <a:pt x="18509" y="2438"/>
                    <a:pt x="18146" y="2553"/>
                    <a:pt x="18146" y="2553"/>
                  </a:cubicBezTo>
                  <a:cubicBezTo>
                    <a:pt x="18146" y="2553"/>
                    <a:pt x="18146" y="1337"/>
                    <a:pt x="17964" y="1216"/>
                  </a:cubicBezTo>
                  <a:cubicBezTo>
                    <a:pt x="17876" y="1183"/>
                    <a:pt x="17781" y="1158"/>
                    <a:pt x="17679" y="1158"/>
                  </a:cubicBezTo>
                  <a:cubicBezTo>
                    <a:pt x="17498" y="1158"/>
                    <a:pt x="17296" y="1237"/>
                    <a:pt x="17082" y="1489"/>
                  </a:cubicBezTo>
                  <a:cubicBezTo>
                    <a:pt x="16748" y="1885"/>
                    <a:pt x="16323" y="2401"/>
                    <a:pt x="16323" y="2401"/>
                  </a:cubicBezTo>
                  <a:cubicBezTo>
                    <a:pt x="16323" y="2401"/>
                    <a:pt x="16626" y="1033"/>
                    <a:pt x="16171" y="760"/>
                  </a:cubicBezTo>
                  <a:cubicBezTo>
                    <a:pt x="16130" y="728"/>
                    <a:pt x="16079" y="715"/>
                    <a:pt x="16021" y="715"/>
                  </a:cubicBezTo>
                  <a:cubicBezTo>
                    <a:pt x="15859" y="715"/>
                    <a:pt x="15642" y="814"/>
                    <a:pt x="15441" y="881"/>
                  </a:cubicBezTo>
                  <a:cubicBezTo>
                    <a:pt x="15016" y="1033"/>
                    <a:pt x="14651" y="1246"/>
                    <a:pt x="14651" y="1246"/>
                  </a:cubicBezTo>
                  <a:cubicBezTo>
                    <a:pt x="14651" y="1246"/>
                    <a:pt x="13648" y="61"/>
                    <a:pt x="13557" y="61"/>
                  </a:cubicBezTo>
                  <a:cubicBezTo>
                    <a:pt x="13505" y="61"/>
                    <a:pt x="13388" y="1"/>
                    <a:pt x="132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514075" y="2480725"/>
              <a:ext cx="477975" cy="607075"/>
            </a:xfrm>
            <a:custGeom>
              <a:avLst/>
              <a:gdLst/>
              <a:ahLst/>
              <a:cxnLst/>
              <a:rect l="l" t="t" r="r" b="b"/>
              <a:pathLst>
                <a:path w="19119" h="24283" extrusionOk="0">
                  <a:moveTo>
                    <a:pt x="656" y="0"/>
                  </a:moveTo>
                  <a:cubicBezTo>
                    <a:pt x="582" y="0"/>
                    <a:pt x="505" y="25"/>
                    <a:pt x="426" y="85"/>
                  </a:cubicBezTo>
                  <a:cubicBezTo>
                    <a:pt x="0" y="329"/>
                    <a:pt x="61" y="1940"/>
                    <a:pt x="456" y="2912"/>
                  </a:cubicBezTo>
                  <a:cubicBezTo>
                    <a:pt x="821" y="3946"/>
                    <a:pt x="2493" y="7016"/>
                    <a:pt x="4894" y="8748"/>
                  </a:cubicBezTo>
                  <a:cubicBezTo>
                    <a:pt x="4894" y="8748"/>
                    <a:pt x="4681" y="8839"/>
                    <a:pt x="4316" y="8931"/>
                  </a:cubicBezTo>
                  <a:cubicBezTo>
                    <a:pt x="3982" y="8991"/>
                    <a:pt x="3800" y="9417"/>
                    <a:pt x="3952" y="9812"/>
                  </a:cubicBezTo>
                  <a:cubicBezTo>
                    <a:pt x="4073" y="10177"/>
                    <a:pt x="4620" y="11514"/>
                    <a:pt x="5046" y="11636"/>
                  </a:cubicBezTo>
                  <a:cubicBezTo>
                    <a:pt x="5066" y="11639"/>
                    <a:pt x="5085" y="11640"/>
                    <a:pt x="5104" y="11640"/>
                  </a:cubicBezTo>
                  <a:cubicBezTo>
                    <a:pt x="5474" y="11640"/>
                    <a:pt x="5502" y="11089"/>
                    <a:pt x="5502" y="11089"/>
                  </a:cubicBezTo>
                  <a:cubicBezTo>
                    <a:pt x="5502" y="11089"/>
                    <a:pt x="6116" y="10921"/>
                    <a:pt x="6471" y="10921"/>
                  </a:cubicBezTo>
                  <a:cubicBezTo>
                    <a:pt x="6569" y="10921"/>
                    <a:pt x="6648" y="10934"/>
                    <a:pt x="6687" y="10967"/>
                  </a:cubicBezTo>
                  <a:cubicBezTo>
                    <a:pt x="6870" y="11119"/>
                    <a:pt x="7325" y="11362"/>
                    <a:pt x="7599" y="12122"/>
                  </a:cubicBezTo>
                  <a:cubicBezTo>
                    <a:pt x="7751" y="12578"/>
                    <a:pt x="5988" y="13156"/>
                    <a:pt x="5775" y="13308"/>
                  </a:cubicBezTo>
                  <a:cubicBezTo>
                    <a:pt x="5502" y="13551"/>
                    <a:pt x="4985" y="13703"/>
                    <a:pt x="5319" y="14523"/>
                  </a:cubicBezTo>
                  <a:cubicBezTo>
                    <a:pt x="5745" y="15496"/>
                    <a:pt x="5897" y="15770"/>
                    <a:pt x="6110" y="15800"/>
                  </a:cubicBezTo>
                  <a:cubicBezTo>
                    <a:pt x="6162" y="15807"/>
                    <a:pt x="6221" y="15812"/>
                    <a:pt x="6281" y="15812"/>
                  </a:cubicBezTo>
                  <a:cubicBezTo>
                    <a:pt x="6495" y="15812"/>
                    <a:pt x="6724" y="15745"/>
                    <a:pt x="6748" y="15435"/>
                  </a:cubicBezTo>
                  <a:cubicBezTo>
                    <a:pt x="6748" y="15010"/>
                    <a:pt x="6839" y="14523"/>
                    <a:pt x="7204" y="14402"/>
                  </a:cubicBezTo>
                  <a:cubicBezTo>
                    <a:pt x="7629" y="14280"/>
                    <a:pt x="8207" y="14280"/>
                    <a:pt x="8633" y="14128"/>
                  </a:cubicBezTo>
                  <a:lnTo>
                    <a:pt x="8845" y="14250"/>
                  </a:lnTo>
                  <a:lnTo>
                    <a:pt x="9301" y="15192"/>
                  </a:lnTo>
                  <a:cubicBezTo>
                    <a:pt x="9301" y="15192"/>
                    <a:pt x="8116" y="16408"/>
                    <a:pt x="8085" y="16529"/>
                  </a:cubicBezTo>
                  <a:cubicBezTo>
                    <a:pt x="8025" y="16590"/>
                    <a:pt x="7052" y="16894"/>
                    <a:pt x="7052" y="17259"/>
                  </a:cubicBezTo>
                  <a:cubicBezTo>
                    <a:pt x="7052" y="17593"/>
                    <a:pt x="7599" y="18870"/>
                    <a:pt x="8237" y="19235"/>
                  </a:cubicBezTo>
                  <a:cubicBezTo>
                    <a:pt x="8237" y="19235"/>
                    <a:pt x="8724" y="19083"/>
                    <a:pt x="8815" y="18475"/>
                  </a:cubicBezTo>
                  <a:lnTo>
                    <a:pt x="9575" y="17715"/>
                  </a:lnTo>
                  <a:lnTo>
                    <a:pt x="9575" y="17715"/>
                  </a:lnTo>
                  <a:cubicBezTo>
                    <a:pt x="9575" y="17715"/>
                    <a:pt x="9301" y="18475"/>
                    <a:pt x="9240" y="18688"/>
                  </a:cubicBezTo>
                  <a:cubicBezTo>
                    <a:pt x="9149" y="18931"/>
                    <a:pt x="8663" y="20025"/>
                    <a:pt x="8572" y="20207"/>
                  </a:cubicBezTo>
                  <a:cubicBezTo>
                    <a:pt x="8511" y="20390"/>
                    <a:pt x="8237" y="20906"/>
                    <a:pt x="8481" y="21545"/>
                  </a:cubicBezTo>
                  <a:cubicBezTo>
                    <a:pt x="8693" y="22183"/>
                    <a:pt x="9088" y="22517"/>
                    <a:pt x="9088" y="22517"/>
                  </a:cubicBezTo>
                  <a:cubicBezTo>
                    <a:pt x="9088" y="22517"/>
                    <a:pt x="9158" y="22548"/>
                    <a:pt x="9243" y="22548"/>
                  </a:cubicBezTo>
                  <a:cubicBezTo>
                    <a:pt x="9382" y="22548"/>
                    <a:pt x="9563" y="22466"/>
                    <a:pt x="9544" y="22031"/>
                  </a:cubicBezTo>
                  <a:cubicBezTo>
                    <a:pt x="9484" y="21362"/>
                    <a:pt x="9301" y="21241"/>
                    <a:pt x="9636" y="20815"/>
                  </a:cubicBezTo>
                  <a:cubicBezTo>
                    <a:pt x="10031" y="20390"/>
                    <a:pt x="10061" y="20055"/>
                    <a:pt x="10517" y="20025"/>
                  </a:cubicBezTo>
                  <a:cubicBezTo>
                    <a:pt x="10517" y="20025"/>
                    <a:pt x="10821" y="20633"/>
                    <a:pt x="12006" y="21393"/>
                  </a:cubicBezTo>
                  <a:lnTo>
                    <a:pt x="12949" y="22943"/>
                  </a:lnTo>
                  <a:cubicBezTo>
                    <a:pt x="12949" y="22943"/>
                    <a:pt x="13222" y="23824"/>
                    <a:pt x="13344" y="23855"/>
                  </a:cubicBezTo>
                  <a:cubicBezTo>
                    <a:pt x="13344" y="23855"/>
                    <a:pt x="13526" y="24037"/>
                    <a:pt x="13709" y="24037"/>
                  </a:cubicBezTo>
                  <a:cubicBezTo>
                    <a:pt x="13709" y="24037"/>
                    <a:pt x="13736" y="24283"/>
                    <a:pt x="13945" y="24283"/>
                  </a:cubicBezTo>
                  <a:cubicBezTo>
                    <a:pt x="13957" y="24283"/>
                    <a:pt x="13969" y="24282"/>
                    <a:pt x="13982" y="24280"/>
                  </a:cubicBezTo>
                  <a:cubicBezTo>
                    <a:pt x="14195" y="24250"/>
                    <a:pt x="14590" y="24189"/>
                    <a:pt x="14803" y="23642"/>
                  </a:cubicBezTo>
                  <a:cubicBezTo>
                    <a:pt x="15046" y="23065"/>
                    <a:pt x="14955" y="22457"/>
                    <a:pt x="15107" y="22061"/>
                  </a:cubicBezTo>
                  <a:cubicBezTo>
                    <a:pt x="15107" y="22061"/>
                    <a:pt x="15228" y="21606"/>
                    <a:pt x="14924" y="21119"/>
                  </a:cubicBezTo>
                  <a:cubicBezTo>
                    <a:pt x="14651" y="20633"/>
                    <a:pt x="14468" y="20481"/>
                    <a:pt x="14043" y="20299"/>
                  </a:cubicBezTo>
                  <a:cubicBezTo>
                    <a:pt x="14043" y="20299"/>
                    <a:pt x="14347" y="19539"/>
                    <a:pt x="14195" y="19265"/>
                  </a:cubicBezTo>
                  <a:cubicBezTo>
                    <a:pt x="14043" y="18992"/>
                    <a:pt x="13283" y="18718"/>
                    <a:pt x="13283" y="18718"/>
                  </a:cubicBezTo>
                  <a:lnTo>
                    <a:pt x="13374" y="18414"/>
                  </a:lnTo>
                  <a:cubicBezTo>
                    <a:pt x="13374" y="18414"/>
                    <a:pt x="14195" y="18384"/>
                    <a:pt x="14256" y="18049"/>
                  </a:cubicBezTo>
                  <a:cubicBezTo>
                    <a:pt x="14286" y="17715"/>
                    <a:pt x="13891" y="17259"/>
                    <a:pt x="13891" y="17259"/>
                  </a:cubicBezTo>
                  <a:lnTo>
                    <a:pt x="14256" y="16742"/>
                  </a:lnTo>
                  <a:cubicBezTo>
                    <a:pt x="14256" y="16742"/>
                    <a:pt x="14994" y="17639"/>
                    <a:pt x="15955" y="17639"/>
                  </a:cubicBezTo>
                  <a:cubicBezTo>
                    <a:pt x="16026" y="17639"/>
                    <a:pt x="16098" y="17634"/>
                    <a:pt x="16171" y="17624"/>
                  </a:cubicBezTo>
                  <a:cubicBezTo>
                    <a:pt x="16262" y="17624"/>
                    <a:pt x="16839" y="17350"/>
                    <a:pt x="16262" y="16742"/>
                  </a:cubicBezTo>
                  <a:lnTo>
                    <a:pt x="16262" y="16742"/>
                  </a:lnTo>
                  <a:cubicBezTo>
                    <a:pt x="16262" y="16742"/>
                    <a:pt x="16427" y="16777"/>
                    <a:pt x="16627" y="16777"/>
                  </a:cubicBezTo>
                  <a:cubicBezTo>
                    <a:pt x="16846" y="16777"/>
                    <a:pt x="17107" y="16735"/>
                    <a:pt x="17234" y="16560"/>
                  </a:cubicBezTo>
                  <a:cubicBezTo>
                    <a:pt x="17356" y="16408"/>
                    <a:pt x="17083" y="15739"/>
                    <a:pt x="17083" y="15739"/>
                  </a:cubicBezTo>
                  <a:cubicBezTo>
                    <a:pt x="17083" y="15739"/>
                    <a:pt x="18298" y="15587"/>
                    <a:pt x="18359" y="15344"/>
                  </a:cubicBezTo>
                  <a:cubicBezTo>
                    <a:pt x="18420" y="15131"/>
                    <a:pt x="18390" y="14827"/>
                    <a:pt x="17934" y="14523"/>
                  </a:cubicBezTo>
                  <a:cubicBezTo>
                    <a:pt x="17478" y="14219"/>
                    <a:pt x="16900" y="13916"/>
                    <a:pt x="16900" y="13915"/>
                  </a:cubicBezTo>
                  <a:lnTo>
                    <a:pt x="16900" y="13915"/>
                  </a:lnTo>
                  <a:cubicBezTo>
                    <a:pt x="16900" y="13915"/>
                    <a:pt x="17004" y="13922"/>
                    <a:pt x="17160" y="13922"/>
                  </a:cubicBezTo>
                  <a:cubicBezTo>
                    <a:pt x="17575" y="13922"/>
                    <a:pt x="18356" y="13874"/>
                    <a:pt x="18511" y="13520"/>
                  </a:cubicBezTo>
                  <a:cubicBezTo>
                    <a:pt x="18572" y="13338"/>
                    <a:pt x="18420" y="13064"/>
                    <a:pt x="18268" y="12852"/>
                  </a:cubicBezTo>
                  <a:cubicBezTo>
                    <a:pt x="18055" y="12456"/>
                    <a:pt x="17812" y="12122"/>
                    <a:pt x="17812" y="12122"/>
                  </a:cubicBezTo>
                  <a:cubicBezTo>
                    <a:pt x="17812" y="12122"/>
                    <a:pt x="18845" y="10967"/>
                    <a:pt x="18845" y="10876"/>
                  </a:cubicBezTo>
                  <a:cubicBezTo>
                    <a:pt x="18845" y="10785"/>
                    <a:pt x="19119" y="10207"/>
                    <a:pt x="18207" y="10207"/>
                  </a:cubicBezTo>
                  <a:cubicBezTo>
                    <a:pt x="18207" y="10207"/>
                    <a:pt x="17272" y="10348"/>
                    <a:pt x="16665" y="10348"/>
                  </a:cubicBezTo>
                  <a:cubicBezTo>
                    <a:pt x="16476" y="10348"/>
                    <a:pt x="16318" y="10335"/>
                    <a:pt x="16231" y="10298"/>
                  </a:cubicBezTo>
                  <a:cubicBezTo>
                    <a:pt x="16231" y="10298"/>
                    <a:pt x="17751" y="8900"/>
                    <a:pt x="17143" y="7836"/>
                  </a:cubicBezTo>
                  <a:cubicBezTo>
                    <a:pt x="17043" y="7660"/>
                    <a:pt x="16891" y="7594"/>
                    <a:pt x="16719" y="7594"/>
                  </a:cubicBezTo>
                  <a:cubicBezTo>
                    <a:pt x="16211" y="7594"/>
                    <a:pt x="15532" y="8171"/>
                    <a:pt x="15532" y="8171"/>
                  </a:cubicBezTo>
                  <a:cubicBezTo>
                    <a:pt x="15532" y="8171"/>
                    <a:pt x="16627" y="6377"/>
                    <a:pt x="15927" y="5800"/>
                  </a:cubicBezTo>
                  <a:cubicBezTo>
                    <a:pt x="15805" y="5712"/>
                    <a:pt x="15668" y="5675"/>
                    <a:pt x="15522" y="5675"/>
                  </a:cubicBezTo>
                  <a:cubicBezTo>
                    <a:pt x="14763" y="5675"/>
                    <a:pt x="13800" y="6681"/>
                    <a:pt x="13800" y="6681"/>
                  </a:cubicBezTo>
                  <a:cubicBezTo>
                    <a:pt x="13800" y="6681"/>
                    <a:pt x="13425" y="7230"/>
                    <a:pt x="13237" y="7230"/>
                  </a:cubicBezTo>
                  <a:cubicBezTo>
                    <a:pt x="13232" y="7230"/>
                    <a:pt x="13227" y="7229"/>
                    <a:pt x="13222" y="7228"/>
                  </a:cubicBezTo>
                  <a:cubicBezTo>
                    <a:pt x="13222" y="7228"/>
                    <a:pt x="12797" y="6195"/>
                    <a:pt x="12341" y="6165"/>
                  </a:cubicBezTo>
                  <a:cubicBezTo>
                    <a:pt x="12330" y="6163"/>
                    <a:pt x="12320" y="6163"/>
                    <a:pt x="12309" y="6163"/>
                  </a:cubicBezTo>
                  <a:cubicBezTo>
                    <a:pt x="11828" y="6163"/>
                    <a:pt x="11139" y="7442"/>
                    <a:pt x="11066" y="7442"/>
                  </a:cubicBezTo>
                  <a:cubicBezTo>
                    <a:pt x="11066" y="7442"/>
                    <a:pt x="11065" y="7442"/>
                    <a:pt x="11064" y="7441"/>
                  </a:cubicBezTo>
                  <a:cubicBezTo>
                    <a:pt x="11003" y="7441"/>
                    <a:pt x="10365" y="6317"/>
                    <a:pt x="10091" y="6317"/>
                  </a:cubicBezTo>
                  <a:cubicBezTo>
                    <a:pt x="9879" y="6317"/>
                    <a:pt x="9423" y="6560"/>
                    <a:pt x="9271" y="6833"/>
                  </a:cubicBezTo>
                  <a:cubicBezTo>
                    <a:pt x="9271" y="6833"/>
                    <a:pt x="9028" y="6408"/>
                    <a:pt x="8633" y="6377"/>
                  </a:cubicBezTo>
                  <a:cubicBezTo>
                    <a:pt x="8207" y="6377"/>
                    <a:pt x="7721" y="6864"/>
                    <a:pt x="7721" y="6864"/>
                  </a:cubicBezTo>
                  <a:cubicBezTo>
                    <a:pt x="7721" y="6864"/>
                    <a:pt x="7508" y="6195"/>
                    <a:pt x="7143" y="6104"/>
                  </a:cubicBezTo>
                  <a:cubicBezTo>
                    <a:pt x="7120" y="6100"/>
                    <a:pt x="7097" y="6099"/>
                    <a:pt x="7074" y="6099"/>
                  </a:cubicBezTo>
                  <a:cubicBezTo>
                    <a:pt x="6713" y="6099"/>
                    <a:pt x="6444" y="6529"/>
                    <a:pt x="6444" y="6529"/>
                  </a:cubicBezTo>
                  <a:cubicBezTo>
                    <a:pt x="6444" y="6529"/>
                    <a:pt x="6505" y="6104"/>
                    <a:pt x="6231" y="5952"/>
                  </a:cubicBezTo>
                  <a:cubicBezTo>
                    <a:pt x="6186" y="5927"/>
                    <a:pt x="6137" y="5917"/>
                    <a:pt x="6085" y="5917"/>
                  </a:cubicBezTo>
                  <a:cubicBezTo>
                    <a:pt x="5866" y="5917"/>
                    <a:pt x="5606" y="6097"/>
                    <a:pt x="5437" y="6097"/>
                  </a:cubicBezTo>
                  <a:cubicBezTo>
                    <a:pt x="5404" y="6097"/>
                    <a:pt x="5375" y="6090"/>
                    <a:pt x="5350" y="6073"/>
                  </a:cubicBezTo>
                  <a:cubicBezTo>
                    <a:pt x="5350" y="6073"/>
                    <a:pt x="5593" y="5648"/>
                    <a:pt x="5319" y="5344"/>
                  </a:cubicBezTo>
                  <a:cubicBezTo>
                    <a:pt x="4924" y="4949"/>
                    <a:pt x="3678" y="4797"/>
                    <a:pt x="3678" y="4797"/>
                  </a:cubicBezTo>
                  <a:cubicBezTo>
                    <a:pt x="3648" y="4706"/>
                    <a:pt x="2249" y="3034"/>
                    <a:pt x="1186" y="389"/>
                  </a:cubicBezTo>
                  <a:cubicBezTo>
                    <a:pt x="1186" y="389"/>
                    <a:pt x="952" y="0"/>
                    <a:pt x="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204775" y="3900275"/>
              <a:ext cx="737875" cy="741450"/>
            </a:xfrm>
            <a:custGeom>
              <a:avLst/>
              <a:gdLst/>
              <a:ahLst/>
              <a:cxnLst/>
              <a:rect l="l" t="t" r="r" b="b"/>
              <a:pathLst>
                <a:path w="29515" h="29658" extrusionOk="0">
                  <a:moveTo>
                    <a:pt x="1153" y="1"/>
                  </a:moveTo>
                  <a:cubicBezTo>
                    <a:pt x="868" y="1"/>
                    <a:pt x="644" y="54"/>
                    <a:pt x="517" y="174"/>
                  </a:cubicBezTo>
                  <a:cubicBezTo>
                    <a:pt x="0" y="660"/>
                    <a:pt x="699" y="1359"/>
                    <a:pt x="699" y="1359"/>
                  </a:cubicBezTo>
                  <a:cubicBezTo>
                    <a:pt x="4043" y="3699"/>
                    <a:pt x="5836" y="6222"/>
                    <a:pt x="5927" y="6283"/>
                  </a:cubicBezTo>
                  <a:cubicBezTo>
                    <a:pt x="5927" y="6283"/>
                    <a:pt x="5776" y="8076"/>
                    <a:pt x="6140" y="8502"/>
                  </a:cubicBezTo>
                  <a:cubicBezTo>
                    <a:pt x="6313" y="8738"/>
                    <a:pt x="6567" y="8795"/>
                    <a:pt x="6773" y="8795"/>
                  </a:cubicBezTo>
                  <a:cubicBezTo>
                    <a:pt x="6964" y="8795"/>
                    <a:pt x="7113" y="8745"/>
                    <a:pt x="7113" y="8745"/>
                  </a:cubicBezTo>
                  <a:lnTo>
                    <a:pt x="7113" y="8745"/>
                  </a:lnTo>
                  <a:cubicBezTo>
                    <a:pt x="7204" y="9110"/>
                    <a:pt x="6535" y="9566"/>
                    <a:pt x="6657" y="9931"/>
                  </a:cubicBezTo>
                  <a:cubicBezTo>
                    <a:pt x="6779" y="10326"/>
                    <a:pt x="7356" y="10417"/>
                    <a:pt x="7356" y="10417"/>
                  </a:cubicBezTo>
                  <a:cubicBezTo>
                    <a:pt x="7356" y="10417"/>
                    <a:pt x="6596" y="10690"/>
                    <a:pt x="6535" y="11238"/>
                  </a:cubicBezTo>
                  <a:cubicBezTo>
                    <a:pt x="6505" y="11754"/>
                    <a:pt x="7417" y="12241"/>
                    <a:pt x="7417" y="12241"/>
                  </a:cubicBezTo>
                  <a:cubicBezTo>
                    <a:pt x="7417" y="12241"/>
                    <a:pt x="6535" y="12788"/>
                    <a:pt x="6444" y="13365"/>
                  </a:cubicBezTo>
                  <a:cubicBezTo>
                    <a:pt x="6292" y="13912"/>
                    <a:pt x="6809" y="14368"/>
                    <a:pt x="6809" y="14368"/>
                  </a:cubicBezTo>
                  <a:cubicBezTo>
                    <a:pt x="6444" y="14490"/>
                    <a:pt x="5867" y="15037"/>
                    <a:pt x="5836" y="15371"/>
                  </a:cubicBezTo>
                  <a:cubicBezTo>
                    <a:pt x="5776" y="15706"/>
                    <a:pt x="7113" y="16952"/>
                    <a:pt x="7113" y="17043"/>
                  </a:cubicBezTo>
                  <a:cubicBezTo>
                    <a:pt x="7113" y="17104"/>
                    <a:pt x="4985" y="17681"/>
                    <a:pt x="4924" y="18381"/>
                  </a:cubicBezTo>
                  <a:cubicBezTo>
                    <a:pt x="4803" y="19049"/>
                    <a:pt x="6079" y="19931"/>
                    <a:pt x="6079" y="19931"/>
                  </a:cubicBezTo>
                  <a:cubicBezTo>
                    <a:pt x="6079" y="20235"/>
                    <a:pt x="5168" y="20539"/>
                    <a:pt x="5168" y="20539"/>
                  </a:cubicBezTo>
                  <a:cubicBezTo>
                    <a:pt x="5168" y="20539"/>
                    <a:pt x="2706" y="21937"/>
                    <a:pt x="3283" y="23153"/>
                  </a:cubicBezTo>
                  <a:cubicBezTo>
                    <a:pt x="3486" y="23629"/>
                    <a:pt x="4044" y="23774"/>
                    <a:pt x="4647" y="23774"/>
                  </a:cubicBezTo>
                  <a:cubicBezTo>
                    <a:pt x="5582" y="23774"/>
                    <a:pt x="6626" y="23426"/>
                    <a:pt x="6627" y="23426"/>
                  </a:cubicBezTo>
                  <a:lnTo>
                    <a:pt x="6627" y="23426"/>
                  </a:lnTo>
                  <a:cubicBezTo>
                    <a:pt x="6626" y="23426"/>
                    <a:pt x="4772" y="24764"/>
                    <a:pt x="5593" y="25524"/>
                  </a:cubicBezTo>
                  <a:cubicBezTo>
                    <a:pt x="5938" y="25828"/>
                    <a:pt x="6361" y="25941"/>
                    <a:pt x="6797" y="25941"/>
                  </a:cubicBezTo>
                  <a:cubicBezTo>
                    <a:pt x="8014" y="25941"/>
                    <a:pt x="9332" y="25068"/>
                    <a:pt x="9332" y="25068"/>
                  </a:cubicBezTo>
                  <a:lnTo>
                    <a:pt x="9332" y="25068"/>
                  </a:lnTo>
                  <a:cubicBezTo>
                    <a:pt x="9393" y="25615"/>
                    <a:pt x="8572" y="27742"/>
                    <a:pt x="8572" y="27742"/>
                  </a:cubicBezTo>
                  <a:cubicBezTo>
                    <a:pt x="8298" y="29049"/>
                    <a:pt x="9119" y="28867"/>
                    <a:pt x="9241" y="28897"/>
                  </a:cubicBezTo>
                  <a:cubicBezTo>
                    <a:pt x="9244" y="28899"/>
                    <a:pt x="9249" y="28900"/>
                    <a:pt x="9255" y="28900"/>
                  </a:cubicBezTo>
                  <a:cubicBezTo>
                    <a:pt x="9467" y="28900"/>
                    <a:pt x="11277" y="27894"/>
                    <a:pt x="11277" y="27894"/>
                  </a:cubicBezTo>
                  <a:cubicBezTo>
                    <a:pt x="11277" y="27894"/>
                    <a:pt x="11642" y="28350"/>
                    <a:pt x="12128" y="28776"/>
                  </a:cubicBezTo>
                  <a:cubicBezTo>
                    <a:pt x="12389" y="29037"/>
                    <a:pt x="12705" y="29325"/>
                    <a:pt x="12971" y="29325"/>
                  </a:cubicBezTo>
                  <a:cubicBezTo>
                    <a:pt x="12984" y="29325"/>
                    <a:pt x="12997" y="29324"/>
                    <a:pt x="13010" y="29323"/>
                  </a:cubicBezTo>
                  <a:cubicBezTo>
                    <a:pt x="13709" y="29201"/>
                    <a:pt x="14074" y="27226"/>
                    <a:pt x="14074" y="27226"/>
                  </a:cubicBezTo>
                  <a:cubicBezTo>
                    <a:pt x="14074" y="27226"/>
                    <a:pt x="14317" y="28107"/>
                    <a:pt x="14590" y="28806"/>
                  </a:cubicBezTo>
                  <a:cubicBezTo>
                    <a:pt x="14864" y="29536"/>
                    <a:pt x="15289" y="29657"/>
                    <a:pt x="15624" y="29657"/>
                  </a:cubicBezTo>
                  <a:cubicBezTo>
                    <a:pt x="15958" y="29597"/>
                    <a:pt x="16566" y="28016"/>
                    <a:pt x="16566" y="28016"/>
                  </a:cubicBezTo>
                  <a:cubicBezTo>
                    <a:pt x="16566" y="28016"/>
                    <a:pt x="17269" y="28518"/>
                    <a:pt x="17580" y="28518"/>
                  </a:cubicBezTo>
                  <a:cubicBezTo>
                    <a:pt x="17611" y="28518"/>
                    <a:pt x="17638" y="28513"/>
                    <a:pt x="17660" y="28502"/>
                  </a:cubicBezTo>
                  <a:cubicBezTo>
                    <a:pt x="18207" y="28290"/>
                    <a:pt x="18238" y="27226"/>
                    <a:pt x="18238" y="27226"/>
                  </a:cubicBezTo>
                  <a:cubicBezTo>
                    <a:pt x="18517" y="27602"/>
                    <a:pt x="18767" y="27721"/>
                    <a:pt x="18968" y="27721"/>
                  </a:cubicBezTo>
                  <a:cubicBezTo>
                    <a:pt x="19272" y="27721"/>
                    <a:pt x="19466" y="27451"/>
                    <a:pt x="19484" y="27378"/>
                  </a:cubicBezTo>
                  <a:cubicBezTo>
                    <a:pt x="20031" y="25979"/>
                    <a:pt x="18876" y="24460"/>
                    <a:pt x="18876" y="24460"/>
                  </a:cubicBezTo>
                  <a:lnTo>
                    <a:pt x="19697" y="24156"/>
                  </a:lnTo>
                  <a:cubicBezTo>
                    <a:pt x="19697" y="24156"/>
                    <a:pt x="20213" y="24824"/>
                    <a:pt x="20669" y="24855"/>
                  </a:cubicBezTo>
                  <a:cubicBezTo>
                    <a:pt x="20681" y="24856"/>
                    <a:pt x="20693" y="24857"/>
                    <a:pt x="20704" y="24857"/>
                  </a:cubicBezTo>
                  <a:cubicBezTo>
                    <a:pt x="21142" y="24857"/>
                    <a:pt x="21460" y="23761"/>
                    <a:pt x="21460" y="23761"/>
                  </a:cubicBezTo>
                  <a:lnTo>
                    <a:pt x="21916" y="23761"/>
                  </a:lnTo>
                  <a:cubicBezTo>
                    <a:pt x="21916" y="23761"/>
                    <a:pt x="22037" y="24916"/>
                    <a:pt x="22372" y="25220"/>
                  </a:cubicBezTo>
                  <a:cubicBezTo>
                    <a:pt x="22524" y="25346"/>
                    <a:pt x="22807" y="25383"/>
                    <a:pt x="23087" y="25383"/>
                  </a:cubicBezTo>
                  <a:cubicBezTo>
                    <a:pt x="23478" y="25383"/>
                    <a:pt x="23861" y="25311"/>
                    <a:pt x="23861" y="25311"/>
                  </a:cubicBezTo>
                  <a:cubicBezTo>
                    <a:pt x="23983" y="25979"/>
                    <a:pt x="24135" y="26283"/>
                    <a:pt x="24742" y="26800"/>
                  </a:cubicBezTo>
                  <a:cubicBezTo>
                    <a:pt x="25350" y="27378"/>
                    <a:pt x="25989" y="27378"/>
                    <a:pt x="25989" y="27378"/>
                  </a:cubicBezTo>
                  <a:cubicBezTo>
                    <a:pt x="26094" y="27357"/>
                    <a:pt x="26204" y="27348"/>
                    <a:pt x="26319" y="27348"/>
                  </a:cubicBezTo>
                  <a:cubicBezTo>
                    <a:pt x="26757" y="27348"/>
                    <a:pt x="27266" y="27468"/>
                    <a:pt x="27820" y="27468"/>
                  </a:cubicBezTo>
                  <a:cubicBezTo>
                    <a:pt x="27967" y="27468"/>
                    <a:pt x="28116" y="27459"/>
                    <a:pt x="28268" y="27438"/>
                  </a:cubicBezTo>
                  <a:cubicBezTo>
                    <a:pt x="29150" y="27317"/>
                    <a:pt x="29302" y="26800"/>
                    <a:pt x="29423" y="26496"/>
                  </a:cubicBezTo>
                  <a:cubicBezTo>
                    <a:pt x="29515" y="26192"/>
                    <a:pt x="29180" y="26040"/>
                    <a:pt x="29180" y="26040"/>
                  </a:cubicBezTo>
                  <a:cubicBezTo>
                    <a:pt x="29302" y="25767"/>
                    <a:pt x="29059" y="25463"/>
                    <a:pt x="29059" y="25463"/>
                  </a:cubicBezTo>
                  <a:cubicBezTo>
                    <a:pt x="29028" y="25311"/>
                    <a:pt x="27934" y="24672"/>
                    <a:pt x="27934" y="24672"/>
                  </a:cubicBezTo>
                  <a:lnTo>
                    <a:pt x="26080" y="22879"/>
                  </a:lnTo>
                  <a:cubicBezTo>
                    <a:pt x="25411" y="21055"/>
                    <a:pt x="24712" y="20417"/>
                    <a:pt x="24712" y="20417"/>
                  </a:cubicBezTo>
                  <a:cubicBezTo>
                    <a:pt x="24864" y="19840"/>
                    <a:pt x="25350" y="19840"/>
                    <a:pt x="26080" y="19505"/>
                  </a:cubicBezTo>
                  <a:cubicBezTo>
                    <a:pt x="26299" y="19400"/>
                    <a:pt x="26458" y="19358"/>
                    <a:pt x="26603" y="19358"/>
                  </a:cubicBezTo>
                  <a:cubicBezTo>
                    <a:pt x="26920" y="19358"/>
                    <a:pt x="27165" y="19561"/>
                    <a:pt x="27812" y="19748"/>
                  </a:cubicBezTo>
                  <a:cubicBezTo>
                    <a:pt x="27942" y="19782"/>
                    <a:pt x="28053" y="19796"/>
                    <a:pt x="28146" y="19796"/>
                  </a:cubicBezTo>
                  <a:cubicBezTo>
                    <a:pt x="28731" y="19796"/>
                    <a:pt x="28663" y="19232"/>
                    <a:pt x="28663" y="19232"/>
                  </a:cubicBezTo>
                  <a:cubicBezTo>
                    <a:pt x="28663" y="19232"/>
                    <a:pt x="28329" y="18593"/>
                    <a:pt x="27508" y="18077"/>
                  </a:cubicBezTo>
                  <a:cubicBezTo>
                    <a:pt x="27072" y="17762"/>
                    <a:pt x="26636" y="17689"/>
                    <a:pt x="26286" y="17689"/>
                  </a:cubicBezTo>
                  <a:cubicBezTo>
                    <a:pt x="26026" y="17689"/>
                    <a:pt x="25814" y="17729"/>
                    <a:pt x="25685" y="17742"/>
                  </a:cubicBezTo>
                  <a:cubicBezTo>
                    <a:pt x="25350" y="17833"/>
                    <a:pt x="23709" y="18137"/>
                    <a:pt x="23375" y="18168"/>
                  </a:cubicBezTo>
                  <a:cubicBezTo>
                    <a:pt x="23040" y="18259"/>
                    <a:pt x="21946" y="18381"/>
                    <a:pt x="21946" y="18381"/>
                  </a:cubicBezTo>
                  <a:lnTo>
                    <a:pt x="23192" y="17560"/>
                  </a:lnTo>
                  <a:cubicBezTo>
                    <a:pt x="23275" y="17571"/>
                    <a:pt x="23353" y="17576"/>
                    <a:pt x="23427" y="17576"/>
                  </a:cubicBezTo>
                  <a:cubicBezTo>
                    <a:pt x="24162" y="17576"/>
                    <a:pt x="24438" y="17074"/>
                    <a:pt x="24438" y="17074"/>
                  </a:cubicBezTo>
                  <a:cubicBezTo>
                    <a:pt x="24195" y="16040"/>
                    <a:pt x="22584" y="14915"/>
                    <a:pt x="22128" y="14794"/>
                  </a:cubicBezTo>
                  <a:cubicBezTo>
                    <a:pt x="22107" y="14788"/>
                    <a:pt x="22085" y="14786"/>
                    <a:pt x="22063" y="14786"/>
                  </a:cubicBezTo>
                  <a:cubicBezTo>
                    <a:pt x="21603" y="14786"/>
                    <a:pt x="20907" y="15921"/>
                    <a:pt x="20791" y="15979"/>
                  </a:cubicBezTo>
                  <a:cubicBezTo>
                    <a:pt x="20669" y="16010"/>
                    <a:pt x="18572" y="17226"/>
                    <a:pt x="18572" y="17226"/>
                  </a:cubicBezTo>
                  <a:lnTo>
                    <a:pt x="17417" y="16314"/>
                  </a:lnTo>
                  <a:lnTo>
                    <a:pt x="17295" y="15949"/>
                  </a:lnTo>
                  <a:cubicBezTo>
                    <a:pt x="17599" y="15402"/>
                    <a:pt x="17782" y="14612"/>
                    <a:pt x="18086" y="14064"/>
                  </a:cubicBezTo>
                  <a:cubicBezTo>
                    <a:pt x="18298" y="13763"/>
                    <a:pt x="18614" y="13679"/>
                    <a:pt x="18954" y="13679"/>
                  </a:cubicBezTo>
                  <a:cubicBezTo>
                    <a:pt x="19199" y="13679"/>
                    <a:pt x="19456" y="13722"/>
                    <a:pt x="19697" y="13760"/>
                  </a:cubicBezTo>
                  <a:cubicBezTo>
                    <a:pt x="19750" y="13772"/>
                    <a:pt x="19800" y="13777"/>
                    <a:pt x="19847" y="13777"/>
                  </a:cubicBezTo>
                  <a:cubicBezTo>
                    <a:pt x="20301" y="13777"/>
                    <a:pt x="20426" y="13276"/>
                    <a:pt x="20426" y="13001"/>
                  </a:cubicBezTo>
                  <a:cubicBezTo>
                    <a:pt x="20426" y="12666"/>
                    <a:pt x="20061" y="12362"/>
                    <a:pt x="18846" y="11481"/>
                  </a:cubicBezTo>
                  <a:cubicBezTo>
                    <a:pt x="18534" y="11267"/>
                    <a:pt x="18279" y="11187"/>
                    <a:pt x="18062" y="11187"/>
                  </a:cubicBezTo>
                  <a:cubicBezTo>
                    <a:pt x="17600" y="11187"/>
                    <a:pt x="17311" y="11548"/>
                    <a:pt x="17022" y="11754"/>
                  </a:cubicBezTo>
                  <a:cubicBezTo>
                    <a:pt x="16714" y="11978"/>
                    <a:pt x="15608" y="13928"/>
                    <a:pt x="14960" y="13928"/>
                  </a:cubicBezTo>
                  <a:cubicBezTo>
                    <a:pt x="14904" y="13928"/>
                    <a:pt x="14851" y="13913"/>
                    <a:pt x="14803" y="13882"/>
                  </a:cubicBezTo>
                  <a:cubicBezTo>
                    <a:pt x="13800" y="13274"/>
                    <a:pt x="13648" y="12605"/>
                    <a:pt x="13496" y="12301"/>
                  </a:cubicBezTo>
                  <a:cubicBezTo>
                    <a:pt x="13344" y="11997"/>
                    <a:pt x="14043" y="10690"/>
                    <a:pt x="14043" y="10690"/>
                  </a:cubicBezTo>
                  <a:cubicBezTo>
                    <a:pt x="14043" y="10690"/>
                    <a:pt x="14131" y="10707"/>
                    <a:pt x="14249" y="10707"/>
                  </a:cubicBezTo>
                  <a:cubicBezTo>
                    <a:pt x="14486" y="10707"/>
                    <a:pt x="14844" y="10640"/>
                    <a:pt x="14864" y="10235"/>
                  </a:cubicBezTo>
                  <a:cubicBezTo>
                    <a:pt x="14894" y="9627"/>
                    <a:pt x="13192" y="8441"/>
                    <a:pt x="12736" y="8137"/>
                  </a:cubicBezTo>
                  <a:cubicBezTo>
                    <a:pt x="12567" y="8024"/>
                    <a:pt x="12372" y="7970"/>
                    <a:pt x="12181" y="7970"/>
                  </a:cubicBezTo>
                  <a:cubicBezTo>
                    <a:pt x="11860" y="7970"/>
                    <a:pt x="11551" y="8124"/>
                    <a:pt x="11399" y="8411"/>
                  </a:cubicBezTo>
                  <a:cubicBezTo>
                    <a:pt x="11186" y="8867"/>
                    <a:pt x="10943" y="9140"/>
                    <a:pt x="10943" y="9140"/>
                  </a:cubicBezTo>
                  <a:cubicBezTo>
                    <a:pt x="9393" y="5341"/>
                    <a:pt x="5654" y="2028"/>
                    <a:pt x="4408" y="1146"/>
                  </a:cubicBezTo>
                  <a:cubicBezTo>
                    <a:pt x="3468" y="504"/>
                    <a:pt x="2026" y="1"/>
                    <a:pt x="1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5" y="4375975"/>
              <a:ext cx="738625" cy="741425"/>
            </a:xfrm>
            <a:custGeom>
              <a:avLst/>
              <a:gdLst/>
              <a:ahLst/>
              <a:cxnLst/>
              <a:rect l="l" t="t" r="r" b="b"/>
              <a:pathLst>
                <a:path w="29545" h="29657" extrusionOk="0">
                  <a:moveTo>
                    <a:pt x="1149" y="1"/>
                  </a:moveTo>
                  <a:cubicBezTo>
                    <a:pt x="866" y="1"/>
                    <a:pt x="643" y="54"/>
                    <a:pt x="517" y="173"/>
                  </a:cubicBezTo>
                  <a:cubicBezTo>
                    <a:pt x="0" y="660"/>
                    <a:pt x="699" y="1359"/>
                    <a:pt x="699" y="1359"/>
                  </a:cubicBezTo>
                  <a:cubicBezTo>
                    <a:pt x="4043" y="3699"/>
                    <a:pt x="5836" y="6222"/>
                    <a:pt x="5927" y="6283"/>
                  </a:cubicBezTo>
                  <a:cubicBezTo>
                    <a:pt x="5927" y="6283"/>
                    <a:pt x="5745" y="8046"/>
                    <a:pt x="6140" y="8502"/>
                  </a:cubicBezTo>
                  <a:cubicBezTo>
                    <a:pt x="6313" y="8737"/>
                    <a:pt x="6567" y="8794"/>
                    <a:pt x="6772" y="8794"/>
                  </a:cubicBezTo>
                  <a:cubicBezTo>
                    <a:pt x="6964" y="8794"/>
                    <a:pt x="7113" y="8745"/>
                    <a:pt x="7113" y="8745"/>
                  </a:cubicBezTo>
                  <a:lnTo>
                    <a:pt x="7113" y="8745"/>
                  </a:lnTo>
                  <a:cubicBezTo>
                    <a:pt x="7204" y="9110"/>
                    <a:pt x="6566" y="9565"/>
                    <a:pt x="6657" y="9930"/>
                  </a:cubicBezTo>
                  <a:cubicBezTo>
                    <a:pt x="6778" y="10325"/>
                    <a:pt x="7356" y="10447"/>
                    <a:pt x="7356" y="10447"/>
                  </a:cubicBezTo>
                  <a:cubicBezTo>
                    <a:pt x="7356" y="10447"/>
                    <a:pt x="6596" y="10690"/>
                    <a:pt x="6566" y="11237"/>
                  </a:cubicBezTo>
                  <a:cubicBezTo>
                    <a:pt x="6505" y="11754"/>
                    <a:pt x="7417" y="12271"/>
                    <a:pt x="7417" y="12271"/>
                  </a:cubicBezTo>
                  <a:cubicBezTo>
                    <a:pt x="7417" y="12271"/>
                    <a:pt x="6566" y="12787"/>
                    <a:pt x="6444" y="13365"/>
                  </a:cubicBezTo>
                  <a:cubicBezTo>
                    <a:pt x="6292" y="13912"/>
                    <a:pt x="6809" y="14368"/>
                    <a:pt x="6809" y="14368"/>
                  </a:cubicBezTo>
                  <a:cubicBezTo>
                    <a:pt x="6444" y="14490"/>
                    <a:pt x="5867" y="15037"/>
                    <a:pt x="5836" y="15371"/>
                  </a:cubicBezTo>
                  <a:cubicBezTo>
                    <a:pt x="5806" y="15705"/>
                    <a:pt x="7113" y="16952"/>
                    <a:pt x="7113" y="17043"/>
                  </a:cubicBezTo>
                  <a:cubicBezTo>
                    <a:pt x="7113" y="17104"/>
                    <a:pt x="4985" y="17681"/>
                    <a:pt x="4924" y="18380"/>
                  </a:cubicBezTo>
                  <a:cubicBezTo>
                    <a:pt x="4803" y="19049"/>
                    <a:pt x="6110" y="19930"/>
                    <a:pt x="6110" y="19930"/>
                  </a:cubicBezTo>
                  <a:cubicBezTo>
                    <a:pt x="6110" y="20234"/>
                    <a:pt x="5198" y="20538"/>
                    <a:pt x="5198" y="20538"/>
                  </a:cubicBezTo>
                  <a:cubicBezTo>
                    <a:pt x="5198" y="20538"/>
                    <a:pt x="2705" y="21936"/>
                    <a:pt x="3283" y="23152"/>
                  </a:cubicBezTo>
                  <a:cubicBezTo>
                    <a:pt x="3497" y="23629"/>
                    <a:pt x="4058" y="23774"/>
                    <a:pt x="4660" y="23774"/>
                  </a:cubicBezTo>
                  <a:cubicBezTo>
                    <a:pt x="5593" y="23774"/>
                    <a:pt x="6626" y="23426"/>
                    <a:pt x="6626" y="23426"/>
                  </a:cubicBezTo>
                  <a:lnTo>
                    <a:pt x="6626" y="23426"/>
                  </a:lnTo>
                  <a:cubicBezTo>
                    <a:pt x="6626" y="23426"/>
                    <a:pt x="4772" y="24763"/>
                    <a:pt x="5593" y="25523"/>
                  </a:cubicBezTo>
                  <a:cubicBezTo>
                    <a:pt x="5940" y="25838"/>
                    <a:pt x="6366" y="25953"/>
                    <a:pt x="6804" y="25953"/>
                  </a:cubicBezTo>
                  <a:cubicBezTo>
                    <a:pt x="8019" y="25953"/>
                    <a:pt x="9332" y="25067"/>
                    <a:pt x="9332" y="25067"/>
                  </a:cubicBezTo>
                  <a:lnTo>
                    <a:pt x="9332" y="25067"/>
                  </a:lnTo>
                  <a:cubicBezTo>
                    <a:pt x="9392" y="25645"/>
                    <a:pt x="8572" y="27772"/>
                    <a:pt x="8572" y="27772"/>
                  </a:cubicBezTo>
                  <a:cubicBezTo>
                    <a:pt x="8298" y="29049"/>
                    <a:pt x="9149" y="28867"/>
                    <a:pt x="9240" y="28897"/>
                  </a:cubicBezTo>
                  <a:cubicBezTo>
                    <a:pt x="9245" y="28901"/>
                    <a:pt x="9254" y="28903"/>
                    <a:pt x="9264" y="28903"/>
                  </a:cubicBezTo>
                  <a:cubicBezTo>
                    <a:pt x="9519" y="28903"/>
                    <a:pt x="11307" y="27924"/>
                    <a:pt x="11307" y="27924"/>
                  </a:cubicBezTo>
                  <a:cubicBezTo>
                    <a:pt x="11307" y="27924"/>
                    <a:pt x="11642" y="28350"/>
                    <a:pt x="12128" y="28775"/>
                  </a:cubicBezTo>
                  <a:cubicBezTo>
                    <a:pt x="12389" y="29036"/>
                    <a:pt x="12705" y="29325"/>
                    <a:pt x="12971" y="29325"/>
                  </a:cubicBezTo>
                  <a:cubicBezTo>
                    <a:pt x="12984" y="29325"/>
                    <a:pt x="12997" y="29324"/>
                    <a:pt x="13010" y="29323"/>
                  </a:cubicBezTo>
                  <a:cubicBezTo>
                    <a:pt x="13739" y="29201"/>
                    <a:pt x="14073" y="27225"/>
                    <a:pt x="14073" y="27225"/>
                  </a:cubicBezTo>
                  <a:cubicBezTo>
                    <a:pt x="14073" y="27225"/>
                    <a:pt x="14347" y="28107"/>
                    <a:pt x="14620" y="28806"/>
                  </a:cubicBezTo>
                  <a:cubicBezTo>
                    <a:pt x="14864" y="29535"/>
                    <a:pt x="15289" y="29657"/>
                    <a:pt x="15624" y="29657"/>
                  </a:cubicBezTo>
                  <a:cubicBezTo>
                    <a:pt x="15988" y="29627"/>
                    <a:pt x="16596" y="28016"/>
                    <a:pt x="16596" y="28016"/>
                  </a:cubicBezTo>
                  <a:cubicBezTo>
                    <a:pt x="16596" y="28016"/>
                    <a:pt x="17274" y="28518"/>
                    <a:pt x="17603" y="28518"/>
                  </a:cubicBezTo>
                  <a:cubicBezTo>
                    <a:pt x="17636" y="28518"/>
                    <a:pt x="17666" y="28513"/>
                    <a:pt x="17690" y="28502"/>
                  </a:cubicBezTo>
                  <a:cubicBezTo>
                    <a:pt x="18207" y="28289"/>
                    <a:pt x="18268" y="27225"/>
                    <a:pt x="18268" y="27225"/>
                  </a:cubicBezTo>
                  <a:cubicBezTo>
                    <a:pt x="18535" y="27601"/>
                    <a:pt x="18782" y="27721"/>
                    <a:pt x="18986" y="27721"/>
                  </a:cubicBezTo>
                  <a:cubicBezTo>
                    <a:pt x="19291" y="27721"/>
                    <a:pt x="19496" y="27450"/>
                    <a:pt x="19514" y="27377"/>
                  </a:cubicBezTo>
                  <a:cubicBezTo>
                    <a:pt x="20031" y="25979"/>
                    <a:pt x="18906" y="24459"/>
                    <a:pt x="18906" y="24459"/>
                  </a:cubicBezTo>
                  <a:lnTo>
                    <a:pt x="19697" y="24155"/>
                  </a:lnTo>
                  <a:cubicBezTo>
                    <a:pt x="19697" y="24155"/>
                    <a:pt x="20244" y="24794"/>
                    <a:pt x="20700" y="24854"/>
                  </a:cubicBezTo>
                  <a:cubicBezTo>
                    <a:pt x="20711" y="24856"/>
                    <a:pt x="20723" y="24857"/>
                    <a:pt x="20734" y="24857"/>
                  </a:cubicBezTo>
                  <a:cubicBezTo>
                    <a:pt x="21172" y="24857"/>
                    <a:pt x="21490" y="23760"/>
                    <a:pt x="21490" y="23760"/>
                  </a:cubicBezTo>
                  <a:lnTo>
                    <a:pt x="21946" y="23760"/>
                  </a:lnTo>
                  <a:cubicBezTo>
                    <a:pt x="21946" y="23760"/>
                    <a:pt x="22067" y="24915"/>
                    <a:pt x="22402" y="25219"/>
                  </a:cubicBezTo>
                  <a:cubicBezTo>
                    <a:pt x="22541" y="25346"/>
                    <a:pt x="22823" y="25383"/>
                    <a:pt x="23104" y="25383"/>
                  </a:cubicBezTo>
                  <a:cubicBezTo>
                    <a:pt x="23498" y="25383"/>
                    <a:pt x="23891" y="25310"/>
                    <a:pt x="23891" y="25310"/>
                  </a:cubicBezTo>
                  <a:cubicBezTo>
                    <a:pt x="23982" y="25979"/>
                    <a:pt x="24134" y="26283"/>
                    <a:pt x="24742" y="26800"/>
                  </a:cubicBezTo>
                  <a:cubicBezTo>
                    <a:pt x="25350" y="27377"/>
                    <a:pt x="26019" y="27377"/>
                    <a:pt x="26019" y="27377"/>
                  </a:cubicBezTo>
                  <a:cubicBezTo>
                    <a:pt x="26124" y="27356"/>
                    <a:pt x="26234" y="27348"/>
                    <a:pt x="26350" y="27348"/>
                  </a:cubicBezTo>
                  <a:cubicBezTo>
                    <a:pt x="26787" y="27348"/>
                    <a:pt x="27296" y="27467"/>
                    <a:pt x="27851" y="27467"/>
                  </a:cubicBezTo>
                  <a:cubicBezTo>
                    <a:pt x="27997" y="27467"/>
                    <a:pt x="28146" y="27459"/>
                    <a:pt x="28299" y="27438"/>
                  </a:cubicBezTo>
                  <a:cubicBezTo>
                    <a:pt x="29150" y="27347"/>
                    <a:pt x="29302" y="26800"/>
                    <a:pt x="29423" y="26496"/>
                  </a:cubicBezTo>
                  <a:cubicBezTo>
                    <a:pt x="29545" y="26192"/>
                    <a:pt x="29210" y="26040"/>
                    <a:pt x="29210" y="26040"/>
                  </a:cubicBezTo>
                  <a:cubicBezTo>
                    <a:pt x="29302" y="25766"/>
                    <a:pt x="29089" y="25462"/>
                    <a:pt x="29089" y="25462"/>
                  </a:cubicBezTo>
                  <a:cubicBezTo>
                    <a:pt x="29058" y="25310"/>
                    <a:pt x="27934" y="24672"/>
                    <a:pt x="27934" y="24672"/>
                  </a:cubicBezTo>
                  <a:lnTo>
                    <a:pt x="26080" y="22879"/>
                  </a:lnTo>
                  <a:cubicBezTo>
                    <a:pt x="25441" y="21055"/>
                    <a:pt x="24712" y="20417"/>
                    <a:pt x="24712" y="20417"/>
                  </a:cubicBezTo>
                  <a:cubicBezTo>
                    <a:pt x="24864" y="19839"/>
                    <a:pt x="25350" y="19839"/>
                    <a:pt x="26080" y="19505"/>
                  </a:cubicBezTo>
                  <a:cubicBezTo>
                    <a:pt x="26308" y="19400"/>
                    <a:pt x="26471" y="19358"/>
                    <a:pt x="26617" y="19358"/>
                  </a:cubicBezTo>
                  <a:cubicBezTo>
                    <a:pt x="26937" y="19358"/>
                    <a:pt x="27175" y="19560"/>
                    <a:pt x="27843" y="19748"/>
                  </a:cubicBezTo>
                  <a:cubicBezTo>
                    <a:pt x="27973" y="19782"/>
                    <a:pt x="28082" y="19796"/>
                    <a:pt x="28175" y="19796"/>
                  </a:cubicBezTo>
                  <a:cubicBezTo>
                    <a:pt x="28754" y="19796"/>
                    <a:pt x="28663" y="19231"/>
                    <a:pt x="28663" y="19231"/>
                  </a:cubicBezTo>
                  <a:cubicBezTo>
                    <a:pt x="28663" y="19231"/>
                    <a:pt x="28299" y="18593"/>
                    <a:pt x="27539" y="18076"/>
                  </a:cubicBezTo>
                  <a:cubicBezTo>
                    <a:pt x="27118" y="17773"/>
                    <a:pt x="26697" y="17694"/>
                    <a:pt x="26353" y="17694"/>
                  </a:cubicBezTo>
                  <a:cubicBezTo>
                    <a:pt x="26077" y="17694"/>
                    <a:pt x="25850" y="17745"/>
                    <a:pt x="25715" y="17772"/>
                  </a:cubicBezTo>
                  <a:cubicBezTo>
                    <a:pt x="25350" y="17833"/>
                    <a:pt x="23739" y="18137"/>
                    <a:pt x="23374" y="18167"/>
                  </a:cubicBezTo>
                  <a:cubicBezTo>
                    <a:pt x="23040" y="18259"/>
                    <a:pt x="21946" y="18380"/>
                    <a:pt x="21946" y="18380"/>
                  </a:cubicBezTo>
                  <a:lnTo>
                    <a:pt x="23192" y="17560"/>
                  </a:lnTo>
                  <a:cubicBezTo>
                    <a:pt x="23275" y="17571"/>
                    <a:pt x="23353" y="17576"/>
                    <a:pt x="23427" y="17576"/>
                  </a:cubicBezTo>
                  <a:cubicBezTo>
                    <a:pt x="24162" y="17576"/>
                    <a:pt x="24438" y="17073"/>
                    <a:pt x="24438" y="17073"/>
                  </a:cubicBezTo>
                  <a:cubicBezTo>
                    <a:pt x="24226" y="16040"/>
                    <a:pt x="22584" y="14915"/>
                    <a:pt x="22128" y="14794"/>
                  </a:cubicBezTo>
                  <a:cubicBezTo>
                    <a:pt x="22108" y="14788"/>
                    <a:pt x="22086" y="14785"/>
                    <a:pt x="22064" y="14785"/>
                  </a:cubicBezTo>
                  <a:cubicBezTo>
                    <a:pt x="21605" y="14785"/>
                    <a:pt x="20907" y="15950"/>
                    <a:pt x="20791" y="15979"/>
                  </a:cubicBezTo>
                  <a:cubicBezTo>
                    <a:pt x="20700" y="16009"/>
                    <a:pt x="18602" y="17225"/>
                    <a:pt x="18602" y="17225"/>
                  </a:cubicBezTo>
                  <a:lnTo>
                    <a:pt x="17417" y="16313"/>
                  </a:lnTo>
                  <a:lnTo>
                    <a:pt x="17295" y="15949"/>
                  </a:lnTo>
                  <a:cubicBezTo>
                    <a:pt x="17599" y="15401"/>
                    <a:pt x="17782" y="14611"/>
                    <a:pt x="18116" y="14094"/>
                  </a:cubicBezTo>
                  <a:cubicBezTo>
                    <a:pt x="18308" y="13781"/>
                    <a:pt x="18610" y="13687"/>
                    <a:pt x="18941" y="13687"/>
                  </a:cubicBezTo>
                  <a:cubicBezTo>
                    <a:pt x="19187" y="13687"/>
                    <a:pt x="19450" y="13739"/>
                    <a:pt x="19697" y="13790"/>
                  </a:cubicBezTo>
                  <a:cubicBezTo>
                    <a:pt x="19740" y="13797"/>
                    <a:pt x="19781" y="13801"/>
                    <a:pt x="19820" y="13801"/>
                  </a:cubicBezTo>
                  <a:cubicBezTo>
                    <a:pt x="20296" y="13801"/>
                    <a:pt x="20426" y="13312"/>
                    <a:pt x="20426" y="13031"/>
                  </a:cubicBezTo>
                  <a:cubicBezTo>
                    <a:pt x="20426" y="12666"/>
                    <a:pt x="20061" y="12362"/>
                    <a:pt x="18876" y="11511"/>
                  </a:cubicBezTo>
                  <a:cubicBezTo>
                    <a:pt x="18546" y="11281"/>
                    <a:pt x="18278" y="11196"/>
                    <a:pt x="18053" y="11196"/>
                  </a:cubicBezTo>
                  <a:cubicBezTo>
                    <a:pt x="17593" y="11196"/>
                    <a:pt x="17307" y="11550"/>
                    <a:pt x="17022" y="11754"/>
                  </a:cubicBezTo>
                  <a:cubicBezTo>
                    <a:pt x="16714" y="11978"/>
                    <a:pt x="15608" y="13928"/>
                    <a:pt x="14960" y="13928"/>
                  </a:cubicBezTo>
                  <a:cubicBezTo>
                    <a:pt x="14904" y="13928"/>
                    <a:pt x="14851" y="13913"/>
                    <a:pt x="14803" y="13882"/>
                  </a:cubicBezTo>
                  <a:cubicBezTo>
                    <a:pt x="13800" y="13274"/>
                    <a:pt x="13648" y="12605"/>
                    <a:pt x="13496" y="12301"/>
                  </a:cubicBezTo>
                  <a:cubicBezTo>
                    <a:pt x="13344" y="11997"/>
                    <a:pt x="14043" y="10690"/>
                    <a:pt x="14043" y="10690"/>
                  </a:cubicBezTo>
                  <a:cubicBezTo>
                    <a:pt x="14043" y="10690"/>
                    <a:pt x="14131" y="10707"/>
                    <a:pt x="14249" y="10707"/>
                  </a:cubicBezTo>
                  <a:cubicBezTo>
                    <a:pt x="14485" y="10707"/>
                    <a:pt x="14843" y="10639"/>
                    <a:pt x="14864" y="10234"/>
                  </a:cubicBezTo>
                  <a:cubicBezTo>
                    <a:pt x="14894" y="9626"/>
                    <a:pt x="13192" y="8471"/>
                    <a:pt x="12736" y="8167"/>
                  </a:cubicBezTo>
                  <a:cubicBezTo>
                    <a:pt x="12558" y="8049"/>
                    <a:pt x="12352" y="7990"/>
                    <a:pt x="12153" y="7990"/>
                  </a:cubicBezTo>
                  <a:cubicBezTo>
                    <a:pt x="11842" y="7990"/>
                    <a:pt x="11547" y="8133"/>
                    <a:pt x="11399" y="8410"/>
                  </a:cubicBezTo>
                  <a:cubicBezTo>
                    <a:pt x="11186" y="8866"/>
                    <a:pt x="10943" y="9140"/>
                    <a:pt x="10943" y="9140"/>
                  </a:cubicBezTo>
                  <a:cubicBezTo>
                    <a:pt x="9392" y="5340"/>
                    <a:pt x="5684" y="2027"/>
                    <a:pt x="4408" y="1176"/>
                  </a:cubicBezTo>
                  <a:cubicBezTo>
                    <a:pt x="3466" y="510"/>
                    <a:pt x="2022" y="1"/>
                    <a:pt x="1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352200" y="4278475"/>
              <a:ext cx="508400" cy="543350"/>
            </a:xfrm>
            <a:custGeom>
              <a:avLst/>
              <a:gdLst/>
              <a:ahLst/>
              <a:cxnLst/>
              <a:rect l="l" t="t" r="r" b="b"/>
              <a:pathLst>
                <a:path w="20336" h="21734" extrusionOk="0">
                  <a:moveTo>
                    <a:pt x="4104" y="16961"/>
                  </a:moveTo>
                  <a:cubicBezTo>
                    <a:pt x="4043" y="17022"/>
                    <a:pt x="2828" y="18815"/>
                    <a:pt x="518" y="20578"/>
                  </a:cubicBezTo>
                  <a:cubicBezTo>
                    <a:pt x="518" y="20578"/>
                    <a:pt x="1" y="21064"/>
                    <a:pt x="396" y="21399"/>
                  </a:cubicBezTo>
                  <a:cubicBezTo>
                    <a:pt x="761" y="21733"/>
                    <a:pt x="2250" y="21247"/>
                    <a:pt x="3132" y="20608"/>
                  </a:cubicBezTo>
                  <a:cubicBezTo>
                    <a:pt x="4013" y="19970"/>
                    <a:pt x="6536" y="17508"/>
                    <a:pt x="7569" y="14772"/>
                  </a:cubicBezTo>
                  <a:cubicBezTo>
                    <a:pt x="7569" y="14772"/>
                    <a:pt x="7752" y="14985"/>
                    <a:pt x="7904" y="15289"/>
                  </a:cubicBezTo>
                  <a:cubicBezTo>
                    <a:pt x="8056" y="15593"/>
                    <a:pt x="8512" y="15654"/>
                    <a:pt x="8876" y="15441"/>
                  </a:cubicBezTo>
                  <a:cubicBezTo>
                    <a:pt x="9211" y="15198"/>
                    <a:pt x="10335" y="14347"/>
                    <a:pt x="10305" y="13921"/>
                  </a:cubicBezTo>
                  <a:cubicBezTo>
                    <a:pt x="10275" y="13496"/>
                    <a:pt x="9697" y="13617"/>
                    <a:pt x="9697" y="13617"/>
                  </a:cubicBezTo>
                  <a:cubicBezTo>
                    <a:pt x="9697" y="13617"/>
                    <a:pt x="9180" y="12706"/>
                    <a:pt x="9272" y="12462"/>
                  </a:cubicBezTo>
                  <a:cubicBezTo>
                    <a:pt x="9393" y="12250"/>
                    <a:pt x="9484" y="11733"/>
                    <a:pt x="10153" y="11277"/>
                  </a:cubicBezTo>
                  <a:cubicBezTo>
                    <a:pt x="10579" y="11034"/>
                    <a:pt x="11551" y="12584"/>
                    <a:pt x="11794" y="12736"/>
                  </a:cubicBezTo>
                  <a:cubicBezTo>
                    <a:pt x="12098" y="12918"/>
                    <a:pt x="12402" y="13374"/>
                    <a:pt x="13071" y="12888"/>
                  </a:cubicBezTo>
                  <a:cubicBezTo>
                    <a:pt x="13922" y="12250"/>
                    <a:pt x="14135" y="12006"/>
                    <a:pt x="14135" y="11794"/>
                  </a:cubicBezTo>
                  <a:cubicBezTo>
                    <a:pt x="14104" y="11551"/>
                    <a:pt x="13983" y="11186"/>
                    <a:pt x="13618" y="11277"/>
                  </a:cubicBezTo>
                  <a:cubicBezTo>
                    <a:pt x="13223" y="11368"/>
                    <a:pt x="12737" y="11490"/>
                    <a:pt x="12463" y="11095"/>
                  </a:cubicBezTo>
                  <a:cubicBezTo>
                    <a:pt x="12250" y="10760"/>
                    <a:pt x="12098" y="10152"/>
                    <a:pt x="11855" y="9818"/>
                  </a:cubicBezTo>
                  <a:lnTo>
                    <a:pt x="11946" y="9544"/>
                  </a:lnTo>
                  <a:lnTo>
                    <a:pt x="12737" y="8845"/>
                  </a:lnTo>
                  <a:cubicBezTo>
                    <a:pt x="12737" y="8845"/>
                    <a:pt x="14226" y="9666"/>
                    <a:pt x="14348" y="9696"/>
                  </a:cubicBezTo>
                  <a:cubicBezTo>
                    <a:pt x="14408" y="9727"/>
                    <a:pt x="14986" y="10608"/>
                    <a:pt x="15290" y="10487"/>
                  </a:cubicBezTo>
                  <a:cubicBezTo>
                    <a:pt x="15594" y="10426"/>
                    <a:pt x="16718" y="9575"/>
                    <a:pt x="16870" y="8815"/>
                  </a:cubicBezTo>
                  <a:cubicBezTo>
                    <a:pt x="16870" y="8815"/>
                    <a:pt x="16627" y="8389"/>
                    <a:pt x="16019" y="8481"/>
                  </a:cubicBezTo>
                  <a:lnTo>
                    <a:pt x="15108" y="7964"/>
                  </a:lnTo>
                  <a:cubicBezTo>
                    <a:pt x="15108" y="7964"/>
                    <a:pt x="15898" y="8025"/>
                    <a:pt x="16111" y="8025"/>
                  </a:cubicBezTo>
                  <a:cubicBezTo>
                    <a:pt x="16354" y="8055"/>
                    <a:pt x="17539" y="8207"/>
                    <a:pt x="17752" y="8268"/>
                  </a:cubicBezTo>
                  <a:cubicBezTo>
                    <a:pt x="17995" y="8298"/>
                    <a:pt x="18512" y="8420"/>
                    <a:pt x="19059" y="7994"/>
                  </a:cubicBezTo>
                  <a:cubicBezTo>
                    <a:pt x="19576" y="7599"/>
                    <a:pt x="19849" y="7143"/>
                    <a:pt x="19849" y="7143"/>
                  </a:cubicBezTo>
                  <a:cubicBezTo>
                    <a:pt x="19849" y="7143"/>
                    <a:pt x="19880" y="6626"/>
                    <a:pt x="19241" y="6809"/>
                  </a:cubicBezTo>
                  <a:cubicBezTo>
                    <a:pt x="18603" y="6991"/>
                    <a:pt x="18512" y="7234"/>
                    <a:pt x="18025" y="6991"/>
                  </a:cubicBezTo>
                  <a:cubicBezTo>
                    <a:pt x="17539" y="6778"/>
                    <a:pt x="17144" y="6778"/>
                    <a:pt x="17022" y="6383"/>
                  </a:cubicBezTo>
                  <a:cubicBezTo>
                    <a:pt x="17022" y="6383"/>
                    <a:pt x="17539" y="5927"/>
                    <a:pt x="17934" y="4620"/>
                  </a:cubicBezTo>
                  <a:lnTo>
                    <a:pt x="19241" y="3283"/>
                  </a:lnTo>
                  <a:cubicBezTo>
                    <a:pt x="19241" y="3283"/>
                    <a:pt x="20001" y="2797"/>
                    <a:pt x="20032" y="2675"/>
                  </a:cubicBezTo>
                  <a:cubicBezTo>
                    <a:pt x="20032" y="2675"/>
                    <a:pt x="20184" y="2432"/>
                    <a:pt x="20123" y="2250"/>
                  </a:cubicBezTo>
                  <a:cubicBezTo>
                    <a:pt x="20123" y="2250"/>
                    <a:pt x="20336" y="2128"/>
                    <a:pt x="20275" y="1915"/>
                  </a:cubicBezTo>
                  <a:cubicBezTo>
                    <a:pt x="20184" y="1672"/>
                    <a:pt x="20032" y="1338"/>
                    <a:pt x="19424" y="1277"/>
                  </a:cubicBezTo>
                  <a:cubicBezTo>
                    <a:pt x="18816" y="1186"/>
                    <a:pt x="18238" y="1429"/>
                    <a:pt x="17813" y="1368"/>
                  </a:cubicBezTo>
                  <a:cubicBezTo>
                    <a:pt x="17813" y="1368"/>
                    <a:pt x="17357" y="1429"/>
                    <a:pt x="16962" y="1794"/>
                  </a:cubicBezTo>
                  <a:cubicBezTo>
                    <a:pt x="16536" y="2189"/>
                    <a:pt x="16415" y="2401"/>
                    <a:pt x="16384" y="2857"/>
                  </a:cubicBezTo>
                  <a:cubicBezTo>
                    <a:pt x="16384" y="2857"/>
                    <a:pt x="15594" y="2736"/>
                    <a:pt x="15351" y="2979"/>
                  </a:cubicBezTo>
                  <a:cubicBezTo>
                    <a:pt x="15138" y="3192"/>
                    <a:pt x="15077" y="4012"/>
                    <a:pt x="15077" y="4012"/>
                  </a:cubicBezTo>
                  <a:lnTo>
                    <a:pt x="14773" y="4012"/>
                  </a:lnTo>
                  <a:cubicBezTo>
                    <a:pt x="14773" y="4012"/>
                    <a:pt x="14530" y="3192"/>
                    <a:pt x="14165" y="3253"/>
                  </a:cubicBezTo>
                  <a:cubicBezTo>
                    <a:pt x="13831" y="3283"/>
                    <a:pt x="13497" y="3769"/>
                    <a:pt x="13497" y="3769"/>
                  </a:cubicBezTo>
                  <a:lnTo>
                    <a:pt x="12919" y="3587"/>
                  </a:lnTo>
                  <a:cubicBezTo>
                    <a:pt x="12919" y="3587"/>
                    <a:pt x="13679" y="2493"/>
                    <a:pt x="13253" y="1490"/>
                  </a:cubicBezTo>
                  <a:cubicBezTo>
                    <a:pt x="13223" y="1429"/>
                    <a:pt x="12858" y="912"/>
                    <a:pt x="12402" y="1642"/>
                  </a:cubicBezTo>
                  <a:cubicBezTo>
                    <a:pt x="12402" y="1642"/>
                    <a:pt x="12372" y="882"/>
                    <a:pt x="11946" y="760"/>
                  </a:cubicBezTo>
                  <a:cubicBezTo>
                    <a:pt x="11734" y="699"/>
                    <a:pt x="11186" y="1155"/>
                    <a:pt x="11186" y="1155"/>
                  </a:cubicBezTo>
                  <a:cubicBezTo>
                    <a:pt x="11186" y="1155"/>
                    <a:pt x="10731" y="0"/>
                    <a:pt x="10457" y="0"/>
                  </a:cubicBezTo>
                  <a:cubicBezTo>
                    <a:pt x="10214" y="0"/>
                    <a:pt x="9940" y="122"/>
                    <a:pt x="9788" y="608"/>
                  </a:cubicBezTo>
                  <a:cubicBezTo>
                    <a:pt x="9636" y="1125"/>
                    <a:pt x="9424" y="1763"/>
                    <a:pt x="9424" y="1763"/>
                  </a:cubicBezTo>
                  <a:cubicBezTo>
                    <a:pt x="9424" y="1763"/>
                    <a:pt x="9180" y="395"/>
                    <a:pt x="8633" y="304"/>
                  </a:cubicBezTo>
                  <a:cubicBezTo>
                    <a:pt x="8451" y="274"/>
                    <a:pt x="8208" y="547"/>
                    <a:pt x="8025" y="699"/>
                  </a:cubicBezTo>
                  <a:cubicBezTo>
                    <a:pt x="7691" y="1003"/>
                    <a:pt x="7448" y="1338"/>
                    <a:pt x="7448" y="1338"/>
                  </a:cubicBezTo>
                  <a:cubicBezTo>
                    <a:pt x="7448" y="1338"/>
                    <a:pt x="6080" y="669"/>
                    <a:pt x="5989" y="699"/>
                  </a:cubicBezTo>
                  <a:cubicBezTo>
                    <a:pt x="5898" y="730"/>
                    <a:pt x="5290" y="608"/>
                    <a:pt x="5533" y="1490"/>
                  </a:cubicBezTo>
                  <a:cubicBezTo>
                    <a:pt x="5533" y="1490"/>
                    <a:pt x="6171" y="2979"/>
                    <a:pt x="6141" y="3344"/>
                  </a:cubicBezTo>
                  <a:cubicBezTo>
                    <a:pt x="6141" y="3344"/>
                    <a:pt x="4378" y="2250"/>
                    <a:pt x="3466" y="3131"/>
                  </a:cubicBezTo>
                  <a:cubicBezTo>
                    <a:pt x="2888" y="3708"/>
                    <a:pt x="4226" y="4620"/>
                    <a:pt x="4226" y="4620"/>
                  </a:cubicBezTo>
                  <a:cubicBezTo>
                    <a:pt x="4226" y="4620"/>
                    <a:pt x="2220" y="4012"/>
                    <a:pt x="1855" y="4864"/>
                  </a:cubicBezTo>
                  <a:cubicBezTo>
                    <a:pt x="1490" y="5745"/>
                    <a:pt x="3284" y="6687"/>
                    <a:pt x="3284" y="6687"/>
                  </a:cubicBezTo>
                  <a:cubicBezTo>
                    <a:pt x="3284" y="6687"/>
                    <a:pt x="3922" y="6900"/>
                    <a:pt x="3922" y="7113"/>
                  </a:cubicBezTo>
                  <a:cubicBezTo>
                    <a:pt x="3922" y="7113"/>
                    <a:pt x="3040" y="7751"/>
                    <a:pt x="3132" y="8268"/>
                  </a:cubicBezTo>
                  <a:cubicBezTo>
                    <a:pt x="3192" y="8754"/>
                    <a:pt x="4712" y="9089"/>
                    <a:pt x="4712" y="9119"/>
                  </a:cubicBezTo>
                  <a:cubicBezTo>
                    <a:pt x="4712" y="9180"/>
                    <a:pt x="3800" y="10092"/>
                    <a:pt x="3861" y="10335"/>
                  </a:cubicBezTo>
                  <a:cubicBezTo>
                    <a:pt x="3891" y="10608"/>
                    <a:pt x="4317" y="10943"/>
                    <a:pt x="4560" y="11003"/>
                  </a:cubicBezTo>
                  <a:cubicBezTo>
                    <a:pt x="4560" y="11003"/>
                    <a:pt x="4226" y="11338"/>
                    <a:pt x="4317" y="11703"/>
                  </a:cubicBezTo>
                  <a:cubicBezTo>
                    <a:pt x="4408" y="12098"/>
                    <a:pt x="5016" y="12462"/>
                    <a:pt x="5016" y="12462"/>
                  </a:cubicBezTo>
                  <a:cubicBezTo>
                    <a:pt x="5016" y="12462"/>
                    <a:pt x="4408" y="12858"/>
                    <a:pt x="4408" y="13222"/>
                  </a:cubicBezTo>
                  <a:cubicBezTo>
                    <a:pt x="4469" y="13617"/>
                    <a:pt x="4986" y="13800"/>
                    <a:pt x="4986" y="13800"/>
                  </a:cubicBezTo>
                  <a:cubicBezTo>
                    <a:pt x="4986" y="13800"/>
                    <a:pt x="4560" y="13891"/>
                    <a:pt x="4499" y="14195"/>
                  </a:cubicBezTo>
                  <a:cubicBezTo>
                    <a:pt x="4408" y="14438"/>
                    <a:pt x="4864" y="14803"/>
                    <a:pt x="4834" y="14985"/>
                  </a:cubicBezTo>
                  <a:cubicBezTo>
                    <a:pt x="4834" y="14985"/>
                    <a:pt x="4378" y="14864"/>
                    <a:pt x="4165" y="15198"/>
                  </a:cubicBezTo>
                  <a:cubicBezTo>
                    <a:pt x="3952" y="15745"/>
                    <a:pt x="4104" y="16961"/>
                    <a:pt x="4104" y="169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134900" y="2077075"/>
              <a:ext cx="508400" cy="537250"/>
            </a:xfrm>
            <a:custGeom>
              <a:avLst/>
              <a:gdLst/>
              <a:ahLst/>
              <a:cxnLst/>
              <a:rect l="l" t="t" r="r" b="b"/>
              <a:pathLst>
                <a:path w="20336" h="21490" extrusionOk="0">
                  <a:moveTo>
                    <a:pt x="10457" y="0"/>
                  </a:moveTo>
                  <a:cubicBezTo>
                    <a:pt x="10213" y="0"/>
                    <a:pt x="9940" y="122"/>
                    <a:pt x="9788" y="608"/>
                  </a:cubicBezTo>
                  <a:cubicBezTo>
                    <a:pt x="9636" y="1094"/>
                    <a:pt x="9423" y="1733"/>
                    <a:pt x="9423" y="1733"/>
                  </a:cubicBezTo>
                  <a:cubicBezTo>
                    <a:pt x="9423" y="1733"/>
                    <a:pt x="9180" y="365"/>
                    <a:pt x="8633" y="304"/>
                  </a:cubicBezTo>
                  <a:cubicBezTo>
                    <a:pt x="8622" y="302"/>
                    <a:pt x="8612" y="302"/>
                    <a:pt x="8601" y="302"/>
                  </a:cubicBezTo>
                  <a:cubicBezTo>
                    <a:pt x="8423" y="302"/>
                    <a:pt x="8197" y="526"/>
                    <a:pt x="8025" y="669"/>
                  </a:cubicBezTo>
                  <a:cubicBezTo>
                    <a:pt x="7691" y="973"/>
                    <a:pt x="7447" y="1307"/>
                    <a:pt x="7447" y="1307"/>
                  </a:cubicBezTo>
                  <a:cubicBezTo>
                    <a:pt x="7447" y="1307"/>
                    <a:pt x="6140" y="668"/>
                    <a:pt x="5996" y="668"/>
                  </a:cubicBezTo>
                  <a:cubicBezTo>
                    <a:pt x="5993" y="668"/>
                    <a:pt x="5990" y="668"/>
                    <a:pt x="5988" y="669"/>
                  </a:cubicBezTo>
                  <a:cubicBezTo>
                    <a:pt x="5897" y="699"/>
                    <a:pt x="5289" y="608"/>
                    <a:pt x="5502" y="1459"/>
                  </a:cubicBezTo>
                  <a:cubicBezTo>
                    <a:pt x="5502" y="1459"/>
                    <a:pt x="6171" y="2949"/>
                    <a:pt x="6140" y="3344"/>
                  </a:cubicBezTo>
                  <a:cubicBezTo>
                    <a:pt x="6140" y="3344"/>
                    <a:pt x="5230" y="2763"/>
                    <a:pt x="4380" y="2763"/>
                  </a:cubicBezTo>
                  <a:cubicBezTo>
                    <a:pt x="4046" y="2763"/>
                    <a:pt x="3722" y="2852"/>
                    <a:pt x="3466" y="3101"/>
                  </a:cubicBezTo>
                  <a:cubicBezTo>
                    <a:pt x="2888" y="3678"/>
                    <a:pt x="4225" y="4590"/>
                    <a:pt x="4225" y="4590"/>
                  </a:cubicBezTo>
                  <a:cubicBezTo>
                    <a:pt x="4225" y="4590"/>
                    <a:pt x="3551" y="4386"/>
                    <a:pt x="2913" y="4386"/>
                  </a:cubicBezTo>
                  <a:cubicBezTo>
                    <a:pt x="2451" y="4386"/>
                    <a:pt x="2008" y="4493"/>
                    <a:pt x="1855" y="4864"/>
                  </a:cubicBezTo>
                  <a:cubicBezTo>
                    <a:pt x="1490" y="5745"/>
                    <a:pt x="3283" y="6687"/>
                    <a:pt x="3283" y="6687"/>
                  </a:cubicBezTo>
                  <a:cubicBezTo>
                    <a:pt x="3283" y="6687"/>
                    <a:pt x="3921" y="6870"/>
                    <a:pt x="3921" y="7113"/>
                  </a:cubicBezTo>
                  <a:cubicBezTo>
                    <a:pt x="3921" y="7113"/>
                    <a:pt x="3040" y="7751"/>
                    <a:pt x="3131" y="8237"/>
                  </a:cubicBezTo>
                  <a:cubicBezTo>
                    <a:pt x="3192" y="8724"/>
                    <a:pt x="4712" y="9058"/>
                    <a:pt x="4712" y="9119"/>
                  </a:cubicBezTo>
                  <a:cubicBezTo>
                    <a:pt x="4712" y="9149"/>
                    <a:pt x="3800" y="10061"/>
                    <a:pt x="3861" y="10335"/>
                  </a:cubicBezTo>
                  <a:cubicBezTo>
                    <a:pt x="3891" y="10548"/>
                    <a:pt x="4317" y="10943"/>
                    <a:pt x="4560" y="10973"/>
                  </a:cubicBezTo>
                  <a:cubicBezTo>
                    <a:pt x="4560" y="10973"/>
                    <a:pt x="4225" y="11307"/>
                    <a:pt x="4317" y="11703"/>
                  </a:cubicBezTo>
                  <a:cubicBezTo>
                    <a:pt x="4408" y="12067"/>
                    <a:pt x="5016" y="12462"/>
                    <a:pt x="5016" y="12462"/>
                  </a:cubicBezTo>
                  <a:cubicBezTo>
                    <a:pt x="5016" y="12462"/>
                    <a:pt x="4408" y="12827"/>
                    <a:pt x="4408" y="13222"/>
                  </a:cubicBezTo>
                  <a:cubicBezTo>
                    <a:pt x="4469" y="13587"/>
                    <a:pt x="4985" y="13769"/>
                    <a:pt x="4985" y="13769"/>
                  </a:cubicBezTo>
                  <a:cubicBezTo>
                    <a:pt x="4985" y="13769"/>
                    <a:pt x="4560" y="13861"/>
                    <a:pt x="4499" y="14165"/>
                  </a:cubicBezTo>
                  <a:cubicBezTo>
                    <a:pt x="4408" y="14438"/>
                    <a:pt x="4864" y="14772"/>
                    <a:pt x="4833" y="14955"/>
                  </a:cubicBezTo>
                  <a:cubicBezTo>
                    <a:pt x="4833" y="14955"/>
                    <a:pt x="4760" y="14935"/>
                    <a:pt x="4659" y="14935"/>
                  </a:cubicBezTo>
                  <a:cubicBezTo>
                    <a:pt x="4507" y="14935"/>
                    <a:pt x="4292" y="14979"/>
                    <a:pt x="4165" y="15198"/>
                  </a:cubicBezTo>
                  <a:cubicBezTo>
                    <a:pt x="3952" y="15684"/>
                    <a:pt x="4104" y="16931"/>
                    <a:pt x="4104" y="16931"/>
                  </a:cubicBezTo>
                  <a:cubicBezTo>
                    <a:pt x="4043" y="17022"/>
                    <a:pt x="2827" y="18815"/>
                    <a:pt x="517" y="20548"/>
                  </a:cubicBezTo>
                  <a:cubicBezTo>
                    <a:pt x="517" y="20548"/>
                    <a:pt x="0" y="21034"/>
                    <a:pt x="396" y="21368"/>
                  </a:cubicBezTo>
                  <a:cubicBezTo>
                    <a:pt x="479" y="21452"/>
                    <a:pt x="622" y="21489"/>
                    <a:pt x="804" y="21489"/>
                  </a:cubicBezTo>
                  <a:cubicBezTo>
                    <a:pt x="1412" y="21489"/>
                    <a:pt x="2452" y="21070"/>
                    <a:pt x="3131" y="20578"/>
                  </a:cubicBezTo>
                  <a:cubicBezTo>
                    <a:pt x="4013" y="19940"/>
                    <a:pt x="6535" y="17508"/>
                    <a:pt x="7569" y="14772"/>
                  </a:cubicBezTo>
                  <a:cubicBezTo>
                    <a:pt x="7569" y="14772"/>
                    <a:pt x="7751" y="14955"/>
                    <a:pt x="7903" y="15259"/>
                  </a:cubicBezTo>
                  <a:cubicBezTo>
                    <a:pt x="7996" y="15444"/>
                    <a:pt x="8201" y="15550"/>
                    <a:pt x="8429" y="15550"/>
                  </a:cubicBezTo>
                  <a:cubicBezTo>
                    <a:pt x="8576" y="15550"/>
                    <a:pt x="8733" y="15506"/>
                    <a:pt x="8876" y="15411"/>
                  </a:cubicBezTo>
                  <a:cubicBezTo>
                    <a:pt x="9210" y="15198"/>
                    <a:pt x="10335" y="14317"/>
                    <a:pt x="10305" y="13891"/>
                  </a:cubicBezTo>
                  <a:cubicBezTo>
                    <a:pt x="10284" y="13621"/>
                    <a:pt x="10007" y="13578"/>
                    <a:pt x="9834" y="13578"/>
                  </a:cubicBezTo>
                  <a:cubicBezTo>
                    <a:pt x="9754" y="13578"/>
                    <a:pt x="9697" y="13587"/>
                    <a:pt x="9697" y="13587"/>
                  </a:cubicBezTo>
                  <a:cubicBezTo>
                    <a:pt x="9697" y="13587"/>
                    <a:pt x="9180" y="12675"/>
                    <a:pt x="9271" y="12462"/>
                  </a:cubicBezTo>
                  <a:cubicBezTo>
                    <a:pt x="9393" y="12219"/>
                    <a:pt x="9484" y="11733"/>
                    <a:pt x="10153" y="11277"/>
                  </a:cubicBezTo>
                  <a:cubicBezTo>
                    <a:pt x="10186" y="11255"/>
                    <a:pt x="10224" y="11245"/>
                    <a:pt x="10264" y="11245"/>
                  </a:cubicBezTo>
                  <a:cubicBezTo>
                    <a:pt x="10728" y="11245"/>
                    <a:pt x="11570" y="12596"/>
                    <a:pt x="11794" y="12736"/>
                  </a:cubicBezTo>
                  <a:cubicBezTo>
                    <a:pt x="11998" y="12859"/>
                    <a:pt x="12203" y="13105"/>
                    <a:pt x="12519" y="13105"/>
                  </a:cubicBezTo>
                  <a:cubicBezTo>
                    <a:pt x="12672" y="13105"/>
                    <a:pt x="12852" y="13047"/>
                    <a:pt x="13071" y="12888"/>
                  </a:cubicBezTo>
                  <a:cubicBezTo>
                    <a:pt x="13922" y="12219"/>
                    <a:pt x="14134" y="12007"/>
                    <a:pt x="14134" y="11763"/>
                  </a:cubicBezTo>
                  <a:cubicBezTo>
                    <a:pt x="14108" y="11578"/>
                    <a:pt x="14012" y="11254"/>
                    <a:pt x="13747" y="11254"/>
                  </a:cubicBezTo>
                  <a:cubicBezTo>
                    <a:pt x="13708" y="11254"/>
                    <a:pt x="13665" y="11261"/>
                    <a:pt x="13618" y="11277"/>
                  </a:cubicBezTo>
                  <a:cubicBezTo>
                    <a:pt x="13435" y="11305"/>
                    <a:pt x="13233" y="11346"/>
                    <a:pt x="13041" y="11346"/>
                  </a:cubicBezTo>
                  <a:cubicBezTo>
                    <a:pt x="12818" y="11346"/>
                    <a:pt x="12610" y="11291"/>
                    <a:pt x="12463" y="11095"/>
                  </a:cubicBezTo>
                  <a:cubicBezTo>
                    <a:pt x="12189" y="10699"/>
                    <a:pt x="12098" y="10152"/>
                    <a:pt x="11855" y="9788"/>
                  </a:cubicBezTo>
                  <a:lnTo>
                    <a:pt x="11946" y="9544"/>
                  </a:lnTo>
                  <a:lnTo>
                    <a:pt x="12736" y="8845"/>
                  </a:lnTo>
                  <a:cubicBezTo>
                    <a:pt x="12736" y="8845"/>
                    <a:pt x="14226" y="9636"/>
                    <a:pt x="14347" y="9666"/>
                  </a:cubicBezTo>
                  <a:cubicBezTo>
                    <a:pt x="14405" y="9724"/>
                    <a:pt x="14928" y="10494"/>
                    <a:pt x="15241" y="10494"/>
                  </a:cubicBezTo>
                  <a:cubicBezTo>
                    <a:pt x="15258" y="10494"/>
                    <a:pt x="15274" y="10491"/>
                    <a:pt x="15289" y="10487"/>
                  </a:cubicBezTo>
                  <a:cubicBezTo>
                    <a:pt x="15593" y="10396"/>
                    <a:pt x="16718" y="9575"/>
                    <a:pt x="16870" y="8815"/>
                  </a:cubicBezTo>
                  <a:cubicBezTo>
                    <a:pt x="16870" y="8815"/>
                    <a:pt x="16658" y="8444"/>
                    <a:pt x="16136" y="8444"/>
                  </a:cubicBezTo>
                  <a:cubicBezTo>
                    <a:pt x="16098" y="8444"/>
                    <a:pt x="16059" y="8446"/>
                    <a:pt x="16019" y="8450"/>
                  </a:cubicBezTo>
                  <a:lnTo>
                    <a:pt x="15107" y="7933"/>
                  </a:lnTo>
                  <a:lnTo>
                    <a:pt x="15107" y="7933"/>
                  </a:lnTo>
                  <a:cubicBezTo>
                    <a:pt x="15107" y="7934"/>
                    <a:pt x="15897" y="7994"/>
                    <a:pt x="16110" y="7994"/>
                  </a:cubicBezTo>
                  <a:cubicBezTo>
                    <a:pt x="16353" y="8055"/>
                    <a:pt x="17539" y="8207"/>
                    <a:pt x="17752" y="8237"/>
                  </a:cubicBezTo>
                  <a:cubicBezTo>
                    <a:pt x="17850" y="8250"/>
                    <a:pt x="17992" y="8277"/>
                    <a:pt x="18164" y="8277"/>
                  </a:cubicBezTo>
                  <a:cubicBezTo>
                    <a:pt x="18417" y="8277"/>
                    <a:pt x="18732" y="8218"/>
                    <a:pt x="19059" y="7964"/>
                  </a:cubicBezTo>
                  <a:cubicBezTo>
                    <a:pt x="19575" y="7599"/>
                    <a:pt x="19849" y="7143"/>
                    <a:pt x="19849" y="7143"/>
                  </a:cubicBezTo>
                  <a:cubicBezTo>
                    <a:pt x="19849" y="7143"/>
                    <a:pt x="19871" y="6741"/>
                    <a:pt x="19476" y="6741"/>
                  </a:cubicBezTo>
                  <a:cubicBezTo>
                    <a:pt x="19410" y="6741"/>
                    <a:pt x="19332" y="6752"/>
                    <a:pt x="19241" y="6778"/>
                  </a:cubicBezTo>
                  <a:cubicBezTo>
                    <a:pt x="18790" y="6929"/>
                    <a:pt x="18612" y="7079"/>
                    <a:pt x="18374" y="7079"/>
                  </a:cubicBezTo>
                  <a:cubicBezTo>
                    <a:pt x="18276" y="7079"/>
                    <a:pt x="18168" y="7054"/>
                    <a:pt x="18025" y="6991"/>
                  </a:cubicBezTo>
                  <a:cubicBezTo>
                    <a:pt x="17539" y="6748"/>
                    <a:pt x="17144" y="6748"/>
                    <a:pt x="17022" y="6383"/>
                  </a:cubicBezTo>
                  <a:cubicBezTo>
                    <a:pt x="17022" y="6383"/>
                    <a:pt x="17539" y="5927"/>
                    <a:pt x="17934" y="4590"/>
                  </a:cubicBezTo>
                  <a:lnTo>
                    <a:pt x="19241" y="3253"/>
                  </a:lnTo>
                  <a:cubicBezTo>
                    <a:pt x="19241" y="3253"/>
                    <a:pt x="20001" y="2766"/>
                    <a:pt x="20031" y="2645"/>
                  </a:cubicBezTo>
                  <a:cubicBezTo>
                    <a:pt x="20031" y="2645"/>
                    <a:pt x="20183" y="2432"/>
                    <a:pt x="20122" y="2219"/>
                  </a:cubicBezTo>
                  <a:cubicBezTo>
                    <a:pt x="20122" y="2219"/>
                    <a:pt x="20335" y="2128"/>
                    <a:pt x="20274" y="1885"/>
                  </a:cubicBezTo>
                  <a:cubicBezTo>
                    <a:pt x="20183" y="1672"/>
                    <a:pt x="20031" y="1307"/>
                    <a:pt x="19423" y="1246"/>
                  </a:cubicBezTo>
                  <a:cubicBezTo>
                    <a:pt x="19347" y="1239"/>
                    <a:pt x="19270" y="1235"/>
                    <a:pt x="19195" y="1235"/>
                  </a:cubicBezTo>
                  <a:cubicBezTo>
                    <a:pt x="18712" y="1235"/>
                    <a:pt x="18260" y="1371"/>
                    <a:pt x="17900" y="1371"/>
                  </a:cubicBezTo>
                  <a:cubicBezTo>
                    <a:pt x="17870" y="1371"/>
                    <a:pt x="17841" y="1370"/>
                    <a:pt x="17812" y="1368"/>
                  </a:cubicBezTo>
                  <a:cubicBezTo>
                    <a:pt x="17812" y="1368"/>
                    <a:pt x="17356" y="1398"/>
                    <a:pt x="16961" y="1794"/>
                  </a:cubicBezTo>
                  <a:cubicBezTo>
                    <a:pt x="16536" y="2158"/>
                    <a:pt x="16414" y="2371"/>
                    <a:pt x="16384" y="2857"/>
                  </a:cubicBezTo>
                  <a:cubicBezTo>
                    <a:pt x="16384" y="2857"/>
                    <a:pt x="16159" y="2823"/>
                    <a:pt x="15912" y="2823"/>
                  </a:cubicBezTo>
                  <a:cubicBezTo>
                    <a:pt x="15696" y="2823"/>
                    <a:pt x="15464" y="2849"/>
                    <a:pt x="15350" y="2949"/>
                  </a:cubicBezTo>
                  <a:cubicBezTo>
                    <a:pt x="15137" y="3192"/>
                    <a:pt x="15077" y="3982"/>
                    <a:pt x="15077" y="3982"/>
                  </a:cubicBezTo>
                  <a:lnTo>
                    <a:pt x="14773" y="3982"/>
                  </a:lnTo>
                  <a:cubicBezTo>
                    <a:pt x="14773" y="3982"/>
                    <a:pt x="14539" y="3221"/>
                    <a:pt x="14185" y="3221"/>
                  </a:cubicBezTo>
                  <a:cubicBezTo>
                    <a:pt x="14179" y="3221"/>
                    <a:pt x="14172" y="3222"/>
                    <a:pt x="14165" y="3222"/>
                  </a:cubicBezTo>
                  <a:cubicBezTo>
                    <a:pt x="13830" y="3253"/>
                    <a:pt x="13496" y="3769"/>
                    <a:pt x="13496" y="3769"/>
                  </a:cubicBezTo>
                  <a:lnTo>
                    <a:pt x="12919" y="3557"/>
                  </a:lnTo>
                  <a:cubicBezTo>
                    <a:pt x="12919" y="3557"/>
                    <a:pt x="13678" y="2462"/>
                    <a:pt x="13253" y="1490"/>
                  </a:cubicBezTo>
                  <a:cubicBezTo>
                    <a:pt x="13235" y="1436"/>
                    <a:pt x="13102" y="1246"/>
                    <a:pt x="12903" y="1246"/>
                  </a:cubicBezTo>
                  <a:cubicBezTo>
                    <a:pt x="12763" y="1246"/>
                    <a:pt x="12590" y="1340"/>
                    <a:pt x="12402" y="1642"/>
                  </a:cubicBezTo>
                  <a:cubicBezTo>
                    <a:pt x="12402" y="1642"/>
                    <a:pt x="12341" y="882"/>
                    <a:pt x="11946" y="760"/>
                  </a:cubicBezTo>
                  <a:cubicBezTo>
                    <a:pt x="11927" y="752"/>
                    <a:pt x="11904" y="748"/>
                    <a:pt x="11880" y="748"/>
                  </a:cubicBezTo>
                  <a:cubicBezTo>
                    <a:pt x="11638" y="748"/>
                    <a:pt x="11186" y="1125"/>
                    <a:pt x="11186" y="1125"/>
                  </a:cubicBezTo>
                  <a:cubicBezTo>
                    <a:pt x="11186" y="1125"/>
                    <a:pt x="10730" y="0"/>
                    <a:pt x="104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180500" y="2948650"/>
              <a:ext cx="508375" cy="537725"/>
            </a:xfrm>
            <a:custGeom>
              <a:avLst/>
              <a:gdLst/>
              <a:ahLst/>
              <a:cxnLst/>
              <a:rect l="l" t="t" r="r" b="b"/>
              <a:pathLst>
                <a:path w="20335" h="21509" extrusionOk="0">
                  <a:moveTo>
                    <a:pt x="10456" y="1"/>
                  </a:moveTo>
                  <a:cubicBezTo>
                    <a:pt x="10244" y="1"/>
                    <a:pt x="9940" y="123"/>
                    <a:pt x="9788" y="609"/>
                  </a:cubicBezTo>
                  <a:cubicBezTo>
                    <a:pt x="9636" y="1126"/>
                    <a:pt x="9423" y="1764"/>
                    <a:pt x="9423" y="1764"/>
                  </a:cubicBezTo>
                  <a:cubicBezTo>
                    <a:pt x="9423" y="1764"/>
                    <a:pt x="9180" y="396"/>
                    <a:pt x="8633" y="305"/>
                  </a:cubicBezTo>
                  <a:cubicBezTo>
                    <a:pt x="8623" y="303"/>
                    <a:pt x="8613" y="303"/>
                    <a:pt x="8604" y="303"/>
                  </a:cubicBezTo>
                  <a:cubicBezTo>
                    <a:pt x="8425" y="303"/>
                    <a:pt x="8198" y="556"/>
                    <a:pt x="8025" y="700"/>
                  </a:cubicBezTo>
                  <a:cubicBezTo>
                    <a:pt x="7690" y="1004"/>
                    <a:pt x="7447" y="1338"/>
                    <a:pt x="7447" y="1338"/>
                  </a:cubicBezTo>
                  <a:cubicBezTo>
                    <a:pt x="7447" y="1338"/>
                    <a:pt x="6139" y="699"/>
                    <a:pt x="5996" y="699"/>
                  </a:cubicBezTo>
                  <a:cubicBezTo>
                    <a:pt x="5993" y="699"/>
                    <a:pt x="5990" y="699"/>
                    <a:pt x="5988" y="700"/>
                  </a:cubicBezTo>
                  <a:cubicBezTo>
                    <a:pt x="5897" y="730"/>
                    <a:pt x="5289" y="609"/>
                    <a:pt x="5532" y="1490"/>
                  </a:cubicBezTo>
                  <a:cubicBezTo>
                    <a:pt x="5532" y="1490"/>
                    <a:pt x="6170" y="2980"/>
                    <a:pt x="6140" y="3344"/>
                  </a:cubicBezTo>
                  <a:cubicBezTo>
                    <a:pt x="6140" y="3344"/>
                    <a:pt x="5244" y="2788"/>
                    <a:pt x="4399" y="2788"/>
                  </a:cubicBezTo>
                  <a:cubicBezTo>
                    <a:pt x="4059" y="2788"/>
                    <a:pt x="3727" y="2879"/>
                    <a:pt x="3465" y="3132"/>
                  </a:cubicBezTo>
                  <a:cubicBezTo>
                    <a:pt x="2888" y="3709"/>
                    <a:pt x="4225" y="4621"/>
                    <a:pt x="4225" y="4621"/>
                  </a:cubicBezTo>
                  <a:cubicBezTo>
                    <a:pt x="4225" y="4621"/>
                    <a:pt x="3523" y="4398"/>
                    <a:pt x="2880" y="4398"/>
                  </a:cubicBezTo>
                  <a:cubicBezTo>
                    <a:pt x="2437" y="4398"/>
                    <a:pt x="2021" y="4504"/>
                    <a:pt x="1885" y="4864"/>
                  </a:cubicBezTo>
                  <a:cubicBezTo>
                    <a:pt x="1490" y="5746"/>
                    <a:pt x="3283" y="6688"/>
                    <a:pt x="3283" y="6688"/>
                  </a:cubicBezTo>
                  <a:cubicBezTo>
                    <a:pt x="3283" y="6688"/>
                    <a:pt x="3921" y="6901"/>
                    <a:pt x="3921" y="7114"/>
                  </a:cubicBezTo>
                  <a:cubicBezTo>
                    <a:pt x="3921" y="7114"/>
                    <a:pt x="3040" y="7752"/>
                    <a:pt x="3131" y="8269"/>
                  </a:cubicBezTo>
                  <a:cubicBezTo>
                    <a:pt x="3192" y="8755"/>
                    <a:pt x="4711" y="9089"/>
                    <a:pt x="4711" y="9120"/>
                  </a:cubicBezTo>
                  <a:cubicBezTo>
                    <a:pt x="4711" y="9180"/>
                    <a:pt x="3800" y="10092"/>
                    <a:pt x="3860" y="10335"/>
                  </a:cubicBezTo>
                  <a:cubicBezTo>
                    <a:pt x="3891" y="10609"/>
                    <a:pt x="4316" y="10943"/>
                    <a:pt x="4560" y="11004"/>
                  </a:cubicBezTo>
                  <a:cubicBezTo>
                    <a:pt x="4560" y="11004"/>
                    <a:pt x="4225" y="11339"/>
                    <a:pt x="4316" y="11703"/>
                  </a:cubicBezTo>
                  <a:cubicBezTo>
                    <a:pt x="4408" y="12098"/>
                    <a:pt x="5015" y="12463"/>
                    <a:pt x="5015" y="12463"/>
                  </a:cubicBezTo>
                  <a:cubicBezTo>
                    <a:pt x="5015" y="12463"/>
                    <a:pt x="4408" y="12858"/>
                    <a:pt x="4408" y="13223"/>
                  </a:cubicBezTo>
                  <a:cubicBezTo>
                    <a:pt x="4468" y="13618"/>
                    <a:pt x="4985" y="13801"/>
                    <a:pt x="4985" y="13801"/>
                  </a:cubicBezTo>
                  <a:cubicBezTo>
                    <a:pt x="4985" y="13801"/>
                    <a:pt x="4560" y="13861"/>
                    <a:pt x="4499" y="14196"/>
                  </a:cubicBezTo>
                  <a:cubicBezTo>
                    <a:pt x="4408" y="14439"/>
                    <a:pt x="4863" y="14804"/>
                    <a:pt x="4833" y="14986"/>
                  </a:cubicBezTo>
                  <a:cubicBezTo>
                    <a:pt x="4833" y="14986"/>
                    <a:pt x="4752" y="14964"/>
                    <a:pt x="4643" y="14964"/>
                  </a:cubicBezTo>
                  <a:cubicBezTo>
                    <a:pt x="4492" y="14964"/>
                    <a:pt x="4288" y="15005"/>
                    <a:pt x="4164" y="15199"/>
                  </a:cubicBezTo>
                  <a:cubicBezTo>
                    <a:pt x="3952" y="15746"/>
                    <a:pt x="4104" y="16962"/>
                    <a:pt x="4104" y="16962"/>
                  </a:cubicBezTo>
                  <a:cubicBezTo>
                    <a:pt x="4043" y="17022"/>
                    <a:pt x="2827" y="18816"/>
                    <a:pt x="517" y="20579"/>
                  </a:cubicBezTo>
                  <a:cubicBezTo>
                    <a:pt x="517" y="20579"/>
                    <a:pt x="0" y="21065"/>
                    <a:pt x="395" y="21399"/>
                  </a:cubicBezTo>
                  <a:cubicBezTo>
                    <a:pt x="477" y="21474"/>
                    <a:pt x="615" y="21508"/>
                    <a:pt x="791" y="21508"/>
                  </a:cubicBezTo>
                  <a:cubicBezTo>
                    <a:pt x="1397" y="21508"/>
                    <a:pt x="2447" y="21104"/>
                    <a:pt x="3131" y="20609"/>
                  </a:cubicBezTo>
                  <a:cubicBezTo>
                    <a:pt x="4012" y="19940"/>
                    <a:pt x="6535" y="17509"/>
                    <a:pt x="7569" y="14773"/>
                  </a:cubicBezTo>
                  <a:cubicBezTo>
                    <a:pt x="7569" y="14773"/>
                    <a:pt x="7751" y="14986"/>
                    <a:pt x="7903" y="15290"/>
                  </a:cubicBezTo>
                  <a:cubicBezTo>
                    <a:pt x="7995" y="15473"/>
                    <a:pt x="8196" y="15568"/>
                    <a:pt x="8422" y="15568"/>
                  </a:cubicBezTo>
                  <a:cubicBezTo>
                    <a:pt x="8571" y="15568"/>
                    <a:pt x="8731" y="15527"/>
                    <a:pt x="8876" y="15442"/>
                  </a:cubicBezTo>
                  <a:cubicBezTo>
                    <a:pt x="9210" y="15199"/>
                    <a:pt x="10335" y="14317"/>
                    <a:pt x="10304" y="13922"/>
                  </a:cubicBezTo>
                  <a:cubicBezTo>
                    <a:pt x="10285" y="13651"/>
                    <a:pt x="10044" y="13602"/>
                    <a:pt x="9871" y="13602"/>
                  </a:cubicBezTo>
                  <a:cubicBezTo>
                    <a:pt x="9773" y="13602"/>
                    <a:pt x="9696" y="13618"/>
                    <a:pt x="9696" y="13618"/>
                  </a:cubicBezTo>
                  <a:cubicBezTo>
                    <a:pt x="9696" y="13618"/>
                    <a:pt x="9180" y="12706"/>
                    <a:pt x="9271" y="12463"/>
                  </a:cubicBezTo>
                  <a:cubicBezTo>
                    <a:pt x="9392" y="12250"/>
                    <a:pt x="9484" y="11734"/>
                    <a:pt x="10152" y="11278"/>
                  </a:cubicBezTo>
                  <a:cubicBezTo>
                    <a:pt x="10183" y="11260"/>
                    <a:pt x="10217" y="11252"/>
                    <a:pt x="10253" y="11252"/>
                  </a:cubicBezTo>
                  <a:cubicBezTo>
                    <a:pt x="10715" y="11252"/>
                    <a:pt x="11568" y="12596"/>
                    <a:pt x="11794" y="12737"/>
                  </a:cubicBezTo>
                  <a:cubicBezTo>
                    <a:pt x="11998" y="12859"/>
                    <a:pt x="12203" y="13106"/>
                    <a:pt x="12518" y="13106"/>
                  </a:cubicBezTo>
                  <a:cubicBezTo>
                    <a:pt x="12672" y="13106"/>
                    <a:pt x="12852" y="13048"/>
                    <a:pt x="13070" y="12889"/>
                  </a:cubicBezTo>
                  <a:cubicBezTo>
                    <a:pt x="13921" y="12250"/>
                    <a:pt x="14134" y="12007"/>
                    <a:pt x="14134" y="11794"/>
                  </a:cubicBezTo>
                  <a:cubicBezTo>
                    <a:pt x="14107" y="11577"/>
                    <a:pt x="14007" y="11263"/>
                    <a:pt x="13727" y="11263"/>
                  </a:cubicBezTo>
                  <a:cubicBezTo>
                    <a:pt x="13693" y="11263"/>
                    <a:pt x="13657" y="11268"/>
                    <a:pt x="13617" y="11278"/>
                  </a:cubicBezTo>
                  <a:cubicBezTo>
                    <a:pt x="13433" y="11320"/>
                    <a:pt x="13228" y="11370"/>
                    <a:pt x="13034" y="11370"/>
                  </a:cubicBezTo>
                  <a:cubicBezTo>
                    <a:pt x="12814" y="11370"/>
                    <a:pt x="12608" y="11306"/>
                    <a:pt x="12462" y="11095"/>
                  </a:cubicBezTo>
                  <a:cubicBezTo>
                    <a:pt x="12250" y="10761"/>
                    <a:pt x="12098" y="10153"/>
                    <a:pt x="11854" y="9819"/>
                  </a:cubicBezTo>
                  <a:lnTo>
                    <a:pt x="11946" y="9545"/>
                  </a:lnTo>
                  <a:lnTo>
                    <a:pt x="12736" y="8846"/>
                  </a:lnTo>
                  <a:cubicBezTo>
                    <a:pt x="12736" y="8846"/>
                    <a:pt x="14225" y="9667"/>
                    <a:pt x="14347" y="9697"/>
                  </a:cubicBezTo>
                  <a:cubicBezTo>
                    <a:pt x="14404" y="9726"/>
                    <a:pt x="14913" y="10499"/>
                    <a:pt x="15227" y="10499"/>
                  </a:cubicBezTo>
                  <a:cubicBezTo>
                    <a:pt x="15249" y="10499"/>
                    <a:pt x="15270" y="10495"/>
                    <a:pt x="15289" y="10487"/>
                  </a:cubicBezTo>
                  <a:cubicBezTo>
                    <a:pt x="15593" y="10427"/>
                    <a:pt x="16718" y="9576"/>
                    <a:pt x="16870" y="8816"/>
                  </a:cubicBezTo>
                  <a:cubicBezTo>
                    <a:pt x="16870" y="8816"/>
                    <a:pt x="16671" y="8469"/>
                    <a:pt x="16185" y="8469"/>
                  </a:cubicBezTo>
                  <a:cubicBezTo>
                    <a:pt x="16133" y="8469"/>
                    <a:pt x="16078" y="8473"/>
                    <a:pt x="16019" y="8481"/>
                  </a:cubicBezTo>
                  <a:lnTo>
                    <a:pt x="15107" y="7965"/>
                  </a:lnTo>
                  <a:lnTo>
                    <a:pt x="15107" y="7965"/>
                  </a:lnTo>
                  <a:cubicBezTo>
                    <a:pt x="15107" y="7965"/>
                    <a:pt x="15897" y="8025"/>
                    <a:pt x="16110" y="8025"/>
                  </a:cubicBezTo>
                  <a:cubicBezTo>
                    <a:pt x="16353" y="8056"/>
                    <a:pt x="17538" y="8208"/>
                    <a:pt x="17751" y="8269"/>
                  </a:cubicBezTo>
                  <a:cubicBezTo>
                    <a:pt x="17849" y="8281"/>
                    <a:pt x="17992" y="8308"/>
                    <a:pt x="18163" y="8308"/>
                  </a:cubicBezTo>
                  <a:cubicBezTo>
                    <a:pt x="18417" y="8308"/>
                    <a:pt x="18732" y="8249"/>
                    <a:pt x="19058" y="7995"/>
                  </a:cubicBezTo>
                  <a:cubicBezTo>
                    <a:pt x="19575" y="7600"/>
                    <a:pt x="19849" y="7144"/>
                    <a:pt x="19849" y="7144"/>
                  </a:cubicBezTo>
                  <a:cubicBezTo>
                    <a:pt x="19849" y="7144"/>
                    <a:pt x="19871" y="6771"/>
                    <a:pt x="19485" y="6771"/>
                  </a:cubicBezTo>
                  <a:cubicBezTo>
                    <a:pt x="19417" y="6771"/>
                    <a:pt x="19336" y="6782"/>
                    <a:pt x="19241" y="6810"/>
                  </a:cubicBezTo>
                  <a:cubicBezTo>
                    <a:pt x="18794" y="6937"/>
                    <a:pt x="18616" y="7094"/>
                    <a:pt x="18382" y="7094"/>
                  </a:cubicBezTo>
                  <a:cubicBezTo>
                    <a:pt x="18282" y="7094"/>
                    <a:pt x="18171" y="7065"/>
                    <a:pt x="18025" y="6992"/>
                  </a:cubicBezTo>
                  <a:cubicBezTo>
                    <a:pt x="17538" y="6779"/>
                    <a:pt x="17143" y="6779"/>
                    <a:pt x="17022" y="6384"/>
                  </a:cubicBezTo>
                  <a:cubicBezTo>
                    <a:pt x="17022" y="6384"/>
                    <a:pt x="17538" y="5928"/>
                    <a:pt x="17934" y="4621"/>
                  </a:cubicBezTo>
                  <a:lnTo>
                    <a:pt x="19241" y="3284"/>
                  </a:lnTo>
                  <a:cubicBezTo>
                    <a:pt x="19241" y="3284"/>
                    <a:pt x="20001" y="2797"/>
                    <a:pt x="20031" y="2676"/>
                  </a:cubicBezTo>
                  <a:cubicBezTo>
                    <a:pt x="20031" y="2676"/>
                    <a:pt x="20183" y="2433"/>
                    <a:pt x="20122" y="2250"/>
                  </a:cubicBezTo>
                  <a:cubicBezTo>
                    <a:pt x="20122" y="2250"/>
                    <a:pt x="20335" y="2129"/>
                    <a:pt x="20274" y="1916"/>
                  </a:cubicBezTo>
                  <a:cubicBezTo>
                    <a:pt x="20183" y="1673"/>
                    <a:pt x="20031" y="1338"/>
                    <a:pt x="19423" y="1278"/>
                  </a:cubicBezTo>
                  <a:cubicBezTo>
                    <a:pt x="19325" y="1263"/>
                    <a:pt x="19228" y="1257"/>
                    <a:pt x="19132" y="1257"/>
                  </a:cubicBezTo>
                  <a:cubicBezTo>
                    <a:pt x="18701" y="1257"/>
                    <a:pt x="18299" y="1379"/>
                    <a:pt x="17984" y="1379"/>
                  </a:cubicBezTo>
                  <a:cubicBezTo>
                    <a:pt x="17935" y="1379"/>
                    <a:pt x="17887" y="1376"/>
                    <a:pt x="17842" y="1369"/>
                  </a:cubicBezTo>
                  <a:cubicBezTo>
                    <a:pt x="17842" y="1369"/>
                    <a:pt x="17356" y="1430"/>
                    <a:pt x="16961" y="1794"/>
                  </a:cubicBezTo>
                  <a:cubicBezTo>
                    <a:pt x="16535" y="2189"/>
                    <a:pt x="16414" y="2402"/>
                    <a:pt x="16383" y="2858"/>
                  </a:cubicBezTo>
                  <a:cubicBezTo>
                    <a:pt x="16383" y="2858"/>
                    <a:pt x="16186" y="2828"/>
                    <a:pt x="15958" y="2828"/>
                  </a:cubicBezTo>
                  <a:cubicBezTo>
                    <a:pt x="15730" y="2828"/>
                    <a:pt x="15472" y="2858"/>
                    <a:pt x="15350" y="2980"/>
                  </a:cubicBezTo>
                  <a:cubicBezTo>
                    <a:pt x="15137" y="3193"/>
                    <a:pt x="15076" y="4013"/>
                    <a:pt x="15076" y="4013"/>
                  </a:cubicBezTo>
                  <a:lnTo>
                    <a:pt x="14803" y="4013"/>
                  </a:lnTo>
                  <a:cubicBezTo>
                    <a:pt x="14803" y="4013"/>
                    <a:pt x="14548" y="3250"/>
                    <a:pt x="14231" y="3250"/>
                  </a:cubicBezTo>
                  <a:cubicBezTo>
                    <a:pt x="14219" y="3250"/>
                    <a:pt x="14207" y="3251"/>
                    <a:pt x="14195" y="3253"/>
                  </a:cubicBezTo>
                  <a:cubicBezTo>
                    <a:pt x="13830" y="3284"/>
                    <a:pt x="13496" y="3770"/>
                    <a:pt x="13496" y="3770"/>
                  </a:cubicBezTo>
                  <a:lnTo>
                    <a:pt x="12918" y="3588"/>
                  </a:lnTo>
                  <a:cubicBezTo>
                    <a:pt x="12918" y="3588"/>
                    <a:pt x="13678" y="2493"/>
                    <a:pt x="13283" y="1490"/>
                  </a:cubicBezTo>
                  <a:cubicBezTo>
                    <a:pt x="13247" y="1454"/>
                    <a:pt x="13103" y="1256"/>
                    <a:pt x="12896" y="1256"/>
                  </a:cubicBezTo>
                  <a:cubicBezTo>
                    <a:pt x="12755" y="1256"/>
                    <a:pt x="12586" y="1347"/>
                    <a:pt x="12402" y="1642"/>
                  </a:cubicBezTo>
                  <a:cubicBezTo>
                    <a:pt x="12402" y="1642"/>
                    <a:pt x="12371" y="882"/>
                    <a:pt x="11946" y="761"/>
                  </a:cubicBezTo>
                  <a:cubicBezTo>
                    <a:pt x="11934" y="757"/>
                    <a:pt x="11921" y="755"/>
                    <a:pt x="11907" y="755"/>
                  </a:cubicBezTo>
                  <a:cubicBezTo>
                    <a:pt x="11693" y="755"/>
                    <a:pt x="11186" y="1156"/>
                    <a:pt x="11186" y="1156"/>
                  </a:cubicBezTo>
                  <a:cubicBezTo>
                    <a:pt x="11186" y="1156"/>
                    <a:pt x="10730" y="1"/>
                    <a:pt x="10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319525" y="1113750"/>
              <a:ext cx="1661925" cy="938125"/>
            </a:xfrm>
            <a:custGeom>
              <a:avLst/>
              <a:gdLst/>
              <a:ahLst/>
              <a:cxnLst/>
              <a:rect l="l" t="t" r="r" b="b"/>
              <a:pathLst>
                <a:path w="66477" h="37525" extrusionOk="0">
                  <a:moveTo>
                    <a:pt x="5852" y="1"/>
                  </a:moveTo>
                  <a:cubicBezTo>
                    <a:pt x="3993" y="1"/>
                    <a:pt x="1312" y="400"/>
                    <a:pt x="761" y="2849"/>
                  </a:cubicBezTo>
                  <a:cubicBezTo>
                    <a:pt x="1" y="6253"/>
                    <a:pt x="973" y="8502"/>
                    <a:pt x="2068" y="11025"/>
                  </a:cubicBezTo>
                  <a:cubicBezTo>
                    <a:pt x="3223" y="13518"/>
                    <a:pt x="8664" y="22880"/>
                    <a:pt x="17509" y="25919"/>
                  </a:cubicBezTo>
                  <a:cubicBezTo>
                    <a:pt x="17509" y="25919"/>
                    <a:pt x="18998" y="28351"/>
                    <a:pt x="19788" y="29019"/>
                  </a:cubicBezTo>
                  <a:lnTo>
                    <a:pt x="20092" y="32788"/>
                  </a:lnTo>
                  <a:cubicBezTo>
                    <a:pt x="20092" y="32788"/>
                    <a:pt x="20123" y="33731"/>
                    <a:pt x="19788" y="34217"/>
                  </a:cubicBezTo>
                  <a:cubicBezTo>
                    <a:pt x="19393" y="34734"/>
                    <a:pt x="17509" y="36436"/>
                    <a:pt x="17995" y="37317"/>
                  </a:cubicBezTo>
                  <a:cubicBezTo>
                    <a:pt x="18068" y="37463"/>
                    <a:pt x="18213" y="37524"/>
                    <a:pt x="18407" y="37524"/>
                  </a:cubicBezTo>
                  <a:cubicBezTo>
                    <a:pt x="19424" y="37524"/>
                    <a:pt x="21764" y="35828"/>
                    <a:pt x="21764" y="35828"/>
                  </a:cubicBezTo>
                  <a:cubicBezTo>
                    <a:pt x="21764" y="35828"/>
                    <a:pt x="23314" y="35251"/>
                    <a:pt x="23162" y="33457"/>
                  </a:cubicBezTo>
                  <a:cubicBezTo>
                    <a:pt x="22980" y="31694"/>
                    <a:pt x="23041" y="30053"/>
                    <a:pt x="23406" y="29901"/>
                  </a:cubicBezTo>
                  <a:cubicBezTo>
                    <a:pt x="23709" y="29749"/>
                    <a:pt x="24530" y="28655"/>
                    <a:pt x="24530" y="28655"/>
                  </a:cubicBezTo>
                  <a:lnTo>
                    <a:pt x="25229" y="28108"/>
                  </a:lnTo>
                  <a:lnTo>
                    <a:pt x="25837" y="29475"/>
                  </a:lnTo>
                  <a:cubicBezTo>
                    <a:pt x="25837" y="29475"/>
                    <a:pt x="25928" y="33092"/>
                    <a:pt x="26324" y="33579"/>
                  </a:cubicBezTo>
                  <a:cubicBezTo>
                    <a:pt x="26382" y="33656"/>
                    <a:pt x="26490" y="33689"/>
                    <a:pt x="26631" y="33689"/>
                  </a:cubicBezTo>
                  <a:cubicBezTo>
                    <a:pt x="27380" y="33689"/>
                    <a:pt x="29067" y="32774"/>
                    <a:pt x="29272" y="32697"/>
                  </a:cubicBezTo>
                  <a:cubicBezTo>
                    <a:pt x="29545" y="32637"/>
                    <a:pt x="30731" y="31603"/>
                    <a:pt x="30944" y="31481"/>
                  </a:cubicBezTo>
                  <a:cubicBezTo>
                    <a:pt x="31156" y="31390"/>
                    <a:pt x="31673" y="31086"/>
                    <a:pt x="31552" y="30965"/>
                  </a:cubicBezTo>
                  <a:cubicBezTo>
                    <a:pt x="31400" y="30843"/>
                    <a:pt x="31004" y="30782"/>
                    <a:pt x="31004" y="30691"/>
                  </a:cubicBezTo>
                  <a:cubicBezTo>
                    <a:pt x="31004" y="30630"/>
                    <a:pt x="30457" y="27135"/>
                    <a:pt x="29849" y="25615"/>
                  </a:cubicBezTo>
                  <a:cubicBezTo>
                    <a:pt x="29849" y="25615"/>
                    <a:pt x="31369" y="25311"/>
                    <a:pt x="31643" y="25220"/>
                  </a:cubicBezTo>
                  <a:cubicBezTo>
                    <a:pt x="31643" y="25220"/>
                    <a:pt x="32980" y="26314"/>
                    <a:pt x="33193" y="27165"/>
                  </a:cubicBezTo>
                  <a:cubicBezTo>
                    <a:pt x="33588" y="28685"/>
                    <a:pt x="32980" y="29719"/>
                    <a:pt x="33315" y="30326"/>
                  </a:cubicBezTo>
                  <a:cubicBezTo>
                    <a:pt x="33405" y="30495"/>
                    <a:pt x="33513" y="30564"/>
                    <a:pt x="33653" y="30564"/>
                  </a:cubicBezTo>
                  <a:cubicBezTo>
                    <a:pt x="33842" y="30564"/>
                    <a:pt x="34091" y="30440"/>
                    <a:pt x="34439" y="30266"/>
                  </a:cubicBezTo>
                  <a:cubicBezTo>
                    <a:pt x="35047" y="29992"/>
                    <a:pt x="36476" y="29202"/>
                    <a:pt x="36476" y="29202"/>
                  </a:cubicBezTo>
                  <a:lnTo>
                    <a:pt x="37843" y="28594"/>
                  </a:lnTo>
                  <a:cubicBezTo>
                    <a:pt x="37843" y="28594"/>
                    <a:pt x="38330" y="27682"/>
                    <a:pt x="37904" y="26527"/>
                  </a:cubicBezTo>
                  <a:cubicBezTo>
                    <a:pt x="37479" y="25342"/>
                    <a:pt x="37540" y="24430"/>
                    <a:pt x="37722" y="23487"/>
                  </a:cubicBezTo>
                  <a:cubicBezTo>
                    <a:pt x="37904" y="22515"/>
                    <a:pt x="37995" y="22272"/>
                    <a:pt x="37995" y="22272"/>
                  </a:cubicBezTo>
                  <a:cubicBezTo>
                    <a:pt x="37995" y="22272"/>
                    <a:pt x="38524" y="22042"/>
                    <a:pt x="38822" y="22042"/>
                  </a:cubicBezTo>
                  <a:cubicBezTo>
                    <a:pt x="38867" y="22042"/>
                    <a:pt x="38906" y="22047"/>
                    <a:pt x="38938" y="22059"/>
                  </a:cubicBezTo>
                  <a:cubicBezTo>
                    <a:pt x="39211" y="22150"/>
                    <a:pt x="40154" y="22971"/>
                    <a:pt x="40154" y="22971"/>
                  </a:cubicBezTo>
                  <a:cubicBezTo>
                    <a:pt x="40154" y="22971"/>
                    <a:pt x="41339" y="24156"/>
                    <a:pt x="41552" y="25311"/>
                  </a:cubicBezTo>
                  <a:cubicBezTo>
                    <a:pt x="41552" y="25311"/>
                    <a:pt x="41369" y="26101"/>
                    <a:pt x="42251" y="26101"/>
                  </a:cubicBezTo>
                  <a:cubicBezTo>
                    <a:pt x="42260" y="26102"/>
                    <a:pt x="42270" y="26102"/>
                    <a:pt x="42280" y="26102"/>
                  </a:cubicBezTo>
                  <a:cubicBezTo>
                    <a:pt x="43123" y="26102"/>
                    <a:pt x="45292" y="24854"/>
                    <a:pt x="45442" y="24734"/>
                  </a:cubicBezTo>
                  <a:cubicBezTo>
                    <a:pt x="45594" y="24612"/>
                    <a:pt x="46537" y="24339"/>
                    <a:pt x="46233" y="23731"/>
                  </a:cubicBezTo>
                  <a:cubicBezTo>
                    <a:pt x="45929" y="23123"/>
                    <a:pt x="45746" y="23366"/>
                    <a:pt x="45351" y="22880"/>
                  </a:cubicBezTo>
                  <a:cubicBezTo>
                    <a:pt x="45017" y="22363"/>
                    <a:pt x="43072" y="19718"/>
                    <a:pt x="42889" y="19536"/>
                  </a:cubicBezTo>
                  <a:cubicBezTo>
                    <a:pt x="42889" y="19536"/>
                    <a:pt x="43862" y="19293"/>
                    <a:pt x="44257" y="19232"/>
                  </a:cubicBezTo>
                  <a:cubicBezTo>
                    <a:pt x="44327" y="19215"/>
                    <a:pt x="44454" y="19208"/>
                    <a:pt x="44632" y="19208"/>
                  </a:cubicBezTo>
                  <a:cubicBezTo>
                    <a:pt x="46146" y="19208"/>
                    <a:pt x="51271" y="19754"/>
                    <a:pt x="54689" y="19754"/>
                  </a:cubicBezTo>
                  <a:cubicBezTo>
                    <a:pt x="55952" y="19754"/>
                    <a:pt x="56981" y="19679"/>
                    <a:pt x="57509" y="19475"/>
                  </a:cubicBezTo>
                  <a:cubicBezTo>
                    <a:pt x="57509" y="19475"/>
                    <a:pt x="59029" y="18989"/>
                    <a:pt x="59272" y="18928"/>
                  </a:cubicBezTo>
                  <a:cubicBezTo>
                    <a:pt x="59485" y="18837"/>
                    <a:pt x="66476" y="16223"/>
                    <a:pt x="66324" y="15493"/>
                  </a:cubicBezTo>
                  <a:cubicBezTo>
                    <a:pt x="66236" y="15071"/>
                    <a:pt x="65771" y="14862"/>
                    <a:pt x="65081" y="14862"/>
                  </a:cubicBezTo>
                  <a:cubicBezTo>
                    <a:pt x="64581" y="14862"/>
                    <a:pt x="63962" y="14972"/>
                    <a:pt x="63285" y="15189"/>
                  </a:cubicBezTo>
                  <a:cubicBezTo>
                    <a:pt x="61953" y="15650"/>
                    <a:pt x="59954" y="16089"/>
                    <a:pt x="58829" y="16089"/>
                  </a:cubicBezTo>
                  <a:cubicBezTo>
                    <a:pt x="58619" y="16089"/>
                    <a:pt x="58439" y="16074"/>
                    <a:pt x="58300" y="16041"/>
                  </a:cubicBezTo>
                  <a:cubicBezTo>
                    <a:pt x="57996" y="15949"/>
                    <a:pt x="57358" y="15828"/>
                    <a:pt x="57358" y="15828"/>
                  </a:cubicBezTo>
                  <a:lnTo>
                    <a:pt x="53528" y="15189"/>
                  </a:lnTo>
                  <a:cubicBezTo>
                    <a:pt x="53528" y="15189"/>
                    <a:pt x="45351" y="13001"/>
                    <a:pt x="42950" y="11664"/>
                  </a:cubicBezTo>
                  <a:cubicBezTo>
                    <a:pt x="42950" y="11664"/>
                    <a:pt x="38239" y="9445"/>
                    <a:pt x="37296" y="9262"/>
                  </a:cubicBezTo>
                  <a:cubicBezTo>
                    <a:pt x="36639" y="9135"/>
                    <a:pt x="35612" y="8638"/>
                    <a:pt x="33885" y="8638"/>
                  </a:cubicBezTo>
                  <a:cubicBezTo>
                    <a:pt x="33136" y="8638"/>
                    <a:pt x="32256" y="8731"/>
                    <a:pt x="31217" y="8989"/>
                  </a:cubicBezTo>
                  <a:lnTo>
                    <a:pt x="30852" y="9080"/>
                  </a:lnTo>
                  <a:cubicBezTo>
                    <a:pt x="30852" y="9080"/>
                    <a:pt x="26232" y="10569"/>
                    <a:pt x="23466" y="12879"/>
                  </a:cubicBezTo>
                  <a:cubicBezTo>
                    <a:pt x="21430" y="14582"/>
                    <a:pt x="19940" y="16041"/>
                    <a:pt x="17934" y="18776"/>
                  </a:cubicBezTo>
                  <a:cubicBezTo>
                    <a:pt x="17934" y="18776"/>
                    <a:pt x="17399" y="19190"/>
                    <a:pt x="16960" y="19190"/>
                  </a:cubicBezTo>
                  <a:cubicBezTo>
                    <a:pt x="16908" y="19190"/>
                    <a:pt x="16858" y="19184"/>
                    <a:pt x="16810" y="19171"/>
                  </a:cubicBezTo>
                  <a:cubicBezTo>
                    <a:pt x="16415" y="19110"/>
                    <a:pt x="13162" y="18563"/>
                    <a:pt x="10731" y="16557"/>
                  </a:cubicBezTo>
                  <a:cubicBezTo>
                    <a:pt x="8299" y="14551"/>
                    <a:pt x="5867" y="11816"/>
                    <a:pt x="4895" y="7712"/>
                  </a:cubicBezTo>
                  <a:cubicBezTo>
                    <a:pt x="4895" y="7712"/>
                    <a:pt x="4773" y="7104"/>
                    <a:pt x="4955" y="6040"/>
                  </a:cubicBezTo>
                  <a:cubicBezTo>
                    <a:pt x="5077" y="5432"/>
                    <a:pt x="6019" y="4308"/>
                    <a:pt x="7296" y="3730"/>
                  </a:cubicBezTo>
                  <a:cubicBezTo>
                    <a:pt x="8542" y="3153"/>
                    <a:pt x="8299" y="1937"/>
                    <a:pt x="8299" y="1937"/>
                  </a:cubicBezTo>
                  <a:cubicBezTo>
                    <a:pt x="8299" y="1937"/>
                    <a:pt x="8694" y="1603"/>
                    <a:pt x="8694" y="1299"/>
                  </a:cubicBezTo>
                  <a:cubicBezTo>
                    <a:pt x="8694" y="995"/>
                    <a:pt x="8512" y="144"/>
                    <a:pt x="7448" y="83"/>
                  </a:cubicBezTo>
                  <a:cubicBezTo>
                    <a:pt x="7139" y="58"/>
                    <a:pt x="6554" y="1"/>
                    <a:pt x="58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785325" y="2095925"/>
              <a:ext cx="637575" cy="985750"/>
            </a:xfrm>
            <a:custGeom>
              <a:avLst/>
              <a:gdLst/>
              <a:ahLst/>
              <a:cxnLst/>
              <a:rect l="l" t="t" r="r" b="b"/>
              <a:pathLst>
                <a:path w="25503" h="39430" extrusionOk="0">
                  <a:moveTo>
                    <a:pt x="21121" y="1"/>
                  </a:moveTo>
                  <a:cubicBezTo>
                    <a:pt x="20141" y="1"/>
                    <a:pt x="19235" y="242"/>
                    <a:pt x="18268" y="523"/>
                  </a:cubicBezTo>
                  <a:cubicBezTo>
                    <a:pt x="16657" y="979"/>
                    <a:pt x="10366" y="3502"/>
                    <a:pt x="7691" y="8638"/>
                  </a:cubicBezTo>
                  <a:cubicBezTo>
                    <a:pt x="7691" y="8638"/>
                    <a:pt x="6049" y="9307"/>
                    <a:pt x="5563" y="9733"/>
                  </a:cubicBezTo>
                  <a:lnTo>
                    <a:pt x="3192" y="9550"/>
                  </a:lnTo>
                  <a:cubicBezTo>
                    <a:pt x="3192" y="9550"/>
                    <a:pt x="2615" y="9490"/>
                    <a:pt x="2341" y="9186"/>
                  </a:cubicBezTo>
                  <a:cubicBezTo>
                    <a:pt x="2114" y="8902"/>
                    <a:pt x="1330" y="7770"/>
                    <a:pt x="733" y="7770"/>
                  </a:cubicBezTo>
                  <a:cubicBezTo>
                    <a:pt x="690" y="7770"/>
                    <a:pt x="649" y="7775"/>
                    <a:pt x="609" y="7787"/>
                  </a:cubicBezTo>
                  <a:cubicBezTo>
                    <a:pt x="1" y="7970"/>
                    <a:pt x="1186" y="10219"/>
                    <a:pt x="1186" y="10219"/>
                  </a:cubicBezTo>
                  <a:cubicBezTo>
                    <a:pt x="1186" y="10219"/>
                    <a:pt x="1368" y="11253"/>
                    <a:pt x="2493" y="11313"/>
                  </a:cubicBezTo>
                  <a:cubicBezTo>
                    <a:pt x="3648" y="11404"/>
                    <a:pt x="4621" y="11587"/>
                    <a:pt x="4682" y="11769"/>
                  </a:cubicBezTo>
                  <a:cubicBezTo>
                    <a:pt x="4742" y="12012"/>
                    <a:pt x="5320" y="12590"/>
                    <a:pt x="5320" y="12590"/>
                  </a:cubicBezTo>
                  <a:lnTo>
                    <a:pt x="5593" y="13046"/>
                  </a:lnTo>
                  <a:lnTo>
                    <a:pt x="4682" y="13289"/>
                  </a:lnTo>
                  <a:cubicBezTo>
                    <a:pt x="4682" y="13289"/>
                    <a:pt x="3492" y="13160"/>
                    <a:pt x="2714" y="13160"/>
                  </a:cubicBezTo>
                  <a:cubicBezTo>
                    <a:pt x="2423" y="13160"/>
                    <a:pt x="2189" y="13178"/>
                    <a:pt x="2098" y="13228"/>
                  </a:cubicBezTo>
                  <a:cubicBezTo>
                    <a:pt x="1764" y="13411"/>
                    <a:pt x="2311" y="14961"/>
                    <a:pt x="2372" y="15113"/>
                  </a:cubicBezTo>
                  <a:cubicBezTo>
                    <a:pt x="2402" y="15326"/>
                    <a:pt x="2888" y="16116"/>
                    <a:pt x="2919" y="16268"/>
                  </a:cubicBezTo>
                  <a:cubicBezTo>
                    <a:pt x="2974" y="16407"/>
                    <a:pt x="3107" y="16701"/>
                    <a:pt x="3176" y="16701"/>
                  </a:cubicBezTo>
                  <a:cubicBezTo>
                    <a:pt x="3182" y="16701"/>
                    <a:pt x="3187" y="16698"/>
                    <a:pt x="3192" y="16693"/>
                  </a:cubicBezTo>
                  <a:cubicBezTo>
                    <a:pt x="3283" y="16602"/>
                    <a:pt x="3344" y="16329"/>
                    <a:pt x="3435" y="16329"/>
                  </a:cubicBezTo>
                  <a:cubicBezTo>
                    <a:pt x="3496" y="16329"/>
                    <a:pt x="5654" y="16329"/>
                    <a:pt x="6688" y="16116"/>
                  </a:cubicBezTo>
                  <a:cubicBezTo>
                    <a:pt x="6688" y="16116"/>
                    <a:pt x="6718" y="17088"/>
                    <a:pt x="6779" y="17240"/>
                  </a:cubicBezTo>
                  <a:cubicBezTo>
                    <a:pt x="6779" y="17240"/>
                    <a:pt x="5958" y="17970"/>
                    <a:pt x="5441" y="18000"/>
                  </a:cubicBezTo>
                  <a:cubicBezTo>
                    <a:pt x="5354" y="18009"/>
                    <a:pt x="5270" y="18012"/>
                    <a:pt x="5189" y="18012"/>
                  </a:cubicBezTo>
                  <a:cubicBezTo>
                    <a:pt x="4517" y="18012"/>
                    <a:pt x="4032" y="17756"/>
                    <a:pt x="3682" y="17756"/>
                  </a:cubicBezTo>
                  <a:cubicBezTo>
                    <a:pt x="3615" y="17756"/>
                    <a:pt x="3553" y="17766"/>
                    <a:pt x="3496" y="17788"/>
                  </a:cubicBezTo>
                  <a:cubicBezTo>
                    <a:pt x="3192" y="17909"/>
                    <a:pt x="3283" y="18092"/>
                    <a:pt x="3435" y="18456"/>
                  </a:cubicBezTo>
                  <a:cubicBezTo>
                    <a:pt x="3527" y="18882"/>
                    <a:pt x="3891" y="19794"/>
                    <a:pt x="3891" y="19794"/>
                  </a:cubicBezTo>
                  <a:lnTo>
                    <a:pt x="4104" y="20706"/>
                  </a:lnTo>
                  <a:cubicBezTo>
                    <a:pt x="4104" y="20706"/>
                    <a:pt x="4446" y="20983"/>
                    <a:pt x="5005" y="20983"/>
                  </a:cubicBezTo>
                  <a:cubicBezTo>
                    <a:pt x="5112" y="20983"/>
                    <a:pt x="5228" y="20973"/>
                    <a:pt x="5350" y="20949"/>
                  </a:cubicBezTo>
                  <a:cubicBezTo>
                    <a:pt x="5610" y="20897"/>
                    <a:pt x="5848" y="20873"/>
                    <a:pt x="6073" y="20873"/>
                  </a:cubicBezTo>
                  <a:cubicBezTo>
                    <a:pt x="6505" y="20873"/>
                    <a:pt x="6885" y="20961"/>
                    <a:pt x="7265" y="21101"/>
                  </a:cubicBezTo>
                  <a:cubicBezTo>
                    <a:pt x="7843" y="21283"/>
                    <a:pt x="7995" y="21344"/>
                    <a:pt x="7995" y="21344"/>
                  </a:cubicBezTo>
                  <a:cubicBezTo>
                    <a:pt x="7995" y="21344"/>
                    <a:pt x="8086" y="21800"/>
                    <a:pt x="8025" y="21952"/>
                  </a:cubicBezTo>
                  <a:cubicBezTo>
                    <a:pt x="7934" y="22104"/>
                    <a:pt x="7326" y="22651"/>
                    <a:pt x="7326" y="22651"/>
                  </a:cubicBezTo>
                  <a:cubicBezTo>
                    <a:pt x="7326" y="22651"/>
                    <a:pt x="6505" y="23259"/>
                    <a:pt x="5776" y="23289"/>
                  </a:cubicBezTo>
                  <a:cubicBezTo>
                    <a:pt x="5776" y="23289"/>
                    <a:pt x="5698" y="23258"/>
                    <a:pt x="5598" y="23258"/>
                  </a:cubicBezTo>
                  <a:cubicBezTo>
                    <a:pt x="5456" y="23258"/>
                    <a:pt x="5270" y="23321"/>
                    <a:pt x="5198" y="23623"/>
                  </a:cubicBezTo>
                  <a:cubicBezTo>
                    <a:pt x="5107" y="24171"/>
                    <a:pt x="5715" y="25660"/>
                    <a:pt x="5745" y="25721"/>
                  </a:cubicBezTo>
                  <a:cubicBezTo>
                    <a:pt x="5772" y="25829"/>
                    <a:pt x="5848" y="26323"/>
                    <a:pt x="6143" y="26323"/>
                  </a:cubicBezTo>
                  <a:cubicBezTo>
                    <a:pt x="6179" y="26323"/>
                    <a:pt x="6219" y="26315"/>
                    <a:pt x="6262" y="26298"/>
                  </a:cubicBezTo>
                  <a:cubicBezTo>
                    <a:pt x="6688" y="26146"/>
                    <a:pt x="6536" y="26025"/>
                    <a:pt x="6870" y="25842"/>
                  </a:cubicBezTo>
                  <a:cubicBezTo>
                    <a:pt x="7235" y="25690"/>
                    <a:pt x="9059" y="24748"/>
                    <a:pt x="9150" y="24627"/>
                  </a:cubicBezTo>
                  <a:cubicBezTo>
                    <a:pt x="9150" y="24627"/>
                    <a:pt x="9211" y="25265"/>
                    <a:pt x="9211" y="25508"/>
                  </a:cubicBezTo>
                  <a:cubicBezTo>
                    <a:pt x="9241" y="26055"/>
                    <a:pt x="7478" y="32256"/>
                    <a:pt x="7782" y="33624"/>
                  </a:cubicBezTo>
                  <a:cubicBezTo>
                    <a:pt x="7782" y="33624"/>
                    <a:pt x="7934" y="34627"/>
                    <a:pt x="7995" y="34779"/>
                  </a:cubicBezTo>
                  <a:cubicBezTo>
                    <a:pt x="8025" y="34930"/>
                    <a:pt x="8955" y="39430"/>
                    <a:pt x="9414" y="39430"/>
                  </a:cubicBezTo>
                  <a:cubicBezTo>
                    <a:pt x="9417" y="39430"/>
                    <a:pt x="9420" y="39430"/>
                    <a:pt x="9423" y="39429"/>
                  </a:cubicBezTo>
                  <a:cubicBezTo>
                    <a:pt x="9910" y="39399"/>
                    <a:pt x="10062" y="38609"/>
                    <a:pt x="9879" y="37575"/>
                  </a:cubicBezTo>
                  <a:cubicBezTo>
                    <a:pt x="9697" y="36542"/>
                    <a:pt x="9606" y="34961"/>
                    <a:pt x="9849" y="34414"/>
                  </a:cubicBezTo>
                  <a:cubicBezTo>
                    <a:pt x="9910" y="34232"/>
                    <a:pt x="10031" y="33867"/>
                    <a:pt x="10031" y="33867"/>
                  </a:cubicBezTo>
                  <a:lnTo>
                    <a:pt x="10791" y="31587"/>
                  </a:lnTo>
                  <a:cubicBezTo>
                    <a:pt x="10791" y="31587"/>
                    <a:pt x="12919" y="26754"/>
                    <a:pt x="13952" y="25417"/>
                  </a:cubicBezTo>
                  <a:cubicBezTo>
                    <a:pt x="13952" y="25417"/>
                    <a:pt x="15746" y="22712"/>
                    <a:pt x="15958" y="22165"/>
                  </a:cubicBezTo>
                  <a:cubicBezTo>
                    <a:pt x="16141" y="21587"/>
                    <a:pt x="16901" y="20584"/>
                    <a:pt x="16718" y="18426"/>
                  </a:cubicBezTo>
                  <a:lnTo>
                    <a:pt x="16688" y="18213"/>
                  </a:lnTo>
                  <a:cubicBezTo>
                    <a:pt x="16688" y="18213"/>
                    <a:pt x="16202" y="15234"/>
                    <a:pt x="15047" y="13289"/>
                  </a:cubicBezTo>
                  <a:cubicBezTo>
                    <a:pt x="14226" y="11860"/>
                    <a:pt x="13466" y="10827"/>
                    <a:pt x="11946" y="9338"/>
                  </a:cubicBezTo>
                  <a:cubicBezTo>
                    <a:pt x="11946" y="9338"/>
                    <a:pt x="11673" y="8882"/>
                    <a:pt x="11794" y="8638"/>
                  </a:cubicBezTo>
                  <a:cubicBezTo>
                    <a:pt x="11855" y="8365"/>
                    <a:pt x="12493" y="6450"/>
                    <a:pt x="13983" y="5143"/>
                  </a:cubicBezTo>
                  <a:cubicBezTo>
                    <a:pt x="15472" y="3806"/>
                    <a:pt x="17357" y="2590"/>
                    <a:pt x="20001" y="2347"/>
                  </a:cubicBezTo>
                  <a:cubicBezTo>
                    <a:pt x="20062" y="2559"/>
                    <a:pt x="20427" y="2499"/>
                    <a:pt x="21095" y="2742"/>
                  </a:cubicBezTo>
                  <a:cubicBezTo>
                    <a:pt x="21460" y="2863"/>
                    <a:pt x="22068" y="3532"/>
                    <a:pt x="22311" y="4383"/>
                  </a:cubicBezTo>
                  <a:cubicBezTo>
                    <a:pt x="22509" y="5147"/>
                    <a:pt x="23234" y="5174"/>
                    <a:pt x="23333" y="5174"/>
                  </a:cubicBezTo>
                  <a:cubicBezTo>
                    <a:pt x="23341" y="5174"/>
                    <a:pt x="23345" y="5173"/>
                    <a:pt x="23345" y="5173"/>
                  </a:cubicBezTo>
                  <a:cubicBezTo>
                    <a:pt x="23345" y="5173"/>
                    <a:pt x="23497" y="5447"/>
                    <a:pt x="23679" y="5477"/>
                  </a:cubicBezTo>
                  <a:cubicBezTo>
                    <a:pt x="23706" y="5482"/>
                    <a:pt x="23742" y="5485"/>
                    <a:pt x="23783" y="5485"/>
                  </a:cubicBezTo>
                  <a:cubicBezTo>
                    <a:pt x="24016" y="5485"/>
                    <a:pt x="24431" y="5382"/>
                    <a:pt x="24560" y="4839"/>
                  </a:cubicBezTo>
                  <a:cubicBezTo>
                    <a:pt x="24712" y="4170"/>
                    <a:pt x="25503" y="1252"/>
                    <a:pt x="23436" y="462"/>
                  </a:cubicBezTo>
                  <a:cubicBezTo>
                    <a:pt x="22590" y="129"/>
                    <a:pt x="21836" y="1"/>
                    <a:pt x="211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960075" y="1606825"/>
              <a:ext cx="364025" cy="579900"/>
            </a:xfrm>
            <a:custGeom>
              <a:avLst/>
              <a:gdLst/>
              <a:ahLst/>
              <a:cxnLst/>
              <a:rect l="l" t="t" r="r" b="b"/>
              <a:pathLst>
                <a:path w="14561" h="23196" extrusionOk="0">
                  <a:moveTo>
                    <a:pt x="9090" y="1"/>
                  </a:moveTo>
                  <a:cubicBezTo>
                    <a:pt x="9012" y="1"/>
                    <a:pt x="8931" y="9"/>
                    <a:pt x="8846" y="26"/>
                  </a:cubicBezTo>
                  <a:cubicBezTo>
                    <a:pt x="7630" y="299"/>
                    <a:pt x="7053" y="938"/>
                    <a:pt x="6414" y="1667"/>
                  </a:cubicBezTo>
                  <a:cubicBezTo>
                    <a:pt x="5776" y="2397"/>
                    <a:pt x="3527" y="5497"/>
                    <a:pt x="3831" y="8810"/>
                  </a:cubicBezTo>
                  <a:cubicBezTo>
                    <a:pt x="3831" y="8810"/>
                    <a:pt x="3253" y="9661"/>
                    <a:pt x="3162" y="9996"/>
                  </a:cubicBezTo>
                  <a:lnTo>
                    <a:pt x="1977" y="10634"/>
                  </a:lnTo>
                  <a:cubicBezTo>
                    <a:pt x="1977" y="10634"/>
                    <a:pt x="1725" y="10759"/>
                    <a:pt x="1543" y="10759"/>
                  </a:cubicBezTo>
                  <a:cubicBezTo>
                    <a:pt x="1524" y="10759"/>
                    <a:pt x="1507" y="10758"/>
                    <a:pt x="1490" y="10755"/>
                  </a:cubicBezTo>
                  <a:cubicBezTo>
                    <a:pt x="1314" y="10733"/>
                    <a:pt x="850" y="10520"/>
                    <a:pt x="515" y="10520"/>
                  </a:cubicBezTo>
                  <a:cubicBezTo>
                    <a:pt x="389" y="10520"/>
                    <a:pt x="281" y="10550"/>
                    <a:pt x="214" y="10634"/>
                  </a:cubicBezTo>
                  <a:cubicBezTo>
                    <a:pt x="1" y="10938"/>
                    <a:pt x="1247" y="11606"/>
                    <a:pt x="1247" y="11606"/>
                  </a:cubicBezTo>
                  <a:cubicBezTo>
                    <a:pt x="1247" y="11606"/>
                    <a:pt x="1478" y="11838"/>
                    <a:pt x="1806" y="11838"/>
                  </a:cubicBezTo>
                  <a:cubicBezTo>
                    <a:pt x="1924" y="11838"/>
                    <a:pt x="2053" y="11808"/>
                    <a:pt x="2189" y="11728"/>
                  </a:cubicBezTo>
                  <a:cubicBezTo>
                    <a:pt x="2700" y="11459"/>
                    <a:pt x="3187" y="11262"/>
                    <a:pt x="3335" y="11262"/>
                  </a:cubicBezTo>
                  <a:cubicBezTo>
                    <a:pt x="3354" y="11262"/>
                    <a:pt x="3368" y="11265"/>
                    <a:pt x="3375" y="11272"/>
                  </a:cubicBezTo>
                  <a:cubicBezTo>
                    <a:pt x="3466" y="11363"/>
                    <a:pt x="3952" y="11485"/>
                    <a:pt x="3952" y="11485"/>
                  </a:cubicBezTo>
                  <a:lnTo>
                    <a:pt x="4226" y="11637"/>
                  </a:lnTo>
                  <a:lnTo>
                    <a:pt x="3861" y="12032"/>
                  </a:lnTo>
                  <a:cubicBezTo>
                    <a:pt x="3861" y="12032"/>
                    <a:pt x="2737" y="12610"/>
                    <a:pt x="2615" y="12792"/>
                  </a:cubicBezTo>
                  <a:cubicBezTo>
                    <a:pt x="2493" y="13005"/>
                    <a:pt x="3253" y="13552"/>
                    <a:pt x="3344" y="13643"/>
                  </a:cubicBezTo>
                  <a:cubicBezTo>
                    <a:pt x="3405" y="13704"/>
                    <a:pt x="3922" y="13947"/>
                    <a:pt x="3983" y="14008"/>
                  </a:cubicBezTo>
                  <a:cubicBezTo>
                    <a:pt x="4054" y="14055"/>
                    <a:pt x="4162" y="14158"/>
                    <a:pt x="4220" y="14158"/>
                  </a:cubicBezTo>
                  <a:cubicBezTo>
                    <a:pt x="4237" y="14158"/>
                    <a:pt x="4250" y="14149"/>
                    <a:pt x="4256" y="14129"/>
                  </a:cubicBezTo>
                  <a:cubicBezTo>
                    <a:pt x="4287" y="14069"/>
                    <a:pt x="4226" y="13947"/>
                    <a:pt x="4256" y="13917"/>
                  </a:cubicBezTo>
                  <a:cubicBezTo>
                    <a:pt x="4287" y="13917"/>
                    <a:pt x="5320" y="13217"/>
                    <a:pt x="5746" y="12792"/>
                  </a:cubicBezTo>
                  <a:cubicBezTo>
                    <a:pt x="5746" y="12792"/>
                    <a:pt x="6050" y="13248"/>
                    <a:pt x="6110" y="13339"/>
                  </a:cubicBezTo>
                  <a:cubicBezTo>
                    <a:pt x="6110" y="13339"/>
                    <a:pt x="5958" y="13947"/>
                    <a:pt x="5685" y="14129"/>
                  </a:cubicBezTo>
                  <a:cubicBezTo>
                    <a:pt x="5290" y="14464"/>
                    <a:pt x="4834" y="14433"/>
                    <a:pt x="4712" y="14616"/>
                  </a:cubicBezTo>
                  <a:cubicBezTo>
                    <a:pt x="4591" y="14768"/>
                    <a:pt x="4712" y="14828"/>
                    <a:pt x="4895" y="14980"/>
                  </a:cubicBezTo>
                  <a:cubicBezTo>
                    <a:pt x="5077" y="15132"/>
                    <a:pt x="5533" y="15467"/>
                    <a:pt x="5533" y="15467"/>
                  </a:cubicBezTo>
                  <a:lnTo>
                    <a:pt x="5928" y="15801"/>
                  </a:lnTo>
                  <a:cubicBezTo>
                    <a:pt x="5928" y="15801"/>
                    <a:pt x="5938" y="15802"/>
                    <a:pt x="5956" y="15802"/>
                  </a:cubicBezTo>
                  <a:cubicBezTo>
                    <a:pt x="6048" y="15802"/>
                    <a:pt x="6343" y="15781"/>
                    <a:pt x="6597" y="15528"/>
                  </a:cubicBezTo>
                  <a:cubicBezTo>
                    <a:pt x="6901" y="15224"/>
                    <a:pt x="7205" y="15132"/>
                    <a:pt x="7569" y="15041"/>
                  </a:cubicBezTo>
                  <a:cubicBezTo>
                    <a:pt x="7904" y="14980"/>
                    <a:pt x="8025" y="14980"/>
                    <a:pt x="8025" y="14980"/>
                  </a:cubicBezTo>
                  <a:cubicBezTo>
                    <a:pt x="8025" y="14980"/>
                    <a:pt x="8208" y="15163"/>
                    <a:pt x="8208" y="15224"/>
                  </a:cubicBezTo>
                  <a:cubicBezTo>
                    <a:pt x="8208" y="15315"/>
                    <a:pt x="8086" y="15771"/>
                    <a:pt x="8086" y="15771"/>
                  </a:cubicBezTo>
                  <a:cubicBezTo>
                    <a:pt x="8086" y="15771"/>
                    <a:pt x="7904" y="16287"/>
                    <a:pt x="7569" y="16561"/>
                  </a:cubicBezTo>
                  <a:cubicBezTo>
                    <a:pt x="7569" y="16561"/>
                    <a:pt x="7296" y="16652"/>
                    <a:pt x="7417" y="16895"/>
                  </a:cubicBezTo>
                  <a:cubicBezTo>
                    <a:pt x="7509" y="17169"/>
                    <a:pt x="8238" y="17716"/>
                    <a:pt x="8329" y="17746"/>
                  </a:cubicBezTo>
                  <a:cubicBezTo>
                    <a:pt x="8352" y="17769"/>
                    <a:pt x="8479" y="17930"/>
                    <a:pt x="8605" y="17930"/>
                  </a:cubicBezTo>
                  <a:cubicBezTo>
                    <a:pt x="8646" y="17930"/>
                    <a:pt x="8687" y="17913"/>
                    <a:pt x="8724" y="17868"/>
                  </a:cubicBezTo>
                  <a:cubicBezTo>
                    <a:pt x="8876" y="17655"/>
                    <a:pt x="8785" y="17625"/>
                    <a:pt x="8876" y="17442"/>
                  </a:cubicBezTo>
                  <a:cubicBezTo>
                    <a:pt x="8998" y="17260"/>
                    <a:pt x="9576" y="16257"/>
                    <a:pt x="9606" y="16135"/>
                  </a:cubicBezTo>
                  <a:cubicBezTo>
                    <a:pt x="9606" y="16135"/>
                    <a:pt x="9849" y="16439"/>
                    <a:pt x="9910" y="16561"/>
                  </a:cubicBezTo>
                  <a:cubicBezTo>
                    <a:pt x="10092" y="16835"/>
                    <a:pt x="11156" y="20330"/>
                    <a:pt x="11734" y="20908"/>
                  </a:cubicBezTo>
                  <a:cubicBezTo>
                    <a:pt x="11734" y="20908"/>
                    <a:pt x="12129" y="21303"/>
                    <a:pt x="12190" y="21394"/>
                  </a:cubicBezTo>
                  <a:cubicBezTo>
                    <a:pt x="12277" y="21452"/>
                    <a:pt x="13994" y="23196"/>
                    <a:pt x="14289" y="23196"/>
                  </a:cubicBezTo>
                  <a:cubicBezTo>
                    <a:pt x="14301" y="23196"/>
                    <a:pt x="14310" y="23193"/>
                    <a:pt x="14317" y="23187"/>
                  </a:cubicBezTo>
                  <a:cubicBezTo>
                    <a:pt x="14560" y="23035"/>
                    <a:pt x="14348" y="22579"/>
                    <a:pt x="13983" y="22154"/>
                  </a:cubicBezTo>
                  <a:cubicBezTo>
                    <a:pt x="13557" y="21698"/>
                    <a:pt x="13041" y="20968"/>
                    <a:pt x="12980" y="20664"/>
                  </a:cubicBezTo>
                  <a:cubicBezTo>
                    <a:pt x="12949" y="20543"/>
                    <a:pt x="12919" y="20330"/>
                    <a:pt x="12919" y="20330"/>
                  </a:cubicBezTo>
                  <a:lnTo>
                    <a:pt x="12585" y="18993"/>
                  </a:lnTo>
                  <a:cubicBezTo>
                    <a:pt x="12585" y="18993"/>
                    <a:pt x="12068" y="16044"/>
                    <a:pt x="12190" y="15072"/>
                  </a:cubicBezTo>
                  <a:cubicBezTo>
                    <a:pt x="12190" y="15072"/>
                    <a:pt x="12220" y="13248"/>
                    <a:pt x="12159" y="12914"/>
                  </a:cubicBezTo>
                  <a:cubicBezTo>
                    <a:pt x="12068" y="12579"/>
                    <a:pt x="12129" y="11880"/>
                    <a:pt x="11369" y="10907"/>
                  </a:cubicBezTo>
                  <a:lnTo>
                    <a:pt x="11278" y="10786"/>
                  </a:lnTo>
                  <a:cubicBezTo>
                    <a:pt x="11278" y="10786"/>
                    <a:pt x="10123" y="9540"/>
                    <a:pt x="8968" y="8962"/>
                  </a:cubicBezTo>
                  <a:cubicBezTo>
                    <a:pt x="8117" y="8537"/>
                    <a:pt x="7448" y="8293"/>
                    <a:pt x="6262" y="8050"/>
                  </a:cubicBezTo>
                  <a:cubicBezTo>
                    <a:pt x="6262" y="8050"/>
                    <a:pt x="5989" y="7898"/>
                    <a:pt x="5958" y="7746"/>
                  </a:cubicBezTo>
                  <a:cubicBezTo>
                    <a:pt x="5928" y="7594"/>
                    <a:pt x="5624" y="6500"/>
                    <a:pt x="5928" y="5406"/>
                  </a:cubicBezTo>
                  <a:cubicBezTo>
                    <a:pt x="6232" y="4281"/>
                    <a:pt x="6749" y="3126"/>
                    <a:pt x="7934" y="2214"/>
                  </a:cubicBezTo>
                  <a:cubicBezTo>
                    <a:pt x="7843" y="2001"/>
                    <a:pt x="8025" y="1910"/>
                    <a:pt x="8390" y="1819"/>
                  </a:cubicBezTo>
                  <a:cubicBezTo>
                    <a:pt x="8414" y="1816"/>
                    <a:pt x="8440" y="1815"/>
                    <a:pt x="8468" y="1815"/>
                  </a:cubicBezTo>
                  <a:cubicBezTo>
                    <a:pt x="8728" y="1815"/>
                    <a:pt x="9155" y="1943"/>
                    <a:pt x="9484" y="2245"/>
                  </a:cubicBezTo>
                  <a:cubicBezTo>
                    <a:pt x="9634" y="2371"/>
                    <a:pt x="9775" y="2411"/>
                    <a:pt x="9893" y="2411"/>
                  </a:cubicBezTo>
                  <a:cubicBezTo>
                    <a:pt x="10085" y="2411"/>
                    <a:pt x="10214" y="2305"/>
                    <a:pt x="10214" y="2305"/>
                  </a:cubicBezTo>
                  <a:cubicBezTo>
                    <a:pt x="10214" y="2305"/>
                    <a:pt x="10326" y="2372"/>
                    <a:pt x="10434" y="2372"/>
                  </a:cubicBezTo>
                  <a:cubicBezTo>
                    <a:pt x="10452" y="2372"/>
                    <a:pt x="10470" y="2371"/>
                    <a:pt x="10487" y="2366"/>
                  </a:cubicBezTo>
                  <a:cubicBezTo>
                    <a:pt x="10609" y="2305"/>
                    <a:pt x="10822" y="2123"/>
                    <a:pt x="10700" y="1789"/>
                  </a:cubicBezTo>
                  <a:cubicBezTo>
                    <a:pt x="10615" y="1421"/>
                    <a:pt x="10136" y="1"/>
                    <a:pt x="90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942600" y="4202350"/>
              <a:ext cx="1171000" cy="1226875"/>
            </a:xfrm>
            <a:custGeom>
              <a:avLst/>
              <a:gdLst/>
              <a:ahLst/>
              <a:cxnLst/>
              <a:rect l="l" t="t" r="r" b="b"/>
              <a:pathLst>
                <a:path w="46840" h="49075" extrusionOk="0">
                  <a:moveTo>
                    <a:pt x="655" y="0"/>
                  </a:moveTo>
                  <a:cubicBezTo>
                    <a:pt x="487" y="0"/>
                    <a:pt x="374" y="30"/>
                    <a:pt x="334" y="97"/>
                  </a:cubicBezTo>
                  <a:cubicBezTo>
                    <a:pt x="0" y="705"/>
                    <a:pt x="851" y="1525"/>
                    <a:pt x="2249" y="2133"/>
                  </a:cubicBezTo>
                  <a:cubicBezTo>
                    <a:pt x="3648" y="2741"/>
                    <a:pt x="5714" y="3896"/>
                    <a:pt x="6170" y="4565"/>
                  </a:cubicBezTo>
                  <a:cubicBezTo>
                    <a:pt x="6322" y="4839"/>
                    <a:pt x="6687" y="5295"/>
                    <a:pt x="6687" y="5295"/>
                  </a:cubicBezTo>
                  <a:lnTo>
                    <a:pt x="8936" y="8061"/>
                  </a:lnTo>
                  <a:cubicBezTo>
                    <a:pt x="8936" y="8061"/>
                    <a:pt x="13192" y="14535"/>
                    <a:pt x="14012" y="16875"/>
                  </a:cubicBezTo>
                  <a:cubicBezTo>
                    <a:pt x="14012" y="16875"/>
                    <a:pt x="15897" y="21252"/>
                    <a:pt x="16444" y="21951"/>
                  </a:cubicBezTo>
                  <a:cubicBezTo>
                    <a:pt x="16991" y="22620"/>
                    <a:pt x="17599" y="24322"/>
                    <a:pt x="20456" y="25812"/>
                  </a:cubicBezTo>
                  <a:lnTo>
                    <a:pt x="20760" y="25963"/>
                  </a:lnTo>
                  <a:cubicBezTo>
                    <a:pt x="20760" y="25963"/>
                    <a:pt x="24773" y="27726"/>
                    <a:pt x="28116" y="27818"/>
                  </a:cubicBezTo>
                  <a:cubicBezTo>
                    <a:pt x="28614" y="27836"/>
                    <a:pt x="29090" y="27847"/>
                    <a:pt x="29558" y="27847"/>
                  </a:cubicBezTo>
                  <a:cubicBezTo>
                    <a:pt x="31379" y="27847"/>
                    <a:pt x="33085" y="27681"/>
                    <a:pt x="35502" y="27149"/>
                  </a:cubicBezTo>
                  <a:cubicBezTo>
                    <a:pt x="35502" y="27149"/>
                    <a:pt x="36262" y="27179"/>
                    <a:pt x="36475" y="27514"/>
                  </a:cubicBezTo>
                  <a:cubicBezTo>
                    <a:pt x="36718" y="27818"/>
                    <a:pt x="38603" y="30128"/>
                    <a:pt x="39059" y="32985"/>
                  </a:cubicBezTo>
                  <a:cubicBezTo>
                    <a:pt x="39514" y="35842"/>
                    <a:pt x="39514" y="39216"/>
                    <a:pt x="37691" y="42590"/>
                  </a:cubicBezTo>
                  <a:cubicBezTo>
                    <a:pt x="37660" y="42681"/>
                    <a:pt x="37387" y="43167"/>
                    <a:pt x="36596" y="43775"/>
                  </a:cubicBezTo>
                  <a:cubicBezTo>
                    <a:pt x="36307" y="44007"/>
                    <a:pt x="35662" y="44177"/>
                    <a:pt x="34918" y="44177"/>
                  </a:cubicBezTo>
                  <a:cubicBezTo>
                    <a:pt x="34491" y="44177"/>
                    <a:pt x="34031" y="44121"/>
                    <a:pt x="33587" y="43988"/>
                  </a:cubicBezTo>
                  <a:cubicBezTo>
                    <a:pt x="33387" y="43923"/>
                    <a:pt x="33204" y="43896"/>
                    <a:pt x="33039" y="43896"/>
                  </a:cubicBezTo>
                  <a:cubicBezTo>
                    <a:pt x="32197" y="43896"/>
                    <a:pt x="31794" y="44596"/>
                    <a:pt x="31794" y="44596"/>
                  </a:cubicBezTo>
                  <a:cubicBezTo>
                    <a:pt x="31794" y="44596"/>
                    <a:pt x="31338" y="44596"/>
                    <a:pt x="31156" y="44778"/>
                  </a:cubicBezTo>
                  <a:cubicBezTo>
                    <a:pt x="30973" y="44961"/>
                    <a:pt x="30578" y="45660"/>
                    <a:pt x="31277" y="46359"/>
                  </a:cubicBezTo>
                  <a:cubicBezTo>
                    <a:pt x="31800" y="46929"/>
                    <a:pt x="33750" y="49075"/>
                    <a:pt x="35809" y="49075"/>
                  </a:cubicBezTo>
                  <a:cubicBezTo>
                    <a:pt x="36387" y="49075"/>
                    <a:pt x="36973" y="48906"/>
                    <a:pt x="37539" y="48487"/>
                  </a:cubicBezTo>
                  <a:cubicBezTo>
                    <a:pt x="40122" y="46632"/>
                    <a:pt x="40852" y="44474"/>
                    <a:pt x="41581" y="42073"/>
                  </a:cubicBezTo>
                  <a:cubicBezTo>
                    <a:pt x="42341" y="39672"/>
                    <a:pt x="44226" y="29945"/>
                    <a:pt x="40001" y="22559"/>
                  </a:cubicBezTo>
                  <a:cubicBezTo>
                    <a:pt x="40001" y="22559"/>
                    <a:pt x="40457" y="20006"/>
                    <a:pt x="40305" y="19003"/>
                  </a:cubicBezTo>
                  <a:lnTo>
                    <a:pt x="42402" y="16267"/>
                  </a:lnTo>
                  <a:cubicBezTo>
                    <a:pt x="42402" y="16267"/>
                    <a:pt x="42949" y="15599"/>
                    <a:pt x="43496" y="15477"/>
                  </a:cubicBezTo>
                  <a:cubicBezTo>
                    <a:pt x="44074" y="15355"/>
                    <a:pt x="46384" y="15355"/>
                    <a:pt x="46627" y="14444"/>
                  </a:cubicBezTo>
                  <a:cubicBezTo>
                    <a:pt x="46840" y="13532"/>
                    <a:pt x="43132" y="13197"/>
                    <a:pt x="43132" y="13197"/>
                  </a:cubicBezTo>
                  <a:cubicBezTo>
                    <a:pt x="43132" y="13197"/>
                    <a:pt x="42818" y="13073"/>
                    <a:pt x="42388" y="13073"/>
                  </a:cubicBezTo>
                  <a:cubicBezTo>
                    <a:pt x="41890" y="13073"/>
                    <a:pt x="41236" y="13240"/>
                    <a:pt x="40730" y="13957"/>
                  </a:cubicBezTo>
                  <a:cubicBezTo>
                    <a:pt x="39826" y="15241"/>
                    <a:pt x="38809" y="16273"/>
                    <a:pt x="38460" y="16273"/>
                  </a:cubicBezTo>
                  <a:cubicBezTo>
                    <a:pt x="38446" y="16273"/>
                    <a:pt x="38432" y="16271"/>
                    <a:pt x="38420" y="16267"/>
                  </a:cubicBezTo>
                  <a:cubicBezTo>
                    <a:pt x="38382" y="16260"/>
                    <a:pt x="38330" y="16256"/>
                    <a:pt x="38268" y="16256"/>
                  </a:cubicBezTo>
                  <a:cubicBezTo>
                    <a:pt x="37831" y="16256"/>
                    <a:pt x="36900" y="16419"/>
                    <a:pt x="36900" y="16419"/>
                  </a:cubicBezTo>
                  <a:lnTo>
                    <a:pt x="36141" y="16389"/>
                  </a:lnTo>
                  <a:lnTo>
                    <a:pt x="36505" y="15112"/>
                  </a:lnTo>
                  <a:cubicBezTo>
                    <a:pt x="36505" y="15112"/>
                    <a:pt x="38633" y="12559"/>
                    <a:pt x="38694" y="11982"/>
                  </a:cubicBezTo>
                  <a:cubicBezTo>
                    <a:pt x="38724" y="11404"/>
                    <a:pt x="36353" y="10887"/>
                    <a:pt x="36110" y="10796"/>
                  </a:cubicBezTo>
                  <a:cubicBezTo>
                    <a:pt x="35837" y="10705"/>
                    <a:pt x="34438" y="10705"/>
                    <a:pt x="34226" y="10614"/>
                  </a:cubicBezTo>
                  <a:cubicBezTo>
                    <a:pt x="34117" y="10578"/>
                    <a:pt x="33868" y="10531"/>
                    <a:pt x="33698" y="10531"/>
                  </a:cubicBezTo>
                  <a:cubicBezTo>
                    <a:pt x="33582" y="10531"/>
                    <a:pt x="33502" y="10552"/>
                    <a:pt x="33527" y="10614"/>
                  </a:cubicBezTo>
                  <a:cubicBezTo>
                    <a:pt x="33557" y="10796"/>
                    <a:pt x="33770" y="11070"/>
                    <a:pt x="33739" y="11161"/>
                  </a:cubicBezTo>
                  <a:cubicBezTo>
                    <a:pt x="33709" y="11222"/>
                    <a:pt x="31916" y="13927"/>
                    <a:pt x="31429" y="15325"/>
                  </a:cubicBezTo>
                  <a:cubicBezTo>
                    <a:pt x="31429" y="15325"/>
                    <a:pt x="30183" y="14596"/>
                    <a:pt x="29940" y="14504"/>
                  </a:cubicBezTo>
                  <a:cubicBezTo>
                    <a:pt x="29940" y="14504"/>
                    <a:pt x="29666" y="12924"/>
                    <a:pt x="30061" y="12225"/>
                  </a:cubicBezTo>
                  <a:cubicBezTo>
                    <a:pt x="30700" y="10948"/>
                    <a:pt x="31764" y="10614"/>
                    <a:pt x="31885" y="9975"/>
                  </a:cubicBezTo>
                  <a:cubicBezTo>
                    <a:pt x="31946" y="9519"/>
                    <a:pt x="31703" y="9489"/>
                    <a:pt x="31095" y="9337"/>
                  </a:cubicBezTo>
                  <a:cubicBezTo>
                    <a:pt x="30487" y="9185"/>
                    <a:pt x="29028" y="8820"/>
                    <a:pt x="29028" y="8820"/>
                  </a:cubicBezTo>
                  <a:lnTo>
                    <a:pt x="27751" y="8425"/>
                  </a:lnTo>
                  <a:cubicBezTo>
                    <a:pt x="27751" y="8425"/>
                    <a:pt x="26870" y="8729"/>
                    <a:pt x="26444" y="9793"/>
                  </a:cubicBezTo>
                  <a:cubicBezTo>
                    <a:pt x="26019" y="10857"/>
                    <a:pt x="25472" y="11465"/>
                    <a:pt x="24742" y="11982"/>
                  </a:cubicBezTo>
                  <a:cubicBezTo>
                    <a:pt x="24013" y="12529"/>
                    <a:pt x="23830" y="12681"/>
                    <a:pt x="23830" y="12681"/>
                  </a:cubicBezTo>
                  <a:cubicBezTo>
                    <a:pt x="23830" y="12681"/>
                    <a:pt x="23131" y="12437"/>
                    <a:pt x="23040" y="12225"/>
                  </a:cubicBezTo>
                  <a:cubicBezTo>
                    <a:pt x="22918" y="11982"/>
                    <a:pt x="22766" y="10857"/>
                    <a:pt x="22766" y="10857"/>
                  </a:cubicBezTo>
                  <a:cubicBezTo>
                    <a:pt x="22766" y="10857"/>
                    <a:pt x="22645" y="9337"/>
                    <a:pt x="23222" y="8364"/>
                  </a:cubicBezTo>
                  <a:cubicBezTo>
                    <a:pt x="23222" y="8364"/>
                    <a:pt x="23830" y="7969"/>
                    <a:pt x="23253" y="7422"/>
                  </a:cubicBezTo>
                  <a:cubicBezTo>
                    <a:pt x="22675" y="6905"/>
                    <a:pt x="20396" y="6450"/>
                    <a:pt x="20244" y="6450"/>
                  </a:cubicBezTo>
                  <a:cubicBezTo>
                    <a:pt x="20155" y="6450"/>
                    <a:pt x="19839" y="6305"/>
                    <a:pt x="19560" y="6305"/>
                  </a:cubicBezTo>
                  <a:cubicBezTo>
                    <a:pt x="19362" y="6305"/>
                    <a:pt x="19182" y="6379"/>
                    <a:pt x="19119" y="6632"/>
                  </a:cubicBezTo>
                  <a:cubicBezTo>
                    <a:pt x="18967" y="7240"/>
                    <a:pt x="19241" y="7209"/>
                    <a:pt x="19180" y="7757"/>
                  </a:cubicBezTo>
                  <a:cubicBezTo>
                    <a:pt x="19119" y="8334"/>
                    <a:pt x="18845" y="11313"/>
                    <a:pt x="18845" y="11556"/>
                  </a:cubicBezTo>
                  <a:cubicBezTo>
                    <a:pt x="18845" y="11556"/>
                    <a:pt x="18055" y="11100"/>
                    <a:pt x="17751" y="10948"/>
                  </a:cubicBezTo>
                  <a:cubicBezTo>
                    <a:pt x="17022" y="10553"/>
                    <a:pt x="10791" y="3471"/>
                    <a:pt x="8815" y="2711"/>
                  </a:cubicBezTo>
                  <a:cubicBezTo>
                    <a:pt x="8815" y="2711"/>
                    <a:pt x="7447" y="2103"/>
                    <a:pt x="7265" y="2042"/>
                  </a:cubicBezTo>
                  <a:cubicBezTo>
                    <a:pt x="7102" y="1961"/>
                    <a:pt x="2025" y="0"/>
                    <a:pt x="6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163725" y="2577825"/>
              <a:ext cx="364000" cy="579300"/>
            </a:xfrm>
            <a:custGeom>
              <a:avLst/>
              <a:gdLst/>
              <a:ahLst/>
              <a:cxnLst/>
              <a:rect l="l" t="t" r="r" b="b"/>
              <a:pathLst>
                <a:path w="14560" h="23172" extrusionOk="0">
                  <a:moveTo>
                    <a:pt x="9136" y="1"/>
                  </a:moveTo>
                  <a:cubicBezTo>
                    <a:pt x="9053" y="1"/>
                    <a:pt x="8966" y="10"/>
                    <a:pt x="8876" y="31"/>
                  </a:cubicBezTo>
                  <a:cubicBezTo>
                    <a:pt x="7660" y="305"/>
                    <a:pt x="7082" y="943"/>
                    <a:pt x="6444" y="1673"/>
                  </a:cubicBezTo>
                  <a:cubicBezTo>
                    <a:pt x="5775" y="2372"/>
                    <a:pt x="3557" y="5503"/>
                    <a:pt x="3860" y="8816"/>
                  </a:cubicBezTo>
                  <a:cubicBezTo>
                    <a:pt x="3860" y="8816"/>
                    <a:pt x="3283" y="9636"/>
                    <a:pt x="3161" y="9971"/>
                  </a:cubicBezTo>
                  <a:lnTo>
                    <a:pt x="1976" y="10639"/>
                  </a:lnTo>
                  <a:cubicBezTo>
                    <a:pt x="1976" y="10639"/>
                    <a:pt x="1765" y="10745"/>
                    <a:pt x="1589" y="10745"/>
                  </a:cubicBezTo>
                  <a:cubicBezTo>
                    <a:pt x="1554" y="10745"/>
                    <a:pt x="1520" y="10741"/>
                    <a:pt x="1490" y="10731"/>
                  </a:cubicBezTo>
                  <a:cubicBezTo>
                    <a:pt x="1317" y="10709"/>
                    <a:pt x="869" y="10519"/>
                    <a:pt x="548" y="10519"/>
                  </a:cubicBezTo>
                  <a:cubicBezTo>
                    <a:pt x="416" y="10519"/>
                    <a:pt x="305" y="10551"/>
                    <a:pt x="243" y="10639"/>
                  </a:cubicBezTo>
                  <a:cubicBezTo>
                    <a:pt x="0" y="10943"/>
                    <a:pt x="1246" y="11612"/>
                    <a:pt x="1246" y="11612"/>
                  </a:cubicBezTo>
                  <a:cubicBezTo>
                    <a:pt x="1246" y="11612"/>
                    <a:pt x="1477" y="11843"/>
                    <a:pt x="1818" y="11843"/>
                  </a:cubicBezTo>
                  <a:cubicBezTo>
                    <a:pt x="1940" y="11843"/>
                    <a:pt x="2075" y="11814"/>
                    <a:pt x="2219" y="11734"/>
                  </a:cubicBezTo>
                  <a:cubicBezTo>
                    <a:pt x="2687" y="11474"/>
                    <a:pt x="3155" y="11258"/>
                    <a:pt x="3319" y="11258"/>
                  </a:cubicBezTo>
                  <a:cubicBezTo>
                    <a:pt x="3346" y="11258"/>
                    <a:pt x="3365" y="11264"/>
                    <a:pt x="3374" y="11278"/>
                  </a:cubicBezTo>
                  <a:cubicBezTo>
                    <a:pt x="3496" y="11338"/>
                    <a:pt x="3952" y="11460"/>
                    <a:pt x="3952" y="11460"/>
                  </a:cubicBezTo>
                  <a:lnTo>
                    <a:pt x="4225" y="11612"/>
                  </a:lnTo>
                  <a:lnTo>
                    <a:pt x="3891" y="12038"/>
                  </a:lnTo>
                  <a:cubicBezTo>
                    <a:pt x="3891" y="12038"/>
                    <a:pt x="2736" y="12615"/>
                    <a:pt x="2614" y="12797"/>
                  </a:cubicBezTo>
                  <a:cubicBezTo>
                    <a:pt x="2523" y="12980"/>
                    <a:pt x="3283" y="13557"/>
                    <a:pt x="3344" y="13618"/>
                  </a:cubicBezTo>
                  <a:cubicBezTo>
                    <a:pt x="3435" y="13709"/>
                    <a:pt x="3921" y="13922"/>
                    <a:pt x="3982" y="14013"/>
                  </a:cubicBezTo>
                  <a:cubicBezTo>
                    <a:pt x="4058" y="14039"/>
                    <a:pt x="4177" y="14149"/>
                    <a:pt x="4232" y="14149"/>
                  </a:cubicBezTo>
                  <a:cubicBezTo>
                    <a:pt x="4242" y="14149"/>
                    <a:pt x="4251" y="14145"/>
                    <a:pt x="4256" y="14135"/>
                  </a:cubicBezTo>
                  <a:cubicBezTo>
                    <a:pt x="4286" y="14044"/>
                    <a:pt x="4225" y="13922"/>
                    <a:pt x="4256" y="13892"/>
                  </a:cubicBezTo>
                  <a:cubicBezTo>
                    <a:pt x="4286" y="13892"/>
                    <a:pt x="5319" y="13193"/>
                    <a:pt x="5745" y="12797"/>
                  </a:cubicBezTo>
                  <a:cubicBezTo>
                    <a:pt x="5745" y="12797"/>
                    <a:pt x="6049" y="13253"/>
                    <a:pt x="6110" y="13314"/>
                  </a:cubicBezTo>
                  <a:cubicBezTo>
                    <a:pt x="6110" y="13314"/>
                    <a:pt x="5958" y="13922"/>
                    <a:pt x="5715" y="14135"/>
                  </a:cubicBezTo>
                  <a:cubicBezTo>
                    <a:pt x="5289" y="14469"/>
                    <a:pt x="4833" y="14439"/>
                    <a:pt x="4712" y="14621"/>
                  </a:cubicBezTo>
                  <a:cubicBezTo>
                    <a:pt x="4590" y="14773"/>
                    <a:pt x="4712" y="14804"/>
                    <a:pt x="4894" y="14956"/>
                  </a:cubicBezTo>
                  <a:cubicBezTo>
                    <a:pt x="5107" y="15108"/>
                    <a:pt x="5563" y="15442"/>
                    <a:pt x="5563" y="15442"/>
                  </a:cubicBezTo>
                  <a:lnTo>
                    <a:pt x="5927" y="15776"/>
                  </a:lnTo>
                  <a:cubicBezTo>
                    <a:pt x="5927" y="15776"/>
                    <a:pt x="5960" y="15781"/>
                    <a:pt x="6013" y="15781"/>
                  </a:cubicBezTo>
                  <a:cubicBezTo>
                    <a:pt x="6146" y="15781"/>
                    <a:pt x="6409" y="15750"/>
                    <a:pt x="6626" y="15533"/>
                  </a:cubicBezTo>
                  <a:cubicBezTo>
                    <a:pt x="6930" y="15229"/>
                    <a:pt x="7234" y="15108"/>
                    <a:pt x="7569" y="15016"/>
                  </a:cubicBezTo>
                  <a:cubicBezTo>
                    <a:pt x="7903" y="14956"/>
                    <a:pt x="8025" y="14956"/>
                    <a:pt x="8025" y="14956"/>
                  </a:cubicBezTo>
                  <a:cubicBezTo>
                    <a:pt x="8025" y="14956"/>
                    <a:pt x="8207" y="15138"/>
                    <a:pt x="8207" y="15229"/>
                  </a:cubicBezTo>
                  <a:cubicBezTo>
                    <a:pt x="8207" y="15290"/>
                    <a:pt x="8085" y="15746"/>
                    <a:pt x="8085" y="15746"/>
                  </a:cubicBezTo>
                  <a:cubicBezTo>
                    <a:pt x="8085" y="15746"/>
                    <a:pt x="7903" y="16293"/>
                    <a:pt x="7569" y="16536"/>
                  </a:cubicBezTo>
                  <a:cubicBezTo>
                    <a:pt x="7569" y="16536"/>
                    <a:pt x="7295" y="16627"/>
                    <a:pt x="7417" y="16901"/>
                  </a:cubicBezTo>
                  <a:cubicBezTo>
                    <a:pt x="7538" y="17144"/>
                    <a:pt x="8237" y="17691"/>
                    <a:pt x="8329" y="17722"/>
                  </a:cubicBezTo>
                  <a:cubicBezTo>
                    <a:pt x="8352" y="17744"/>
                    <a:pt x="8495" y="17905"/>
                    <a:pt x="8630" y="17905"/>
                  </a:cubicBezTo>
                  <a:cubicBezTo>
                    <a:pt x="8674" y="17905"/>
                    <a:pt x="8717" y="17888"/>
                    <a:pt x="8754" y="17843"/>
                  </a:cubicBezTo>
                  <a:cubicBezTo>
                    <a:pt x="8906" y="17661"/>
                    <a:pt x="8785" y="17600"/>
                    <a:pt x="8906" y="17418"/>
                  </a:cubicBezTo>
                  <a:cubicBezTo>
                    <a:pt x="8997" y="17235"/>
                    <a:pt x="9575" y="16232"/>
                    <a:pt x="9605" y="16141"/>
                  </a:cubicBezTo>
                  <a:cubicBezTo>
                    <a:pt x="9605" y="16141"/>
                    <a:pt x="9848" y="16445"/>
                    <a:pt x="9909" y="16536"/>
                  </a:cubicBezTo>
                  <a:cubicBezTo>
                    <a:pt x="10122" y="16810"/>
                    <a:pt x="11186" y="20305"/>
                    <a:pt x="11733" y="20883"/>
                  </a:cubicBezTo>
                  <a:cubicBezTo>
                    <a:pt x="11733" y="20883"/>
                    <a:pt x="12128" y="21308"/>
                    <a:pt x="12189" y="21369"/>
                  </a:cubicBezTo>
                  <a:cubicBezTo>
                    <a:pt x="12276" y="21457"/>
                    <a:pt x="13991" y="23171"/>
                    <a:pt x="14288" y="23171"/>
                  </a:cubicBezTo>
                  <a:cubicBezTo>
                    <a:pt x="14300" y="23171"/>
                    <a:pt x="14309" y="23168"/>
                    <a:pt x="14317" y="23162"/>
                  </a:cubicBezTo>
                  <a:cubicBezTo>
                    <a:pt x="14560" y="23010"/>
                    <a:pt x="14377" y="22554"/>
                    <a:pt x="13982" y="22129"/>
                  </a:cubicBezTo>
                  <a:cubicBezTo>
                    <a:pt x="13617" y="21734"/>
                    <a:pt x="13040" y="20943"/>
                    <a:pt x="13010" y="20670"/>
                  </a:cubicBezTo>
                  <a:cubicBezTo>
                    <a:pt x="12949" y="20548"/>
                    <a:pt x="12918" y="20305"/>
                    <a:pt x="12918" y="20305"/>
                  </a:cubicBezTo>
                  <a:lnTo>
                    <a:pt x="12584" y="18998"/>
                  </a:lnTo>
                  <a:cubicBezTo>
                    <a:pt x="12584" y="18998"/>
                    <a:pt x="12098" y="16019"/>
                    <a:pt x="12189" y="15077"/>
                  </a:cubicBezTo>
                  <a:cubicBezTo>
                    <a:pt x="12189" y="15077"/>
                    <a:pt x="12250" y="13253"/>
                    <a:pt x="12158" y="12919"/>
                  </a:cubicBezTo>
                  <a:cubicBezTo>
                    <a:pt x="12098" y="12554"/>
                    <a:pt x="12128" y="11886"/>
                    <a:pt x="11368" y="10883"/>
                  </a:cubicBezTo>
                  <a:lnTo>
                    <a:pt x="11277" y="10791"/>
                  </a:lnTo>
                  <a:cubicBezTo>
                    <a:pt x="11277" y="10791"/>
                    <a:pt x="10152" y="9515"/>
                    <a:pt x="8967" y="8937"/>
                  </a:cubicBezTo>
                  <a:cubicBezTo>
                    <a:pt x="8146" y="8542"/>
                    <a:pt x="7447" y="8269"/>
                    <a:pt x="6262" y="8025"/>
                  </a:cubicBezTo>
                  <a:cubicBezTo>
                    <a:pt x="6262" y="8025"/>
                    <a:pt x="6019" y="7873"/>
                    <a:pt x="5958" y="7721"/>
                  </a:cubicBezTo>
                  <a:cubicBezTo>
                    <a:pt x="5927" y="7569"/>
                    <a:pt x="5623" y="6475"/>
                    <a:pt x="5927" y="5381"/>
                  </a:cubicBezTo>
                  <a:cubicBezTo>
                    <a:pt x="6231" y="4287"/>
                    <a:pt x="6778" y="3101"/>
                    <a:pt x="7933" y="2189"/>
                  </a:cubicBezTo>
                  <a:cubicBezTo>
                    <a:pt x="7842" y="2037"/>
                    <a:pt x="8025" y="1885"/>
                    <a:pt x="8420" y="1825"/>
                  </a:cubicBezTo>
                  <a:cubicBezTo>
                    <a:pt x="8455" y="1815"/>
                    <a:pt x="8497" y="1810"/>
                    <a:pt x="8545" y="1810"/>
                  </a:cubicBezTo>
                  <a:cubicBezTo>
                    <a:pt x="8790" y="1810"/>
                    <a:pt x="9184" y="1940"/>
                    <a:pt x="9514" y="2220"/>
                  </a:cubicBezTo>
                  <a:cubicBezTo>
                    <a:pt x="9660" y="2366"/>
                    <a:pt x="9801" y="2409"/>
                    <a:pt x="9918" y="2409"/>
                  </a:cubicBezTo>
                  <a:cubicBezTo>
                    <a:pt x="10093" y="2409"/>
                    <a:pt x="10213" y="2311"/>
                    <a:pt x="10213" y="2311"/>
                  </a:cubicBezTo>
                  <a:cubicBezTo>
                    <a:pt x="10213" y="2311"/>
                    <a:pt x="10310" y="2350"/>
                    <a:pt x="10412" y="2350"/>
                  </a:cubicBezTo>
                  <a:cubicBezTo>
                    <a:pt x="10437" y="2350"/>
                    <a:pt x="10462" y="2347"/>
                    <a:pt x="10487" y="2341"/>
                  </a:cubicBezTo>
                  <a:cubicBezTo>
                    <a:pt x="10608" y="2311"/>
                    <a:pt x="10821" y="2098"/>
                    <a:pt x="10730" y="1764"/>
                  </a:cubicBezTo>
                  <a:cubicBezTo>
                    <a:pt x="10618" y="1427"/>
                    <a:pt x="10142" y="1"/>
                    <a:pt x="91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801275" y="3076325"/>
              <a:ext cx="803975" cy="570700"/>
            </a:xfrm>
            <a:custGeom>
              <a:avLst/>
              <a:gdLst/>
              <a:ahLst/>
              <a:cxnLst/>
              <a:rect l="l" t="t" r="r" b="b"/>
              <a:pathLst>
                <a:path w="32159" h="22828" extrusionOk="0">
                  <a:moveTo>
                    <a:pt x="28876" y="10061"/>
                  </a:moveTo>
                  <a:cubicBezTo>
                    <a:pt x="28998" y="10365"/>
                    <a:pt x="28907" y="11095"/>
                    <a:pt x="28542" y="11672"/>
                  </a:cubicBezTo>
                  <a:cubicBezTo>
                    <a:pt x="28147" y="12280"/>
                    <a:pt x="28572" y="12675"/>
                    <a:pt x="28572" y="12675"/>
                  </a:cubicBezTo>
                  <a:cubicBezTo>
                    <a:pt x="28572" y="12675"/>
                    <a:pt x="28511" y="12919"/>
                    <a:pt x="28572" y="13071"/>
                  </a:cubicBezTo>
                  <a:cubicBezTo>
                    <a:pt x="28663" y="13192"/>
                    <a:pt x="28967" y="13526"/>
                    <a:pt x="29454" y="13253"/>
                  </a:cubicBezTo>
                  <a:cubicBezTo>
                    <a:pt x="29940" y="12979"/>
                    <a:pt x="32159" y="11915"/>
                    <a:pt x="31551" y="10244"/>
                  </a:cubicBezTo>
                  <a:cubicBezTo>
                    <a:pt x="30913" y="8572"/>
                    <a:pt x="29910" y="7903"/>
                    <a:pt x="28755" y="7143"/>
                  </a:cubicBezTo>
                  <a:cubicBezTo>
                    <a:pt x="27630" y="6384"/>
                    <a:pt x="22767" y="3861"/>
                    <a:pt x="18207" y="4985"/>
                  </a:cubicBezTo>
                  <a:cubicBezTo>
                    <a:pt x="18207" y="4985"/>
                    <a:pt x="16900" y="4317"/>
                    <a:pt x="16383" y="4256"/>
                  </a:cubicBezTo>
                  <a:lnTo>
                    <a:pt x="15228" y="2736"/>
                  </a:lnTo>
                  <a:cubicBezTo>
                    <a:pt x="15228" y="2736"/>
                    <a:pt x="14985" y="2341"/>
                    <a:pt x="14985" y="2037"/>
                  </a:cubicBezTo>
                  <a:cubicBezTo>
                    <a:pt x="15016" y="1733"/>
                    <a:pt x="15350" y="487"/>
                    <a:pt x="14894" y="274"/>
                  </a:cubicBezTo>
                  <a:cubicBezTo>
                    <a:pt x="14438" y="0"/>
                    <a:pt x="13709" y="1885"/>
                    <a:pt x="13709" y="1885"/>
                  </a:cubicBezTo>
                  <a:cubicBezTo>
                    <a:pt x="13709" y="1885"/>
                    <a:pt x="13192" y="2584"/>
                    <a:pt x="13769" y="3253"/>
                  </a:cubicBezTo>
                  <a:cubicBezTo>
                    <a:pt x="14317" y="3982"/>
                    <a:pt x="14712" y="4681"/>
                    <a:pt x="14621" y="4833"/>
                  </a:cubicBezTo>
                  <a:cubicBezTo>
                    <a:pt x="14560" y="4985"/>
                    <a:pt x="14469" y="5654"/>
                    <a:pt x="14469" y="5654"/>
                  </a:cubicBezTo>
                  <a:lnTo>
                    <a:pt x="14317" y="6080"/>
                  </a:lnTo>
                  <a:lnTo>
                    <a:pt x="13678" y="5654"/>
                  </a:lnTo>
                  <a:cubicBezTo>
                    <a:pt x="13678" y="5654"/>
                    <a:pt x="12645" y="4134"/>
                    <a:pt x="12341" y="4073"/>
                  </a:cubicBezTo>
                  <a:cubicBezTo>
                    <a:pt x="12037" y="3952"/>
                    <a:pt x="11399" y="5137"/>
                    <a:pt x="11338" y="5228"/>
                  </a:cubicBezTo>
                  <a:cubicBezTo>
                    <a:pt x="11247" y="5350"/>
                    <a:pt x="11034" y="6110"/>
                    <a:pt x="10943" y="6201"/>
                  </a:cubicBezTo>
                  <a:cubicBezTo>
                    <a:pt x="10882" y="6262"/>
                    <a:pt x="10760" y="6566"/>
                    <a:pt x="10821" y="6566"/>
                  </a:cubicBezTo>
                  <a:cubicBezTo>
                    <a:pt x="10943" y="6566"/>
                    <a:pt x="11125" y="6505"/>
                    <a:pt x="11125" y="6535"/>
                  </a:cubicBezTo>
                  <a:cubicBezTo>
                    <a:pt x="11186" y="6566"/>
                    <a:pt x="12310" y="7903"/>
                    <a:pt x="13010" y="8390"/>
                  </a:cubicBezTo>
                  <a:cubicBezTo>
                    <a:pt x="13010" y="8390"/>
                    <a:pt x="12432" y="8937"/>
                    <a:pt x="12341" y="9028"/>
                  </a:cubicBezTo>
                  <a:cubicBezTo>
                    <a:pt x="12341" y="9028"/>
                    <a:pt x="11490" y="8937"/>
                    <a:pt x="11155" y="8633"/>
                  </a:cubicBezTo>
                  <a:cubicBezTo>
                    <a:pt x="10608" y="8086"/>
                    <a:pt x="10548" y="7478"/>
                    <a:pt x="10274" y="7326"/>
                  </a:cubicBezTo>
                  <a:cubicBezTo>
                    <a:pt x="10031" y="7204"/>
                    <a:pt x="9970" y="7356"/>
                    <a:pt x="9818" y="7630"/>
                  </a:cubicBezTo>
                  <a:cubicBezTo>
                    <a:pt x="9605" y="7934"/>
                    <a:pt x="9240" y="8633"/>
                    <a:pt x="9240" y="8633"/>
                  </a:cubicBezTo>
                  <a:lnTo>
                    <a:pt x="8815" y="9241"/>
                  </a:lnTo>
                  <a:cubicBezTo>
                    <a:pt x="8815" y="9241"/>
                    <a:pt x="8845" y="9757"/>
                    <a:pt x="9332" y="10153"/>
                  </a:cubicBezTo>
                  <a:cubicBezTo>
                    <a:pt x="9848" y="10517"/>
                    <a:pt x="10061" y="10943"/>
                    <a:pt x="10244" y="11399"/>
                  </a:cubicBezTo>
                  <a:cubicBezTo>
                    <a:pt x="10456" y="11855"/>
                    <a:pt x="10487" y="12007"/>
                    <a:pt x="10487" y="12007"/>
                  </a:cubicBezTo>
                  <a:cubicBezTo>
                    <a:pt x="10487" y="12007"/>
                    <a:pt x="10244" y="12311"/>
                    <a:pt x="10152" y="12341"/>
                  </a:cubicBezTo>
                  <a:cubicBezTo>
                    <a:pt x="10031" y="12371"/>
                    <a:pt x="9392" y="12280"/>
                    <a:pt x="9392" y="12280"/>
                  </a:cubicBezTo>
                  <a:cubicBezTo>
                    <a:pt x="9392" y="12280"/>
                    <a:pt x="8572" y="12067"/>
                    <a:pt x="8177" y="11672"/>
                  </a:cubicBezTo>
                  <a:cubicBezTo>
                    <a:pt x="8177" y="11672"/>
                    <a:pt x="8025" y="11277"/>
                    <a:pt x="7690" y="11520"/>
                  </a:cubicBezTo>
                  <a:cubicBezTo>
                    <a:pt x="7295" y="11733"/>
                    <a:pt x="6718" y="12888"/>
                    <a:pt x="6687" y="12949"/>
                  </a:cubicBezTo>
                  <a:cubicBezTo>
                    <a:pt x="6657" y="13040"/>
                    <a:pt x="6292" y="13405"/>
                    <a:pt x="6596" y="13557"/>
                  </a:cubicBezTo>
                  <a:cubicBezTo>
                    <a:pt x="6930" y="13739"/>
                    <a:pt x="6930" y="13587"/>
                    <a:pt x="7234" y="13709"/>
                  </a:cubicBezTo>
                  <a:cubicBezTo>
                    <a:pt x="7538" y="13830"/>
                    <a:pt x="9058" y="14438"/>
                    <a:pt x="9149" y="14469"/>
                  </a:cubicBezTo>
                  <a:cubicBezTo>
                    <a:pt x="9149" y="14469"/>
                    <a:pt x="8785" y="14803"/>
                    <a:pt x="8663" y="14955"/>
                  </a:cubicBezTo>
                  <a:cubicBezTo>
                    <a:pt x="8329" y="15259"/>
                    <a:pt x="3648" y="17508"/>
                    <a:pt x="2979" y="18420"/>
                  </a:cubicBezTo>
                  <a:cubicBezTo>
                    <a:pt x="2979" y="18420"/>
                    <a:pt x="2432" y="19028"/>
                    <a:pt x="2371" y="19150"/>
                  </a:cubicBezTo>
                  <a:cubicBezTo>
                    <a:pt x="2280" y="19271"/>
                    <a:pt x="0" y="22220"/>
                    <a:pt x="274" y="22524"/>
                  </a:cubicBezTo>
                  <a:cubicBezTo>
                    <a:pt x="517" y="22828"/>
                    <a:pt x="1094" y="22493"/>
                    <a:pt x="1642" y="21855"/>
                  </a:cubicBezTo>
                  <a:cubicBezTo>
                    <a:pt x="2158" y="21186"/>
                    <a:pt x="3070" y="20274"/>
                    <a:pt x="3526" y="20122"/>
                  </a:cubicBezTo>
                  <a:cubicBezTo>
                    <a:pt x="3678" y="20092"/>
                    <a:pt x="3982" y="19940"/>
                    <a:pt x="3982" y="19940"/>
                  </a:cubicBezTo>
                  <a:lnTo>
                    <a:pt x="5775" y="19180"/>
                  </a:lnTo>
                  <a:cubicBezTo>
                    <a:pt x="5775" y="19180"/>
                    <a:pt x="9848" y="17934"/>
                    <a:pt x="11216" y="17812"/>
                  </a:cubicBezTo>
                  <a:cubicBezTo>
                    <a:pt x="11216" y="17812"/>
                    <a:pt x="13800" y="17478"/>
                    <a:pt x="14256" y="17326"/>
                  </a:cubicBezTo>
                  <a:cubicBezTo>
                    <a:pt x="14712" y="17144"/>
                    <a:pt x="15684" y="17083"/>
                    <a:pt x="16900" y="15806"/>
                  </a:cubicBezTo>
                  <a:lnTo>
                    <a:pt x="17022" y="15654"/>
                  </a:lnTo>
                  <a:cubicBezTo>
                    <a:pt x="17022" y="15654"/>
                    <a:pt x="18572" y="13800"/>
                    <a:pt x="19149" y="12037"/>
                  </a:cubicBezTo>
                  <a:cubicBezTo>
                    <a:pt x="19575" y="10760"/>
                    <a:pt x="19788" y="9757"/>
                    <a:pt x="19909" y="8055"/>
                  </a:cubicBezTo>
                  <a:cubicBezTo>
                    <a:pt x="19909" y="8055"/>
                    <a:pt x="20061" y="7660"/>
                    <a:pt x="20244" y="7569"/>
                  </a:cubicBezTo>
                  <a:cubicBezTo>
                    <a:pt x="20426" y="7447"/>
                    <a:pt x="21946" y="6839"/>
                    <a:pt x="23557" y="7022"/>
                  </a:cubicBezTo>
                  <a:cubicBezTo>
                    <a:pt x="25168" y="7204"/>
                    <a:pt x="26900" y="7751"/>
                    <a:pt x="28420" y="9241"/>
                  </a:cubicBezTo>
                  <a:cubicBezTo>
                    <a:pt x="28451" y="9332"/>
                    <a:pt x="28633" y="9575"/>
                    <a:pt x="28876" y="100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245050" y="4767825"/>
              <a:ext cx="1287275" cy="914175"/>
            </a:xfrm>
            <a:custGeom>
              <a:avLst/>
              <a:gdLst/>
              <a:ahLst/>
              <a:cxnLst/>
              <a:rect l="l" t="t" r="r" b="b"/>
              <a:pathLst>
                <a:path w="51491" h="36567" extrusionOk="0">
                  <a:moveTo>
                    <a:pt x="46232" y="16050"/>
                  </a:moveTo>
                  <a:cubicBezTo>
                    <a:pt x="46415" y="16506"/>
                    <a:pt x="46263" y="17661"/>
                    <a:pt x="45655" y="18633"/>
                  </a:cubicBezTo>
                  <a:cubicBezTo>
                    <a:pt x="45047" y="19576"/>
                    <a:pt x="45746" y="20305"/>
                    <a:pt x="45746" y="20305"/>
                  </a:cubicBezTo>
                  <a:cubicBezTo>
                    <a:pt x="45746" y="20305"/>
                    <a:pt x="45624" y="20670"/>
                    <a:pt x="45776" y="20913"/>
                  </a:cubicBezTo>
                  <a:cubicBezTo>
                    <a:pt x="45898" y="21126"/>
                    <a:pt x="46384" y="21582"/>
                    <a:pt x="47174" y="21217"/>
                  </a:cubicBezTo>
                  <a:cubicBezTo>
                    <a:pt x="47995" y="20792"/>
                    <a:pt x="51491" y="19089"/>
                    <a:pt x="50518" y="16415"/>
                  </a:cubicBezTo>
                  <a:cubicBezTo>
                    <a:pt x="49576" y="13770"/>
                    <a:pt x="47934" y="12646"/>
                    <a:pt x="46080" y="11430"/>
                  </a:cubicBezTo>
                  <a:cubicBezTo>
                    <a:pt x="44226" y="10214"/>
                    <a:pt x="36475" y="6232"/>
                    <a:pt x="29180" y="7995"/>
                  </a:cubicBezTo>
                  <a:cubicBezTo>
                    <a:pt x="29180" y="7995"/>
                    <a:pt x="27113" y="6962"/>
                    <a:pt x="26293" y="6840"/>
                  </a:cubicBezTo>
                  <a:lnTo>
                    <a:pt x="24469" y="4408"/>
                  </a:lnTo>
                  <a:cubicBezTo>
                    <a:pt x="24469" y="4408"/>
                    <a:pt x="24013" y="3800"/>
                    <a:pt x="24043" y="3314"/>
                  </a:cubicBezTo>
                  <a:cubicBezTo>
                    <a:pt x="24074" y="2828"/>
                    <a:pt x="24651" y="852"/>
                    <a:pt x="23922" y="427"/>
                  </a:cubicBezTo>
                  <a:cubicBezTo>
                    <a:pt x="23223" y="1"/>
                    <a:pt x="22037" y="3041"/>
                    <a:pt x="22037" y="3041"/>
                  </a:cubicBezTo>
                  <a:cubicBezTo>
                    <a:pt x="22037" y="3041"/>
                    <a:pt x="21186" y="4104"/>
                    <a:pt x="22098" y="5259"/>
                  </a:cubicBezTo>
                  <a:cubicBezTo>
                    <a:pt x="22979" y="6384"/>
                    <a:pt x="23679" y="7539"/>
                    <a:pt x="23527" y="7752"/>
                  </a:cubicBezTo>
                  <a:cubicBezTo>
                    <a:pt x="23375" y="7995"/>
                    <a:pt x="23283" y="9089"/>
                    <a:pt x="23283" y="9089"/>
                  </a:cubicBezTo>
                  <a:lnTo>
                    <a:pt x="23071" y="9728"/>
                  </a:lnTo>
                  <a:lnTo>
                    <a:pt x="22037" y="9089"/>
                  </a:lnTo>
                  <a:cubicBezTo>
                    <a:pt x="22037" y="9089"/>
                    <a:pt x="20396" y="6688"/>
                    <a:pt x="19940" y="6506"/>
                  </a:cubicBezTo>
                  <a:cubicBezTo>
                    <a:pt x="19484" y="6354"/>
                    <a:pt x="18450" y="8208"/>
                    <a:pt x="18299" y="8390"/>
                  </a:cubicBezTo>
                  <a:cubicBezTo>
                    <a:pt x="18147" y="8603"/>
                    <a:pt x="17812" y="9758"/>
                    <a:pt x="17691" y="9971"/>
                  </a:cubicBezTo>
                  <a:cubicBezTo>
                    <a:pt x="17599" y="10123"/>
                    <a:pt x="17387" y="10579"/>
                    <a:pt x="17539" y="10609"/>
                  </a:cubicBezTo>
                  <a:cubicBezTo>
                    <a:pt x="17691" y="10639"/>
                    <a:pt x="17995" y="10487"/>
                    <a:pt x="18055" y="10518"/>
                  </a:cubicBezTo>
                  <a:cubicBezTo>
                    <a:pt x="18086" y="10579"/>
                    <a:pt x="19940" y="12737"/>
                    <a:pt x="21004" y="13527"/>
                  </a:cubicBezTo>
                  <a:cubicBezTo>
                    <a:pt x="21004" y="13527"/>
                    <a:pt x="20092" y="14408"/>
                    <a:pt x="19940" y="14591"/>
                  </a:cubicBezTo>
                  <a:cubicBezTo>
                    <a:pt x="19940" y="14591"/>
                    <a:pt x="18542" y="14439"/>
                    <a:pt x="18055" y="13953"/>
                  </a:cubicBezTo>
                  <a:cubicBezTo>
                    <a:pt x="17143" y="13071"/>
                    <a:pt x="17083" y="12129"/>
                    <a:pt x="16596" y="11855"/>
                  </a:cubicBezTo>
                  <a:cubicBezTo>
                    <a:pt x="16262" y="11673"/>
                    <a:pt x="16140" y="11886"/>
                    <a:pt x="15836" y="12342"/>
                  </a:cubicBezTo>
                  <a:cubicBezTo>
                    <a:pt x="15563" y="12798"/>
                    <a:pt x="14925" y="13953"/>
                    <a:pt x="14925" y="13953"/>
                  </a:cubicBezTo>
                  <a:lnTo>
                    <a:pt x="14256" y="14925"/>
                  </a:lnTo>
                  <a:cubicBezTo>
                    <a:pt x="14256" y="14925"/>
                    <a:pt x="14286" y="15776"/>
                    <a:pt x="15077" y="16384"/>
                  </a:cubicBezTo>
                  <a:cubicBezTo>
                    <a:pt x="15867" y="16992"/>
                    <a:pt x="16262" y="17630"/>
                    <a:pt x="16536" y="18360"/>
                  </a:cubicBezTo>
                  <a:cubicBezTo>
                    <a:pt x="16840" y="19089"/>
                    <a:pt x="16870" y="19302"/>
                    <a:pt x="16870" y="19302"/>
                  </a:cubicBezTo>
                  <a:cubicBezTo>
                    <a:pt x="16870" y="19302"/>
                    <a:pt x="16536" y="19789"/>
                    <a:pt x="16292" y="19880"/>
                  </a:cubicBezTo>
                  <a:cubicBezTo>
                    <a:pt x="16080" y="19940"/>
                    <a:pt x="15077" y="19758"/>
                    <a:pt x="15077" y="19758"/>
                  </a:cubicBezTo>
                  <a:cubicBezTo>
                    <a:pt x="15077" y="19758"/>
                    <a:pt x="13800" y="19485"/>
                    <a:pt x="13101" y="18785"/>
                  </a:cubicBezTo>
                  <a:cubicBezTo>
                    <a:pt x="13101" y="18785"/>
                    <a:pt x="12888" y="18178"/>
                    <a:pt x="12311" y="18512"/>
                  </a:cubicBezTo>
                  <a:cubicBezTo>
                    <a:pt x="11733" y="18846"/>
                    <a:pt x="10791" y="20670"/>
                    <a:pt x="10700" y="20822"/>
                  </a:cubicBezTo>
                  <a:cubicBezTo>
                    <a:pt x="10639" y="20944"/>
                    <a:pt x="10122" y="21551"/>
                    <a:pt x="10608" y="21825"/>
                  </a:cubicBezTo>
                  <a:cubicBezTo>
                    <a:pt x="11064" y="22068"/>
                    <a:pt x="11095" y="21855"/>
                    <a:pt x="11551" y="22038"/>
                  </a:cubicBezTo>
                  <a:cubicBezTo>
                    <a:pt x="12007" y="22220"/>
                    <a:pt x="14438" y="23223"/>
                    <a:pt x="14651" y="23254"/>
                  </a:cubicBezTo>
                  <a:lnTo>
                    <a:pt x="13861" y="24044"/>
                  </a:lnTo>
                  <a:cubicBezTo>
                    <a:pt x="13344" y="24561"/>
                    <a:pt x="5806" y="28117"/>
                    <a:pt x="4712" y="29606"/>
                  </a:cubicBezTo>
                  <a:cubicBezTo>
                    <a:pt x="4712" y="29606"/>
                    <a:pt x="3861" y="30579"/>
                    <a:pt x="3769" y="30731"/>
                  </a:cubicBezTo>
                  <a:cubicBezTo>
                    <a:pt x="3648" y="30883"/>
                    <a:pt x="0" y="35685"/>
                    <a:pt x="456" y="36141"/>
                  </a:cubicBezTo>
                  <a:cubicBezTo>
                    <a:pt x="912" y="36567"/>
                    <a:pt x="1763" y="36050"/>
                    <a:pt x="2645" y="35047"/>
                  </a:cubicBezTo>
                  <a:cubicBezTo>
                    <a:pt x="3526" y="33983"/>
                    <a:pt x="4955" y="32524"/>
                    <a:pt x="5654" y="32311"/>
                  </a:cubicBezTo>
                  <a:cubicBezTo>
                    <a:pt x="5927" y="32220"/>
                    <a:pt x="6383" y="32008"/>
                    <a:pt x="6383" y="32008"/>
                  </a:cubicBezTo>
                  <a:lnTo>
                    <a:pt x="9271" y="30792"/>
                  </a:lnTo>
                  <a:cubicBezTo>
                    <a:pt x="9271" y="30792"/>
                    <a:pt x="15806" y="28755"/>
                    <a:pt x="17964" y="28603"/>
                  </a:cubicBezTo>
                  <a:cubicBezTo>
                    <a:pt x="17964" y="28603"/>
                    <a:pt x="22098" y="28086"/>
                    <a:pt x="22827" y="27783"/>
                  </a:cubicBezTo>
                  <a:cubicBezTo>
                    <a:pt x="23557" y="27479"/>
                    <a:pt x="25138" y="27387"/>
                    <a:pt x="27083" y="25351"/>
                  </a:cubicBezTo>
                  <a:lnTo>
                    <a:pt x="27296" y="25108"/>
                  </a:lnTo>
                  <a:cubicBezTo>
                    <a:pt x="27296" y="25108"/>
                    <a:pt x="29788" y="22129"/>
                    <a:pt x="30700" y="19333"/>
                  </a:cubicBezTo>
                  <a:cubicBezTo>
                    <a:pt x="31338" y="17296"/>
                    <a:pt x="31764" y="15655"/>
                    <a:pt x="31916" y="12949"/>
                  </a:cubicBezTo>
                  <a:cubicBezTo>
                    <a:pt x="31916" y="12949"/>
                    <a:pt x="32129" y="12311"/>
                    <a:pt x="32463" y="12190"/>
                  </a:cubicBezTo>
                  <a:cubicBezTo>
                    <a:pt x="32828" y="12098"/>
                    <a:pt x="35199" y="11065"/>
                    <a:pt x="37752" y="11369"/>
                  </a:cubicBezTo>
                  <a:cubicBezTo>
                    <a:pt x="40305" y="11673"/>
                    <a:pt x="43101" y="12494"/>
                    <a:pt x="45533" y="14895"/>
                  </a:cubicBezTo>
                  <a:cubicBezTo>
                    <a:pt x="45594" y="14895"/>
                    <a:pt x="45928" y="15229"/>
                    <a:pt x="46232" y="160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549950" y="744925"/>
              <a:ext cx="730075" cy="620900"/>
            </a:xfrm>
            <a:custGeom>
              <a:avLst/>
              <a:gdLst/>
              <a:ahLst/>
              <a:cxnLst/>
              <a:rect l="l" t="t" r="r" b="b"/>
              <a:pathLst>
                <a:path w="29203" h="24836" extrusionOk="0">
                  <a:moveTo>
                    <a:pt x="867" y="1"/>
                  </a:moveTo>
                  <a:cubicBezTo>
                    <a:pt x="596" y="1"/>
                    <a:pt x="0" y="373"/>
                    <a:pt x="2029" y="4228"/>
                  </a:cubicBezTo>
                  <a:cubicBezTo>
                    <a:pt x="3670" y="7328"/>
                    <a:pt x="5311" y="8818"/>
                    <a:pt x="5950" y="9365"/>
                  </a:cubicBezTo>
                  <a:cubicBezTo>
                    <a:pt x="6071" y="9456"/>
                    <a:pt x="6071" y="9699"/>
                    <a:pt x="5919" y="9760"/>
                  </a:cubicBezTo>
                  <a:cubicBezTo>
                    <a:pt x="5433" y="10064"/>
                    <a:pt x="4704" y="10611"/>
                    <a:pt x="4430" y="10793"/>
                  </a:cubicBezTo>
                  <a:cubicBezTo>
                    <a:pt x="4369" y="10824"/>
                    <a:pt x="4308" y="10945"/>
                    <a:pt x="4308" y="11036"/>
                  </a:cubicBezTo>
                  <a:cubicBezTo>
                    <a:pt x="4400" y="11584"/>
                    <a:pt x="5190" y="13316"/>
                    <a:pt x="5463" y="13863"/>
                  </a:cubicBezTo>
                  <a:cubicBezTo>
                    <a:pt x="5505" y="13966"/>
                    <a:pt x="5602" y="14028"/>
                    <a:pt x="5699" y="14028"/>
                  </a:cubicBezTo>
                  <a:cubicBezTo>
                    <a:pt x="5744" y="14028"/>
                    <a:pt x="5789" y="14014"/>
                    <a:pt x="5828" y="13985"/>
                  </a:cubicBezTo>
                  <a:cubicBezTo>
                    <a:pt x="5950" y="13924"/>
                    <a:pt x="6071" y="13802"/>
                    <a:pt x="6163" y="13681"/>
                  </a:cubicBezTo>
                  <a:cubicBezTo>
                    <a:pt x="6315" y="13468"/>
                    <a:pt x="6315" y="12435"/>
                    <a:pt x="6436" y="12161"/>
                  </a:cubicBezTo>
                  <a:cubicBezTo>
                    <a:pt x="6478" y="12062"/>
                    <a:pt x="6567" y="12016"/>
                    <a:pt x="6655" y="12016"/>
                  </a:cubicBezTo>
                  <a:cubicBezTo>
                    <a:pt x="6757" y="12016"/>
                    <a:pt x="6859" y="12077"/>
                    <a:pt x="6892" y="12191"/>
                  </a:cubicBezTo>
                  <a:cubicBezTo>
                    <a:pt x="7166" y="13043"/>
                    <a:pt x="9020" y="14836"/>
                    <a:pt x="9020" y="14836"/>
                  </a:cubicBezTo>
                  <a:lnTo>
                    <a:pt x="9658" y="15444"/>
                  </a:lnTo>
                  <a:cubicBezTo>
                    <a:pt x="9871" y="15687"/>
                    <a:pt x="10144" y="15778"/>
                    <a:pt x="10266" y="15778"/>
                  </a:cubicBezTo>
                  <a:cubicBezTo>
                    <a:pt x="10357" y="15778"/>
                    <a:pt x="10418" y="15839"/>
                    <a:pt x="10479" y="15930"/>
                  </a:cubicBezTo>
                  <a:cubicBezTo>
                    <a:pt x="10540" y="16112"/>
                    <a:pt x="10722" y="16386"/>
                    <a:pt x="10722" y="16416"/>
                  </a:cubicBezTo>
                  <a:cubicBezTo>
                    <a:pt x="10661" y="16812"/>
                    <a:pt x="10388" y="17085"/>
                    <a:pt x="10388" y="17085"/>
                  </a:cubicBezTo>
                  <a:cubicBezTo>
                    <a:pt x="9932" y="17571"/>
                    <a:pt x="9810" y="18210"/>
                    <a:pt x="9780" y="18301"/>
                  </a:cubicBezTo>
                  <a:cubicBezTo>
                    <a:pt x="9749" y="18331"/>
                    <a:pt x="7682" y="19912"/>
                    <a:pt x="7318" y="20185"/>
                  </a:cubicBezTo>
                  <a:cubicBezTo>
                    <a:pt x="7014" y="20368"/>
                    <a:pt x="6892" y="20672"/>
                    <a:pt x="6862" y="20824"/>
                  </a:cubicBezTo>
                  <a:cubicBezTo>
                    <a:pt x="6831" y="20885"/>
                    <a:pt x="6862" y="20945"/>
                    <a:pt x="6862" y="20976"/>
                  </a:cubicBezTo>
                  <a:lnTo>
                    <a:pt x="7804" y="23529"/>
                  </a:lnTo>
                  <a:cubicBezTo>
                    <a:pt x="7826" y="23618"/>
                    <a:pt x="7914" y="23674"/>
                    <a:pt x="8018" y="23674"/>
                  </a:cubicBezTo>
                  <a:cubicBezTo>
                    <a:pt x="8057" y="23674"/>
                    <a:pt x="8098" y="23667"/>
                    <a:pt x="8138" y="23651"/>
                  </a:cubicBezTo>
                  <a:cubicBezTo>
                    <a:pt x="9263" y="23012"/>
                    <a:pt x="8959" y="21705"/>
                    <a:pt x="8959" y="21492"/>
                  </a:cubicBezTo>
                  <a:cubicBezTo>
                    <a:pt x="8959" y="21249"/>
                    <a:pt x="9020" y="21249"/>
                    <a:pt x="9020" y="21249"/>
                  </a:cubicBezTo>
                  <a:cubicBezTo>
                    <a:pt x="10935" y="20307"/>
                    <a:pt x="12090" y="19365"/>
                    <a:pt x="12333" y="19213"/>
                  </a:cubicBezTo>
                  <a:cubicBezTo>
                    <a:pt x="12485" y="19091"/>
                    <a:pt x="12758" y="18757"/>
                    <a:pt x="12941" y="18544"/>
                  </a:cubicBezTo>
                  <a:cubicBezTo>
                    <a:pt x="12980" y="18485"/>
                    <a:pt x="13046" y="18438"/>
                    <a:pt x="13120" y="18438"/>
                  </a:cubicBezTo>
                  <a:cubicBezTo>
                    <a:pt x="13160" y="18438"/>
                    <a:pt x="13202" y="18452"/>
                    <a:pt x="13245" y="18483"/>
                  </a:cubicBezTo>
                  <a:cubicBezTo>
                    <a:pt x="13518" y="18635"/>
                    <a:pt x="14005" y="18848"/>
                    <a:pt x="14278" y="18970"/>
                  </a:cubicBezTo>
                  <a:cubicBezTo>
                    <a:pt x="14369" y="19000"/>
                    <a:pt x="14461" y="19122"/>
                    <a:pt x="14430" y="19243"/>
                  </a:cubicBezTo>
                  <a:cubicBezTo>
                    <a:pt x="14339" y="19547"/>
                    <a:pt x="14157" y="20125"/>
                    <a:pt x="14217" y="20520"/>
                  </a:cubicBezTo>
                  <a:cubicBezTo>
                    <a:pt x="14312" y="20969"/>
                    <a:pt x="14627" y="21179"/>
                    <a:pt x="15005" y="21179"/>
                  </a:cubicBezTo>
                  <a:cubicBezTo>
                    <a:pt x="15113" y="21179"/>
                    <a:pt x="15227" y="21162"/>
                    <a:pt x="15342" y="21128"/>
                  </a:cubicBezTo>
                  <a:cubicBezTo>
                    <a:pt x="15707" y="21067"/>
                    <a:pt x="15950" y="20125"/>
                    <a:pt x="16011" y="19699"/>
                  </a:cubicBezTo>
                  <a:cubicBezTo>
                    <a:pt x="16041" y="19578"/>
                    <a:pt x="16163" y="19517"/>
                    <a:pt x="16284" y="19517"/>
                  </a:cubicBezTo>
                  <a:lnTo>
                    <a:pt x="16710" y="19517"/>
                  </a:lnTo>
                  <a:cubicBezTo>
                    <a:pt x="16862" y="19547"/>
                    <a:pt x="16983" y="19699"/>
                    <a:pt x="16923" y="19851"/>
                  </a:cubicBezTo>
                  <a:cubicBezTo>
                    <a:pt x="16892" y="20003"/>
                    <a:pt x="16801" y="20216"/>
                    <a:pt x="16862" y="20429"/>
                  </a:cubicBezTo>
                  <a:cubicBezTo>
                    <a:pt x="16884" y="20717"/>
                    <a:pt x="17197" y="20908"/>
                    <a:pt x="17542" y="20908"/>
                  </a:cubicBezTo>
                  <a:cubicBezTo>
                    <a:pt x="17670" y="20908"/>
                    <a:pt x="17802" y="20881"/>
                    <a:pt x="17926" y="20824"/>
                  </a:cubicBezTo>
                  <a:cubicBezTo>
                    <a:pt x="18260" y="20672"/>
                    <a:pt x="18351" y="20125"/>
                    <a:pt x="18351" y="19821"/>
                  </a:cubicBezTo>
                  <a:cubicBezTo>
                    <a:pt x="18351" y="19699"/>
                    <a:pt x="18382" y="19608"/>
                    <a:pt x="18503" y="19578"/>
                  </a:cubicBezTo>
                  <a:cubicBezTo>
                    <a:pt x="18777" y="19517"/>
                    <a:pt x="19385" y="19243"/>
                    <a:pt x="19962" y="19061"/>
                  </a:cubicBezTo>
                  <a:cubicBezTo>
                    <a:pt x="20722" y="18757"/>
                    <a:pt x="21360" y="18666"/>
                    <a:pt x="21360" y="18666"/>
                  </a:cubicBezTo>
                  <a:cubicBezTo>
                    <a:pt x="21758" y="18592"/>
                    <a:pt x="22175" y="18563"/>
                    <a:pt x="22585" y="18563"/>
                  </a:cubicBezTo>
                  <a:cubicBezTo>
                    <a:pt x="23868" y="18563"/>
                    <a:pt x="25081" y="18847"/>
                    <a:pt x="25403" y="18939"/>
                  </a:cubicBezTo>
                  <a:cubicBezTo>
                    <a:pt x="25464" y="18939"/>
                    <a:pt x="25525" y="18970"/>
                    <a:pt x="25555" y="19000"/>
                  </a:cubicBezTo>
                  <a:cubicBezTo>
                    <a:pt x="26285" y="19973"/>
                    <a:pt x="26193" y="22161"/>
                    <a:pt x="26193" y="22161"/>
                  </a:cubicBezTo>
                  <a:cubicBezTo>
                    <a:pt x="26285" y="23772"/>
                    <a:pt x="26649" y="24471"/>
                    <a:pt x="26801" y="24714"/>
                  </a:cubicBezTo>
                  <a:cubicBezTo>
                    <a:pt x="26862" y="24775"/>
                    <a:pt x="26923" y="24836"/>
                    <a:pt x="27014" y="24836"/>
                  </a:cubicBezTo>
                  <a:cubicBezTo>
                    <a:pt x="27470" y="24836"/>
                    <a:pt x="27622" y="24532"/>
                    <a:pt x="27622" y="24532"/>
                  </a:cubicBezTo>
                  <a:cubicBezTo>
                    <a:pt x="27987" y="24167"/>
                    <a:pt x="28139" y="21037"/>
                    <a:pt x="28139" y="21037"/>
                  </a:cubicBezTo>
                  <a:cubicBezTo>
                    <a:pt x="28139" y="20763"/>
                    <a:pt x="28868" y="20064"/>
                    <a:pt x="29020" y="19912"/>
                  </a:cubicBezTo>
                  <a:cubicBezTo>
                    <a:pt x="29172" y="19760"/>
                    <a:pt x="29202" y="19578"/>
                    <a:pt x="29202" y="19365"/>
                  </a:cubicBezTo>
                  <a:cubicBezTo>
                    <a:pt x="29173" y="18516"/>
                    <a:pt x="28525" y="17781"/>
                    <a:pt x="28557" y="17781"/>
                  </a:cubicBezTo>
                  <a:lnTo>
                    <a:pt x="28557" y="17781"/>
                  </a:lnTo>
                  <a:cubicBezTo>
                    <a:pt x="28558" y="17781"/>
                    <a:pt x="28561" y="17782"/>
                    <a:pt x="28564" y="17784"/>
                  </a:cubicBezTo>
                  <a:cubicBezTo>
                    <a:pt x="27470" y="16234"/>
                    <a:pt x="23275" y="15505"/>
                    <a:pt x="22667" y="15383"/>
                  </a:cubicBezTo>
                  <a:cubicBezTo>
                    <a:pt x="22090" y="15292"/>
                    <a:pt x="21391" y="14593"/>
                    <a:pt x="19962" y="13225"/>
                  </a:cubicBezTo>
                  <a:cubicBezTo>
                    <a:pt x="18564" y="11857"/>
                    <a:pt x="16527" y="10976"/>
                    <a:pt x="16072" y="10763"/>
                  </a:cubicBezTo>
                  <a:cubicBezTo>
                    <a:pt x="15646" y="10520"/>
                    <a:pt x="11573" y="9395"/>
                    <a:pt x="11299" y="9304"/>
                  </a:cubicBezTo>
                  <a:lnTo>
                    <a:pt x="11269" y="9304"/>
                  </a:lnTo>
                  <a:cubicBezTo>
                    <a:pt x="3700" y="6082"/>
                    <a:pt x="1694" y="1219"/>
                    <a:pt x="1573" y="945"/>
                  </a:cubicBezTo>
                  <a:lnTo>
                    <a:pt x="1573" y="915"/>
                  </a:lnTo>
                  <a:cubicBezTo>
                    <a:pt x="1542" y="793"/>
                    <a:pt x="1117" y="33"/>
                    <a:pt x="904" y="3"/>
                  </a:cubicBezTo>
                  <a:cubicBezTo>
                    <a:pt x="893" y="1"/>
                    <a:pt x="880" y="1"/>
                    <a:pt x="8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480600" y="3876425"/>
              <a:ext cx="509150" cy="254400"/>
            </a:xfrm>
            <a:custGeom>
              <a:avLst/>
              <a:gdLst/>
              <a:ahLst/>
              <a:cxnLst/>
              <a:rect l="l" t="t" r="r" b="b"/>
              <a:pathLst>
                <a:path w="20366" h="10176" extrusionOk="0">
                  <a:moveTo>
                    <a:pt x="471" y="1"/>
                  </a:moveTo>
                  <a:cubicBezTo>
                    <a:pt x="466" y="1"/>
                    <a:pt x="460" y="2"/>
                    <a:pt x="456" y="3"/>
                  </a:cubicBezTo>
                  <a:cubicBezTo>
                    <a:pt x="335" y="64"/>
                    <a:pt x="0" y="398"/>
                    <a:pt x="2067" y="1887"/>
                  </a:cubicBezTo>
                  <a:cubicBezTo>
                    <a:pt x="3678" y="3012"/>
                    <a:pt x="4894" y="3346"/>
                    <a:pt x="5350" y="3468"/>
                  </a:cubicBezTo>
                  <a:cubicBezTo>
                    <a:pt x="5411" y="3498"/>
                    <a:pt x="5471" y="3620"/>
                    <a:pt x="5411" y="3711"/>
                  </a:cubicBezTo>
                  <a:cubicBezTo>
                    <a:pt x="5228" y="3954"/>
                    <a:pt x="5016" y="4471"/>
                    <a:pt x="4924" y="4623"/>
                  </a:cubicBezTo>
                  <a:cubicBezTo>
                    <a:pt x="4894" y="4653"/>
                    <a:pt x="4894" y="4714"/>
                    <a:pt x="4924" y="4775"/>
                  </a:cubicBezTo>
                  <a:cubicBezTo>
                    <a:pt x="5107" y="5018"/>
                    <a:pt x="5927" y="5687"/>
                    <a:pt x="6231" y="5900"/>
                  </a:cubicBezTo>
                  <a:cubicBezTo>
                    <a:pt x="6254" y="5933"/>
                    <a:pt x="6284" y="5946"/>
                    <a:pt x="6315" y="5946"/>
                  </a:cubicBezTo>
                  <a:cubicBezTo>
                    <a:pt x="6369" y="5946"/>
                    <a:pt x="6425" y="5908"/>
                    <a:pt x="6444" y="5869"/>
                  </a:cubicBezTo>
                  <a:cubicBezTo>
                    <a:pt x="6474" y="5778"/>
                    <a:pt x="6474" y="5717"/>
                    <a:pt x="6535" y="5626"/>
                  </a:cubicBezTo>
                  <a:cubicBezTo>
                    <a:pt x="6566" y="5474"/>
                    <a:pt x="6292" y="4957"/>
                    <a:pt x="6292" y="4805"/>
                  </a:cubicBezTo>
                  <a:cubicBezTo>
                    <a:pt x="6292" y="4702"/>
                    <a:pt x="6377" y="4655"/>
                    <a:pt x="6460" y="4655"/>
                  </a:cubicBezTo>
                  <a:cubicBezTo>
                    <a:pt x="6499" y="4655"/>
                    <a:pt x="6537" y="4665"/>
                    <a:pt x="6566" y="4684"/>
                  </a:cubicBezTo>
                  <a:cubicBezTo>
                    <a:pt x="6900" y="5079"/>
                    <a:pt x="8298" y="5474"/>
                    <a:pt x="8298" y="5474"/>
                  </a:cubicBezTo>
                  <a:lnTo>
                    <a:pt x="8815" y="5626"/>
                  </a:lnTo>
                  <a:cubicBezTo>
                    <a:pt x="8884" y="5667"/>
                    <a:pt x="8952" y="5684"/>
                    <a:pt x="9012" y="5684"/>
                  </a:cubicBezTo>
                  <a:cubicBezTo>
                    <a:pt x="9086" y="5684"/>
                    <a:pt x="9146" y="5660"/>
                    <a:pt x="9180" y="5626"/>
                  </a:cubicBezTo>
                  <a:cubicBezTo>
                    <a:pt x="9271" y="5626"/>
                    <a:pt x="9301" y="5626"/>
                    <a:pt x="9332" y="5687"/>
                  </a:cubicBezTo>
                  <a:cubicBezTo>
                    <a:pt x="9423" y="5748"/>
                    <a:pt x="9605" y="5839"/>
                    <a:pt x="9605" y="5869"/>
                  </a:cubicBezTo>
                  <a:cubicBezTo>
                    <a:pt x="9666" y="6082"/>
                    <a:pt x="9605" y="6295"/>
                    <a:pt x="9605" y="6295"/>
                  </a:cubicBezTo>
                  <a:cubicBezTo>
                    <a:pt x="9484" y="6629"/>
                    <a:pt x="9605" y="6994"/>
                    <a:pt x="9605" y="7055"/>
                  </a:cubicBezTo>
                  <a:cubicBezTo>
                    <a:pt x="9605" y="7085"/>
                    <a:pt x="8967" y="8423"/>
                    <a:pt x="8845" y="8635"/>
                  </a:cubicBezTo>
                  <a:cubicBezTo>
                    <a:pt x="8724" y="8787"/>
                    <a:pt x="8754" y="8970"/>
                    <a:pt x="8754" y="9061"/>
                  </a:cubicBezTo>
                  <a:cubicBezTo>
                    <a:pt x="8754" y="9091"/>
                    <a:pt x="8754" y="9091"/>
                    <a:pt x="8815" y="9122"/>
                  </a:cubicBezTo>
                  <a:lnTo>
                    <a:pt x="9909" y="10155"/>
                  </a:lnTo>
                  <a:cubicBezTo>
                    <a:pt x="9934" y="10168"/>
                    <a:pt x="9970" y="10175"/>
                    <a:pt x="10005" y="10175"/>
                  </a:cubicBezTo>
                  <a:cubicBezTo>
                    <a:pt x="10055" y="10175"/>
                    <a:pt x="10104" y="10160"/>
                    <a:pt x="10122" y="10125"/>
                  </a:cubicBezTo>
                  <a:cubicBezTo>
                    <a:pt x="10517" y="9517"/>
                    <a:pt x="10061" y="8939"/>
                    <a:pt x="9970" y="8818"/>
                  </a:cubicBezTo>
                  <a:cubicBezTo>
                    <a:pt x="9940" y="8666"/>
                    <a:pt x="9970" y="8666"/>
                    <a:pt x="9970" y="8666"/>
                  </a:cubicBezTo>
                  <a:cubicBezTo>
                    <a:pt x="10730" y="7723"/>
                    <a:pt x="11095" y="6933"/>
                    <a:pt x="11155" y="6812"/>
                  </a:cubicBezTo>
                  <a:cubicBezTo>
                    <a:pt x="11186" y="6751"/>
                    <a:pt x="11277" y="6508"/>
                    <a:pt x="11307" y="6356"/>
                  </a:cubicBezTo>
                  <a:cubicBezTo>
                    <a:pt x="11338" y="6295"/>
                    <a:pt x="11399" y="6234"/>
                    <a:pt x="11459" y="6234"/>
                  </a:cubicBezTo>
                  <a:lnTo>
                    <a:pt x="12098" y="6234"/>
                  </a:lnTo>
                  <a:cubicBezTo>
                    <a:pt x="12189" y="6234"/>
                    <a:pt x="12250" y="6295"/>
                    <a:pt x="12250" y="6356"/>
                  </a:cubicBezTo>
                  <a:cubicBezTo>
                    <a:pt x="12310" y="6538"/>
                    <a:pt x="12341" y="6903"/>
                    <a:pt x="12493" y="7085"/>
                  </a:cubicBezTo>
                  <a:cubicBezTo>
                    <a:pt x="12596" y="7217"/>
                    <a:pt x="12713" y="7272"/>
                    <a:pt x="12834" y="7272"/>
                  </a:cubicBezTo>
                  <a:cubicBezTo>
                    <a:pt x="12963" y="7272"/>
                    <a:pt x="13097" y="7210"/>
                    <a:pt x="13222" y="7116"/>
                  </a:cubicBezTo>
                  <a:cubicBezTo>
                    <a:pt x="13405" y="6964"/>
                    <a:pt x="13283" y="6447"/>
                    <a:pt x="13222" y="6204"/>
                  </a:cubicBezTo>
                  <a:cubicBezTo>
                    <a:pt x="13162" y="6143"/>
                    <a:pt x="13222" y="6052"/>
                    <a:pt x="13283" y="6021"/>
                  </a:cubicBezTo>
                  <a:lnTo>
                    <a:pt x="13526" y="5900"/>
                  </a:lnTo>
                  <a:cubicBezTo>
                    <a:pt x="13537" y="5894"/>
                    <a:pt x="13550" y="5892"/>
                    <a:pt x="13563" y="5892"/>
                  </a:cubicBezTo>
                  <a:cubicBezTo>
                    <a:pt x="13626" y="5892"/>
                    <a:pt x="13709" y="5946"/>
                    <a:pt x="13709" y="6021"/>
                  </a:cubicBezTo>
                  <a:cubicBezTo>
                    <a:pt x="13739" y="6082"/>
                    <a:pt x="13739" y="6234"/>
                    <a:pt x="13830" y="6325"/>
                  </a:cubicBezTo>
                  <a:cubicBezTo>
                    <a:pt x="13869" y="6403"/>
                    <a:pt x="13959" y="6442"/>
                    <a:pt x="14062" y="6442"/>
                  </a:cubicBezTo>
                  <a:cubicBezTo>
                    <a:pt x="14201" y="6442"/>
                    <a:pt x="14364" y="6373"/>
                    <a:pt x="14469" y="6234"/>
                  </a:cubicBezTo>
                  <a:cubicBezTo>
                    <a:pt x="14621" y="6052"/>
                    <a:pt x="14499" y="5748"/>
                    <a:pt x="14438" y="5596"/>
                  </a:cubicBezTo>
                  <a:cubicBezTo>
                    <a:pt x="14438" y="5565"/>
                    <a:pt x="14438" y="5505"/>
                    <a:pt x="14469" y="5444"/>
                  </a:cubicBezTo>
                  <a:cubicBezTo>
                    <a:pt x="14590" y="5353"/>
                    <a:pt x="14833" y="5049"/>
                    <a:pt x="15076" y="4805"/>
                  </a:cubicBezTo>
                  <a:cubicBezTo>
                    <a:pt x="15380" y="4502"/>
                    <a:pt x="15684" y="4289"/>
                    <a:pt x="15684" y="4289"/>
                  </a:cubicBezTo>
                  <a:cubicBezTo>
                    <a:pt x="16414" y="3711"/>
                    <a:pt x="17539" y="3438"/>
                    <a:pt x="17782" y="3407"/>
                  </a:cubicBezTo>
                  <a:lnTo>
                    <a:pt x="17842" y="3407"/>
                  </a:lnTo>
                  <a:cubicBezTo>
                    <a:pt x="18450" y="3681"/>
                    <a:pt x="18937" y="4805"/>
                    <a:pt x="18937" y="4805"/>
                  </a:cubicBezTo>
                  <a:cubicBezTo>
                    <a:pt x="19362" y="5596"/>
                    <a:pt x="19757" y="5869"/>
                    <a:pt x="19909" y="5961"/>
                  </a:cubicBezTo>
                  <a:lnTo>
                    <a:pt x="20001" y="5961"/>
                  </a:lnTo>
                  <a:cubicBezTo>
                    <a:pt x="20244" y="5839"/>
                    <a:pt x="20244" y="5657"/>
                    <a:pt x="20244" y="5657"/>
                  </a:cubicBezTo>
                  <a:cubicBezTo>
                    <a:pt x="20365" y="5383"/>
                    <a:pt x="19636" y="3742"/>
                    <a:pt x="19636" y="3742"/>
                  </a:cubicBezTo>
                  <a:cubicBezTo>
                    <a:pt x="19545" y="3620"/>
                    <a:pt x="19757" y="3103"/>
                    <a:pt x="19788" y="2982"/>
                  </a:cubicBezTo>
                  <a:cubicBezTo>
                    <a:pt x="19818" y="2860"/>
                    <a:pt x="19818" y="2769"/>
                    <a:pt x="19757" y="2647"/>
                  </a:cubicBezTo>
                  <a:cubicBezTo>
                    <a:pt x="19544" y="2248"/>
                    <a:pt x="19075" y="2059"/>
                    <a:pt x="18962" y="2059"/>
                  </a:cubicBezTo>
                  <a:cubicBezTo>
                    <a:pt x="18946" y="2059"/>
                    <a:pt x="18937" y="2062"/>
                    <a:pt x="18937" y="2070"/>
                  </a:cubicBezTo>
                  <a:cubicBezTo>
                    <a:pt x="18684" y="1923"/>
                    <a:pt x="18335" y="1868"/>
                    <a:pt x="17953" y="1868"/>
                  </a:cubicBezTo>
                  <a:cubicBezTo>
                    <a:pt x="16911" y="1868"/>
                    <a:pt x="15625" y="2277"/>
                    <a:pt x="15380" y="2343"/>
                  </a:cubicBezTo>
                  <a:cubicBezTo>
                    <a:pt x="15337" y="2352"/>
                    <a:pt x="15288" y="2357"/>
                    <a:pt x="15233" y="2357"/>
                  </a:cubicBezTo>
                  <a:cubicBezTo>
                    <a:pt x="14908" y="2357"/>
                    <a:pt x="14376" y="2204"/>
                    <a:pt x="13466" y="1918"/>
                  </a:cubicBezTo>
                  <a:cubicBezTo>
                    <a:pt x="12685" y="1673"/>
                    <a:pt x="11807" y="1640"/>
                    <a:pt x="11274" y="1640"/>
                  </a:cubicBezTo>
                  <a:cubicBezTo>
                    <a:pt x="11081" y="1640"/>
                    <a:pt x="10933" y="1644"/>
                    <a:pt x="10851" y="1644"/>
                  </a:cubicBezTo>
                  <a:cubicBezTo>
                    <a:pt x="10842" y="1643"/>
                    <a:pt x="10830" y="1643"/>
                    <a:pt x="10816" y="1643"/>
                  </a:cubicBezTo>
                  <a:cubicBezTo>
                    <a:pt x="10401" y="1643"/>
                    <a:pt x="8233" y="2071"/>
                    <a:pt x="8085" y="2100"/>
                  </a:cubicBezTo>
                  <a:lnTo>
                    <a:pt x="8055" y="2100"/>
                  </a:lnTo>
                  <a:cubicBezTo>
                    <a:pt x="7750" y="2118"/>
                    <a:pt x="7455" y="2127"/>
                    <a:pt x="7171" y="2127"/>
                  </a:cubicBezTo>
                  <a:cubicBezTo>
                    <a:pt x="3115" y="2127"/>
                    <a:pt x="1117" y="421"/>
                    <a:pt x="1003" y="307"/>
                  </a:cubicBezTo>
                  <a:cubicBezTo>
                    <a:pt x="974" y="278"/>
                    <a:pt x="587" y="1"/>
                    <a:pt x="4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651600" y="3351575"/>
              <a:ext cx="357950" cy="699325"/>
            </a:xfrm>
            <a:custGeom>
              <a:avLst/>
              <a:gdLst/>
              <a:ahLst/>
              <a:cxnLst/>
              <a:rect l="l" t="t" r="r" b="b"/>
              <a:pathLst>
                <a:path w="14318" h="27973" extrusionOk="0">
                  <a:moveTo>
                    <a:pt x="9245" y="1"/>
                  </a:moveTo>
                  <a:cubicBezTo>
                    <a:pt x="9009" y="1"/>
                    <a:pt x="8501" y="438"/>
                    <a:pt x="7630" y="2912"/>
                  </a:cubicBezTo>
                  <a:cubicBezTo>
                    <a:pt x="6809" y="5465"/>
                    <a:pt x="6809" y="7137"/>
                    <a:pt x="6840" y="7775"/>
                  </a:cubicBezTo>
                  <a:cubicBezTo>
                    <a:pt x="6867" y="7884"/>
                    <a:pt x="6748" y="7992"/>
                    <a:pt x="6658" y="7992"/>
                  </a:cubicBezTo>
                  <a:cubicBezTo>
                    <a:pt x="6647" y="7992"/>
                    <a:pt x="6637" y="7991"/>
                    <a:pt x="6627" y="7988"/>
                  </a:cubicBezTo>
                  <a:cubicBezTo>
                    <a:pt x="6201" y="7896"/>
                    <a:pt x="5472" y="7745"/>
                    <a:pt x="5259" y="7714"/>
                  </a:cubicBezTo>
                  <a:cubicBezTo>
                    <a:pt x="5168" y="7714"/>
                    <a:pt x="5107" y="7714"/>
                    <a:pt x="5046" y="7775"/>
                  </a:cubicBezTo>
                  <a:cubicBezTo>
                    <a:pt x="4803" y="8140"/>
                    <a:pt x="4256" y="9477"/>
                    <a:pt x="4074" y="9933"/>
                  </a:cubicBezTo>
                  <a:cubicBezTo>
                    <a:pt x="4043" y="10024"/>
                    <a:pt x="4104" y="10146"/>
                    <a:pt x="4226" y="10176"/>
                  </a:cubicBezTo>
                  <a:cubicBezTo>
                    <a:pt x="4347" y="10237"/>
                    <a:pt x="4439" y="10237"/>
                    <a:pt x="4560" y="10237"/>
                  </a:cubicBezTo>
                  <a:cubicBezTo>
                    <a:pt x="4742" y="10237"/>
                    <a:pt x="5350" y="9659"/>
                    <a:pt x="5563" y="9568"/>
                  </a:cubicBezTo>
                  <a:cubicBezTo>
                    <a:pt x="5584" y="9560"/>
                    <a:pt x="5604" y="9556"/>
                    <a:pt x="5624" y="9556"/>
                  </a:cubicBezTo>
                  <a:cubicBezTo>
                    <a:pt x="5752" y="9556"/>
                    <a:pt x="5855" y="9710"/>
                    <a:pt x="5776" y="9842"/>
                  </a:cubicBezTo>
                  <a:cubicBezTo>
                    <a:pt x="5442" y="10450"/>
                    <a:pt x="5442" y="12425"/>
                    <a:pt x="5442" y="12425"/>
                  </a:cubicBezTo>
                  <a:lnTo>
                    <a:pt x="5442" y="13125"/>
                  </a:lnTo>
                  <a:cubicBezTo>
                    <a:pt x="5442" y="13368"/>
                    <a:pt x="5502" y="13520"/>
                    <a:pt x="5594" y="13641"/>
                  </a:cubicBezTo>
                  <a:cubicBezTo>
                    <a:pt x="5654" y="13672"/>
                    <a:pt x="5654" y="13763"/>
                    <a:pt x="5624" y="13824"/>
                  </a:cubicBezTo>
                  <a:cubicBezTo>
                    <a:pt x="5563" y="13976"/>
                    <a:pt x="5502" y="14249"/>
                    <a:pt x="5472" y="14249"/>
                  </a:cubicBezTo>
                  <a:cubicBezTo>
                    <a:pt x="5259" y="14401"/>
                    <a:pt x="4955" y="14401"/>
                    <a:pt x="4955" y="14401"/>
                  </a:cubicBezTo>
                  <a:cubicBezTo>
                    <a:pt x="4439" y="14401"/>
                    <a:pt x="4043" y="14705"/>
                    <a:pt x="3952" y="14705"/>
                  </a:cubicBezTo>
                  <a:cubicBezTo>
                    <a:pt x="3922" y="14705"/>
                    <a:pt x="1946" y="14401"/>
                    <a:pt x="1612" y="14340"/>
                  </a:cubicBezTo>
                  <a:cubicBezTo>
                    <a:pt x="1547" y="14316"/>
                    <a:pt x="1485" y="14307"/>
                    <a:pt x="1427" y="14307"/>
                  </a:cubicBezTo>
                  <a:cubicBezTo>
                    <a:pt x="1263" y="14307"/>
                    <a:pt x="1124" y="14379"/>
                    <a:pt x="1034" y="14401"/>
                  </a:cubicBezTo>
                  <a:cubicBezTo>
                    <a:pt x="1004" y="14401"/>
                    <a:pt x="943" y="14432"/>
                    <a:pt x="943" y="14492"/>
                  </a:cubicBezTo>
                  <a:lnTo>
                    <a:pt x="31" y="16346"/>
                  </a:lnTo>
                  <a:cubicBezTo>
                    <a:pt x="1" y="16468"/>
                    <a:pt x="31" y="16559"/>
                    <a:pt x="153" y="16590"/>
                  </a:cubicBezTo>
                  <a:cubicBezTo>
                    <a:pt x="294" y="16635"/>
                    <a:pt x="427" y="16655"/>
                    <a:pt x="552" y="16655"/>
                  </a:cubicBezTo>
                  <a:cubicBezTo>
                    <a:pt x="1258" y="16655"/>
                    <a:pt x="1691" y="16024"/>
                    <a:pt x="1794" y="15921"/>
                  </a:cubicBezTo>
                  <a:cubicBezTo>
                    <a:pt x="1875" y="15840"/>
                    <a:pt x="1916" y="15826"/>
                    <a:pt x="1934" y="15826"/>
                  </a:cubicBezTo>
                  <a:cubicBezTo>
                    <a:pt x="1943" y="15826"/>
                    <a:pt x="1946" y="15830"/>
                    <a:pt x="1946" y="15830"/>
                  </a:cubicBezTo>
                  <a:cubicBezTo>
                    <a:pt x="3466" y="16468"/>
                    <a:pt x="4651" y="16590"/>
                    <a:pt x="4834" y="16650"/>
                  </a:cubicBezTo>
                  <a:lnTo>
                    <a:pt x="5502" y="16650"/>
                  </a:lnTo>
                  <a:cubicBezTo>
                    <a:pt x="5594" y="16650"/>
                    <a:pt x="5654" y="16711"/>
                    <a:pt x="5715" y="16802"/>
                  </a:cubicBezTo>
                  <a:cubicBezTo>
                    <a:pt x="5776" y="17015"/>
                    <a:pt x="5898" y="17441"/>
                    <a:pt x="5958" y="17623"/>
                  </a:cubicBezTo>
                  <a:cubicBezTo>
                    <a:pt x="6019" y="17714"/>
                    <a:pt x="5958" y="17805"/>
                    <a:pt x="5898" y="17866"/>
                  </a:cubicBezTo>
                  <a:cubicBezTo>
                    <a:pt x="5654" y="17988"/>
                    <a:pt x="5259" y="18170"/>
                    <a:pt x="5046" y="18413"/>
                  </a:cubicBezTo>
                  <a:cubicBezTo>
                    <a:pt x="4803" y="18808"/>
                    <a:pt x="4955" y="19143"/>
                    <a:pt x="5290" y="19386"/>
                  </a:cubicBezTo>
                  <a:cubicBezTo>
                    <a:pt x="5335" y="19411"/>
                    <a:pt x="5389" y="19422"/>
                    <a:pt x="5450" y="19422"/>
                  </a:cubicBezTo>
                  <a:cubicBezTo>
                    <a:pt x="5756" y="19422"/>
                    <a:pt x="6221" y="19143"/>
                    <a:pt x="6475" y="18991"/>
                  </a:cubicBezTo>
                  <a:cubicBezTo>
                    <a:pt x="6497" y="18980"/>
                    <a:pt x="6528" y="18973"/>
                    <a:pt x="6560" y="18973"/>
                  </a:cubicBezTo>
                  <a:cubicBezTo>
                    <a:pt x="6617" y="18973"/>
                    <a:pt x="6680" y="18994"/>
                    <a:pt x="6718" y="19052"/>
                  </a:cubicBezTo>
                  <a:cubicBezTo>
                    <a:pt x="6779" y="19112"/>
                    <a:pt x="6840" y="19204"/>
                    <a:pt x="6931" y="19264"/>
                  </a:cubicBezTo>
                  <a:cubicBezTo>
                    <a:pt x="6992" y="19386"/>
                    <a:pt x="6961" y="19538"/>
                    <a:pt x="6840" y="19568"/>
                  </a:cubicBezTo>
                  <a:cubicBezTo>
                    <a:pt x="6688" y="19660"/>
                    <a:pt x="6536" y="19720"/>
                    <a:pt x="6475" y="19842"/>
                  </a:cubicBezTo>
                  <a:cubicBezTo>
                    <a:pt x="6262" y="20055"/>
                    <a:pt x="6475" y="20480"/>
                    <a:pt x="6809" y="20632"/>
                  </a:cubicBezTo>
                  <a:cubicBezTo>
                    <a:pt x="6857" y="20653"/>
                    <a:pt x="6907" y="20663"/>
                    <a:pt x="6958" y="20663"/>
                  </a:cubicBezTo>
                  <a:cubicBezTo>
                    <a:pt x="7203" y="20663"/>
                    <a:pt x="7474" y="20454"/>
                    <a:pt x="7600" y="20328"/>
                  </a:cubicBezTo>
                  <a:cubicBezTo>
                    <a:pt x="7653" y="20293"/>
                    <a:pt x="7696" y="20278"/>
                    <a:pt x="7741" y="20278"/>
                  </a:cubicBezTo>
                  <a:cubicBezTo>
                    <a:pt x="7773" y="20278"/>
                    <a:pt x="7805" y="20285"/>
                    <a:pt x="7843" y="20298"/>
                  </a:cubicBezTo>
                  <a:cubicBezTo>
                    <a:pt x="8056" y="20389"/>
                    <a:pt x="8512" y="20632"/>
                    <a:pt x="8937" y="20815"/>
                  </a:cubicBezTo>
                  <a:cubicBezTo>
                    <a:pt x="9515" y="21088"/>
                    <a:pt x="9879" y="21423"/>
                    <a:pt x="9879" y="21423"/>
                  </a:cubicBezTo>
                  <a:cubicBezTo>
                    <a:pt x="10913" y="22182"/>
                    <a:pt x="11703" y="23520"/>
                    <a:pt x="11855" y="23824"/>
                  </a:cubicBezTo>
                  <a:cubicBezTo>
                    <a:pt x="11885" y="23854"/>
                    <a:pt x="11885" y="23915"/>
                    <a:pt x="11885" y="23945"/>
                  </a:cubicBezTo>
                  <a:cubicBezTo>
                    <a:pt x="11794" y="24857"/>
                    <a:pt x="10487" y="25951"/>
                    <a:pt x="10487" y="25951"/>
                  </a:cubicBezTo>
                  <a:cubicBezTo>
                    <a:pt x="9606" y="26833"/>
                    <a:pt x="9423" y="27410"/>
                    <a:pt x="9393" y="27623"/>
                  </a:cubicBezTo>
                  <a:cubicBezTo>
                    <a:pt x="9393" y="27654"/>
                    <a:pt x="9393" y="27745"/>
                    <a:pt x="9423" y="27775"/>
                  </a:cubicBezTo>
                  <a:cubicBezTo>
                    <a:pt x="9569" y="27939"/>
                    <a:pt x="9715" y="27972"/>
                    <a:pt x="9809" y="27972"/>
                  </a:cubicBezTo>
                  <a:cubicBezTo>
                    <a:pt x="9871" y="27972"/>
                    <a:pt x="9910" y="27958"/>
                    <a:pt x="9910" y="27958"/>
                  </a:cubicBezTo>
                  <a:cubicBezTo>
                    <a:pt x="9917" y="27959"/>
                    <a:pt x="9925" y="27959"/>
                    <a:pt x="9934" y="27959"/>
                  </a:cubicBezTo>
                  <a:cubicBezTo>
                    <a:pt x="10374" y="27959"/>
                    <a:pt x="12159" y="26438"/>
                    <a:pt x="12159" y="26438"/>
                  </a:cubicBezTo>
                  <a:cubicBezTo>
                    <a:pt x="12228" y="26369"/>
                    <a:pt x="12423" y="26350"/>
                    <a:pt x="12629" y="26350"/>
                  </a:cubicBezTo>
                  <a:cubicBezTo>
                    <a:pt x="12876" y="26350"/>
                    <a:pt x="13140" y="26377"/>
                    <a:pt x="13223" y="26377"/>
                  </a:cubicBezTo>
                  <a:cubicBezTo>
                    <a:pt x="13375" y="26377"/>
                    <a:pt x="13527" y="26286"/>
                    <a:pt x="13648" y="26195"/>
                  </a:cubicBezTo>
                  <a:cubicBezTo>
                    <a:pt x="14135" y="25739"/>
                    <a:pt x="14165" y="24918"/>
                    <a:pt x="14013" y="24918"/>
                  </a:cubicBezTo>
                  <a:cubicBezTo>
                    <a:pt x="14317" y="23489"/>
                    <a:pt x="12493" y="20754"/>
                    <a:pt x="12281" y="20359"/>
                  </a:cubicBezTo>
                  <a:cubicBezTo>
                    <a:pt x="12007" y="19994"/>
                    <a:pt x="12007" y="19234"/>
                    <a:pt x="12037" y="17714"/>
                  </a:cubicBezTo>
                  <a:cubicBezTo>
                    <a:pt x="12098" y="16194"/>
                    <a:pt x="11490" y="14584"/>
                    <a:pt x="11369" y="14219"/>
                  </a:cubicBezTo>
                  <a:cubicBezTo>
                    <a:pt x="11247" y="13824"/>
                    <a:pt x="9758" y="10997"/>
                    <a:pt x="9667" y="10784"/>
                  </a:cubicBezTo>
                  <a:lnTo>
                    <a:pt x="9667" y="10754"/>
                  </a:lnTo>
                  <a:cubicBezTo>
                    <a:pt x="7478" y="4827"/>
                    <a:pt x="9150" y="1149"/>
                    <a:pt x="9241" y="936"/>
                  </a:cubicBezTo>
                  <a:cubicBezTo>
                    <a:pt x="9271" y="845"/>
                    <a:pt x="9454" y="237"/>
                    <a:pt x="9393" y="85"/>
                  </a:cubicBezTo>
                  <a:cubicBezTo>
                    <a:pt x="9371" y="47"/>
                    <a:pt x="9322" y="1"/>
                    <a:pt x="92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520900" y="128000"/>
              <a:ext cx="490925" cy="947350"/>
            </a:xfrm>
            <a:custGeom>
              <a:avLst/>
              <a:gdLst/>
              <a:ahLst/>
              <a:cxnLst/>
              <a:rect l="l" t="t" r="r" b="b"/>
              <a:pathLst>
                <a:path w="19637" h="37894" extrusionOk="0">
                  <a:moveTo>
                    <a:pt x="12738" y="1"/>
                  </a:moveTo>
                  <a:cubicBezTo>
                    <a:pt x="12402" y="1"/>
                    <a:pt x="11689" y="603"/>
                    <a:pt x="10548" y="3980"/>
                  </a:cubicBezTo>
                  <a:cubicBezTo>
                    <a:pt x="9363" y="7446"/>
                    <a:pt x="9363" y="9725"/>
                    <a:pt x="9454" y="10576"/>
                  </a:cubicBezTo>
                  <a:cubicBezTo>
                    <a:pt x="9454" y="10762"/>
                    <a:pt x="9337" y="10856"/>
                    <a:pt x="9166" y="10856"/>
                  </a:cubicBezTo>
                  <a:cubicBezTo>
                    <a:pt x="9141" y="10856"/>
                    <a:pt x="9116" y="10854"/>
                    <a:pt x="9089" y="10850"/>
                  </a:cubicBezTo>
                  <a:cubicBezTo>
                    <a:pt x="8572" y="10698"/>
                    <a:pt x="7630" y="10546"/>
                    <a:pt x="7265" y="10485"/>
                  </a:cubicBezTo>
                  <a:cubicBezTo>
                    <a:pt x="7174" y="10485"/>
                    <a:pt x="7083" y="10515"/>
                    <a:pt x="7022" y="10576"/>
                  </a:cubicBezTo>
                  <a:cubicBezTo>
                    <a:pt x="6657" y="11032"/>
                    <a:pt x="5958" y="12826"/>
                    <a:pt x="5685" y="13464"/>
                  </a:cubicBezTo>
                  <a:cubicBezTo>
                    <a:pt x="5654" y="13616"/>
                    <a:pt x="5715" y="13768"/>
                    <a:pt x="5867" y="13829"/>
                  </a:cubicBezTo>
                  <a:cubicBezTo>
                    <a:pt x="5989" y="13859"/>
                    <a:pt x="6171" y="13859"/>
                    <a:pt x="6323" y="13859"/>
                  </a:cubicBezTo>
                  <a:cubicBezTo>
                    <a:pt x="6597" y="13859"/>
                    <a:pt x="7387" y="13099"/>
                    <a:pt x="7660" y="12978"/>
                  </a:cubicBezTo>
                  <a:cubicBezTo>
                    <a:pt x="7683" y="12971"/>
                    <a:pt x="7706" y="12968"/>
                    <a:pt x="7728" y="12968"/>
                  </a:cubicBezTo>
                  <a:cubicBezTo>
                    <a:pt x="7915" y="12968"/>
                    <a:pt x="8073" y="13182"/>
                    <a:pt x="7964" y="13373"/>
                  </a:cubicBezTo>
                  <a:cubicBezTo>
                    <a:pt x="7478" y="14193"/>
                    <a:pt x="7478" y="16868"/>
                    <a:pt x="7478" y="16868"/>
                  </a:cubicBezTo>
                  <a:lnTo>
                    <a:pt x="7478" y="17780"/>
                  </a:lnTo>
                  <a:cubicBezTo>
                    <a:pt x="7417" y="18114"/>
                    <a:pt x="7539" y="18327"/>
                    <a:pt x="7660" y="18479"/>
                  </a:cubicBezTo>
                  <a:cubicBezTo>
                    <a:pt x="7752" y="18570"/>
                    <a:pt x="7752" y="18692"/>
                    <a:pt x="7691" y="18753"/>
                  </a:cubicBezTo>
                  <a:cubicBezTo>
                    <a:pt x="7630" y="18996"/>
                    <a:pt x="7539" y="19300"/>
                    <a:pt x="7508" y="19330"/>
                  </a:cubicBezTo>
                  <a:cubicBezTo>
                    <a:pt x="7144" y="19513"/>
                    <a:pt x="6749" y="19513"/>
                    <a:pt x="6749" y="19513"/>
                  </a:cubicBezTo>
                  <a:cubicBezTo>
                    <a:pt x="6723" y="19511"/>
                    <a:pt x="6698" y="19511"/>
                    <a:pt x="6672" y="19511"/>
                  </a:cubicBezTo>
                  <a:cubicBezTo>
                    <a:pt x="6063" y="19511"/>
                    <a:pt x="5499" y="19849"/>
                    <a:pt x="5411" y="19908"/>
                  </a:cubicBezTo>
                  <a:cubicBezTo>
                    <a:pt x="5350" y="19908"/>
                    <a:pt x="2706" y="19513"/>
                    <a:pt x="2220" y="19391"/>
                  </a:cubicBezTo>
                  <a:cubicBezTo>
                    <a:pt x="2156" y="19379"/>
                    <a:pt x="2093" y="19374"/>
                    <a:pt x="2032" y="19374"/>
                  </a:cubicBezTo>
                  <a:cubicBezTo>
                    <a:pt x="1775" y="19374"/>
                    <a:pt x="1552" y="19463"/>
                    <a:pt x="1429" y="19513"/>
                  </a:cubicBezTo>
                  <a:lnTo>
                    <a:pt x="1308" y="19634"/>
                  </a:lnTo>
                  <a:lnTo>
                    <a:pt x="61" y="22187"/>
                  </a:lnTo>
                  <a:cubicBezTo>
                    <a:pt x="1" y="22339"/>
                    <a:pt x="61" y="22522"/>
                    <a:pt x="213" y="22552"/>
                  </a:cubicBezTo>
                  <a:cubicBezTo>
                    <a:pt x="410" y="22616"/>
                    <a:pt x="595" y="22644"/>
                    <a:pt x="767" y="22644"/>
                  </a:cubicBezTo>
                  <a:cubicBezTo>
                    <a:pt x="1736" y="22644"/>
                    <a:pt x="2303" y="21769"/>
                    <a:pt x="2432" y="21640"/>
                  </a:cubicBezTo>
                  <a:cubicBezTo>
                    <a:pt x="2508" y="21549"/>
                    <a:pt x="2562" y="21526"/>
                    <a:pt x="2596" y="21526"/>
                  </a:cubicBezTo>
                  <a:cubicBezTo>
                    <a:pt x="2630" y="21526"/>
                    <a:pt x="2645" y="21549"/>
                    <a:pt x="2645" y="21549"/>
                  </a:cubicBezTo>
                  <a:cubicBezTo>
                    <a:pt x="4712" y="22339"/>
                    <a:pt x="6293" y="22552"/>
                    <a:pt x="6566" y="22613"/>
                  </a:cubicBezTo>
                  <a:cubicBezTo>
                    <a:pt x="6627" y="22623"/>
                    <a:pt x="6718" y="22626"/>
                    <a:pt x="6823" y="22626"/>
                  </a:cubicBezTo>
                  <a:cubicBezTo>
                    <a:pt x="7032" y="22626"/>
                    <a:pt x="7296" y="22613"/>
                    <a:pt x="7478" y="22613"/>
                  </a:cubicBezTo>
                  <a:cubicBezTo>
                    <a:pt x="7600" y="22613"/>
                    <a:pt x="7691" y="22674"/>
                    <a:pt x="7752" y="22795"/>
                  </a:cubicBezTo>
                  <a:cubicBezTo>
                    <a:pt x="7812" y="23130"/>
                    <a:pt x="7995" y="23677"/>
                    <a:pt x="8086" y="23920"/>
                  </a:cubicBezTo>
                  <a:cubicBezTo>
                    <a:pt x="8116" y="24041"/>
                    <a:pt x="8086" y="24163"/>
                    <a:pt x="7964" y="24224"/>
                  </a:cubicBezTo>
                  <a:cubicBezTo>
                    <a:pt x="7691" y="24376"/>
                    <a:pt x="7144" y="24649"/>
                    <a:pt x="6870" y="25045"/>
                  </a:cubicBezTo>
                  <a:cubicBezTo>
                    <a:pt x="6505" y="25531"/>
                    <a:pt x="6718" y="25987"/>
                    <a:pt x="7174" y="26291"/>
                  </a:cubicBezTo>
                  <a:cubicBezTo>
                    <a:pt x="7225" y="26319"/>
                    <a:pt x="7288" y="26331"/>
                    <a:pt x="7361" y="26331"/>
                  </a:cubicBezTo>
                  <a:cubicBezTo>
                    <a:pt x="7765" y="26331"/>
                    <a:pt x="8445" y="25950"/>
                    <a:pt x="8755" y="25744"/>
                  </a:cubicBezTo>
                  <a:cubicBezTo>
                    <a:pt x="8805" y="25718"/>
                    <a:pt x="8861" y="25704"/>
                    <a:pt x="8915" y="25704"/>
                  </a:cubicBezTo>
                  <a:cubicBezTo>
                    <a:pt x="8992" y="25704"/>
                    <a:pt x="9066" y="25733"/>
                    <a:pt x="9119" y="25804"/>
                  </a:cubicBezTo>
                  <a:cubicBezTo>
                    <a:pt x="9180" y="25896"/>
                    <a:pt x="9302" y="26017"/>
                    <a:pt x="9363" y="26139"/>
                  </a:cubicBezTo>
                  <a:cubicBezTo>
                    <a:pt x="9484" y="26291"/>
                    <a:pt x="9454" y="26473"/>
                    <a:pt x="9302" y="26564"/>
                  </a:cubicBezTo>
                  <a:cubicBezTo>
                    <a:pt x="9150" y="26625"/>
                    <a:pt x="8907" y="26747"/>
                    <a:pt x="8815" y="26899"/>
                  </a:cubicBezTo>
                  <a:cubicBezTo>
                    <a:pt x="8542" y="27203"/>
                    <a:pt x="8755" y="27811"/>
                    <a:pt x="9271" y="27993"/>
                  </a:cubicBezTo>
                  <a:cubicBezTo>
                    <a:pt x="9331" y="28018"/>
                    <a:pt x="9395" y="28029"/>
                    <a:pt x="9460" y="28029"/>
                  </a:cubicBezTo>
                  <a:cubicBezTo>
                    <a:pt x="9790" y="28029"/>
                    <a:pt x="10162" y="27745"/>
                    <a:pt x="10366" y="27567"/>
                  </a:cubicBezTo>
                  <a:cubicBezTo>
                    <a:pt x="10401" y="27532"/>
                    <a:pt x="10458" y="27517"/>
                    <a:pt x="10523" y="27517"/>
                  </a:cubicBezTo>
                  <a:cubicBezTo>
                    <a:pt x="10569" y="27517"/>
                    <a:pt x="10619" y="27524"/>
                    <a:pt x="10670" y="27537"/>
                  </a:cubicBezTo>
                  <a:cubicBezTo>
                    <a:pt x="10974" y="27659"/>
                    <a:pt x="11581" y="27993"/>
                    <a:pt x="12159" y="28266"/>
                  </a:cubicBezTo>
                  <a:cubicBezTo>
                    <a:pt x="12919" y="28601"/>
                    <a:pt x="13436" y="29057"/>
                    <a:pt x="13436" y="29057"/>
                  </a:cubicBezTo>
                  <a:cubicBezTo>
                    <a:pt x="14803" y="30090"/>
                    <a:pt x="15867" y="31914"/>
                    <a:pt x="16110" y="32279"/>
                  </a:cubicBezTo>
                  <a:cubicBezTo>
                    <a:pt x="16141" y="32339"/>
                    <a:pt x="16141" y="32400"/>
                    <a:pt x="16141" y="32431"/>
                  </a:cubicBezTo>
                  <a:cubicBezTo>
                    <a:pt x="15989" y="33707"/>
                    <a:pt x="14226" y="35166"/>
                    <a:pt x="14226" y="35166"/>
                  </a:cubicBezTo>
                  <a:cubicBezTo>
                    <a:pt x="13071" y="36352"/>
                    <a:pt x="12828" y="37142"/>
                    <a:pt x="12767" y="37446"/>
                  </a:cubicBezTo>
                  <a:cubicBezTo>
                    <a:pt x="12706" y="37507"/>
                    <a:pt x="12767" y="37568"/>
                    <a:pt x="12797" y="37659"/>
                  </a:cubicBezTo>
                  <a:cubicBezTo>
                    <a:pt x="12956" y="37852"/>
                    <a:pt x="13145" y="37893"/>
                    <a:pt x="13276" y="37893"/>
                  </a:cubicBezTo>
                  <a:cubicBezTo>
                    <a:pt x="13371" y="37893"/>
                    <a:pt x="13436" y="37871"/>
                    <a:pt x="13436" y="37871"/>
                  </a:cubicBezTo>
                  <a:cubicBezTo>
                    <a:pt x="13439" y="37872"/>
                    <a:pt x="13443" y="37872"/>
                    <a:pt x="13448" y="37872"/>
                  </a:cubicBezTo>
                  <a:cubicBezTo>
                    <a:pt x="14018" y="37872"/>
                    <a:pt x="16475" y="35774"/>
                    <a:pt x="16475" y="35774"/>
                  </a:cubicBezTo>
                  <a:cubicBezTo>
                    <a:pt x="16566" y="35683"/>
                    <a:pt x="16878" y="35660"/>
                    <a:pt x="17193" y="35660"/>
                  </a:cubicBezTo>
                  <a:cubicBezTo>
                    <a:pt x="17509" y="35660"/>
                    <a:pt x="17828" y="35683"/>
                    <a:pt x="17934" y="35683"/>
                  </a:cubicBezTo>
                  <a:cubicBezTo>
                    <a:pt x="18117" y="35683"/>
                    <a:pt x="18329" y="35561"/>
                    <a:pt x="18481" y="35409"/>
                  </a:cubicBezTo>
                  <a:cubicBezTo>
                    <a:pt x="19098" y="34820"/>
                    <a:pt x="19198" y="33869"/>
                    <a:pt x="19233" y="33869"/>
                  </a:cubicBezTo>
                  <a:cubicBezTo>
                    <a:pt x="19236" y="33869"/>
                    <a:pt x="19239" y="33876"/>
                    <a:pt x="19241" y="33890"/>
                  </a:cubicBezTo>
                  <a:cubicBezTo>
                    <a:pt x="19636" y="31914"/>
                    <a:pt x="17205" y="28236"/>
                    <a:pt x="16840" y="27689"/>
                  </a:cubicBezTo>
                  <a:cubicBezTo>
                    <a:pt x="16506" y="27172"/>
                    <a:pt x="16506" y="26139"/>
                    <a:pt x="16536" y="24072"/>
                  </a:cubicBezTo>
                  <a:cubicBezTo>
                    <a:pt x="16597" y="22035"/>
                    <a:pt x="15776" y="19877"/>
                    <a:pt x="15624" y="19330"/>
                  </a:cubicBezTo>
                  <a:cubicBezTo>
                    <a:pt x="15472" y="18844"/>
                    <a:pt x="13466" y="14953"/>
                    <a:pt x="13314" y="14710"/>
                  </a:cubicBezTo>
                  <a:lnTo>
                    <a:pt x="13314" y="14649"/>
                  </a:lnTo>
                  <a:cubicBezTo>
                    <a:pt x="10396" y="6594"/>
                    <a:pt x="12645" y="1579"/>
                    <a:pt x="12736" y="1336"/>
                  </a:cubicBezTo>
                  <a:lnTo>
                    <a:pt x="12736" y="1275"/>
                  </a:lnTo>
                  <a:cubicBezTo>
                    <a:pt x="12797" y="1154"/>
                    <a:pt x="13040" y="303"/>
                    <a:pt x="12949" y="120"/>
                  </a:cubicBezTo>
                  <a:cubicBezTo>
                    <a:pt x="12919" y="67"/>
                    <a:pt x="12849" y="1"/>
                    <a:pt x="127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58;p2"/>
          <p:cNvSpPr/>
          <p:nvPr/>
        </p:nvSpPr>
        <p:spPr>
          <a:xfrm rot="738247">
            <a:off x="-410040" y="187363"/>
            <a:ext cx="8436519" cy="4399238"/>
          </a:xfrm>
          <a:custGeom>
            <a:avLst/>
            <a:gdLst/>
            <a:ahLst/>
            <a:cxnLst/>
            <a:rect l="l" t="t" r="r" b="b"/>
            <a:pathLst>
              <a:path w="169927" h="52363" extrusionOk="0">
                <a:moveTo>
                  <a:pt x="127097" y="1"/>
                </a:moveTo>
                <a:cubicBezTo>
                  <a:pt x="85985" y="1"/>
                  <a:pt x="0" y="16437"/>
                  <a:pt x="51743" y="45195"/>
                </a:cubicBezTo>
                <a:cubicBezTo>
                  <a:pt x="60535" y="50091"/>
                  <a:pt x="74026" y="52363"/>
                  <a:pt x="88269" y="52363"/>
                </a:cubicBezTo>
                <a:cubicBezTo>
                  <a:pt x="108768" y="52363"/>
                  <a:pt x="130825" y="47656"/>
                  <a:pt x="142674" y="39291"/>
                </a:cubicBezTo>
                <a:cubicBezTo>
                  <a:pt x="157952" y="28483"/>
                  <a:pt x="169927" y="7968"/>
                  <a:pt x="142708" y="1297"/>
                </a:cubicBezTo>
                <a:cubicBezTo>
                  <a:pt x="139177" y="427"/>
                  <a:pt x="133719" y="1"/>
                  <a:pt x="12709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"/>
          <p:cNvSpPr txBox="1">
            <a:spLocks noGrp="1"/>
          </p:cNvSpPr>
          <p:nvPr>
            <p:ph type="ctrTitle"/>
          </p:nvPr>
        </p:nvSpPr>
        <p:spPr>
          <a:xfrm>
            <a:off x="1492500" y="1441000"/>
            <a:ext cx="6159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0" name="Google Shape;60;p2"/>
          <p:cNvSpPr txBox="1">
            <a:spLocks noGrp="1"/>
          </p:cNvSpPr>
          <p:nvPr>
            <p:ph type="subTitle" idx="1"/>
          </p:nvPr>
        </p:nvSpPr>
        <p:spPr>
          <a:xfrm>
            <a:off x="3342600" y="3402750"/>
            <a:ext cx="24588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ONE_COLUMN_TEXT_1_2"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0"/>
          <p:cNvSpPr/>
          <p:nvPr/>
        </p:nvSpPr>
        <p:spPr>
          <a:xfrm rot="-285634">
            <a:off x="774814" y="1232030"/>
            <a:ext cx="7810560" cy="2841532"/>
          </a:xfrm>
          <a:custGeom>
            <a:avLst/>
            <a:gdLst/>
            <a:ahLst/>
            <a:cxnLst/>
            <a:rect l="l" t="t" r="r" b="b"/>
            <a:pathLst>
              <a:path w="125867" h="97891" extrusionOk="0">
                <a:moveTo>
                  <a:pt x="60082" y="1"/>
                </a:moveTo>
                <a:cubicBezTo>
                  <a:pt x="36752" y="1"/>
                  <a:pt x="12844" y="7408"/>
                  <a:pt x="8816" y="20204"/>
                </a:cubicBezTo>
                <a:cubicBezTo>
                  <a:pt x="0" y="48281"/>
                  <a:pt x="35688" y="97891"/>
                  <a:pt x="74611" y="97891"/>
                </a:cubicBezTo>
                <a:cubicBezTo>
                  <a:pt x="76336" y="97891"/>
                  <a:pt x="78067" y="97793"/>
                  <a:pt x="79800" y="97592"/>
                </a:cubicBezTo>
                <a:cubicBezTo>
                  <a:pt x="105852" y="94590"/>
                  <a:pt x="125866" y="50492"/>
                  <a:pt x="105285" y="16468"/>
                </a:cubicBezTo>
                <a:cubicBezTo>
                  <a:pt x="98416" y="5105"/>
                  <a:pt x="79448" y="1"/>
                  <a:pt x="600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30"/>
          <p:cNvSpPr txBox="1">
            <a:spLocks noGrp="1"/>
          </p:cNvSpPr>
          <p:nvPr>
            <p:ph type="subTitle" idx="1"/>
          </p:nvPr>
        </p:nvSpPr>
        <p:spPr>
          <a:xfrm>
            <a:off x="1920300" y="1725168"/>
            <a:ext cx="53034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86" name="Google Shape;586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Londrina Solid"/>
              <a:buNone/>
              <a:defRPr sz="3000">
                <a:solidFill>
                  <a:schemeClr val="accent6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87" name="Google Shape;587;p30"/>
          <p:cNvGrpSpPr/>
          <p:nvPr/>
        </p:nvGrpSpPr>
        <p:grpSpPr>
          <a:xfrm>
            <a:off x="-201398" y="3672213"/>
            <a:ext cx="9678956" cy="2308302"/>
            <a:chOff x="-40211" y="-1158024"/>
            <a:chExt cx="9678956" cy="2308302"/>
          </a:xfrm>
        </p:grpSpPr>
        <p:grpSp>
          <p:nvGrpSpPr>
            <p:cNvPr id="588" name="Google Shape;588;p30"/>
            <p:cNvGrpSpPr/>
            <p:nvPr/>
          </p:nvGrpSpPr>
          <p:grpSpPr>
            <a:xfrm>
              <a:off x="6080478" y="-565569"/>
              <a:ext cx="3558268" cy="1715847"/>
              <a:chOff x="6186603" y="-816369"/>
              <a:chExt cx="3558268" cy="1715847"/>
            </a:xfrm>
          </p:grpSpPr>
          <p:grpSp>
            <p:nvGrpSpPr>
              <p:cNvPr id="589" name="Google Shape;589;p30"/>
              <p:cNvGrpSpPr/>
              <p:nvPr/>
            </p:nvGrpSpPr>
            <p:grpSpPr>
              <a:xfrm>
                <a:off x="7366217" y="-816369"/>
                <a:ext cx="2378653" cy="1715847"/>
                <a:chOff x="6492440" y="137823"/>
                <a:chExt cx="1902923" cy="1356293"/>
              </a:xfrm>
            </p:grpSpPr>
            <p:sp>
              <p:nvSpPr>
                <p:cNvPr id="590" name="Google Shape;590;p30"/>
                <p:cNvSpPr/>
                <p:nvPr/>
              </p:nvSpPr>
              <p:spPr>
                <a:xfrm rot="2679705" flipH="1">
                  <a:off x="7381041" y="633679"/>
                  <a:ext cx="923928" cy="629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75" h="25017" extrusionOk="0">
                      <a:moveTo>
                        <a:pt x="22737" y="1"/>
                      </a:moveTo>
                      <a:cubicBezTo>
                        <a:pt x="21369" y="1"/>
                        <a:pt x="21065" y="2858"/>
                        <a:pt x="21065" y="2858"/>
                      </a:cubicBezTo>
                      <a:cubicBezTo>
                        <a:pt x="21065" y="2858"/>
                        <a:pt x="21156" y="3800"/>
                        <a:pt x="20883" y="3952"/>
                      </a:cubicBezTo>
                      <a:cubicBezTo>
                        <a:pt x="20883" y="3952"/>
                        <a:pt x="19967" y="3403"/>
                        <a:pt x="19318" y="3403"/>
                      </a:cubicBezTo>
                      <a:cubicBezTo>
                        <a:pt x="19173" y="3403"/>
                        <a:pt x="19042" y="3430"/>
                        <a:pt x="18937" y="3496"/>
                      </a:cubicBezTo>
                      <a:cubicBezTo>
                        <a:pt x="18329" y="3861"/>
                        <a:pt x="18694" y="6080"/>
                        <a:pt x="18633" y="6080"/>
                      </a:cubicBezTo>
                      <a:cubicBezTo>
                        <a:pt x="18632" y="6082"/>
                        <a:pt x="18628" y="6084"/>
                        <a:pt x="18622" y="6084"/>
                      </a:cubicBezTo>
                      <a:cubicBezTo>
                        <a:pt x="18484" y="6084"/>
                        <a:pt x="17213" y="5564"/>
                        <a:pt x="16738" y="5564"/>
                      </a:cubicBezTo>
                      <a:cubicBezTo>
                        <a:pt x="16676" y="5564"/>
                        <a:pt x="16627" y="5573"/>
                        <a:pt x="16597" y="5594"/>
                      </a:cubicBezTo>
                      <a:cubicBezTo>
                        <a:pt x="16293" y="5776"/>
                        <a:pt x="16050" y="6505"/>
                        <a:pt x="16110" y="6931"/>
                      </a:cubicBezTo>
                      <a:cubicBezTo>
                        <a:pt x="16110" y="6931"/>
                        <a:pt x="15832" y="6805"/>
                        <a:pt x="15512" y="6805"/>
                      </a:cubicBezTo>
                      <a:cubicBezTo>
                        <a:pt x="15336" y="6805"/>
                        <a:pt x="15148" y="6843"/>
                        <a:pt x="14986" y="6961"/>
                      </a:cubicBezTo>
                      <a:cubicBezTo>
                        <a:pt x="14530" y="7296"/>
                        <a:pt x="14347" y="8329"/>
                        <a:pt x="14347" y="8329"/>
                      </a:cubicBezTo>
                      <a:cubicBezTo>
                        <a:pt x="14347" y="8329"/>
                        <a:pt x="13791" y="7896"/>
                        <a:pt x="13306" y="7896"/>
                      </a:cubicBezTo>
                      <a:cubicBezTo>
                        <a:pt x="13202" y="7896"/>
                        <a:pt x="13101" y="7916"/>
                        <a:pt x="13010" y="7964"/>
                      </a:cubicBezTo>
                      <a:cubicBezTo>
                        <a:pt x="12524" y="8208"/>
                        <a:pt x="12615" y="9028"/>
                        <a:pt x="12615" y="9028"/>
                      </a:cubicBezTo>
                      <a:cubicBezTo>
                        <a:pt x="12615" y="9028"/>
                        <a:pt x="12290" y="8567"/>
                        <a:pt x="11921" y="8567"/>
                      </a:cubicBezTo>
                      <a:cubicBezTo>
                        <a:pt x="11899" y="8567"/>
                        <a:pt x="11877" y="8569"/>
                        <a:pt x="11855" y="8572"/>
                      </a:cubicBezTo>
                      <a:cubicBezTo>
                        <a:pt x="11429" y="8633"/>
                        <a:pt x="11277" y="9393"/>
                        <a:pt x="10974" y="9484"/>
                      </a:cubicBezTo>
                      <a:cubicBezTo>
                        <a:pt x="10974" y="9484"/>
                        <a:pt x="10852" y="8785"/>
                        <a:pt x="10335" y="8664"/>
                      </a:cubicBezTo>
                      <a:cubicBezTo>
                        <a:pt x="10305" y="8659"/>
                        <a:pt x="10272" y="8656"/>
                        <a:pt x="10236" y="8656"/>
                      </a:cubicBezTo>
                      <a:cubicBezTo>
                        <a:pt x="9614" y="8656"/>
                        <a:pt x="8147" y="9363"/>
                        <a:pt x="8147" y="9363"/>
                      </a:cubicBezTo>
                      <a:cubicBezTo>
                        <a:pt x="8056" y="9302"/>
                        <a:pt x="5016" y="8633"/>
                        <a:pt x="1429" y="6505"/>
                      </a:cubicBezTo>
                      <a:cubicBezTo>
                        <a:pt x="1429" y="6505"/>
                        <a:pt x="1181" y="6406"/>
                        <a:pt x="905" y="6406"/>
                      </a:cubicBezTo>
                      <a:cubicBezTo>
                        <a:pt x="652" y="6406"/>
                        <a:pt x="375" y="6490"/>
                        <a:pt x="244" y="6809"/>
                      </a:cubicBezTo>
                      <a:cubicBezTo>
                        <a:pt x="1" y="7509"/>
                        <a:pt x="1460" y="9241"/>
                        <a:pt x="2767" y="10062"/>
                      </a:cubicBezTo>
                      <a:cubicBezTo>
                        <a:pt x="4066" y="10859"/>
                        <a:pt x="8436" y="12833"/>
                        <a:pt x="12502" y="12833"/>
                      </a:cubicBezTo>
                      <a:cubicBezTo>
                        <a:pt x="12621" y="12833"/>
                        <a:pt x="12740" y="12831"/>
                        <a:pt x="12858" y="12828"/>
                      </a:cubicBezTo>
                      <a:lnTo>
                        <a:pt x="12858" y="12828"/>
                      </a:lnTo>
                      <a:cubicBezTo>
                        <a:pt x="12858" y="12828"/>
                        <a:pt x="12706" y="13162"/>
                        <a:pt x="12402" y="13557"/>
                      </a:cubicBezTo>
                      <a:cubicBezTo>
                        <a:pt x="12068" y="13922"/>
                        <a:pt x="12250" y="14560"/>
                        <a:pt x="12706" y="14864"/>
                      </a:cubicBezTo>
                      <a:cubicBezTo>
                        <a:pt x="13116" y="15137"/>
                        <a:pt x="14631" y="16025"/>
                        <a:pt x="15331" y="16025"/>
                      </a:cubicBezTo>
                      <a:cubicBezTo>
                        <a:pt x="15409" y="16025"/>
                        <a:pt x="15478" y="16013"/>
                        <a:pt x="15533" y="15989"/>
                      </a:cubicBezTo>
                      <a:cubicBezTo>
                        <a:pt x="16050" y="15715"/>
                        <a:pt x="15594" y="14986"/>
                        <a:pt x="15594" y="14986"/>
                      </a:cubicBezTo>
                      <a:cubicBezTo>
                        <a:pt x="15594" y="14986"/>
                        <a:pt x="16483" y="13830"/>
                        <a:pt x="16885" y="13830"/>
                      </a:cubicBezTo>
                      <a:cubicBezTo>
                        <a:pt x="16891" y="13830"/>
                        <a:pt x="16896" y="13830"/>
                        <a:pt x="16901" y="13831"/>
                      </a:cubicBezTo>
                      <a:cubicBezTo>
                        <a:pt x="17235" y="13892"/>
                        <a:pt x="17965" y="13740"/>
                        <a:pt x="18907" y="14378"/>
                      </a:cubicBezTo>
                      <a:cubicBezTo>
                        <a:pt x="19515" y="14803"/>
                        <a:pt x="17965" y="16931"/>
                        <a:pt x="17843" y="17296"/>
                      </a:cubicBezTo>
                      <a:cubicBezTo>
                        <a:pt x="17782" y="17843"/>
                        <a:pt x="17326" y="18481"/>
                        <a:pt x="18329" y="19089"/>
                      </a:cubicBezTo>
                      <a:cubicBezTo>
                        <a:pt x="19384" y="19689"/>
                        <a:pt x="19872" y="19929"/>
                        <a:pt x="20165" y="19929"/>
                      </a:cubicBezTo>
                      <a:cubicBezTo>
                        <a:pt x="20244" y="19929"/>
                        <a:pt x="20308" y="19912"/>
                        <a:pt x="20366" y="19880"/>
                      </a:cubicBezTo>
                      <a:cubicBezTo>
                        <a:pt x="20609" y="19728"/>
                        <a:pt x="21065" y="19393"/>
                        <a:pt x="20731" y="18907"/>
                      </a:cubicBezTo>
                      <a:cubicBezTo>
                        <a:pt x="20396" y="18390"/>
                        <a:pt x="20001" y="17782"/>
                        <a:pt x="20366" y="17296"/>
                      </a:cubicBezTo>
                      <a:cubicBezTo>
                        <a:pt x="20700" y="16810"/>
                        <a:pt x="21369" y="16323"/>
                        <a:pt x="21764" y="15776"/>
                      </a:cubicBezTo>
                      <a:lnTo>
                        <a:pt x="22129" y="15746"/>
                      </a:lnTo>
                      <a:lnTo>
                        <a:pt x="23466" y="16475"/>
                      </a:lnTo>
                      <a:cubicBezTo>
                        <a:pt x="23466" y="16475"/>
                        <a:pt x="23193" y="18907"/>
                        <a:pt x="23193" y="19059"/>
                      </a:cubicBezTo>
                      <a:cubicBezTo>
                        <a:pt x="23193" y="19211"/>
                        <a:pt x="22372" y="20366"/>
                        <a:pt x="22645" y="20761"/>
                      </a:cubicBezTo>
                      <a:cubicBezTo>
                        <a:pt x="22925" y="21097"/>
                        <a:pt x="24388" y="21998"/>
                        <a:pt x="25425" y="21998"/>
                      </a:cubicBezTo>
                      <a:cubicBezTo>
                        <a:pt x="25516" y="21998"/>
                        <a:pt x="25602" y="21991"/>
                        <a:pt x="25685" y="21977"/>
                      </a:cubicBezTo>
                      <a:cubicBezTo>
                        <a:pt x="25685" y="21977"/>
                        <a:pt x="26080" y="21399"/>
                        <a:pt x="25624" y="20609"/>
                      </a:cubicBezTo>
                      <a:lnTo>
                        <a:pt x="25837" y="19120"/>
                      </a:lnTo>
                      <a:cubicBezTo>
                        <a:pt x="25837" y="19120"/>
                        <a:pt x="26171" y="20214"/>
                        <a:pt x="26293" y="20518"/>
                      </a:cubicBezTo>
                      <a:cubicBezTo>
                        <a:pt x="26384" y="20883"/>
                        <a:pt x="26779" y="22494"/>
                        <a:pt x="26840" y="22858"/>
                      </a:cubicBezTo>
                      <a:cubicBezTo>
                        <a:pt x="26931" y="23162"/>
                        <a:pt x="27083" y="23922"/>
                        <a:pt x="27874" y="24439"/>
                      </a:cubicBezTo>
                      <a:cubicBezTo>
                        <a:pt x="28664" y="24986"/>
                        <a:pt x="29424" y="25016"/>
                        <a:pt x="29424" y="25016"/>
                      </a:cubicBezTo>
                      <a:cubicBezTo>
                        <a:pt x="29424" y="25016"/>
                        <a:pt x="30153" y="24773"/>
                        <a:pt x="29545" y="24013"/>
                      </a:cubicBezTo>
                      <a:cubicBezTo>
                        <a:pt x="28937" y="23253"/>
                        <a:pt x="28603" y="23314"/>
                        <a:pt x="28633" y="22494"/>
                      </a:cubicBezTo>
                      <a:cubicBezTo>
                        <a:pt x="28664" y="21703"/>
                        <a:pt x="28451" y="21247"/>
                        <a:pt x="28937" y="20883"/>
                      </a:cubicBezTo>
                      <a:cubicBezTo>
                        <a:pt x="28937" y="20883"/>
                        <a:pt x="29585" y="21151"/>
                        <a:pt x="31014" y="21151"/>
                      </a:cubicBezTo>
                      <a:cubicBezTo>
                        <a:pt x="31252" y="21151"/>
                        <a:pt x="31512" y="21143"/>
                        <a:pt x="31795" y="21126"/>
                      </a:cubicBezTo>
                      <a:lnTo>
                        <a:pt x="34226" y="22129"/>
                      </a:lnTo>
                      <a:cubicBezTo>
                        <a:pt x="34226" y="22129"/>
                        <a:pt x="35249" y="22859"/>
                        <a:pt x="35432" y="22859"/>
                      </a:cubicBezTo>
                      <a:cubicBezTo>
                        <a:pt x="35436" y="22859"/>
                        <a:pt x="35439" y="22859"/>
                        <a:pt x="35442" y="22858"/>
                      </a:cubicBezTo>
                      <a:cubicBezTo>
                        <a:pt x="35442" y="22858"/>
                        <a:pt x="35500" y="22868"/>
                        <a:pt x="35584" y="22868"/>
                      </a:cubicBezTo>
                      <a:cubicBezTo>
                        <a:pt x="35710" y="22868"/>
                        <a:pt x="35892" y="22846"/>
                        <a:pt x="36020" y="22737"/>
                      </a:cubicBezTo>
                      <a:cubicBezTo>
                        <a:pt x="36020" y="22737"/>
                        <a:pt x="36165" y="22868"/>
                        <a:pt x="36326" y="22868"/>
                      </a:cubicBezTo>
                      <a:cubicBezTo>
                        <a:pt x="36397" y="22868"/>
                        <a:pt x="36471" y="22842"/>
                        <a:pt x="36536" y="22767"/>
                      </a:cubicBezTo>
                      <a:cubicBezTo>
                        <a:pt x="36779" y="22554"/>
                        <a:pt x="37175" y="22159"/>
                        <a:pt x="36962" y="21339"/>
                      </a:cubicBezTo>
                      <a:cubicBezTo>
                        <a:pt x="36719" y="20487"/>
                        <a:pt x="36111" y="19880"/>
                        <a:pt x="35928" y="19241"/>
                      </a:cubicBezTo>
                      <a:cubicBezTo>
                        <a:pt x="35928" y="19241"/>
                        <a:pt x="35655" y="18633"/>
                        <a:pt x="34895" y="18329"/>
                      </a:cubicBezTo>
                      <a:cubicBezTo>
                        <a:pt x="34441" y="18130"/>
                        <a:pt x="34150" y="18049"/>
                        <a:pt x="33853" y="18049"/>
                      </a:cubicBezTo>
                      <a:cubicBezTo>
                        <a:pt x="33653" y="18049"/>
                        <a:pt x="33450" y="18086"/>
                        <a:pt x="33193" y="18147"/>
                      </a:cubicBezTo>
                      <a:cubicBezTo>
                        <a:pt x="33193" y="18147"/>
                        <a:pt x="32889" y="16992"/>
                        <a:pt x="32463" y="16810"/>
                      </a:cubicBezTo>
                      <a:cubicBezTo>
                        <a:pt x="32384" y="16773"/>
                        <a:pt x="32276" y="16759"/>
                        <a:pt x="32153" y="16759"/>
                      </a:cubicBezTo>
                      <a:cubicBezTo>
                        <a:pt x="31663" y="16759"/>
                        <a:pt x="30944" y="16992"/>
                        <a:pt x="30944" y="16992"/>
                      </a:cubicBezTo>
                      <a:lnTo>
                        <a:pt x="30761" y="16566"/>
                      </a:lnTo>
                      <a:cubicBezTo>
                        <a:pt x="30761" y="16566"/>
                        <a:pt x="31673" y="15776"/>
                        <a:pt x="31460" y="15351"/>
                      </a:cubicBezTo>
                      <a:cubicBezTo>
                        <a:pt x="31187" y="14955"/>
                        <a:pt x="30396" y="14743"/>
                        <a:pt x="30396" y="14743"/>
                      </a:cubicBezTo>
                      <a:lnTo>
                        <a:pt x="30396" y="13922"/>
                      </a:lnTo>
                      <a:cubicBezTo>
                        <a:pt x="30396" y="13922"/>
                        <a:pt x="30769" y="14006"/>
                        <a:pt x="31276" y="14006"/>
                      </a:cubicBezTo>
                      <a:cubicBezTo>
                        <a:pt x="31909" y="14006"/>
                        <a:pt x="32754" y="13875"/>
                        <a:pt x="33345" y="13284"/>
                      </a:cubicBezTo>
                      <a:cubicBezTo>
                        <a:pt x="33436" y="13193"/>
                        <a:pt x="33892" y="12402"/>
                        <a:pt x="32706" y="12220"/>
                      </a:cubicBezTo>
                      <a:cubicBezTo>
                        <a:pt x="32706" y="12220"/>
                        <a:pt x="33679" y="11764"/>
                        <a:pt x="33649" y="11156"/>
                      </a:cubicBezTo>
                      <a:cubicBezTo>
                        <a:pt x="33649" y="10852"/>
                        <a:pt x="32737" y="10366"/>
                        <a:pt x="32737" y="10366"/>
                      </a:cubicBezTo>
                      <a:cubicBezTo>
                        <a:pt x="32737" y="10366"/>
                        <a:pt x="33983" y="9150"/>
                        <a:pt x="33831" y="8785"/>
                      </a:cubicBezTo>
                      <a:cubicBezTo>
                        <a:pt x="33744" y="8494"/>
                        <a:pt x="33461" y="8175"/>
                        <a:pt x="32771" y="8175"/>
                      </a:cubicBezTo>
                      <a:cubicBezTo>
                        <a:pt x="32740" y="8175"/>
                        <a:pt x="32708" y="8176"/>
                        <a:pt x="32676" y="8177"/>
                      </a:cubicBezTo>
                      <a:cubicBezTo>
                        <a:pt x="31916" y="8268"/>
                        <a:pt x="30944" y="8360"/>
                        <a:pt x="30944" y="8360"/>
                      </a:cubicBezTo>
                      <a:cubicBezTo>
                        <a:pt x="30944" y="8360"/>
                        <a:pt x="32615" y="7265"/>
                        <a:pt x="32463" y="6536"/>
                      </a:cubicBezTo>
                      <a:cubicBezTo>
                        <a:pt x="32403" y="6293"/>
                        <a:pt x="31977" y="6080"/>
                        <a:pt x="31612" y="5928"/>
                      </a:cubicBezTo>
                      <a:cubicBezTo>
                        <a:pt x="31035" y="5685"/>
                        <a:pt x="30427" y="5533"/>
                        <a:pt x="30427" y="5533"/>
                      </a:cubicBezTo>
                      <a:cubicBezTo>
                        <a:pt x="30427" y="5533"/>
                        <a:pt x="30609" y="3314"/>
                        <a:pt x="30488" y="3192"/>
                      </a:cubicBezTo>
                      <a:cubicBezTo>
                        <a:pt x="30403" y="3150"/>
                        <a:pt x="30319" y="2713"/>
                        <a:pt x="29910" y="2713"/>
                      </a:cubicBezTo>
                      <a:cubicBezTo>
                        <a:pt x="29729" y="2713"/>
                        <a:pt x="29485" y="2798"/>
                        <a:pt x="29150" y="3040"/>
                      </a:cubicBezTo>
                      <a:cubicBezTo>
                        <a:pt x="29150" y="3040"/>
                        <a:pt x="27539" y="4712"/>
                        <a:pt x="26992" y="4834"/>
                      </a:cubicBezTo>
                      <a:cubicBezTo>
                        <a:pt x="26992" y="4834"/>
                        <a:pt x="27539" y="1916"/>
                        <a:pt x="25898" y="1186"/>
                      </a:cubicBezTo>
                      <a:cubicBezTo>
                        <a:pt x="25801" y="1145"/>
                        <a:pt x="25709" y="1126"/>
                        <a:pt x="25623" y="1126"/>
                      </a:cubicBezTo>
                      <a:cubicBezTo>
                        <a:pt x="24755" y="1126"/>
                        <a:pt x="24378" y="3010"/>
                        <a:pt x="24378" y="3010"/>
                      </a:cubicBezTo>
                      <a:cubicBezTo>
                        <a:pt x="24378" y="3010"/>
                        <a:pt x="24104" y="1"/>
                        <a:pt x="2273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30"/>
                <p:cNvSpPr/>
                <p:nvPr/>
              </p:nvSpPr>
              <p:spPr>
                <a:xfrm rot="-901843">
                  <a:off x="6570454" y="256136"/>
                  <a:ext cx="1011644" cy="719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5" h="31278" extrusionOk="0">
                      <a:moveTo>
                        <a:pt x="39637" y="13739"/>
                      </a:moveTo>
                      <a:cubicBezTo>
                        <a:pt x="39788" y="14164"/>
                        <a:pt x="39667" y="15137"/>
                        <a:pt x="39150" y="15958"/>
                      </a:cubicBezTo>
                      <a:cubicBezTo>
                        <a:pt x="38603" y="16748"/>
                        <a:pt x="39211" y="17356"/>
                        <a:pt x="39211" y="17356"/>
                      </a:cubicBezTo>
                      <a:cubicBezTo>
                        <a:pt x="39211" y="17356"/>
                        <a:pt x="39150" y="17690"/>
                        <a:pt x="39211" y="17842"/>
                      </a:cubicBezTo>
                      <a:cubicBezTo>
                        <a:pt x="39333" y="18025"/>
                        <a:pt x="39728" y="18450"/>
                        <a:pt x="40396" y="18116"/>
                      </a:cubicBezTo>
                      <a:cubicBezTo>
                        <a:pt x="41035" y="17782"/>
                        <a:pt x="44074" y="16292"/>
                        <a:pt x="43254" y="14012"/>
                      </a:cubicBezTo>
                      <a:cubicBezTo>
                        <a:pt x="42433" y="11733"/>
                        <a:pt x="41035" y="10791"/>
                        <a:pt x="39454" y="9757"/>
                      </a:cubicBezTo>
                      <a:cubicBezTo>
                        <a:pt x="37843" y="8724"/>
                        <a:pt x="31247" y="5319"/>
                        <a:pt x="24955" y="6778"/>
                      </a:cubicBezTo>
                      <a:cubicBezTo>
                        <a:pt x="24955" y="6778"/>
                        <a:pt x="23223" y="5927"/>
                        <a:pt x="22493" y="5836"/>
                      </a:cubicBezTo>
                      <a:lnTo>
                        <a:pt x="20943" y="3739"/>
                      </a:lnTo>
                      <a:cubicBezTo>
                        <a:pt x="20943" y="3739"/>
                        <a:pt x="20548" y="3222"/>
                        <a:pt x="20609" y="2797"/>
                      </a:cubicBezTo>
                      <a:cubicBezTo>
                        <a:pt x="20639" y="2371"/>
                        <a:pt x="21095" y="669"/>
                        <a:pt x="20487" y="334"/>
                      </a:cubicBezTo>
                      <a:cubicBezTo>
                        <a:pt x="19879" y="0"/>
                        <a:pt x="18846" y="2584"/>
                        <a:pt x="18846" y="2584"/>
                      </a:cubicBezTo>
                      <a:cubicBezTo>
                        <a:pt x="18846" y="2584"/>
                        <a:pt x="18116" y="3496"/>
                        <a:pt x="18937" y="4468"/>
                      </a:cubicBezTo>
                      <a:cubicBezTo>
                        <a:pt x="19697" y="5471"/>
                        <a:pt x="20244" y="6414"/>
                        <a:pt x="20092" y="6626"/>
                      </a:cubicBezTo>
                      <a:cubicBezTo>
                        <a:pt x="19940" y="6870"/>
                        <a:pt x="19910" y="7781"/>
                        <a:pt x="19910" y="7781"/>
                      </a:cubicBezTo>
                      <a:lnTo>
                        <a:pt x="19727" y="8298"/>
                      </a:lnTo>
                      <a:lnTo>
                        <a:pt x="18846" y="7721"/>
                      </a:lnTo>
                      <a:cubicBezTo>
                        <a:pt x="18846" y="7721"/>
                        <a:pt x="17448" y="5684"/>
                        <a:pt x="17053" y="5532"/>
                      </a:cubicBezTo>
                      <a:cubicBezTo>
                        <a:pt x="16657" y="5380"/>
                        <a:pt x="15776" y="6961"/>
                        <a:pt x="15654" y="7173"/>
                      </a:cubicBezTo>
                      <a:cubicBezTo>
                        <a:pt x="15533" y="7325"/>
                        <a:pt x="15229" y="8359"/>
                        <a:pt x="15138" y="8480"/>
                      </a:cubicBezTo>
                      <a:cubicBezTo>
                        <a:pt x="15046" y="8602"/>
                        <a:pt x="14864" y="9028"/>
                        <a:pt x="14955" y="9028"/>
                      </a:cubicBezTo>
                      <a:cubicBezTo>
                        <a:pt x="15077" y="9058"/>
                        <a:pt x="15350" y="8906"/>
                        <a:pt x="15381" y="8997"/>
                      </a:cubicBezTo>
                      <a:cubicBezTo>
                        <a:pt x="15411" y="9028"/>
                        <a:pt x="17022" y="10882"/>
                        <a:pt x="17934" y="11520"/>
                      </a:cubicBezTo>
                      <a:lnTo>
                        <a:pt x="17022" y="12432"/>
                      </a:lnTo>
                      <a:cubicBezTo>
                        <a:pt x="17022" y="12432"/>
                        <a:pt x="15837" y="12280"/>
                        <a:pt x="15381" y="11885"/>
                      </a:cubicBezTo>
                      <a:cubicBezTo>
                        <a:pt x="14621" y="11155"/>
                        <a:pt x="14590" y="10304"/>
                        <a:pt x="14165" y="10091"/>
                      </a:cubicBezTo>
                      <a:cubicBezTo>
                        <a:pt x="13861" y="9939"/>
                        <a:pt x="13739" y="10122"/>
                        <a:pt x="13527" y="10547"/>
                      </a:cubicBezTo>
                      <a:cubicBezTo>
                        <a:pt x="13283" y="10973"/>
                        <a:pt x="12736" y="11915"/>
                        <a:pt x="12736" y="11915"/>
                      </a:cubicBezTo>
                      <a:lnTo>
                        <a:pt x="12159" y="12736"/>
                      </a:lnTo>
                      <a:cubicBezTo>
                        <a:pt x="12159" y="12736"/>
                        <a:pt x="12189" y="13465"/>
                        <a:pt x="12888" y="13952"/>
                      </a:cubicBezTo>
                      <a:cubicBezTo>
                        <a:pt x="13557" y="14499"/>
                        <a:pt x="13861" y="15016"/>
                        <a:pt x="14135" y="15684"/>
                      </a:cubicBezTo>
                      <a:cubicBezTo>
                        <a:pt x="14378" y="16292"/>
                        <a:pt x="14438" y="16475"/>
                        <a:pt x="14438" y="16475"/>
                      </a:cubicBezTo>
                      <a:cubicBezTo>
                        <a:pt x="14438" y="16475"/>
                        <a:pt x="14135" y="16900"/>
                        <a:pt x="13952" y="16961"/>
                      </a:cubicBezTo>
                      <a:cubicBezTo>
                        <a:pt x="13770" y="16991"/>
                        <a:pt x="12888" y="16900"/>
                        <a:pt x="12888" y="16900"/>
                      </a:cubicBezTo>
                      <a:cubicBezTo>
                        <a:pt x="12888" y="16900"/>
                        <a:pt x="11764" y="16657"/>
                        <a:pt x="11217" y="16049"/>
                      </a:cubicBezTo>
                      <a:cubicBezTo>
                        <a:pt x="11217" y="16049"/>
                        <a:pt x="11004" y="15532"/>
                        <a:pt x="10517" y="15836"/>
                      </a:cubicBezTo>
                      <a:cubicBezTo>
                        <a:pt x="10031" y="16140"/>
                        <a:pt x="9241" y="17690"/>
                        <a:pt x="9150" y="17812"/>
                      </a:cubicBezTo>
                      <a:cubicBezTo>
                        <a:pt x="9119" y="17903"/>
                        <a:pt x="8663" y="18420"/>
                        <a:pt x="9028" y="18663"/>
                      </a:cubicBezTo>
                      <a:cubicBezTo>
                        <a:pt x="9454" y="18906"/>
                        <a:pt x="9454" y="18724"/>
                        <a:pt x="9879" y="18876"/>
                      </a:cubicBezTo>
                      <a:cubicBezTo>
                        <a:pt x="10305" y="19028"/>
                        <a:pt x="12341" y="19848"/>
                        <a:pt x="12524" y="19879"/>
                      </a:cubicBezTo>
                      <a:lnTo>
                        <a:pt x="11855" y="20578"/>
                      </a:lnTo>
                      <a:cubicBezTo>
                        <a:pt x="11399" y="21003"/>
                        <a:pt x="4985" y="24073"/>
                        <a:pt x="4013" y="25320"/>
                      </a:cubicBezTo>
                      <a:cubicBezTo>
                        <a:pt x="4013" y="25320"/>
                        <a:pt x="3314" y="26201"/>
                        <a:pt x="3222" y="26323"/>
                      </a:cubicBezTo>
                      <a:cubicBezTo>
                        <a:pt x="3101" y="26414"/>
                        <a:pt x="1" y="30517"/>
                        <a:pt x="365" y="30912"/>
                      </a:cubicBezTo>
                      <a:cubicBezTo>
                        <a:pt x="760" y="31277"/>
                        <a:pt x="1520" y="30821"/>
                        <a:pt x="2280" y="29970"/>
                      </a:cubicBezTo>
                      <a:cubicBezTo>
                        <a:pt x="3010" y="29058"/>
                        <a:pt x="4256" y="27842"/>
                        <a:pt x="4864" y="27630"/>
                      </a:cubicBezTo>
                      <a:cubicBezTo>
                        <a:pt x="5077" y="27569"/>
                        <a:pt x="5472" y="27387"/>
                        <a:pt x="5472" y="27387"/>
                      </a:cubicBezTo>
                      <a:lnTo>
                        <a:pt x="7934" y="26353"/>
                      </a:lnTo>
                      <a:cubicBezTo>
                        <a:pt x="7934" y="26353"/>
                        <a:pt x="13527" y="24590"/>
                        <a:pt x="15381" y="24499"/>
                      </a:cubicBezTo>
                      <a:cubicBezTo>
                        <a:pt x="15381" y="24499"/>
                        <a:pt x="18907" y="24043"/>
                        <a:pt x="19575" y="23800"/>
                      </a:cubicBezTo>
                      <a:cubicBezTo>
                        <a:pt x="20183" y="23557"/>
                        <a:pt x="21551" y="23466"/>
                        <a:pt x="23223" y="21733"/>
                      </a:cubicBezTo>
                      <a:lnTo>
                        <a:pt x="23405" y="21520"/>
                      </a:lnTo>
                      <a:cubicBezTo>
                        <a:pt x="23405" y="21520"/>
                        <a:pt x="25533" y="18997"/>
                        <a:pt x="26293" y="16596"/>
                      </a:cubicBezTo>
                      <a:cubicBezTo>
                        <a:pt x="26870" y="14833"/>
                        <a:pt x="27205" y="13435"/>
                        <a:pt x="27326" y="11125"/>
                      </a:cubicBezTo>
                      <a:cubicBezTo>
                        <a:pt x="27326" y="11125"/>
                        <a:pt x="27509" y="10578"/>
                        <a:pt x="27782" y="10487"/>
                      </a:cubicBezTo>
                      <a:cubicBezTo>
                        <a:pt x="28025" y="10365"/>
                        <a:pt x="30123" y="9484"/>
                        <a:pt x="32281" y="9757"/>
                      </a:cubicBezTo>
                      <a:cubicBezTo>
                        <a:pt x="34469" y="10031"/>
                        <a:pt x="36901" y="10730"/>
                        <a:pt x="38968" y="12766"/>
                      </a:cubicBezTo>
                      <a:cubicBezTo>
                        <a:pt x="39059" y="12766"/>
                        <a:pt x="39363" y="13070"/>
                        <a:pt x="39637" y="1373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92" name="Google Shape;592;p30"/>
              <p:cNvSpPr/>
              <p:nvPr/>
            </p:nvSpPr>
            <p:spPr>
              <a:xfrm rot="-3001153">
                <a:off x="6206155" y="-402798"/>
                <a:ext cx="1300351" cy="657657"/>
              </a:xfrm>
              <a:custGeom>
                <a:avLst/>
                <a:gdLst/>
                <a:ahLst/>
                <a:cxnLst/>
                <a:rect l="l" t="t" r="r" b="b"/>
                <a:pathLst>
                  <a:path w="20366" h="10176" extrusionOk="0">
                    <a:moveTo>
                      <a:pt x="471" y="1"/>
                    </a:moveTo>
                    <a:cubicBezTo>
                      <a:pt x="466" y="1"/>
                      <a:pt x="460" y="2"/>
                      <a:pt x="456" y="3"/>
                    </a:cubicBezTo>
                    <a:cubicBezTo>
                      <a:pt x="335" y="64"/>
                      <a:pt x="0" y="398"/>
                      <a:pt x="2067" y="1887"/>
                    </a:cubicBezTo>
                    <a:cubicBezTo>
                      <a:pt x="3678" y="3012"/>
                      <a:pt x="4894" y="3346"/>
                      <a:pt x="5350" y="3468"/>
                    </a:cubicBezTo>
                    <a:cubicBezTo>
                      <a:pt x="5411" y="3498"/>
                      <a:pt x="5471" y="3620"/>
                      <a:pt x="5411" y="3711"/>
                    </a:cubicBezTo>
                    <a:cubicBezTo>
                      <a:pt x="5228" y="3954"/>
                      <a:pt x="5016" y="4471"/>
                      <a:pt x="4924" y="4623"/>
                    </a:cubicBezTo>
                    <a:cubicBezTo>
                      <a:pt x="4894" y="4653"/>
                      <a:pt x="4894" y="4714"/>
                      <a:pt x="4924" y="4775"/>
                    </a:cubicBezTo>
                    <a:cubicBezTo>
                      <a:pt x="5107" y="5018"/>
                      <a:pt x="5927" y="5687"/>
                      <a:pt x="6231" y="5900"/>
                    </a:cubicBezTo>
                    <a:cubicBezTo>
                      <a:pt x="6254" y="5933"/>
                      <a:pt x="6284" y="5946"/>
                      <a:pt x="6315" y="5946"/>
                    </a:cubicBezTo>
                    <a:cubicBezTo>
                      <a:pt x="6369" y="5946"/>
                      <a:pt x="6425" y="5908"/>
                      <a:pt x="6444" y="5869"/>
                    </a:cubicBezTo>
                    <a:cubicBezTo>
                      <a:pt x="6474" y="5778"/>
                      <a:pt x="6474" y="5717"/>
                      <a:pt x="6535" y="5626"/>
                    </a:cubicBezTo>
                    <a:cubicBezTo>
                      <a:pt x="6566" y="5474"/>
                      <a:pt x="6292" y="4957"/>
                      <a:pt x="6292" y="4805"/>
                    </a:cubicBezTo>
                    <a:cubicBezTo>
                      <a:pt x="6292" y="4702"/>
                      <a:pt x="6377" y="4655"/>
                      <a:pt x="6460" y="4655"/>
                    </a:cubicBezTo>
                    <a:cubicBezTo>
                      <a:pt x="6499" y="4655"/>
                      <a:pt x="6537" y="4665"/>
                      <a:pt x="6566" y="4684"/>
                    </a:cubicBezTo>
                    <a:cubicBezTo>
                      <a:pt x="6900" y="5079"/>
                      <a:pt x="8298" y="5474"/>
                      <a:pt x="8298" y="5474"/>
                    </a:cubicBezTo>
                    <a:lnTo>
                      <a:pt x="8815" y="5626"/>
                    </a:lnTo>
                    <a:cubicBezTo>
                      <a:pt x="8884" y="5667"/>
                      <a:pt x="8952" y="5684"/>
                      <a:pt x="9012" y="5684"/>
                    </a:cubicBezTo>
                    <a:cubicBezTo>
                      <a:pt x="9086" y="5684"/>
                      <a:pt x="9146" y="5660"/>
                      <a:pt x="9180" y="5626"/>
                    </a:cubicBezTo>
                    <a:cubicBezTo>
                      <a:pt x="9271" y="5626"/>
                      <a:pt x="9301" y="5626"/>
                      <a:pt x="9332" y="5687"/>
                    </a:cubicBezTo>
                    <a:cubicBezTo>
                      <a:pt x="9423" y="5748"/>
                      <a:pt x="9605" y="5839"/>
                      <a:pt x="9605" y="5869"/>
                    </a:cubicBezTo>
                    <a:cubicBezTo>
                      <a:pt x="9666" y="6082"/>
                      <a:pt x="9605" y="6295"/>
                      <a:pt x="9605" y="6295"/>
                    </a:cubicBezTo>
                    <a:cubicBezTo>
                      <a:pt x="9484" y="6629"/>
                      <a:pt x="9605" y="6994"/>
                      <a:pt x="9605" y="7055"/>
                    </a:cubicBezTo>
                    <a:cubicBezTo>
                      <a:pt x="9605" y="7085"/>
                      <a:pt x="8967" y="8423"/>
                      <a:pt x="8845" y="8635"/>
                    </a:cubicBezTo>
                    <a:cubicBezTo>
                      <a:pt x="8724" y="8787"/>
                      <a:pt x="8754" y="8970"/>
                      <a:pt x="8754" y="9061"/>
                    </a:cubicBezTo>
                    <a:cubicBezTo>
                      <a:pt x="8754" y="9091"/>
                      <a:pt x="8754" y="9091"/>
                      <a:pt x="8815" y="9122"/>
                    </a:cubicBezTo>
                    <a:lnTo>
                      <a:pt x="9909" y="10155"/>
                    </a:lnTo>
                    <a:cubicBezTo>
                      <a:pt x="9934" y="10168"/>
                      <a:pt x="9970" y="10175"/>
                      <a:pt x="10005" y="10175"/>
                    </a:cubicBezTo>
                    <a:cubicBezTo>
                      <a:pt x="10055" y="10175"/>
                      <a:pt x="10104" y="10160"/>
                      <a:pt x="10122" y="10125"/>
                    </a:cubicBezTo>
                    <a:cubicBezTo>
                      <a:pt x="10517" y="9517"/>
                      <a:pt x="10061" y="8939"/>
                      <a:pt x="9970" y="8818"/>
                    </a:cubicBezTo>
                    <a:cubicBezTo>
                      <a:pt x="9940" y="8666"/>
                      <a:pt x="9970" y="8666"/>
                      <a:pt x="9970" y="8666"/>
                    </a:cubicBezTo>
                    <a:cubicBezTo>
                      <a:pt x="10730" y="7723"/>
                      <a:pt x="11095" y="6933"/>
                      <a:pt x="11155" y="6812"/>
                    </a:cubicBezTo>
                    <a:cubicBezTo>
                      <a:pt x="11186" y="6751"/>
                      <a:pt x="11277" y="6508"/>
                      <a:pt x="11307" y="6356"/>
                    </a:cubicBezTo>
                    <a:cubicBezTo>
                      <a:pt x="11338" y="6295"/>
                      <a:pt x="11399" y="6234"/>
                      <a:pt x="11459" y="6234"/>
                    </a:cubicBezTo>
                    <a:lnTo>
                      <a:pt x="12098" y="6234"/>
                    </a:lnTo>
                    <a:cubicBezTo>
                      <a:pt x="12189" y="6234"/>
                      <a:pt x="12250" y="6295"/>
                      <a:pt x="12250" y="6356"/>
                    </a:cubicBezTo>
                    <a:cubicBezTo>
                      <a:pt x="12310" y="6538"/>
                      <a:pt x="12341" y="6903"/>
                      <a:pt x="12493" y="7085"/>
                    </a:cubicBezTo>
                    <a:cubicBezTo>
                      <a:pt x="12596" y="7217"/>
                      <a:pt x="12713" y="7272"/>
                      <a:pt x="12834" y="7272"/>
                    </a:cubicBezTo>
                    <a:cubicBezTo>
                      <a:pt x="12963" y="7272"/>
                      <a:pt x="13097" y="7210"/>
                      <a:pt x="13222" y="7116"/>
                    </a:cubicBezTo>
                    <a:cubicBezTo>
                      <a:pt x="13405" y="6964"/>
                      <a:pt x="13283" y="6447"/>
                      <a:pt x="13222" y="6204"/>
                    </a:cubicBezTo>
                    <a:cubicBezTo>
                      <a:pt x="13162" y="6143"/>
                      <a:pt x="13222" y="6052"/>
                      <a:pt x="13283" y="6021"/>
                    </a:cubicBezTo>
                    <a:lnTo>
                      <a:pt x="13526" y="5900"/>
                    </a:lnTo>
                    <a:cubicBezTo>
                      <a:pt x="13537" y="5894"/>
                      <a:pt x="13550" y="5892"/>
                      <a:pt x="13563" y="5892"/>
                    </a:cubicBezTo>
                    <a:cubicBezTo>
                      <a:pt x="13626" y="5892"/>
                      <a:pt x="13709" y="5946"/>
                      <a:pt x="13709" y="6021"/>
                    </a:cubicBezTo>
                    <a:cubicBezTo>
                      <a:pt x="13739" y="6082"/>
                      <a:pt x="13739" y="6234"/>
                      <a:pt x="13830" y="6325"/>
                    </a:cubicBezTo>
                    <a:cubicBezTo>
                      <a:pt x="13869" y="6403"/>
                      <a:pt x="13959" y="6442"/>
                      <a:pt x="14062" y="6442"/>
                    </a:cubicBezTo>
                    <a:cubicBezTo>
                      <a:pt x="14201" y="6442"/>
                      <a:pt x="14364" y="6373"/>
                      <a:pt x="14469" y="6234"/>
                    </a:cubicBezTo>
                    <a:cubicBezTo>
                      <a:pt x="14621" y="6052"/>
                      <a:pt x="14499" y="5748"/>
                      <a:pt x="14438" y="5596"/>
                    </a:cubicBezTo>
                    <a:cubicBezTo>
                      <a:pt x="14438" y="5565"/>
                      <a:pt x="14438" y="5505"/>
                      <a:pt x="14469" y="5444"/>
                    </a:cubicBezTo>
                    <a:cubicBezTo>
                      <a:pt x="14590" y="5353"/>
                      <a:pt x="14833" y="5049"/>
                      <a:pt x="15076" y="4805"/>
                    </a:cubicBezTo>
                    <a:cubicBezTo>
                      <a:pt x="15380" y="4502"/>
                      <a:pt x="15684" y="4289"/>
                      <a:pt x="15684" y="4289"/>
                    </a:cubicBezTo>
                    <a:cubicBezTo>
                      <a:pt x="16414" y="3711"/>
                      <a:pt x="17539" y="3438"/>
                      <a:pt x="17782" y="3407"/>
                    </a:cubicBezTo>
                    <a:lnTo>
                      <a:pt x="17842" y="3407"/>
                    </a:lnTo>
                    <a:cubicBezTo>
                      <a:pt x="18450" y="3681"/>
                      <a:pt x="18937" y="4805"/>
                      <a:pt x="18937" y="4805"/>
                    </a:cubicBezTo>
                    <a:cubicBezTo>
                      <a:pt x="19362" y="5596"/>
                      <a:pt x="19757" y="5869"/>
                      <a:pt x="19909" y="5961"/>
                    </a:cubicBezTo>
                    <a:lnTo>
                      <a:pt x="20001" y="5961"/>
                    </a:lnTo>
                    <a:cubicBezTo>
                      <a:pt x="20244" y="5839"/>
                      <a:pt x="20244" y="5657"/>
                      <a:pt x="20244" y="5657"/>
                    </a:cubicBezTo>
                    <a:cubicBezTo>
                      <a:pt x="20365" y="5383"/>
                      <a:pt x="19636" y="3742"/>
                      <a:pt x="19636" y="3742"/>
                    </a:cubicBezTo>
                    <a:cubicBezTo>
                      <a:pt x="19545" y="3620"/>
                      <a:pt x="19757" y="3103"/>
                      <a:pt x="19788" y="2982"/>
                    </a:cubicBezTo>
                    <a:cubicBezTo>
                      <a:pt x="19818" y="2860"/>
                      <a:pt x="19818" y="2769"/>
                      <a:pt x="19757" y="2647"/>
                    </a:cubicBezTo>
                    <a:cubicBezTo>
                      <a:pt x="19544" y="2248"/>
                      <a:pt x="19075" y="2059"/>
                      <a:pt x="18962" y="2059"/>
                    </a:cubicBezTo>
                    <a:cubicBezTo>
                      <a:pt x="18946" y="2059"/>
                      <a:pt x="18937" y="2062"/>
                      <a:pt x="18937" y="2070"/>
                    </a:cubicBezTo>
                    <a:cubicBezTo>
                      <a:pt x="18684" y="1923"/>
                      <a:pt x="18335" y="1868"/>
                      <a:pt x="17953" y="1868"/>
                    </a:cubicBezTo>
                    <a:cubicBezTo>
                      <a:pt x="16911" y="1868"/>
                      <a:pt x="15625" y="2277"/>
                      <a:pt x="15380" y="2343"/>
                    </a:cubicBezTo>
                    <a:cubicBezTo>
                      <a:pt x="15337" y="2352"/>
                      <a:pt x="15288" y="2357"/>
                      <a:pt x="15233" y="2357"/>
                    </a:cubicBezTo>
                    <a:cubicBezTo>
                      <a:pt x="14908" y="2357"/>
                      <a:pt x="14376" y="2204"/>
                      <a:pt x="13466" y="1918"/>
                    </a:cubicBezTo>
                    <a:cubicBezTo>
                      <a:pt x="12685" y="1673"/>
                      <a:pt x="11807" y="1640"/>
                      <a:pt x="11274" y="1640"/>
                    </a:cubicBezTo>
                    <a:cubicBezTo>
                      <a:pt x="11081" y="1640"/>
                      <a:pt x="10933" y="1644"/>
                      <a:pt x="10851" y="1644"/>
                    </a:cubicBezTo>
                    <a:cubicBezTo>
                      <a:pt x="10842" y="1643"/>
                      <a:pt x="10830" y="1643"/>
                      <a:pt x="10816" y="1643"/>
                    </a:cubicBezTo>
                    <a:cubicBezTo>
                      <a:pt x="10401" y="1643"/>
                      <a:pt x="8233" y="2071"/>
                      <a:pt x="8085" y="2100"/>
                    </a:cubicBezTo>
                    <a:lnTo>
                      <a:pt x="8055" y="2100"/>
                    </a:lnTo>
                    <a:cubicBezTo>
                      <a:pt x="7750" y="2118"/>
                      <a:pt x="7455" y="2127"/>
                      <a:pt x="7171" y="2127"/>
                    </a:cubicBezTo>
                    <a:cubicBezTo>
                      <a:pt x="3115" y="2127"/>
                      <a:pt x="1117" y="421"/>
                      <a:pt x="1003" y="307"/>
                    </a:cubicBezTo>
                    <a:cubicBezTo>
                      <a:pt x="974" y="278"/>
                      <a:pt x="587" y="1"/>
                      <a:pt x="4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3" name="Google Shape;593;p30"/>
            <p:cNvSpPr/>
            <p:nvPr/>
          </p:nvSpPr>
          <p:spPr>
            <a:xfrm rot="-1981052">
              <a:off x="226720" y="-356352"/>
              <a:ext cx="587983" cy="1153962"/>
            </a:xfrm>
            <a:custGeom>
              <a:avLst/>
              <a:gdLst/>
              <a:ahLst/>
              <a:cxnLst/>
              <a:rect l="l" t="t" r="r" b="b"/>
              <a:pathLst>
                <a:path w="18816" h="36485" extrusionOk="0">
                  <a:moveTo>
                    <a:pt x="12230" y="0"/>
                  </a:moveTo>
                  <a:cubicBezTo>
                    <a:pt x="11907" y="0"/>
                    <a:pt x="11230" y="559"/>
                    <a:pt x="10091" y="3835"/>
                  </a:cubicBezTo>
                  <a:cubicBezTo>
                    <a:pt x="8967" y="7148"/>
                    <a:pt x="8967" y="9337"/>
                    <a:pt x="9028" y="10188"/>
                  </a:cubicBezTo>
                  <a:cubicBezTo>
                    <a:pt x="9082" y="10351"/>
                    <a:pt x="8917" y="10466"/>
                    <a:pt x="8794" y="10466"/>
                  </a:cubicBezTo>
                  <a:cubicBezTo>
                    <a:pt x="8780" y="10466"/>
                    <a:pt x="8767" y="10464"/>
                    <a:pt x="8754" y="10461"/>
                  </a:cubicBezTo>
                  <a:cubicBezTo>
                    <a:pt x="8207" y="10340"/>
                    <a:pt x="7295" y="10188"/>
                    <a:pt x="6991" y="10096"/>
                  </a:cubicBezTo>
                  <a:cubicBezTo>
                    <a:pt x="6968" y="10089"/>
                    <a:pt x="6947" y="10085"/>
                    <a:pt x="6927" y="10085"/>
                  </a:cubicBezTo>
                  <a:cubicBezTo>
                    <a:pt x="6868" y="10085"/>
                    <a:pt x="6816" y="10119"/>
                    <a:pt x="6748" y="10188"/>
                  </a:cubicBezTo>
                  <a:cubicBezTo>
                    <a:pt x="6414" y="10644"/>
                    <a:pt x="5715" y="12346"/>
                    <a:pt x="5471" y="12954"/>
                  </a:cubicBezTo>
                  <a:cubicBezTo>
                    <a:pt x="5441" y="13106"/>
                    <a:pt x="5502" y="13258"/>
                    <a:pt x="5654" y="13288"/>
                  </a:cubicBezTo>
                  <a:cubicBezTo>
                    <a:pt x="5806" y="13349"/>
                    <a:pt x="5958" y="13349"/>
                    <a:pt x="6110" y="13349"/>
                  </a:cubicBezTo>
                  <a:cubicBezTo>
                    <a:pt x="6383" y="13349"/>
                    <a:pt x="7143" y="12619"/>
                    <a:pt x="7325" y="12528"/>
                  </a:cubicBezTo>
                  <a:cubicBezTo>
                    <a:pt x="7349" y="12522"/>
                    <a:pt x="7372" y="12519"/>
                    <a:pt x="7394" y="12519"/>
                  </a:cubicBezTo>
                  <a:cubicBezTo>
                    <a:pt x="7601" y="12519"/>
                    <a:pt x="7739" y="12759"/>
                    <a:pt x="7629" y="12923"/>
                  </a:cubicBezTo>
                  <a:cubicBezTo>
                    <a:pt x="7173" y="13683"/>
                    <a:pt x="7173" y="16267"/>
                    <a:pt x="7173" y="16267"/>
                  </a:cubicBezTo>
                  <a:lnTo>
                    <a:pt x="7173" y="17179"/>
                  </a:lnTo>
                  <a:cubicBezTo>
                    <a:pt x="7143" y="17513"/>
                    <a:pt x="7265" y="17756"/>
                    <a:pt x="7356" y="17847"/>
                  </a:cubicBezTo>
                  <a:cubicBezTo>
                    <a:pt x="7447" y="17939"/>
                    <a:pt x="7447" y="18060"/>
                    <a:pt x="7417" y="18121"/>
                  </a:cubicBezTo>
                  <a:cubicBezTo>
                    <a:pt x="7325" y="18303"/>
                    <a:pt x="7265" y="18607"/>
                    <a:pt x="7204" y="18668"/>
                  </a:cubicBezTo>
                  <a:cubicBezTo>
                    <a:pt x="6870" y="18850"/>
                    <a:pt x="6505" y="18850"/>
                    <a:pt x="6505" y="18850"/>
                  </a:cubicBezTo>
                  <a:cubicBezTo>
                    <a:pt x="5836" y="18850"/>
                    <a:pt x="5289" y="19185"/>
                    <a:pt x="5198" y="19215"/>
                  </a:cubicBezTo>
                  <a:cubicBezTo>
                    <a:pt x="5193" y="19219"/>
                    <a:pt x="5177" y="19221"/>
                    <a:pt x="5149" y="19221"/>
                  </a:cubicBezTo>
                  <a:cubicBezTo>
                    <a:pt x="4787" y="19221"/>
                    <a:pt x="2552" y="18872"/>
                    <a:pt x="2128" y="18759"/>
                  </a:cubicBezTo>
                  <a:cubicBezTo>
                    <a:pt x="2064" y="18748"/>
                    <a:pt x="2001" y="18743"/>
                    <a:pt x="1941" y="18743"/>
                  </a:cubicBezTo>
                  <a:cubicBezTo>
                    <a:pt x="1684" y="18743"/>
                    <a:pt x="1466" y="18832"/>
                    <a:pt x="1368" y="18881"/>
                  </a:cubicBezTo>
                  <a:lnTo>
                    <a:pt x="1246" y="19002"/>
                  </a:lnTo>
                  <a:lnTo>
                    <a:pt x="61" y="21434"/>
                  </a:lnTo>
                  <a:cubicBezTo>
                    <a:pt x="0" y="21556"/>
                    <a:pt x="61" y="21738"/>
                    <a:pt x="213" y="21768"/>
                  </a:cubicBezTo>
                  <a:cubicBezTo>
                    <a:pt x="381" y="21812"/>
                    <a:pt x="538" y="21832"/>
                    <a:pt x="686" y="21832"/>
                  </a:cubicBezTo>
                  <a:cubicBezTo>
                    <a:pt x="1664" y="21832"/>
                    <a:pt x="2209" y="20989"/>
                    <a:pt x="2341" y="20857"/>
                  </a:cubicBezTo>
                  <a:cubicBezTo>
                    <a:pt x="2432" y="20747"/>
                    <a:pt x="2501" y="20725"/>
                    <a:pt x="2542" y="20725"/>
                  </a:cubicBezTo>
                  <a:cubicBezTo>
                    <a:pt x="2569" y="20725"/>
                    <a:pt x="2584" y="20735"/>
                    <a:pt x="2584" y="20735"/>
                  </a:cubicBezTo>
                  <a:cubicBezTo>
                    <a:pt x="4559" y="21495"/>
                    <a:pt x="6079" y="21738"/>
                    <a:pt x="6353" y="21768"/>
                  </a:cubicBezTo>
                  <a:cubicBezTo>
                    <a:pt x="6403" y="21779"/>
                    <a:pt x="6488" y="21782"/>
                    <a:pt x="6587" y="21782"/>
                  </a:cubicBezTo>
                  <a:cubicBezTo>
                    <a:pt x="6785" y="21782"/>
                    <a:pt x="7042" y="21768"/>
                    <a:pt x="7204" y="21768"/>
                  </a:cubicBezTo>
                  <a:cubicBezTo>
                    <a:pt x="7325" y="21768"/>
                    <a:pt x="7447" y="21860"/>
                    <a:pt x="7477" y="21951"/>
                  </a:cubicBezTo>
                  <a:cubicBezTo>
                    <a:pt x="7569" y="22224"/>
                    <a:pt x="7751" y="22771"/>
                    <a:pt x="7812" y="23015"/>
                  </a:cubicBezTo>
                  <a:cubicBezTo>
                    <a:pt x="7873" y="23136"/>
                    <a:pt x="7812" y="23258"/>
                    <a:pt x="7721" y="23319"/>
                  </a:cubicBezTo>
                  <a:cubicBezTo>
                    <a:pt x="7447" y="23471"/>
                    <a:pt x="6900" y="23744"/>
                    <a:pt x="6657" y="24078"/>
                  </a:cubicBezTo>
                  <a:cubicBezTo>
                    <a:pt x="6292" y="24534"/>
                    <a:pt x="6505" y="25051"/>
                    <a:pt x="6961" y="25294"/>
                  </a:cubicBezTo>
                  <a:cubicBezTo>
                    <a:pt x="7025" y="25341"/>
                    <a:pt x="7106" y="25361"/>
                    <a:pt x="7199" y="25361"/>
                  </a:cubicBezTo>
                  <a:cubicBezTo>
                    <a:pt x="7593" y="25361"/>
                    <a:pt x="8191" y="25005"/>
                    <a:pt x="8511" y="24808"/>
                  </a:cubicBezTo>
                  <a:cubicBezTo>
                    <a:pt x="8566" y="24781"/>
                    <a:pt x="8626" y="24766"/>
                    <a:pt x="8682" y="24766"/>
                  </a:cubicBezTo>
                  <a:cubicBezTo>
                    <a:pt x="8751" y="24766"/>
                    <a:pt x="8812" y="24788"/>
                    <a:pt x="8845" y="24838"/>
                  </a:cubicBezTo>
                  <a:cubicBezTo>
                    <a:pt x="8936" y="24930"/>
                    <a:pt x="9028" y="25051"/>
                    <a:pt x="9119" y="25142"/>
                  </a:cubicBezTo>
                  <a:cubicBezTo>
                    <a:pt x="9240" y="25264"/>
                    <a:pt x="9180" y="25446"/>
                    <a:pt x="9028" y="25537"/>
                  </a:cubicBezTo>
                  <a:cubicBezTo>
                    <a:pt x="8845" y="25598"/>
                    <a:pt x="8663" y="25720"/>
                    <a:pt x="8541" y="25872"/>
                  </a:cubicBezTo>
                  <a:cubicBezTo>
                    <a:pt x="8329" y="26176"/>
                    <a:pt x="8541" y="26753"/>
                    <a:pt x="8997" y="26936"/>
                  </a:cubicBezTo>
                  <a:cubicBezTo>
                    <a:pt x="9057" y="26961"/>
                    <a:pt x="9119" y="26972"/>
                    <a:pt x="9181" y="26972"/>
                  </a:cubicBezTo>
                  <a:cubicBezTo>
                    <a:pt x="9497" y="26972"/>
                    <a:pt x="9828" y="26688"/>
                    <a:pt x="10031" y="26510"/>
                  </a:cubicBezTo>
                  <a:cubicBezTo>
                    <a:pt x="10084" y="26474"/>
                    <a:pt x="10138" y="26460"/>
                    <a:pt x="10191" y="26460"/>
                  </a:cubicBezTo>
                  <a:cubicBezTo>
                    <a:pt x="10229" y="26460"/>
                    <a:pt x="10266" y="26467"/>
                    <a:pt x="10304" y="26480"/>
                  </a:cubicBezTo>
                  <a:cubicBezTo>
                    <a:pt x="10578" y="26632"/>
                    <a:pt x="11155" y="26936"/>
                    <a:pt x="11702" y="27209"/>
                  </a:cubicBezTo>
                  <a:cubicBezTo>
                    <a:pt x="12432" y="27574"/>
                    <a:pt x="12949" y="27999"/>
                    <a:pt x="12949" y="27999"/>
                  </a:cubicBezTo>
                  <a:cubicBezTo>
                    <a:pt x="14286" y="29003"/>
                    <a:pt x="15289" y="30735"/>
                    <a:pt x="15502" y="31130"/>
                  </a:cubicBezTo>
                  <a:cubicBezTo>
                    <a:pt x="15532" y="31161"/>
                    <a:pt x="15532" y="31221"/>
                    <a:pt x="15532" y="31282"/>
                  </a:cubicBezTo>
                  <a:cubicBezTo>
                    <a:pt x="15380" y="32437"/>
                    <a:pt x="13709" y="33896"/>
                    <a:pt x="13709" y="33896"/>
                  </a:cubicBezTo>
                  <a:cubicBezTo>
                    <a:pt x="12584" y="35021"/>
                    <a:pt x="12310" y="35781"/>
                    <a:pt x="12280" y="36054"/>
                  </a:cubicBezTo>
                  <a:cubicBezTo>
                    <a:pt x="12219" y="36145"/>
                    <a:pt x="12280" y="36206"/>
                    <a:pt x="12310" y="36237"/>
                  </a:cubicBezTo>
                  <a:cubicBezTo>
                    <a:pt x="12506" y="36454"/>
                    <a:pt x="12732" y="36485"/>
                    <a:pt x="12846" y="36485"/>
                  </a:cubicBezTo>
                  <a:cubicBezTo>
                    <a:pt x="12891" y="36485"/>
                    <a:pt x="12918" y="36480"/>
                    <a:pt x="12918" y="36480"/>
                  </a:cubicBezTo>
                  <a:cubicBezTo>
                    <a:pt x="12926" y="36481"/>
                    <a:pt x="12934" y="36481"/>
                    <a:pt x="12942" y="36481"/>
                  </a:cubicBezTo>
                  <a:cubicBezTo>
                    <a:pt x="13505" y="36481"/>
                    <a:pt x="15836" y="34504"/>
                    <a:pt x="15836" y="34504"/>
                  </a:cubicBezTo>
                  <a:cubicBezTo>
                    <a:pt x="15946" y="34395"/>
                    <a:pt x="16362" y="34373"/>
                    <a:pt x="16716" y="34373"/>
                  </a:cubicBezTo>
                  <a:cubicBezTo>
                    <a:pt x="16952" y="34373"/>
                    <a:pt x="17162" y="34383"/>
                    <a:pt x="17234" y="34383"/>
                  </a:cubicBezTo>
                  <a:cubicBezTo>
                    <a:pt x="17447" y="34383"/>
                    <a:pt x="17630" y="34261"/>
                    <a:pt x="17782" y="34109"/>
                  </a:cubicBezTo>
                  <a:cubicBezTo>
                    <a:pt x="18410" y="33480"/>
                    <a:pt x="18508" y="32528"/>
                    <a:pt x="18424" y="32528"/>
                  </a:cubicBezTo>
                  <a:cubicBezTo>
                    <a:pt x="18423" y="32528"/>
                    <a:pt x="18421" y="32528"/>
                    <a:pt x="18420" y="32528"/>
                  </a:cubicBezTo>
                  <a:cubicBezTo>
                    <a:pt x="18815" y="30613"/>
                    <a:pt x="16444" y="27088"/>
                    <a:pt x="16140" y="26601"/>
                  </a:cubicBezTo>
                  <a:cubicBezTo>
                    <a:pt x="15836" y="26115"/>
                    <a:pt x="15836" y="25112"/>
                    <a:pt x="15867" y="23136"/>
                  </a:cubicBezTo>
                  <a:cubicBezTo>
                    <a:pt x="15927" y="21160"/>
                    <a:pt x="15168" y="19063"/>
                    <a:pt x="15016" y="18577"/>
                  </a:cubicBezTo>
                  <a:cubicBezTo>
                    <a:pt x="14894" y="18091"/>
                    <a:pt x="12949" y="14413"/>
                    <a:pt x="12797" y="14139"/>
                  </a:cubicBezTo>
                  <a:lnTo>
                    <a:pt x="12797" y="14109"/>
                  </a:lnTo>
                  <a:cubicBezTo>
                    <a:pt x="9940" y="6358"/>
                    <a:pt x="12128" y="1525"/>
                    <a:pt x="12219" y="1282"/>
                  </a:cubicBezTo>
                  <a:lnTo>
                    <a:pt x="12219" y="1251"/>
                  </a:lnTo>
                  <a:cubicBezTo>
                    <a:pt x="12280" y="1130"/>
                    <a:pt x="12523" y="309"/>
                    <a:pt x="12432" y="96"/>
                  </a:cubicBezTo>
                  <a:cubicBezTo>
                    <a:pt x="12396" y="53"/>
                    <a:pt x="12330" y="0"/>
                    <a:pt x="122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4" name="Google Shape;594;p30"/>
            <p:cNvGrpSpPr/>
            <p:nvPr/>
          </p:nvGrpSpPr>
          <p:grpSpPr>
            <a:xfrm>
              <a:off x="884069" y="-1158024"/>
              <a:ext cx="5196411" cy="2022644"/>
              <a:chOff x="3134640" y="3960283"/>
              <a:chExt cx="4157129" cy="1598802"/>
            </a:xfrm>
          </p:grpSpPr>
          <p:sp>
            <p:nvSpPr>
              <p:cNvPr id="595" name="Google Shape;595;p30"/>
              <p:cNvSpPr/>
              <p:nvPr/>
            </p:nvSpPr>
            <p:spPr>
              <a:xfrm>
                <a:off x="3134640" y="4685020"/>
                <a:ext cx="929375" cy="625425"/>
              </a:xfrm>
              <a:custGeom>
                <a:avLst/>
                <a:gdLst/>
                <a:ahLst/>
                <a:cxnLst/>
                <a:rect l="l" t="t" r="r" b="b"/>
                <a:pathLst>
                  <a:path w="37175" h="25017" extrusionOk="0">
                    <a:moveTo>
                      <a:pt x="22737" y="1"/>
                    </a:moveTo>
                    <a:cubicBezTo>
                      <a:pt x="21369" y="1"/>
                      <a:pt x="21065" y="2858"/>
                      <a:pt x="21065" y="2858"/>
                    </a:cubicBezTo>
                    <a:cubicBezTo>
                      <a:pt x="21065" y="2858"/>
                      <a:pt x="21156" y="3800"/>
                      <a:pt x="20883" y="3952"/>
                    </a:cubicBezTo>
                    <a:cubicBezTo>
                      <a:pt x="20883" y="3952"/>
                      <a:pt x="19967" y="3403"/>
                      <a:pt x="19318" y="3403"/>
                    </a:cubicBezTo>
                    <a:cubicBezTo>
                      <a:pt x="19173" y="3403"/>
                      <a:pt x="19042" y="3430"/>
                      <a:pt x="18937" y="3496"/>
                    </a:cubicBezTo>
                    <a:cubicBezTo>
                      <a:pt x="18329" y="3861"/>
                      <a:pt x="18694" y="6080"/>
                      <a:pt x="18633" y="6080"/>
                    </a:cubicBezTo>
                    <a:cubicBezTo>
                      <a:pt x="18632" y="6082"/>
                      <a:pt x="18628" y="6084"/>
                      <a:pt x="18622" y="6084"/>
                    </a:cubicBezTo>
                    <a:cubicBezTo>
                      <a:pt x="18484" y="6084"/>
                      <a:pt x="17213" y="5564"/>
                      <a:pt x="16738" y="5564"/>
                    </a:cubicBezTo>
                    <a:cubicBezTo>
                      <a:pt x="16676" y="5564"/>
                      <a:pt x="16627" y="5573"/>
                      <a:pt x="16597" y="5594"/>
                    </a:cubicBezTo>
                    <a:cubicBezTo>
                      <a:pt x="16293" y="5776"/>
                      <a:pt x="16050" y="6505"/>
                      <a:pt x="16110" y="6931"/>
                    </a:cubicBezTo>
                    <a:cubicBezTo>
                      <a:pt x="16110" y="6931"/>
                      <a:pt x="15832" y="6805"/>
                      <a:pt x="15512" y="6805"/>
                    </a:cubicBezTo>
                    <a:cubicBezTo>
                      <a:pt x="15336" y="6805"/>
                      <a:pt x="15148" y="6843"/>
                      <a:pt x="14986" y="6961"/>
                    </a:cubicBezTo>
                    <a:cubicBezTo>
                      <a:pt x="14530" y="7296"/>
                      <a:pt x="14347" y="8329"/>
                      <a:pt x="14347" y="8329"/>
                    </a:cubicBezTo>
                    <a:cubicBezTo>
                      <a:pt x="14347" y="8329"/>
                      <a:pt x="13791" y="7896"/>
                      <a:pt x="13306" y="7896"/>
                    </a:cubicBezTo>
                    <a:cubicBezTo>
                      <a:pt x="13202" y="7896"/>
                      <a:pt x="13101" y="7916"/>
                      <a:pt x="13010" y="7964"/>
                    </a:cubicBezTo>
                    <a:cubicBezTo>
                      <a:pt x="12524" y="8208"/>
                      <a:pt x="12615" y="9028"/>
                      <a:pt x="12615" y="9028"/>
                    </a:cubicBezTo>
                    <a:cubicBezTo>
                      <a:pt x="12615" y="9028"/>
                      <a:pt x="12290" y="8567"/>
                      <a:pt x="11921" y="8567"/>
                    </a:cubicBezTo>
                    <a:cubicBezTo>
                      <a:pt x="11899" y="8567"/>
                      <a:pt x="11877" y="8569"/>
                      <a:pt x="11855" y="8572"/>
                    </a:cubicBezTo>
                    <a:cubicBezTo>
                      <a:pt x="11429" y="8633"/>
                      <a:pt x="11277" y="9393"/>
                      <a:pt x="10974" y="9484"/>
                    </a:cubicBezTo>
                    <a:cubicBezTo>
                      <a:pt x="10974" y="9484"/>
                      <a:pt x="10852" y="8785"/>
                      <a:pt x="10335" y="8664"/>
                    </a:cubicBezTo>
                    <a:cubicBezTo>
                      <a:pt x="10305" y="8659"/>
                      <a:pt x="10272" y="8656"/>
                      <a:pt x="10236" y="8656"/>
                    </a:cubicBezTo>
                    <a:cubicBezTo>
                      <a:pt x="9614" y="8656"/>
                      <a:pt x="8147" y="9363"/>
                      <a:pt x="8147" y="9363"/>
                    </a:cubicBezTo>
                    <a:cubicBezTo>
                      <a:pt x="8056" y="9302"/>
                      <a:pt x="5016" y="8633"/>
                      <a:pt x="1429" y="6505"/>
                    </a:cubicBezTo>
                    <a:cubicBezTo>
                      <a:pt x="1429" y="6505"/>
                      <a:pt x="1181" y="6406"/>
                      <a:pt x="905" y="6406"/>
                    </a:cubicBezTo>
                    <a:cubicBezTo>
                      <a:pt x="652" y="6406"/>
                      <a:pt x="375" y="6490"/>
                      <a:pt x="244" y="6809"/>
                    </a:cubicBezTo>
                    <a:cubicBezTo>
                      <a:pt x="1" y="7509"/>
                      <a:pt x="1460" y="9241"/>
                      <a:pt x="2767" y="10062"/>
                    </a:cubicBezTo>
                    <a:cubicBezTo>
                      <a:pt x="4066" y="10859"/>
                      <a:pt x="8436" y="12833"/>
                      <a:pt x="12502" y="12833"/>
                    </a:cubicBezTo>
                    <a:cubicBezTo>
                      <a:pt x="12621" y="12833"/>
                      <a:pt x="12740" y="12831"/>
                      <a:pt x="12858" y="12828"/>
                    </a:cubicBezTo>
                    <a:lnTo>
                      <a:pt x="12858" y="12828"/>
                    </a:lnTo>
                    <a:cubicBezTo>
                      <a:pt x="12858" y="12828"/>
                      <a:pt x="12706" y="13162"/>
                      <a:pt x="12402" y="13557"/>
                    </a:cubicBezTo>
                    <a:cubicBezTo>
                      <a:pt x="12068" y="13922"/>
                      <a:pt x="12250" y="14560"/>
                      <a:pt x="12706" y="14864"/>
                    </a:cubicBezTo>
                    <a:cubicBezTo>
                      <a:pt x="13116" y="15137"/>
                      <a:pt x="14631" y="16025"/>
                      <a:pt x="15331" y="16025"/>
                    </a:cubicBezTo>
                    <a:cubicBezTo>
                      <a:pt x="15409" y="16025"/>
                      <a:pt x="15478" y="16013"/>
                      <a:pt x="15533" y="15989"/>
                    </a:cubicBezTo>
                    <a:cubicBezTo>
                      <a:pt x="16050" y="15715"/>
                      <a:pt x="15594" y="14986"/>
                      <a:pt x="15594" y="14986"/>
                    </a:cubicBezTo>
                    <a:cubicBezTo>
                      <a:pt x="15594" y="14986"/>
                      <a:pt x="16483" y="13830"/>
                      <a:pt x="16885" y="13830"/>
                    </a:cubicBezTo>
                    <a:cubicBezTo>
                      <a:pt x="16891" y="13830"/>
                      <a:pt x="16896" y="13830"/>
                      <a:pt x="16901" y="13831"/>
                    </a:cubicBezTo>
                    <a:cubicBezTo>
                      <a:pt x="17235" y="13892"/>
                      <a:pt x="17965" y="13740"/>
                      <a:pt x="18907" y="14378"/>
                    </a:cubicBezTo>
                    <a:cubicBezTo>
                      <a:pt x="19515" y="14803"/>
                      <a:pt x="17965" y="16931"/>
                      <a:pt x="17843" y="17296"/>
                    </a:cubicBezTo>
                    <a:cubicBezTo>
                      <a:pt x="17782" y="17843"/>
                      <a:pt x="17326" y="18481"/>
                      <a:pt x="18329" y="19089"/>
                    </a:cubicBezTo>
                    <a:cubicBezTo>
                      <a:pt x="19384" y="19689"/>
                      <a:pt x="19872" y="19929"/>
                      <a:pt x="20165" y="19929"/>
                    </a:cubicBezTo>
                    <a:cubicBezTo>
                      <a:pt x="20244" y="19929"/>
                      <a:pt x="20308" y="19912"/>
                      <a:pt x="20366" y="19880"/>
                    </a:cubicBezTo>
                    <a:cubicBezTo>
                      <a:pt x="20609" y="19728"/>
                      <a:pt x="21065" y="19393"/>
                      <a:pt x="20731" y="18907"/>
                    </a:cubicBezTo>
                    <a:cubicBezTo>
                      <a:pt x="20396" y="18390"/>
                      <a:pt x="20001" y="17782"/>
                      <a:pt x="20366" y="17296"/>
                    </a:cubicBezTo>
                    <a:cubicBezTo>
                      <a:pt x="20700" y="16810"/>
                      <a:pt x="21369" y="16323"/>
                      <a:pt x="21764" y="15776"/>
                    </a:cubicBezTo>
                    <a:lnTo>
                      <a:pt x="22129" y="15746"/>
                    </a:lnTo>
                    <a:lnTo>
                      <a:pt x="23466" y="16475"/>
                    </a:lnTo>
                    <a:cubicBezTo>
                      <a:pt x="23466" y="16475"/>
                      <a:pt x="23193" y="18907"/>
                      <a:pt x="23193" y="19059"/>
                    </a:cubicBezTo>
                    <a:cubicBezTo>
                      <a:pt x="23193" y="19211"/>
                      <a:pt x="22372" y="20366"/>
                      <a:pt x="22645" y="20761"/>
                    </a:cubicBezTo>
                    <a:cubicBezTo>
                      <a:pt x="22925" y="21097"/>
                      <a:pt x="24388" y="21998"/>
                      <a:pt x="25425" y="21998"/>
                    </a:cubicBezTo>
                    <a:cubicBezTo>
                      <a:pt x="25516" y="21998"/>
                      <a:pt x="25602" y="21991"/>
                      <a:pt x="25685" y="21977"/>
                    </a:cubicBezTo>
                    <a:cubicBezTo>
                      <a:pt x="25685" y="21977"/>
                      <a:pt x="26080" y="21399"/>
                      <a:pt x="25624" y="20609"/>
                    </a:cubicBezTo>
                    <a:lnTo>
                      <a:pt x="25837" y="19120"/>
                    </a:lnTo>
                    <a:cubicBezTo>
                      <a:pt x="25837" y="19120"/>
                      <a:pt x="26171" y="20214"/>
                      <a:pt x="26293" y="20518"/>
                    </a:cubicBezTo>
                    <a:cubicBezTo>
                      <a:pt x="26384" y="20883"/>
                      <a:pt x="26779" y="22494"/>
                      <a:pt x="26840" y="22858"/>
                    </a:cubicBezTo>
                    <a:cubicBezTo>
                      <a:pt x="26931" y="23162"/>
                      <a:pt x="27083" y="23922"/>
                      <a:pt x="27874" y="24439"/>
                    </a:cubicBezTo>
                    <a:cubicBezTo>
                      <a:pt x="28664" y="24986"/>
                      <a:pt x="29424" y="25016"/>
                      <a:pt x="29424" y="25016"/>
                    </a:cubicBezTo>
                    <a:cubicBezTo>
                      <a:pt x="29424" y="25016"/>
                      <a:pt x="30153" y="24773"/>
                      <a:pt x="29545" y="24013"/>
                    </a:cubicBezTo>
                    <a:cubicBezTo>
                      <a:pt x="28937" y="23253"/>
                      <a:pt x="28603" y="23314"/>
                      <a:pt x="28633" y="22494"/>
                    </a:cubicBezTo>
                    <a:cubicBezTo>
                      <a:pt x="28664" y="21703"/>
                      <a:pt x="28451" y="21247"/>
                      <a:pt x="28937" y="20883"/>
                    </a:cubicBezTo>
                    <a:cubicBezTo>
                      <a:pt x="28937" y="20883"/>
                      <a:pt x="29585" y="21151"/>
                      <a:pt x="31014" y="21151"/>
                    </a:cubicBezTo>
                    <a:cubicBezTo>
                      <a:pt x="31252" y="21151"/>
                      <a:pt x="31512" y="21143"/>
                      <a:pt x="31795" y="21126"/>
                    </a:cubicBezTo>
                    <a:lnTo>
                      <a:pt x="34226" y="22129"/>
                    </a:lnTo>
                    <a:cubicBezTo>
                      <a:pt x="34226" y="22129"/>
                      <a:pt x="35249" y="22859"/>
                      <a:pt x="35432" y="22859"/>
                    </a:cubicBezTo>
                    <a:cubicBezTo>
                      <a:pt x="35436" y="22859"/>
                      <a:pt x="35439" y="22859"/>
                      <a:pt x="35442" y="22858"/>
                    </a:cubicBezTo>
                    <a:cubicBezTo>
                      <a:pt x="35442" y="22858"/>
                      <a:pt x="35500" y="22868"/>
                      <a:pt x="35584" y="22868"/>
                    </a:cubicBezTo>
                    <a:cubicBezTo>
                      <a:pt x="35710" y="22868"/>
                      <a:pt x="35892" y="22846"/>
                      <a:pt x="36020" y="22737"/>
                    </a:cubicBezTo>
                    <a:cubicBezTo>
                      <a:pt x="36020" y="22737"/>
                      <a:pt x="36165" y="22868"/>
                      <a:pt x="36326" y="22868"/>
                    </a:cubicBezTo>
                    <a:cubicBezTo>
                      <a:pt x="36397" y="22868"/>
                      <a:pt x="36471" y="22842"/>
                      <a:pt x="36536" y="22767"/>
                    </a:cubicBezTo>
                    <a:cubicBezTo>
                      <a:pt x="36779" y="22554"/>
                      <a:pt x="37175" y="22159"/>
                      <a:pt x="36962" y="21339"/>
                    </a:cubicBezTo>
                    <a:cubicBezTo>
                      <a:pt x="36719" y="20487"/>
                      <a:pt x="36111" y="19880"/>
                      <a:pt x="35928" y="19241"/>
                    </a:cubicBezTo>
                    <a:cubicBezTo>
                      <a:pt x="35928" y="19241"/>
                      <a:pt x="35655" y="18633"/>
                      <a:pt x="34895" y="18329"/>
                    </a:cubicBezTo>
                    <a:cubicBezTo>
                      <a:pt x="34441" y="18130"/>
                      <a:pt x="34150" y="18049"/>
                      <a:pt x="33853" y="18049"/>
                    </a:cubicBezTo>
                    <a:cubicBezTo>
                      <a:pt x="33653" y="18049"/>
                      <a:pt x="33450" y="18086"/>
                      <a:pt x="33193" y="18147"/>
                    </a:cubicBezTo>
                    <a:cubicBezTo>
                      <a:pt x="33193" y="18147"/>
                      <a:pt x="32889" y="16992"/>
                      <a:pt x="32463" y="16810"/>
                    </a:cubicBezTo>
                    <a:cubicBezTo>
                      <a:pt x="32384" y="16773"/>
                      <a:pt x="32276" y="16759"/>
                      <a:pt x="32153" y="16759"/>
                    </a:cubicBezTo>
                    <a:cubicBezTo>
                      <a:pt x="31663" y="16759"/>
                      <a:pt x="30944" y="16992"/>
                      <a:pt x="30944" y="16992"/>
                    </a:cubicBezTo>
                    <a:lnTo>
                      <a:pt x="30761" y="16566"/>
                    </a:lnTo>
                    <a:cubicBezTo>
                      <a:pt x="30761" y="16566"/>
                      <a:pt x="31673" y="15776"/>
                      <a:pt x="31460" y="15351"/>
                    </a:cubicBezTo>
                    <a:cubicBezTo>
                      <a:pt x="31187" y="14955"/>
                      <a:pt x="30396" y="14743"/>
                      <a:pt x="30396" y="14743"/>
                    </a:cubicBezTo>
                    <a:lnTo>
                      <a:pt x="30396" y="13922"/>
                    </a:lnTo>
                    <a:cubicBezTo>
                      <a:pt x="30396" y="13922"/>
                      <a:pt x="30769" y="14006"/>
                      <a:pt x="31276" y="14006"/>
                    </a:cubicBezTo>
                    <a:cubicBezTo>
                      <a:pt x="31909" y="14006"/>
                      <a:pt x="32754" y="13875"/>
                      <a:pt x="33345" y="13284"/>
                    </a:cubicBezTo>
                    <a:cubicBezTo>
                      <a:pt x="33436" y="13193"/>
                      <a:pt x="33892" y="12402"/>
                      <a:pt x="32706" y="12220"/>
                    </a:cubicBezTo>
                    <a:cubicBezTo>
                      <a:pt x="32706" y="12220"/>
                      <a:pt x="33679" y="11764"/>
                      <a:pt x="33649" y="11156"/>
                    </a:cubicBezTo>
                    <a:cubicBezTo>
                      <a:pt x="33649" y="10852"/>
                      <a:pt x="32737" y="10366"/>
                      <a:pt x="32737" y="10366"/>
                    </a:cubicBezTo>
                    <a:cubicBezTo>
                      <a:pt x="32737" y="10366"/>
                      <a:pt x="33983" y="9150"/>
                      <a:pt x="33831" y="8785"/>
                    </a:cubicBezTo>
                    <a:cubicBezTo>
                      <a:pt x="33744" y="8494"/>
                      <a:pt x="33461" y="8175"/>
                      <a:pt x="32771" y="8175"/>
                    </a:cubicBezTo>
                    <a:cubicBezTo>
                      <a:pt x="32740" y="8175"/>
                      <a:pt x="32708" y="8176"/>
                      <a:pt x="32676" y="8177"/>
                    </a:cubicBezTo>
                    <a:cubicBezTo>
                      <a:pt x="31916" y="8268"/>
                      <a:pt x="30944" y="8360"/>
                      <a:pt x="30944" y="8360"/>
                    </a:cubicBezTo>
                    <a:cubicBezTo>
                      <a:pt x="30944" y="8360"/>
                      <a:pt x="32615" y="7265"/>
                      <a:pt x="32463" y="6536"/>
                    </a:cubicBezTo>
                    <a:cubicBezTo>
                      <a:pt x="32403" y="6293"/>
                      <a:pt x="31977" y="6080"/>
                      <a:pt x="31612" y="5928"/>
                    </a:cubicBezTo>
                    <a:cubicBezTo>
                      <a:pt x="31035" y="5685"/>
                      <a:pt x="30427" y="5533"/>
                      <a:pt x="30427" y="5533"/>
                    </a:cubicBezTo>
                    <a:cubicBezTo>
                      <a:pt x="30427" y="5533"/>
                      <a:pt x="30609" y="3314"/>
                      <a:pt x="30488" y="3192"/>
                    </a:cubicBezTo>
                    <a:cubicBezTo>
                      <a:pt x="30403" y="3150"/>
                      <a:pt x="30319" y="2713"/>
                      <a:pt x="29910" y="2713"/>
                    </a:cubicBezTo>
                    <a:cubicBezTo>
                      <a:pt x="29729" y="2713"/>
                      <a:pt x="29485" y="2798"/>
                      <a:pt x="29150" y="3040"/>
                    </a:cubicBezTo>
                    <a:cubicBezTo>
                      <a:pt x="29150" y="3040"/>
                      <a:pt x="27539" y="4712"/>
                      <a:pt x="26992" y="4834"/>
                    </a:cubicBezTo>
                    <a:cubicBezTo>
                      <a:pt x="26992" y="4834"/>
                      <a:pt x="27539" y="1916"/>
                      <a:pt x="25898" y="1186"/>
                    </a:cubicBezTo>
                    <a:cubicBezTo>
                      <a:pt x="25801" y="1145"/>
                      <a:pt x="25709" y="1126"/>
                      <a:pt x="25623" y="1126"/>
                    </a:cubicBezTo>
                    <a:cubicBezTo>
                      <a:pt x="24755" y="1126"/>
                      <a:pt x="24378" y="3010"/>
                      <a:pt x="24378" y="3010"/>
                    </a:cubicBezTo>
                    <a:cubicBezTo>
                      <a:pt x="24378" y="3010"/>
                      <a:pt x="24104" y="1"/>
                      <a:pt x="227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0"/>
              <p:cNvSpPr/>
              <p:nvPr/>
            </p:nvSpPr>
            <p:spPr>
              <a:xfrm rot="1381892">
                <a:off x="6478554" y="4667367"/>
                <a:ext cx="747563" cy="478180"/>
              </a:xfrm>
              <a:custGeom>
                <a:avLst/>
                <a:gdLst/>
                <a:ahLst/>
                <a:cxnLst/>
                <a:rect l="l" t="t" r="r" b="b"/>
                <a:pathLst>
                  <a:path w="25837" h="17509" extrusionOk="0">
                    <a:moveTo>
                      <a:pt x="15746" y="0"/>
                    </a:moveTo>
                    <a:cubicBezTo>
                      <a:pt x="14773" y="0"/>
                      <a:pt x="14560" y="1976"/>
                      <a:pt x="14560" y="1976"/>
                    </a:cubicBezTo>
                    <a:cubicBezTo>
                      <a:pt x="14560" y="1976"/>
                      <a:pt x="14591" y="2675"/>
                      <a:pt x="14408" y="2736"/>
                    </a:cubicBezTo>
                    <a:cubicBezTo>
                      <a:pt x="14408" y="2736"/>
                      <a:pt x="13792" y="2358"/>
                      <a:pt x="13331" y="2358"/>
                    </a:cubicBezTo>
                    <a:cubicBezTo>
                      <a:pt x="13222" y="2358"/>
                      <a:pt x="13122" y="2380"/>
                      <a:pt x="13040" y="2432"/>
                    </a:cubicBezTo>
                    <a:cubicBezTo>
                      <a:pt x="12615" y="2705"/>
                      <a:pt x="12858" y="4225"/>
                      <a:pt x="12797" y="4256"/>
                    </a:cubicBezTo>
                    <a:cubicBezTo>
                      <a:pt x="12796" y="4257"/>
                      <a:pt x="12795" y="4257"/>
                      <a:pt x="12792" y="4257"/>
                    </a:cubicBezTo>
                    <a:cubicBezTo>
                      <a:pt x="12710" y="4257"/>
                      <a:pt x="11833" y="3893"/>
                      <a:pt x="11486" y="3893"/>
                    </a:cubicBezTo>
                    <a:cubicBezTo>
                      <a:pt x="11433" y="3893"/>
                      <a:pt x="11392" y="3902"/>
                      <a:pt x="11369" y="3921"/>
                    </a:cubicBezTo>
                    <a:cubicBezTo>
                      <a:pt x="11186" y="4073"/>
                      <a:pt x="10974" y="4560"/>
                      <a:pt x="11034" y="4833"/>
                    </a:cubicBezTo>
                    <a:cubicBezTo>
                      <a:pt x="11034" y="4833"/>
                      <a:pt x="10850" y="4747"/>
                      <a:pt x="10637" y="4747"/>
                    </a:cubicBezTo>
                    <a:cubicBezTo>
                      <a:pt x="10516" y="4747"/>
                      <a:pt x="10385" y="4775"/>
                      <a:pt x="10274" y="4864"/>
                    </a:cubicBezTo>
                    <a:cubicBezTo>
                      <a:pt x="9910" y="5107"/>
                      <a:pt x="9818" y="5806"/>
                      <a:pt x="9818" y="5806"/>
                    </a:cubicBezTo>
                    <a:cubicBezTo>
                      <a:pt x="9818" y="5806"/>
                      <a:pt x="9439" y="5506"/>
                      <a:pt x="9117" y="5506"/>
                    </a:cubicBezTo>
                    <a:cubicBezTo>
                      <a:pt x="9042" y="5506"/>
                      <a:pt x="8970" y="5522"/>
                      <a:pt x="8907" y="5563"/>
                    </a:cubicBezTo>
                    <a:cubicBezTo>
                      <a:pt x="8542" y="5745"/>
                      <a:pt x="8603" y="6323"/>
                      <a:pt x="8603" y="6323"/>
                    </a:cubicBezTo>
                    <a:cubicBezTo>
                      <a:pt x="8603" y="6323"/>
                      <a:pt x="8395" y="6012"/>
                      <a:pt x="8125" y="6012"/>
                    </a:cubicBezTo>
                    <a:cubicBezTo>
                      <a:pt x="8102" y="6012"/>
                      <a:pt x="8079" y="6014"/>
                      <a:pt x="8056" y="6019"/>
                    </a:cubicBezTo>
                    <a:cubicBezTo>
                      <a:pt x="7782" y="6049"/>
                      <a:pt x="7630" y="6566"/>
                      <a:pt x="7448" y="6657"/>
                    </a:cubicBezTo>
                    <a:cubicBezTo>
                      <a:pt x="7448" y="6657"/>
                      <a:pt x="7387" y="6140"/>
                      <a:pt x="6992" y="6079"/>
                    </a:cubicBezTo>
                    <a:cubicBezTo>
                      <a:pt x="6982" y="6076"/>
                      <a:pt x="6969" y="6075"/>
                      <a:pt x="6955" y="6075"/>
                    </a:cubicBezTo>
                    <a:cubicBezTo>
                      <a:pt x="6674" y="6075"/>
                      <a:pt x="5654" y="6626"/>
                      <a:pt x="5654" y="6626"/>
                    </a:cubicBezTo>
                    <a:cubicBezTo>
                      <a:pt x="5593" y="6566"/>
                      <a:pt x="3466" y="6110"/>
                      <a:pt x="1004" y="4651"/>
                    </a:cubicBezTo>
                    <a:cubicBezTo>
                      <a:pt x="1004" y="4651"/>
                      <a:pt x="816" y="4574"/>
                      <a:pt x="617" y="4574"/>
                    </a:cubicBezTo>
                    <a:cubicBezTo>
                      <a:pt x="441" y="4574"/>
                      <a:pt x="255" y="4635"/>
                      <a:pt x="183" y="4864"/>
                    </a:cubicBezTo>
                    <a:cubicBezTo>
                      <a:pt x="1" y="5350"/>
                      <a:pt x="1034" y="6535"/>
                      <a:pt x="1946" y="7113"/>
                    </a:cubicBezTo>
                    <a:cubicBezTo>
                      <a:pt x="2839" y="7678"/>
                      <a:pt x="5947" y="9060"/>
                      <a:pt x="8787" y="9060"/>
                    </a:cubicBezTo>
                    <a:cubicBezTo>
                      <a:pt x="8847" y="9060"/>
                      <a:pt x="8907" y="9059"/>
                      <a:pt x="8967" y="9058"/>
                    </a:cubicBezTo>
                    <a:lnTo>
                      <a:pt x="8967" y="9058"/>
                    </a:lnTo>
                    <a:cubicBezTo>
                      <a:pt x="8967" y="9058"/>
                      <a:pt x="8846" y="9271"/>
                      <a:pt x="8633" y="9544"/>
                    </a:cubicBezTo>
                    <a:cubicBezTo>
                      <a:pt x="8390" y="9818"/>
                      <a:pt x="8511" y="10274"/>
                      <a:pt x="8815" y="10456"/>
                    </a:cubicBezTo>
                    <a:cubicBezTo>
                      <a:pt x="9091" y="10649"/>
                      <a:pt x="10192" y="11267"/>
                      <a:pt x="10666" y="11267"/>
                    </a:cubicBezTo>
                    <a:cubicBezTo>
                      <a:pt x="10715" y="11267"/>
                      <a:pt x="10757" y="11261"/>
                      <a:pt x="10791" y="11247"/>
                    </a:cubicBezTo>
                    <a:cubicBezTo>
                      <a:pt x="11186" y="11064"/>
                      <a:pt x="10822" y="10578"/>
                      <a:pt x="10822" y="10578"/>
                    </a:cubicBezTo>
                    <a:cubicBezTo>
                      <a:pt x="10822" y="10578"/>
                      <a:pt x="11490" y="9757"/>
                      <a:pt x="11703" y="9757"/>
                    </a:cubicBezTo>
                    <a:cubicBezTo>
                      <a:pt x="11761" y="9757"/>
                      <a:pt x="11826" y="9755"/>
                      <a:pt x="11900" y="9755"/>
                    </a:cubicBezTo>
                    <a:cubicBezTo>
                      <a:pt x="12178" y="9755"/>
                      <a:pt x="12573" y="9792"/>
                      <a:pt x="13101" y="10152"/>
                    </a:cubicBezTo>
                    <a:cubicBezTo>
                      <a:pt x="13527" y="10426"/>
                      <a:pt x="12433" y="11946"/>
                      <a:pt x="12402" y="12189"/>
                    </a:cubicBezTo>
                    <a:cubicBezTo>
                      <a:pt x="12311" y="12584"/>
                      <a:pt x="12007" y="13010"/>
                      <a:pt x="12736" y="13465"/>
                    </a:cubicBezTo>
                    <a:cubicBezTo>
                      <a:pt x="13453" y="13871"/>
                      <a:pt x="13794" y="14052"/>
                      <a:pt x="13996" y="14052"/>
                    </a:cubicBezTo>
                    <a:cubicBezTo>
                      <a:pt x="14051" y="14052"/>
                      <a:pt x="14096" y="14039"/>
                      <a:pt x="14135" y="14013"/>
                    </a:cubicBezTo>
                    <a:cubicBezTo>
                      <a:pt x="14317" y="13921"/>
                      <a:pt x="14621" y="13678"/>
                      <a:pt x="14408" y="13344"/>
                    </a:cubicBezTo>
                    <a:cubicBezTo>
                      <a:pt x="14165" y="13010"/>
                      <a:pt x="13922" y="12584"/>
                      <a:pt x="14135" y="12250"/>
                    </a:cubicBezTo>
                    <a:cubicBezTo>
                      <a:pt x="14378" y="11885"/>
                      <a:pt x="14864" y="11551"/>
                      <a:pt x="15138" y="11186"/>
                    </a:cubicBezTo>
                    <a:lnTo>
                      <a:pt x="15381" y="11125"/>
                    </a:lnTo>
                    <a:lnTo>
                      <a:pt x="16354" y="11642"/>
                    </a:lnTo>
                    <a:cubicBezTo>
                      <a:pt x="16354" y="11642"/>
                      <a:pt x="16141" y="13344"/>
                      <a:pt x="16141" y="13405"/>
                    </a:cubicBezTo>
                    <a:cubicBezTo>
                      <a:pt x="16141" y="13526"/>
                      <a:pt x="15533" y="14377"/>
                      <a:pt x="15776" y="14590"/>
                    </a:cubicBezTo>
                    <a:cubicBezTo>
                      <a:pt x="15942" y="14838"/>
                      <a:pt x="16958" y="15462"/>
                      <a:pt x="17689" y="15462"/>
                    </a:cubicBezTo>
                    <a:cubicBezTo>
                      <a:pt x="17764" y="15462"/>
                      <a:pt x="17836" y="15455"/>
                      <a:pt x="17904" y="15441"/>
                    </a:cubicBezTo>
                    <a:cubicBezTo>
                      <a:pt x="17904" y="15441"/>
                      <a:pt x="18208" y="15016"/>
                      <a:pt x="17873" y="14469"/>
                    </a:cubicBezTo>
                    <a:lnTo>
                      <a:pt x="18025" y="13405"/>
                    </a:lnTo>
                    <a:cubicBezTo>
                      <a:pt x="18025" y="13405"/>
                      <a:pt x="18238" y="14165"/>
                      <a:pt x="18329" y="14408"/>
                    </a:cubicBezTo>
                    <a:cubicBezTo>
                      <a:pt x="18390" y="14621"/>
                      <a:pt x="18664" y="15806"/>
                      <a:pt x="18694" y="15988"/>
                    </a:cubicBezTo>
                    <a:cubicBezTo>
                      <a:pt x="18724" y="16231"/>
                      <a:pt x="18846" y="16748"/>
                      <a:pt x="19424" y="17113"/>
                    </a:cubicBezTo>
                    <a:cubicBezTo>
                      <a:pt x="20001" y="17447"/>
                      <a:pt x="20487" y="17508"/>
                      <a:pt x="20487" y="17508"/>
                    </a:cubicBezTo>
                    <a:cubicBezTo>
                      <a:pt x="20487" y="17508"/>
                      <a:pt x="20974" y="17356"/>
                      <a:pt x="20548" y="16839"/>
                    </a:cubicBezTo>
                    <a:cubicBezTo>
                      <a:pt x="20153" y="16292"/>
                      <a:pt x="19879" y="16353"/>
                      <a:pt x="19910" y="15776"/>
                    </a:cubicBezTo>
                    <a:cubicBezTo>
                      <a:pt x="19940" y="15198"/>
                      <a:pt x="19788" y="14894"/>
                      <a:pt x="20092" y="14621"/>
                    </a:cubicBezTo>
                    <a:cubicBezTo>
                      <a:pt x="20092" y="14621"/>
                      <a:pt x="20585" y="14842"/>
                      <a:pt x="21680" y="14842"/>
                    </a:cubicBezTo>
                    <a:cubicBezTo>
                      <a:pt x="21802" y="14842"/>
                      <a:pt x="21931" y="14839"/>
                      <a:pt x="22068" y="14833"/>
                    </a:cubicBezTo>
                    <a:lnTo>
                      <a:pt x="23801" y="15502"/>
                    </a:lnTo>
                    <a:cubicBezTo>
                      <a:pt x="23801" y="15502"/>
                      <a:pt x="24500" y="16019"/>
                      <a:pt x="24621" y="16019"/>
                    </a:cubicBezTo>
                    <a:cubicBezTo>
                      <a:pt x="24621" y="16019"/>
                      <a:pt x="24690" y="16034"/>
                      <a:pt x="24777" y="16034"/>
                    </a:cubicBezTo>
                    <a:cubicBezTo>
                      <a:pt x="24864" y="16034"/>
                      <a:pt x="24971" y="16019"/>
                      <a:pt x="25047" y="15958"/>
                    </a:cubicBezTo>
                    <a:cubicBezTo>
                      <a:pt x="25047" y="15958"/>
                      <a:pt x="25128" y="16039"/>
                      <a:pt x="25227" y="16039"/>
                    </a:cubicBezTo>
                    <a:cubicBezTo>
                      <a:pt x="25276" y="16039"/>
                      <a:pt x="25330" y="16019"/>
                      <a:pt x="25381" y="15958"/>
                    </a:cubicBezTo>
                    <a:cubicBezTo>
                      <a:pt x="25533" y="15806"/>
                      <a:pt x="25837" y="15532"/>
                      <a:pt x="25685" y="14924"/>
                    </a:cubicBezTo>
                    <a:cubicBezTo>
                      <a:pt x="25533" y="14317"/>
                      <a:pt x="25077" y="13921"/>
                      <a:pt x="25016" y="13496"/>
                    </a:cubicBezTo>
                    <a:cubicBezTo>
                      <a:pt x="25016" y="13496"/>
                      <a:pt x="24804" y="13070"/>
                      <a:pt x="24287" y="12858"/>
                    </a:cubicBezTo>
                    <a:cubicBezTo>
                      <a:pt x="23960" y="12712"/>
                      <a:pt x="23753" y="12643"/>
                      <a:pt x="23542" y="12643"/>
                    </a:cubicBezTo>
                    <a:cubicBezTo>
                      <a:pt x="23399" y="12643"/>
                      <a:pt x="23255" y="12675"/>
                      <a:pt x="23071" y="12736"/>
                    </a:cubicBezTo>
                    <a:cubicBezTo>
                      <a:pt x="23071" y="12736"/>
                      <a:pt x="22828" y="11915"/>
                      <a:pt x="22585" y="11824"/>
                    </a:cubicBezTo>
                    <a:cubicBezTo>
                      <a:pt x="22524" y="11800"/>
                      <a:pt x="22445" y="11790"/>
                      <a:pt x="22357" y="11790"/>
                    </a:cubicBezTo>
                    <a:cubicBezTo>
                      <a:pt x="22007" y="11790"/>
                      <a:pt x="21521" y="11946"/>
                      <a:pt x="21521" y="11946"/>
                    </a:cubicBezTo>
                    <a:lnTo>
                      <a:pt x="21399" y="11642"/>
                    </a:lnTo>
                    <a:cubicBezTo>
                      <a:pt x="21399" y="11642"/>
                      <a:pt x="22038" y="11064"/>
                      <a:pt x="21855" y="10791"/>
                    </a:cubicBezTo>
                    <a:cubicBezTo>
                      <a:pt x="21673" y="10517"/>
                      <a:pt x="21095" y="10365"/>
                      <a:pt x="21095" y="10365"/>
                    </a:cubicBezTo>
                    <a:lnTo>
                      <a:pt x="21065" y="9757"/>
                    </a:lnTo>
                    <a:lnTo>
                      <a:pt x="21065" y="9757"/>
                    </a:lnTo>
                    <a:cubicBezTo>
                      <a:pt x="21065" y="9757"/>
                      <a:pt x="21323" y="9817"/>
                      <a:pt x="21677" y="9817"/>
                    </a:cubicBezTo>
                    <a:cubicBezTo>
                      <a:pt x="22119" y="9817"/>
                      <a:pt x="22710" y="9723"/>
                      <a:pt x="23132" y="9301"/>
                    </a:cubicBezTo>
                    <a:cubicBezTo>
                      <a:pt x="23193" y="9241"/>
                      <a:pt x="23527" y="8693"/>
                      <a:pt x="22676" y="8541"/>
                    </a:cubicBezTo>
                    <a:cubicBezTo>
                      <a:pt x="22676" y="8541"/>
                      <a:pt x="23375" y="8237"/>
                      <a:pt x="23345" y="7782"/>
                    </a:cubicBezTo>
                    <a:cubicBezTo>
                      <a:pt x="23345" y="7599"/>
                      <a:pt x="22676" y="7234"/>
                      <a:pt x="22676" y="7234"/>
                    </a:cubicBezTo>
                    <a:cubicBezTo>
                      <a:pt x="22676" y="7234"/>
                      <a:pt x="23557" y="6353"/>
                      <a:pt x="23436" y="6140"/>
                    </a:cubicBezTo>
                    <a:cubicBezTo>
                      <a:pt x="23379" y="5941"/>
                      <a:pt x="23162" y="5742"/>
                      <a:pt x="22712" y="5742"/>
                    </a:cubicBezTo>
                    <a:cubicBezTo>
                      <a:pt x="22681" y="5742"/>
                      <a:pt x="22648" y="5743"/>
                      <a:pt x="22615" y="5745"/>
                    </a:cubicBezTo>
                    <a:cubicBezTo>
                      <a:pt x="22068" y="5775"/>
                      <a:pt x="21430" y="5836"/>
                      <a:pt x="21430" y="5836"/>
                    </a:cubicBezTo>
                    <a:cubicBezTo>
                      <a:pt x="21430" y="5836"/>
                      <a:pt x="22615" y="5076"/>
                      <a:pt x="22493" y="4560"/>
                    </a:cubicBezTo>
                    <a:cubicBezTo>
                      <a:pt x="22463" y="4377"/>
                      <a:pt x="22159" y="4256"/>
                      <a:pt x="21886" y="4134"/>
                    </a:cubicBezTo>
                    <a:cubicBezTo>
                      <a:pt x="21460" y="3952"/>
                      <a:pt x="21065" y="3830"/>
                      <a:pt x="21065" y="3830"/>
                    </a:cubicBezTo>
                    <a:cubicBezTo>
                      <a:pt x="21065" y="3830"/>
                      <a:pt x="21156" y="2280"/>
                      <a:pt x="21126" y="2250"/>
                    </a:cubicBezTo>
                    <a:cubicBezTo>
                      <a:pt x="21084" y="2187"/>
                      <a:pt x="21014" y="1895"/>
                      <a:pt x="20738" y="1895"/>
                    </a:cubicBezTo>
                    <a:cubicBezTo>
                      <a:pt x="20612" y="1895"/>
                      <a:pt x="20443" y="1956"/>
                      <a:pt x="20214" y="2128"/>
                    </a:cubicBezTo>
                    <a:cubicBezTo>
                      <a:pt x="20214" y="2128"/>
                      <a:pt x="19089" y="3253"/>
                      <a:pt x="18694" y="3374"/>
                    </a:cubicBezTo>
                    <a:cubicBezTo>
                      <a:pt x="18694" y="3374"/>
                      <a:pt x="19089" y="1338"/>
                      <a:pt x="17934" y="821"/>
                    </a:cubicBezTo>
                    <a:cubicBezTo>
                      <a:pt x="17866" y="789"/>
                      <a:pt x="17800" y="775"/>
                      <a:pt x="17739" y="775"/>
                    </a:cubicBezTo>
                    <a:cubicBezTo>
                      <a:pt x="17145" y="775"/>
                      <a:pt x="16870" y="2098"/>
                      <a:pt x="16870" y="2098"/>
                    </a:cubicBezTo>
                    <a:cubicBezTo>
                      <a:pt x="16870" y="2098"/>
                      <a:pt x="16688" y="0"/>
                      <a:pt x="15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0"/>
              <p:cNvSpPr/>
              <p:nvPr/>
            </p:nvSpPr>
            <p:spPr>
              <a:xfrm rot="6887842">
                <a:off x="4295300" y="4121723"/>
                <a:ext cx="1159524" cy="1239131"/>
              </a:xfrm>
              <a:custGeom>
                <a:avLst/>
                <a:gdLst/>
                <a:ahLst/>
                <a:cxnLst/>
                <a:rect l="l" t="t" r="r" b="b"/>
                <a:pathLst>
                  <a:path w="46840" h="49075" extrusionOk="0">
                    <a:moveTo>
                      <a:pt x="655" y="0"/>
                    </a:moveTo>
                    <a:cubicBezTo>
                      <a:pt x="487" y="0"/>
                      <a:pt x="374" y="30"/>
                      <a:pt x="334" y="97"/>
                    </a:cubicBezTo>
                    <a:cubicBezTo>
                      <a:pt x="0" y="705"/>
                      <a:pt x="851" y="1525"/>
                      <a:pt x="2249" y="2133"/>
                    </a:cubicBezTo>
                    <a:cubicBezTo>
                      <a:pt x="3648" y="2741"/>
                      <a:pt x="5714" y="3896"/>
                      <a:pt x="6170" y="4565"/>
                    </a:cubicBezTo>
                    <a:cubicBezTo>
                      <a:pt x="6322" y="4839"/>
                      <a:pt x="6687" y="5295"/>
                      <a:pt x="6687" y="5295"/>
                    </a:cubicBezTo>
                    <a:lnTo>
                      <a:pt x="8936" y="8061"/>
                    </a:lnTo>
                    <a:cubicBezTo>
                      <a:pt x="8936" y="8061"/>
                      <a:pt x="13192" y="14535"/>
                      <a:pt x="14012" y="16875"/>
                    </a:cubicBezTo>
                    <a:cubicBezTo>
                      <a:pt x="14012" y="16875"/>
                      <a:pt x="15897" y="21252"/>
                      <a:pt x="16444" y="21951"/>
                    </a:cubicBezTo>
                    <a:cubicBezTo>
                      <a:pt x="16991" y="22620"/>
                      <a:pt x="17599" y="24322"/>
                      <a:pt x="20456" y="25812"/>
                    </a:cubicBezTo>
                    <a:lnTo>
                      <a:pt x="20760" y="25963"/>
                    </a:lnTo>
                    <a:cubicBezTo>
                      <a:pt x="20760" y="25963"/>
                      <a:pt x="24773" y="27726"/>
                      <a:pt x="28116" y="27818"/>
                    </a:cubicBezTo>
                    <a:cubicBezTo>
                      <a:pt x="28614" y="27836"/>
                      <a:pt x="29090" y="27847"/>
                      <a:pt x="29558" y="27847"/>
                    </a:cubicBezTo>
                    <a:cubicBezTo>
                      <a:pt x="31379" y="27847"/>
                      <a:pt x="33085" y="27681"/>
                      <a:pt x="35502" y="27149"/>
                    </a:cubicBezTo>
                    <a:cubicBezTo>
                      <a:pt x="35502" y="27149"/>
                      <a:pt x="36262" y="27179"/>
                      <a:pt x="36475" y="27514"/>
                    </a:cubicBezTo>
                    <a:cubicBezTo>
                      <a:pt x="36718" y="27818"/>
                      <a:pt x="38603" y="30128"/>
                      <a:pt x="39059" y="32985"/>
                    </a:cubicBezTo>
                    <a:cubicBezTo>
                      <a:pt x="39514" y="35842"/>
                      <a:pt x="39514" y="39216"/>
                      <a:pt x="37691" y="42590"/>
                    </a:cubicBezTo>
                    <a:cubicBezTo>
                      <a:pt x="37660" y="42681"/>
                      <a:pt x="37387" y="43167"/>
                      <a:pt x="36596" y="43775"/>
                    </a:cubicBezTo>
                    <a:cubicBezTo>
                      <a:pt x="36307" y="44007"/>
                      <a:pt x="35662" y="44177"/>
                      <a:pt x="34918" y="44177"/>
                    </a:cubicBezTo>
                    <a:cubicBezTo>
                      <a:pt x="34491" y="44177"/>
                      <a:pt x="34031" y="44121"/>
                      <a:pt x="33587" y="43988"/>
                    </a:cubicBezTo>
                    <a:cubicBezTo>
                      <a:pt x="33387" y="43923"/>
                      <a:pt x="33204" y="43896"/>
                      <a:pt x="33039" y="43896"/>
                    </a:cubicBezTo>
                    <a:cubicBezTo>
                      <a:pt x="32197" y="43896"/>
                      <a:pt x="31794" y="44596"/>
                      <a:pt x="31794" y="44596"/>
                    </a:cubicBezTo>
                    <a:cubicBezTo>
                      <a:pt x="31794" y="44596"/>
                      <a:pt x="31338" y="44596"/>
                      <a:pt x="31156" y="44778"/>
                    </a:cubicBezTo>
                    <a:cubicBezTo>
                      <a:pt x="30973" y="44961"/>
                      <a:pt x="30578" y="45660"/>
                      <a:pt x="31277" y="46359"/>
                    </a:cubicBezTo>
                    <a:cubicBezTo>
                      <a:pt x="31800" y="46929"/>
                      <a:pt x="33750" y="49075"/>
                      <a:pt x="35809" y="49075"/>
                    </a:cubicBezTo>
                    <a:cubicBezTo>
                      <a:pt x="36387" y="49075"/>
                      <a:pt x="36973" y="48906"/>
                      <a:pt x="37539" y="48487"/>
                    </a:cubicBezTo>
                    <a:cubicBezTo>
                      <a:pt x="40122" y="46632"/>
                      <a:pt x="40852" y="44474"/>
                      <a:pt x="41581" y="42073"/>
                    </a:cubicBezTo>
                    <a:cubicBezTo>
                      <a:pt x="42341" y="39672"/>
                      <a:pt x="44226" y="29945"/>
                      <a:pt x="40001" y="22559"/>
                    </a:cubicBezTo>
                    <a:cubicBezTo>
                      <a:pt x="40001" y="22559"/>
                      <a:pt x="40457" y="20006"/>
                      <a:pt x="40305" y="19003"/>
                    </a:cubicBezTo>
                    <a:lnTo>
                      <a:pt x="42402" y="16267"/>
                    </a:lnTo>
                    <a:cubicBezTo>
                      <a:pt x="42402" y="16267"/>
                      <a:pt x="42949" y="15599"/>
                      <a:pt x="43496" y="15477"/>
                    </a:cubicBezTo>
                    <a:cubicBezTo>
                      <a:pt x="44074" y="15355"/>
                      <a:pt x="46384" y="15355"/>
                      <a:pt x="46627" y="14444"/>
                    </a:cubicBezTo>
                    <a:cubicBezTo>
                      <a:pt x="46840" y="13532"/>
                      <a:pt x="43132" y="13197"/>
                      <a:pt x="43132" y="13197"/>
                    </a:cubicBezTo>
                    <a:cubicBezTo>
                      <a:pt x="43132" y="13197"/>
                      <a:pt x="42818" y="13073"/>
                      <a:pt x="42388" y="13073"/>
                    </a:cubicBezTo>
                    <a:cubicBezTo>
                      <a:pt x="41890" y="13073"/>
                      <a:pt x="41236" y="13240"/>
                      <a:pt x="40730" y="13957"/>
                    </a:cubicBezTo>
                    <a:cubicBezTo>
                      <a:pt x="39826" y="15241"/>
                      <a:pt x="38809" y="16273"/>
                      <a:pt x="38460" y="16273"/>
                    </a:cubicBezTo>
                    <a:cubicBezTo>
                      <a:pt x="38446" y="16273"/>
                      <a:pt x="38432" y="16271"/>
                      <a:pt x="38420" y="16267"/>
                    </a:cubicBezTo>
                    <a:cubicBezTo>
                      <a:pt x="38382" y="16260"/>
                      <a:pt x="38330" y="16256"/>
                      <a:pt x="38268" y="16256"/>
                    </a:cubicBezTo>
                    <a:cubicBezTo>
                      <a:pt x="37831" y="16256"/>
                      <a:pt x="36900" y="16419"/>
                      <a:pt x="36900" y="16419"/>
                    </a:cubicBezTo>
                    <a:lnTo>
                      <a:pt x="36141" y="16389"/>
                    </a:lnTo>
                    <a:lnTo>
                      <a:pt x="36505" y="15112"/>
                    </a:lnTo>
                    <a:cubicBezTo>
                      <a:pt x="36505" y="15112"/>
                      <a:pt x="38633" y="12559"/>
                      <a:pt x="38694" y="11982"/>
                    </a:cubicBezTo>
                    <a:cubicBezTo>
                      <a:pt x="38724" y="11404"/>
                      <a:pt x="36353" y="10887"/>
                      <a:pt x="36110" y="10796"/>
                    </a:cubicBezTo>
                    <a:cubicBezTo>
                      <a:pt x="35837" y="10705"/>
                      <a:pt x="34438" y="10705"/>
                      <a:pt x="34226" y="10614"/>
                    </a:cubicBezTo>
                    <a:cubicBezTo>
                      <a:pt x="34117" y="10578"/>
                      <a:pt x="33868" y="10531"/>
                      <a:pt x="33698" y="10531"/>
                    </a:cubicBezTo>
                    <a:cubicBezTo>
                      <a:pt x="33582" y="10531"/>
                      <a:pt x="33502" y="10552"/>
                      <a:pt x="33527" y="10614"/>
                    </a:cubicBezTo>
                    <a:cubicBezTo>
                      <a:pt x="33557" y="10796"/>
                      <a:pt x="33770" y="11070"/>
                      <a:pt x="33739" y="11161"/>
                    </a:cubicBezTo>
                    <a:cubicBezTo>
                      <a:pt x="33709" y="11222"/>
                      <a:pt x="31916" y="13927"/>
                      <a:pt x="31429" y="15325"/>
                    </a:cubicBezTo>
                    <a:cubicBezTo>
                      <a:pt x="31429" y="15325"/>
                      <a:pt x="30183" y="14596"/>
                      <a:pt x="29940" y="14504"/>
                    </a:cubicBezTo>
                    <a:cubicBezTo>
                      <a:pt x="29940" y="14504"/>
                      <a:pt x="29666" y="12924"/>
                      <a:pt x="30061" y="12225"/>
                    </a:cubicBezTo>
                    <a:cubicBezTo>
                      <a:pt x="30700" y="10948"/>
                      <a:pt x="31764" y="10614"/>
                      <a:pt x="31885" y="9975"/>
                    </a:cubicBezTo>
                    <a:cubicBezTo>
                      <a:pt x="31946" y="9519"/>
                      <a:pt x="31703" y="9489"/>
                      <a:pt x="31095" y="9337"/>
                    </a:cubicBezTo>
                    <a:cubicBezTo>
                      <a:pt x="30487" y="9185"/>
                      <a:pt x="29028" y="8820"/>
                      <a:pt x="29028" y="8820"/>
                    </a:cubicBezTo>
                    <a:lnTo>
                      <a:pt x="27751" y="8425"/>
                    </a:lnTo>
                    <a:cubicBezTo>
                      <a:pt x="27751" y="8425"/>
                      <a:pt x="26870" y="8729"/>
                      <a:pt x="26444" y="9793"/>
                    </a:cubicBezTo>
                    <a:cubicBezTo>
                      <a:pt x="26019" y="10857"/>
                      <a:pt x="25472" y="11465"/>
                      <a:pt x="24742" y="11982"/>
                    </a:cubicBezTo>
                    <a:cubicBezTo>
                      <a:pt x="24013" y="12529"/>
                      <a:pt x="23830" y="12681"/>
                      <a:pt x="23830" y="12681"/>
                    </a:cubicBezTo>
                    <a:cubicBezTo>
                      <a:pt x="23830" y="12681"/>
                      <a:pt x="23131" y="12437"/>
                      <a:pt x="23040" y="12225"/>
                    </a:cubicBezTo>
                    <a:cubicBezTo>
                      <a:pt x="22918" y="11982"/>
                      <a:pt x="22766" y="10857"/>
                      <a:pt x="22766" y="10857"/>
                    </a:cubicBezTo>
                    <a:cubicBezTo>
                      <a:pt x="22766" y="10857"/>
                      <a:pt x="22645" y="9337"/>
                      <a:pt x="23222" y="8364"/>
                    </a:cubicBezTo>
                    <a:cubicBezTo>
                      <a:pt x="23222" y="8364"/>
                      <a:pt x="23830" y="7969"/>
                      <a:pt x="23253" y="7422"/>
                    </a:cubicBezTo>
                    <a:cubicBezTo>
                      <a:pt x="22675" y="6905"/>
                      <a:pt x="20396" y="6450"/>
                      <a:pt x="20244" y="6450"/>
                    </a:cubicBezTo>
                    <a:cubicBezTo>
                      <a:pt x="20155" y="6450"/>
                      <a:pt x="19839" y="6305"/>
                      <a:pt x="19560" y="6305"/>
                    </a:cubicBezTo>
                    <a:cubicBezTo>
                      <a:pt x="19362" y="6305"/>
                      <a:pt x="19182" y="6379"/>
                      <a:pt x="19119" y="6632"/>
                    </a:cubicBezTo>
                    <a:cubicBezTo>
                      <a:pt x="18967" y="7240"/>
                      <a:pt x="19241" y="7209"/>
                      <a:pt x="19180" y="7757"/>
                    </a:cubicBezTo>
                    <a:cubicBezTo>
                      <a:pt x="19119" y="8334"/>
                      <a:pt x="18845" y="11313"/>
                      <a:pt x="18845" y="11556"/>
                    </a:cubicBezTo>
                    <a:cubicBezTo>
                      <a:pt x="18845" y="11556"/>
                      <a:pt x="18055" y="11100"/>
                      <a:pt x="17751" y="10948"/>
                    </a:cubicBezTo>
                    <a:cubicBezTo>
                      <a:pt x="17022" y="10553"/>
                      <a:pt x="10791" y="3471"/>
                      <a:pt x="8815" y="2711"/>
                    </a:cubicBezTo>
                    <a:cubicBezTo>
                      <a:pt x="8815" y="2711"/>
                      <a:pt x="7447" y="2103"/>
                      <a:pt x="7265" y="2042"/>
                    </a:cubicBezTo>
                    <a:cubicBezTo>
                      <a:pt x="7102" y="1961"/>
                      <a:pt x="2025" y="0"/>
                      <a:pt x="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0"/>
              <p:cNvSpPr/>
              <p:nvPr/>
            </p:nvSpPr>
            <p:spPr>
              <a:xfrm flipH="1">
                <a:off x="5443630" y="4644910"/>
                <a:ext cx="1287275" cy="914175"/>
              </a:xfrm>
              <a:custGeom>
                <a:avLst/>
                <a:gdLst/>
                <a:ahLst/>
                <a:cxnLst/>
                <a:rect l="l" t="t" r="r" b="b"/>
                <a:pathLst>
                  <a:path w="51491" h="36567" extrusionOk="0">
                    <a:moveTo>
                      <a:pt x="46232" y="16050"/>
                    </a:moveTo>
                    <a:cubicBezTo>
                      <a:pt x="46415" y="16506"/>
                      <a:pt x="46263" y="17661"/>
                      <a:pt x="45655" y="18633"/>
                    </a:cubicBezTo>
                    <a:cubicBezTo>
                      <a:pt x="45047" y="19576"/>
                      <a:pt x="45746" y="20305"/>
                      <a:pt x="45746" y="20305"/>
                    </a:cubicBezTo>
                    <a:cubicBezTo>
                      <a:pt x="45746" y="20305"/>
                      <a:pt x="45624" y="20670"/>
                      <a:pt x="45776" y="20913"/>
                    </a:cubicBezTo>
                    <a:cubicBezTo>
                      <a:pt x="45898" y="21126"/>
                      <a:pt x="46384" y="21582"/>
                      <a:pt x="47174" y="21217"/>
                    </a:cubicBezTo>
                    <a:cubicBezTo>
                      <a:pt x="47995" y="20792"/>
                      <a:pt x="51491" y="19089"/>
                      <a:pt x="50518" y="16415"/>
                    </a:cubicBezTo>
                    <a:cubicBezTo>
                      <a:pt x="49576" y="13770"/>
                      <a:pt x="47934" y="12646"/>
                      <a:pt x="46080" y="11430"/>
                    </a:cubicBezTo>
                    <a:cubicBezTo>
                      <a:pt x="44226" y="10214"/>
                      <a:pt x="36475" y="6232"/>
                      <a:pt x="29180" y="7995"/>
                    </a:cubicBezTo>
                    <a:cubicBezTo>
                      <a:pt x="29180" y="7995"/>
                      <a:pt x="27113" y="6962"/>
                      <a:pt x="26293" y="6840"/>
                    </a:cubicBezTo>
                    <a:lnTo>
                      <a:pt x="24469" y="4408"/>
                    </a:lnTo>
                    <a:cubicBezTo>
                      <a:pt x="24469" y="4408"/>
                      <a:pt x="24013" y="3800"/>
                      <a:pt x="24043" y="3314"/>
                    </a:cubicBezTo>
                    <a:cubicBezTo>
                      <a:pt x="24074" y="2828"/>
                      <a:pt x="24651" y="852"/>
                      <a:pt x="23922" y="427"/>
                    </a:cubicBezTo>
                    <a:cubicBezTo>
                      <a:pt x="23223" y="1"/>
                      <a:pt x="22037" y="3041"/>
                      <a:pt x="22037" y="3041"/>
                    </a:cubicBezTo>
                    <a:cubicBezTo>
                      <a:pt x="22037" y="3041"/>
                      <a:pt x="21186" y="4104"/>
                      <a:pt x="22098" y="5259"/>
                    </a:cubicBezTo>
                    <a:cubicBezTo>
                      <a:pt x="22979" y="6384"/>
                      <a:pt x="23679" y="7539"/>
                      <a:pt x="23527" y="7752"/>
                    </a:cubicBezTo>
                    <a:cubicBezTo>
                      <a:pt x="23375" y="7995"/>
                      <a:pt x="23283" y="9089"/>
                      <a:pt x="23283" y="9089"/>
                    </a:cubicBezTo>
                    <a:lnTo>
                      <a:pt x="23071" y="9728"/>
                    </a:lnTo>
                    <a:lnTo>
                      <a:pt x="22037" y="9089"/>
                    </a:lnTo>
                    <a:cubicBezTo>
                      <a:pt x="22037" y="9089"/>
                      <a:pt x="20396" y="6688"/>
                      <a:pt x="19940" y="6506"/>
                    </a:cubicBezTo>
                    <a:cubicBezTo>
                      <a:pt x="19484" y="6354"/>
                      <a:pt x="18450" y="8208"/>
                      <a:pt x="18299" y="8390"/>
                    </a:cubicBezTo>
                    <a:cubicBezTo>
                      <a:pt x="18147" y="8603"/>
                      <a:pt x="17812" y="9758"/>
                      <a:pt x="17691" y="9971"/>
                    </a:cubicBezTo>
                    <a:cubicBezTo>
                      <a:pt x="17599" y="10123"/>
                      <a:pt x="17387" y="10579"/>
                      <a:pt x="17539" y="10609"/>
                    </a:cubicBezTo>
                    <a:cubicBezTo>
                      <a:pt x="17691" y="10639"/>
                      <a:pt x="17995" y="10487"/>
                      <a:pt x="18055" y="10518"/>
                    </a:cubicBezTo>
                    <a:cubicBezTo>
                      <a:pt x="18086" y="10579"/>
                      <a:pt x="19940" y="12737"/>
                      <a:pt x="21004" y="13527"/>
                    </a:cubicBezTo>
                    <a:cubicBezTo>
                      <a:pt x="21004" y="13527"/>
                      <a:pt x="20092" y="14408"/>
                      <a:pt x="19940" y="14591"/>
                    </a:cubicBezTo>
                    <a:cubicBezTo>
                      <a:pt x="19940" y="14591"/>
                      <a:pt x="18542" y="14439"/>
                      <a:pt x="18055" y="13953"/>
                    </a:cubicBezTo>
                    <a:cubicBezTo>
                      <a:pt x="17143" y="13071"/>
                      <a:pt x="17083" y="12129"/>
                      <a:pt x="16596" y="11855"/>
                    </a:cubicBezTo>
                    <a:cubicBezTo>
                      <a:pt x="16262" y="11673"/>
                      <a:pt x="16140" y="11886"/>
                      <a:pt x="15836" y="12342"/>
                    </a:cubicBezTo>
                    <a:cubicBezTo>
                      <a:pt x="15563" y="12798"/>
                      <a:pt x="14925" y="13953"/>
                      <a:pt x="14925" y="13953"/>
                    </a:cubicBezTo>
                    <a:lnTo>
                      <a:pt x="14256" y="14925"/>
                    </a:lnTo>
                    <a:cubicBezTo>
                      <a:pt x="14256" y="14925"/>
                      <a:pt x="14286" y="15776"/>
                      <a:pt x="15077" y="16384"/>
                    </a:cubicBezTo>
                    <a:cubicBezTo>
                      <a:pt x="15867" y="16992"/>
                      <a:pt x="16262" y="17630"/>
                      <a:pt x="16536" y="18360"/>
                    </a:cubicBezTo>
                    <a:cubicBezTo>
                      <a:pt x="16840" y="19089"/>
                      <a:pt x="16870" y="19302"/>
                      <a:pt x="16870" y="19302"/>
                    </a:cubicBezTo>
                    <a:cubicBezTo>
                      <a:pt x="16870" y="19302"/>
                      <a:pt x="16536" y="19789"/>
                      <a:pt x="16292" y="19880"/>
                    </a:cubicBezTo>
                    <a:cubicBezTo>
                      <a:pt x="16080" y="19940"/>
                      <a:pt x="15077" y="19758"/>
                      <a:pt x="15077" y="19758"/>
                    </a:cubicBezTo>
                    <a:cubicBezTo>
                      <a:pt x="15077" y="19758"/>
                      <a:pt x="13800" y="19485"/>
                      <a:pt x="13101" y="18785"/>
                    </a:cubicBezTo>
                    <a:cubicBezTo>
                      <a:pt x="13101" y="18785"/>
                      <a:pt x="12888" y="18178"/>
                      <a:pt x="12311" y="18512"/>
                    </a:cubicBezTo>
                    <a:cubicBezTo>
                      <a:pt x="11733" y="18846"/>
                      <a:pt x="10791" y="20670"/>
                      <a:pt x="10700" y="20822"/>
                    </a:cubicBezTo>
                    <a:cubicBezTo>
                      <a:pt x="10639" y="20944"/>
                      <a:pt x="10122" y="21551"/>
                      <a:pt x="10608" y="21825"/>
                    </a:cubicBezTo>
                    <a:cubicBezTo>
                      <a:pt x="11064" y="22068"/>
                      <a:pt x="11095" y="21855"/>
                      <a:pt x="11551" y="22038"/>
                    </a:cubicBezTo>
                    <a:cubicBezTo>
                      <a:pt x="12007" y="22220"/>
                      <a:pt x="14438" y="23223"/>
                      <a:pt x="14651" y="23254"/>
                    </a:cubicBezTo>
                    <a:lnTo>
                      <a:pt x="13861" y="24044"/>
                    </a:lnTo>
                    <a:cubicBezTo>
                      <a:pt x="13344" y="24561"/>
                      <a:pt x="5806" y="28117"/>
                      <a:pt x="4712" y="29606"/>
                    </a:cubicBezTo>
                    <a:cubicBezTo>
                      <a:pt x="4712" y="29606"/>
                      <a:pt x="3861" y="30579"/>
                      <a:pt x="3769" y="30731"/>
                    </a:cubicBezTo>
                    <a:cubicBezTo>
                      <a:pt x="3648" y="30883"/>
                      <a:pt x="0" y="35685"/>
                      <a:pt x="456" y="36141"/>
                    </a:cubicBezTo>
                    <a:cubicBezTo>
                      <a:pt x="912" y="36567"/>
                      <a:pt x="1763" y="36050"/>
                      <a:pt x="2645" y="35047"/>
                    </a:cubicBezTo>
                    <a:cubicBezTo>
                      <a:pt x="3526" y="33983"/>
                      <a:pt x="4955" y="32524"/>
                      <a:pt x="5654" y="32311"/>
                    </a:cubicBezTo>
                    <a:cubicBezTo>
                      <a:pt x="5927" y="32220"/>
                      <a:pt x="6383" y="32008"/>
                      <a:pt x="6383" y="32008"/>
                    </a:cubicBezTo>
                    <a:lnTo>
                      <a:pt x="9271" y="30792"/>
                    </a:lnTo>
                    <a:cubicBezTo>
                      <a:pt x="9271" y="30792"/>
                      <a:pt x="15806" y="28755"/>
                      <a:pt x="17964" y="28603"/>
                    </a:cubicBezTo>
                    <a:cubicBezTo>
                      <a:pt x="17964" y="28603"/>
                      <a:pt x="22098" y="28086"/>
                      <a:pt x="22827" y="27783"/>
                    </a:cubicBezTo>
                    <a:cubicBezTo>
                      <a:pt x="23557" y="27479"/>
                      <a:pt x="25138" y="27387"/>
                      <a:pt x="27083" y="25351"/>
                    </a:cubicBezTo>
                    <a:lnTo>
                      <a:pt x="27296" y="25108"/>
                    </a:lnTo>
                    <a:cubicBezTo>
                      <a:pt x="27296" y="25108"/>
                      <a:pt x="29788" y="22129"/>
                      <a:pt x="30700" y="19333"/>
                    </a:cubicBezTo>
                    <a:cubicBezTo>
                      <a:pt x="31338" y="17296"/>
                      <a:pt x="31764" y="15655"/>
                      <a:pt x="31916" y="12949"/>
                    </a:cubicBezTo>
                    <a:cubicBezTo>
                      <a:pt x="31916" y="12949"/>
                      <a:pt x="32129" y="12311"/>
                      <a:pt x="32463" y="12190"/>
                    </a:cubicBezTo>
                    <a:cubicBezTo>
                      <a:pt x="32828" y="12098"/>
                      <a:pt x="35199" y="11065"/>
                      <a:pt x="37752" y="11369"/>
                    </a:cubicBezTo>
                    <a:cubicBezTo>
                      <a:pt x="40305" y="11673"/>
                      <a:pt x="43101" y="12494"/>
                      <a:pt x="45533" y="14895"/>
                    </a:cubicBezTo>
                    <a:cubicBezTo>
                      <a:pt x="45594" y="14895"/>
                      <a:pt x="45928" y="15229"/>
                      <a:pt x="46232" y="1605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ONE_COLUMN_TEXT_1_1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Londrina Solid"/>
              <a:buNone/>
              <a:defRPr sz="3000">
                <a:solidFill>
                  <a:schemeClr val="accent6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1" name="Google Shape;601;p31"/>
          <p:cNvSpPr txBox="1">
            <a:spLocks noGrp="1"/>
          </p:cNvSpPr>
          <p:nvPr>
            <p:ph type="subTitle" idx="1"/>
          </p:nvPr>
        </p:nvSpPr>
        <p:spPr>
          <a:xfrm>
            <a:off x="720000" y="2970288"/>
            <a:ext cx="2371800" cy="9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02" name="Google Shape;602;p31"/>
          <p:cNvSpPr txBox="1">
            <a:spLocks noGrp="1"/>
          </p:cNvSpPr>
          <p:nvPr>
            <p:ph type="subTitle" idx="2"/>
          </p:nvPr>
        </p:nvSpPr>
        <p:spPr>
          <a:xfrm>
            <a:off x="966953" y="2492002"/>
            <a:ext cx="1867500" cy="6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ondrina Solid"/>
              <a:buNone/>
              <a:defRPr sz="2500">
                <a:solidFill>
                  <a:schemeClr val="accen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ondrina Solid"/>
              <a:buNone/>
              <a:defRPr sz="2500">
                <a:solidFill>
                  <a:schemeClr val="accen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ondrina Solid"/>
              <a:buNone/>
              <a:defRPr sz="2500">
                <a:solidFill>
                  <a:schemeClr val="accen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ondrina Solid"/>
              <a:buNone/>
              <a:defRPr sz="2500">
                <a:solidFill>
                  <a:schemeClr val="accen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ondrina Solid"/>
              <a:buNone/>
              <a:defRPr sz="2500">
                <a:solidFill>
                  <a:schemeClr val="accen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ondrina Solid"/>
              <a:buNone/>
              <a:defRPr sz="2500">
                <a:solidFill>
                  <a:schemeClr val="accen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ondrina Solid"/>
              <a:buNone/>
              <a:defRPr sz="2500">
                <a:solidFill>
                  <a:schemeClr val="accen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ondrina Solid"/>
              <a:buNone/>
              <a:defRPr sz="2500">
                <a:solidFill>
                  <a:schemeClr val="accen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ondrina Solid"/>
              <a:buNone/>
              <a:defRPr sz="2500">
                <a:solidFill>
                  <a:schemeClr val="accen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endParaRPr/>
          </a:p>
        </p:txBody>
      </p:sp>
      <p:sp>
        <p:nvSpPr>
          <p:cNvPr id="603" name="Google Shape;603;p31"/>
          <p:cNvSpPr txBox="1">
            <a:spLocks noGrp="1"/>
          </p:cNvSpPr>
          <p:nvPr>
            <p:ph type="subTitle" idx="3"/>
          </p:nvPr>
        </p:nvSpPr>
        <p:spPr>
          <a:xfrm>
            <a:off x="3386100" y="2970288"/>
            <a:ext cx="2371800" cy="9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04" name="Google Shape;604;p31"/>
          <p:cNvSpPr txBox="1">
            <a:spLocks noGrp="1"/>
          </p:cNvSpPr>
          <p:nvPr>
            <p:ph type="subTitle" idx="4"/>
          </p:nvPr>
        </p:nvSpPr>
        <p:spPr>
          <a:xfrm>
            <a:off x="3638250" y="2492002"/>
            <a:ext cx="1867500" cy="6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ondrina Solid"/>
              <a:buNone/>
              <a:defRPr sz="2500">
                <a:solidFill>
                  <a:schemeClr val="accen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ondrina Solid"/>
              <a:buNone/>
              <a:defRPr sz="2500">
                <a:solidFill>
                  <a:schemeClr val="accen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ondrina Solid"/>
              <a:buNone/>
              <a:defRPr sz="2500">
                <a:solidFill>
                  <a:schemeClr val="accen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ondrina Solid"/>
              <a:buNone/>
              <a:defRPr sz="2500">
                <a:solidFill>
                  <a:schemeClr val="accen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ondrina Solid"/>
              <a:buNone/>
              <a:defRPr sz="2500">
                <a:solidFill>
                  <a:schemeClr val="accen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ondrina Solid"/>
              <a:buNone/>
              <a:defRPr sz="2500">
                <a:solidFill>
                  <a:schemeClr val="accen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ondrina Solid"/>
              <a:buNone/>
              <a:defRPr sz="2500">
                <a:solidFill>
                  <a:schemeClr val="accen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ondrina Solid"/>
              <a:buNone/>
              <a:defRPr sz="2500">
                <a:solidFill>
                  <a:schemeClr val="accen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ondrina Solid"/>
              <a:buNone/>
              <a:defRPr sz="2500">
                <a:solidFill>
                  <a:schemeClr val="accen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endParaRPr/>
          </a:p>
        </p:txBody>
      </p:sp>
      <p:sp>
        <p:nvSpPr>
          <p:cNvPr id="605" name="Google Shape;605;p31"/>
          <p:cNvSpPr txBox="1">
            <a:spLocks noGrp="1"/>
          </p:cNvSpPr>
          <p:nvPr>
            <p:ph type="subTitle" idx="5"/>
          </p:nvPr>
        </p:nvSpPr>
        <p:spPr>
          <a:xfrm>
            <a:off x="6053700" y="2970288"/>
            <a:ext cx="2371800" cy="9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06" name="Google Shape;606;p31"/>
          <p:cNvSpPr txBox="1">
            <a:spLocks noGrp="1"/>
          </p:cNvSpPr>
          <p:nvPr>
            <p:ph type="subTitle" idx="6"/>
          </p:nvPr>
        </p:nvSpPr>
        <p:spPr>
          <a:xfrm>
            <a:off x="6300653" y="2492002"/>
            <a:ext cx="1867500" cy="6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ondrina Solid"/>
              <a:buNone/>
              <a:defRPr sz="2500">
                <a:solidFill>
                  <a:schemeClr val="accen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ondrina Solid"/>
              <a:buNone/>
              <a:defRPr sz="2500">
                <a:solidFill>
                  <a:schemeClr val="accen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ondrina Solid"/>
              <a:buNone/>
              <a:defRPr sz="2500">
                <a:solidFill>
                  <a:schemeClr val="accen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ondrina Solid"/>
              <a:buNone/>
              <a:defRPr sz="2500">
                <a:solidFill>
                  <a:schemeClr val="accen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ondrina Solid"/>
              <a:buNone/>
              <a:defRPr sz="2500">
                <a:solidFill>
                  <a:schemeClr val="accen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ondrina Solid"/>
              <a:buNone/>
              <a:defRPr sz="2500">
                <a:solidFill>
                  <a:schemeClr val="accen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ondrina Solid"/>
              <a:buNone/>
              <a:defRPr sz="2500">
                <a:solidFill>
                  <a:schemeClr val="accen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ondrina Solid"/>
              <a:buNone/>
              <a:defRPr sz="2500">
                <a:solidFill>
                  <a:schemeClr val="accen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ondrina Solid"/>
              <a:buNone/>
              <a:defRPr sz="2500">
                <a:solidFill>
                  <a:schemeClr val="accen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endParaRPr/>
          </a:p>
        </p:txBody>
      </p:sp>
      <p:sp>
        <p:nvSpPr>
          <p:cNvPr id="607" name="Google Shape;607;p31"/>
          <p:cNvSpPr txBox="1">
            <a:spLocks noGrp="1"/>
          </p:cNvSpPr>
          <p:nvPr>
            <p:ph type="title" idx="7" hasCustomPrompt="1"/>
          </p:nvPr>
        </p:nvSpPr>
        <p:spPr>
          <a:xfrm>
            <a:off x="1408200" y="1972392"/>
            <a:ext cx="992400" cy="4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ondrina Solid"/>
              <a:buNone/>
              <a:defRPr>
                <a:solidFill>
                  <a:schemeClr val="accent3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ondrina Solid"/>
              <a:buNone/>
              <a:defRPr sz="3000">
                <a:solidFill>
                  <a:schemeClr val="l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ondrina Solid"/>
              <a:buNone/>
              <a:defRPr sz="3000">
                <a:solidFill>
                  <a:schemeClr val="l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ondrina Solid"/>
              <a:buNone/>
              <a:defRPr sz="3000">
                <a:solidFill>
                  <a:schemeClr val="l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ondrina Solid"/>
              <a:buNone/>
              <a:defRPr sz="3000">
                <a:solidFill>
                  <a:schemeClr val="l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ondrina Solid"/>
              <a:buNone/>
              <a:defRPr sz="3000">
                <a:solidFill>
                  <a:schemeClr val="l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ondrina Solid"/>
              <a:buNone/>
              <a:defRPr sz="3000">
                <a:solidFill>
                  <a:schemeClr val="l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ondrina Solid"/>
              <a:buNone/>
              <a:defRPr sz="3000">
                <a:solidFill>
                  <a:schemeClr val="l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ondrina Solid"/>
              <a:buNone/>
              <a:defRPr sz="3000">
                <a:solidFill>
                  <a:schemeClr val="l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r>
              <a:t>xx%</a:t>
            </a:r>
          </a:p>
        </p:txBody>
      </p:sp>
      <p:sp>
        <p:nvSpPr>
          <p:cNvPr id="608" name="Google Shape;608;p31"/>
          <p:cNvSpPr txBox="1">
            <a:spLocks noGrp="1"/>
          </p:cNvSpPr>
          <p:nvPr>
            <p:ph type="title" idx="8" hasCustomPrompt="1"/>
          </p:nvPr>
        </p:nvSpPr>
        <p:spPr>
          <a:xfrm>
            <a:off x="4075800" y="1971367"/>
            <a:ext cx="992400" cy="4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ondrina Solid"/>
              <a:buNone/>
              <a:defRPr>
                <a:solidFill>
                  <a:schemeClr val="accent3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ondrina Solid"/>
              <a:buNone/>
              <a:defRPr sz="3000">
                <a:solidFill>
                  <a:schemeClr val="l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ondrina Solid"/>
              <a:buNone/>
              <a:defRPr sz="3000">
                <a:solidFill>
                  <a:schemeClr val="l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ondrina Solid"/>
              <a:buNone/>
              <a:defRPr sz="3000">
                <a:solidFill>
                  <a:schemeClr val="l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ondrina Solid"/>
              <a:buNone/>
              <a:defRPr sz="3000">
                <a:solidFill>
                  <a:schemeClr val="l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ondrina Solid"/>
              <a:buNone/>
              <a:defRPr sz="3000">
                <a:solidFill>
                  <a:schemeClr val="l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ondrina Solid"/>
              <a:buNone/>
              <a:defRPr sz="3000">
                <a:solidFill>
                  <a:schemeClr val="l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ondrina Solid"/>
              <a:buNone/>
              <a:defRPr sz="3000">
                <a:solidFill>
                  <a:schemeClr val="l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ondrina Solid"/>
              <a:buNone/>
              <a:defRPr sz="3000">
                <a:solidFill>
                  <a:schemeClr val="l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r>
              <a:t>xx%</a:t>
            </a:r>
          </a:p>
        </p:txBody>
      </p:sp>
      <p:sp>
        <p:nvSpPr>
          <p:cNvPr id="609" name="Google Shape;609;p31"/>
          <p:cNvSpPr txBox="1">
            <a:spLocks noGrp="1"/>
          </p:cNvSpPr>
          <p:nvPr>
            <p:ph type="title" idx="9" hasCustomPrompt="1"/>
          </p:nvPr>
        </p:nvSpPr>
        <p:spPr>
          <a:xfrm>
            <a:off x="6743400" y="1972392"/>
            <a:ext cx="992400" cy="4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ondrina Solid"/>
              <a:buNone/>
              <a:defRPr>
                <a:solidFill>
                  <a:schemeClr val="accent3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ondrina Solid"/>
              <a:buNone/>
              <a:defRPr sz="3000">
                <a:solidFill>
                  <a:schemeClr val="l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ondrina Solid"/>
              <a:buNone/>
              <a:defRPr sz="3000">
                <a:solidFill>
                  <a:schemeClr val="l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ondrina Solid"/>
              <a:buNone/>
              <a:defRPr sz="3000">
                <a:solidFill>
                  <a:schemeClr val="l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ondrina Solid"/>
              <a:buNone/>
              <a:defRPr sz="3000">
                <a:solidFill>
                  <a:schemeClr val="l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ondrina Solid"/>
              <a:buNone/>
              <a:defRPr sz="3000">
                <a:solidFill>
                  <a:schemeClr val="l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ondrina Solid"/>
              <a:buNone/>
              <a:defRPr sz="3000">
                <a:solidFill>
                  <a:schemeClr val="l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ondrina Solid"/>
              <a:buNone/>
              <a:defRPr sz="3000">
                <a:solidFill>
                  <a:schemeClr val="l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ondrina Solid"/>
              <a:buNone/>
              <a:defRPr sz="3000">
                <a:solidFill>
                  <a:schemeClr val="l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r>
              <a:t>xx%</a:t>
            </a:r>
          </a:p>
        </p:txBody>
      </p:sp>
      <p:grpSp>
        <p:nvGrpSpPr>
          <p:cNvPr id="610" name="Google Shape;610;p31"/>
          <p:cNvGrpSpPr/>
          <p:nvPr/>
        </p:nvGrpSpPr>
        <p:grpSpPr>
          <a:xfrm>
            <a:off x="-201398" y="3672213"/>
            <a:ext cx="9678956" cy="2308302"/>
            <a:chOff x="-40211" y="-1158024"/>
            <a:chExt cx="9678956" cy="2308302"/>
          </a:xfrm>
        </p:grpSpPr>
        <p:grpSp>
          <p:nvGrpSpPr>
            <p:cNvPr id="611" name="Google Shape;611;p31"/>
            <p:cNvGrpSpPr/>
            <p:nvPr/>
          </p:nvGrpSpPr>
          <p:grpSpPr>
            <a:xfrm>
              <a:off x="6080478" y="-565569"/>
              <a:ext cx="3558268" cy="1715847"/>
              <a:chOff x="6186603" y="-816369"/>
              <a:chExt cx="3558268" cy="1715847"/>
            </a:xfrm>
          </p:grpSpPr>
          <p:grpSp>
            <p:nvGrpSpPr>
              <p:cNvPr id="612" name="Google Shape;612;p31"/>
              <p:cNvGrpSpPr/>
              <p:nvPr/>
            </p:nvGrpSpPr>
            <p:grpSpPr>
              <a:xfrm>
                <a:off x="7366217" y="-816369"/>
                <a:ext cx="2378653" cy="1715847"/>
                <a:chOff x="6492440" y="137823"/>
                <a:chExt cx="1902923" cy="1356293"/>
              </a:xfrm>
            </p:grpSpPr>
            <p:sp>
              <p:nvSpPr>
                <p:cNvPr id="613" name="Google Shape;613;p31"/>
                <p:cNvSpPr/>
                <p:nvPr/>
              </p:nvSpPr>
              <p:spPr>
                <a:xfrm rot="2679705" flipH="1">
                  <a:off x="7381041" y="633679"/>
                  <a:ext cx="923928" cy="629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75" h="25017" extrusionOk="0">
                      <a:moveTo>
                        <a:pt x="22737" y="1"/>
                      </a:moveTo>
                      <a:cubicBezTo>
                        <a:pt x="21369" y="1"/>
                        <a:pt x="21065" y="2858"/>
                        <a:pt x="21065" y="2858"/>
                      </a:cubicBezTo>
                      <a:cubicBezTo>
                        <a:pt x="21065" y="2858"/>
                        <a:pt x="21156" y="3800"/>
                        <a:pt x="20883" y="3952"/>
                      </a:cubicBezTo>
                      <a:cubicBezTo>
                        <a:pt x="20883" y="3952"/>
                        <a:pt x="19967" y="3403"/>
                        <a:pt x="19318" y="3403"/>
                      </a:cubicBezTo>
                      <a:cubicBezTo>
                        <a:pt x="19173" y="3403"/>
                        <a:pt x="19042" y="3430"/>
                        <a:pt x="18937" y="3496"/>
                      </a:cubicBezTo>
                      <a:cubicBezTo>
                        <a:pt x="18329" y="3861"/>
                        <a:pt x="18694" y="6080"/>
                        <a:pt x="18633" y="6080"/>
                      </a:cubicBezTo>
                      <a:cubicBezTo>
                        <a:pt x="18632" y="6082"/>
                        <a:pt x="18628" y="6084"/>
                        <a:pt x="18622" y="6084"/>
                      </a:cubicBezTo>
                      <a:cubicBezTo>
                        <a:pt x="18484" y="6084"/>
                        <a:pt x="17213" y="5564"/>
                        <a:pt x="16738" y="5564"/>
                      </a:cubicBezTo>
                      <a:cubicBezTo>
                        <a:pt x="16676" y="5564"/>
                        <a:pt x="16627" y="5573"/>
                        <a:pt x="16597" y="5594"/>
                      </a:cubicBezTo>
                      <a:cubicBezTo>
                        <a:pt x="16293" y="5776"/>
                        <a:pt x="16050" y="6505"/>
                        <a:pt x="16110" y="6931"/>
                      </a:cubicBezTo>
                      <a:cubicBezTo>
                        <a:pt x="16110" y="6931"/>
                        <a:pt x="15832" y="6805"/>
                        <a:pt x="15512" y="6805"/>
                      </a:cubicBezTo>
                      <a:cubicBezTo>
                        <a:pt x="15336" y="6805"/>
                        <a:pt x="15148" y="6843"/>
                        <a:pt x="14986" y="6961"/>
                      </a:cubicBezTo>
                      <a:cubicBezTo>
                        <a:pt x="14530" y="7296"/>
                        <a:pt x="14347" y="8329"/>
                        <a:pt x="14347" y="8329"/>
                      </a:cubicBezTo>
                      <a:cubicBezTo>
                        <a:pt x="14347" y="8329"/>
                        <a:pt x="13791" y="7896"/>
                        <a:pt x="13306" y="7896"/>
                      </a:cubicBezTo>
                      <a:cubicBezTo>
                        <a:pt x="13202" y="7896"/>
                        <a:pt x="13101" y="7916"/>
                        <a:pt x="13010" y="7964"/>
                      </a:cubicBezTo>
                      <a:cubicBezTo>
                        <a:pt x="12524" y="8208"/>
                        <a:pt x="12615" y="9028"/>
                        <a:pt x="12615" y="9028"/>
                      </a:cubicBezTo>
                      <a:cubicBezTo>
                        <a:pt x="12615" y="9028"/>
                        <a:pt x="12290" y="8567"/>
                        <a:pt x="11921" y="8567"/>
                      </a:cubicBezTo>
                      <a:cubicBezTo>
                        <a:pt x="11899" y="8567"/>
                        <a:pt x="11877" y="8569"/>
                        <a:pt x="11855" y="8572"/>
                      </a:cubicBezTo>
                      <a:cubicBezTo>
                        <a:pt x="11429" y="8633"/>
                        <a:pt x="11277" y="9393"/>
                        <a:pt x="10974" y="9484"/>
                      </a:cubicBezTo>
                      <a:cubicBezTo>
                        <a:pt x="10974" y="9484"/>
                        <a:pt x="10852" y="8785"/>
                        <a:pt x="10335" y="8664"/>
                      </a:cubicBezTo>
                      <a:cubicBezTo>
                        <a:pt x="10305" y="8659"/>
                        <a:pt x="10272" y="8656"/>
                        <a:pt x="10236" y="8656"/>
                      </a:cubicBezTo>
                      <a:cubicBezTo>
                        <a:pt x="9614" y="8656"/>
                        <a:pt x="8147" y="9363"/>
                        <a:pt x="8147" y="9363"/>
                      </a:cubicBezTo>
                      <a:cubicBezTo>
                        <a:pt x="8056" y="9302"/>
                        <a:pt x="5016" y="8633"/>
                        <a:pt x="1429" y="6505"/>
                      </a:cubicBezTo>
                      <a:cubicBezTo>
                        <a:pt x="1429" y="6505"/>
                        <a:pt x="1181" y="6406"/>
                        <a:pt x="905" y="6406"/>
                      </a:cubicBezTo>
                      <a:cubicBezTo>
                        <a:pt x="652" y="6406"/>
                        <a:pt x="375" y="6490"/>
                        <a:pt x="244" y="6809"/>
                      </a:cubicBezTo>
                      <a:cubicBezTo>
                        <a:pt x="1" y="7509"/>
                        <a:pt x="1460" y="9241"/>
                        <a:pt x="2767" y="10062"/>
                      </a:cubicBezTo>
                      <a:cubicBezTo>
                        <a:pt x="4066" y="10859"/>
                        <a:pt x="8436" y="12833"/>
                        <a:pt x="12502" y="12833"/>
                      </a:cubicBezTo>
                      <a:cubicBezTo>
                        <a:pt x="12621" y="12833"/>
                        <a:pt x="12740" y="12831"/>
                        <a:pt x="12858" y="12828"/>
                      </a:cubicBezTo>
                      <a:lnTo>
                        <a:pt x="12858" y="12828"/>
                      </a:lnTo>
                      <a:cubicBezTo>
                        <a:pt x="12858" y="12828"/>
                        <a:pt x="12706" y="13162"/>
                        <a:pt x="12402" y="13557"/>
                      </a:cubicBezTo>
                      <a:cubicBezTo>
                        <a:pt x="12068" y="13922"/>
                        <a:pt x="12250" y="14560"/>
                        <a:pt x="12706" y="14864"/>
                      </a:cubicBezTo>
                      <a:cubicBezTo>
                        <a:pt x="13116" y="15137"/>
                        <a:pt x="14631" y="16025"/>
                        <a:pt x="15331" y="16025"/>
                      </a:cubicBezTo>
                      <a:cubicBezTo>
                        <a:pt x="15409" y="16025"/>
                        <a:pt x="15478" y="16013"/>
                        <a:pt x="15533" y="15989"/>
                      </a:cubicBezTo>
                      <a:cubicBezTo>
                        <a:pt x="16050" y="15715"/>
                        <a:pt x="15594" y="14986"/>
                        <a:pt x="15594" y="14986"/>
                      </a:cubicBezTo>
                      <a:cubicBezTo>
                        <a:pt x="15594" y="14986"/>
                        <a:pt x="16483" y="13830"/>
                        <a:pt x="16885" y="13830"/>
                      </a:cubicBezTo>
                      <a:cubicBezTo>
                        <a:pt x="16891" y="13830"/>
                        <a:pt x="16896" y="13830"/>
                        <a:pt x="16901" y="13831"/>
                      </a:cubicBezTo>
                      <a:cubicBezTo>
                        <a:pt x="17235" y="13892"/>
                        <a:pt x="17965" y="13740"/>
                        <a:pt x="18907" y="14378"/>
                      </a:cubicBezTo>
                      <a:cubicBezTo>
                        <a:pt x="19515" y="14803"/>
                        <a:pt x="17965" y="16931"/>
                        <a:pt x="17843" y="17296"/>
                      </a:cubicBezTo>
                      <a:cubicBezTo>
                        <a:pt x="17782" y="17843"/>
                        <a:pt x="17326" y="18481"/>
                        <a:pt x="18329" y="19089"/>
                      </a:cubicBezTo>
                      <a:cubicBezTo>
                        <a:pt x="19384" y="19689"/>
                        <a:pt x="19872" y="19929"/>
                        <a:pt x="20165" y="19929"/>
                      </a:cubicBezTo>
                      <a:cubicBezTo>
                        <a:pt x="20244" y="19929"/>
                        <a:pt x="20308" y="19912"/>
                        <a:pt x="20366" y="19880"/>
                      </a:cubicBezTo>
                      <a:cubicBezTo>
                        <a:pt x="20609" y="19728"/>
                        <a:pt x="21065" y="19393"/>
                        <a:pt x="20731" y="18907"/>
                      </a:cubicBezTo>
                      <a:cubicBezTo>
                        <a:pt x="20396" y="18390"/>
                        <a:pt x="20001" y="17782"/>
                        <a:pt x="20366" y="17296"/>
                      </a:cubicBezTo>
                      <a:cubicBezTo>
                        <a:pt x="20700" y="16810"/>
                        <a:pt x="21369" y="16323"/>
                        <a:pt x="21764" y="15776"/>
                      </a:cubicBezTo>
                      <a:lnTo>
                        <a:pt x="22129" y="15746"/>
                      </a:lnTo>
                      <a:lnTo>
                        <a:pt x="23466" y="16475"/>
                      </a:lnTo>
                      <a:cubicBezTo>
                        <a:pt x="23466" y="16475"/>
                        <a:pt x="23193" y="18907"/>
                        <a:pt x="23193" y="19059"/>
                      </a:cubicBezTo>
                      <a:cubicBezTo>
                        <a:pt x="23193" y="19211"/>
                        <a:pt x="22372" y="20366"/>
                        <a:pt x="22645" y="20761"/>
                      </a:cubicBezTo>
                      <a:cubicBezTo>
                        <a:pt x="22925" y="21097"/>
                        <a:pt x="24388" y="21998"/>
                        <a:pt x="25425" y="21998"/>
                      </a:cubicBezTo>
                      <a:cubicBezTo>
                        <a:pt x="25516" y="21998"/>
                        <a:pt x="25602" y="21991"/>
                        <a:pt x="25685" y="21977"/>
                      </a:cubicBezTo>
                      <a:cubicBezTo>
                        <a:pt x="25685" y="21977"/>
                        <a:pt x="26080" y="21399"/>
                        <a:pt x="25624" y="20609"/>
                      </a:cubicBezTo>
                      <a:lnTo>
                        <a:pt x="25837" y="19120"/>
                      </a:lnTo>
                      <a:cubicBezTo>
                        <a:pt x="25837" y="19120"/>
                        <a:pt x="26171" y="20214"/>
                        <a:pt x="26293" y="20518"/>
                      </a:cubicBezTo>
                      <a:cubicBezTo>
                        <a:pt x="26384" y="20883"/>
                        <a:pt x="26779" y="22494"/>
                        <a:pt x="26840" y="22858"/>
                      </a:cubicBezTo>
                      <a:cubicBezTo>
                        <a:pt x="26931" y="23162"/>
                        <a:pt x="27083" y="23922"/>
                        <a:pt x="27874" y="24439"/>
                      </a:cubicBezTo>
                      <a:cubicBezTo>
                        <a:pt x="28664" y="24986"/>
                        <a:pt x="29424" y="25016"/>
                        <a:pt x="29424" y="25016"/>
                      </a:cubicBezTo>
                      <a:cubicBezTo>
                        <a:pt x="29424" y="25016"/>
                        <a:pt x="30153" y="24773"/>
                        <a:pt x="29545" y="24013"/>
                      </a:cubicBezTo>
                      <a:cubicBezTo>
                        <a:pt x="28937" y="23253"/>
                        <a:pt x="28603" y="23314"/>
                        <a:pt x="28633" y="22494"/>
                      </a:cubicBezTo>
                      <a:cubicBezTo>
                        <a:pt x="28664" y="21703"/>
                        <a:pt x="28451" y="21247"/>
                        <a:pt x="28937" y="20883"/>
                      </a:cubicBezTo>
                      <a:cubicBezTo>
                        <a:pt x="28937" y="20883"/>
                        <a:pt x="29585" y="21151"/>
                        <a:pt x="31014" y="21151"/>
                      </a:cubicBezTo>
                      <a:cubicBezTo>
                        <a:pt x="31252" y="21151"/>
                        <a:pt x="31512" y="21143"/>
                        <a:pt x="31795" y="21126"/>
                      </a:cubicBezTo>
                      <a:lnTo>
                        <a:pt x="34226" y="22129"/>
                      </a:lnTo>
                      <a:cubicBezTo>
                        <a:pt x="34226" y="22129"/>
                        <a:pt x="35249" y="22859"/>
                        <a:pt x="35432" y="22859"/>
                      </a:cubicBezTo>
                      <a:cubicBezTo>
                        <a:pt x="35436" y="22859"/>
                        <a:pt x="35439" y="22859"/>
                        <a:pt x="35442" y="22858"/>
                      </a:cubicBezTo>
                      <a:cubicBezTo>
                        <a:pt x="35442" y="22858"/>
                        <a:pt x="35500" y="22868"/>
                        <a:pt x="35584" y="22868"/>
                      </a:cubicBezTo>
                      <a:cubicBezTo>
                        <a:pt x="35710" y="22868"/>
                        <a:pt x="35892" y="22846"/>
                        <a:pt x="36020" y="22737"/>
                      </a:cubicBezTo>
                      <a:cubicBezTo>
                        <a:pt x="36020" y="22737"/>
                        <a:pt x="36165" y="22868"/>
                        <a:pt x="36326" y="22868"/>
                      </a:cubicBezTo>
                      <a:cubicBezTo>
                        <a:pt x="36397" y="22868"/>
                        <a:pt x="36471" y="22842"/>
                        <a:pt x="36536" y="22767"/>
                      </a:cubicBezTo>
                      <a:cubicBezTo>
                        <a:pt x="36779" y="22554"/>
                        <a:pt x="37175" y="22159"/>
                        <a:pt x="36962" y="21339"/>
                      </a:cubicBezTo>
                      <a:cubicBezTo>
                        <a:pt x="36719" y="20487"/>
                        <a:pt x="36111" y="19880"/>
                        <a:pt x="35928" y="19241"/>
                      </a:cubicBezTo>
                      <a:cubicBezTo>
                        <a:pt x="35928" y="19241"/>
                        <a:pt x="35655" y="18633"/>
                        <a:pt x="34895" y="18329"/>
                      </a:cubicBezTo>
                      <a:cubicBezTo>
                        <a:pt x="34441" y="18130"/>
                        <a:pt x="34150" y="18049"/>
                        <a:pt x="33853" y="18049"/>
                      </a:cubicBezTo>
                      <a:cubicBezTo>
                        <a:pt x="33653" y="18049"/>
                        <a:pt x="33450" y="18086"/>
                        <a:pt x="33193" y="18147"/>
                      </a:cubicBezTo>
                      <a:cubicBezTo>
                        <a:pt x="33193" y="18147"/>
                        <a:pt x="32889" y="16992"/>
                        <a:pt x="32463" y="16810"/>
                      </a:cubicBezTo>
                      <a:cubicBezTo>
                        <a:pt x="32384" y="16773"/>
                        <a:pt x="32276" y="16759"/>
                        <a:pt x="32153" y="16759"/>
                      </a:cubicBezTo>
                      <a:cubicBezTo>
                        <a:pt x="31663" y="16759"/>
                        <a:pt x="30944" y="16992"/>
                        <a:pt x="30944" y="16992"/>
                      </a:cubicBezTo>
                      <a:lnTo>
                        <a:pt x="30761" y="16566"/>
                      </a:lnTo>
                      <a:cubicBezTo>
                        <a:pt x="30761" y="16566"/>
                        <a:pt x="31673" y="15776"/>
                        <a:pt x="31460" y="15351"/>
                      </a:cubicBezTo>
                      <a:cubicBezTo>
                        <a:pt x="31187" y="14955"/>
                        <a:pt x="30396" y="14743"/>
                        <a:pt x="30396" y="14743"/>
                      </a:cubicBezTo>
                      <a:lnTo>
                        <a:pt x="30396" y="13922"/>
                      </a:lnTo>
                      <a:cubicBezTo>
                        <a:pt x="30396" y="13922"/>
                        <a:pt x="30769" y="14006"/>
                        <a:pt x="31276" y="14006"/>
                      </a:cubicBezTo>
                      <a:cubicBezTo>
                        <a:pt x="31909" y="14006"/>
                        <a:pt x="32754" y="13875"/>
                        <a:pt x="33345" y="13284"/>
                      </a:cubicBezTo>
                      <a:cubicBezTo>
                        <a:pt x="33436" y="13193"/>
                        <a:pt x="33892" y="12402"/>
                        <a:pt x="32706" y="12220"/>
                      </a:cubicBezTo>
                      <a:cubicBezTo>
                        <a:pt x="32706" y="12220"/>
                        <a:pt x="33679" y="11764"/>
                        <a:pt x="33649" y="11156"/>
                      </a:cubicBezTo>
                      <a:cubicBezTo>
                        <a:pt x="33649" y="10852"/>
                        <a:pt x="32737" y="10366"/>
                        <a:pt x="32737" y="10366"/>
                      </a:cubicBezTo>
                      <a:cubicBezTo>
                        <a:pt x="32737" y="10366"/>
                        <a:pt x="33983" y="9150"/>
                        <a:pt x="33831" y="8785"/>
                      </a:cubicBezTo>
                      <a:cubicBezTo>
                        <a:pt x="33744" y="8494"/>
                        <a:pt x="33461" y="8175"/>
                        <a:pt x="32771" y="8175"/>
                      </a:cubicBezTo>
                      <a:cubicBezTo>
                        <a:pt x="32740" y="8175"/>
                        <a:pt x="32708" y="8176"/>
                        <a:pt x="32676" y="8177"/>
                      </a:cubicBezTo>
                      <a:cubicBezTo>
                        <a:pt x="31916" y="8268"/>
                        <a:pt x="30944" y="8360"/>
                        <a:pt x="30944" y="8360"/>
                      </a:cubicBezTo>
                      <a:cubicBezTo>
                        <a:pt x="30944" y="8360"/>
                        <a:pt x="32615" y="7265"/>
                        <a:pt x="32463" y="6536"/>
                      </a:cubicBezTo>
                      <a:cubicBezTo>
                        <a:pt x="32403" y="6293"/>
                        <a:pt x="31977" y="6080"/>
                        <a:pt x="31612" y="5928"/>
                      </a:cubicBezTo>
                      <a:cubicBezTo>
                        <a:pt x="31035" y="5685"/>
                        <a:pt x="30427" y="5533"/>
                        <a:pt x="30427" y="5533"/>
                      </a:cubicBezTo>
                      <a:cubicBezTo>
                        <a:pt x="30427" y="5533"/>
                        <a:pt x="30609" y="3314"/>
                        <a:pt x="30488" y="3192"/>
                      </a:cubicBezTo>
                      <a:cubicBezTo>
                        <a:pt x="30403" y="3150"/>
                        <a:pt x="30319" y="2713"/>
                        <a:pt x="29910" y="2713"/>
                      </a:cubicBezTo>
                      <a:cubicBezTo>
                        <a:pt x="29729" y="2713"/>
                        <a:pt x="29485" y="2798"/>
                        <a:pt x="29150" y="3040"/>
                      </a:cubicBezTo>
                      <a:cubicBezTo>
                        <a:pt x="29150" y="3040"/>
                        <a:pt x="27539" y="4712"/>
                        <a:pt x="26992" y="4834"/>
                      </a:cubicBezTo>
                      <a:cubicBezTo>
                        <a:pt x="26992" y="4834"/>
                        <a:pt x="27539" y="1916"/>
                        <a:pt x="25898" y="1186"/>
                      </a:cubicBezTo>
                      <a:cubicBezTo>
                        <a:pt x="25801" y="1145"/>
                        <a:pt x="25709" y="1126"/>
                        <a:pt x="25623" y="1126"/>
                      </a:cubicBezTo>
                      <a:cubicBezTo>
                        <a:pt x="24755" y="1126"/>
                        <a:pt x="24378" y="3010"/>
                        <a:pt x="24378" y="3010"/>
                      </a:cubicBezTo>
                      <a:cubicBezTo>
                        <a:pt x="24378" y="3010"/>
                        <a:pt x="24104" y="1"/>
                        <a:pt x="2273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31"/>
                <p:cNvSpPr/>
                <p:nvPr/>
              </p:nvSpPr>
              <p:spPr>
                <a:xfrm rot="-901843">
                  <a:off x="6570454" y="256136"/>
                  <a:ext cx="1011644" cy="719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5" h="31278" extrusionOk="0">
                      <a:moveTo>
                        <a:pt x="39637" y="13739"/>
                      </a:moveTo>
                      <a:cubicBezTo>
                        <a:pt x="39788" y="14164"/>
                        <a:pt x="39667" y="15137"/>
                        <a:pt x="39150" y="15958"/>
                      </a:cubicBezTo>
                      <a:cubicBezTo>
                        <a:pt x="38603" y="16748"/>
                        <a:pt x="39211" y="17356"/>
                        <a:pt x="39211" y="17356"/>
                      </a:cubicBezTo>
                      <a:cubicBezTo>
                        <a:pt x="39211" y="17356"/>
                        <a:pt x="39150" y="17690"/>
                        <a:pt x="39211" y="17842"/>
                      </a:cubicBezTo>
                      <a:cubicBezTo>
                        <a:pt x="39333" y="18025"/>
                        <a:pt x="39728" y="18450"/>
                        <a:pt x="40396" y="18116"/>
                      </a:cubicBezTo>
                      <a:cubicBezTo>
                        <a:pt x="41035" y="17782"/>
                        <a:pt x="44074" y="16292"/>
                        <a:pt x="43254" y="14012"/>
                      </a:cubicBezTo>
                      <a:cubicBezTo>
                        <a:pt x="42433" y="11733"/>
                        <a:pt x="41035" y="10791"/>
                        <a:pt x="39454" y="9757"/>
                      </a:cubicBezTo>
                      <a:cubicBezTo>
                        <a:pt x="37843" y="8724"/>
                        <a:pt x="31247" y="5319"/>
                        <a:pt x="24955" y="6778"/>
                      </a:cubicBezTo>
                      <a:cubicBezTo>
                        <a:pt x="24955" y="6778"/>
                        <a:pt x="23223" y="5927"/>
                        <a:pt x="22493" y="5836"/>
                      </a:cubicBezTo>
                      <a:lnTo>
                        <a:pt x="20943" y="3739"/>
                      </a:lnTo>
                      <a:cubicBezTo>
                        <a:pt x="20943" y="3739"/>
                        <a:pt x="20548" y="3222"/>
                        <a:pt x="20609" y="2797"/>
                      </a:cubicBezTo>
                      <a:cubicBezTo>
                        <a:pt x="20639" y="2371"/>
                        <a:pt x="21095" y="669"/>
                        <a:pt x="20487" y="334"/>
                      </a:cubicBezTo>
                      <a:cubicBezTo>
                        <a:pt x="19879" y="0"/>
                        <a:pt x="18846" y="2584"/>
                        <a:pt x="18846" y="2584"/>
                      </a:cubicBezTo>
                      <a:cubicBezTo>
                        <a:pt x="18846" y="2584"/>
                        <a:pt x="18116" y="3496"/>
                        <a:pt x="18937" y="4468"/>
                      </a:cubicBezTo>
                      <a:cubicBezTo>
                        <a:pt x="19697" y="5471"/>
                        <a:pt x="20244" y="6414"/>
                        <a:pt x="20092" y="6626"/>
                      </a:cubicBezTo>
                      <a:cubicBezTo>
                        <a:pt x="19940" y="6870"/>
                        <a:pt x="19910" y="7781"/>
                        <a:pt x="19910" y="7781"/>
                      </a:cubicBezTo>
                      <a:lnTo>
                        <a:pt x="19727" y="8298"/>
                      </a:lnTo>
                      <a:lnTo>
                        <a:pt x="18846" y="7721"/>
                      </a:lnTo>
                      <a:cubicBezTo>
                        <a:pt x="18846" y="7721"/>
                        <a:pt x="17448" y="5684"/>
                        <a:pt x="17053" y="5532"/>
                      </a:cubicBezTo>
                      <a:cubicBezTo>
                        <a:pt x="16657" y="5380"/>
                        <a:pt x="15776" y="6961"/>
                        <a:pt x="15654" y="7173"/>
                      </a:cubicBezTo>
                      <a:cubicBezTo>
                        <a:pt x="15533" y="7325"/>
                        <a:pt x="15229" y="8359"/>
                        <a:pt x="15138" y="8480"/>
                      </a:cubicBezTo>
                      <a:cubicBezTo>
                        <a:pt x="15046" y="8602"/>
                        <a:pt x="14864" y="9028"/>
                        <a:pt x="14955" y="9028"/>
                      </a:cubicBezTo>
                      <a:cubicBezTo>
                        <a:pt x="15077" y="9058"/>
                        <a:pt x="15350" y="8906"/>
                        <a:pt x="15381" y="8997"/>
                      </a:cubicBezTo>
                      <a:cubicBezTo>
                        <a:pt x="15411" y="9028"/>
                        <a:pt x="17022" y="10882"/>
                        <a:pt x="17934" y="11520"/>
                      </a:cubicBezTo>
                      <a:lnTo>
                        <a:pt x="17022" y="12432"/>
                      </a:lnTo>
                      <a:cubicBezTo>
                        <a:pt x="17022" y="12432"/>
                        <a:pt x="15837" y="12280"/>
                        <a:pt x="15381" y="11885"/>
                      </a:cubicBezTo>
                      <a:cubicBezTo>
                        <a:pt x="14621" y="11155"/>
                        <a:pt x="14590" y="10304"/>
                        <a:pt x="14165" y="10091"/>
                      </a:cubicBezTo>
                      <a:cubicBezTo>
                        <a:pt x="13861" y="9939"/>
                        <a:pt x="13739" y="10122"/>
                        <a:pt x="13527" y="10547"/>
                      </a:cubicBezTo>
                      <a:cubicBezTo>
                        <a:pt x="13283" y="10973"/>
                        <a:pt x="12736" y="11915"/>
                        <a:pt x="12736" y="11915"/>
                      </a:cubicBezTo>
                      <a:lnTo>
                        <a:pt x="12159" y="12736"/>
                      </a:lnTo>
                      <a:cubicBezTo>
                        <a:pt x="12159" y="12736"/>
                        <a:pt x="12189" y="13465"/>
                        <a:pt x="12888" y="13952"/>
                      </a:cubicBezTo>
                      <a:cubicBezTo>
                        <a:pt x="13557" y="14499"/>
                        <a:pt x="13861" y="15016"/>
                        <a:pt x="14135" y="15684"/>
                      </a:cubicBezTo>
                      <a:cubicBezTo>
                        <a:pt x="14378" y="16292"/>
                        <a:pt x="14438" y="16475"/>
                        <a:pt x="14438" y="16475"/>
                      </a:cubicBezTo>
                      <a:cubicBezTo>
                        <a:pt x="14438" y="16475"/>
                        <a:pt x="14135" y="16900"/>
                        <a:pt x="13952" y="16961"/>
                      </a:cubicBezTo>
                      <a:cubicBezTo>
                        <a:pt x="13770" y="16991"/>
                        <a:pt x="12888" y="16900"/>
                        <a:pt x="12888" y="16900"/>
                      </a:cubicBezTo>
                      <a:cubicBezTo>
                        <a:pt x="12888" y="16900"/>
                        <a:pt x="11764" y="16657"/>
                        <a:pt x="11217" y="16049"/>
                      </a:cubicBezTo>
                      <a:cubicBezTo>
                        <a:pt x="11217" y="16049"/>
                        <a:pt x="11004" y="15532"/>
                        <a:pt x="10517" y="15836"/>
                      </a:cubicBezTo>
                      <a:cubicBezTo>
                        <a:pt x="10031" y="16140"/>
                        <a:pt x="9241" y="17690"/>
                        <a:pt x="9150" y="17812"/>
                      </a:cubicBezTo>
                      <a:cubicBezTo>
                        <a:pt x="9119" y="17903"/>
                        <a:pt x="8663" y="18420"/>
                        <a:pt x="9028" y="18663"/>
                      </a:cubicBezTo>
                      <a:cubicBezTo>
                        <a:pt x="9454" y="18906"/>
                        <a:pt x="9454" y="18724"/>
                        <a:pt x="9879" y="18876"/>
                      </a:cubicBezTo>
                      <a:cubicBezTo>
                        <a:pt x="10305" y="19028"/>
                        <a:pt x="12341" y="19848"/>
                        <a:pt x="12524" y="19879"/>
                      </a:cubicBezTo>
                      <a:lnTo>
                        <a:pt x="11855" y="20578"/>
                      </a:lnTo>
                      <a:cubicBezTo>
                        <a:pt x="11399" y="21003"/>
                        <a:pt x="4985" y="24073"/>
                        <a:pt x="4013" y="25320"/>
                      </a:cubicBezTo>
                      <a:cubicBezTo>
                        <a:pt x="4013" y="25320"/>
                        <a:pt x="3314" y="26201"/>
                        <a:pt x="3222" y="26323"/>
                      </a:cubicBezTo>
                      <a:cubicBezTo>
                        <a:pt x="3101" y="26414"/>
                        <a:pt x="1" y="30517"/>
                        <a:pt x="365" y="30912"/>
                      </a:cubicBezTo>
                      <a:cubicBezTo>
                        <a:pt x="760" y="31277"/>
                        <a:pt x="1520" y="30821"/>
                        <a:pt x="2280" y="29970"/>
                      </a:cubicBezTo>
                      <a:cubicBezTo>
                        <a:pt x="3010" y="29058"/>
                        <a:pt x="4256" y="27842"/>
                        <a:pt x="4864" y="27630"/>
                      </a:cubicBezTo>
                      <a:cubicBezTo>
                        <a:pt x="5077" y="27569"/>
                        <a:pt x="5472" y="27387"/>
                        <a:pt x="5472" y="27387"/>
                      </a:cubicBezTo>
                      <a:lnTo>
                        <a:pt x="7934" y="26353"/>
                      </a:lnTo>
                      <a:cubicBezTo>
                        <a:pt x="7934" y="26353"/>
                        <a:pt x="13527" y="24590"/>
                        <a:pt x="15381" y="24499"/>
                      </a:cubicBezTo>
                      <a:cubicBezTo>
                        <a:pt x="15381" y="24499"/>
                        <a:pt x="18907" y="24043"/>
                        <a:pt x="19575" y="23800"/>
                      </a:cubicBezTo>
                      <a:cubicBezTo>
                        <a:pt x="20183" y="23557"/>
                        <a:pt x="21551" y="23466"/>
                        <a:pt x="23223" y="21733"/>
                      </a:cubicBezTo>
                      <a:lnTo>
                        <a:pt x="23405" y="21520"/>
                      </a:lnTo>
                      <a:cubicBezTo>
                        <a:pt x="23405" y="21520"/>
                        <a:pt x="25533" y="18997"/>
                        <a:pt x="26293" y="16596"/>
                      </a:cubicBezTo>
                      <a:cubicBezTo>
                        <a:pt x="26870" y="14833"/>
                        <a:pt x="27205" y="13435"/>
                        <a:pt x="27326" y="11125"/>
                      </a:cubicBezTo>
                      <a:cubicBezTo>
                        <a:pt x="27326" y="11125"/>
                        <a:pt x="27509" y="10578"/>
                        <a:pt x="27782" y="10487"/>
                      </a:cubicBezTo>
                      <a:cubicBezTo>
                        <a:pt x="28025" y="10365"/>
                        <a:pt x="30123" y="9484"/>
                        <a:pt x="32281" y="9757"/>
                      </a:cubicBezTo>
                      <a:cubicBezTo>
                        <a:pt x="34469" y="10031"/>
                        <a:pt x="36901" y="10730"/>
                        <a:pt x="38968" y="12766"/>
                      </a:cubicBezTo>
                      <a:cubicBezTo>
                        <a:pt x="39059" y="12766"/>
                        <a:pt x="39363" y="13070"/>
                        <a:pt x="39637" y="1373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15" name="Google Shape;615;p31"/>
              <p:cNvSpPr/>
              <p:nvPr/>
            </p:nvSpPr>
            <p:spPr>
              <a:xfrm rot="-3001153">
                <a:off x="6206155" y="-402798"/>
                <a:ext cx="1300351" cy="657657"/>
              </a:xfrm>
              <a:custGeom>
                <a:avLst/>
                <a:gdLst/>
                <a:ahLst/>
                <a:cxnLst/>
                <a:rect l="l" t="t" r="r" b="b"/>
                <a:pathLst>
                  <a:path w="20366" h="10176" extrusionOk="0">
                    <a:moveTo>
                      <a:pt x="471" y="1"/>
                    </a:moveTo>
                    <a:cubicBezTo>
                      <a:pt x="466" y="1"/>
                      <a:pt x="460" y="2"/>
                      <a:pt x="456" y="3"/>
                    </a:cubicBezTo>
                    <a:cubicBezTo>
                      <a:pt x="335" y="64"/>
                      <a:pt x="0" y="398"/>
                      <a:pt x="2067" y="1887"/>
                    </a:cubicBezTo>
                    <a:cubicBezTo>
                      <a:pt x="3678" y="3012"/>
                      <a:pt x="4894" y="3346"/>
                      <a:pt x="5350" y="3468"/>
                    </a:cubicBezTo>
                    <a:cubicBezTo>
                      <a:pt x="5411" y="3498"/>
                      <a:pt x="5471" y="3620"/>
                      <a:pt x="5411" y="3711"/>
                    </a:cubicBezTo>
                    <a:cubicBezTo>
                      <a:pt x="5228" y="3954"/>
                      <a:pt x="5016" y="4471"/>
                      <a:pt x="4924" y="4623"/>
                    </a:cubicBezTo>
                    <a:cubicBezTo>
                      <a:pt x="4894" y="4653"/>
                      <a:pt x="4894" y="4714"/>
                      <a:pt x="4924" y="4775"/>
                    </a:cubicBezTo>
                    <a:cubicBezTo>
                      <a:pt x="5107" y="5018"/>
                      <a:pt x="5927" y="5687"/>
                      <a:pt x="6231" y="5900"/>
                    </a:cubicBezTo>
                    <a:cubicBezTo>
                      <a:pt x="6254" y="5933"/>
                      <a:pt x="6284" y="5946"/>
                      <a:pt x="6315" y="5946"/>
                    </a:cubicBezTo>
                    <a:cubicBezTo>
                      <a:pt x="6369" y="5946"/>
                      <a:pt x="6425" y="5908"/>
                      <a:pt x="6444" y="5869"/>
                    </a:cubicBezTo>
                    <a:cubicBezTo>
                      <a:pt x="6474" y="5778"/>
                      <a:pt x="6474" y="5717"/>
                      <a:pt x="6535" y="5626"/>
                    </a:cubicBezTo>
                    <a:cubicBezTo>
                      <a:pt x="6566" y="5474"/>
                      <a:pt x="6292" y="4957"/>
                      <a:pt x="6292" y="4805"/>
                    </a:cubicBezTo>
                    <a:cubicBezTo>
                      <a:pt x="6292" y="4702"/>
                      <a:pt x="6377" y="4655"/>
                      <a:pt x="6460" y="4655"/>
                    </a:cubicBezTo>
                    <a:cubicBezTo>
                      <a:pt x="6499" y="4655"/>
                      <a:pt x="6537" y="4665"/>
                      <a:pt x="6566" y="4684"/>
                    </a:cubicBezTo>
                    <a:cubicBezTo>
                      <a:pt x="6900" y="5079"/>
                      <a:pt x="8298" y="5474"/>
                      <a:pt x="8298" y="5474"/>
                    </a:cubicBezTo>
                    <a:lnTo>
                      <a:pt x="8815" y="5626"/>
                    </a:lnTo>
                    <a:cubicBezTo>
                      <a:pt x="8884" y="5667"/>
                      <a:pt x="8952" y="5684"/>
                      <a:pt x="9012" y="5684"/>
                    </a:cubicBezTo>
                    <a:cubicBezTo>
                      <a:pt x="9086" y="5684"/>
                      <a:pt x="9146" y="5660"/>
                      <a:pt x="9180" y="5626"/>
                    </a:cubicBezTo>
                    <a:cubicBezTo>
                      <a:pt x="9271" y="5626"/>
                      <a:pt x="9301" y="5626"/>
                      <a:pt x="9332" y="5687"/>
                    </a:cubicBezTo>
                    <a:cubicBezTo>
                      <a:pt x="9423" y="5748"/>
                      <a:pt x="9605" y="5839"/>
                      <a:pt x="9605" y="5869"/>
                    </a:cubicBezTo>
                    <a:cubicBezTo>
                      <a:pt x="9666" y="6082"/>
                      <a:pt x="9605" y="6295"/>
                      <a:pt x="9605" y="6295"/>
                    </a:cubicBezTo>
                    <a:cubicBezTo>
                      <a:pt x="9484" y="6629"/>
                      <a:pt x="9605" y="6994"/>
                      <a:pt x="9605" y="7055"/>
                    </a:cubicBezTo>
                    <a:cubicBezTo>
                      <a:pt x="9605" y="7085"/>
                      <a:pt x="8967" y="8423"/>
                      <a:pt x="8845" y="8635"/>
                    </a:cubicBezTo>
                    <a:cubicBezTo>
                      <a:pt x="8724" y="8787"/>
                      <a:pt x="8754" y="8970"/>
                      <a:pt x="8754" y="9061"/>
                    </a:cubicBezTo>
                    <a:cubicBezTo>
                      <a:pt x="8754" y="9091"/>
                      <a:pt x="8754" y="9091"/>
                      <a:pt x="8815" y="9122"/>
                    </a:cubicBezTo>
                    <a:lnTo>
                      <a:pt x="9909" y="10155"/>
                    </a:lnTo>
                    <a:cubicBezTo>
                      <a:pt x="9934" y="10168"/>
                      <a:pt x="9970" y="10175"/>
                      <a:pt x="10005" y="10175"/>
                    </a:cubicBezTo>
                    <a:cubicBezTo>
                      <a:pt x="10055" y="10175"/>
                      <a:pt x="10104" y="10160"/>
                      <a:pt x="10122" y="10125"/>
                    </a:cubicBezTo>
                    <a:cubicBezTo>
                      <a:pt x="10517" y="9517"/>
                      <a:pt x="10061" y="8939"/>
                      <a:pt x="9970" y="8818"/>
                    </a:cubicBezTo>
                    <a:cubicBezTo>
                      <a:pt x="9940" y="8666"/>
                      <a:pt x="9970" y="8666"/>
                      <a:pt x="9970" y="8666"/>
                    </a:cubicBezTo>
                    <a:cubicBezTo>
                      <a:pt x="10730" y="7723"/>
                      <a:pt x="11095" y="6933"/>
                      <a:pt x="11155" y="6812"/>
                    </a:cubicBezTo>
                    <a:cubicBezTo>
                      <a:pt x="11186" y="6751"/>
                      <a:pt x="11277" y="6508"/>
                      <a:pt x="11307" y="6356"/>
                    </a:cubicBezTo>
                    <a:cubicBezTo>
                      <a:pt x="11338" y="6295"/>
                      <a:pt x="11399" y="6234"/>
                      <a:pt x="11459" y="6234"/>
                    </a:cubicBezTo>
                    <a:lnTo>
                      <a:pt x="12098" y="6234"/>
                    </a:lnTo>
                    <a:cubicBezTo>
                      <a:pt x="12189" y="6234"/>
                      <a:pt x="12250" y="6295"/>
                      <a:pt x="12250" y="6356"/>
                    </a:cubicBezTo>
                    <a:cubicBezTo>
                      <a:pt x="12310" y="6538"/>
                      <a:pt x="12341" y="6903"/>
                      <a:pt x="12493" y="7085"/>
                    </a:cubicBezTo>
                    <a:cubicBezTo>
                      <a:pt x="12596" y="7217"/>
                      <a:pt x="12713" y="7272"/>
                      <a:pt x="12834" y="7272"/>
                    </a:cubicBezTo>
                    <a:cubicBezTo>
                      <a:pt x="12963" y="7272"/>
                      <a:pt x="13097" y="7210"/>
                      <a:pt x="13222" y="7116"/>
                    </a:cubicBezTo>
                    <a:cubicBezTo>
                      <a:pt x="13405" y="6964"/>
                      <a:pt x="13283" y="6447"/>
                      <a:pt x="13222" y="6204"/>
                    </a:cubicBezTo>
                    <a:cubicBezTo>
                      <a:pt x="13162" y="6143"/>
                      <a:pt x="13222" y="6052"/>
                      <a:pt x="13283" y="6021"/>
                    </a:cubicBezTo>
                    <a:lnTo>
                      <a:pt x="13526" y="5900"/>
                    </a:lnTo>
                    <a:cubicBezTo>
                      <a:pt x="13537" y="5894"/>
                      <a:pt x="13550" y="5892"/>
                      <a:pt x="13563" y="5892"/>
                    </a:cubicBezTo>
                    <a:cubicBezTo>
                      <a:pt x="13626" y="5892"/>
                      <a:pt x="13709" y="5946"/>
                      <a:pt x="13709" y="6021"/>
                    </a:cubicBezTo>
                    <a:cubicBezTo>
                      <a:pt x="13739" y="6082"/>
                      <a:pt x="13739" y="6234"/>
                      <a:pt x="13830" y="6325"/>
                    </a:cubicBezTo>
                    <a:cubicBezTo>
                      <a:pt x="13869" y="6403"/>
                      <a:pt x="13959" y="6442"/>
                      <a:pt x="14062" y="6442"/>
                    </a:cubicBezTo>
                    <a:cubicBezTo>
                      <a:pt x="14201" y="6442"/>
                      <a:pt x="14364" y="6373"/>
                      <a:pt x="14469" y="6234"/>
                    </a:cubicBezTo>
                    <a:cubicBezTo>
                      <a:pt x="14621" y="6052"/>
                      <a:pt x="14499" y="5748"/>
                      <a:pt x="14438" y="5596"/>
                    </a:cubicBezTo>
                    <a:cubicBezTo>
                      <a:pt x="14438" y="5565"/>
                      <a:pt x="14438" y="5505"/>
                      <a:pt x="14469" y="5444"/>
                    </a:cubicBezTo>
                    <a:cubicBezTo>
                      <a:pt x="14590" y="5353"/>
                      <a:pt x="14833" y="5049"/>
                      <a:pt x="15076" y="4805"/>
                    </a:cubicBezTo>
                    <a:cubicBezTo>
                      <a:pt x="15380" y="4502"/>
                      <a:pt x="15684" y="4289"/>
                      <a:pt x="15684" y="4289"/>
                    </a:cubicBezTo>
                    <a:cubicBezTo>
                      <a:pt x="16414" y="3711"/>
                      <a:pt x="17539" y="3438"/>
                      <a:pt x="17782" y="3407"/>
                    </a:cubicBezTo>
                    <a:lnTo>
                      <a:pt x="17842" y="3407"/>
                    </a:lnTo>
                    <a:cubicBezTo>
                      <a:pt x="18450" y="3681"/>
                      <a:pt x="18937" y="4805"/>
                      <a:pt x="18937" y="4805"/>
                    </a:cubicBezTo>
                    <a:cubicBezTo>
                      <a:pt x="19362" y="5596"/>
                      <a:pt x="19757" y="5869"/>
                      <a:pt x="19909" y="5961"/>
                    </a:cubicBezTo>
                    <a:lnTo>
                      <a:pt x="20001" y="5961"/>
                    </a:lnTo>
                    <a:cubicBezTo>
                      <a:pt x="20244" y="5839"/>
                      <a:pt x="20244" y="5657"/>
                      <a:pt x="20244" y="5657"/>
                    </a:cubicBezTo>
                    <a:cubicBezTo>
                      <a:pt x="20365" y="5383"/>
                      <a:pt x="19636" y="3742"/>
                      <a:pt x="19636" y="3742"/>
                    </a:cubicBezTo>
                    <a:cubicBezTo>
                      <a:pt x="19545" y="3620"/>
                      <a:pt x="19757" y="3103"/>
                      <a:pt x="19788" y="2982"/>
                    </a:cubicBezTo>
                    <a:cubicBezTo>
                      <a:pt x="19818" y="2860"/>
                      <a:pt x="19818" y="2769"/>
                      <a:pt x="19757" y="2647"/>
                    </a:cubicBezTo>
                    <a:cubicBezTo>
                      <a:pt x="19544" y="2248"/>
                      <a:pt x="19075" y="2059"/>
                      <a:pt x="18962" y="2059"/>
                    </a:cubicBezTo>
                    <a:cubicBezTo>
                      <a:pt x="18946" y="2059"/>
                      <a:pt x="18937" y="2062"/>
                      <a:pt x="18937" y="2070"/>
                    </a:cubicBezTo>
                    <a:cubicBezTo>
                      <a:pt x="18684" y="1923"/>
                      <a:pt x="18335" y="1868"/>
                      <a:pt x="17953" y="1868"/>
                    </a:cubicBezTo>
                    <a:cubicBezTo>
                      <a:pt x="16911" y="1868"/>
                      <a:pt x="15625" y="2277"/>
                      <a:pt x="15380" y="2343"/>
                    </a:cubicBezTo>
                    <a:cubicBezTo>
                      <a:pt x="15337" y="2352"/>
                      <a:pt x="15288" y="2357"/>
                      <a:pt x="15233" y="2357"/>
                    </a:cubicBezTo>
                    <a:cubicBezTo>
                      <a:pt x="14908" y="2357"/>
                      <a:pt x="14376" y="2204"/>
                      <a:pt x="13466" y="1918"/>
                    </a:cubicBezTo>
                    <a:cubicBezTo>
                      <a:pt x="12685" y="1673"/>
                      <a:pt x="11807" y="1640"/>
                      <a:pt x="11274" y="1640"/>
                    </a:cubicBezTo>
                    <a:cubicBezTo>
                      <a:pt x="11081" y="1640"/>
                      <a:pt x="10933" y="1644"/>
                      <a:pt x="10851" y="1644"/>
                    </a:cubicBezTo>
                    <a:cubicBezTo>
                      <a:pt x="10842" y="1643"/>
                      <a:pt x="10830" y="1643"/>
                      <a:pt x="10816" y="1643"/>
                    </a:cubicBezTo>
                    <a:cubicBezTo>
                      <a:pt x="10401" y="1643"/>
                      <a:pt x="8233" y="2071"/>
                      <a:pt x="8085" y="2100"/>
                    </a:cubicBezTo>
                    <a:lnTo>
                      <a:pt x="8055" y="2100"/>
                    </a:lnTo>
                    <a:cubicBezTo>
                      <a:pt x="7750" y="2118"/>
                      <a:pt x="7455" y="2127"/>
                      <a:pt x="7171" y="2127"/>
                    </a:cubicBezTo>
                    <a:cubicBezTo>
                      <a:pt x="3115" y="2127"/>
                      <a:pt x="1117" y="421"/>
                      <a:pt x="1003" y="307"/>
                    </a:cubicBezTo>
                    <a:cubicBezTo>
                      <a:pt x="974" y="278"/>
                      <a:pt x="587" y="1"/>
                      <a:pt x="4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6" name="Google Shape;616;p31"/>
            <p:cNvSpPr/>
            <p:nvPr/>
          </p:nvSpPr>
          <p:spPr>
            <a:xfrm rot="-1981052">
              <a:off x="226720" y="-356352"/>
              <a:ext cx="587983" cy="1153962"/>
            </a:xfrm>
            <a:custGeom>
              <a:avLst/>
              <a:gdLst/>
              <a:ahLst/>
              <a:cxnLst/>
              <a:rect l="l" t="t" r="r" b="b"/>
              <a:pathLst>
                <a:path w="18816" h="36485" extrusionOk="0">
                  <a:moveTo>
                    <a:pt x="12230" y="0"/>
                  </a:moveTo>
                  <a:cubicBezTo>
                    <a:pt x="11907" y="0"/>
                    <a:pt x="11230" y="559"/>
                    <a:pt x="10091" y="3835"/>
                  </a:cubicBezTo>
                  <a:cubicBezTo>
                    <a:pt x="8967" y="7148"/>
                    <a:pt x="8967" y="9337"/>
                    <a:pt x="9028" y="10188"/>
                  </a:cubicBezTo>
                  <a:cubicBezTo>
                    <a:pt x="9082" y="10351"/>
                    <a:pt x="8917" y="10466"/>
                    <a:pt x="8794" y="10466"/>
                  </a:cubicBezTo>
                  <a:cubicBezTo>
                    <a:pt x="8780" y="10466"/>
                    <a:pt x="8767" y="10464"/>
                    <a:pt x="8754" y="10461"/>
                  </a:cubicBezTo>
                  <a:cubicBezTo>
                    <a:pt x="8207" y="10340"/>
                    <a:pt x="7295" y="10188"/>
                    <a:pt x="6991" y="10096"/>
                  </a:cubicBezTo>
                  <a:cubicBezTo>
                    <a:pt x="6968" y="10089"/>
                    <a:pt x="6947" y="10085"/>
                    <a:pt x="6927" y="10085"/>
                  </a:cubicBezTo>
                  <a:cubicBezTo>
                    <a:pt x="6868" y="10085"/>
                    <a:pt x="6816" y="10119"/>
                    <a:pt x="6748" y="10188"/>
                  </a:cubicBezTo>
                  <a:cubicBezTo>
                    <a:pt x="6414" y="10644"/>
                    <a:pt x="5715" y="12346"/>
                    <a:pt x="5471" y="12954"/>
                  </a:cubicBezTo>
                  <a:cubicBezTo>
                    <a:pt x="5441" y="13106"/>
                    <a:pt x="5502" y="13258"/>
                    <a:pt x="5654" y="13288"/>
                  </a:cubicBezTo>
                  <a:cubicBezTo>
                    <a:pt x="5806" y="13349"/>
                    <a:pt x="5958" y="13349"/>
                    <a:pt x="6110" y="13349"/>
                  </a:cubicBezTo>
                  <a:cubicBezTo>
                    <a:pt x="6383" y="13349"/>
                    <a:pt x="7143" y="12619"/>
                    <a:pt x="7325" y="12528"/>
                  </a:cubicBezTo>
                  <a:cubicBezTo>
                    <a:pt x="7349" y="12522"/>
                    <a:pt x="7372" y="12519"/>
                    <a:pt x="7394" y="12519"/>
                  </a:cubicBezTo>
                  <a:cubicBezTo>
                    <a:pt x="7601" y="12519"/>
                    <a:pt x="7739" y="12759"/>
                    <a:pt x="7629" y="12923"/>
                  </a:cubicBezTo>
                  <a:cubicBezTo>
                    <a:pt x="7173" y="13683"/>
                    <a:pt x="7173" y="16267"/>
                    <a:pt x="7173" y="16267"/>
                  </a:cubicBezTo>
                  <a:lnTo>
                    <a:pt x="7173" y="17179"/>
                  </a:lnTo>
                  <a:cubicBezTo>
                    <a:pt x="7143" y="17513"/>
                    <a:pt x="7265" y="17756"/>
                    <a:pt x="7356" y="17847"/>
                  </a:cubicBezTo>
                  <a:cubicBezTo>
                    <a:pt x="7447" y="17939"/>
                    <a:pt x="7447" y="18060"/>
                    <a:pt x="7417" y="18121"/>
                  </a:cubicBezTo>
                  <a:cubicBezTo>
                    <a:pt x="7325" y="18303"/>
                    <a:pt x="7265" y="18607"/>
                    <a:pt x="7204" y="18668"/>
                  </a:cubicBezTo>
                  <a:cubicBezTo>
                    <a:pt x="6870" y="18850"/>
                    <a:pt x="6505" y="18850"/>
                    <a:pt x="6505" y="18850"/>
                  </a:cubicBezTo>
                  <a:cubicBezTo>
                    <a:pt x="5836" y="18850"/>
                    <a:pt x="5289" y="19185"/>
                    <a:pt x="5198" y="19215"/>
                  </a:cubicBezTo>
                  <a:cubicBezTo>
                    <a:pt x="5193" y="19219"/>
                    <a:pt x="5177" y="19221"/>
                    <a:pt x="5149" y="19221"/>
                  </a:cubicBezTo>
                  <a:cubicBezTo>
                    <a:pt x="4787" y="19221"/>
                    <a:pt x="2552" y="18872"/>
                    <a:pt x="2128" y="18759"/>
                  </a:cubicBezTo>
                  <a:cubicBezTo>
                    <a:pt x="2064" y="18748"/>
                    <a:pt x="2001" y="18743"/>
                    <a:pt x="1941" y="18743"/>
                  </a:cubicBezTo>
                  <a:cubicBezTo>
                    <a:pt x="1684" y="18743"/>
                    <a:pt x="1466" y="18832"/>
                    <a:pt x="1368" y="18881"/>
                  </a:cubicBezTo>
                  <a:lnTo>
                    <a:pt x="1246" y="19002"/>
                  </a:lnTo>
                  <a:lnTo>
                    <a:pt x="61" y="21434"/>
                  </a:lnTo>
                  <a:cubicBezTo>
                    <a:pt x="0" y="21556"/>
                    <a:pt x="61" y="21738"/>
                    <a:pt x="213" y="21768"/>
                  </a:cubicBezTo>
                  <a:cubicBezTo>
                    <a:pt x="381" y="21812"/>
                    <a:pt x="538" y="21832"/>
                    <a:pt x="686" y="21832"/>
                  </a:cubicBezTo>
                  <a:cubicBezTo>
                    <a:pt x="1664" y="21832"/>
                    <a:pt x="2209" y="20989"/>
                    <a:pt x="2341" y="20857"/>
                  </a:cubicBezTo>
                  <a:cubicBezTo>
                    <a:pt x="2432" y="20747"/>
                    <a:pt x="2501" y="20725"/>
                    <a:pt x="2542" y="20725"/>
                  </a:cubicBezTo>
                  <a:cubicBezTo>
                    <a:pt x="2569" y="20725"/>
                    <a:pt x="2584" y="20735"/>
                    <a:pt x="2584" y="20735"/>
                  </a:cubicBezTo>
                  <a:cubicBezTo>
                    <a:pt x="4559" y="21495"/>
                    <a:pt x="6079" y="21738"/>
                    <a:pt x="6353" y="21768"/>
                  </a:cubicBezTo>
                  <a:cubicBezTo>
                    <a:pt x="6403" y="21779"/>
                    <a:pt x="6488" y="21782"/>
                    <a:pt x="6587" y="21782"/>
                  </a:cubicBezTo>
                  <a:cubicBezTo>
                    <a:pt x="6785" y="21782"/>
                    <a:pt x="7042" y="21768"/>
                    <a:pt x="7204" y="21768"/>
                  </a:cubicBezTo>
                  <a:cubicBezTo>
                    <a:pt x="7325" y="21768"/>
                    <a:pt x="7447" y="21860"/>
                    <a:pt x="7477" y="21951"/>
                  </a:cubicBezTo>
                  <a:cubicBezTo>
                    <a:pt x="7569" y="22224"/>
                    <a:pt x="7751" y="22771"/>
                    <a:pt x="7812" y="23015"/>
                  </a:cubicBezTo>
                  <a:cubicBezTo>
                    <a:pt x="7873" y="23136"/>
                    <a:pt x="7812" y="23258"/>
                    <a:pt x="7721" y="23319"/>
                  </a:cubicBezTo>
                  <a:cubicBezTo>
                    <a:pt x="7447" y="23471"/>
                    <a:pt x="6900" y="23744"/>
                    <a:pt x="6657" y="24078"/>
                  </a:cubicBezTo>
                  <a:cubicBezTo>
                    <a:pt x="6292" y="24534"/>
                    <a:pt x="6505" y="25051"/>
                    <a:pt x="6961" y="25294"/>
                  </a:cubicBezTo>
                  <a:cubicBezTo>
                    <a:pt x="7025" y="25341"/>
                    <a:pt x="7106" y="25361"/>
                    <a:pt x="7199" y="25361"/>
                  </a:cubicBezTo>
                  <a:cubicBezTo>
                    <a:pt x="7593" y="25361"/>
                    <a:pt x="8191" y="25005"/>
                    <a:pt x="8511" y="24808"/>
                  </a:cubicBezTo>
                  <a:cubicBezTo>
                    <a:pt x="8566" y="24781"/>
                    <a:pt x="8626" y="24766"/>
                    <a:pt x="8682" y="24766"/>
                  </a:cubicBezTo>
                  <a:cubicBezTo>
                    <a:pt x="8751" y="24766"/>
                    <a:pt x="8812" y="24788"/>
                    <a:pt x="8845" y="24838"/>
                  </a:cubicBezTo>
                  <a:cubicBezTo>
                    <a:pt x="8936" y="24930"/>
                    <a:pt x="9028" y="25051"/>
                    <a:pt x="9119" y="25142"/>
                  </a:cubicBezTo>
                  <a:cubicBezTo>
                    <a:pt x="9240" y="25264"/>
                    <a:pt x="9180" y="25446"/>
                    <a:pt x="9028" y="25537"/>
                  </a:cubicBezTo>
                  <a:cubicBezTo>
                    <a:pt x="8845" y="25598"/>
                    <a:pt x="8663" y="25720"/>
                    <a:pt x="8541" y="25872"/>
                  </a:cubicBezTo>
                  <a:cubicBezTo>
                    <a:pt x="8329" y="26176"/>
                    <a:pt x="8541" y="26753"/>
                    <a:pt x="8997" y="26936"/>
                  </a:cubicBezTo>
                  <a:cubicBezTo>
                    <a:pt x="9057" y="26961"/>
                    <a:pt x="9119" y="26972"/>
                    <a:pt x="9181" y="26972"/>
                  </a:cubicBezTo>
                  <a:cubicBezTo>
                    <a:pt x="9497" y="26972"/>
                    <a:pt x="9828" y="26688"/>
                    <a:pt x="10031" y="26510"/>
                  </a:cubicBezTo>
                  <a:cubicBezTo>
                    <a:pt x="10084" y="26474"/>
                    <a:pt x="10138" y="26460"/>
                    <a:pt x="10191" y="26460"/>
                  </a:cubicBezTo>
                  <a:cubicBezTo>
                    <a:pt x="10229" y="26460"/>
                    <a:pt x="10266" y="26467"/>
                    <a:pt x="10304" y="26480"/>
                  </a:cubicBezTo>
                  <a:cubicBezTo>
                    <a:pt x="10578" y="26632"/>
                    <a:pt x="11155" y="26936"/>
                    <a:pt x="11702" y="27209"/>
                  </a:cubicBezTo>
                  <a:cubicBezTo>
                    <a:pt x="12432" y="27574"/>
                    <a:pt x="12949" y="27999"/>
                    <a:pt x="12949" y="27999"/>
                  </a:cubicBezTo>
                  <a:cubicBezTo>
                    <a:pt x="14286" y="29003"/>
                    <a:pt x="15289" y="30735"/>
                    <a:pt x="15502" y="31130"/>
                  </a:cubicBezTo>
                  <a:cubicBezTo>
                    <a:pt x="15532" y="31161"/>
                    <a:pt x="15532" y="31221"/>
                    <a:pt x="15532" y="31282"/>
                  </a:cubicBezTo>
                  <a:cubicBezTo>
                    <a:pt x="15380" y="32437"/>
                    <a:pt x="13709" y="33896"/>
                    <a:pt x="13709" y="33896"/>
                  </a:cubicBezTo>
                  <a:cubicBezTo>
                    <a:pt x="12584" y="35021"/>
                    <a:pt x="12310" y="35781"/>
                    <a:pt x="12280" y="36054"/>
                  </a:cubicBezTo>
                  <a:cubicBezTo>
                    <a:pt x="12219" y="36145"/>
                    <a:pt x="12280" y="36206"/>
                    <a:pt x="12310" y="36237"/>
                  </a:cubicBezTo>
                  <a:cubicBezTo>
                    <a:pt x="12506" y="36454"/>
                    <a:pt x="12732" y="36485"/>
                    <a:pt x="12846" y="36485"/>
                  </a:cubicBezTo>
                  <a:cubicBezTo>
                    <a:pt x="12891" y="36485"/>
                    <a:pt x="12918" y="36480"/>
                    <a:pt x="12918" y="36480"/>
                  </a:cubicBezTo>
                  <a:cubicBezTo>
                    <a:pt x="12926" y="36481"/>
                    <a:pt x="12934" y="36481"/>
                    <a:pt x="12942" y="36481"/>
                  </a:cubicBezTo>
                  <a:cubicBezTo>
                    <a:pt x="13505" y="36481"/>
                    <a:pt x="15836" y="34504"/>
                    <a:pt x="15836" y="34504"/>
                  </a:cubicBezTo>
                  <a:cubicBezTo>
                    <a:pt x="15946" y="34395"/>
                    <a:pt x="16362" y="34373"/>
                    <a:pt x="16716" y="34373"/>
                  </a:cubicBezTo>
                  <a:cubicBezTo>
                    <a:pt x="16952" y="34373"/>
                    <a:pt x="17162" y="34383"/>
                    <a:pt x="17234" y="34383"/>
                  </a:cubicBezTo>
                  <a:cubicBezTo>
                    <a:pt x="17447" y="34383"/>
                    <a:pt x="17630" y="34261"/>
                    <a:pt x="17782" y="34109"/>
                  </a:cubicBezTo>
                  <a:cubicBezTo>
                    <a:pt x="18410" y="33480"/>
                    <a:pt x="18508" y="32528"/>
                    <a:pt x="18424" y="32528"/>
                  </a:cubicBezTo>
                  <a:cubicBezTo>
                    <a:pt x="18423" y="32528"/>
                    <a:pt x="18421" y="32528"/>
                    <a:pt x="18420" y="32528"/>
                  </a:cubicBezTo>
                  <a:cubicBezTo>
                    <a:pt x="18815" y="30613"/>
                    <a:pt x="16444" y="27088"/>
                    <a:pt x="16140" y="26601"/>
                  </a:cubicBezTo>
                  <a:cubicBezTo>
                    <a:pt x="15836" y="26115"/>
                    <a:pt x="15836" y="25112"/>
                    <a:pt x="15867" y="23136"/>
                  </a:cubicBezTo>
                  <a:cubicBezTo>
                    <a:pt x="15927" y="21160"/>
                    <a:pt x="15168" y="19063"/>
                    <a:pt x="15016" y="18577"/>
                  </a:cubicBezTo>
                  <a:cubicBezTo>
                    <a:pt x="14894" y="18091"/>
                    <a:pt x="12949" y="14413"/>
                    <a:pt x="12797" y="14139"/>
                  </a:cubicBezTo>
                  <a:lnTo>
                    <a:pt x="12797" y="14109"/>
                  </a:lnTo>
                  <a:cubicBezTo>
                    <a:pt x="9940" y="6358"/>
                    <a:pt x="12128" y="1525"/>
                    <a:pt x="12219" y="1282"/>
                  </a:cubicBezTo>
                  <a:lnTo>
                    <a:pt x="12219" y="1251"/>
                  </a:lnTo>
                  <a:cubicBezTo>
                    <a:pt x="12280" y="1130"/>
                    <a:pt x="12523" y="309"/>
                    <a:pt x="12432" y="96"/>
                  </a:cubicBezTo>
                  <a:cubicBezTo>
                    <a:pt x="12396" y="53"/>
                    <a:pt x="12330" y="0"/>
                    <a:pt x="122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7" name="Google Shape;617;p31"/>
            <p:cNvGrpSpPr/>
            <p:nvPr/>
          </p:nvGrpSpPr>
          <p:grpSpPr>
            <a:xfrm>
              <a:off x="884069" y="-1158024"/>
              <a:ext cx="5196411" cy="2022644"/>
              <a:chOff x="3134640" y="3960283"/>
              <a:chExt cx="4157129" cy="1598802"/>
            </a:xfrm>
          </p:grpSpPr>
          <p:sp>
            <p:nvSpPr>
              <p:cNvPr id="618" name="Google Shape;618;p31"/>
              <p:cNvSpPr/>
              <p:nvPr/>
            </p:nvSpPr>
            <p:spPr>
              <a:xfrm>
                <a:off x="3134640" y="4685020"/>
                <a:ext cx="929375" cy="625425"/>
              </a:xfrm>
              <a:custGeom>
                <a:avLst/>
                <a:gdLst/>
                <a:ahLst/>
                <a:cxnLst/>
                <a:rect l="l" t="t" r="r" b="b"/>
                <a:pathLst>
                  <a:path w="37175" h="25017" extrusionOk="0">
                    <a:moveTo>
                      <a:pt x="22737" y="1"/>
                    </a:moveTo>
                    <a:cubicBezTo>
                      <a:pt x="21369" y="1"/>
                      <a:pt x="21065" y="2858"/>
                      <a:pt x="21065" y="2858"/>
                    </a:cubicBezTo>
                    <a:cubicBezTo>
                      <a:pt x="21065" y="2858"/>
                      <a:pt x="21156" y="3800"/>
                      <a:pt x="20883" y="3952"/>
                    </a:cubicBezTo>
                    <a:cubicBezTo>
                      <a:pt x="20883" y="3952"/>
                      <a:pt x="19967" y="3403"/>
                      <a:pt x="19318" y="3403"/>
                    </a:cubicBezTo>
                    <a:cubicBezTo>
                      <a:pt x="19173" y="3403"/>
                      <a:pt x="19042" y="3430"/>
                      <a:pt x="18937" y="3496"/>
                    </a:cubicBezTo>
                    <a:cubicBezTo>
                      <a:pt x="18329" y="3861"/>
                      <a:pt x="18694" y="6080"/>
                      <a:pt x="18633" y="6080"/>
                    </a:cubicBezTo>
                    <a:cubicBezTo>
                      <a:pt x="18632" y="6082"/>
                      <a:pt x="18628" y="6084"/>
                      <a:pt x="18622" y="6084"/>
                    </a:cubicBezTo>
                    <a:cubicBezTo>
                      <a:pt x="18484" y="6084"/>
                      <a:pt x="17213" y="5564"/>
                      <a:pt x="16738" y="5564"/>
                    </a:cubicBezTo>
                    <a:cubicBezTo>
                      <a:pt x="16676" y="5564"/>
                      <a:pt x="16627" y="5573"/>
                      <a:pt x="16597" y="5594"/>
                    </a:cubicBezTo>
                    <a:cubicBezTo>
                      <a:pt x="16293" y="5776"/>
                      <a:pt x="16050" y="6505"/>
                      <a:pt x="16110" y="6931"/>
                    </a:cubicBezTo>
                    <a:cubicBezTo>
                      <a:pt x="16110" y="6931"/>
                      <a:pt x="15832" y="6805"/>
                      <a:pt x="15512" y="6805"/>
                    </a:cubicBezTo>
                    <a:cubicBezTo>
                      <a:pt x="15336" y="6805"/>
                      <a:pt x="15148" y="6843"/>
                      <a:pt x="14986" y="6961"/>
                    </a:cubicBezTo>
                    <a:cubicBezTo>
                      <a:pt x="14530" y="7296"/>
                      <a:pt x="14347" y="8329"/>
                      <a:pt x="14347" y="8329"/>
                    </a:cubicBezTo>
                    <a:cubicBezTo>
                      <a:pt x="14347" y="8329"/>
                      <a:pt x="13791" y="7896"/>
                      <a:pt x="13306" y="7896"/>
                    </a:cubicBezTo>
                    <a:cubicBezTo>
                      <a:pt x="13202" y="7896"/>
                      <a:pt x="13101" y="7916"/>
                      <a:pt x="13010" y="7964"/>
                    </a:cubicBezTo>
                    <a:cubicBezTo>
                      <a:pt x="12524" y="8208"/>
                      <a:pt x="12615" y="9028"/>
                      <a:pt x="12615" y="9028"/>
                    </a:cubicBezTo>
                    <a:cubicBezTo>
                      <a:pt x="12615" y="9028"/>
                      <a:pt x="12290" y="8567"/>
                      <a:pt x="11921" y="8567"/>
                    </a:cubicBezTo>
                    <a:cubicBezTo>
                      <a:pt x="11899" y="8567"/>
                      <a:pt x="11877" y="8569"/>
                      <a:pt x="11855" y="8572"/>
                    </a:cubicBezTo>
                    <a:cubicBezTo>
                      <a:pt x="11429" y="8633"/>
                      <a:pt x="11277" y="9393"/>
                      <a:pt x="10974" y="9484"/>
                    </a:cubicBezTo>
                    <a:cubicBezTo>
                      <a:pt x="10974" y="9484"/>
                      <a:pt x="10852" y="8785"/>
                      <a:pt x="10335" y="8664"/>
                    </a:cubicBezTo>
                    <a:cubicBezTo>
                      <a:pt x="10305" y="8659"/>
                      <a:pt x="10272" y="8656"/>
                      <a:pt x="10236" y="8656"/>
                    </a:cubicBezTo>
                    <a:cubicBezTo>
                      <a:pt x="9614" y="8656"/>
                      <a:pt x="8147" y="9363"/>
                      <a:pt x="8147" y="9363"/>
                    </a:cubicBezTo>
                    <a:cubicBezTo>
                      <a:pt x="8056" y="9302"/>
                      <a:pt x="5016" y="8633"/>
                      <a:pt x="1429" y="6505"/>
                    </a:cubicBezTo>
                    <a:cubicBezTo>
                      <a:pt x="1429" y="6505"/>
                      <a:pt x="1181" y="6406"/>
                      <a:pt x="905" y="6406"/>
                    </a:cubicBezTo>
                    <a:cubicBezTo>
                      <a:pt x="652" y="6406"/>
                      <a:pt x="375" y="6490"/>
                      <a:pt x="244" y="6809"/>
                    </a:cubicBezTo>
                    <a:cubicBezTo>
                      <a:pt x="1" y="7509"/>
                      <a:pt x="1460" y="9241"/>
                      <a:pt x="2767" y="10062"/>
                    </a:cubicBezTo>
                    <a:cubicBezTo>
                      <a:pt x="4066" y="10859"/>
                      <a:pt x="8436" y="12833"/>
                      <a:pt x="12502" y="12833"/>
                    </a:cubicBezTo>
                    <a:cubicBezTo>
                      <a:pt x="12621" y="12833"/>
                      <a:pt x="12740" y="12831"/>
                      <a:pt x="12858" y="12828"/>
                    </a:cubicBezTo>
                    <a:lnTo>
                      <a:pt x="12858" y="12828"/>
                    </a:lnTo>
                    <a:cubicBezTo>
                      <a:pt x="12858" y="12828"/>
                      <a:pt x="12706" y="13162"/>
                      <a:pt x="12402" y="13557"/>
                    </a:cubicBezTo>
                    <a:cubicBezTo>
                      <a:pt x="12068" y="13922"/>
                      <a:pt x="12250" y="14560"/>
                      <a:pt x="12706" y="14864"/>
                    </a:cubicBezTo>
                    <a:cubicBezTo>
                      <a:pt x="13116" y="15137"/>
                      <a:pt x="14631" y="16025"/>
                      <a:pt x="15331" y="16025"/>
                    </a:cubicBezTo>
                    <a:cubicBezTo>
                      <a:pt x="15409" y="16025"/>
                      <a:pt x="15478" y="16013"/>
                      <a:pt x="15533" y="15989"/>
                    </a:cubicBezTo>
                    <a:cubicBezTo>
                      <a:pt x="16050" y="15715"/>
                      <a:pt x="15594" y="14986"/>
                      <a:pt x="15594" y="14986"/>
                    </a:cubicBezTo>
                    <a:cubicBezTo>
                      <a:pt x="15594" y="14986"/>
                      <a:pt x="16483" y="13830"/>
                      <a:pt x="16885" y="13830"/>
                    </a:cubicBezTo>
                    <a:cubicBezTo>
                      <a:pt x="16891" y="13830"/>
                      <a:pt x="16896" y="13830"/>
                      <a:pt x="16901" y="13831"/>
                    </a:cubicBezTo>
                    <a:cubicBezTo>
                      <a:pt x="17235" y="13892"/>
                      <a:pt x="17965" y="13740"/>
                      <a:pt x="18907" y="14378"/>
                    </a:cubicBezTo>
                    <a:cubicBezTo>
                      <a:pt x="19515" y="14803"/>
                      <a:pt x="17965" y="16931"/>
                      <a:pt x="17843" y="17296"/>
                    </a:cubicBezTo>
                    <a:cubicBezTo>
                      <a:pt x="17782" y="17843"/>
                      <a:pt x="17326" y="18481"/>
                      <a:pt x="18329" y="19089"/>
                    </a:cubicBezTo>
                    <a:cubicBezTo>
                      <a:pt x="19384" y="19689"/>
                      <a:pt x="19872" y="19929"/>
                      <a:pt x="20165" y="19929"/>
                    </a:cubicBezTo>
                    <a:cubicBezTo>
                      <a:pt x="20244" y="19929"/>
                      <a:pt x="20308" y="19912"/>
                      <a:pt x="20366" y="19880"/>
                    </a:cubicBezTo>
                    <a:cubicBezTo>
                      <a:pt x="20609" y="19728"/>
                      <a:pt x="21065" y="19393"/>
                      <a:pt x="20731" y="18907"/>
                    </a:cubicBezTo>
                    <a:cubicBezTo>
                      <a:pt x="20396" y="18390"/>
                      <a:pt x="20001" y="17782"/>
                      <a:pt x="20366" y="17296"/>
                    </a:cubicBezTo>
                    <a:cubicBezTo>
                      <a:pt x="20700" y="16810"/>
                      <a:pt x="21369" y="16323"/>
                      <a:pt x="21764" y="15776"/>
                    </a:cubicBezTo>
                    <a:lnTo>
                      <a:pt x="22129" y="15746"/>
                    </a:lnTo>
                    <a:lnTo>
                      <a:pt x="23466" y="16475"/>
                    </a:lnTo>
                    <a:cubicBezTo>
                      <a:pt x="23466" y="16475"/>
                      <a:pt x="23193" y="18907"/>
                      <a:pt x="23193" y="19059"/>
                    </a:cubicBezTo>
                    <a:cubicBezTo>
                      <a:pt x="23193" y="19211"/>
                      <a:pt x="22372" y="20366"/>
                      <a:pt x="22645" y="20761"/>
                    </a:cubicBezTo>
                    <a:cubicBezTo>
                      <a:pt x="22925" y="21097"/>
                      <a:pt x="24388" y="21998"/>
                      <a:pt x="25425" y="21998"/>
                    </a:cubicBezTo>
                    <a:cubicBezTo>
                      <a:pt x="25516" y="21998"/>
                      <a:pt x="25602" y="21991"/>
                      <a:pt x="25685" y="21977"/>
                    </a:cubicBezTo>
                    <a:cubicBezTo>
                      <a:pt x="25685" y="21977"/>
                      <a:pt x="26080" y="21399"/>
                      <a:pt x="25624" y="20609"/>
                    </a:cubicBezTo>
                    <a:lnTo>
                      <a:pt x="25837" y="19120"/>
                    </a:lnTo>
                    <a:cubicBezTo>
                      <a:pt x="25837" y="19120"/>
                      <a:pt x="26171" y="20214"/>
                      <a:pt x="26293" y="20518"/>
                    </a:cubicBezTo>
                    <a:cubicBezTo>
                      <a:pt x="26384" y="20883"/>
                      <a:pt x="26779" y="22494"/>
                      <a:pt x="26840" y="22858"/>
                    </a:cubicBezTo>
                    <a:cubicBezTo>
                      <a:pt x="26931" y="23162"/>
                      <a:pt x="27083" y="23922"/>
                      <a:pt x="27874" y="24439"/>
                    </a:cubicBezTo>
                    <a:cubicBezTo>
                      <a:pt x="28664" y="24986"/>
                      <a:pt x="29424" y="25016"/>
                      <a:pt x="29424" y="25016"/>
                    </a:cubicBezTo>
                    <a:cubicBezTo>
                      <a:pt x="29424" y="25016"/>
                      <a:pt x="30153" y="24773"/>
                      <a:pt x="29545" y="24013"/>
                    </a:cubicBezTo>
                    <a:cubicBezTo>
                      <a:pt x="28937" y="23253"/>
                      <a:pt x="28603" y="23314"/>
                      <a:pt x="28633" y="22494"/>
                    </a:cubicBezTo>
                    <a:cubicBezTo>
                      <a:pt x="28664" y="21703"/>
                      <a:pt x="28451" y="21247"/>
                      <a:pt x="28937" y="20883"/>
                    </a:cubicBezTo>
                    <a:cubicBezTo>
                      <a:pt x="28937" y="20883"/>
                      <a:pt x="29585" y="21151"/>
                      <a:pt x="31014" y="21151"/>
                    </a:cubicBezTo>
                    <a:cubicBezTo>
                      <a:pt x="31252" y="21151"/>
                      <a:pt x="31512" y="21143"/>
                      <a:pt x="31795" y="21126"/>
                    </a:cubicBezTo>
                    <a:lnTo>
                      <a:pt x="34226" y="22129"/>
                    </a:lnTo>
                    <a:cubicBezTo>
                      <a:pt x="34226" y="22129"/>
                      <a:pt x="35249" y="22859"/>
                      <a:pt x="35432" y="22859"/>
                    </a:cubicBezTo>
                    <a:cubicBezTo>
                      <a:pt x="35436" y="22859"/>
                      <a:pt x="35439" y="22859"/>
                      <a:pt x="35442" y="22858"/>
                    </a:cubicBezTo>
                    <a:cubicBezTo>
                      <a:pt x="35442" y="22858"/>
                      <a:pt x="35500" y="22868"/>
                      <a:pt x="35584" y="22868"/>
                    </a:cubicBezTo>
                    <a:cubicBezTo>
                      <a:pt x="35710" y="22868"/>
                      <a:pt x="35892" y="22846"/>
                      <a:pt x="36020" y="22737"/>
                    </a:cubicBezTo>
                    <a:cubicBezTo>
                      <a:pt x="36020" y="22737"/>
                      <a:pt x="36165" y="22868"/>
                      <a:pt x="36326" y="22868"/>
                    </a:cubicBezTo>
                    <a:cubicBezTo>
                      <a:pt x="36397" y="22868"/>
                      <a:pt x="36471" y="22842"/>
                      <a:pt x="36536" y="22767"/>
                    </a:cubicBezTo>
                    <a:cubicBezTo>
                      <a:pt x="36779" y="22554"/>
                      <a:pt x="37175" y="22159"/>
                      <a:pt x="36962" y="21339"/>
                    </a:cubicBezTo>
                    <a:cubicBezTo>
                      <a:pt x="36719" y="20487"/>
                      <a:pt x="36111" y="19880"/>
                      <a:pt x="35928" y="19241"/>
                    </a:cubicBezTo>
                    <a:cubicBezTo>
                      <a:pt x="35928" y="19241"/>
                      <a:pt x="35655" y="18633"/>
                      <a:pt x="34895" y="18329"/>
                    </a:cubicBezTo>
                    <a:cubicBezTo>
                      <a:pt x="34441" y="18130"/>
                      <a:pt x="34150" y="18049"/>
                      <a:pt x="33853" y="18049"/>
                    </a:cubicBezTo>
                    <a:cubicBezTo>
                      <a:pt x="33653" y="18049"/>
                      <a:pt x="33450" y="18086"/>
                      <a:pt x="33193" y="18147"/>
                    </a:cubicBezTo>
                    <a:cubicBezTo>
                      <a:pt x="33193" y="18147"/>
                      <a:pt x="32889" y="16992"/>
                      <a:pt x="32463" y="16810"/>
                    </a:cubicBezTo>
                    <a:cubicBezTo>
                      <a:pt x="32384" y="16773"/>
                      <a:pt x="32276" y="16759"/>
                      <a:pt x="32153" y="16759"/>
                    </a:cubicBezTo>
                    <a:cubicBezTo>
                      <a:pt x="31663" y="16759"/>
                      <a:pt x="30944" y="16992"/>
                      <a:pt x="30944" y="16992"/>
                    </a:cubicBezTo>
                    <a:lnTo>
                      <a:pt x="30761" y="16566"/>
                    </a:lnTo>
                    <a:cubicBezTo>
                      <a:pt x="30761" y="16566"/>
                      <a:pt x="31673" y="15776"/>
                      <a:pt x="31460" y="15351"/>
                    </a:cubicBezTo>
                    <a:cubicBezTo>
                      <a:pt x="31187" y="14955"/>
                      <a:pt x="30396" y="14743"/>
                      <a:pt x="30396" y="14743"/>
                    </a:cubicBezTo>
                    <a:lnTo>
                      <a:pt x="30396" y="13922"/>
                    </a:lnTo>
                    <a:cubicBezTo>
                      <a:pt x="30396" y="13922"/>
                      <a:pt x="30769" y="14006"/>
                      <a:pt x="31276" y="14006"/>
                    </a:cubicBezTo>
                    <a:cubicBezTo>
                      <a:pt x="31909" y="14006"/>
                      <a:pt x="32754" y="13875"/>
                      <a:pt x="33345" y="13284"/>
                    </a:cubicBezTo>
                    <a:cubicBezTo>
                      <a:pt x="33436" y="13193"/>
                      <a:pt x="33892" y="12402"/>
                      <a:pt x="32706" y="12220"/>
                    </a:cubicBezTo>
                    <a:cubicBezTo>
                      <a:pt x="32706" y="12220"/>
                      <a:pt x="33679" y="11764"/>
                      <a:pt x="33649" y="11156"/>
                    </a:cubicBezTo>
                    <a:cubicBezTo>
                      <a:pt x="33649" y="10852"/>
                      <a:pt x="32737" y="10366"/>
                      <a:pt x="32737" y="10366"/>
                    </a:cubicBezTo>
                    <a:cubicBezTo>
                      <a:pt x="32737" y="10366"/>
                      <a:pt x="33983" y="9150"/>
                      <a:pt x="33831" y="8785"/>
                    </a:cubicBezTo>
                    <a:cubicBezTo>
                      <a:pt x="33744" y="8494"/>
                      <a:pt x="33461" y="8175"/>
                      <a:pt x="32771" y="8175"/>
                    </a:cubicBezTo>
                    <a:cubicBezTo>
                      <a:pt x="32740" y="8175"/>
                      <a:pt x="32708" y="8176"/>
                      <a:pt x="32676" y="8177"/>
                    </a:cubicBezTo>
                    <a:cubicBezTo>
                      <a:pt x="31916" y="8268"/>
                      <a:pt x="30944" y="8360"/>
                      <a:pt x="30944" y="8360"/>
                    </a:cubicBezTo>
                    <a:cubicBezTo>
                      <a:pt x="30944" y="8360"/>
                      <a:pt x="32615" y="7265"/>
                      <a:pt x="32463" y="6536"/>
                    </a:cubicBezTo>
                    <a:cubicBezTo>
                      <a:pt x="32403" y="6293"/>
                      <a:pt x="31977" y="6080"/>
                      <a:pt x="31612" y="5928"/>
                    </a:cubicBezTo>
                    <a:cubicBezTo>
                      <a:pt x="31035" y="5685"/>
                      <a:pt x="30427" y="5533"/>
                      <a:pt x="30427" y="5533"/>
                    </a:cubicBezTo>
                    <a:cubicBezTo>
                      <a:pt x="30427" y="5533"/>
                      <a:pt x="30609" y="3314"/>
                      <a:pt x="30488" y="3192"/>
                    </a:cubicBezTo>
                    <a:cubicBezTo>
                      <a:pt x="30403" y="3150"/>
                      <a:pt x="30319" y="2713"/>
                      <a:pt x="29910" y="2713"/>
                    </a:cubicBezTo>
                    <a:cubicBezTo>
                      <a:pt x="29729" y="2713"/>
                      <a:pt x="29485" y="2798"/>
                      <a:pt x="29150" y="3040"/>
                    </a:cubicBezTo>
                    <a:cubicBezTo>
                      <a:pt x="29150" y="3040"/>
                      <a:pt x="27539" y="4712"/>
                      <a:pt x="26992" y="4834"/>
                    </a:cubicBezTo>
                    <a:cubicBezTo>
                      <a:pt x="26992" y="4834"/>
                      <a:pt x="27539" y="1916"/>
                      <a:pt x="25898" y="1186"/>
                    </a:cubicBezTo>
                    <a:cubicBezTo>
                      <a:pt x="25801" y="1145"/>
                      <a:pt x="25709" y="1126"/>
                      <a:pt x="25623" y="1126"/>
                    </a:cubicBezTo>
                    <a:cubicBezTo>
                      <a:pt x="24755" y="1126"/>
                      <a:pt x="24378" y="3010"/>
                      <a:pt x="24378" y="3010"/>
                    </a:cubicBezTo>
                    <a:cubicBezTo>
                      <a:pt x="24378" y="3010"/>
                      <a:pt x="24104" y="1"/>
                      <a:pt x="227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1"/>
              <p:cNvSpPr/>
              <p:nvPr/>
            </p:nvSpPr>
            <p:spPr>
              <a:xfrm rot="1381892">
                <a:off x="6478554" y="4667367"/>
                <a:ext cx="747563" cy="478180"/>
              </a:xfrm>
              <a:custGeom>
                <a:avLst/>
                <a:gdLst/>
                <a:ahLst/>
                <a:cxnLst/>
                <a:rect l="l" t="t" r="r" b="b"/>
                <a:pathLst>
                  <a:path w="25837" h="17509" extrusionOk="0">
                    <a:moveTo>
                      <a:pt x="15746" y="0"/>
                    </a:moveTo>
                    <a:cubicBezTo>
                      <a:pt x="14773" y="0"/>
                      <a:pt x="14560" y="1976"/>
                      <a:pt x="14560" y="1976"/>
                    </a:cubicBezTo>
                    <a:cubicBezTo>
                      <a:pt x="14560" y="1976"/>
                      <a:pt x="14591" y="2675"/>
                      <a:pt x="14408" y="2736"/>
                    </a:cubicBezTo>
                    <a:cubicBezTo>
                      <a:pt x="14408" y="2736"/>
                      <a:pt x="13792" y="2358"/>
                      <a:pt x="13331" y="2358"/>
                    </a:cubicBezTo>
                    <a:cubicBezTo>
                      <a:pt x="13222" y="2358"/>
                      <a:pt x="13122" y="2380"/>
                      <a:pt x="13040" y="2432"/>
                    </a:cubicBezTo>
                    <a:cubicBezTo>
                      <a:pt x="12615" y="2705"/>
                      <a:pt x="12858" y="4225"/>
                      <a:pt x="12797" y="4256"/>
                    </a:cubicBezTo>
                    <a:cubicBezTo>
                      <a:pt x="12796" y="4257"/>
                      <a:pt x="12795" y="4257"/>
                      <a:pt x="12792" y="4257"/>
                    </a:cubicBezTo>
                    <a:cubicBezTo>
                      <a:pt x="12710" y="4257"/>
                      <a:pt x="11833" y="3893"/>
                      <a:pt x="11486" y="3893"/>
                    </a:cubicBezTo>
                    <a:cubicBezTo>
                      <a:pt x="11433" y="3893"/>
                      <a:pt x="11392" y="3902"/>
                      <a:pt x="11369" y="3921"/>
                    </a:cubicBezTo>
                    <a:cubicBezTo>
                      <a:pt x="11186" y="4073"/>
                      <a:pt x="10974" y="4560"/>
                      <a:pt x="11034" y="4833"/>
                    </a:cubicBezTo>
                    <a:cubicBezTo>
                      <a:pt x="11034" y="4833"/>
                      <a:pt x="10850" y="4747"/>
                      <a:pt x="10637" y="4747"/>
                    </a:cubicBezTo>
                    <a:cubicBezTo>
                      <a:pt x="10516" y="4747"/>
                      <a:pt x="10385" y="4775"/>
                      <a:pt x="10274" y="4864"/>
                    </a:cubicBezTo>
                    <a:cubicBezTo>
                      <a:pt x="9910" y="5107"/>
                      <a:pt x="9818" y="5806"/>
                      <a:pt x="9818" y="5806"/>
                    </a:cubicBezTo>
                    <a:cubicBezTo>
                      <a:pt x="9818" y="5806"/>
                      <a:pt x="9439" y="5506"/>
                      <a:pt x="9117" y="5506"/>
                    </a:cubicBezTo>
                    <a:cubicBezTo>
                      <a:pt x="9042" y="5506"/>
                      <a:pt x="8970" y="5522"/>
                      <a:pt x="8907" y="5563"/>
                    </a:cubicBezTo>
                    <a:cubicBezTo>
                      <a:pt x="8542" y="5745"/>
                      <a:pt x="8603" y="6323"/>
                      <a:pt x="8603" y="6323"/>
                    </a:cubicBezTo>
                    <a:cubicBezTo>
                      <a:pt x="8603" y="6323"/>
                      <a:pt x="8395" y="6012"/>
                      <a:pt x="8125" y="6012"/>
                    </a:cubicBezTo>
                    <a:cubicBezTo>
                      <a:pt x="8102" y="6012"/>
                      <a:pt x="8079" y="6014"/>
                      <a:pt x="8056" y="6019"/>
                    </a:cubicBezTo>
                    <a:cubicBezTo>
                      <a:pt x="7782" y="6049"/>
                      <a:pt x="7630" y="6566"/>
                      <a:pt x="7448" y="6657"/>
                    </a:cubicBezTo>
                    <a:cubicBezTo>
                      <a:pt x="7448" y="6657"/>
                      <a:pt x="7387" y="6140"/>
                      <a:pt x="6992" y="6079"/>
                    </a:cubicBezTo>
                    <a:cubicBezTo>
                      <a:pt x="6982" y="6076"/>
                      <a:pt x="6969" y="6075"/>
                      <a:pt x="6955" y="6075"/>
                    </a:cubicBezTo>
                    <a:cubicBezTo>
                      <a:pt x="6674" y="6075"/>
                      <a:pt x="5654" y="6626"/>
                      <a:pt x="5654" y="6626"/>
                    </a:cubicBezTo>
                    <a:cubicBezTo>
                      <a:pt x="5593" y="6566"/>
                      <a:pt x="3466" y="6110"/>
                      <a:pt x="1004" y="4651"/>
                    </a:cubicBezTo>
                    <a:cubicBezTo>
                      <a:pt x="1004" y="4651"/>
                      <a:pt x="816" y="4574"/>
                      <a:pt x="617" y="4574"/>
                    </a:cubicBezTo>
                    <a:cubicBezTo>
                      <a:pt x="441" y="4574"/>
                      <a:pt x="255" y="4635"/>
                      <a:pt x="183" y="4864"/>
                    </a:cubicBezTo>
                    <a:cubicBezTo>
                      <a:pt x="1" y="5350"/>
                      <a:pt x="1034" y="6535"/>
                      <a:pt x="1946" y="7113"/>
                    </a:cubicBezTo>
                    <a:cubicBezTo>
                      <a:pt x="2839" y="7678"/>
                      <a:pt x="5947" y="9060"/>
                      <a:pt x="8787" y="9060"/>
                    </a:cubicBezTo>
                    <a:cubicBezTo>
                      <a:pt x="8847" y="9060"/>
                      <a:pt x="8907" y="9059"/>
                      <a:pt x="8967" y="9058"/>
                    </a:cubicBezTo>
                    <a:lnTo>
                      <a:pt x="8967" y="9058"/>
                    </a:lnTo>
                    <a:cubicBezTo>
                      <a:pt x="8967" y="9058"/>
                      <a:pt x="8846" y="9271"/>
                      <a:pt x="8633" y="9544"/>
                    </a:cubicBezTo>
                    <a:cubicBezTo>
                      <a:pt x="8390" y="9818"/>
                      <a:pt x="8511" y="10274"/>
                      <a:pt x="8815" y="10456"/>
                    </a:cubicBezTo>
                    <a:cubicBezTo>
                      <a:pt x="9091" y="10649"/>
                      <a:pt x="10192" y="11267"/>
                      <a:pt x="10666" y="11267"/>
                    </a:cubicBezTo>
                    <a:cubicBezTo>
                      <a:pt x="10715" y="11267"/>
                      <a:pt x="10757" y="11261"/>
                      <a:pt x="10791" y="11247"/>
                    </a:cubicBezTo>
                    <a:cubicBezTo>
                      <a:pt x="11186" y="11064"/>
                      <a:pt x="10822" y="10578"/>
                      <a:pt x="10822" y="10578"/>
                    </a:cubicBezTo>
                    <a:cubicBezTo>
                      <a:pt x="10822" y="10578"/>
                      <a:pt x="11490" y="9757"/>
                      <a:pt x="11703" y="9757"/>
                    </a:cubicBezTo>
                    <a:cubicBezTo>
                      <a:pt x="11761" y="9757"/>
                      <a:pt x="11826" y="9755"/>
                      <a:pt x="11900" y="9755"/>
                    </a:cubicBezTo>
                    <a:cubicBezTo>
                      <a:pt x="12178" y="9755"/>
                      <a:pt x="12573" y="9792"/>
                      <a:pt x="13101" y="10152"/>
                    </a:cubicBezTo>
                    <a:cubicBezTo>
                      <a:pt x="13527" y="10426"/>
                      <a:pt x="12433" y="11946"/>
                      <a:pt x="12402" y="12189"/>
                    </a:cubicBezTo>
                    <a:cubicBezTo>
                      <a:pt x="12311" y="12584"/>
                      <a:pt x="12007" y="13010"/>
                      <a:pt x="12736" y="13465"/>
                    </a:cubicBezTo>
                    <a:cubicBezTo>
                      <a:pt x="13453" y="13871"/>
                      <a:pt x="13794" y="14052"/>
                      <a:pt x="13996" y="14052"/>
                    </a:cubicBezTo>
                    <a:cubicBezTo>
                      <a:pt x="14051" y="14052"/>
                      <a:pt x="14096" y="14039"/>
                      <a:pt x="14135" y="14013"/>
                    </a:cubicBezTo>
                    <a:cubicBezTo>
                      <a:pt x="14317" y="13921"/>
                      <a:pt x="14621" y="13678"/>
                      <a:pt x="14408" y="13344"/>
                    </a:cubicBezTo>
                    <a:cubicBezTo>
                      <a:pt x="14165" y="13010"/>
                      <a:pt x="13922" y="12584"/>
                      <a:pt x="14135" y="12250"/>
                    </a:cubicBezTo>
                    <a:cubicBezTo>
                      <a:pt x="14378" y="11885"/>
                      <a:pt x="14864" y="11551"/>
                      <a:pt x="15138" y="11186"/>
                    </a:cubicBezTo>
                    <a:lnTo>
                      <a:pt x="15381" y="11125"/>
                    </a:lnTo>
                    <a:lnTo>
                      <a:pt x="16354" y="11642"/>
                    </a:lnTo>
                    <a:cubicBezTo>
                      <a:pt x="16354" y="11642"/>
                      <a:pt x="16141" y="13344"/>
                      <a:pt x="16141" y="13405"/>
                    </a:cubicBezTo>
                    <a:cubicBezTo>
                      <a:pt x="16141" y="13526"/>
                      <a:pt x="15533" y="14377"/>
                      <a:pt x="15776" y="14590"/>
                    </a:cubicBezTo>
                    <a:cubicBezTo>
                      <a:pt x="15942" y="14838"/>
                      <a:pt x="16958" y="15462"/>
                      <a:pt x="17689" y="15462"/>
                    </a:cubicBezTo>
                    <a:cubicBezTo>
                      <a:pt x="17764" y="15462"/>
                      <a:pt x="17836" y="15455"/>
                      <a:pt x="17904" y="15441"/>
                    </a:cubicBezTo>
                    <a:cubicBezTo>
                      <a:pt x="17904" y="15441"/>
                      <a:pt x="18208" y="15016"/>
                      <a:pt x="17873" y="14469"/>
                    </a:cubicBezTo>
                    <a:lnTo>
                      <a:pt x="18025" y="13405"/>
                    </a:lnTo>
                    <a:cubicBezTo>
                      <a:pt x="18025" y="13405"/>
                      <a:pt x="18238" y="14165"/>
                      <a:pt x="18329" y="14408"/>
                    </a:cubicBezTo>
                    <a:cubicBezTo>
                      <a:pt x="18390" y="14621"/>
                      <a:pt x="18664" y="15806"/>
                      <a:pt x="18694" y="15988"/>
                    </a:cubicBezTo>
                    <a:cubicBezTo>
                      <a:pt x="18724" y="16231"/>
                      <a:pt x="18846" y="16748"/>
                      <a:pt x="19424" y="17113"/>
                    </a:cubicBezTo>
                    <a:cubicBezTo>
                      <a:pt x="20001" y="17447"/>
                      <a:pt x="20487" y="17508"/>
                      <a:pt x="20487" y="17508"/>
                    </a:cubicBezTo>
                    <a:cubicBezTo>
                      <a:pt x="20487" y="17508"/>
                      <a:pt x="20974" y="17356"/>
                      <a:pt x="20548" y="16839"/>
                    </a:cubicBezTo>
                    <a:cubicBezTo>
                      <a:pt x="20153" y="16292"/>
                      <a:pt x="19879" y="16353"/>
                      <a:pt x="19910" y="15776"/>
                    </a:cubicBezTo>
                    <a:cubicBezTo>
                      <a:pt x="19940" y="15198"/>
                      <a:pt x="19788" y="14894"/>
                      <a:pt x="20092" y="14621"/>
                    </a:cubicBezTo>
                    <a:cubicBezTo>
                      <a:pt x="20092" y="14621"/>
                      <a:pt x="20585" y="14842"/>
                      <a:pt x="21680" y="14842"/>
                    </a:cubicBezTo>
                    <a:cubicBezTo>
                      <a:pt x="21802" y="14842"/>
                      <a:pt x="21931" y="14839"/>
                      <a:pt x="22068" y="14833"/>
                    </a:cubicBezTo>
                    <a:lnTo>
                      <a:pt x="23801" y="15502"/>
                    </a:lnTo>
                    <a:cubicBezTo>
                      <a:pt x="23801" y="15502"/>
                      <a:pt x="24500" y="16019"/>
                      <a:pt x="24621" y="16019"/>
                    </a:cubicBezTo>
                    <a:cubicBezTo>
                      <a:pt x="24621" y="16019"/>
                      <a:pt x="24690" y="16034"/>
                      <a:pt x="24777" y="16034"/>
                    </a:cubicBezTo>
                    <a:cubicBezTo>
                      <a:pt x="24864" y="16034"/>
                      <a:pt x="24971" y="16019"/>
                      <a:pt x="25047" y="15958"/>
                    </a:cubicBezTo>
                    <a:cubicBezTo>
                      <a:pt x="25047" y="15958"/>
                      <a:pt x="25128" y="16039"/>
                      <a:pt x="25227" y="16039"/>
                    </a:cubicBezTo>
                    <a:cubicBezTo>
                      <a:pt x="25276" y="16039"/>
                      <a:pt x="25330" y="16019"/>
                      <a:pt x="25381" y="15958"/>
                    </a:cubicBezTo>
                    <a:cubicBezTo>
                      <a:pt x="25533" y="15806"/>
                      <a:pt x="25837" y="15532"/>
                      <a:pt x="25685" y="14924"/>
                    </a:cubicBezTo>
                    <a:cubicBezTo>
                      <a:pt x="25533" y="14317"/>
                      <a:pt x="25077" y="13921"/>
                      <a:pt x="25016" y="13496"/>
                    </a:cubicBezTo>
                    <a:cubicBezTo>
                      <a:pt x="25016" y="13496"/>
                      <a:pt x="24804" y="13070"/>
                      <a:pt x="24287" y="12858"/>
                    </a:cubicBezTo>
                    <a:cubicBezTo>
                      <a:pt x="23960" y="12712"/>
                      <a:pt x="23753" y="12643"/>
                      <a:pt x="23542" y="12643"/>
                    </a:cubicBezTo>
                    <a:cubicBezTo>
                      <a:pt x="23399" y="12643"/>
                      <a:pt x="23255" y="12675"/>
                      <a:pt x="23071" y="12736"/>
                    </a:cubicBezTo>
                    <a:cubicBezTo>
                      <a:pt x="23071" y="12736"/>
                      <a:pt x="22828" y="11915"/>
                      <a:pt x="22585" y="11824"/>
                    </a:cubicBezTo>
                    <a:cubicBezTo>
                      <a:pt x="22524" y="11800"/>
                      <a:pt x="22445" y="11790"/>
                      <a:pt x="22357" y="11790"/>
                    </a:cubicBezTo>
                    <a:cubicBezTo>
                      <a:pt x="22007" y="11790"/>
                      <a:pt x="21521" y="11946"/>
                      <a:pt x="21521" y="11946"/>
                    </a:cubicBezTo>
                    <a:lnTo>
                      <a:pt x="21399" y="11642"/>
                    </a:lnTo>
                    <a:cubicBezTo>
                      <a:pt x="21399" y="11642"/>
                      <a:pt x="22038" y="11064"/>
                      <a:pt x="21855" y="10791"/>
                    </a:cubicBezTo>
                    <a:cubicBezTo>
                      <a:pt x="21673" y="10517"/>
                      <a:pt x="21095" y="10365"/>
                      <a:pt x="21095" y="10365"/>
                    </a:cubicBezTo>
                    <a:lnTo>
                      <a:pt x="21065" y="9757"/>
                    </a:lnTo>
                    <a:lnTo>
                      <a:pt x="21065" y="9757"/>
                    </a:lnTo>
                    <a:cubicBezTo>
                      <a:pt x="21065" y="9757"/>
                      <a:pt x="21323" y="9817"/>
                      <a:pt x="21677" y="9817"/>
                    </a:cubicBezTo>
                    <a:cubicBezTo>
                      <a:pt x="22119" y="9817"/>
                      <a:pt x="22710" y="9723"/>
                      <a:pt x="23132" y="9301"/>
                    </a:cubicBezTo>
                    <a:cubicBezTo>
                      <a:pt x="23193" y="9241"/>
                      <a:pt x="23527" y="8693"/>
                      <a:pt x="22676" y="8541"/>
                    </a:cubicBezTo>
                    <a:cubicBezTo>
                      <a:pt x="22676" y="8541"/>
                      <a:pt x="23375" y="8237"/>
                      <a:pt x="23345" y="7782"/>
                    </a:cubicBezTo>
                    <a:cubicBezTo>
                      <a:pt x="23345" y="7599"/>
                      <a:pt x="22676" y="7234"/>
                      <a:pt x="22676" y="7234"/>
                    </a:cubicBezTo>
                    <a:cubicBezTo>
                      <a:pt x="22676" y="7234"/>
                      <a:pt x="23557" y="6353"/>
                      <a:pt x="23436" y="6140"/>
                    </a:cubicBezTo>
                    <a:cubicBezTo>
                      <a:pt x="23379" y="5941"/>
                      <a:pt x="23162" y="5742"/>
                      <a:pt x="22712" y="5742"/>
                    </a:cubicBezTo>
                    <a:cubicBezTo>
                      <a:pt x="22681" y="5742"/>
                      <a:pt x="22648" y="5743"/>
                      <a:pt x="22615" y="5745"/>
                    </a:cubicBezTo>
                    <a:cubicBezTo>
                      <a:pt x="22068" y="5775"/>
                      <a:pt x="21430" y="5836"/>
                      <a:pt x="21430" y="5836"/>
                    </a:cubicBezTo>
                    <a:cubicBezTo>
                      <a:pt x="21430" y="5836"/>
                      <a:pt x="22615" y="5076"/>
                      <a:pt x="22493" y="4560"/>
                    </a:cubicBezTo>
                    <a:cubicBezTo>
                      <a:pt x="22463" y="4377"/>
                      <a:pt x="22159" y="4256"/>
                      <a:pt x="21886" y="4134"/>
                    </a:cubicBezTo>
                    <a:cubicBezTo>
                      <a:pt x="21460" y="3952"/>
                      <a:pt x="21065" y="3830"/>
                      <a:pt x="21065" y="3830"/>
                    </a:cubicBezTo>
                    <a:cubicBezTo>
                      <a:pt x="21065" y="3830"/>
                      <a:pt x="21156" y="2280"/>
                      <a:pt x="21126" y="2250"/>
                    </a:cubicBezTo>
                    <a:cubicBezTo>
                      <a:pt x="21084" y="2187"/>
                      <a:pt x="21014" y="1895"/>
                      <a:pt x="20738" y="1895"/>
                    </a:cubicBezTo>
                    <a:cubicBezTo>
                      <a:pt x="20612" y="1895"/>
                      <a:pt x="20443" y="1956"/>
                      <a:pt x="20214" y="2128"/>
                    </a:cubicBezTo>
                    <a:cubicBezTo>
                      <a:pt x="20214" y="2128"/>
                      <a:pt x="19089" y="3253"/>
                      <a:pt x="18694" y="3374"/>
                    </a:cubicBezTo>
                    <a:cubicBezTo>
                      <a:pt x="18694" y="3374"/>
                      <a:pt x="19089" y="1338"/>
                      <a:pt x="17934" y="821"/>
                    </a:cubicBezTo>
                    <a:cubicBezTo>
                      <a:pt x="17866" y="789"/>
                      <a:pt x="17800" y="775"/>
                      <a:pt x="17739" y="775"/>
                    </a:cubicBezTo>
                    <a:cubicBezTo>
                      <a:pt x="17145" y="775"/>
                      <a:pt x="16870" y="2098"/>
                      <a:pt x="16870" y="2098"/>
                    </a:cubicBezTo>
                    <a:cubicBezTo>
                      <a:pt x="16870" y="2098"/>
                      <a:pt x="16688" y="0"/>
                      <a:pt x="15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1"/>
              <p:cNvSpPr/>
              <p:nvPr/>
            </p:nvSpPr>
            <p:spPr>
              <a:xfrm rot="6887842">
                <a:off x="4295300" y="4121723"/>
                <a:ext cx="1159524" cy="1239131"/>
              </a:xfrm>
              <a:custGeom>
                <a:avLst/>
                <a:gdLst/>
                <a:ahLst/>
                <a:cxnLst/>
                <a:rect l="l" t="t" r="r" b="b"/>
                <a:pathLst>
                  <a:path w="46840" h="49075" extrusionOk="0">
                    <a:moveTo>
                      <a:pt x="655" y="0"/>
                    </a:moveTo>
                    <a:cubicBezTo>
                      <a:pt x="487" y="0"/>
                      <a:pt x="374" y="30"/>
                      <a:pt x="334" y="97"/>
                    </a:cubicBezTo>
                    <a:cubicBezTo>
                      <a:pt x="0" y="705"/>
                      <a:pt x="851" y="1525"/>
                      <a:pt x="2249" y="2133"/>
                    </a:cubicBezTo>
                    <a:cubicBezTo>
                      <a:pt x="3648" y="2741"/>
                      <a:pt x="5714" y="3896"/>
                      <a:pt x="6170" y="4565"/>
                    </a:cubicBezTo>
                    <a:cubicBezTo>
                      <a:pt x="6322" y="4839"/>
                      <a:pt x="6687" y="5295"/>
                      <a:pt x="6687" y="5295"/>
                    </a:cubicBezTo>
                    <a:lnTo>
                      <a:pt x="8936" y="8061"/>
                    </a:lnTo>
                    <a:cubicBezTo>
                      <a:pt x="8936" y="8061"/>
                      <a:pt x="13192" y="14535"/>
                      <a:pt x="14012" y="16875"/>
                    </a:cubicBezTo>
                    <a:cubicBezTo>
                      <a:pt x="14012" y="16875"/>
                      <a:pt x="15897" y="21252"/>
                      <a:pt x="16444" y="21951"/>
                    </a:cubicBezTo>
                    <a:cubicBezTo>
                      <a:pt x="16991" y="22620"/>
                      <a:pt x="17599" y="24322"/>
                      <a:pt x="20456" y="25812"/>
                    </a:cubicBezTo>
                    <a:lnTo>
                      <a:pt x="20760" y="25963"/>
                    </a:lnTo>
                    <a:cubicBezTo>
                      <a:pt x="20760" y="25963"/>
                      <a:pt x="24773" y="27726"/>
                      <a:pt x="28116" y="27818"/>
                    </a:cubicBezTo>
                    <a:cubicBezTo>
                      <a:pt x="28614" y="27836"/>
                      <a:pt x="29090" y="27847"/>
                      <a:pt x="29558" y="27847"/>
                    </a:cubicBezTo>
                    <a:cubicBezTo>
                      <a:pt x="31379" y="27847"/>
                      <a:pt x="33085" y="27681"/>
                      <a:pt x="35502" y="27149"/>
                    </a:cubicBezTo>
                    <a:cubicBezTo>
                      <a:pt x="35502" y="27149"/>
                      <a:pt x="36262" y="27179"/>
                      <a:pt x="36475" y="27514"/>
                    </a:cubicBezTo>
                    <a:cubicBezTo>
                      <a:pt x="36718" y="27818"/>
                      <a:pt x="38603" y="30128"/>
                      <a:pt x="39059" y="32985"/>
                    </a:cubicBezTo>
                    <a:cubicBezTo>
                      <a:pt x="39514" y="35842"/>
                      <a:pt x="39514" y="39216"/>
                      <a:pt x="37691" y="42590"/>
                    </a:cubicBezTo>
                    <a:cubicBezTo>
                      <a:pt x="37660" y="42681"/>
                      <a:pt x="37387" y="43167"/>
                      <a:pt x="36596" y="43775"/>
                    </a:cubicBezTo>
                    <a:cubicBezTo>
                      <a:pt x="36307" y="44007"/>
                      <a:pt x="35662" y="44177"/>
                      <a:pt x="34918" y="44177"/>
                    </a:cubicBezTo>
                    <a:cubicBezTo>
                      <a:pt x="34491" y="44177"/>
                      <a:pt x="34031" y="44121"/>
                      <a:pt x="33587" y="43988"/>
                    </a:cubicBezTo>
                    <a:cubicBezTo>
                      <a:pt x="33387" y="43923"/>
                      <a:pt x="33204" y="43896"/>
                      <a:pt x="33039" y="43896"/>
                    </a:cubicBezTo>
                    <a:cubicBezTo>
                      <a:pt x="32197" y="43896"/>
                      <a:pt x="31794" y="44596"/>
                      <a:pt x="31794" y="44596"/>
                    </a:cubicBezTo>
                    <a:cubicBezTo>
                      <a:pt x="31794" y="44596"/>
                      <a:pt x="31338" y="44596"/>
                      <a:pt x="31156" y="44778"/>
                    </a:cubicBezTo>
                    <a:cubicBezTo>
                      <a:pt x="30973" y="44961"/>
                      <a:pt x="30578" y="45660"/>
                      <a:pt x="31277" y="46359"/>
                    </a:cubicBezTo>
                    <a:cubicBezTo>
                      <a:pt x="31800" y="46929"/>
                      <a:pt x="33750" y="49075"/>
                      <a:pt x="35809" y="49075"/>
                    </a:cubicBezTo>
                    <a:cubicBezTo>
                      <a:pt x="36387" y="49075"/>
                      <a:pt x="36973" y="48906"/>
                      <a:pt x="37539" y="48487"/>
                    </a:cubicBezTo>
                    <a:cubicBezTo>
                      <a:pt x="40122" y="46632"/>
                      <a:pt x="40852" y="44474"/>
                      <a:pt x="41581" y="42073"/>
                    </a:cubicBezTo>
                    <a:cubicBezTo>
                      <a:pt x="42341" y="39672"/>
                      <a:pt x="44226" y="29945"/>
                      <a:pt x="40001" y="22559"/>
                    </a:cubicBezTo>
                    <a:cubicBezTo>
                      <a:pt x="40001" y="22559"/>
                      <a:pt x="40457" y="20006"/>
                      <a:pt x="40305" y="19003"/>
                    </a:cubicBezTo>
                    <a:lnTo>
                      <a:pt x="42402" y="16267"/>
                    </a:lnTo>
                    <a:cubicBezTo>
                      <a:pt x="42402" y="16267"/>
                      <a:pt x="42949" y="15599"/>
                      <a:pt x="43496" y="15477"/>
                    </a:cubicBezTo>
                    <a:cubicBezTo>
                      <a:pt x="44074" y="15355"/>
                      <a:pt x="46384" y="15355"/>
                      <a:pt x="46627" y="14444"/>
                    </a:cubicBezTo>
                    <a:cubicBezTo>
                      <a:pt x="46840" y="13532"/>
                      <a:pt x="43132" y="13197"/>
                      <a:pt x="43132" y="13197"/>
                    </a:cubicBezTo>
                    <a:cubicBezTo>
                      <a:pt x="43132" y="13197"/>
                      <a:pt x="42818" y="13073"/>
                      <a:pt x="42388" y="13073"/>
                    </a:cubicBezTo>
                    <a:cubicBezTo>
                      <a:pt x="41890" y="13073"/>
                      <a:pt x="41236" y="13240"/>
                      <a:pt x="40730" y="13957"/>
                    </a:cubicBezTo>
                    <a:cubicBezTo>
                      <a:pt x="39826" y="15241"/>
                      <a:pt x="38809" y="16273"/>
                      <a:pt x="38460" y="16273"/>
                    </a:cubicBezTo>
                    <a:cubicBezTo>
                      <a:pt x="38446" y="16273"/>
                      <a:pt x="38432" y="16271"/>
                      <a:pt x="38420" y="16267"/>
                    </a:cubicBezTo>
                    <a:cubicBezTo>
                      <a:pt x="38382" y="16260"/>
                      <a:pt x="38330" y="16256"/>
                      <a:pt x="38268" y="16256"/>
                    </a:cubicBezTo>
                    <a:cubicBezTo>
                      <a:pt x="37831" y="16256"/>
                      <a:pt x="36900" y="16419"/>
                      <a:pt x="36900" y="16419"/>
                    </a:cubicBezTo>
                    <a:lnTo>
                      <a:pt x="36141" y="16389"/>
                    </a:lnTo>
                    <a:lnTo>
                      <a:pt x="36505" y="15112"/>
                    </a:lnTo>
                    <a:cubicBezTo>
                      <a:pt x="36505" y="15112"/>
                      <a:pt x="38633" y="12559"/>
                      <a:pt x="38694" y="11982"/>
                    </a:cubicBezTo>
                    <a:cubicBezTo>
                      <a:pt x="38724" y="11404"/>
                      <a:pt x="36353" y="10887"/>
                      <a:pt x="36110" y="10796"/>
                    </a:cubicBezTo>
                    <a:cubicBezTo>
                      <a:pt x="35837" y="10705"/>
                      <a:pt x="34438" y="10705"/>
                      <a:pt x="34226" y="10614"/>
                    </a:cubicBezTo>
                    <a:cubicBezTo>
                      <a:pt x="34117" y="10578"/>
                      <a:pt x="33868" y="10531"/>
                      <a:pt x="33698" y="10531"/>
                    </a:cubicBezTo>
                    <a:cubicBezTo>
                      <a:pt x="33582" y="10531"/>
                      <a:pt x="33502" y="10552"/>
                      <a:pt x="33527" y="10614"/>
                    </a:cubicBezTo>
                    <a:cubicBezTo>
                      <a:pt x="33557" y="10796"/>
                      <a:pt x="33770" y="11070"/>
                      <a:pt x="33739" y="11161"/>
                    </a:cubicBezTo>
                    <a:cubicBezTo>
                      <a:pt x="33709" y="11222"/>
                      <a:pt x="31916" y="13927"/>
                      <a:pt x="31429" y="15325"/>
                    </a:cubicBezTo>
                    <a:cubicBezTo>
                      <a:pt x="31429" y="15325"/>
                      <a:pt x="30183" y="14596"/>
                      <a:pt x="29940" y="14504"/>
                    </a:cubicBezTo>
                    <a:cubicBezTo>
                      <a:pt x="29940" y="14504"/>
                      <a:pt x="29666" y="12924"/>
                      <a:pt x="30061" y="12225"/>
                    </a:cubicBezTo>
                    <a:cubicBezTo>
                      <a:pt x="30700" y="10948"/>
                      <a:pt x="31764" y="10614"/>
                      <a:pt x="31885" y="9975"/>
                    </a:cubicBezTo>
                    <a:cubicBezTo>
                      <a:pt x="31946" y="9519"/>
                      <a:pt x="31703" y="9489"/>
                      <a:pt x="31095" y="9337"/>
                    </a:cubicBezTo>
                    <a:cubicBezTo>
                      <a:pt x="30487" y="9185"/>
                      <a:pt x="29028" y="8820"/>
                      <a:pt x="29028" y="8820"/>
                    </a:cubicBezTo>
                    <a:lnTo>
                      <a:pt x="27751" y="8425"/>
                    </a:lnTo>
                    <a:cubicBezTo>
                      <a:pt x="27751" y="8425"/>
                      <a:pt x="26870" y="8729"/>
                      <a:pt x="26444" y="9793"/>
                    </a:cubicBezTo>
                    <a:cubicBezTo>
                      <a:pt x="26019" y="10857"/>
                      <a:pt x="25472" y="11465"/>
                      <a:pt x="24742" y="11982"/>
                    </a:cubicBezTo>
                    <a:cubicBezTo>
                      <a:pt x="24013" y="12529"/>
                      <a:pt x="23830" y="12681"/>
                      <a:pt x="23830" y="12681"/>
                    </a:cubicBezTo>
                    <a:cubicBezTo>
                      <a:pt x="23830" y="12681"/>
                      <a:pt x="23131" y="12437"/>
                      <a:pt x="23040" y="12225"/>
                    </a:cubicBezTo>
                    <a:cubicBezTo>
                      <a:pt x="22918" y="11982"/>
                      <a:pt x="22766" y="10857"/>
                      <a:pt x="22766" y="10857"/>
                    </a:cubicBezTo>
                    <a:cubicBezTo>
                      <a:pt x="22766" y="10857"/>
                      <a:pt x="22645" y="9337"/>
                      <a:pt x="23222" y="8364"/>
                    </a:cubicBezTo>
                    <a:cubicBezTo>
                      <a:pt x="23222" y="8364"/>
                      <a:pt x="23830" y="7969"/>
                      <a:pt x="23253" y="7422"/>
                    </a:cubicBezTo>
                    <a:cubicBezTo>
                      <a:pt x="22675" y="6905"/>
                      <a:pt x="20396" y="6450"/>
                      <a:pt x="20244" y="6450"/>
                    </a:cubicBezTo>
                    <a:cubicBezTo>
                      <a:pt x="20155" y="6450"/>
                      <a:pt x="19839" y="6305"/>
                      <a:pt x="19560" y="6305"/>
                    </a:cubicBezTo>
                    <a:cubicBezTo>
                      <a:pt x="19362" y="6305"/>
                      <a:pt x="19182" y="6379"/>
                      <a:pt x="19119" y="6632"/>
                    </a:cubicBezTo>
                    <a:cubicBezTo>
                      <a:pt x="18967" y="7240"/>
                      <a:pt x="19241" y="7209"/>
                      <a:pt x="19180" y="7757"/>
                    </a:cubicBezTo>
                    <a:cubicBezTo>
                      <a:pt x="19119" y="8334"/>
                      <a:pt x="18845" y="11313"/>
                      <a:pt x="18845" y="11556"/>
                    </a:cubicBezTo>
                    <a:cubicBezTo>
                      <a:pt x="18845" y="11556"/>
                      <a:pt x="18055" y="11100"/>
                      <a:pt x="17751" y="10948"/>
                    </a:cubicBezTo>
                    <a:cubicBezTo>
                      <a:pt x="17022" y="10553"/>
                      <a:pt x="10791" y="3471"/>
                      <a:pt x="8815" y="2711"/>
                    </a:cubicBezTo>
                    <a:cubicBezTo>
                      <a:pt x="8815" y="2711"/>
                      <a:pt x="7447" y="2103"/>
                      <a:pt x="7265" y="2042"/>
                    </a:cubicBezTo>
                    <a:cubicBezTo>
                      <a:pt x="7102" y="1961"/>
                      <a:pt x="2025" y="0"/>
                      <a:pt x="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1"/>
              <p:cNvSpPr/>
              <p:nvPr/>
            </p:nvSpPr>
            <p:spPr>
              <a:xfrm flipH="1">
                <a:off x="5443630" y="4644910"/>
                <a:ext cx="1287275" cy="914175"/>
              </a:xfrm>
              <a:custGeom>
                <a:avLst/>
                <a:gdLst/>
                <a:ahLst/>
                <a:cxnLst/>
                <a:rect l="l" t="t" r="r" b="b"/>
                <a:pathLst>
                  <a:path w="51491" h="36567" extrusionOk="0">
                    <a:moveTo>
                      <a:pt x="46232" y="16050"/>
                    </a:moveTo>
                    <a:cubicBezTo>
                      <a:pt x="46415" y="16506"/>
                      <a:pt x="46263" y="17661"/>
                      <a:pt x="45655" y="18633"/>
                    </a:cubicBezTo>
                    <a:cubicBezTo>
                      <a:pt x="45047" y="19576"/>
                      <a:pt x="45746" y="20305"/>
                      <a:pt x="45746" y="20305"/>
                    </a:cubicBezTo>
                    <a:cubicBezTo>
                      <a:pt x="45746" y="20305"/>
                      <a:pt x="45624" y="20670"/>
                      <a:pt x="45776" y="20913"/>
                    </a:cubicBezTo>
                    <a:cubicBezTo>
                      <a:pt x="45898" y="21126"/>
                      <a:pt x="46384" y="21582"/>
                      <a:pt x="47174" y="21217"/>
                    </a:cubicBezTo>
                    <a:cubicBezTo>
                      <a:pt x="47995" y="20792"/>
                      <a:pt x="51491" y="19089"/>
                      <a:pt x="50518" y="16415"/>
                    </a:cubicBezTo>
                    <a:cubicBezTo>
                      <a:pt x="49576" y="13770"/>
                      <a:pt x="47934" y="12646"/>
                      <a:pt x="46080" y="11430"/>
                    </a:cubicBezTo>
                    <a:cubicBezTo>
                      <a:pt x="44226" y="10214"/>
                      <a:pt x="36475" y="6232"/>
                      <a:pt x="29180" y="7995"/>
                    </a:cubicBezTo>
                    <a:cubicBezTo>
                      <a:pt x="29180" y="7995"/>
                      <a:pt x="27113" y="6962"/>
                      <a:pt x="26293" y="6840"/>
                    </a:cubicBezTo>
                    <a:lnTo>
                      <a:pt x="24469" y="4408"/>
                    </a:lnTo>
                    <a:cubicBezTo>
                      <a:pt x="24469" y="4408"/>
                      <a:pt x="24013" y="3800"/>
                      <a:pt x="24043" y="3314"/>
                    </a:cubicBezTo>
                    <a:cubicBezTo>
                      <a:pt x="24074" y="2828"/>
                      <a:pt x="24651" y="852"/>
                      <a:pt x="23922" y="427"/>
                    </a:cubicBezTo>
                    <a:cubicBezTo>
                      <a:pt x="23223" y="1"/>
                      <a:pt x="22037" y="3041"/>
                      <a:pt x="22037" y="3041"/>
                    </a:cubicBezTo>
                    <a:cubicBezTo>
                      <a:pt x="22037" y="3041"/>
                      <a:pt x="21186" y="4104"/>
                      <a:pt x="22098" y="5259"/>
                    </a:cubicBezTo>
                    <a:cubicBezTo>
                      <a:pt x="22979" y="6384"/>
                      <a:pt x="23679" y="7539"/>
                      <a:pt x="23527" y="7752"/>
                    </a:cubicBezTo>
                    <a:cubicBezTo>
                      <a:pt x="23375" y="7995"/>
                      <a:pt x="23283" y="9089"/>
                      <a:pt x="23283" y="9089"/>
                    </a:cubicBezTo>
                    <a:lnTo>
                      <a:pt x="23071" y="9728"/>
                    </a:lnTo>
                    <a:lnTo>
                      <a:pt x="22037" y="9089"/>
                    </a:lnTo>
                    <a:cubicBezTo>
                      <a:pt x="22037" y="9089"/>
                      <a:pt x="20396" y="6688"/>
                      <a:pt x="19940" y="6506"/>
                    </a:cubicBezTo>
                    <a:cubicBezTo>
                      <a:pt x="19484" y="6354"/>
                      <a:pt x="18450" y="8208"/>
                      <a:pt x="18299" y="8390"/>
                    </a:cubicBezTo>
                    <a:cubicBezTo>
                      <a:pt x="18147" y="8603"/>
                      <a:pt x="17812" y="9758"/>
                      <a:pt x="17691" y="9971"/>
                    </a:cubicBezTo>
                    <a:cubicBezTo>
                      <a:pt x="17599" y="10123"/>
                      <a:pt x="17387" y="10579"/>
                      <a:pt x="17539" y="10609"/>
                    </a:cubicBezTo>
                    <a:cubicBezTo>
                      <a:pt x="17691" y="10639"/>
                      <a:pt x="17995" y="10487"/>
                      <a:pt x="18055" y="10518"/>
                    </a:cubicBezTo>
                    <a:cubicBezTo>
                      <a:pt x="18086" y="10579"/>
                      <a:pt x="19940" y="12737"/>
                      <a:pt x="21004" y="13527"/>
                    </a:cubicBezTo>
                    <a:cubicBezTo>
                      <a:pt x="21004" y="13527"/>
                      <a:pt x="20092" y="14408"/>
                      <a:pt x="19940" y="14591"/>
                    </a:cubicBezTo>
                    <a:cubicBezTo>
                      <a:pt x="19940" y="14591"/>
                      <a:pt x="18542" y="14439"/>
                      <a:pt x="18055" y="13953"/>
                    </a:cubicBezTo>
                    <a:cubicBezTo>
                      <a:pt x="17143" y="13071"/>
                      <a:pt x="17083" y="12129"/>
                      <a:pt x="16596" y="11855"/>
                    </a:cubicBezTo>
                    <a:cubicBezTo>
                      <a:pt x="16262" y="11673"/>
                      <a:pt x="16140" y="11886"/>
                      <a:pt x="15836" y="12342"/>
                    </a:cubicBezTo>
                    <a:cubicBezTo>
                      <a:pt x="15563" y="12798"/>
                      <a:pt x="14925" y="13953"/>
                      <a:pt x="14925" y="13953"/>
                    </a:cubicBezTo>
                    <a:lnTo>
                      <a:pt x="14256" y="14925"/>
                    </a:lnTo>
                    <a:cubicBezTo>
                      <a:pt x="14256" y="14925"/>
                      <a:pt x="14286" y="15776"/>
                      <a:pt x="15077" y="16384"/>
                    </a:cubicBezTo>
                    <a:cubicBezTo>
                      <a:pt x="15867" y="16992"/>
                      <a:pt x="16262" y="17630"/>
                      <a:pt x="16536" y="18360"/>
                    </a:cubicBezTo>
                    <a:cubicBezTo>
                      <a:pt x="16840" y="19089"/>
                      <a:pt x="16870" y="19302"/>
                      <a:pt x="16870" y="19302"/>
                    </a:cubicBezTo>
                    <a:cubicBezTo>
                      <a:pt x="16870" y="19302"/>
                      <a:pt x="16536" y="19789"/>
                      <a:pt x="16292" y="19880"/>
                    </a:cubicBezTo>
                    <a:cubicBezTo>
                      <a:pt x="16080" y="19940"/>
                      <a:pt x="15077" y="19758"/>
                      <a:pt x="15077" y="19758"/>
                    </a:cubicBezTo>
                    <a:cubicBezTo>
                      <a:pt x="15077" y="19758"/>
                      <a:pt x="13800" y="19485"/>
                      <a:pt x="13101" y="18785"/>
                    </a:cubicBezTo>
                    <a:cubicBezTo>
                      <a:pt x="13101" y="18785"/>
                      <a:pt x="12888" y="18178"/>
                      <a:pt x="12311" y="18512"/>
                    </a:cubicBezTo>
                    <a:cubicBezTo>
                      <a:pt x="11733" y="18846"/>
                      <a:pt x="10791" y="20670"/>
                      <a:pt x="10700" y="20822"/>
                    </a:cubicBezTo>
                    <a:cubicBezTo>
                      <a:pt x="10639" y="20944"/>
                      <a:pt x="10122" y="21551"/>
                      <a:pt x="10608" y="21825"/>
                    </a:cubicBezTo>
                    <a:cubicBezTo>
                      <a:pt x="11064" y="22068"/>
                      <a:pt x="11095" y="21855"/>
                      <a:pt x="11551" y="22038"/>
                    </a:cubicBezTo>
                    <a:cubicBezTo>
                      <a:pt x="12007" y="22220"/>
                      <a:pt x="14438" y="23223"/>
                      <a:pt x="14651" y="23254"/>
                    </a:cubicBezTo>
                    <a:lnTo>
                      <a:pt x="13861" y="24044"/>
                    </a:lnTo>
                    <a:cubicBezTo>
                      <a:pt x="13344" y="24561"/>
                      <a:pt x="5806" y="28117"/>
                      <a:pt x="4712" y="29606"/>
                    </a:cubicBezTo>
                    <a:cubicBezTo>
                      <a:pt x="4712" y="29606"/>
                      <a:pt x="3861" y="30579"/>
                      <a:pt x="3769" y="30731"/>
                    </a:cubicBezTo>
                    <a:cubicBezTo>
                      <a:pt x="3648" y="30883"/>
                      <a:pt x="0" y="35685"/>
                      <a:pt x="456" y="36141"/>
                    </a:cubicBezTo>
                    <a:cubicBezTo>
                      <a:pt x="912" y="36567"/>
                      <a:pt x="1763" y="36050"/>
                      <a:pt x="2645" y="35047"/>
                    </a:cubicBezTo>
                    <a:cubicBezTo>
                      <a:pt x="3526" y="33983"/>
                      <a:pt x="4955" y="32524"/>
                      <a:pt x="5654" y="32311"/>
                    </a:cubicBezTo>
                    <a:cubicBezTo>
                      <a:pt x="5927" y="32220"/>
                      <a:pt x="6383" y="32008"/>
                      <a:pt x="6383" y="32008"/>
                    </a:cubicBezTo>
                    <a:lnTo>
                      <a:pt x="9271" y="30792"/>
                    </a:lnTo>
                    <a:cubicBezTo>
                      <a:pt x="9271" y="30792"/>
                      <a:pt x="15806" y="28755"/>
                      <a:pt x="17964" y="28603"/>
                    </a:cubicBezTo>
                    <a:cubicBezTo>
                      <a:pt x="17964" y="28603"/>
                      <a:pt x="22098" y="28086"/>
                      <a:pt x="22827" y="27783"/>
                    </a:cubicBezTo>
                    <a:cubicBezTo>
                      <a:pt x="23557" y="27479"/>
                      <a:pt x="25138" y="27387"/>
                      <a:pt x="27083" y="25351"/>
                    </a:cubicBezTo>
                    <a:lnTo>
                      <a:pt x="27296" y="25108"/>
                    </a:lnTo>
                    <a:cubicBezTo>
                      <a:pt x="27296" y="25108"/>
                      <a:pt x="29788" y="22129"/>
                      <a:pt x="30700" y="19333"/>
                    </a:cubicBezTo>
                    <a:cubicBezTo>
                      <a:pt x="31338" y="17296"/>
                      <a:pt x="31764" y="15655"/>
                      <a:pt x="31916" y="12949"/>
                    </a:cubicBezTo>
                    <a:cubicBezTo>
                      <a:pt x="31916" y="12949"/>
                      <a:pt x="32129" y="12311"/>
                      <a:pt x="32463" y="12190"/>
                    </a:cubicBezTo>
                    <a:cubicBezTo>
                      <a:pt x="32828" y="12098"/>
                      <a:pt x="35199" y="11065"/>
                      <a:pt x="37752" y="11369"/>
                    </a:cubicBezTo>
                    <a:cubicBezTo>
                      <a:pt x="40305" y="11673"/>
                      <a:pt x="43101" y="12494"/>
                      <a:pt x="45533" y="14895"/>
                    </a:cubicBezTo>
                    <a:cubicBezTo>
                      <a:pt x="45594" y="14895"/>
                      <a:pt x="45928" y="15229"/>
                      <a:pt x="46232" y="1605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MAIN_POINT_1"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0" name="Google Shape;650;p33"/>
          <p:cNvGrpSpPr/>
          <p:nvPr/>
        </p:nvGrpSpPr>
        <p:grpSpPr>
          <a:xfrm flipH="1">
            <a:off x="-348873" y="3684513"/>
            <a:ext cx="9678956" cy="2308302"/>
            <a:chOff x="-40211" y="-1158024"/>
            <a:chExt cx="9678956" cy="2308302"/>
          </a:xfrm>
        </p:grpSpPr>
        <p:grpSp>
          <p:nvGrpSpPr>
            <p:cNvPr id="651" name="Google Shape;651;p33"/>
            <p:cNvGrpSpPr/>
            <p:nvPr/>
          </p:nvGrpSpPr>
          <p:grpSpPr>
            <a:xfrm>
              <a:off x="6080478" y="-565569"/>
              <a:ext cx="3558268" cy="1715847"/>
              <a:chOff x="6186603" y="-816369"/>
              <a:chExt cx="3558268" cy="1715847"/>
            </a:xfrm>
          </p:grpSpPr>
          <p:grpSp>
            <p:nvGrpSpPr>
              <p:cNvPr id="652" name="Google Shape;652;p33"/>
              <p:cNvGrpSpPr/>
              <p:nvPr/>
            </p:nvGrpSpPr>
            <p:grpSpPr>
              <a:xfrm>
                <a:off x="7366217" y="-816369"/>
                <a:ext cx="2378653" cy="1715847"/>
                <a:chOff x="6492440" y="137823"/>
                <a:chExt cx="1902923" cy="1356293"/>
              </a:xfrm>
            </p:grpSpPr>
            <p:sp>
              <p:nvSpPr>
                <p:cNvPr id="653" name="Google Shape;653;p33"/>
                <p:cNvSpPr/>
                <p:nvPr/>
              </p:nvSpPr>
              <p:spPr>
                <a:xfrm rot="2679705" flipH="1">
                  <a:off x="7381041" y="633679"/>
                  <a:ext cx="923928" cy="629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75" h="25017" extrusionOk="0">
                      <a:moveTo>
                        <a:pt x="22737" y="1"/>
                      </a:moveTo>
                      <a:cubicBezTo>
                        <a:pt x="21369" y="1"/>
                        <a:pt x="21065" y="2858"/>
                        <a:pt x="21065" y="2858"/>
                      </a:cubicBezTo>
                      <a:cubicBezTo>
                        <a:pt x="21065" y="2858"/>
                        <a:pt x="21156" y="3800"/>
                        <a:pt x="20883" y="3952"/>
                      </a:cubicBezTo>
                      <a:cubicBezTo>
                        <a:pt x="20883" y="3952"/>
                        <a:pt x="19967" y="3403"/>
                        <a:pt x="19318" y="3403"/>
                      </a:cubicBezTo>
                      <a:cubicBezTo>
                        <a:pt x="19173" y="3403"/>
                        <a:pt x="19042" y="3430"/>
                        <a:pt x="18937" y="3496"/>
                      </a:cubicBezTo>
                      <a:cubicBezTo>
                        <a:pt x="18329" y="3861"/>
                        <a:pt x="18694" y="6080"/>
                        <a:pt x="18633" y="6080"/>
                      </a:cubicBezTo>
                      <a:cubicBezTo>
                        <a:pt x="18632" y="6082"/>
                        <a:pt x="18628" y="6084"/>
                        <a:pt x="18622" y="6084"/>
                      </a:cubicBezTo>
                      <a:cubicBezTo>
                        <a:pt x="18484" y="6084"/>
                        <a:pt x="17213" y="5564"/>
                        <a:pt x="16738" y="5564"/>
                      </a:cubicBezTo>
                      <a:cubicBezTo>
                        <a:pt x="16676" y="5564"/>
                        <a:pt x="16627" y="5573"/>
                        <a:pt x="16597" y="5594"/>
                      </a:cubicBezTo>
                      <a:cubicBezTo>
                        <a:pt x="16293" y="5776"/>
                        <a:pt x="16050" y="6505"/>
                        <a:pt x="16110" y="6931"/>
                      </a:cubicBezTo>
                      <a:cubicBezTo>
                        <a:pt x="16110" y="6931"/>
                        <a:pt x="15832" y="6805"/>
                        <a:pt x="15512" y="6805"/>
                      </a:cubicBezTo>
                      <a:cubicBezTo>
                        <a:pt x="15336" y="6805"/>
                        <a:pt x="15148" y="6843"/>
                        <a:pt x="14986" y="6961"/>
                      </a:cubicBezTo>
                      <a:cubicBezTo>
                        <a:pt x="14530" y="7296"/>
                        <a:pt x="14347" y="8329"/>
                        <a:pt x="14347" y="8329"/>
                      </a:cubicBezTo>
                      <a:cubicBezTo>
                        <a:pt x="14347" y="8329"/>
                        <a:pt x="13791" y="7896"/>
                        <a:pt x="13306" y="7896"/>
                      </a:cubicBezTo>
                      <a:cubicBezTo>
                        <a:pt x="13202" y="7896"/>
                        <a:pt x="13101" y="7916"/>
                        <a:pt x="13010" y="7964"/>
                      </a:cubicBezTo>
                      <a:cubicBezTo>
                        <a:pt x="12524" y="8208"/>
                        <a:pt x="12615" y="9028"/>
                        <a:pt x="12615" y="9028"/>
                      </a:cubicBezTo>
                      <a:cubicBezTo>
                        <a:pt x="12615" y="9028"/>
                        <a:pt x="12290" y="8567"/>
                        <a:pt x="11921" y="8567"/>
                      </a:cubicBezTo>
                      <a:cubicBezTo>
                        <a:pt x="11899" y="8567"/>
                        <a:pt x="11877" y="8569"/>
                        <a:pt x="11855" y="8572"/>
                      </a:cubicBezTo>
                      <a:cubicBezTo>
                        <a:pt x="11429" y="8633"/>
                        <a:pt x="11277" y="9393"/>
                        <a:pt x="10974" y="9484"/>
                      </a:cubicBezTo>
                      <a:cubicBezTo>
                        <a:pt x="10974" y="9484"/>
                        <a:pt x="10852" y="8785"/>
                        <a:pt x="10335" y="8664"/>
                      </a:cubicBezTo>
                      <a:cubicBezTo>
                        <a:pt x="10305" y="8659"/>
                        <a:pt x="10272" y="8656"/>
                        <a:pt x="10236" y="8656"/>
                      </a:cubicBezTo>
                      <a:cubicBezTo>
                        <a:pt x="9614" y="8656"/>
                        <a:pt x="8147" y="9363"/>
                        <a:pt x="8147" y="9363"/>
                      </a:cubicBezTo>
                      <a:cubicBezTo>
                        <a:pt x="8056" y="9302"/>
                        <a:pt x="5016" y="8633"/>
                        <a:pt x="1429" y="6505"/>
                      </a:cubicBezTo>
                      <a:cubicBezTo>
                        <a:pt x="1429" y="6505"/>
                        <a:pt x="1181" y="6406"/>
                        <a:pt x="905" y="6406"/>
                      </a:cubicBezTo>
                      <a:cubicBezTo>
                        <a:pt x="652" y="6406"/>
                        <a:pt x="375" y="6490"/>
                        <a:pt x="244" y="6809"/>
                      </a:cubicBezTo>
                      <a:cubicBezTo>
                        <a:pt x="1" y="7509"/>
                        <a:pt x="1460" y="9241"/>
                        <a:pt x="2767" y="10062"/>
                      </a:cubicBezTo>
                      <a:cubicBezTo>
                        <a:pt x="4066" y="10859"/>
                        <a:pt x="8436" y="12833"/>
                        <a:pt x="12502" y="12833"/>
                      </a:cubicBezTo>
                      <a:cubicBezTo>
                        <a:pt x="12621" y="12833"/>
                        <a:pt x="12740" y="12831"/>
                        <a:pt x="12858" y="12828"/>
                      </a:cubicBezTo>
                      <a:lnTo>
                        <a:pt x="12858" y="12828"/>
                      </a:lnTo>
                      <a:cubicBezTo>
                        <a:pt x="12858" y="12828"/>
                        <a:pt x="12706" y="13162"/>
                        <a:pt x="12402" y="13557"/>
                      </a:cubicBezTo>
                      <a:cubicBezTo>
                        <a:pt x="12068" y="13922"/>
                        <a:pt x="12250" y="14560"/>
                        <a:pt x="12706" y="14864"/>
                      </a:cubicBezTo>
                      <a:cubicBezTo>
                        <a:pt x="13116" y="15137"/>
                        <a:pt x="14631" y="16025"/>
                        <a:pt x="15331" y="16025"/>
                      </a:cubicBezTo>
                      <a:cubicBezTo>
                        <a:pt x="15409" y="16025"/>
                        <a:pt x="15478" y="16013"/>
                        <a:pt x="15533" y="15989"/>
                      </a:cubicBezTo>
                      <a:cubicBezTo>
                        <a:pt x="16050" y="15715"/>
                        <a:pt x="15594" y="14986"/>
                        <a:pt x="15594" y="14986"/>
                      </a:cubicBezTo>
                      <a:cubicBezTo>
                        <a:pt x="15594" y="14986"/>
                        <a:pt x="16483" y="13830"/>
                        <a:pt x="16885" y="13830"/>
                      </a:cubicBezTo>
                      <a:cubicBezTo>
                        <a:pt x="16891" y="13830"/>
                        <a:pt x="16896" y="13830"/>
                        <a:pt x="16901" y="13831"/>
                      </a:cubicBezTo>
                      <a:cubicBezTo>
                        <a:pt x="17235" y="13892"/>
                        <a:pt x="17965" y="13740"/>
                        <a:pt x="18907" y="14378"/>
                      </a:cubicBezTo>
                      <a:cubicBezTo>
                        <a:pt x="19515" y="14803"/>
                        <a:pt x="17965" y="16931"/>
                        <a:pt x="17843" y="17296"/>
                      </a:cubicBezTo>
                      <a:cubicBezTo>
                        <a:pt x="17782" y="17843"/>
                        <a:pt x="17326" y="18481"/>
                        <a:pt x="18329" y="19089"/>
                      </a:cubicBezTo>
                      <a:cubicBezTo>
                        <a:pt x="19384" y="19689"/>
                        <a:pt x="19872" y="19929"/>
                        <a:pt x="20165" y="19929"/>
                      </a:cubicBezTo>
                      <a:cubicBezTo>
                        <a:pt x="20244" y="19929"/>
                        <a:pt x="20308" y="19912"/>
                        <a:pt x="20366" y="19880"/>
                      </a:cubicBezTo>
                      <a:cubicBezTo>
                        <a:pt x="20609" y="19728"/>
                        <a:pt x="21065" y="19393"/>
                        <a:pt x="20731" y="18907"/>
                      </a:cubicBezTo>
                      <a:cubicBezTo>
                        <a:pt x="20396" y="18390"/>
                        <a:pt x="20001" y="17782"/>
                        <a:pt x="20366" y="17296"/>
                      </a:cubicBezTo>
                      <a:cubicBezTo>
                        <a:pt x="20700" y="16810"/>
                        <a:pt x="21369" y="16323"/>
                        <a:pt x="21764" y="15776"/>
                      </a:cubicBezTo>
                      <a:lnTo>
                        <a:pt x="22129" y="15746"/>
                      </a:lnTo>
                      <a:lnTo>
                        <a:pt x="23466" y="16475"/>
                      </a:lnTo>
                      <a:cubicBezTo>
                        <a:pt x="23466" y="16475"/>
                        <a:pt x="23193" y="18907"/>
                        <a:pt x="23193" y="19059"/>
                      </a:cubicBezTo>
                      <a:cubicBezTo>
                        <a:pt x="23193" y="19211"/>
                        <a:pt x="22372" y="20366"/>
                        <a:pt x="22645" y="20761"/>
                      </a:cubicBezTo>
                      <a:cubicBezTo>
                        <a:pt x="22925" y="21097"/>
                        <a:pt x="24388" y="21998"/>
                        <a:pt x="25425" y="21998"/>
                      </a:cubicBezTo>
                      <a:cubicBezTo>
                        <a:pt x="25516" y="21998"/>
                        <a:pt x="25602" y="21991"/>
                        <a:pt x="25685" y="21977"/>
                      </a:cubicBezTo>
                      <a:cubicBezTo>
                        <a:pt x="25685" y="21977"/>
                        <a:pt x="26080" y="21399"/>
                        <a:pt x="25624" y="20609"/>
                      </a:cubicBezTo>
                      <a:lnTo>
                        <a:pt x="25837" y="19120"/>
                      </a:lnTo>
                      <a:cubicBezTo>
                        <a:pt x="25837" y="19120"/>
                        <a:pt x="26171" y="20214"/>
                        <a:pt x="26293" y="20518"/>
                      </a:cubicBezTo>
                      <a:cubicBezTo>
                        <a:pt x="26384" y="20883"/>
                        <a:pt x="26779" y="22494"/>
                        <a:pt x="26840" y="22858"/>
                      </a:cubicBezTo>
                      <a:cubicBezTo>
                        <a:pt x="26931" y="23162"/>
                        <a:pt x="27083" y="23922"/>
                        <a:pt x="27874" y="24439"/>
                      </a:cubicBezTo>
                      <a:cubicBezTo>
                        <a:pt x="28664" y="24986"/>
                        <a:pt x="29424" y="25016"/>
                        <a:pt x="29424" y="25016"/>
                      </a:cubicBezTo>
                      <a:cubicBezTo>
                        <a:pt x="29424" y="25016"/>
                        <a:pt x="30153" y="24773"/>
                        <a:pt x="29545" y="24013"/>
                      </a:cubicBezTo>
                      <a:cubicBezTo>
                        <a:pt x="28937" y="23253"/>
                        <a:pt x="28603" y="23314"/>
                        <a:pt x="28633" y="22494"/>
                      </a:cubicBezTo>
                      <a:cubicBezTo>
                        <a:pt x="28664" y="21703"/>
                        <a:pt x="28451" y="21247"/>
                        <a:pt x="28937" y="20883"/>
                      </a:cubicBezTo>
                      <a:cubicBezTo>
                        <a:pt x="28937" y="20883"/>
                        <a:pt x="29585" y="21151"/>
                        <a:pt x="31014" y="21151"/>
                      </a:cubicBezTo>
                      <a:cubicBezTo>
                        <a:pt x="31252" y="21151"/>
                        <a:pt x="31512" y="21143"/>
                        <a:pt x="31795" y="21126"/>
                      </a:cubicBezTo>
                      <a:lnTo>
                        <a:pt x="34226" y="22129"/>
                      </a:lnTo>
                      <a:cubicBezTo>
                        <a:pt x="34226" y="22129"/>
                        <a:pt x="35249" y="22859"/>
                        <a:pt x="35432" y="22859"/>
                      </a:cubicBezTo>
                      <a:cubicBezTo>
                        <a:pt x="35436" y="22859"/>
                        <a:pt x="35439" y="22859"/>
                        <a:pt x="35442" y="22858"/>
                      </a:cubicBezTo>
                      <a:cubicBezTo>
                        <a:pt x="35442" y="22858"/>
                        <a:pt x="35500" y="22868"/>
                        <a:pt x="35584" y="22868"/>
                      </a:cubicBezTo>
                      <a:cubicBezTo>
                        <a:pt x="35710" y="22868"/>
                        <a:pt x="35892" y="22846"/>
                        <a:pt x="36020" y="22737"/>
                      </a:cubicBezTo>
                      <a:cubicBezTo>
                        <a:pt x="36020" y="22737"/>
                        <a:pt x="36165" y="22868"/>
                        <a:pt x="36326" y="22868"/>
                      </a:cubicBezTo>
                      <a:cubicBezTo>
                        <a:pt x="36397" y="22868"/>
                        <a:pt x="36471" y="22842"/>
                        <a:pt x="36536" y="22767"/>
                      </a:cubicBezTo>
                      <a:cubicBezTo>
                        <a:pt x="36779" y="22554"/>
                        <a:pt x="37175" y="22159"/>
                        <a:pt x="36962" y="21339"/>
                      </a:cubicBezTo>
                      <a:cubicBezTo>
                        <a:pt x="36719" y="20487"/>
                        <a:pt x="36111" y="19880"/>
                        <a:pt x="35928" y="19241"/>
                      </a:cubicBezTo>
                      <a:cubicBezTo>
                        <a:pt x="35928" y="19241"/>
                        <a:pt x="35655" y="18633"/>
                        <a:pt x="34895" y="18329"/>
                      </a:cubicBezTo>
                      <a:cubicBezTo>
                        <a:pt x="34441" y="18130"/>
                        <a:pt x="34150" y="18049"/>
                        <a:pt x="33853" y="18049"/>
                      </a:cubicBezTo>
                      <a:cubicBezTo>
                        <a:pt x="33653" y="18049"/>
                        <a:pt x="33450" y="18086"/>
                        <a:pt x="33193" y="18147"/>
                      </a:cubicBezTo>
                      <a:cubicBezTo>
                        <a:pt x="33193" y="18147"/>
                        <a:pt x="32889" y="16992"/>
                        <a:pt x="32463" y="16810"/>
                      </a:cubicBezTo>
                      <a:cubicBezTo>
                        <a:pt x="32384" y="16773"/>
                        <a:pt x="32276" y="16759"/>
                        <a:pt x="32153" y="16759"/>
                      </a:cubicBezTo>
                      <a:cubicBezTo>
                        <a:pt x="31663" y="16759"/>
                        <a:pt x="30944" y="16992"/>
                        <a:pt x="30944" y="16992"/>
                      </a:cubicBezTo>
                      <a:lnTo>
                        <a:pt x="30761" y="16566"/>
                      </a:lnTo>
                      <a:cubicBezTo>
                        <a:pt x="30761" y="16566"/>
                        <a:pt x="31673" y="15776"/>
                        <a:pt x="31460" y="15351"/>
                      </a:cubicBezTo>
                      <a:cubicBezTo>
                        <a:pt x="31187" y="14955"/>
                        <a:pt x="30396" y="14743"/>
                        <a:pt x="30396" y="14743"/>
                      </a:cubicBezTo>
                      <a:lnTo>
                        <a:pt x="30396" y="13922"/>
                      </a:lnTo>
                      <a:cubicBezTo>
                        <a:pt x="30396" y="13922"/>
                        <a:pt x="30769" y="14006"/>
                        <a:pt x="31276" y="14006"/>
                      </a:cubicBezTo>
                      <a:cubicBezTo>
                        <a:pt x="31909" y="14006"/>
                        <a:pt x="32754" y="13875"/>
                        <a:pt x="33345" y="13284"/>
                      </a:cubicBezTo>
                      <a:cubicBezTo>
                        <a:pt x="33436" y="13193"/>
                        <a:pt x="33892" y="12402"/>
                        <a:pt x="32706" y="12220"/>
                      </a:cubicBezTo>
                      <a:cubicBezTo>
                        <a:pt x="32706" y="12220"/>
                        <a:pt x="33679" y="11764"/>
                        <a:pt x="33649" y="11156"/>
                      </a:cubicBezTo>
                      <a:cubicBezTo>
                        <a:pt x="33649" y="10852"/>
                        <a:pt x="32737" y="10366"/>
                        <a:pt x="32737" y="10366"/>
                      </a:cubicBezTo>
                      <a:cubicBezTo>
                        <a:pt x="32737" y="10366"/>
                        <a:pt x="33983" y="9150"/>
                        <a:pt x="33831" y="8785"/>
                      </a:cubicBezTo>
                      <a:cubicBezTo>
                        <a:pt x="33744" y="8494"/>
                        <a:pt x="33461" y="8175"/>
                        <a:pt x="32771" y="8175"/>
                      </a:cubicBezTo>
                      <a:cubicBezTo>
                        <a:pt x="32740" y="8175"/>
                        <a:pt x="32708" y="8176"/>
                        <a:pt x="32676" y="8177"/>
                      </a:cubicBezTo>
                      <a:cubicBezTo>
                        <a:pt x="31916" y="8268"/>
                        <a:pt x="30944" y="8360"/>
                        <a:pt x="30944" y="8360"/>
                      </a:cubicBezTo>
                      <a:cubicBezTo>
                        <a:pt x="30944" y="8360"/>
                        <a:pt x="32615" y="7265"/>
                        <a:pt x="32463" y="6536"/>
                      </a:cubicBezTo>
                      <a:cubicBezTo>
                        <a:pt x="32403" y="6293"/>
                        <a:pt x="31977" y="6080"/>
                        <a:pt x="31612" y="5928"/>
                      </a:cubicBezTo>
                      <a:cubicBezTo>
                        <a:pt x="31035" y="5685"/>
                        <a:pt x="30427" y="5533"/>
                        <a:pt x="30427" y="5533"/>
                      </a:cubicBezTo>
                      <a:cubicBezTo>
                        <a:pt x="30427" y="5533"/>
                        <a:pt x="30609" y="3314"/>
                        <a:pt x="30488" y="3192"/>
                      </a:cubicBezTo>
                      <a:cubicBezTo>
                        <a:pt x="30403" y="3150"/>
                        <a:pt x="30319" y="2713"/>
                        <a:pt x="29910" y="2713"/>
                      </a:cubicBezTo>
                      <a:cubicBezTo>
                        <a:pt x="29729" y="2713"/>
                        <a:pt x="29485" y="2798"/>
                        <a:pt x="29150" y="3040"/>
                      </a:cubicBezTo>
                      <a:cubicBezTo>
                        <a:pt x="29150" y="3040"/>
                        <a:pt x="27539" y="4712"/>
                        <a:pt x="26992" y="4834"/>
                      </a:cubicBezTo>
                      <a:cubicBezTo>
                        <a:pt x="26992" y="4834"/>
                        <a:pt x="27539" y="1916"/>
                        <a:pt x="25898" y="1186"/>
                      </a:cubicBezTo>
                      <a:cubicBezTo>
                        <a:pt x="25801" y="1145"/>
                        <a:pt x="25709" y="1126"/>
                        <a:pt x="25623" y="1126"/>
                      </a:cubicBezTo>
                      <a:cubicBezTo>
                        <a:pt x="24755" y="1126"/>
                        <a:pt x="24378" y="3010"/>
                        <a:pt x="24378" y="3010"/>
                      </a:cubicBezTo>
                      <a:cubicBezTo>
                        <a:pt x="24378" y="3010"/>
                        <a:pt x="24104" y="1"/>
                        <a:pt x="2273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33"/>
                <p:cNvSpPr/>
                <p:nvPr/>
              </p:nvSpPr>
              <p:spPr>
                <a:xfrm rot="-901843">
                  <a:off x="6570454" y="256136"/>
                  <a:ext cx="1011644" cy="719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5" h="31278" extrusionOk="0">
                      <a:moveTo>
                        <a:pt x="39637" y="13739"/>
                      </a:moveTo>
                      <a:cubicBezTo>
                        <a:pt x="39788" y="14164"/>
                        <a:pt x="39667" y="15137"/>
                        <a:pt x="39150" y="15958"/>
                      </a:cubicBezTo>
                      <a:cubicBezTo>
                        <a:pt x="38603" y="16748"/>
                        <a:pt x="39211" y="17356"/>
                        <a:pt x="39211" y="17356"/>
                      </a:cubicBezTo>
                      <a:cubicBezTo>
                        <a:pt x="39211" y="17356"/>
                        <a:pt x="39150" y="17690"/>
                        <a:pt x="39211" y="17842"/>
                      </a:cubicBezTo>
                      <a:cubicBezTo>
                        <a:pt x="39333" y="18025"/>
                        <a:pt x="39728" y="18450"/>
                        <a:pt x="40396" y="18116"/>
                      </a:cubicBezTo>
                      <a:cubicBezTo>
                        <a:pt x="41035" y="17782"/>
                        <a:pt x="44074" y="16292"/>
                        <a:pt x="43254" y="14012"/>
                      </a:cubicBezTo>
                      <a:cubicBezTo>
                        <a:pt x="42433" y="11733"/>
                        <a:pt x="41035" y="10791"/>
                        <a:pt x="39454" y="9757"/>
                      </a:cubicBezTo>
                      <a:cubicBezTo>
                        <a:pt x="37843" y="8724"/>
                        <a:pt x="31247" y="5319"/>
                        <a:pt x="24955" y="6778"/>
                      </a:cubicBezTo>
                      <a:cubicBezTo>
                        <a:pt x="24955" y="6778"/>
                        <a:pt x="23223" y="5927"/>
                        <a:pt x="22493" y="5836"/>
                      </a:cubicBezTo>
                      <a:lnTo>
                        <a:pt x="20943" y="3739"/>
                      </a:lnTo>
                      <a:cubicBezTo>
                        <a:pt x="20943" y="3739"/>
                        <a:pt x="20548" y="3222"/>
                        <a:pt x="20609" y="2797"/>
                      </a:cubicBezTo>
                      <a:cubicBezTo>
                        <a:pt x="20639" y="2371"/>
                        <a:pt x="21095" y="669"/>
                        <a:pt x="20487" y="334"/>
                      </a:cubicBezTo>
                      <a:cubicBezTo>
                        <a:pt x="19879" y="0"/>
                        <a:pt x="18846" y="2584"/>
                        <a:pt x="18846" y="2584"/>
                      </a:cubicBezTo>
                      <a:cubicBezTo>
                        <a:pt x="18846" y="2584"/>
                        <a:pt x="18116" y="3496"/>
                        <a:pt x="18937" y="4468"/>
                      </a:cubicBezTo>
                      <a:cubicBezTo>
                        <a:pt x="19697" y="5471"/>
                        <a:pt x="20244" y="6414"/>
                        <a:pt x="20092" y="6626"/>
                      </a:cubicBezTo>
                      <a:cubicBezTo>
                        <a:pt x="19940" y="6870"/>
                        <a:pt x="19910" y="7781"/>
                        <a:pt x="19910" y="7781"/>
                      </a:cubicBezTo>
                      <a:lnTo>
                        <a:pt x="19727" y="8298"/>
                      </a:lnTo>
                      <a:lnTo>
                        <a:pt x="18846" y="7721"/>
                      </a:lnTo>
                      <a:cubicBezTo>
                        <a:pt x="18846" y="7721"/>
                        <a:pt x="17448" y="5684"/>
                        <a:pt x="17053" y="5532"/>
                      </a:cubicBezTo>
                      <a:cubicBezTo>
                        <a:pt x="16657" y="5380"/>
                        <a:pt x="15776" y="6961"/>
                        <a:pt x="15654" y="7173"/>
                      </a:cubicBezTo>
                      <a:cubicBezTo>
                        <a:pt x="15533" y="7325"/>
                        <a:pt x="15229" y="8359"/>
                        <a:pt x="15138" y="8480"/>
                      </a:cubicBezTo>
                      <a:cubicBezTo>
                        <a:pt x="15046" y="8602"/>
                        <a:pt x="14864" y="9028"/>
                        <a:pt x="14955" y="9028"/>
                      </a:cubicBezTo>
                      <a:cubicBezTo>
                        <a:pt x="15077" y="9058"/>
                        <a:pt x="15350" y="8906"/>
                        <a:pt x="15381" y="8997"/>
                      </a:cubicBezTo>
                      <a:cubicBezTo>
                        <a:pt x="15411" y="9028"/>
                        <a:pt x="17022" y="10882"/>
                        <a:pt x="17934" y="11520"/>
                      </a:cubicBezTo>
                      <a:lnTo>
                        <a:pt x="17022" y="12432"/>
                      </a:lnTo>
                      <a:cubicBezTo>
                        <a:pt x="17022" y="12432"/>
                        <a:pt x="15837" y="12280"/>
                        <a:pt x="15381" y="11885"/>
                      </a:cubicBezTo>
                      <a:cubicBezTo>
                        <a:pt x="14621" y="11155"/>
                        <a:pt x="14590" y="10304"/>
                        <a:pt x="14165" y="10091"/>
                      </a:cubicBezTo>
                      <a:cubicBezTo>
                        <a:pt x="13861" y="9939"/>
                        <a:pt x="13739" y="10122"/>
                        <a:pt x="13527" y="10547"/>
                      </a:cubicBezTo>
                      <a:cubicBezTo>
                        <a:pt x="13283" y="10973"/>
                        <a:pt x="12736" y="11915"/>
                        <a:pt x="12736" y="11915"/>
                      </a:cubicBezTo>
                      <a:lnTo>
                        <a:pt x="12159" y="12736"/>
                      </a:lnTo>
                      <a:cubicBezTo>
                        <a:pt x="12159" y="12736"/>
                        <a:pt x="12189" y="13465"/>
                        <a:pt x="12888" y="13952"/>
                      </a:cubicBezTo>
                      <a:cubicBezTo>
                        <a:pt x="13557" y="14499"/>
                        <a:pt x="13861" y="15016"/>
                        <a:pt x="14135" y="15684"/>
                      </a:cubicBezTo>
                      <a:cubicBezTo>
                        <a:pt x="14378" y="16292"/>
                        <a:pt x="14438" y="16475"/>
                        <a:pt x="14438" y="16475"/>
                      </a:cubicBezTo>
                      <a:cubicBezTo>
                        <a:pt x="14438" y="16475"/>
                        <a:pt x="14135" y="16900"/>
                        <a:pt x="13952" y="16961"/>
                      </a:cubicBezTo>
                      <a:cubicBezTo>
                        <a:pt x="13770" y="16991"/>
                        <a:pt x="12888" y="16900"/>
                        <a:pt x="12888" y="16900"/>
                      </a:cubicBezTo>
                      <a:cubicBezTo>
                        <a:pt x="12888" y="16900"/>
                        <a:pt x="11764" y="16657"/>
                        <a:pt x="11217" y="16049"/>
                      </a:cubicBezTo>
                      <a:cubicBezTo>
                        <a:pt x="11217" y="16049"/>
                        <a:pt x="11004" y="15532"/>
                        <a:pt x="10517" y="15836"/>
                      </a:cubicBezTo>
                      <a:cubicBezTo>
                        <a:pt x="10031" y="16140"/>
                        <a:pt x="9241" y="17690"/>
                        <a:pt x="9150" y="17812"/>
                      </a:cubicBezTo>
                      <a:cubicBezTo>
                        <a:pt x="9119" y="17903"/>
                        <a:pt x="8663" y="18420"/>
                        <a:pt x="9028" y="18663"/>
                      </a:cubicBezTo>
                      <a:cubicBezTo>
                        <a:pt x="9454" y="18906"/>
                        <a:pt x="9454" y="18724"/>
                        <a:pt x="9879" y="18876"/>
                      </a:cubicBezTo>
                      <a:cubicBezTo>
                        <a:pt x="10305" y="19028"/>
                        <a:pt x="12341" y="19848"/>
                        <a:pt x="12524" y="19879"/>
                      </a:cubicBezTo>
                      <a:lnTo>
                        <a:pt x="11855" y="20578"/>
                      </a:lnTo>
                      <a:cubicBezTo>
                        <a:pt x="11399" y="21003"/>
                        <a:pt x="4985" y="24073"/>
                        <a:pt x="4013" y="25320"/>
                      </a:cubicBezTo>
                      <a:cubicBezTo>
                        <a:pt x="4013" y="25320"/>
                        <a:pt x="3314" y="26201"/>
                        <a:pt x="3222" y="26323"/>
                      </a:cubicBezTo>
                      <a:cubicBezTo>
                        <a:pt x="3101" y="26414"/>
                        <a:pt x="1" y="30517"/>
                        <a:pt x="365" y="30912"/>
                      </a:cubicBezTo>
                      <a:cubicBezTo>
                        <a:pt x="760" y="31277"/>
                        <a:pt x="1520" y="30821"/>
                        <a:pt x="2280" y="29970"/>
                      </a:cubicBezTo>
                      <a:cubicBezTo>
                        <a:pt x="3010" y="29058"/>
                        <a:pt x="4256" y="27842"/>
                        <a:pt x="4864" y="27630"/>
                      </a:cubicBezTo>
                      <a:cubicBezTo>
                        <a:pt x="5077" y="27569"/>
                        <a:pt x="5472" y="27387"/>
                        <a:pt x="5472" y="27387"/>
                      </a:cubicBezTo>
                      <a:lnTo>
                        <a:pt x="7934" y="26353"/>
                      </a:lnTo>
                      <a:cubicBezTo>
                        <a:pt x="7934" y="26353"/>
                        <a:pt x="13527" y="24590"/>
                        <a:pt x="15381" y="24499"/>
                      </a:cubicBezTo>
                      <a:cubicBezTo>
                        <a:pt x="15381" y="24499"/>
                        <a:pt x="18907" y="24043"/>
                        <a:pt x="19575" y="23800"/>
                      </a:cubicBezTo>
                      <a:cubicBezTo>
                        <a:pt x="20183" y="23557"/>
                        <a:pt x="21551" y="23466"/>
                        <a:pt x="23223" y="21733"/>
                      </a:cubicBezTo>
                      <a:lnTo>
                        <a:pt x="23405" y="21520"/>
                      </a:lnTo>
                      <a:cubicBezTo>
                        <a:pt x="23405" y="21520"/>
                        <a:pt x="25533" y="18997"/>
                        <a:pt x="26293" y="16596"/>
                      </a:cubicBezTo>
                      <a:cubicBezTo>
                        <a:pt x="26870" y="14833"/>
                        <a:pt x="27205" y="13435"/>
                        <a:pt x="27326" y="11125"/>
                      </a:cubicBezTo>
                      <a:cubicBezTo>
                        <a:pt x="27326" y="11125"/>
                        <a:pt x="27509" y="10578"/>
                        <a:pt x="27782" y="10487"/>
                      </a:cubicBezTo>
                      <a:cubicBezTo>
                        <a:pt x="28025" y="10365"/>
                        <a:pt x="30123" y="9484"/>
                        <a:pt x="32281" y="9757"/>
                      </a:cubicBezTo>
                      <a:cubicBezTo>
                        <a:pt x="34469" y="10031"/>
                        <a:pt x="36901" y="10730"/>
                        <a:pt x="38968" y="12766"/>
                      </a:cubicBezTo>
                      <a:cubicBezTo>
                        <a:pt x="39059" y="12766"/>
                        <a:pt x="39363" y="13070"/>
                        <a:pt x="39637" y="1373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55" name="Google Shape;655;p33"/>
              <p:cNvSpPr/>
              <p:nvPr/>
            </p:nvSpPr>
            <p:spPr>
              <a:xfrm rot="-3001153">
                <a:off x="6206155" y="-402798"/>
                <a:ext cx="1300351" cy="657657"/>
              </a:xfrm>
              <a:custGeom>
                <a:avLst/>
                <a:gdLst/>
                <a:ahLst/>
                <a:cxnLst/>
                <a:rect l="l" t="t" r="r" b="b"/>
                <a:pathLst>
                  <a:path w="20366" h="10176" extrusionOk="0">
                    <a:moveTo>
                      <a:pt x="471" y="1"/>
                    </a:moveTo>
                    <a:cubicBezTo>
                      <a:pt x="466" y="1"/>
                      <a:pt x="460" y="2"/>
                      <a:pt x="456" y="3"/>
                    </a:cubicBezTo>
                    <a:cubicBezTo>
                      <a:pt x="335" y="64"/>
                      <a:pt x="0" y="398"/>
                      <a:pt x="2067" y="1887"/>
                    </a:cubicBezTo>
                    <a:cubicBezTo>
                      <a:pt x="3678" y="3012"/>
                      <a:pt x="4894" y="3346"/>
                      <a:pt x="5350" y="3468"/>
                    </a:cubicBezTo>
                    <a:cubicBezTo>
                      <a:pt x="5411" y="3498"/>
                      <a:pt x="5471" y="3620"/>
                      <a:pt x="5411" y="3711"/>
                    </a:cubicBezTo>
                    <a:cubicBezTo>
                      <a:pt x="5228" y="3954"/>
                      <a:pt x="5016" y="4471"/>
                      <a:pt x="4924" y="4623"/>
                    </a:cubicBezTo>
                    <a:cubicBezTo>
                      <a:pt x="4894" y="4653"/>
                      <a:pt x="4894" y="4714"/>
                      <a:pt x="4924" y="4775"/>
                    </a:cubicBezTo>
                    <a:cubicBezTo>
                      <a:pt x="5107" y="5018"/>
                      <a:pt x="5927" y="5687"/>
                      <a:pt x="6231" y="5900"/>
                    </a:cubicBezTo>
                    <a:cubicBezTo>
                      <a:pt x="6254" y="5933"/>
                      <a:pt x="6284" y="5946"/>
                      <a:pt x="6315" y="5946"/>
                    </a:cubicBezTo>
                    <a:cubicBezTo>
                      <a:pt x="6369" y="5946"/>
                      <a:pt x="6425" y="5908"/>
                      <a:pt x="6444" y="5869"/>
                    </a:cubicBezTo>
                    <a:cubicBezTo>
                      <a:pt x="6474" y="5778"/>
                      <a:pt x="6474" y="5717"/>
                      <a:pt x="6535" y="5626"/>
                    </a:cubicBezTo>
                    <a:cubicBezTo>
                      <a:pt x="6566" y="5474"/>
                      <a:pt x="6292" y="4957"/>
                      <a:pt x="6292" y="4805"/>
                    </a:cubicBezTo>
                    <a:cubicBezTo>
                      <a:pt x="6292" y="4702"/>
                      <a:pt x="6377" y="4655"/>
                      <a:pt x="6460" y="4655"/>
                    </a:cubicBezTo>
                    <a:cubicBezTo>
                      <a:pt x="6499" y="4655"/>
                      <a:pt x="6537" y="4665"/>
                      <a:pt x="6566" y="4684"/>
                    </a:cubicBezTo>
                    <a:cubicBezTo>
                      <a:pt x="6900" y="5079"/>
                      <a:pt x="8298" y="5474"/>
                      <a:pt x="8298" y="5474"/>
                    </a:cubicBezTo>
                    <a:lnTo>
                      <a:pt x="8815" y="5626"/>
                    </a:lnTo>
                    <a:cubicBezTo>
                      <a:pt x="8884" y="5667"/>
                      <a:pt x="8952" y="5684"/>
                      <a:pt x="9012" y="5684"/>
                    </a:cubicBezTo>
                    <a:cubicBezTo>
                      <a:pt x="9086" y="5684"/>
                      <a:pt x="9146" y="5660"/>
                      <a:pt x="9180" y="5626"/>
                    </a:cubicBezTo>
                    <a:cubicBezTo>
                      <a:pt x="9271" y="5626"/>
                      <a:pt x="9301" y="5626"/>
                      <a:pt x="9332" y="5687"/>
                    </a:cubicBezTo>
                    <a:cubicBezTo>
                      <a:pt x="9423" y="5748"/>
                      <a:pt x="9605" y="5839"/>
                      <a:pt x="9605" y="5869"/>
                    </a:cubicBezTo>
                    <a:cubicBezTo>
                      <a:pt x="9666" y="6082"/>
                      <a:pt x="9605" y="6295"/>
                      <a:pt x="9605" y="6295"/>
                    </a:cubicBezTo>
                    <a:cubicBezTo>
                      <a:pt x="9484" y="6629"/>
                      <a:pt x="9605" y="6994"/>
                      <a:pt x="9605" y="7055"/>
                    </a:cubicBezTo>
                    <a:cubicBezTo>
                      <a:pt x="9605" y="7085"/>
                      <a:pt x="8967" y="8423"/>
                      <a:pt x="8845" y="8635"/>
                    </a:cubicBezTo>
                    <a:cubicBezTo>
                      <a:pt x="8724" y="8787"/>
                      <a:pt x="8754" y="8970"/>
                      <a:pt x="8754" y="9061"/>
                    </a:cubicBezTo>
                    <a:cubicBezTo>
                      <a:pt x="8754" y="9091"/>
                      <a:pt x="8754" y="9091"/>
                      <a:pt x="8815" y="9122"/>
                    </a:cubicBezTo>
                    <a:lnTo>
                      <a:pt x="9909" y="10155"/>
                    </a:lnTo>
                    <a:cubicBezTo>
                      <a:pt x="9934" y="10168"/>
                      <a:pt x="9970" y="10175"/>
                      <a:pt x="10005" y="10175"/>
                    </a:cubicBezTo>
                    <a:cubicBezTo>
                      <a:pt x="10055" y="10175"/>
                      <a:pt x="10104" y="10160"/>
                      <a:pt x="10122" y="10125"/>
                    </a:cubicBezTo>
                    <a:cubicBezTo>
                      <a:pt x="10517" y="9517"/>
                      <a:pt x="10061" y="8939"/>
                      <a:pt x="9970" y="8818"/>
                    </a:cubicBezTo>
                    <a:cubicBezTo>
                      <a:pt x="9940" y="8666"/>
                      <a:pt x="9970" y="8666"/>
                      <a:pt x="9970" y="8666"/>
                    </a:cubicBezTo>
                    <a:cubicBezTo>
                      <a:pt x="10730" y="7723"/>
                      <a:pt x="11095" y="6933"/>
                      <a:pt x="11155" y="6812"/>
                    </a:cubicBezTo>
                    <a:cubicBezTo>
                      <a:pt x="11186" y="6751"/>
                      <a:pt x="11277" y="6508"/>
                      <a:pt x="11307" y="6356"/>
                    </a:cubicBezTo>
                    <a:cubicBezTo>
                      <a:pt x="11338" y="6295"/>
                      <a:pt x="11399" y="6234"/>
                      <a:pt x="11459" y="6234"/>
                    </a:cubicBezTo>
                    <a:lnTo>
                      <a:pt x="12098" y="6234"/>
                    </a:lnTo>
                    <a:cubicBezTo>
                      <a:pt x="12189" y="6234"/>
                      <a:pt x="12250" y="6295"/>
                      <a:pt x="12250" y="6356"/>
                    </a:cubicBezTo>
                    <a:cubicBezTo>
                      <a:pt x="12310" y="6538"/>
                      <a:pt x="12341" y="6903"/>
                      <a:pt x="12493" y="7085"/>
                    </a:cubicBezTo>
                    <a:cubicBezTo>
                      <a:pt x="12596" y="7217"/>
                      <a:pt x="12713" y="7272"/>
                      <a:pt x="12834" y="7272"/>
                    </a:cubicBezTo>
                    <a:cubicBezTo>
                      <a:pt x="12963" y="7272"/>
                      <a:pt x="13097" y="7210"/>
                      <a:pt x="13222" y="7116"/>
                    </a:cubicBezTo>
                    <a:cubicBezTo>
                      <a:pt x="13405" y="6964"/>
                      <a:pt x="13283" y="6447"/>
                      <a:pt x="13222" y="6204"/>
                    </a:cubicBezTo>
                    <a:cubicBezTo>
                      <a:pt x="13162" y="6143"/>
                      <a:pt x="13222" y="6052"/>
                      <a:pt x="13283" y="6021"/>
                    </a:cubicBezTo>
                    <a:lnTo>
                      <a:pt x="13526" y="5900"/>
                    </a:lnTo>
                    <a:cubicBezTo>
                      <a:pt x="13537" y="5894"/>
                      <a:pt x="13550" y="5892"/>
                      <a:pt x="13563" y="5892"/>
                    </a:cubicBezTo>
                    <a:cubicBezTo>
                      <a:pt x="13626" y="5892"/>
                      <a:pt x="13709" y="5946"/>
                      <a:pt x="13709" y="6021"/>
                    </a:cubicBezTo>
                    <a:cubicBezTo>
                      <a:pt x="13739" y="6082"/>
                      <a:pt x="13739" y="6234"/>
                      <a:pt x="13830" y="6325"/>
                    </a:cubicBezTo>
                    <a:cubicBezTo>
                      <a:pt x="13869" y="6403"/>
                      <a:pt x="13959" y="6442"/>
                      <a:pt x="14062" y="6442"/>
                    </a:cubicBezTo>
                    <a:cubicBezTo>
                      <a:pt x="14201" y="6442"/>
                      <a:pt x="14364" y="6373"/>
                      <a:pt x="14469" y="6234"/>
                    </a:cubicBezTo>
                    <a:cubicBezTo>
                      <a:pt x="14621" y="6052"/>
                      <a:pt x="14499" y="5748"/>
                      <a:pt x="14438" y="5596"/>
                    </a:cubicBezTo>
                    <a:cubicBezTo>
                      <a:pt x="14438" y="5565"/>
                      <a:pt x="14438" y="5505"/>
                      <a:pt x="14469" y="5444"/>
                    </a:cubicBezTo>
                    <a:cubicBezTo>
                      <a:pt x="14590" y="5353"/>
                      <a:pt x="14833" y="5049"/>
                      <a:pt x="15076" y="4805"/>
                    </a:cubicBezTo>
                    <a:cubicBezTo>
                      <a:pt x="15380" y="4502"/>
                      <a:pt x="15684" y="4289"/>
                      <a:pt x="15684" y="4289"/>
                    </a:cubicBezTo>
                    <a:cubicBezTo>
                      <a:pt x="16414" y="3711"/>
                      <a:pt x="17539" y="3438"/>
                      <a:pt x="17782" y="3407"/>
                    </a:cubicBezTo>
                    <a:lnTo>
                      <a:pt x="17842" y="3407"/>
                    </a:lnTo>
                    <a:cubicBezTo>
                      <a:pt x="18450" y="3681"/>
                      <a:pt x="18937" y="4805"/>
                      <a:pt x="18937" y="4805"/>
                    </a:cubicBezTo>
                    <a:cubicBezTo>
                      <a:pt x="19362" y="5596"/>
                      <a:pt x="19757" y="5869"/>
                      <a:pt x="19909" y="5961"/>
                    </a:cubicBezTo>
                    <a:lnTo>
                      <a:pt x="20001" y="5961"/>
                    </a:lnTo>
                    <a:cubicBezTo>
                      <a:pt x="20244" y="5839"/>
                      <a:pt x="20244" y="5657"/>
                      <a:pt x="20244" y="5657"/>
                    </a:cubicBezTo>
                    <a:cubicBezTo>
                      <a:pt x="20365" y="5383"/>
                      <a:pt x="19636" y="3742"/>
                      <a:pt x="19636" y="3742"/>
                    </a:cubicBezTo>
                    <a:cubicBezTo>
                      <a:pt x="19545" y="3620"/>
                      <a:pt x="19757" y="3103"/>
                      <a:pt x="19788" y="2982"/>
                    </a:cubicBezTo>
                    <a:cubicBezTo>
                      <a:pt x="19818" y="2860"/>
                      <a:pt x="19818" y="2769"/>
                      <a:pt x="19757" y="2647"/>
                    </a:cubicBezTo>
                    <a:cubicBezTo>
                      <a:pt x="19544" y="2248"/>
                      <a:pt x="19075" y="2059"/>
                      <a:pt x="18962" y="2059"/>
                    </a:cubicBezTo>
                    <a:cubicBezTo>
                      <a:pt x="18946" y="2059"/>
                      <a:pt x="18937" y="2062"/>
                      <a:pt x="18937" y="2070"/>
                    </a:cubicBezTo>
                    <a:cubicBezTo>
                      <a:pt x="18684" y="1923"/>
                      <a:pt x="18335" y="1868"/>
                      <a:pt x="17953" y="1868"/>
                    </a:cubicBezTo>
                    <a:cubicBezTo>
                      <a:pt x="16911" y="1868"/>
                      <a:pt x="15625" y="2277"/>
                      <a:pt x="15380" y="2343"/>
                    </a:cubicBezTo>
                    <a:cubicBezTo>
                      <a:pt x="15337" y="2352"/>
                      <a:pt x="15288" y="2357"/>
                      <a:pt x="15233" y="2357"/>
                    </a:cubicBezTo>
                    <a:cubicBezTo>
                      <a:pt x="14908" y="2357"/>
                      <a:pt x="14376" y="2204"/>
                      <a:pt x="13466" y="1918"/>
                    </a:cubicBezTo>
                    <a:cubicBezTo>
                      <a:pt x="12685" y="1673"/>
                      <a:pt x="11807" y="1640"/>
                      <a:pt x="11274" y="1640"/>
                    </a:cubicBezTo>
                    <a:cubicBezTo>
                      <a:pt x="11081" y="1640"/>
                      <a:pt x="10933" y="1644"/>
                      <a:pt x="10851" y="1644"/>
                    </a:cubicBezTo>
                    <a:cubicBezTo>
                      <a:pt x="10842" y="1643"/>
                      <a:pt x="10830" y="1643"/>
                      <a:pt x="10816" y="1643"/>
                    </a:cubicBezTo>
                    <a:cubicBezTo>
                      <a:pt x="10401" y="1643"/>
                      <a:pt x="8233" y="2071"/>
                      <a:pt x="8085" y="2100"/>
                    </a:cubicBezTo>
                    <a:lnTo>
                      <a:pt x="8055" y="2100"/>
                    </a:lnTo>
                    <a:cubicBezTo>
                      <a:pt x="7750" y="2118"/>
                      <a:pt x="7455" y="2127"/>
                      <a:pt x="7171" y="2127"/>
                    </a:cubicBezTo>
                    <a:cubicBezTo>
                      <a:pt x="3115" y="2127"/>
                      <a:pt x="1117" y="421"/>
                      <a:pt x="1003" y="307"/>
                    </a:cubicBezTo>
                    <a:cubicBezTo>
                      <a:pt x="974" y="278"/>
                      <a:pt x="587" y="1"/>
                      <a:pt x="4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6" name="Google Shape;656;p33"/>
            <p:cNvSpPr/>
            <p:nvPr/>
          </p:nvSpPr>
          <p:spPr>
            <a:xfrm rot="-1981052">
              <a:off x="226720" y="-356352"/>
              <a:ext cx="587983" cy="1153962"/>
            </a:xfrm>
            <a:custGeom>
              <a:avLst/>
              <a:gdLst/>
              <a:ahLst/>
              <a:cxnLst/>
              <a:rect l="l" t="t" r="r" b="b"/>
              <a:pathLst>
                <a:path w="18816" h="36485" extrusionOk="0">
                  <a:moveTo>
                    <a:pt x="12230" y="0"/>
                  </a:moveTo>
                  <a:cubicBezTo>
                    <a:pt x="11907" y="0"/>
                    <a:pt x="11230" y="559"/>
                    <a:pt x="10091" y="3835"/>
                  </a:cubicBezTo>
                  <a:cubicBezTo>
                    <a:pt x="8967" y="7148"/>
                    <a:pt x="8967" y="9337"/>
                    <a:pt x="9028" y="10188"/>
                  </a:cubicBezTo>
                  <a:cubicBezTo>
                    <a:pt x="9082" y="10351"/>
                    <a:pt x="8917" y="10466"/>
                    <a:pt x="8794" y="10466"/>
                  </a:cubicBezTo>
                  <a:cubicBezTo>
                    <a:pt x="8780" y="10466"/>
                    <a:pt x="8767" y="10464"/>
                    <a:pt x="8754" y="10461"/>
                  </a:cubicBezTo>
                  <a:cubicBezTo>
                    <a:pt x="8207" y="10340"/>
                    <a:pt x="7295" y="10188"/>
                    <a:pt x="6991" y="10096"/>
                  </a:cubicBezTo>
                  <a:cubicBezTo>
                    <a:pt x="6968" y="10089"/>
                    <a:pt x="6947" y="10085"/>
                    <a:pt x="6927" y="10085"/>
                  </a:cubicBezTo>
                  <a:cubicBezTo>
                    <a:pt x="6868" y="10085"/>
                    <a:pt x="6816" y="10119"/>
                    <a:pt x="6748" y="10188"/>
                  </a:cubicBezTo>
                  <a:cubicBezTo>
                    <a:pt x="6414" y="10644"/>
                    <a:pt x="5715" y="12346"/>
                    <a:pt x="5471" y="12954"/>
                  </a:cubicBezTo>
                  <a:cubicBezTo>
                    <a:pt x="5441" y="13106"/>
                    <a:pt x="5502" y="13258"/>
                    <a:pt x="5654" y="13288"/>
                  </a:cubicBezTo>
                  <a:cubicBezTo>
                    <a:pt x="5806" y="13349"/>
                    <a:pt x="5958" y="13349"/>
                    <a:pt x="6110" y="13349"/>
                  </a:cubicBezTo>
                  <a:cubicBezTo>
                    <a:pt x="6383" y="13349"/>
                    <a:pt x="7143" y="12619"/>
                    <a:pt x="7325" y="12528"/>
                  </a:cubicBezTo>
                  <a:cubicBezTo>
                    <a:pt x="7349" y="12522"/>
                    <a:pt x="7372" y="12519"/>
                    <a:pt x="7394" y="12519"/>
                  </a:cubicBezTo>
                  <a:cubicBezTo>
                    <a:pt x="7601" y="12519"/>
                    <a:pt x="7739" y="12759"/>
                    <a:pt x="7629" y="12923"/>
                  </a:cubicBezTo>
                  <a:cubicBezTo>
                    <a:pt x="7173" y="13683"/>
                    <a:pt x="7173" y="16267"/>
                    <a:pt x="7173" y="16267"/>
                  </a:cubicBezTo>
                  <a:lnTo>
                    <a:pt x="7173" y="17179"/>
                  </a:lnTo>
                  <a:cubicBezTo>
                    <a:pt x="7143" y="17513"/>
                    <a:pt x="7265" y="17756"/>
                    <a:pt x="7356" y="17847"/>
                  </a:cubicBezTo>
                  <a:cubicBezTo>
                    <a:pt x="7447" y="17939"/>
                    <a:pt x="7447" y="18060"/>
                    <a:pt x="7417" y="18121"/>
                  </a:cubicBezTo>
                  <a:cubicBezTo>
                    <a:pt x="7325" y="18303"/>
                    <a:pt x="7265" y="18607"/>
                    <a:pt x="7204" y="18668"/>
                  </a:cubicBezTo>
                  <a:cubicBezTo>
                    <a:pt x="6870" y="18850"/>
                    <a:pt x="6505" y="18850"/>
                    <a:pt x="6505" y="18850"/>
                  </a:cubicBezTo>
                  <a:cubicBezTo>
                    <a:pt x="5836" y="18850"/>
                    <a:pt x="5289" y="19185"/>
                    <a:pt x="5198" y="19215"/>
                  </a:cubicBezTo>
                  <a:cubicBezTo>
                    <a:pt x="5193" y="19219"/>
                    <a:pt x="5177" y="19221"/>
                    <a:pt x="5149" y="19221"/>
                  </a:cubicBezTo>
                  <a:cubicBezTo>
                    <a:pt x="4787" y="19221"/>
                    <a:pt x="2552" y="18872"/>
                    <a:pt x="2128" y="18759"/>
                  </a:cubicBezTo>
                  <a:cubicBezTo>
                    <a:pt x="2064" y="18748"/>
                    <a:pt x="2001" y="18743"/>
                    <a:pt x="1941" y="18743"/>
                  </a:cubicBezTo>
                  <a:cubicBezTo>
                    <a:pt x="1684" y="18743"/>
                    <a:pt x="1466" y="18832"/>
                    <a:pt x="1368" y="18881"/>
                  </a:cubicBezTo>
                  <a:lnTo>
                    <a:pt x="1246" y="19002"/>
                  </a:lnTo>
                  <a:lnTo>
                    <a:pt x="61" y="21434"/>
                  </a:lnTo>
                  <a:cubicBezTo>
                    <a:pt x="0" y="21556"/>
                    <a:pt x="61" y="21738"/>
                    <a:pt x="213" y="21768"/>
                  </a:cubicBezTo>
                  <a:cubicBezTo>
                    <a:pt x="381" y="21812"/>
                    <a:pt x="538" y="21832"/>
                    <a:pt x="686" y="21832"/>
                  </a:cubicBezTo>
                  <a:cubicBezTo>
                    <a:pt x="1664" y="21832"/>
                    <a:pt x="2209" y="20989"/>
                    <a:pt x="2341" y="20857"/>
                  </a:cubicBezTo>
                  <a:cubicBezTo>
                    <a:pt x="2432" y="20747"/>
                    <a:pt x="2501" y="20725"/>
                    <a:pt x="2542" y="20725"/>
                  </a:cubicBezTo>
                  <a:cubicBezTo>
                    <a:pt x="2569" y="20725"/>
                    <a:pt x="2584" y="20735"/>
                    <a:pt x="2584" y="20735"/>
                  </a:cubicBezTo>
                  <a:cubicBezTo>
                    <a:pt x="4559" y="21495"/>
                    <a:pt x="6079" y="21738"/>
                    <a:pt x="6353" y="21768"/>
                  </a:cubicBezTo>
                  <a:cubicBezTo>
                    <a:pt x="6403" y="21779"/>
                    <a:pt x="6488" y="21782"/>
                    <a:pt x="6587" y="21782"/>
                  </a:cubicBezTo>
                  <a:cubicBezTo>
                    <a:pt x="6785" y="21782"/>
                    <a:pt x="7042" y="21768"/>
                    <a:pt x="7204" y="21768"/>
                  </a:cubicBezTo>
                  <a:cubicBezTo>
                    <a:pt x="7325" y="21768"/>
                    <a:pt x="7447" y="21860"/>
                    <a:pt x="7477" y="21951"/>
                  </a:cubicBezTo>
                  <a:cubicBezTo>
                    <a:pt x="7569" y="22224"/>
                    <a:pt x="7751" y="22771"/>
                    <a:pt x="7812" y="23015"/>
                  </a:cubicBezTo>
                  <a:cubicBezTo>
                    <a:pt x="7873" y="23136"/>
                    <a:pt x="7812" y="23258"/>
                    <a:pt x="7721" y="23319"/>
                  </a:cubicBezTo>
                  <a:cubicBezTo>
                    <a:pt x="7447" y="23471"/>
                    <a:pt x="6900" y="23744"/>
                    <a:pt x="6657" y="24078"/>
                  </a:cubicBezTo>
                  <a:cubicBezTo>
                    <a:pt x="6292" y="24534"/>
                    <a:pt x="6505" y="25051"/>
                    <a:pt x="6961" y="25294"/>
                  </a:cubicBezTo>
                  <a:cubicBezTo>
                    <a:pt x="7025" y="25341"/>
                    <a:pt x="7106" y="25361"/>
                    <a:pt x="7199" y="25361"/>
                  </a:cubicBezTo>
                  <a:cubicBezTo>
                    <a:pt x="7593" y="25361"/>
                    <a:pt x="8191" y="25005"/>
                    <a:pt x="8511" y="24808"/>
                  </a:cubicBezTo>
                  <a:cubicBezTo>
                    <a:pt x="8566" y="24781"/>
                    <a:pt x="8626" y="24766"/>
                    <a:pt x="8682" y="24766"/>
                  </a:cubicBezTo>
                  <a:cubicBezTo>
                    <a:pt x="8751" y="24766"/>
                    <a:pt x="8812" y="24788"/>
                    <a:pt x="8845" y="24838"/>
                  </a:cubicBezTo>
                  <a:cubicBezTo>
                    <a:pt x="8936" y="24930"/>
                    <a:pt x="9028" y="25051"/>
                    <a:pt x="9119" y="25142"/>
                  </a:cubicBezTo>
                  <a:cubicBezTo>
                    <a:pt x="9240" y="25264"/>
                    <a:pt x="9180" y="25446"/>
                    <a:pt x="9028" y="25537"/>
                  </a:cubicBezTo>
                  <a:cubicBezTo>
                    <a:pt x="8845" y="25598"/>
                    <a:pt x="8663" y="25720"/>
                    <a:pt x="8541" y="25872"/>
                  </a:cubicBezTo>
                  <a:cubicBezTo>
                    <a:pt x="8329" y="26176"/>
                    <a:pt x="8541" y="26753"/>
                    <a:pt x="8997" y="26936"/>
                  </a:cubicBezTo>
                  <a:cubicBezTo>
                    <a:pt x="9057" y="26961"/>
                    <a:pt x="9119" y="26972"/>
                    <a:pt x="9181" y="26972"/>
                  </a:cubicBezTo>
                  <a:cubicBezTo>
                    <a:pt x="9497" y="26972"/>
                    <a:pt x="9828" y="26688"/>
                    <a:pt x="10031" y="26510"/>
                  </a:cubicBezTo>
                  <a:cubicBezTo>
                    <a:pt x="10084" y="26474"/>
                    <a:pt x="10138" y="26460"/>
                    <a:pt x="10191" y="26460"/>
                  </a:cubicBezTo>
                  <a:cubicBezTo>
                    <a:pt x="10229" y="26460"/>
                    <a:pt x="10266" y="26467"/>
                    <a:pt x="10304" y="26480"/>
                  </a:cubicBezTo>
                  <a:cubicBezTo>
                    <a:pt x="10578" y="26632"/>
                    <a:pt x="11155" y="26936"/>
                    <a:pt x="11702" y="27209"/>
                  </a:cubicBezTo>
                  <a:cubicBezTo>
                    <a:pt x="12432" y="27574"/>
                    <a:pt x="12949" y="27999"/>
                    <a:pt x="12949" y="27999"/>
                  </a:cubicBezTo>
                  <a:cubicBezTo>
                    <a:pt x="14286" y="29003"/>
                    <a:pt x="15289" y="30735"/>
                    <a:pt x="15502" y="31130"/>
                  </a:cubicBezTo>
                  <a:cubicBezTo>
                    <a:pt x="15532" y="31161"/>
                    <a:pt x="15532" y="31221"/>
                    <a:pt x="15532" y="31282"/>
                  </a:cubicBezTo>
                  <a:cubicBezTo>
                    <a:pt x="15380" y="32437"/>
                    <a:pt x="13709" y="33896"/>
                    <a:pt x="13709" y="33896"/>
                  </a:cubicBezTo>
                  <a:cubicBezTo>
                    <a:pt x="12584" y="35021"/>
                    <a:pt x="12310" y="35781"/>
                    <a:pt x="12280" y="36054"/>
                  </a:cubicBezTo>
                  <a:cubicBezTo>
                    <a:pt x="12219" y="36145"/>
                    <a:pt x="12280" y="36206"/>
                    <a:pt x="12310" y="36237"/>
                  </a:cubicBezTo>
                  <a:cubicBezTo>
                    <a:pt x="12506" y="36454"/>
                    <a:pt x="12732" y="36485"/>
                    <a:pt x="12846" y="36485"/>
                  </a:cubicBezTo>
                  <a:cubicBezTo>
                    <a:pt x="12891" y="36485"/>
                    <a:pt x="12918" y="36480"/>
                    <a:pt x="12918" y="36480"/>
                  </a:cubicBezTo>
                  <a:cubicBezTo>
                    <a:pt x="12926" y="36481"/>
                    <a:pt x="12934" y="36481"/>
                    <a:pt x="12942" y="36481"/>
                  </a:cubicBezTo>
                  <a:cubicBezTo>
                    <a:pt x="13505" y="36481"/>
                    <a:pt x="15836" y="34504"/>
                    <a:pt x="15836" y="34504"/>
                  </a:cubicBezTo>
                  <a:cubicBezTo>
                    <a:pt x="15946" y="34395"/>
                    <a:pt x="16362" y="34373"/>
                    <a:pt x="16716" y="34373"/>
                  </a:cubicBezTo>
                  <a:cubicBezTo>
                    <a:pt x="16952" y="34373"/>
                    <a:pt x="17162" y="34383"/>
                    <a:pt x="17234" y="34383"/>
                  </a:cubicBezTo>
                  <a:cubicBezTo>
                    <a:pt x="17447" y="34383"/>
                    <a:pt x="17630" y="34261"/>
                    <a:pt x="17782" y="34109"/>
                  </a:cubicBezTo>
                  <a:cubicBezTo>
                    <a:pt x="18410" y="33480"/>
                    <a:pt x="18508" y="32528"/>
                    <a:pt x="18424" y="32528"/>
                  </a:cubicBezTo>
                  <a:cubicBezTo>
                    <a:pt x="18423" y="32528"/>
                    <a:pt x="18421" y="32528"/>
                    <a:pt x="18420" y="32528"/>
                  </a:cubicBezTo>
                  <a:cubicBezTo>
                    <a:pt x="18815" y="30613"/>
                    <a:pt x="16444" y="27088"/>
                    <a:pt x="16140" y="26601"/>
                  </a:cubicBezTo>
                  <a:cubicBezTo>
                    <a:pt x="15836" y="26115"/>
                    <a:pt x="15836" y="25112"/>
                    <a:pt x="15867" y="23136"/>
                  </a:cubicBezTo>
                  <a:cubicBezTo>
                    <a:pt x="15927" y="21160"/>
                    <a:pt x="15168" y="19063"/>
                    <a:pt x="15016" y="18577"/>
                  </a:cubicBezTo>
                  <a:cubicBezTo>
                    <a:pt x="14894" y="18091"/>
                    <a:pt x="12949" y="14413"/>
                    <a:pt x="12797" y="14139"/>
                  </a:cubicBezTo>
                  <a:lnTo>
                    <a:pt x="12797" y="14109"/>
                  </a:lnTo>
                  <a:cubicBezTo>
                    <a:pt x="9940" y="6358"/>
                    <a:pt x="12128" y="1525"/>
                    <a:pt x="12219" y="1282"/>
                  </a:cubicBezTo>
                  <a:lnTo>
                    <a:pt x="12219" y="1251"/>
                  </a:lnTo>
                  <a:cubicBezTo>
                    <a:pt x="12280" y="1130"/>
                    <a:pt x="12523" y="309"/>
                    <a:pt x="12432" y="96"/>
                  </a:cubicBezTo>
                  <a:cubicBezTo>
                    <a:pt x="12396" y="53"/>
                    <a:pt x="12330" y="0"/>
                    <a:pt x="122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7" name="Google Shape;657;p33"/>
            <p:cNvGrpSpPr/>
            <p:nvPr/>
          </p:nvGrpSpPr>
          <p:grpSpPr>
            <a:xfrm>
              <a:off x="884069" y="-1158024"/>
              <a:ext cx="5196411" cy="2022644"/>
              <a:chOff x="3134640" y="3960283"/>
              <a:chExt cx="4157129" cy="1598802"/>
            </a:xfrm>
          </p:grpSpPr>
          <p:sp>
            <p:nvSpPr>
              <p:cNvPr id="658" name="Google Shape;658;p33"/>
              <p:cNvSpPr/>
              <p:nvPr/>
            </p:nvSpPr>
            <p:spPr>
              <a:xfrm>
                <a:off x="3134640" y="4685020"/>
                <a:ext cx="929375" cy="625425"/>
              </a:xfrm>
              <a:custGeom>
                <a:avLst/>
                <a:gdLst/>
                <a:ahLst/>
                <a:cxnLst/>
                <a:rect l="l" t="t" r="r" b="b"/>
                <a:pathLst>
                  <a:path w="37175" h="25017" extrusionOk="0">
                    <a:moveTo>
                      <a:pt x="22737" y="1"/>
                    </a:moveTo>
                    <a:cubicBezTo>
                      <a:pt x="21369" y="1"/>
                      <a:pt x="21065" y="2858"/>
                      <a:pt x="21065" y="2858"/>
                    </a:cubicBezTo>
                    <a:cubicBezTo>
                      <a:pt x="21065" y="2858"/>
                      <a:pt x="21156" y="3800"/>
                      <a:pt x="20883" y="3952"/>
                    </a:cubicBezTo>
                    <a:cubicBezTo>
                      <a:pt x="20883" y="3952"/>
                      <a:pt x="19967" y="3403"/>
                      <a:pt x="19318" y="3403"/>
                    </a:cubicBezTo>
                    <a:cubicBezTo>
                      <a:pt x="19173" y="3403"/>
                      <a:pt x="19042" y="3430"/>
                      <a:pt x="18937" y="3496"/>
                    </a:cubicBezTo>
                    <a:cubicBezTo>
                      <a:pt x="18329" y="3861"/>
                      <a:pt x="18694" y="6080"/>
                      <a:pt x="18633" y="6080"/>
                    </a:cubicBezTo>
                    <a:cubicBezTo>
                      <a:pt x="18632" y="6082"/>
                      <a:pt x="18628" y="6084"/>
                      <a:pt x="18622" y="6084"/>
                    </a:cubicBezTo>
                    <a:cubicBezTo>
                      <a:pt x="18484" y="6084"/>
                      <a:pt x="17213" y="5564"/>
                      <a:pt x="16738" y="5564"/>
                    </a:cubicBezTo>
                    <a:cubicBezTo>
                      <a:pt x="16676" y="5564"/>
                      <a:pt x="16627" y="5573"/>
                      <a:pt x="16597" y="5594"/>
                    </a:cubicBezTo>
                    <a:cubicBezTo>
                      <a:pt x="16293" y="5776"/>
                      <a:pt x="16050" y="6505"/>
                      <a:pt x="16110" y="6931"/>
                    </a:cubicBezTo>
                    <a:cubicBezTo>
                      <a:pt x="16110" y="6931"/>
                      <a:pt x="15832" y="6805"/>
                      <a:pt x="15512" y="6805"/>
                    </a:cubicBezTo>
                    <a:cubicBezTo>
                      <a:pt x="15336" y="6805"/>
                      <a:pt x="15148" y="6843"/>
                      <a:pt x="14986" y="6961"/>
                    </a:cubicBezTo>
                    <a:cubicBezTo>
                      <a:pt x="14530" y="7296"/>
                      <a:pt x="14347" y="8329"/>
                      <a:pt x="14347" y="8329"/>
                    </a:cubicBezTo>
                    <a:cubicBezTo>
                      <a:pt x="14347" y="8329"/>
                      <a:pt x="13791" y="7896"/>
                      <a:pt x="13306" y="7896"/>
                    </a:cubicBezTo>
                    <a:cubicBezTo>
                      <a:pt x="13202" y="7896"/>
                      <a:pt x="13101" y="7916"/>
                      <a:pt x="13010" y="7964"/>
                    </a:cubicBezTo>
                    <a:cubicBezTo>
                      <a:pt x="12524" y="8208"/>
                      <a:pt x="12615" y="9028"/>
                      <a:pt x="12615" y="9028"/>
                    </a:cubicBezTo>
                    <a:cubicBezTo>
                      <a:pt x="12615" y="9028"/>
                      <a:pt x="12290" y="8567"/>
                      <a:pt x="11921" y="8567"/>
                    </a:cubicBezTo>
                    <a:cubicBezTo>
                      <a:pt x="11899" y="8567"/>
                      <a:pt x="11877" y="8569"/>
                      <a:pt x="11855" y="8572"/>
                    </a:cubicBezTo>
                    <a:cubicBezTo>
                      <a:pt x="11429" y="8633"/>
                      <a:pt x="11277" y="9393"/>
                      <a:pt x="10974" y="9484"/>
                    </a:cubicBezTo>
                    <a:cubicBezTo>
                      <a:pt x="10974" y="9484"/>
                      <a:pt x="10852" y="8785"/>
                      <a:pt x="10335" y="8664"/>
                    </a:cubicBezTo>
                    <a:cubicBezTo>
                      <a:pt x="10305" y="8659"/>
                      <a:pt x="10272" y="8656"/>
                      <a:pt x="10236" y="8656"/>
                    </a:cubicBezTo>
                    <a:cubicBezTo>
                      <a:pt x="9614" y="8656"/>
                      <a:pt x="8147" y="9363"/>
                      <a:pt x="8147" y="9363"/>
                    </a:cubicBezTo>
                    <a:cubicBezTo>
                      <a:pt x="8056" y="9302"/>
                      <a:pt x="5016" y="8633"/>
                      <a:pt x="1429" y="6505"/>
                    </a:cubicBezTo>
                    <a:cubicBezTo>
                      <a:pt x="1429" y="6505"/>
                      <a:pt x="1181" y="6406"/>
                      <a:pt x="905" y="6406"/>
                    </a:cubicBezTo>
                    <a:cubicBezTo>
                      <a:pt x="652" y="6406"/>
                      <a:pt x="375" y="6490"/>
                      <a:pt x="244" y="6809"/>
                    </a:cubicBezTo>
                    <a:cubicBezTo>
                      <a:pt x="1" y="7509"/>
                      <a:pt x="1460" y="9241"/>
                      <a:pt x="2767" y="10062"/>
                    </a:cubicBezTo>
                    <a:cubicBezTo>
                      <a:pt x="4066" y="10859"/>
                      <a:pt x="8436" y="12833"/>
                      <a:pt x="12502" y="12833"/>
                    </a:cubicBezTo>
                    <a:cubicBezTo>
                      <a:pt x="12621" y="12833"/>
                      <a:pt x="12740" y="12831"/>
                      <a:pt x="12858" y="12828"/>
                    </a:cubicBezTo>
                    <a:lnTo>
                      <a:pt x="12858" y="12828"/>
                    </a:lnTo>
                    <a:cubicBezTo>
                      <a:pt x="12858" y="12828"/>
                      <a:pt x="12706" y="13162"/>
                      <a:pt x="12402" y="13557"/>
                    </a:cubicBezTo>
                    <a:cubicBezTo>
                      <a:pt x="12068" y="13922"/>
                      <a:pt x="12250" y="14560"/>
                      <a:pt x="12706" y="14864"/>
                    </a:cubicBezTo>
                    <a:cubicBezTo>
                      <a:pt x="13116" y="15137"/>
                      <a:pt x="14631" y="16025"/>
                      <a:pt x="15331" y="16025"/>
                    </a:cubicBezTo>
                    <a:cubicBezTo>
                      <a:pt x="15409" y="16025"/>
                      <a:pt x="15478" y="16013"/>
                      <a:pt x="15533" y="15989"/>
                    </a:cubicBezTo>
                    <a:cubicBezTo>
                      <a:pt x="16050" y="15715"/>
                      <a:pt x="15594" y="14986"/>
                      <a:pt x="15594" y="14986"/>
                    </a:cubicBezTo>
                    <a:cubicBezTo>
                      <a:pt x="15594" y="14986"/>
                      <a:pt x="16483" y="13830"/>
                      <a:pt x="16885" y="13830"/>
                    </a:cubicBezTo>
                    <a:cubicBezTo>
                      <a:pt x="16891" y="13830"/>
                      <a:pt x="16896" y="13830"/>
                      <a:pt x="16901" y="13831"/>
                    </a:cubicBezTo>
                    <a:cubicBezTo>
                      <a:pt x="17235" y="13892"/>
                      <a:pt x="17965" y="13740"/>
                      <a:pt x="18907" y="14378"/>
                    </a:cubicBezTo>
                    <a:cubicBezTo>
                      <a:pt x="19515" y="14803"/>
                      <a:pt x="17965" y="16931"/>
                      <a:pt x="17843" y="17296"/>
                    </a:cubicBezTo>
                    <a:cubicBezTo>
                      <a:pt x="17782" y="17843"/>
                      <a:pt x="17326" y="18481"/>
                      <a:pt x="18329" y="19089"/>
                    </a:cubicBezTo>
                    <a:cubicBezTo>
                      <a:pt x="19384" y="19689"/>
                      <a:pt x="19872" y="19929"/>
                      <a:pt x="20165" y="19929"/>
                    </a:cubicBezTo>
                    <a:cubicBezTo>
                      <a:pt x="20244" y="19929"/>
                      <a:pt x="20308" y="19912"/>
                      <a:pt x="20366" y="19880"/>
                    </a:cubicBezTo>
                    <a:cubicBezTo>
                      <a:pt x="20609" y="19728"/>
                      <a:pt x="21065" y="19393"/>
                      <a:pt x="20731" y="18907"/>
                    </a:cubicBezTo>
                    <a:cubicBezTo>
                      <a:pt x="20396" y="18390"/>
                      <a:pt x="20001" y="17782"/>
                      <a:pt x="20366" y="17296"/>
                    </a:cubicBezTo>
                    <a:cubicBezTo>
                      <a:pt x="20700" y="16810"/>
                      <a:pt x="21369" y="16323"/>
                      <a:pt x="21764" y="15776"/>
                    </a:cubicBezTo>
                    <a:lnTo>
                      <a:pt x="22129" y="15746"/>
                    </a:lnTo>
                    <a:lnTo>
                      <a:pt x="23466" y="16475"/>
                    </a:lnTo>
                    <a:cubicBezTo>
                      <a:pt x="23466" y="16475"/>
                      <a:pt x="23193" y="18907"/>
                      <a:pt x="23193" y="19059"/>
                    </a:cubicBezTo>
                    <a:cubicBezTo>
                      <a:pt x="23193" y="19211"/>
                      <a:pt x="22372" y="20366"/>
                      <a:pt x="22645" y="20761"/>
                    </a:cubicBezTo>
                    <a:cubicBezTo>
                      <a:pt x="22925" y="21097"/>
                      <a:pt x="24388" y="21998"/>
                      <a:pt x="25425" y="21998"/>
                    </a:cubicBezTo>
                    <a:cubicBezTo>
                      <a:pt x="25516" y="21998"/>
                      <a:pt x="25602" y="21991"/>
                      <a:pt x="25685" y="21977"/>
                    </a:cubicBezTo>
                    <a:cubicBezTo>
                      <a:pt x="25685" y="21977"/>
                      <a:pt x="26080" y="21399"/>
                      <a:pt x="25624" y="20609"/>
                    </a:cubicBezTo>
                    <a:lnTo>
                      <a:pt x="25837" y="19120"/>
                    </a:lnTo>
                    <a:cubicBezTo>
                      <a:pt x="25837" y="19120"/>
                      <a:pt x="26171" y="20214"/>
                      <a:pt x="26293" y="20518"/>
                    </a:cubicBezTo>
                    <a:cubicBezTo>
                      <a:pt x="26384" y="20883"/>
                      <a:pt x="26779" y="22494"/>
                      <a:pt x="26840" y="22858"/>
                    </a:cubicBezTo>
                    <a:cubicBezTo>
                      <a:pt x="26931" y="23162"/>
                      <a:pt x="27083" y="23922"/>
                      <a:pt x="27874" y="24439"/>
                    </a:cubicBezTo>
                    <a:cubicBezTo>
                      <a:pt x="28664" y="24986"/>
                      <a:pt x="29424" y="25016"/>
                      <a:pt x="29424" y="25016"/>
                    </a:cubicBezTo>
                    <a:cubicBezTo>
                      <a:pt x="29424" y="25016"/>
                      <a:pt x="30153" y="24773"/>
                      <a:pt x="29545" y="24013"/>
                    </a:cubicBezTo>
                    <a:cubicBezTo>
                      <a:pt x="28937" y="23253"/>
                      <a:pt x="28603" y="23314"/>
                      <a:pt x="28633" y="22494"/>
                    </a:cubicBezTo>
                    <a:cubicBezTo>
                      <a:pt x="28664" y="21703"/>
                      <a:pt x="28451" y="21247"/>
                      <a:pt x="28937" y="20883"/>
                    </a:cubicBezTo>
                    <a:cubicBezTo>
                      <a:pt x="28937" y="20883"/>
                      <a:pt x="29585" y="21151"/>
                      <a:pt x="31014" y="21151"/>
                    </a:cubicBezTo>
                    <a:cubicBezTo>
                      <a:pt x="31252" y="21151"/>
                      <a:pt x="31512" y="21143"/>
                      <a:pt x="31795" y="21126"/>
                    </a:cubicBezTo>
                    <a:lnTo>
                      <a:pt x="34226" y="22129"/>
                    </a:lnTo>
                    <a:cubicBezTo>
                      <a:pt x="34226" y="22129"/>
                      <a:pt x="35249" y="22859"/>
                      <a:pt x="35432" y="22859"/>
                    </a:cubicBezTo>
                    <a:cubicBezTo>
                      <a:pt x="35436" y="22859"/>
                      <a:pt x="35439" y="22859"/>
                      <a:pt x="35442" y="22858"/>
                    </a:cubicBezTo>
                    <a:cubicBezTo>
                      <a:pt x="35442" y="22858"/>
                      <a:pt x="35500" y="22868"/>
                      <a:pt x="35584" y="22868"/>
                    </a:cubicBezTo>
                    <a:cubicBezTo>
                      <a:pt x="35710" y="22868"/>
                      <a:pt x="35892" y="22846"/>
                      <a:pt x="36020" y="22737"/>
                    </a:cubicBezTo>
                    <a:cubicBezTo>
                      <a:pt x="36020" y="22737"/>
                      <a:pt x="36165" y="22868"/>
                      <a:pt x="36326" y="22868"/>
                    </a:cubicBezTo>
                    <a:cubicBezTo>
                      <a:pt x="36397" y="22868"/>
                      <a:pt x="36471" y="22842"/>
                      <a:pt x="36536" y="22767"/>
                    </a:cubicBezTo>
                    <a:cubicBezTo>
                      <a:pt x="36779" y="22554"/>
                      <a:pt x="37175" y="22159"/>
                      <a:pt x="36962" y="21339"/>
                    </a:cubicBezTo>
                    <a:cubicBezTo>
                      <a:pt x="36719" y="20487"/>
                      <a:pt x="36111" y="19880"/>
                      <a:pt x="35928" y="19241"/>
                    </a:cubicBezTo>
                    <a:cubicBezTo>
                      <a:pt x="35928" y="19241"/>
                      <a:pt x="35655" y="18633"/>
                      <a:pt x="34895" y="18329"/>
                    </a:cubicBezTo>
                    <a:cubicBezTo>
                      <a:pt x="34441" y="18130"/>
                      <a:pt x="34150" y="18049"/>
                      <a:pt x="33853" y="18049"/>
                    </a:cubicBezTo>
                    <a:cubicBezTo>
                      <a:pt x="33653" y="18049"/>
                      <a:pt x="33450" y="18086"/>
                      <a:pt x="33193" y="18147"/>
                    </a:cubicBezTo>
                    <a:cubicBezTo>
                      <a:pt x="33193" y="18147"/>
                      <a:pt x="32889" y="16992"/>
                      <a:pt x="32463" y="16810"/>
                    </a:cubicBezTo>
                    <a:cubicBezTo>
                      <a:pt x="32384" y="16773"/>
                      <a:pt x="32276" y="16759"/>
                      <a:pt x="32153" y="16759"/>
                    </a:cubicBezTo>
                    <a:cubicBezTo>
                      <a:pt x="31663" y="16759"/>
                      <a:pt x="30944" y="16992"/>
                      <a:pt x="30944" y="16992"/>
                    </a:cubicBezTo>
                    <a:lnTo>
                      <a:pt x="30761" y="16566"/>
                    </a:lnTo>
                    <a:cubicBezTo>
                      <a:pt x="30761" y="16566"/>
                      <a:pt x="31673" y="15776"/>
                      <a:pt x="31460" y="15351"/>
                    </a:cubicBezTo>
                    <a:cubicBezTo>
                      <a:pt x="31187" y="14955"/>
                      <a:pt x="30396" y="14743"/>
                      <a:pt x="30396" y="14743"/>
                    </a:cubicBezTo>
                    <a:lnTo>
                      <a:pt x="30396" y="13922"/>
                    </a:lnTo>
                    <a:cubicBezTo>
                      <a:pt x="30396" y="13922"/>
                      <a:pt x="30769" y="14006"/>
                      <a:pt x="31276" y="14006"/>
                    </a:cubicBezTo>
                    <a:cubicBezTo>
                      <a:pt x="31909" y="14006"/>
                      <a:pt x="32754" y="13875"/>
                      <a:pt x="33345" y="13284"/>
                    </a:cubicBezTo>
                    <a:cubicBezTo>
                      <a:pt x="33436" y="13193"/>
                      <a:pt x="33892" y="12402"/>
                      <a:pt x="32706" y="12220"/>
                    </a:cubicBezTo>
                    <a:cubicBezTo>
                      <a:pt x="32706" y="12220"/>
                      <a:pt x="33679" y="11764"/>
                      <a:pt x="33649" y="11156"/>
                    </a:cubicBezTo>
                    <a:cubicBezTo>
                      <a:pt x="33649" y="10852"/>
                      <a:pt x="32737" y="10366"/>
                      <a:pt x="32737" y="10366"/>
                    </a:cubicBezTo>
                    <a:cubicBezTo>
                      <a:pt x="32737" y="10366"/>
                      <a:pt x="33983" y="9150"/>
                      <a:pt x="33831" y="8785"/>
                    </a:cubicBezTo>
                    <a:cubicBezTo>
                      <a:pt x="33744" y="8494"/>
                      <a:pt x="33461" y="8175"/>
                      <a:pt x="32771" y="8175"/>
                    </a:cubicBezTo>
                    <a:cubicBezTo>
                      <a:pt x="32740" y="8175"/>
                      <a:pt x="32708" y="8176"/>
                      <a:pt x="32676" y="8177"/>
                    </a:cubicBezTo>
                    <a:cubicBezTo>
                      <a:pt x="31916" y="8268"/>
                      <a:pt x="30944" y="8360"/>
                      <a:pt x="30944" y="8360"/>
                    </a:cubicBezTo>
                    <a:cubicBezTo>
                      <a:pt x="30944" y="8360"/>
                      <a:pt x="32615" y="7265"/>
                      <a:pt x="32463" y="6536"/>
                    </a:cubicBezTo>
                    <a:cubicBezTo>
                      <a:pt x="32403" y="6293"/>
                      <a:pt x="31977" y="6080"/>
                      <a:pt x="31612" y="5928"/>
                    </a:cubicBezTo>
                    <a:cubicBezTo>
                      <a:pt x="31035" y="5685"/>
                      <a:pt x="30427" y="5533"/>
                      <a:pt x="30427" y="5533"/>
                    </a:cubicBezTo>
                    <a:cubicBezTo>
                      <a:pt x="30427" y="5533"/>
                      <a:pt x="30609" y="3314"/>
                      <a:pt x="30488" y="3192"/>
                    </a:cubicBezTo>
                    <a:cubicBezTo>
                      <a:pt x="30403" y="3150"/>
                      <a:pt x="30319" y="2713"/>
                      <a:pt x="29910" y="2713"/>
                    </a:cubicBezTo>
                    <a:cubicBezTo>
                      <a:pt x="29729" y="2713"/>
                      <a:pt x="29485" y="2798"/>
                      <a:pt x="29150" y="3040"/>
                    </a:cubicBezTo>
                    <a:cubicBezTo>
                      <a:pt x="29150" y="3040"/>
                      <a:pt x="27539" y="4712"/>
                      <a:pt x="26992" y="4834"/>
                    </a:cubicBezTo>
                    <a:cubicBezTo>
                      <a:pt x="26992" y="4834"/>
                      <a:pt x="27539" y="1916"/>
                      <a:pt x="25898" y="1186"/>
                    </a:cubicBezTo>
                    <a:cubicBezTo>
                      <a:pt x="25801" y="1145"/>
                      <a:pt x="25709" y="1126"/>
                      <a:pt x="25623" y="1126"/>
                    </a:cubicBezTo>
                    <a:cubicBezTo>
                      <a:pt x="24755" y="1126"/>
                      <a:pt x="24378" y="3010"/>
                      <a:pt x="24378" y="3010"/>
                    </a:cubicBezTo>
                    <a:cubicBezTo>
                      <a:pt x="24378" y="3010"/>
                      <a:pt x="24104" y="1"/>
                      <a:pt x="227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3"/>
              <p:cNvSpPr/>
              <p:nvPr/>
            </p:nvSpPr>
            <p:spPr>
              <a:xfrm rot="1381892">
                <a:off x="6478554" y="4667367"/>
                <a:ext cx="747563" cy="478180"/>
              </a:xfrm>
              <a:custGeom>
                <a:avLst/>
                <a:gdLst/>
                <a:ahLst/>
                <a:cxnLst/>
                <a:rect l="l" t="t" r="r" b="b"/>
                <a:pathLst>
                  <a:path w="25837" h="17509" extrusionOk="0">
                    <a:moveTo>
                      <a:pt x="15746" y="0"/>
                    </a:moveTo>
                    <a:cubicBezTo>
                      <a:pt x="14773" y="0"/>
                      <a:pt x="14560" y="1976"/>
                      <a:pt x="14560" y="1976"/>
                    </a:cubicBezTo>
                    <a:cubicBezTo>
                      <a:pt x="14560" y="1976"/>
                      <a:pt x="14591" y="2675"/>
                      <a:pt x="14408" y="2736"/>
                    </a:cubicBezTo>
                    <a:cubicBezTo>
                      <a:pt x="14408" y="2736"/>
                      <a:pt x="13792" y="2358"/>
                      <a:pt x="13331" y="2358"/>
                    </a:cubicBezTo>
                    <a:cubicBezTo>
                      <a:pt x="13222" y="2358"/>
                      <a:pt x="13122" y="2380"/>
                      <a:pt x="13040" y="2432"/>
                    </a:cubicBezTo>
                    <a:cubicBezTo>
                      <a:pt x="12615" y="2705"/>
                      <a:pt x="12858" y="4225"/>
                      <a:pt x="12797" y="4256"/>
                    </a:cubicBezTo>
                    <a:cubicBezTo>
                      <a:pt x="12796" y="4257"/>
                      <a:pt x="12795" y="4257"/>
                      <a:pt x="12792" y="4257"/>
                    </a:cubicBezTo>
                    <a:cubicBezTo>
                      <a:pt x="12710" y="4257"/>
                      <a:pt x="11833" y="3893"/>
                      <a:pt x="11486" y="3893"/>
                    </a:cubicBezTo>
                    <a:cubicBezTo>
                      <a:pt x="11433" y="3893"/>
                      <a:pt x="11392" y="3902"/>
                      <a:pt x="11369" y="3921"/>
                    </a:cubicBezTo>
                    <a:cubicBezTo>
                      <a:pt x="11186" y="4073"/>
                      <a:pt x="10974" y="4560"/>
                      <a:pt x="11034" y="4833"/>
                    </a:cubicBezTo>
                    <a:cubicBezTo>
                      <a:pt x="11034" y="4833"/>
                      <a:pt x="10850" y="4747"/>
                      <a:pt x="10637" y="4747"/>
                    </a:cubicBezTo>
                    <a:cubicBezTo>
                      <a:pt x="10516" y="4747"/>
                      <a:pt x="10385" y="4775"/>
                      <a:pt x="10274" y="4864"/>
                    </a:cubicBezTo>
                    <a:cubicBezTo>
                      <a:pt x="9910" y="5107"/>
                      <a:pt x="9818" y="5806"/>
                      <a:pt x="9818" y="5806"/>
                    </a:cubicBezTo>
                    <a:cubicBezTo>
                      <a:pt x="9818" y="5806"/>
                      <a:pt x="9439" y="5506"/>
                      <a:pt x="9117" y="5506"/>
                    </a:cubicBezTo>
                    <a:cubicBezTo>
                      <a:pt x="9042" y="5506"/>
                      <a:pt x="8970" y="5522"/>
                      <a:pt x="8907" y="5563"/>
                    </a:cubicBezTo>
                    <a:cubicBezTo>
                      <a:pt x="8542" y="5745"/>
                      <a:pt x="8603" y="6323"/>
                      <a:pt x="8603" y="6323"/>
                    </a:cubicBezTo>
                    <a:cubicBezTo>
                      <a:pt x="8603" y="6323"/>
                      <a:pt x="8395" y="6012"/>
                      <a:pt x="8125" y="6012"/>
                    </a:cubicBezTo>
                    <a:cubicBezTo>
                      <a:pt x="8102" y="6012"/>
                      <a:pt x="8079" y="6014"/>
                      <a:pt x="8056" y="6019"/>
                    </a:cubicBezTo>
                    <a:cubicBezTo>
                      <a:pt x="7782" y="6049"/>
                      <a:pt x="7630" y="6566"/>
                      <a:pt x="7448" y="6657"/>
                    </a:cubicBezTo>
                    <a:cubicBezTo>
                      <a:pt x="7448" y="6657"/>
                      <a:pt x="7387" y="6140"/>
                      <a:pt x="6992" y="6079"/>
                    </a:cubicBezTo>
                    <a:cubicBezTo>
                      <a:pt x="6982" y="6076"/>
                      <a:pt x="6969" y="6075"/>
                      <a:pt x="6955" y="6075"/>
                    </a:cubicBezTo>
                    <a:cubicBezTo>
                      <a:pt x="6674" y="6075"/>
                      <a:pt x="5654" y="6626"/>
                      <a:pt x="5654" y="6626"/>
                    </a:cubicBezTo>
                    <a:cubicBezTo>
                      <a:pt x="5593" y="6566"/>
                      <a:pt x="3466" y="6110"/>
                      <a:pt x="1004" y="4651"/>
                    </a:cubicBezTo>
                    <a:cubicBezTo>
                      <a:pt x="1004" y="4651"/>
                      <a:pt x="816" y="4574"/>
                      <a:pt x="617" y="4574"/>
                    </a:cubicBezTo>
                    <a:cubicBezTo>
                      <a:pt x="441" y="4574"/>
                      <a:pt x="255" y="4635"/>
                      <a:pt x="183" y="4864"/>
                    </a:cubicBezTo>
                    <a:cubicBezTo>
                      <a:pt x="1" y="5350"/>
                      <a:pt x="1034" y="6535"/>
                      <a:pt x="1946" y="7113"/>
                    </a:cubicBezTo>
                    <a:cubicBezTo>
                      <a:pt x="2839" y="7678"/>
                      <a:pt x="5947" y="9060"/>
                      <a:pt x="8787" y="9060"/>
                    </a:cubicBezTo>
                    <a:cubicBezTo>
                      <a:pt x="8847" y="9060"/>
                      <a:pt x="8907" y="9059"/>
                      <a:pt x="8967" y="9058"/>
                    </a:cubicBezTo>
                    <a:lnTo>
                      <a:pt x="8967" y="9058"/>
                    </a:lnTo>
                    <a:cubicBezTo>
                      <a:pt x="8967" y="9058"/>
                      <a:pt x="8846" y="9271"/>
                      <a:pt x="8633" y="9544"/>
                    </a:cubicBezTo>
                    <a:cubicBezTo>
                      <a:pt x="8390" y="9818"/>
                      <a:pt x="8511" y="10274"/>
                      <a:pt x="8815" y="10456"/>
                    </a:cubicBezTo>
                    <a:cubicBezTo>
                      <a:pt x="9091" y="10649"/>
                      <a:pt x="10192" y="11267"/>
                      <a:pt x="10666" y="11267"/>
                    </a:cubicBezTo>
                    <a:cubicBezTo>
                      <a:pt x="10715" y="11267"/>
                      <a:pt x="10757" y="11261"/>
                      <a:pt x="10791" y="11247"/>
                    </a:cubicBezTo>
                    <a:cubicBezTo>
                      <a:pt x="11186" y="11064"/>
                      <a:pt x="10822" y="10578"/>
                      <a:pt x="10822" y="10578"/>
                    </a:cubicBezTo>
                    <a:cubicBezTo>
                      <a:pt x="10822" y="10578"/>
                      <a:pt x="11490" y="9757"/>
                      <a:pt x="11703" y="9757"/>
                    </a:cubicBezTo>
                    <a:cubicBezTo>
                      <a:pt x="11761" y="9757"/>
                      <a:pt x="11826" y="9755"/>
                      <a:pt x="11900" y="9755"/>
                    </a:cubicBezTo>
                    <a:cubicBezTo>
                      <a:pt x="12178" y="9755"/>
                      <a:pt x="12573" y="9792"/>
                      <a:pt x="13101" y="10152"/>
                    </a:cubicBezTo>
                    <a:cubicBezTo>
                      <a:pt x="13527" y="10426"/>
                      <a:pt x="12433" y="11946"/>
                      <a:pt x="12402" y="12189"/>
                    </a:cubicBezTo>
                    <a:cubicBezTo>
                      <a:pt x="12311" y="12584"/>
                      <a:pt x="12007" y="13010"/>
                      <a:pt x="12736" y="13465"/>
                    </a:cubicBezTo>
                    <a:cubicBezTo>
                      <a:pt x="13453" y="13871"/>
                      <a:pt x="13794" y="14052"/>
                      <a:pt x="13996" y="14052"/>
                    </a:cubicBezTo>
                    <a:cubicBezTo>
                      <a:pt x="14051" y="14052"/>
                      <a:pt x="14096" y="14039"/>
                      <a:pt x="14135" y="14013"/>
                    </a:cubicBezTo>
                    <a:cubicBezTo>
                      <a:pt x="14317" y="13921"/>
                      <a:pt x="14621" y="13678"/>
                      <a:pt x="14408" y="13344"/>
                    </a:cubicBezTo>
                    <a:cubicBezTo>
                      <a:pt x="14165" y="13010"/>
                      <a:pt x="13922" y="12584"/>
                      <a:pt x="14135" y="12250"/>
                    </a:cubicBezTo>
                    <a:cubicBezTo>
                      <a:pt x="14378" y="11885"/>
                      <a:pt x="14864" y="11551"/>
                      <a:pt x="15138" y="11186"/>
                    </a:cubicBezTo>
                    <a:lnTo>
                      <a:pt x="15381" y="11125"/>
                    </a:lnTo>
                    <a:lnTo>
                      <a:pt x="16354" y="11642"/>
                    </a:lnTo>
                    <a:cubicBezTo>
                      <a:pt x="16354" y="11642"/>
                      <a:pt x="16141" y="13344"/>
                      <a:pt x="16141" y="13405"/>
                    </a:cubicBezTo>
                    <a:cubicBezTo>
                      <a:pt x="16141" y="13526"/>
                      <a:pt x="15533" y="14377"/>
                      <a:pt x="15776" y="14590"/>
                    </a:cubicBezTo>
                    <a:cubicBezTo>
                      <a:pt x="15942" y="14838"/>
                      <a:pt x="16958" y="15462"/>
                      <a:pt x="17689" y="15462"/>
                    </a:cubicBezTo>
                    <a:cubicBezTo>
                      <a:pt x="17764" y="15462"/>
                      <a:pt x="17836" y="15455"/>
                      <a:pt x="17904" y="15441"/>
                    </a:cubicBezTo>
                    <a:cubicBezTo>
                      <a:pt x="17904" y="15441"/>
                      <a:pt x="18208" y="15016"/>
                      <a:pt x="17873" y="14469"/>
                    </a:cubicBezTo>
                    <a:lnTo>
                      <a:pt x="18025" y="13405"/>
                    </a:lnTo>
                    <a:cubicBezTo>
                      <a:pt x="18025" y="13405"/>
                      <a:pt x="18238" y="14165"/>
                      <a:pt x="18329" y="14408"/>
                    </a:cubicBezTo>
                    <a:cubicBezTo>
                      <a:pt x="18390" y="14621"/>
                      <a:pt x="18664" y="15806"/>
                      <a:pt x="18694" y="15988"/>
                    </a:cubicBezTo>
                    <a:cubicBezTo>
                      <a:pt x="18724" y="16231"/>
                      <a:pt x="18846" y="16748"/>
                      <a:pt x="19424" y="17113"/>
                    </a:cubicBezTo>
                    <a:cubicBezTo>
                      <a:pt x="20001" y="17447"/>
                      <a:pt x="20487" y="17508"/>
                      <a:pt x="20487" y="17508"/>
                    </a:cubicBezTo>
                    <a:cubicBezTo>
                      <a:pt x="20487" y="17508"/>
                      <a:pt x="20974" y="17356"/>
                      <a:pt x="20548" y="16839"/>
                    </a:cubicBezTo>
                    <a:cubicBezTo>
                      <a:pt x="20153" y="16292"/>
                      <a:pt x="19879" y="16353"/>
                      <a:pt x="19910" y="15776"/>
                    </a:cubicBezTo>
                    <a:cubicBezTo>
                      <a:pt x="19940" y="15198"/>
                      <a:pt x="19788" y="14894"/>
                      <a:pt x="20092" y="14621"/>
                    </a:cubicBezTo>
                    <a:cubicBezTo>
                      <a:pt x="20092" y="14621"/>
                      <a:pt x="20585" y="14842"/>
                      <a:pt x="21680" y="14842"/>
                    </a:cubicBezTo>
                    <a:cubicBezTo>
                      <a:pt x="21802" y="14842"/>
                      <a:pt x="21931" y="14839"/>
                      <a:pt x="22068" y="14833"/>
                    </a:cubicBezTo>
                    <a:lnTo>
                      <a:pt x="23801" y="15502"/>
                    </a:lnTo>
                    <a:cubicBezTo>
                      <a:pt x="23801" y="15502"/>
                      <a:pt x="24500" y="16019"/>
                      <a:pt x="24621" y="16019"/>
                    </a:cubicBezTo>
                    <a:cubicBezTo>
                      <a:pt x="24621" y="16019"/>
                      <a:pt x="24690" y="16034"/>
                      <a:pt x="24777" y="16034"/>
                    </a:cubicBezTo>
                    <a:cubicBezTo>
                      <a:pt x="24864" y="16034"/>
                      <a:pt x="24971" y="16019"/>
                      <a:pt x="25047" y="15958"/>
                    </a:cubicBezTo>
                    <a:cubicBezTo>
                      <a:pt x="25047" y="15958"/>
                      <a:pt x="25128" y="16039"/>
                      <a:pt x="25227" y="16039"/>
                    </a:cubicBezTo>
                    <a:cubicBezTo>
                      <a:pt x="25276" y="16039"/>
                      <a:pt x="25330" y="16019"/>
                      <a:pt x="25381" y="15958"/>
                    </a:cubicBezTo>
                    <a:cubicBezTo>
                      <a:pt x="25533" y="15806"/>
                      <a:pt x="25837" y="15532"/>
                      <a:pt x="25685" y="14924"/>
                    </a:cubicBezTo>
                    <a:cubicBezTo>
                      <a:pt x="25533" y="14317"/>
                      <a:pt x="25077" y="13921"/>
                      <a:pt x="25016" y="13496"/>
                    </a:cubicBezTo>
                    <a:cubicBezTo>
                      <a:pt x="25016" y="13496"/>
                      <a:pt x="24804" y="13070"/>
                      <a:pt x="24287" y="12858"/>
                    </a:cubicBezTo>
                    <a:cubicBezTo>
                      <a:pt x="23960" y="12712"/>
                      <a:pt x="23753" y="12643"/>
                      <a:pt x="23542" y="12643"/>
                    </a:cubicBezTo>
                    <a:cubicBezTo>
                      <a:pt x="23399" y="12643"/>
                      <a:pt x="23255" y="12675"/>
                      <a:pt x="23071" y="12736"/>
                    </a:cubicBezTo>
                    <a:cubicBezTo>
                      <a:pt x="23071" y="12736"/>
                      <a:pt x="22828" y="11915"/>
                      <a:pt x="22585" y="11824"/>
                    </a:cubicBezTo>
                    <a:cubicBezTo>
                      <a:pt x="22524" y="11800"/>
                      <a:pt x="22445" y="11790"/>
                      <a:pt x="22357" y="11790"/>
                    </a:cubicBezTo>
                    <a:cubicBezTo>
                      <a:pt x="22007" y="11790"/>
                      <a:pt x="21521" y="11946"/>
                      <a:pt x="21521" y="11946"/>
                    </a:cubicBezTo>
                    <a:lnTo>
                      <a:pt x="21399" y="11642"/>
                    </a:lnTo>
                    <a:cubicBezTo>
                      <a:pt x="21399" y="11642"/>
                      <a:pt x="22038" y="11064"/>
                      <a:pt x="21855" y="10791"/>
                    </a:cubicBezTo>
                    <a:cubicBezTo>
                      <a:pt x="21673" y="10517"/>
                      <a:pt x="21095" y="10365"/>
                      <a:pt x="21095" y="10365"/>
                    </a:cubicBezTo>
                    <a:lnTo>
                      <a:pt x="21065" y="9757"/>
                    </a:lnTo>
                    <a:lnTo>
                      <a:pt x="21065" y="9757"/>
                    </a:lnTo>
                    <a:cubicBezTo>
                      <a:pt x="21065" y="9757"/>
                      <a:pt x="21323" y="9817"/>
                      <a:pt x="21677" y="9817"/>
                    </a:cubicBezTo>
                    <a:cubicBezTo>
                      <a:pt x="22119" y="9817"/>
                      <a:pt x="22710" y="9723"/>
                      <a:pt x="23132" y="9301"/>
                    </a:cubicBezTo>
                    <a:cubicBezTo>
                      <a:pt x="23193" y="9241"/>
                      <a:pt x="23527" y="8693"/>
                      <a:pt x="22676" y="8541"/>
                    </a:cubicBezTo>
                    <a:cubicBezTo>
                      <a:pt x="22676" y="8541"/>
                      <a:pt x="23375" y="8237"/>
                      <a:pt x="23345" y="7782"/>
                    </a:cubicBezTo>
                    <a:cubicBezTo>
                      <a:pt x="23345" y="7599"/>
                      <a:pt x="22676" y="7234"/>
                      <a:pt x="22676" y="7234"/>
                    </a:cubicBezTo>
                    <a:cubicBezTo>
                      <a:pt x="22676" y="7234"/>
                      <a:pt x="23557" y="6353"/>
                      <a:pt x="23436" y="6140"/>
                    </a:cubicBezTo>
                    <a:cubicBezTo>
                      <a:pt x="23379" y="5941"/>
                      <a:pt x="23162" y="5742"/>
                      <a:pt x="22712" y="5742"/>
                    </a:cubicBezTo>
                    <a:cubicBezTo>
                      <a:pt x="22681" y="5742"/>
                      <a:pt x="22648" y="5743"/>
                      <a:pt x="22615" y="5745"/>
                    </a:cubicBezTo>
                    <a:cubicBezTo>
                      <a:pt x="22068" y="5775"/>
                      <a:pt x="21430" y="5836"/>
                      <a:pt x="21430" y="5836"/>
                    </a:cubicBezTo>
                    <a:cubicBezTo>
                      <a:pt x="21430" y="5836"/>
                      <a:pt x="22615" y="5076"/>
                      <a:pt x="22493" y="4560"/>
                    </a:cubicBezTo>
                    <a:cubicBezTo>
                      <a:pt x="22463" y="4377"/>
                      <a:pt x="22159" y="4256"/>
                      <a:pt x="21886" y="4134"/>
                    </a:cubicBezTo>
                    <a:cubicBezTo>
                      <a:pt x="21460" y="3952"/>
                      <a:pt x="21065" y="3830"/>
                      <a:pt x="21065" y="3830"/>
                    </a:cubicBezTo>
                    <a:cubicBezTo>
                      <a:pt x="21065" y="3830"/>
                      <a:pt x="21156" y="2280"/>
                      <a:pt x="21126" y="2250"/>
                    </a:cubicBezTo>
                    <a:cubicBezTo>
                      <a:pt x="21084" y="2187"/>
                      <a:pt x="21014" y="1895"/>
                      <a:pt x="20738" y="1895"/>
                    </a:cubicBezTo>
                    <a:cubicBezTo>
                      <a:pt x="20612" y="1895"/>
                      <a:pt x="20443" y="1956"/>
                      <a:pt x="20214" y="2128"/>
                    </a:cubicBezTo>
                    <a:cubicBezTo>
                      <a:pt x="20214" y="2128"/>
                      <a:pt x="19089" y="3253"/>
                      <a:pt x="18694" y="3374"/>
                    </a:cubicBezTo>
                    <a:cubicBezTo>
                      <a:pt x="18694" y="3374"/>
                      <a:pt x="19089" y="1338"/>
                      <a:pt x="17934" y="821"/>
                    </a:cubicBezTo>
                    <a:cubicBezTo>
                      <a:pt x="17866" y="789"/>
                      <a:pt x="17800" y="775"/>
                      <a:pt x="17739" y="775"/>
                    </a:cubicBezTo>
                    <a:cubicBezTo>
                      <a:pt x="17145" y="775"/>
                      <a:pt x="16870" y="2098"/>
                      <a:pt x="16870" y="2098"/>
                    </a:cubicBezTo>
                    <a:cubicBezTo>
                      <a:pt x="16870" y="2098"/>
                      <a:pt x="16688" y="0"/>
                      <a:pt x="15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3"/>
              <p:cNvSpPr/>
              <p:nvPr/>
            </p:nvSpPr>
            <p:spPr>
              <a:xfrm rot="6887842">
                <a:off x="4295300" y="4121723"/>
                <a:ext cx="1159524" cy="1239131"/>
              </a:xfrm>
              <a:custGeom>
                <a:avLst/>
                <a:gdLst/>
                <a:ahLst/>
                <a:cxnLst/>
                <a:rect l="l" t="t" r="r" b="b"/>
                <a:pathLst>
                  <a:path w="46840" h="49075" extrusionOk="0">
                    <a:moveTo>
                      <a:pt x="655" y="0"/>
                    </a:moveTo>
                    <a:cubicBezTo>
                      <a:pt x="487" y="0"/>
                      <a:pt x="374" y="30"/>
                      <a:pt x="334" y="97"/>
                    </a:cubicBezTo>
                    <a:cubicBezTo>
                      <a:pt x="0" y="705"/>
                      <a:pt x="851" y="1525"/>
                      <a:pt x="2249" y="2133"/>
                    </a:cubicBezTo>
                    <a:cubicBezTo>
                      <a:pt x="3648" y="2741"/>
                      <a:pt x="5714" y="3896"/>
                      <a:pt x="6170" y="4565"/>
                    </a:cubicBezTo>
                    <a:cubicBezTo>
                      <a:pt x="6322" y="4839"/>
                      <a:pt x="6687" y="5295"/>
                      <a:pt x="6687" y="5295"/>
                    </a:cubicBezTo>
                    <a:lnTo>
                      <a:pt x="8936" y="8061"/>
                    </a:lnTo>
                    <a:cubicBezTo>
                      <a:pt x="8936" y="8061"/>
                      <a:pt x="13192" y="14535"/>
                      <a:pt x="14012" y="16875"/>
                    </a:cubicBezTo>
                    <a:cubicBezTo>
                      <a:pt x="14012" y="16875"/>
                      <a:pt x="15897" y="21252"/>
                      <a:pt x="16444" y="21951"/>
                    </a:cubicBezTo>
                    <a:cubicBezTo>
                      <a:pt x="16991" y="22620"/>
                      <a:pt x="17599" y="24322"/>
                      <a:pt x="20456" y="25812"/>
                    </a:cubicBezTo>
                    <a:lnTo>
                      <a:pt x="20760" y="25963"/>
                    </a:lnTo>
                    <a:cubicBezTo>
                      <a:pt x="20760" y="25963"/>
                      <a:pt x="24773" y="27726"/>
                      <a:pt x="28116" y="27818"/>
                    </a:cubicBezTo>
                    <a:cubicBezTo>
                      <a:pt x="28614" y="27836"/>
                      <a:pt x="29090" y="27847"/>
                      <a:pt x="29558" y="27847"/>
                    </a:cubicBezTo>
                    <a:cubicBezTo>
                      <a:pt x="31379" y="27847"/>
                      <a:pt x="33085" y="27681"/>
                      <a:pt x="35502" y="27149"/>
                    </a:cubicBezTo>
                    <a:cubicBezTo>
                      <a:pt x="35502" y="27149"/>
                      <a:pt x="36262" y="27179"/>
                      <a:pt x="36475" y="27514"/>
                    </a:cubicBezTo>
                    <a:cubicBezTo>
                      <a:pt x="36718" y="27818"/>
                      <a:pt x="38603" y="30128"/>
                      <a:pt x="39059" y="32985"/>
                    </a:cubicBezTo>
                    <a:cubicBezTo>
                      <a:pt x="39514" y="35842"/>
                      <a:pt x="39514" y="39216"/>
                      <a:pt x="37691" y="42590"/>
                    </a:cubicBezTo>
                    <a:cubicBezTo>
                      <a:pt x="37660" y="42681"/>
                      <a:pt x="37387" y="43167"/>
                      <a:pt x="36596" y="43775"/>
                    </a:cubicBezTo>
                    <a:cubicBezTo>
                      <a:pt x="36307" y="44007"/>
                      <a:pt x="35662" y="44177"/>
                      <a:pt x="34918" y="44177"/>
                    </a:cubicBezTo>
                    <a:cubicBezTo>
                      <a:pt x="34491" y="44177"/>
                      <a:pt x="34031" y="44121"/>
                      <a:pt x="33587" y="43988"/>
                    </a:cubicBezTo>
                    <a:cubicBezTo>
                      <a:pt x="33387" y="43923"/>
                      <a:pt x="33204" y="43896"/>
                      <a:pt x="33039" y="43896"/>
                    </a:cubicBezTo>
                    <a:cubicBezTo>
                      <a:pt x="32197" y="43896"/>
                      <a:pt x="31794" y="44596"/>
                      <a:pt x="31794" y="44596"/>
                    </a:cubicBezTo>
                    <a:cubicBezTo>
                      <a:pt x="31794" y="44596"/>
                      <a:pt x="31338" y="44596"/>
                      <a:pt x="31156" y="44778"/>
                    </a:cubicBezTo>
                    <a:cubicBezTo>
                      <a:pt x="30973" y="44961"/>
                      <a:pt x="30578" y="45660"/>
                      <a:pt x="31277" y="46359"/>
                    </a:cubicBezTo>
                    <a:cubicBezTo>
                      <a:pt x="31800" y="46929"/>
                      <a:pt x="33750" y="49075"/>
                      <a:pt x="35809" y="49075"/>
                    </a:cubicBezTo>
                    <a:cubicBezTo>
                      <a:pt x="36387" y="49075"/>
                      <a:pt x="36973" y="48906"/>
                      <a:pt x="37539" y="48487"/>
                    </a:cubicBezTo>
                    <a:cubicBezTo>
                      <a:pt x="40122" y="46632"/>
                      <a:pt x="40852" y="44474"/>
                      <a:pt x="41581" y="42073"/>
                    </a:cubicBezTo>
                    <a:cubicBezTo>
                      <a:pt x="42341" y="39672"/>
                      <a:pt x="44226" y="29945"/>
                      <a:pt x="40001" y="22559"/>
                    </a:cubicBezTo>
                    <a:cubicBezTo>
                      <a:pt x="40001" y="22559"/>
                      <a:pt x="40457" y="20006"/>
                      <a:pt x="40305" y="19003"/>
                    </a:cubicBezTo>
                    <a:lnTo>
                      <a:pt x="42402" y="16267"/>
                    </a:lnTo>
                    <a:cubicBezTo>
                      <a:pt x="42402" y="16267"/>
                      <a:pt x="42949" y="15599"/>
                      <a:pt x="43496" y="15477"/>
                    </a:cubicBezTo>
                    <a:cubicBezTo>
                      <a:pt x="44074" y="15355"/>
                      <a:pt x="46384" y="15355"/>
                      <a:pt x="46627" y="14444"/>
                    </a:cubicBezTo>
                    <a:cubicBezTo>
                      <a:pt x="46840" y="13532"/>
                      <a:pt x="43132" y="13197"/>
                      <a:pt x="43132" y="13197"/>
                    </a:cubicBezTo>
                    <a:cubicBezTo>
                      <a:pt x="43132" y="13197"/>
                      <a:pt x="42818" y="13073"/>
                      <a:pt x="42388" y="13073"/>
                    </a:cubicBezTo>
                    <a:cubicBezTo>
                      <a:pt x="41890" y="13073"/>
                      <a:pt x="41236" y="13240"/>
                      <a:pt x="40730" y="13957"/>
                    </a:cubicBezTo>
                    <a:cubicBezTo>
                      <a:pt x="39826" y="15241"/>
                      <a:pt x="38809" y="16273"/>
                      <a:pt x="38460" y="16273"/>
                    </a:cubicBezTo>
                    <a:cubicBezTo>
                      <a:pt x="38446" y="16273"/>
                      <a:pt x="38432" y="16271"/>
                      <a:pt x="38420" y="16267"/>
                    </a:cubicBezTo>
                    <a:cubicBezTo>
                      <a:pt x="38382" y="16260"/>
                      <a:pt x="38330" y="16256"/>
                      <a:pt x="38268" y="16256"/>
                    </a:cubicBezTo>
                    <a:cubicBezTo>
                      <a:pt x="37831" y="16256"/>
                      <a:pt x="36900" y="16419"/>
                      <a:pt x="36900" y="16419"/>
                    </a:cubicBezTo>
                    <a:lnTo>
                      <a:pt x="36141" y="16389"/>
                    </a:lnTo>
                    <a:lnTo>
                      <a:pt x="36505" y="15112"/>
                    </a:lnTo>
                    <a:cubicBezTo>
                      <a:pt x="36505" y="15112"/>
                      <a:pt x="38633" y="12559"/>
                      <a:pt x="38694" y="11982"/>
                    </a:cubicBezTo>
                    <a:cubicBezTo>
                      <a:pt x="38724" y="11404"/>
                      <a:pt x="36353" y="10887"/>
                      <a:pt x="36110" y="10796"/>
                    </a:cubicBezTo>
                    <a:cubicBezTo>
                      <a:pt x="35837" y="10705"/>
                      <a:pt x="34438" y="10705"/>
                      <a:pt x="34226" y="10614"/>
                    </a:cubicBezTo>
                    <a:cubicBezTo>
                      <a:pt x="34117" y="10578"/>
                      <a:pt x="33868" y="10531"/>
                      <a:pt x="33698" y="10531"/>
                    </a:cubicBezTo>
                    <a:cubicBezTo>
                      <a:pt x="33582" y="10531"/>
                      <a:pt x="33502" y="10552"/>
                      <a:pt x="33527" y="10614"/>
                    </a:cubicBezTo>
                    <a:cubicBezTo>
                      <a:pt x="33557" y="10796"/>
                      <a:pt x="33770" y="11070"/>
                      <a:pt x="33739" y="11161"/>
                    </a:cubicBezTo>
                    <a:cubicBezTo>
                      <a:pt x="33709" y="11222"/>
                      <a:pt x="31916" y="13927"/>
                      <a:pt x="31429" y="15325"/>
                    </a:cubicBezTo>
                    <a:cubicBezTo>
                      <a:pt x="31429" y="15325"/>
                      <a:pt x="30183" y="14596"/>
                      <a:pt x="29940" y="14504"/>
                    </a:cubicBezTo>
                    <a:cubicBezTo>
                      <a:pt x="29940" y="14504"/>
                      <a:pt x="29666" y="12924"/>
                      <a:pt x="30061" y="12225"/>
                    </a:cubicBezTo>
                    <a:cubicBezTo>
                      <a:pt x="30700" y="10948"/>
                      <a:pt x="31764" y="10614"/>
                      <a:pt x="31885" y="9975"/>
                    </a:cubicBezTo>
                    <a:cubicBezTo>
                      <a:pt x="31946" y="9519"/>
                      <a:pt x="31703" y="9489"/>
                      <a:pt x="31095" y="9337"/>
                    </a:cubicBezTo>
                    <a:cubicBezTo>
                      <a:pt x="30487" y="9185"/>
                      <a:pt x="29028" y="8820"/>
                      <a:pt x="29028" y="8820"/>
                    </a:cubicBezTo>
                    <a:lnTo>
                      <a:pt x="27751" y="8425"/>
                    </a:lnTo>
                    <a:cubicBezTo>
                      <a:pt x="27751" y="8425"/>
                      <a:pt x="26870" y="8729"/>
                      <a:pt x="26444" y="9793"/>
                    </a:cubicBezTo>
                    <a:cubicBezTo>
                      <a:pt x="26019" y="10857"/>
                      <a:pt x="25472" y="11465"/>
                      <a:pt x="24742" y="11982"/>
                    </a:cubicBezTo>
                    <a:cubicBezTo>
                      <a:pt x="24013" y="12529"/>
                      <a:pt x="23830" y="12681"/>
                      <a:pt x="23830" y="12681"/>
                    </a:cubicBezTo>
                    <a:cubicBezTo>
                      <a:pt x="23830" y="12681"/>
                      <a:pt x="23131" y="12437"/>
                      <a:pt x="23040" y="12225"/>
                    </a:cubicBezTo>
                    <a:cubicBezTo>
                      <a:pt x="22918" y="11982"/>
                      <a:pt x="22766" y="10857"/>
                      <a:pt x="22766" y="10857"/>
                    </a:cubicBezTo>
                    <a:cubicBezTo>
                      <a:pt x="22766" y="10857"/>
                      <a:pt x="22645" y="9337"/>
                      <a:pt x="23222" y="8364"/>
                    </a:cubicBezTo>
                    <a:cubicBezTo>
                      <a:pt x="23222" y="8364"/>
                      <a:pt x="23830" y="7969"/>
                      <a:pt x="23253" y="7422"/>
                    </a:cubicBezTo>
                    <a:cubicBezTo>
                      <a:pt x="22675" y="6905"/>
                      <a:pt x="20396" y="6450"/>
                      <a:pt x="20244" y="6450"/>
                    </a:cubicBezTo>
                    <a:cubicBezTo>
                      <a:pt x="20155" y="6450"/>
                      <a:pt x="19839" y="6305"/>
                      <a:pt x="19560" y="6305"/>
                    </a:cubicBezTo>
                    <a:cubicBezTo>
                      <a:pt x="19362" y="6305"/>
                      <a:pt x="19182" y="6379"/>
                      <a:pt x="19119" y="6632"/>
                    </a:cubicBezTo>
                    <a:cubicBezTo>
                      <a:pt x="18967" y="7240"/>
                      <a:pt x="19241" y="7209"/>
                      <a:pt x="19180" y="7757"/>
                    </a:cubicBezTo>
                    <a:cubicBezTo>
                      <a:pt x="19119" y="8334"/>
                      <a:pt x="18845" y="11313"/>
                      <a:pt x="18845" y="11556"/>
                    </a:cubicBezTo>
                    <a:cubicBezTo>
                      <a:pt x="18845" y="11556"/>
                      <a:pt x="18055" y="11100"/>
                      <a:pt x="17751" y="10948"/>
                    </a:cubicBezTo>
                    <a:cubicBezTo>
                      <a:pt x="17022" y="10553"/>
                      <a:pt x="10791" y="3471"/>
                      <a:pt x="8815" y="2711"/>
                    </a:cubicBezTo>
                    <a:cubicBezTo>
                      <a:pt x="8815" y="2711"/>
                      <a:pt x="7447" y="2103"/>
                      <a:pt x="7265" y="2042"/>
                    </a:cubicBezTo>
                    <a:cubicBezTo>
                      <a:pt x="7102" y="1961"/>
                      <a:pt x="2025" y="0"/>
                      <a:pt x="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3"/>
              <p:cNvSpPr/>
              <p:nvPr/>
            </p:nvSpPr>
            <p:spPr>
              <a:xfrm flipH="1">
                <a:off x="5443630" y="4644910"/>
                <a:ext cx="1287275" cy="914175"/>
              </a:xfrm>
              <a:custGeom>
                <a:avLst/>
                <a:gdLst/>
                <a:ahLst/>
                <a:cxnLst/>
                <a:rect l="l" t="t" r="r" b="b"/>
                <a:pathLst>
                  <a:path w="51491" h="36567" extrusionOk="0">
                    <a:moveTo>
                      <a:pt x="46232" y="16050"/>
                    </a:moveTo>
                    <a:cubicBezTo>
                      <a:pt x="46415" y="16506"/>
                      <a:pt x="46263" y="17661"/>
                      <a:pt x="45655" y="18633"/>
                    </a:cubicBezTo>
                    <a:cubicBezTo>
                      <a:pt x="45047" y="19576"/>
                      <a:pt x="45746" y="20305"/>
                      <a:pt x="45746" y="20305"/>
                    </a:cubicBezTo>
                    <a:cubicBezTo>
                      <a:pt x="45746" y="20305"/>
                      <a:pt x="45624" y="20670"/>
                      <a:pt x="45776" y="20913"/>
                    </a:cubicBezTo>
                    <a:cubicBezTo>
                      <a:pt x="45898" y="21126"/>
                      <a:pt x="46384" y="21582"/>
                      <a:pt x="47174" y="21217"/>
                    </a:cubicBezTo>
                    <a:cubicBezTo>
                      <a:pt x="47995" y="20792"/>
                      <a:pt x="51491" y="19089"/>
                      <a:pt x="50518" y="16415"/>
                    </a:cubicBezTo>
                    <a:cubicBezTo>
                      <a:pt x="49576" y="13770"/>
                      <a:pt x="47934" y="12646"/>
                      <a:pt x="46080" y="11430"/>
                    </a:cubicBezTo>
                    <a:cubicBezTo>
                      <a:pt x="44226" y="10214"/>
                      <a:pt x="36475" y="6232"/>
                      <a:pt x="29180" y="7995"/>
                    </a:cubicBezTo>
                    <a:cubicBezTo>
                      <a:pt x="29180" y="7995"/>
                      <a:pt x="27113" y="6962"/>
                      <a:pt x="26293" y="6840"/>
                    </a:cubicBezTo>
                    <a:lnTo>
                      <a:pt x="24469" y="4408"/>
                    </a:lnTo>
                    <a:cubicBezTo>
                      <a:pt x="24469" y="4408"/>
                      <a:pt x="24013" y="3800"/>
                      <a:pt x="24043" y="3314"/>
                    </a:cubicBezTo>
                    <a:cubicBezTo>
                      <a:pt x="24074" y="2828"/>
                      <a:pt x="24651" y="852"/>
                      <a:pt x="23922" y="427"/>
                    </a:cubicBezTo>
                    <a:cubicBezTo>
                      <a:pt x="23223" y="1"/>
                      <a:pt x="22037" y="3041"/>
                      <a:pt x="22037" y="3041"/>
                    </a:cubicBezTo>
                    <a:cubicBezTo>
                      <a:pt x="22037" y="3041"/>
                      <a:pt x="21186" y="4104"/>
                      <a:pt x="22098" y="5259"/>
                    </a:cubicBezTo>
                    <a:cubicBezTo>
                      <a:pt x="22979" y="6384"/>
                      <a:pt x="23679" y="7539"/>
                      <a:pt x="23527" y="7752"/>
                    </a:cubicBezTo>
                    <a:cubicBezTo>
                      <a:pt x="23375" y="7995"/>
                      <a:pt x="23283" y="9089"/>
                      <a:pt x="23283" y="9089"/>
                    </a:cubicBezTo>
                    <a:lnTo>
                      <a:pt x="23071" y="9728"/>
                    </a:lnTo>
                    <a:lnTo>
                      <a:pt x="22037" y="9089"/>
                    </a:lnTo>
                    <a:cubicBezTo>
                      <a:pt x="22037" y="9089"/>
                      <a:pt x="20396" y="6688"/>
                      <a:pt x="19940" y="6506"/>
                    </a:cubicBezTo>
                    <a:cubicBezTo>
                      <a:pt x="19484" y="6354"/>
                      <a:pt x="18450" y="8208"/>
                      <a:pt x="18299" y="8390"/>
                    </a:cubicBezTo>
                    <a:cubicBezTo>
                      <a:pt x="18147" y="8603"/>
                      <a:pt x="17812" y="9758"/>
                      <a:pt x="17691" y="9971"/>
                    </a:cubicBezTo>
                    <a:cubicBezTo>
                      <a:pt x="17599" y="10123"/>
                      <a:pt x="17387" y="10579"/>
                      <a:pt x="17539" y="10609"/>
                    </a:cubicBezTo>
                    <a:cubicBezTo>
                      <a:pt x="17691" y="10639"/>
                      <a:pt x="17995" y="10487"/>
                      <a:pt x="18055" y="10518"/>
                    </a:cubicBezTo>
                    <a:cubicBezTo>
                      <a:pt x="18086" y="10579"/>
                      <a:pt x="19940" y="12737"/>
                      <a:pt x="21004" y="13527"/>
                    </a:cubicBezTo>
                    <a:cubicBezTo>
                      <a:pt x="21004" y="13527"/>
                      <a:pt x="20092" y="14408"/>
                      <a:pt x="19940" y="14591"/>
                    </a:cubicBezTo>
                    <a:cubicBezTo>
                      <a:pt x="19940" y="14591"/>
                      <a:pt x="18542" y="14439"/>
                      <a:pt x="18055" y="13953"/>
                    </a:cubicBezTo>
                    <a:cubicBezTo>
                      <a:pt x="17143" y="13071"/>
                      <a:pt x="17083" y="12129"/>
                      <a:pt x="16596" y="11855"/>
                    </a:cubicBezTo>
                    <a:cubicBezTo>
                      <a:pt x="16262" y="11673"/>
                      <a:pt x="16140" y="11886"/>
                      <a:pt x="15836" y="12342"/>
                    </a:cubicBezTo>
                    <a:cubicBezTo>
                      <a:pt x="15563" y="12798"/>
                      <a:pt x="14925" y="13953"/>
                      <a:pt x="14925" y="13953"/>
                    </a:cubicBezTo>
                    <a:lnTo>
                      <a:pt x="14256" y="14925"/>
                    </a:lnTo>
                    <a:cubicBezTo>
                      <a:pt x="14256" y="14925"/>
                      <a:pt x="14286" y="15776"/>
                      <a:pt x="15077" y="16384"/>
                    </a:cubicBezTo>
                    <a:cubicBezTo>
                      <a:pt x="15867" y="16992"/>
                      <a:pt x="16262" y="17630"/>
                      <a:pt x="16536" y="18360"/>
                    </a:cubicBezTo>
                    <a:cubicBezTo>
                      <a:pt x="16840" y="19089"/>
                      <a:pt x="16870" y="19302"/>
                      <a:pt x="16870" y="19302"/>
                    </a:cubicBezTo>
                    <a:cubicBezTo>
                      <a:pt x="16870" y="19302"/>
                      <a:pt x="16536" y="19789"/>
                      <a:pt x="16292" y="19880"/>
                    </a:cubicBezTo>
                    <a:cubicBezTo>
                      <a:pt x="16080" y="19940"/>
                      <a:pt x="15077" y="19758"/>
                      <a:pt x="15077" y="19758"/>
                    </a:cubicBezTo>
                    <a:cubicBezTo>
                      <a:pt x="15077" y="19758"/>
                      <a:pt x="13800" y="19485"/>
                      <a:pt x="13101" y="18785"/>
                    </a:cubicBezTo>
                    <a:cubicBezTo>
                      <a:pt x="13101" y="18785"/>
                      <a:pt x="12888" y="18178"/>
                      <a:pt x="12311" y="18512"/>
                    </a:cubicBezTo>
                    <a:cubicBezTo>
                      <a:pt x="11733" y="18846"/>
                      <a:pt x="10791" y="20670"/>
                      <a:pt x="10700" y="20822"/>
                    </a:cubicBezTo>
                    <a:cubicBezTo>
                      <a:pt x="10639" y="20944"/>
                      <a:pt x="10122" y="21551"/>
                      <a:pt x="10608" y="21825"/>
                    </a:cubicBezTo>
                    <a:cubicBezTo>
                      <a:pt x="11064" y="22068"/>
                      <a:pt x="11095" y="21855"/>
                      <a:pt x="11551" y="22038"/>
                    </a:cubicBezTo>
                    <a:cubicBezTo>
                      <a:pt x="12007" y="22220"/>
                      <a:pt x="14438" y="23223"/>
                      <a:pt x="14651" y="23254"/>
                    </a:cubicBezTo>
                    <a:lnTo>
                      <a:pt x="13861" y="24044"/>
                    </a:lnTo>
                    <a:cubicBezTo>
                      <a:pt x="13344" y="24561"/>
                      <a:pt x="5806" y="28117"/>
                      <a:pt x="4712" y="29606"/>
                    </a:cubicBezTo>
                    <a:cubicBezTo>
                      <a:pt x="4712" y="29606"/>
                      <a:pt x="3861" y="30579"/>
                      <a:pt x="3769" y="30731"/>
                    </a:cubicBezTo>
                    <a:cubicBezTo>
                      <a:pt x="3648" y="30883"/>
                      <a:pt x="0" y="35685"/>
                      <a:pt x="456" y="36141"/>
                    </a:cubicBezTo>
                    <a:cubicBezTo>
                      <a:pt x="912" y="36567"/>
                      <a:pt x="1763" y="36050"/>
                      <a:pt x="2645" y="35047"/>
                    </a:cubicBezTo>
                    <a:cubicBezTo>
                      <a:pt x="3526" y="33983"/>
                      <a:pt x="4955" y="32524"/>
                      <a:pt x="5654" y="32311"/>
                    </a:cubicBezTo>
                    <a:cubicBezTo>
                      <a:pt x="5927" y="32220"/>
                      <a:pt x="6383" y="32008"/>
                      <a:pt x="6383" y="32008"/>
                    </a:cubicBezTo>
                    <a:lnTo>
                      <a:pt x="9271" y="30792"/>
                    </a:lnTo>
                    <a:cubicBezTo>
                      <a:pt x="9271" y="30792"/>
                      <a:pt x="15806" y="28755"/>
                      <a:pt x="17964" y="28603"/>
                    </a:cubicBezTo>
                    <a:cubicBezTo>
                      <a:pt x="17964" y="28603"/>
                      <a:pt x="22098" y="28086"/>
                      <a:pt x="22827" y="27783"/>
                    </a:cubicBezTo>
                    <a:cubicBezTo>
                      <a:pt x="23557" y="27479"/>
                      <a:pt x="25138" y="27387"/>
                      <a:pt x="27083" y="25351"/>
                    </a:cubicBezTo>
                    <a:lnTo>
                      <a:pt x="27296" y="25108"/>
                    </a:lnTo>
                    <a:cubicBezTo>
                      <a:pt x="27296" y="25108"/>
                      <a:pt x="29788" y="22129"/>
                      <a:pt x="30700" y="19333"/>
                    </a:cubicBezTo>
                    <a:cubicBezTo>
                      <a:pt x="31338" y="17296"/>
                      <a:pt x="31764" y="15655"/>
                      <a:pt x="31916" y="12949"/>
                    </a:cubicBezTo>
                    <a:cubicBezTo>
                      <a:pt x="31916" y="12949"/>
                      <a:pt x="32129" y="12311"/>
                      <a:pt x="32463" y="12190"/>
                    </a:cubicBezTo>
                    <a:cubicBezTo>
                      <a:pt x="32828" y="12098"/>
                      <a:pt x="35199" y="11065"/>
                      <a:pt x="37752" y="11369"/>
                    </a:cubicBezTo>
                    <a:cubicBezTo>
                      <a:pt x="40305" y="11673"/>
                      <a:pt x="43101" y="12494"/>
                      <a:pt x="45533" y="14895"/>
                    </a:cubicBezTo>
                    <a:cubicBezTo>
                      <a:pt x="45594" y="14895"/>
                      <a:pt x="45928" y="15229"/>
                      <a:pt x="46232" y="1605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</p:grpSp>
      </p:grpSp>
      <p:grpSp>
        <p:nvGrpSpPr>
          <p:cNvPr id="662" name="Google Shape;662;p33"/>
          <p:cNvGrpSpPr/>
          <p:nvPr/>
        </p:nvGrpSpPr>
        <p:grpSpPr>
          <a:xfrm>
            <a:off x="-267473" y="-1104962"/>
            <a:ext cx="9678956" cy="2308302"/>
            <a:chOff x="-40211" y="-1158024"/>
            <a:chExt cx="9678956" cy="2308302"/>
          </a:xfrm>
        </p:grpSpPr>
        <p:grpSp>
          <p:nvGrpSpPr>
            <p:cNvPr id="663" name="Google Shape;663;p33"/>
            <p:cNvGrpSpPr/>
            <p:nvPr/>
          </p:nvGrpSpPr>
          <p:grpSpPr>
            <a:xfrm>
              <a:off x="6080478" y="-565569"/>
              <a:ext cx="3558268" cy="1715847"/>
              <a:chOff x="6186603" y="-816369"/>
              <a:chExt cx="3558268" cy="1715847"/>
            </a:xfrm>
          </p:grpSpPr>
          <p:grpSp>
            <p:nvGrpSpPr>
              <p:cNvPr id="664" name="Google Shape;664;p33"/>
              <p:cNvGrpSpPr/>
              <p:nvPr/>
            </p:nvGrpSpPr>
            <p:grpSpPr>
              <a:xfrm>
                <a:off x="7366217" y="-816369"/>
                <a:ext cx="2378653" cy="1715847"/>
                <a:chOff x="6492440" y="137823"/>
                <a:chExt cx="1902923" cy="1356293"/>
              </a:xfrm>
            </p:grpSpPr>
            <p:sp>
              <p:nvSpPr>
                <p:cNvPr id="665" name="Google Shape;665;p33"/>
                <p:cNvSpPr/>
                <p:nvPr/>
              </p:nvSpPr>
              <p:spPr>
                <a:xfrm rot="2679705" flipH="1">
                  <a:off x="7381041" y="633679"/>
                  <a:ext cx="923928" cy="629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75" h="25017" extrusionOk="0">
                      <a:moveTo>
                        <a:pt x="22737" y="1"/>
                      </a:moveTo>
                      <a:cubicBezTo>
                        <a:pt x="21369" y="1"/>
                        <a:pt x="21065" y="2858"/>
                        <a:pt x="21065" y="2858"/>
                      </a:cubicBezTo>
                      <a:cubicBezTo>
                        <a:pt x="21065" y="2858"/>
                        <a:pt x="21156" y="3800"/>
                        <a:pt x="20883" y="3952"/>
                      </a:cubicBezTo>
                      <a:cubicBezTo>
                        <a:pt x="20883" y="3952"/>
                        <a:pt x="19967" y="3403"/>
                        <a:pt x="19318" y="3403"/>
                      </a:cubicBezTo>
                      <a:cubicBezTo>
                        <a:pt x="19173" y="3403"/>
                        <a:pt x="19042" y="3430"/>
                        <a:pt x="18937" y="3496"/>
                      </a:cubicBezTo>
                      <a:cubicBezTo>
                        <a:pt x="18329" y="3861"/>
                        <a:pt x="18694" y="6080"/>
                        <a:pt x="18633" y="6080"/>
                      </a:cubicBezTo>
                      <a:cubicBezTo>
                        <a:pt x="18632" y="6082"/>
                        <a:pt x="18628" y="6084"/>
                        <a:pt x="18622" y="6084"/>
                      </a:cubicBezTo>
                      <a:cubicBezTo>
                        <a:pt x="18484" y="6084"/>
                        <a:pt x="17213" y="5564"/>
                        <a:pt x="16738" y="5564"/>
                      </a:cubicBezTo>
                      <a:cubicBezTo>
                        <a:pt x="16676" y="5564"/>
                        <a:pt x="16627" y="5573"/>
                        <a:pt x="16597" y="5594"/>
                      </a:cubicBezTo>
                      <a:cubicBezTo>
                        <a:pt x="16293" y="5776"/>
                        <a:pt x="16050" y="6505"/>
                        <a:pt x="16110" y="6931"/>
                      </a:cubicBezTo>
                      <a:cubicBezTo>
                        <a:pt x="16110" y="6931"/>
                        <a:pt x="15832" y="6805"/>
                        <a:pt x="15512" y="6805"/>
                      </a:cubicBezTo>
                      <a:cubicBezTo>
                        <a:pt x="15336" y="6805"/>
                        <a:pt x="15148" y="6843"/>
                        <a:pt x="14986" y="6961"/>
                      </a:cubicBezTo>
                      <a:cubicBezTo>
                        <a:pt x="14530" y="7296"/>
                        <a:pt x="14347" y="8329"/>
                        <a:pt x="14347" y="8329"/>
                      </a:cubicBezTo>
                      <a:cubicBezTo>
                        <a:pt x="14347" y="8329"/>
                        <a:pt x="13791" y="7896"/>
                        <a:pt x="13306" y="7896"/>
                      </a:cubicBezTo>
                      <a:cubicBezTo>
                        <a:pt x="13202" y="7896"/>
                        <a:pt x="13101" y="7916"/>
                        <a:pt x="13010" y="7964"/>
                      </a:cubicBezTo>
                      <a:cubicBezTo>
                        <a:pt x="12524" y="8208"/>
                        <a:pt x="12615" y="9028"/>
                        <a:pt x="12615" y="9028"/>
                      </a:cubicBezTo>
                      <a:cubicBezTo>
                        <a:pt x="12615" y="9028"/>
                        <a:pt x="12290" y="8567"/>
                        <a:pt x="11921" y="8567"/>
                      </a:cubicBezTo>
                      <a:cubicBezTo>
                        <a:pt x="11899" y="8567"/>
                        <a:pt x="11877" y="8569"/>
                        <a:pt x="11855" y="8572"/>
                      </a:cubicBezTo>
                      <a:cubicBezTo>
                        <a:pt x="11429" y="8633"/>
                        <a:pt x="11277" y="9393"/>
                        <a:pt x="10974" y="9484"/>
                      </a:cubicBezTo>
                      <a:cubicBezTo>
                        <a:pt x="10974" y="9484"/>
                        <a:pt x="10852" y="8785"/>
                        <a:pt x="10335" y="8664"/>
                      </a:cubicBezTo>
                      <a:cubicBezTo>
                        <a:pt x="10305" y="8659"/>
                        <a:pt x="10272" y="8656"/>
                        <a:pt x="10236" y="8656"/>
                      </a:cubicBezTo>
                      <a:cubicBezTo>
                        <a:pt x="9614" y="8656"/>
                        <a:pt x="8147" y="9363"/>
                        <a:pt x="8147" y="9363"/>
                      </a:cubicBezTo>
                      <a:cubicBezTo>
                        <a:pt x="8056" y="9302"/>
                        <a:pt x="5016" y="8633"/>
                        <a:pt x="1429" y="6505"/>
                      </a:cubicBezTo>
                      <a:cubicBezTo>
                        <a:pt x="1429" y="6505"/>
                        <a:pt x="1181" y="6406"/>
                        <a:pt x="905" y="6406"/>
                      </a:cubicBezTo>
                      <a:cubicBezTo>
                        <a:pt x="652" y="6406"/>
                        <a:pt x="375" y="6490"/>
                        <a:pt x="244" y="6809"/>
                      </a:cubicBezTo>
                      <a:cubicBezTo>
                        <a:pt x="1" y="7509"/>
                        <a:pt x="1460" y="9241"/>
                        <a:pt x="2767" y="10062"/>
                      </a:cubicBezTo>
                      <a:cubicBezTo>
                        <a:pt x="4066" y="10859"/>
                        <a:pt x="8436" y="12833"/>
                        <a:pt x="12502" y="12833"/>
                      </a:cubicBezTo>
                      <a:cubicBezTo>
                        <a:pt x="12621" y="12833"/>
                        <a:pt x="12740" y="12831"/>
                        <a:pt x="12858" y="12828"/>
                      </a:cubicBezTo>
                      <a:lnTo>
                        <a:pt x="12858" y="12828"/>
                      </a:lnTo>
                      <a:cubicBezTo>
                        <a:pt x="12858" y="12828"/>
                        <a:pt x="12706" y="13162"/>
                        <a:pt x="12402" y="13557"/>
                      </a:cubicBezTo>
                      <a:cubicBezTo>
                        <a:pt x="12068" y="13922"/>
                        <a:pt x="12250" y="14560"/>
                        <a:pt x="12706" y="14864"/>
                      </a:cubicBezTo>
                      <a:cubicBezTo>
                        <a:pt x="13116" y="15137"/>
                        <a:pt x="14631" y="16025"/>
                        <a:pt x="15331" y="16025"/>
                      </a:cubicBezTo>
                      <a:cubicBezTo>
                        <a:pt x="15409" y="16025"/>
                        <a:pt x="15478" y="16013"/>
                        <a:pt x="15533" y="15989"/>
                      </a:cubicBezTo>
                      <a:cubicBezTo>
                        <a:pt x="16050" y="15715"/>
                        <a:pt x="15594" y="14986"/>
                        <a:pt x="15594" y="14986"/>
                      </a:cubicBezTo>
                      <a:cubicBezTo>
                        <a:pt x="15594" y="14986"/>
                        <a:pt x="16483" y="13830"/>
                        <a:pt x="16885" y="13830"/>
                      </a:cubicBezTo>
                      <a:cubicBezTo>
                        <a:pt x="16891" y="13830"/>
                        <a:pt x="16896" y="13830"/>
                        <a:pt x="16901" y="13831"/>
                      </a:cubicBezTo>
                      <a:cubicBezTo>
                        <a:pt x="17235" y="13892"/>
                        <a:pt x="17965" y="13740"/>
                        <a:pt x="18907" y="14378"/>
                      </a:cubicBezTo>
                      <a:cubicBezTo>
                        <a:pt x="19515" y="14803"/>
                        <a:pt x="17965" y="16931"/>
                        <a:pt x="17843" y="17296"/>
                      </a:cubicBezTo>
                      <a:cubicBezTo>
                        <a:pt x="17782" y="17843"/>
                        <a:pt x="17326" y="18481"/>
                        <a:pt x="18329" y="19089"/>
                      </a:cubicBezTo>
                      <a:cubicBezTo>
                        <a:pt x="19384" y="19689"/>
                        <a:pt x="19872" y="19929"/>
                        <a:pt x="20165" y="19929"/>
                      </a:cubicBezTo>
                      <a:cubicBezTo>
                        <a:pt x="20244" y="19929"/>
                        <a:pt x="20308" y="19912"/>
                        <a:pt x="20366" y="19880"/>
                      </a:cubicBezTo>
                      <a:cubicBezTo>
                        <a:pt x="20609" y="19728"/>
                        <a:pt x="21065" y="19393"/>
                        <a:pt x="20731" y="18907"/>
                      </a:cubicBezTo>
                      <a:cubicBezTo>
                        <a:pt x="20396" y="18390"/>
                        <a:pt x="20001" y="17782"/>
                        <a:pt x="20366" y="17296"/>
                      </a:cubicBezTo>
                      <a:cubicBezTo>
                        <a:pt x="20700" y="16810"/>
                        <a:pt x="21369" y="16323"/>
                        <a:pt x="21764" y="15776"/>
                      </a:cubicBezTo>
                      <a:lnTo>
                        <a:pt x="22129" y="15746"/>
                      </a:lnTo>
                      <a:lnTo>
                        <a:pt x="23466" y="16475"/>
                      </a:lnTo>
                      <a:cubicBezTo>
                        <a:pt x="23466" y="16475"/>
                        <a:pt x="23193" y="18907"/>
                        <a:pt x="23193" y="19059"/>
                      </a:cubicBezTo>
                      <a:cubicBezTo>
                        <a:pt x="23193" y="19211"/>
                        <a:pt x="22372" y="20366"/>
                        <a:pt x="22645" y="20761"/>
                      </a:cubicBezTo>
                      <a:cubicBezTo>
                        <a:pt x="22925" y="21097"/>
                        <a:pt x="24388" y="21998"/>
                        <a:pt x="25425" y="21998"/>
                      </a:cubicBezTo>
                      <a:cubicBezTo>
                        <a:pt x="25516" y="21998"/>
                        <a:pt x="25602" y="21991"/>
                        <a:pt x="25685" y="21977"/>
                      </a:cubicBezTo>
                      <a:cubicBezTo>
                        <a:pt x="25685" y="21977"/>
                        <a:pt x="26080" y="21399"/>
                        <a:pt x="25624" y="20609"/>
                      </a:cubicBezTo>
                      <a:lnTo>
                        <a:pt x="25837" y="19120"/>
                      </a:lnTo>
                      <a:cubicBezTo>
                        <a:pt x="25837" y="19120"/>
                        <a:pt x="26171" y="20214"/>
                        <a:pt x="26293" y="20518"/>
                      </a:cubicBezTo>
                      <a:cubicBezTo>
                        <a:pt x="26384" y="20883"/>
                        <a:pt x="26779" y="22494"/>
                        <a:pt x="26840" y="22858"/>
                      </a:cubicBezTo>
                      <a:cubicBezTo>
                        <a:pt x="26931" y="23162"/>
                        <a:pt x="27083" y="23922"/>
                        <a:pt x="27874" y="24439"/>
                      </a:cubicBezTo>
                      <a:cubicBezTo>
                        <a:pt x="28664" y="24986"/>
                        <a:pt x="29424" y="25016"/>
                        <a:pt x="29424" y="25016"/>
                      </a:cubicBezTo>
                      <a:cubicBezTo>
                        <a:pt x="29424" y="25016"/>
                        <a:pt x="30153" y="24773"/>
                        <a:pt x="29545" y="24013"/>
                      </a:cubicBezTo>
                      <a:cubicBezTo>
                        <a:pt x="28937" y="23253"/>
                        <a:pt x="28603" y="23314"/>
                        <a:pt x="28633" y="22494"/>
                      </a:cubicBezTo>
                      <a:cubicBezTo>
                        <a:pt x="28664" y="21703"/>
                        <a:pt x="28451" y="21247"/>
                        <a:pt x="28937" y="20883"/>
                      </a:cubicBezTo>
                      <a:cubicBezTo>
                        <a:pt x="28937" y="20883"/>
                        <a:pt x="29585" y="21151"/>
                        <a:pt x="31014" y="21151"/>
                      </a:cubicBezTo>
                      <a:cubicBezTo>
                        <a:pt x="31252" y="21151"/>
                        <a:pt x="31512" y="21143"/>
                        <a:pt x="31795" y="21126"/>
                      </a:cubicBezTo>
                      <a:lnTo>
                        <a:pt x="34226" y="22129"/>
                      </a:lnTo>
                      <a:cubicBezTo>
                        <a:pt x="34226" y="22129"/>
                        <a:pt x="35249" y="22859"/>
                        <a:pt x="35432" y="22859"/>
                      </a:cubicBezTo>
                      <a:cubicBezTo>
                        <a:pt x="35436" y="22859"/>
                        <a:pt x="35439" y="22859"/>
                        <a:pt x="35442" y="22858"/>
                      </a:cubicBezTo>
                      <a:cubicBezTo>
                        <a:pt x="35442" y="22858"/>
                        <a:pt x="35500" y="22868"/>
                        <a:pt x="35584" y="22868"/>
                      </a:cubicBezTo>
                      <a:cubicBezTo>
                        <a:pt x="35710" y="22868"/>
                        <a:pt x="35892" y="22846"/>
                        <a:pt x="36020" y="22737"/>
                      </a:cubicBezTo>
                      <a:cubicBezTo>
                        <a:pt x="36020" y="22737"/>
                        <a:pt x="36165" y="22868"/>
                        <a:pt x="36326" y="22868"/>
                      </a:cubicBezTo>
                      <a:cubicBezTo>
                        <a:pt x="36397" y="22868"/>
                        <a:pt x="36471" y="22842"/>
                        <a:pt x="36536" y="22767"/>
                      </a:cubicBezTo>
                      <a:cubicBezTo>
                        <a:pt x="36779" y="22554"/>
                        <a:pt x="37175" y="22159"/>
                        <a:pt x="36962" y="21339"/>
                      </a:cubicBezTo>
                      <a:cubicBezTo>
                        <a:pt x="36719" y="20487"/>
                        <a:pt x="36111" y="19880"/>
                        <a:pt x="35928" y="19241"/>
                      </a:cubicBezTo>
                      <a:cubicBezTo>
                        <a:pt x="35928" y="19241"/>
                        <a:pt x="35655" y="18633"/>
                        <a:pt x="34895" y="18329"/>
                      </a:cubicBezTo>
                      <a:cubicBezTo>
                        <a:pt x="34441" y="18130"/>
                        <a:pt x="34150" y="18049"/>
                        <a:pt x="33853" y="18049"/>
                      </a:cubicBezTo>
                      <a:cubicBezTo>
                        <a:pt x="33653" y="18049"/>
                        <a:pt x="33450" y="18086"/>
                        <a:pt x="33193" y="18147"/>
                      </a:cubicBezTo>
                      <a:cubicBezTo>
                        <a:pt x="33193" y="18147"/>
                        <a:pt x="32889" y="16992"/>
                        <a:pt x="32463" y="16810"/>
                      </a:cubicBezTo>
                      <a:cubicBezTo>
                        <a:pt x="32384" y="16773"/>
                        <a:pt x="32276" y="16759"/>
                        <a:pt x="32153" y="16759"/>
                      </a:cubicBezTo>
                      <a:cubicBezTo>
                        <a:pt x="31663" y="16759"/>
                        <a:pt x="30944" y="16992"/>
                        <a:pt x="30944" y="16992"/>
                      </a:cubicBezTo>
                      <a:lnTo>
                        <a:pt x="30761" y="16566"/>
                      </a:lnTo>
                      <a:cubicBezTo>
                        <a:pt x="30761" y="16566"/>
                        <a:pt x="31673" y="15776"/>
                        <a:pt x="31460" y="15351"/>
                      </a:cubicBezTo>
                      <a:cubicBezTo>
                        <a:pt x="31187" y="14955"/>
                        <a:pt x="30396" y="14743"/>
                        <a:pt x="30396" y="14743"/>
                      </a:cubicBezTo>
                      <a:lnTo>
                        <a:pt x="30396" y="13922"/>
                      </a:lnTo>
                      <a:cubicBezTo>
                        <a:pt x="30396" y="13922"/>
                        <a:pt x="30769" y="14006"/>
                        <a:pt x="31276" y="14006"/>
                      </a:cubicBezTo>
                      <a:cubicBezTo>
                        <a:pt x="31909" y="14006"/>
                        <a:pt x="32754" y="13875"/>
                        <a:pt x="33345" y="13284"/>
                      </a:cubicBezTo>
                      <a:cubicBezTo>
                        <a:pt x="33436" y="13193"/>
                        <a:pt x="33892" y="12402"/>
                        <a:pt x="32706" y="12220"/>
                      </a:cubicBezTo>
                      <a:cubicBezTo>
                        <a:pt x="32706" y="12220"/>
                        <a:pt x="33679" y="11764"/>
                        <a:pt x="33649" y="11156"/>
                      </a:cubicBezTo>
                      <a:cubicBezTo>
                        <a:pt x="33649" y="10852"/>
                        <a:pt x="32737" y="10366"/>
                        <a:pt x="32737" y="10366"/>
                      </a:cubicBezTo>
                      <a:cubicBezTo>
                        <a:pt x="32737" y="10366"/>
                        <a:pt x="33983" y="9150"/>
                        <a:pt x="33831" y="8785"/>
                      </a:cubicBezTo>
                      <a:cubicBezTo>
                        <a:pt x="33744" y="8494"/>
                        <a:pt x="33461" y="8175"/>
                        <a:pt x="32771" y="8175"/>
                      </a:cubicBezTo>
                      <a:cubicBezTo>
                        <a:pt x="32740" y="8175"/>
                        <a:pt x="32708" y="8176"/>
                        <a:pt x="32676" y="8177"/>
                      </a:cubicBezTo>
                      <a:cubicBezTo>
                        <a:pt x="31916" y="8268"/>
                        <a:pt x="30944" y="8360"/>
                        <a:pt x="30944" y="8360"/>
                      </a:cubicBezTo>
                      <a:cubicBezTo>
                        <a:pt x="30944" y="8360"/>
                        <a:pt x="32615" y="7265"/>
                        <a:pt x="32463" y="6536"/>
                      </a:cubicBezTo>
                      <a:cubicBezTo>
                        <a:pt x="32403" y="6293"/>
                        <a:pt x="31977" y="6080"/>
                        <a:pt x="31612" y="5928"/>
                      </a:cubicBezTo>
                      <a:cubicBezTo>
                        <a:pt x="31035" y="5685"/>
                        <a:pt x="30427" y="5533"/>
                        <a:pt x="30427" y="5533"/>
                      </a:cubicBezTo>
                      <a:cubicBezTo>
                        <a:pt x="30427" y="5533"/>
                        <a:pt x="30609" y="3314"/>
                        <a:pt x="30488" y="3192"/>
                      </a:cubicBezTo>
                      <a:cubicBezTo>
                        <a:pt x="30403" y="3150"/>
                        <a:pt x="30319" y="2713"/>
                        <a:pt x="29910" y="2713"/>
                      </a:cubicBezTo>
                      <a:cubicBezTo>
                        <a:pt x="29729" y="2713"/>
                        <a:pt x="29485" y="2798"/>
                        <a:pt x="29150" y="3040"/>
                      </a:cubicBezTo>
                      <a:cubicBezTo>
                        <a:pt x="29150" y="3040"/>
                        <a:pt x="27539" y="4712"/>
                        <a:pt x="26992" y="4834"/>
                      </a:cubicBezTo>
                      <a:cubicBezTo>
                        <a:pt x="26992" y="4834"/>
                        <a:pt x="27539" y="1916"/>
                        <a:pt x="25898" y="1186"/>
                      </a:cubicBezTo>
                      <a:cubicBezTo>
                        <a:pt x="25801" y="1145"/>
                        <a:pt x="25709" y="1126"/>
                        <a:pt x="25623" y="1126"/>
                      </a:cubicBezTo>
                      <a:cubicBezTo>
                        <a:pt x="24755" y="1126"/>
                        <a:pt x="24378" y="3010"/>
                        <a:pt x="24378" y="3010"/>
                      </a:cubicBezTo>
                      <a:cubicBezTo>
                        <a:pt x="24378" y="3010"/>
                        <a:pt x="24104" y="1"/>
                        <a:pt x="2273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666;p33"/>
                <p:cNvSpPr/>
                <p:nvPr/>
              </p:nvSpPr>
              <p:spPr>
                <a:xfrm rot="-901843">
                  <a:off x="6570454" y="256136"/>
                  <a:ext cx="1011644" cy="719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5" h="31278" extrusionOk="0">
                      <a:moveTo>
                        <a:pt x="39637" y="13739"/>
                      </a:moveTo>
                      <a:cubicBezTo>
                        <a:pt x="39788" y="14164"/>
                        <a:pt x="39667" y="15137"/>
                        <a:pt x="39150" y="15958"/>
                      </a:cubicBezTo>
                      <a:cubicBezTo>
                        <a:pt x="38603" y="16748"/>
                        <a:pt x="39211" y="17356"/>
                        <a:pt x="39211" y="17356"/>
                      </a:cubicBezTo>
                      <a:cubicBezTo>
                        <a:pt x="39211" y="17356"/>
                        <a:pt x="39150" y="17690"/>
                        <a:pt x="39211" y="17842"/>
                      </a:cubicBezTo>
                      <a:cubicBezTo>
                        <a:pt x="39333" y="18025"/>
                        <a:pt x="39728" y="18450"/>
                        <a:pt x="40396" y="18116"/>
                      </a:cubicBezTo>
                      <a:cubicBezTo>
                        <a:pt x="41035" y="17782"/>
                        <a:pt x="44074" y="16292"/>
                        <a:pt x="43254" y="14012"/>
                      </a:cubicBezTo>
                      <a:cubicBezTo>
                        <a:pt x="42433" y="11733"/>
                        <a:pt x="41035" y="10791"/>
                        <a:pt x="39454" y="9757"/>
                      </a:cubicBezTo>
                      <a:cubicBezTo>
                        <a:pt x="37843" y="8724"/>
                        <a:pt x="31247" y="5319"/>
                        <a:pt x="24955" y="6778"/>
                      </a:cubicBezTo>
                      <a:cubicBezTo>
                        <a:pt x="24955" y="6778"/>
                        <a:pt x="23223" y="5927"/>
                        <a:pt x="22493" y="5836"/>
                      </a:cubicBezTo>
                      <a:lnTo>
                        <a:pt x="20943" y="3739"/>
                      </a:lnTo>
                      <a:cubicBezTo>
                        <a:pt x="20943" y="3739"/>
                        <a:pt x="20548" y="3222"/>
                        <a:pt x="20609" y="2797"/>
                      </a:cubicBezTo>
                      <a:cubicBezTo>
                        <a:pt x="20639" y="2371"/>
                        <a:pt x="21095" y="669"/>
                        <a:pt x="20487" y="334"/>
                      </a:cubicBezTo>
                      <a:cubicBezTo>
                        <a:pt x="19879" y="0"/>
                        <a:pt x="18846" y="2584"/>
                        <a:pt x="18846" y="2584"/>
                      </a:cubicBezTo>
                      <a:cubicBezTo>
                        <a:pt x="18846" y="2584"/>
                        <a:pt x="18116" y="3496"/>
                        <a:pt x="18937" y="4468"/>
                      </a:cubicBezTo>
                      <a:cubicBezTo>
                        <a:pt x="19697" y="5471"/>
                        <a:pt x="20244" y="6414"/>
                        <a:pt x="20092" y="6626"/>
                      </a:cubicBezTo>
                      <a:cubicBezTo>
                        <a:pt x="19940" y="6870"/>
                        <a:pt x="19910" y="7781"/>
                        <a:pt x="19910" y="7781"/>
                      </a:cubicBezTo>
                      <a:lnTo>
                        <a:pt x="19727" y="8298"/>
                      </a:lnTo>
                      <a:lnTo>
                        <a:pt x="18846" y="7721"/>
                      </a:lnTo>
                      <a:cubicBezTo>
                        <a:pt x="18846" y="7721"/>
                        <a:pt x="17448" y="5684"/>
                        <a:pt x="17053" y="5532"/>
                      </a:cubicBezTo>
                      <a:cubicBezTo>
                        <a:pt x="16657" y="5380"/>
                        <a:pt x="15776" y="6961"/>
                        <a:pt x="15654" y="7173"/>
                      </a:cubicBezTo>
                      <a:cubicBezTo>
                        <a:pt x="15533" y="7325"/>
                        <a:pt x="15229" y="8359"/>
                        <a:pt x="15138" y="8480"/>
                      </a:cubicBezTo>
                      <a:cubicBezTo>
                        <a:pt x="15046" y="8602"/>
                        <a:pt x="14864" y="9028"/>
                        <a:pt x="14955" y="9028"/>
                      </a:cubicBezTo>
                      <a:cubicBezTo>
                        <a:pt x="15077" y="9058"/>
                        <a:pt x="15350" y="8906"/>
                        <a:pt x="15381" y="8997"/>
                      </a:cubicBezTo>
                      <a:cubicBezTo>
                        <a:pt x="15411" y="9028"/>
                        <a:pt x="17022" y="10882"/>
                        <a:pt x="17934" y="11520"/>
                      </a:cubicBezTo>
                      <a:lnTo>
                        <a:pt x="17022" y="12432"/>
                      </a:lnTo>
                      <a:cubicBezTo>
                        <a:pt x="17022" y="12432"/>
                        <a:pt x="15837" y="12280"/>
                        <a:pt x="15381" y="11885"/>
                      </a:cubicBezTo>
                      <a:cubicBezTo>
                        <a:pt x="14621" y="11155"/>
                        <a:pt x="14590" y="10304"/>
                        <a:pt x="14165" y="10091"/>
                      </a:cubicBezTo>
                      <a:cubicBezTo>
                        <a:pt x="13861" y="9939"/>
                        <a:pt x="13739" y="10122"/>
                        <a:pt x="13527" y="10547"/>
                      </a:cubicBezTo>
                      <a:cubicBezTo>
                        <a:pt x="13283" y="10973"/>
                        <a:pt x="12736" y="11915"/>
                        <a:pt x="12736" y="11915"/>
                      </a:cubicBezTo>
                      <a:lnTo>
                        <a:pt x="12159" y="12736"/>
                      </a:lnTo>
                      <a:cubicBezTo>
                        <a:pt x="12159" y="12736"/>
                        <a:pt x="12189" y="13465"/>
                        <a:pt x="12888" y="13952"/>
                      </a:cubicBezTo>
                      <a:cubicBezTo>
                        <a:pt x="13557" y="14499"/>
                        <a:pt x="13861" y="15016"/>
                        <a:pt x="14135" y="15684"/>
                      </a:cubicBezTo>
                      <a:cubicBezTo>
                        <a:pt x="14378" y="16292"/>
                        <a:pt x="14438" y="16475"/>
                        <a:pt x="14438" y="16475"/>
                      </a:cubicBezTo>
                      <a:cubicBezTo>
                        <a:pt x="14438" y="16475"/>
                        <a:pt x="14135" y="16900"/>
                        <a:pt x="13952" y="16961"/>
                      </a:cubicBezTo>
                      <a:cubicBezTo>
                        <a:pt x="13770" y="16991"/>
                        <a:pt x="12888" y="16900"/>
                        <a:pt x="12888" y="16900"/>
                      </a:cubicBezTo>
                      <a:cubicBezTo>
                        <a:pt x="12888" y="16900"/>
                        <a:pt x="11764" y="16657"/>
                        <a:pt x="11217" y="16049"/>
                      </a:cubicBezTo>
                      <a:cubicBezTo>
                        <a:pt x="11217" y="16049"/>
                        <a:pt x="11004" y="15532"/>
                        <a:pt x="10517" y="15836"/>
                      </a:cubicBezTo>
                      <a:cubicBezTo>
                        <a:pt x="10031" y="16140"/>
                        <a:pt x="9241" y="17690"/>
                        <a:pt x="9150" y="17812"/>
                      </a:cubicBezTo>
                      <a:cubicBezTo>
                        <a:pt x="9119" y="17903"/>
                        <a:pt x="8663" y="18420"/>
                        <a:pt x="9028" y="18663"/>
                      </a:cubicBezTo>
                      <a:cubicBezTo>
                        <a:pt x="9454" y="18906"/>
                        <a:pt x="9454" y="18724"/>
                        <a:pt x="9879" y="18876"/>
                      </a:cubicBezTo>
                      <a:cubicBezTo>
                        <a:pt x="10305" y="19028"/>
                        <a:pt x="12341" y="19848"/>
                        <a:pt x="12524" y="19879"/>
                      </a:cubicBezTo>
                      <a:lnTo>
                        <a:pt x="11855" y="20578"/>
                      </a:lnTo>
                      <a:cubicBezTo>
                        <a:pt x="11399" y="21003"/>
                        <a:pt x="4985" y="24073"/>
                        <a:pt x="4013" y="25320"/>
                      </a:cubicBezTo>
                      <a:cubicBezTo>
                        <a:pt x="4013" y="25320"/>
                        <a:pt x="3314" y="26201"/>
                        <a:pt x="3222" y="26323"/>
                      </a:cubicBezTo>
                      <a:cubicBezTo>
                        <a:pt x="3101" y="26414"/>
                        <a:pt x="1" y="30517"/>
                        <a:pt x="365" y="30912"/>
                      </a:cubicBezTo>
                      <a:cubicBezTo>
                        <a:pt x="760" y="31277"/>
                        <a:pt x="1520" y="30821"/>
                        <a:pt x="2280" y="29970"/>
                      </a:cubicBezTo>
                      <a:cubicBezTo>
                        <a:pt x="3010" y="29058"/>
                        <a:pt x="4256" y="27842"/>
                        <a:pt x="4864" y="27630"/>
                      </a:cubicBezTo>
                      <a:cubicBezTo>
                        <a:pt x="5077" y="27569"/>
                        <a:pt x="5472" y="27387"/>
                        <a:pt x="5472" y="27387"/>
                      </a:cubicBezTo>
                      <a:lnTo>
                        <a:pt x="7934" y="26353"/>
                      </a:lnTo>
                      <a:cubicBezTo>
                        <a:pt x="7934" y="26353"/>
                        <a:pt x="13527" y="24590"/>
                        <a:pt x="15381" y="24499"/>
                      </a:cubicBezTo>
                      <a:cubicBezTo>
                        <a:pt x="15381" y="24499"/>
                        <a:pt x="18907" y="24043"/>
                        <a:pt x="19575" y="23800"/>
                      </a:cubicBezTo>
                      <a:cubicBezTo>
                        <a:pt x="20183" y="23557"/>
                        <a:pt x="21551" y="23466"/>
                        <a:pt x="23223" y="21733"/>
                      </a:cubicBezTo>
                      <a:lnTo>
                        <a:pt x="23405" y="21520"/>
                      </a:lnTo>
                      <a:cubicBezTo>
                        <a:pt x="23405" y="21520"/>
                        <a:pt x="25533" y="18997"/>
                        <a:pt x="26293" y="16596"/>
                      </a:cubicBezTo>
                      <a:cubicBezTo>
                        <a:pt x="26870" y="14833"/>
                        <a:pt x="27205" y="13435"/>
                        <a:pt x="27326" y="11125"/>
                      </a:cubicBezTo>
                      <a:cubicBezTo>
                        <a:pt x="27326" y="11125"/>
                        <a:pt x="27509" y="10578"/>
                        <a:pt x="27782" y="10487"/>
                      </a:cubicBezTo>
                      <a:cubicBezTo>
                        <a:pt x="28025" y="10365"/>
                        <a:pt x="30123" y="9484"/>
                        <a:pt x="32281" y="9757"/>
                      </a:cubicBezTo>
                      <a:cubicBezTo>
                        <a:pt x="34469" y="10031"/>
                        <a:pt x="36901" y="10730"/>
                        <a:pt x="38968" y="12766"/>
                      </a:cubicBezTo>
                      <a:cubicBezTo>
                        <a:pt x="39059" y="12766"/>
                        <a:pt x="39363" y="13070"/>
                        <a:pt x="39637" y="1373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67" name="Google Shape;667;p33"/>
              <p:cNvSpPr/>
              <p:nvPr/>
            </p:nvSpPr>
            <p:spPr>
              <a:xfrm rot="-3001153">
                <a:off x="6206155" y="-402798"/>
                <a:ext cx="1300351" cy="657657"/>
              </a:xfrm>
              <a:custGeom>
                <a:avLst/>
                <a:gdLst/>
                <a:ahLst/>
                <a:cxnLst/>
                <a:rect l="l" t="t" r="r" b="b"/>
                <a:pathLst>
                  <a:path w="20366" h="10176" extrusionOk="0">
                    <a:moveTo>
                      <a:pt x="471" y="1"/>
                    </a:moveTo>
                    <a:cubicBezTo>
                      <a:pt x="466" y="1"/>
                      <a:pt x="460" y="2"/>
                      <a:pt x="456" y="3"/>
                    </a:cubicBezTo>
                    <a:cubicBezTo>
                      <a:pt x="335" y="64"/>
                      <a:pt x="0" y="398"/>
                      <a:pt x="2067" y="1887"/>
                    </a:cubicBezTo>
                    <a:cubicBezTo>
                      <a:pt x="3678" y="3012"/>
                      <a:pt x="4894" y="3346"/>
                      <a:pt x="5350" y="3468"/>
                    </a:cubicBezTo>
                    <a:cubicBezTo>
                      <a:pt x="5411" y="3498"/>
                      <a:pt x="5471" y="3620"/>
                      <a:pt x="5411" y="3711"/>
                    </a:cubicBezTo>
                    <a:cubicBezTo>
                      <a:pt x="5228" y="3954"/>
                      <a:pt x="5016" y="4471"/>
                      <a:pt x="4924" y="4623"/>
                    </a:cubicBezTo>
                    <a:cubicBezTo>
                      <a:pt x="4894" y="4653"/>
                      <a:pt x="4894" y="4714"/>
                      <a:pt x="4924" y="4775"/>
                    </a:cubicBezTo>
                    <a:cubicBezTo>
                      <a:pt x="5107" y="5018"/>
                      <a:pt x="5927" y="5687"/>
                      <a:pt x="6231" y="5900"/>
                    </a:cubicBezTo>
                    <a:cubicBezTo>
                      <a:pt x="6254" y="5933"/>
                      <a:pt x="6284" y="5946"/>
                      <a:pt x="6315" y="5946"/>
                    </a:cubicBezTo>
                    <a:cubicBezTo>
                      <a:pt x="6369" y="5946"/>
                      <a:pt x="6425" y="5908"/>
                      <a:pt x="6444" y="5869"/>
                    </a:cubicBezTo>
                    <a:cubicBezTo>
                      <a:pt x="6474" y="5778"/>
                      <a:pt x="6474" y="5717"/>
                      <a:pt x="6535" y="5626"/>
                    </a:cubicBezTo>
                    <a:cubicBezTo>
                      <a:pt x="6566" y="5474"/>
                      <a:pt x="6292" y="4957"/>
                      <a:pt x="6292" y="4805"/>
                    </a:cubicBezTo>
                    <a:cubicBezTo>
                      <a:pt x="6292" y="4702"/>
                      <a:pt x="6377" y="4655"/>
                      <a:pt x="6460" y="4655"/>
                    </a:cubicBezTo>
                    <a:cubicBezTo>
                      <a:pt x="6499" y="4655"/>
                      <a:pt x="6537" y="4665"/>
                      <a:pt x="6566" y="4684"/>
                    </a:cubicBezTo>
                    <a:cubicBezTo>
                      <a:pt x="6900" y="5079"/>
                      <a:pt x="8298" y="5474"/>
                      <a:pt x="8298" y="5474"/>
                    </a:cubicBezTo>
                    <a:lnTo>
                      <a:pt x="8815" y="5626"/>
                    </a:lnTo>
                    <a:cubicBezTo>
                      <a:pt x="8884" y="5667"/>
                      <a:pt x="8952" y="5684"/>
                      <a:pt x="9012" y="5684"/>
                    </a:cubicBezTo>
                    <a:cubicBezTo>
                      <a:pt x="9086" y="5684"/>
                      <a:pt x="9146" y="5660"/>
                      <a:pt x="9180" y="5626"/>
                    </a:cubicBezTo>
                    <a:cubicBezTo>
                      <a:pt x="9271" y="5626"/>
                      <a:pt x="9301" y="5626"/>
                      <a:pt x="9332" y="5687"/>
                    </a:cubicBezTo>
                    <a:cubicBezTo>
                      <a:pt x="9423" y="5748"/>
                      <a:pt x="9605" y="5839"/>
                      <a:pt x="9605" y="5869"/>
                    </a:cubicBezTo>
                    <a:cubicBezTo>
                      <a:pt x="9666" y="6082"/>
                      <a:pt x="9605" y="6295"/>
                      <a:pt x="9605" y="6295"/>
                    </a:cubicBezTo>
                    <a:cubicBezTo>
                      <a:pt x="9484" y="6629"/>
                      <a:pt x="9605" y="6994"/>
                      <a:pt x="9605" y="7055"/>
                    </a:cubicBezTo>
                    <a:cubicBezTo>
                      <a:pt x="9605" y="7085"/>
                      <a:pt x="8967" y="8423"/>
                      <a:pt x="8845" y="8635"/>
                    </a:cubicBezTo>
                    <a:cubicBezTo>
                      <a:pt x="8724" y="8787"/>
                      <a:pt x="8754" y="8970"/>
                      <a:pt x="8754" y="9061"/>
                    </a:cubicBezTo>
                    <a:cubicBezTo>
                      <a:pt x="8754" y="9091"/>
                      <a:pt x="8754" y="9091"/>
                      <a:pt x="8815" y="9122"/>
                    </a:cubicBezTo>
                    <a:lnTo>
                      <a:pt x="9909" y="10155"/>
                    </a:lnTo>
                    <a:cubicBezTo>
                      <a:pt x="9934" y="10168"/>
                      <a:pt x="9970" y="10175"/>
                      <a:pt x="10005" y="10175"/>
                    </a:cubicBezTo>
                    <a:cubicBezTo>
                      <a:pt x="10055" y="10175"/>
                      <a:pt x="10104" y="10160"/>
                      <a:pt x="10122" y="10125"/>
                    </a:cubicBezTo>
                    <a:cubicBezTo>
                      <a:pt x="10517" y="9517"/>
                      <a:pt x="10061" y="8939"/>
                      <a:pt x="9970" y="8818"/>
                    </a:cubicBezTo>
                    <a:cubicBezTo>
                      <a:pt x="9940" y="8666"/>
                      <a:pt x="9970" y="8666"/>
                      <a:pt x="9970" y="8666"/>
                    </a:cubicBezTo>
                    <a:cubicBezTo>
                      <a:pt x="10730" y="7723"/>
                      <a:pt x="11095" y="6933"/>
                      <a:pt x="11155" y="6812"/>
                    </a:cubicBezTo>
                    <a:cubicBezTo>
                      <a:pt x="11186" y="6751"/>
                      <a:pt x="11277" y="6508"/>
                      <a:pt x="11307" y="6356"/>
                    </a:cubicBezTo>
                    <a:cubicBezTo>
                      <a:pt x="11338" y="6295"/>
                      <a:pt x="11399" y="6234"/>
                      <a:pt x="11459" y="6234"/>
                    </a:cubicBezTo>
                    <a:lnTo>
                      <a:pt x="12098" y="6234"/>
                    </a:lnTo>
                    <a:cubicBezTo>
                      <a:pt x="12189" y="6234"/>
                      <a:pt x="12250" y="6295"/>
                      <a:pt x="12250" y="6356"/>
                    </a:cubicBezTo>
                    <a:cubicBezTo>
                      <a:pt x="12310" y="6538"/>
                      <a:pt x="12341" y="6903"/>
                      <a:pt x="12493" y="7085"/>
                    </a:cubicBezTo>
                    <a:cubicBezTo>
                      <a:pt x="12596" y="7217"/>
                      <a:pt x="12713" y="7272"/>
                      <a:pt x="12834" y="7272"/>
                    </a:cubicBezTo>
                    <a:cubicBezTo>
                      <a:pt x="12963" y="7272"/>
                      <a:pt x="13097" y="7210"/>
                      <a:pt x="13222" y="7116"/>
                    </a:cubicBezTo>
                    <a:cubicBezTo>
                      <a:pt x="13405" y="6964"/>
                      <a:pt x="13283" y="6447"/>
                      <a:pt x="13222" y="6204"/>
                    </a:cubicBezTo>
                    <a:cubicBezTo>
                      <a:pt x="13162" y="6143"/>
                      <a:pt x="13222" y="6052"/>
                      <a:pt x="13283" y="6021"/>
                    </a:cubicBezTo>
                    <a:lnTo>
                      <a:pt x="13526" y="5900"/>
                    </a:lnTo>
                    <a:cubicBezTo>
                      <a:pt x="13537" y="5894"/>
                      <a:pt x="13550" y="5892"/>
                      <a:pt x="13563" y="5892"/>
                    </a:cubicBezTo>
                    <a:cubicBezTo>
                      <a:pt x="13626" y="5892"/>
                      <a:pt x="13709" y="5946"/>
                      <a:pt x="13709" y="6021"/>
                    </a:cubicBezTo>
                    <a:cubicBezTo>
                      <a:pt x="13739" y="6082"/>
                      <a:pt x="13739" y="6234"/>
                      <a:pt x="13830" y="6325"/>
                    </a:cubicBezTo>
                    <a:cubicBezTo>
                      <a:pt x="13869" y="6403"/>
                      <a:pt x="13959" y="6442"/>
                      <a:pt x="14062" y="6442"/>
                    </a:cubicBezTo>
                    <a:cubicBezTo>
                      <a:pt x="14201" y="6442"/>
                      <a:pt x="14364" y="6373"/>
                      <a:pt x="14469" y="6234"/>
                    </a:cubicBezTo>
                    <a:cubicBezTo>
                      <a:pt x="14621" y="6052"/>
                      <a:pt x="14499" y="5748"/>
                      <a:pt x="14438" y="5596"/>
                    </a:cubicBezTo>
                    <a:cubicBezTo>
                      <a:pt x="14438" y="5565"/>
                      <a:pt x="14438" y="5505"/>
                      <a:pt x="14469" y="5444"/>
                    </a:cubicBezTo>
                    <a:cubicBezTo>
                      <a:pt x="14590" y="5353"/>
                      <a:pt x="14833" y="5049"/>
                      <a:pt x="15076" y="4805"/>
                    </a:cubicBezTo>
                    <a:cubicBezTo>
                      <a:pt x="15380" y="4502"/>
                      <a:pt x="15684" y="4289"/>
                      <a:pt x="15684" y="4289"/>
                    </a:cubicBezTo>
                    <a:cubicBezTo>
                      <a:pt x="16414" y="3711"/>
                      <a:pt x="17539" y="3438"/>
                      <a:pt x="17782" y="3407"/>
                    </a:cubicBezTo>
                    <a:lnTo>
                      <a:pt x="17842" y="3407"/>
                    </a:lnTo>
                    <a:cubicBezTo>
                      <a:pt x="18450" y="3681"/>
                      <a:pt x="18937" y="4805"/>
                      <a:pt x="18937" y="4805"/>
                    </a:cubicBezTo>
                    <a:cubicBezTo>
                      <a:pt x="19362" y="5596"/>
                      <a:pt x="19757" y="5869"/>
                      <a:pt x="19909" y="5961"/>
                    </a:cubicBezTo>
                    <a:lnTo>
                      <a:pt x="20001" y="5961"/>
                    </a:lnTo>
                    <a:cubicBezTo>
                      <a:pt x="20244" y="5839"/>
                      <a:pt x="20244" y="5657"/>
                      <a:pt x="20244" y="5657"/>
                    </a:cubicBezTo>
                    <a:cubicBezTo>
                      <a:pt x="20365" y="5383"/>
                      <a:pt x="19636" y="3742"/>
                      <a:pt x="19636" y="3742"/>
                    </a:cubicBezTo>
                    <a:cubicBezTo>
                      <a:pt x="19545" y="3620"/>
                      <a:pt x="19757" y="3103"/>
                      <a:pt x="19788" y="2982"/>
                    </a:cubicBezTo>
                    <a:cubicBezTo>
                      <a:pt x="19818" y="2860"/>
                      <a:pt x="19818" y="2769"/>
                      <a:pt x="19757" y="2647"/>
                    </a:cubicBezTo>
                    <a:cubicBezTo>
                      <a:pt x="19544" y="2248"/>
                      <a:pt x="19075" y="2059"/>
                      <a:pt x="18962" y="2059"/>
                    </a:cubicBezTo>
                    <a:cubicBezTo>
                      <a:pt x="18946" y="2059"/>
                      <a:pt x="18937" y="2062"/>
                      <a:pt x="18937" y="2070"/>
                    </a:cubicBezTo>
                    <a:cubicBezTo>
                      <a:pt x="18684" y="1923"/>
                      <a:pt x="18335" y="1868"/>
                      <a:pt x="17953" y="1868"/>
                    </a:cubicBezTo>
                    <a:cubicBezTo>
                      <a:pt x="16911" y="1868"/>
                      <a:pt x="15625" y="2277"/>
                      <a:pt x="15380" y="2343"/>
                    </a:cubicBezTo>
                    <a:cubicBezTo>
                      <a:pt x="15337" y="2352"/>
                      <a:pt x="15288" y="2357"/>
                      <a:pt x="15233" y="2357"/>
                    </a:cubicBezTo>
                    <a:cubicBezTo>
                      <a:pt x="14908" y="2357"/>
                      <a:pt x="14376" y="2204"/>
                      <a:pt x="13466" y="1918"/>
                    </a:cubicBezTo>
                    <a:cubicBezTo>
                      <a:pt x="12685" y="1673"/>
                      <a:pt x="11807" y="1640"/>
                      <a:pt x="11274" y="1640"/>
                    </a:cubicBezTo>
                    <a:cubicBezTo>
                      <a:pt x="11081" y="1640"/>
                      <a:pt x="10933" y="1644"/>
                      <a:pt x="10851" y="1644"/>
                    </a:cubicBezTo>
                    <a:cubicBezTo>
                      <a:pt x="10842" y="1643"/>
                      <a:pt x="10830" y="1643"/>
                      <a:pt x="10816" y="1643"/>
                    </a:cubicBezTo>
                    <a:cubicBezTo>
                      <a:pt x="10401" y="1643"/>
                      <a:pt x="8233" y="2071"/>
                      <a:pt x="8085" y="2100"/>
                    </a:cubicBezTo>
                    <a:lnTo>
                      <a:pt x="8055" y="2100"/>
                    </a:lnTo>
                    <a:cubicBezTo>
                      <a:pt x="7750" y="2118"/>
                      <a:pt x="7455" y="2127"/>
                      <a:pt x="7171" y="2127"/>
                    </a:cubicBezTo>
                    <a:cubicBezTo>
                      <a:pt x="3115" y="2127"/>
                      <a:pt x="1117" y="421"/>
                      <a:pt x="1003" y="307"/>
                    </a:cubicBezTo>
                    <a:cubicBezTo>
                      <a:pt x="974" y="278"/>
                      <a:pt x="587" y="1"/>
                      <a:pt x="4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8" name="Google Shape;668;p33"/>
            <p:cNvSpPr/>
            <p:nvPr/>
          </p:nvSpPr>
          <p:spPr>
            <a:xfrm rot="-1981052">
              <a:off x="226720" y="-356352"/>
              <a:ext cx="587983" cy="1153962"/>
            </a:xfrm>
            <a:custGeom>
              <a:avLst/>
              <a:gdLst/>
              <a:ahLst/>
              <a:cxnLst/>
              <a:rect l="l" t="t" r="r" b="b"/>
              <a:pathLst>
                <a:path w="18816" h="36485" extrusionOk="0">
                  <a:moveTo>
                    <a:pt x="12230" y="0"/>
                  </a:moveTo>
                  <a:cubicBezTo>
                    <a:pt x="11907" y="0"/>
                    <a:pt x="11230" y="559"/>
                    <a:pt x="10091" y="3835"/>
                  </a:cubicBezTo>
                  <a:cubicBezTo>
                    <a:pt x="8967" y="7148"/>
                    <a:pt x="8967" y="9337"/>
                    <a:pt x="9028" y="10188"/>
                  </a:cubicBezTo>
                  <a:cubicBezTo>
                    <a:pt x="9082" y="10351"/>
                    <a:pt x="8917" y="10466"/>
                    <a:pt x="8794" y="10466"/>
                  </a:cubicBezTo>
                  <a:cubicBezTo>
                    <a:pt x="8780" y="10466"/>
                    <a:pt x="8767" y="10464"/>
                    <a:pt x="8754" y="10461"/>
                  </a:cubicBezTo>
                  <a:cubicBezTo>
                    <a:pt x="8207" y="10340"/>
                    <a:pt x="7295" y="10188"/>
                    <a:pt x="6991" y="10096"/>
                  </a:cubicBezTo>
                  <a:cubicBezTo>
                    <a:pt x="6968" y="10089"/>
                    <a:pt x="6947" y="10085"/>
                    <a:pt x="6927" y="10085"/>
                  </a:cubicBezTo>
                  <a:cubicBezTo>
                    <a:pt x="6868" y="10085"/>
                    <a:pt x="6816" y="10119"/>
                    <a:pt x="6748" y="10188"/>
                  </a:cubicBezTo>
                  <a:cubicBezTo>
                    <a:pt x="6414" y="10644"/>
                    <a:pt x="5715" y="12346"/>
                    <a:pt x="5471" y="12954"/>
                  </a:cubicBezTo>
                  <a:cubicBezTo>
                    <a:pt x="5441" y="13106"/>
                    <a:pt x="5502" y="13258"/>
                    <a:pt x="5654" y="13288"/>
                  </a:cubicBezTo>
                  <a:cubicBezTo>
                    <a:pt x="5806" y="13349"/>
                    <a:pt x="5958" y="13349"/>
                    <a:pt x="6110" y="13349"/>
                  </a:cubicBezTo>
                  <a:cubicBezTo>
                    <a:pt x="6383" y="13349"/>
                    <a:pt x="7143" y="12619"/>
                    <a:pt x="7325" y="12528"/>
                  </a:cubicBezTo>
                  <a:cubicBezTo>
                    <a:pt x="7349" y="12522"/>
                    <a:pt x="7372" y="12519"/>
                    <a:pt x="7394" y="12519"/>
                  </a:cubicBezTo>
                  <a:cubicBezTo>
                    <a:pt x="7601" y="12519"/>
                    <a:pt x="7739" y="12759"/>
                    <a:pt x="7629" y="12923"/>
                  </a:cubicBezTo>
                  <a:cubicBezTo>
                    <a:pt x="7173" y="13683"/>
                    <a:pt x="7173" y="16267"/>
                    <a:pt x="7173" y="16267"/>
                  </a:cubicBezTo>
                  <a:lnTo>
                    <a:pt x="7173" y="17179"/>
                  </a:lnTo>
                  <a:cubicBezTo>
                    <a:pt x="7143" y="17513"/>
                    <a:pt x="7265" y="17756"/>
                    <a:pt x="7356" y="17847"/>
                  </a:cubicBezTo>
                  <a:cubicBezTo>
                    <a:pt x="7447" y="17939"/>
                    <a:pt x="7447" y="18060"/>
                    <a:pt x="7417" y="18121"/>
                  </a:cubicBezTo>
                  <a:cubicBezTo>
                    <a:pt x="7325" y="18303"/>
                    <a:pt x="7265" y="18607"/>
                    <a:pt x="7204" y="18668"/>
                  </a:cubicBezTo>
                  <a:cubicBezTo>
                    <a:pt x="6870" y="18850"/>
                    <a:pt x="6505" y="18850"/>
                    <a:pt x="6505" y="18850"/>
                  </a:cubicBezTo>
                  <a:cubicBezTo>
                    <a:pt x="5836" y="18850"/>
                    <a:pt x="5289" y="19185"/>
                    <a:pt x="5198" y="19215"/>
                  </a:cubicBezTo>
                  <a:cubicBezTo>
                    <a:pt x="5193" y="19219"/>
                    <a:pt x="5177" y="19221"/>
                    <a:pt x="5149" y="19221"/>
                  </a:cubicBezTo>
                  <a:cubicBezTo>
                    <a:pt x="4787" y="19221"/>
                    <a:pt x="2552" y="18872"/>
                    <a:pt x="2128" y="18759"/>
                  </a:cubicBezTo>
                  <a:cubicBezTo>
                    <a:pt x="2064" y="18748"/>
                    <a:pt x="2001" y="18743"/>
                    <a:pt x="1941" y="18743"/>
                  </a:cubicBezTo>
                  <a:cubicBezTo>
                    <a:pt x="1684" y="18743"/>
                    <a:pt x="1466" y="18832"/>
                    <a:pt x="1368" y="18881"/>
                  </a:cubicBezTo>
                  <a:lnTo>
                    <a:pt x="1246" y="19002"/>
                  </a:lnTo>
                  <a:lnTo>
                    <a:pt x="61" y="21434"/>
                  </a:lnTo>
                  <a:cubicBezTo>
                    <a:pt x="0" y="21556"/>
                    <a:pt x="61" y="21738"/>
                    <a:pt x="213" y="21768"/>
                  </a:cubicBezTo>
                  <a:cubicBezTo>
                    <a:pt x="381" y="21812"/>
                    <a:pt x="538" y="21832"/>
                    <a:pt x="686" y="21832"/>
                  </a:cubicBezTo>
                  <a:cubicBezTo>
                    <a:pt x="1664" y="21832"/>
                    <a:pt x="2209" y="20989"/>
                    <a:pt x="2341" y="20857"/>
                  </a:cubicBezTo>
                  <a:cubicBezTo>
                    <a:pt x="2432" y="20747"/>
                    <a:pt x="2501" y="20725"/>
                    <a:pt x="2542" y="20725"/>
                  </a:cubicBezTo>
                  <a:cubicBezTo>
                    <a:pt x="2569" y="20725"/>
                    <a:pt x="2584" y="20735"/>
                    <a:pt x="2584" y="20735"/>
                  </a:cubicBezTo>
                  <a:cubicBezTo>
                    <a:pt x="4559" y="21495"/>
                    <a:pt x="6079" y="21738"/>
                    <a:pt x="6353" y="21768"/>
                  </a:cubicBezTo>
                  <a:cubicBezTo>
                    <a:pt x="6403" y="21779"/>
                    <a:pt x="6488" y="21782"/>
                    <a:pt x="6587" y="21782"/>
                  </a:cubicBezTo>
                  <a:cubicBezTo>
                    <a:pt x="6785" y="21782"/>
                    <a:pt x="7042" y="21768"/>
                    <a:pt x="7204" y="21768"/>
                  </a:cubicBezTo>
                  <a:cubicBezTo>
                    <a:pt x="7325" y="21768"/>
                    <a:pt x="7447" y="21860"/>
                    <a:pt x="7477" y="21951"/>
                  </a:cubicBezTo>
                  <a:cubicBezTo>
                    <a:pt x="7569" y="22224"/>
                    <a:pt x="7751" y="22771"/>
                    <a:pt x="7812" y="23015"/>
                  </a:cubicBezTo>
                  <a:cubicBezTo>
                    <a:pt x="7873" y="23136"/>
                    <a:pt x="7812" y="23258"/>
                    <a:pt x="7721" y="23319"/>
                  </a:cubicBezTo>
                  <a:cubicBezTo>
                    <a:pt x="7447" y="23471"/>
                    <a:pt x="6900" y="23744"/>
                    <a:pt x="6657" y="24078"/>
                  </a:cubicBezTo>
                  <a:cubicBezTo>
                    <a:pt x="6292" y="24534"/>
                    <a:pt x="6505" y="25051"/>
                    <a:pt x="6961" y="25294"/>
                  </a:cubicBezTo>
                  <a:cubicBezTo>
                    <a:pt x="7025" y="25341"/>
                    <a:pt x="7106" y="25361"/>
                    <a:pt x="7199" y="25361"/>
                  </a:cubicBezTo>
                  <a:cubicBezTo>
                    <a:pt x="7593" y="25361"/>
                    <a:pt x="8191" y="25005"/>
                    <a:pt x="8511" y="24808"/>
                  </a:cubicBezTo>
                  <a:cubicBezTo>
                    <a:pt x="8566" y="24781"/>
                    <a:pt x="8626" y="24766"/>
                    <a:pt x="8682" y="24766"/>
                  </a:cubicBezTo>
                  <a:cubicBezTo>
                    <a:pt x="8751" y="24766"/>
                    <a:pt x="8812" y="24788"/>
                    <a:pt x="8845" y="24838"/>
                  </a:cubicBezTo>
                  <a:cubicBezTo>
                    <a:pt x="8936" y="24930"/>
                    <a:pt x="9028" y="25051"/>
                    <a:pt x="9119" y="25142"/>
                  </a:cubicBezTo>
                  <a:cubicBezTo>
                    <a:pt x="9240" y="25264"/>
                    <a:pt x="9180" y="25446"/>
                    <a:pt x="9028" y="25537"/>
                  </a:cubicBezTo>
                  <a:cubicBezTo>
                    <a:pt x="8845" y="25598"/>
                    <a:pt x="8663" y="25720"/>
                    <a:pt x="8541" y="25872"/>
                  </a:cubicBezTo>
                  <a:cubicBezTo>
                    <a:pt x="8329" y="26176"/>
                    <a:pt x="8541" y="26753"/>
                    <a:pt x="8997" y="26936"/>
                  </a:cubicBezTo>
                  <a:cubicBezTo>
                    <a:pt x="9057" y="26961"/>
                    <a:pt x="9119" y="26972"/>
                    <a:pt x="9181" y="26972"/>
                  </a:cubicBezTo>
                  <a:cubicBezTo>
                    <a:pt x="9497" y="26972"/>
                    <a:pt x="9828" y="26688"/>
                    <a:pt x="10031" y="26510"/>
                  </a:cubicBezTo>
                  <a:cubicBezTo>
                    <a:pt x="10084" y="26474"/>
                    <a:pt x="10138" y="26460"/>
                    <a:pt x="10191" y="26460"/>
                  </a:cubicBezTo>
                  <a:cubicBezTo>
                    <a:pt x="10229" y="26460"/>
                    <a:pt x="10266" y="26467"/>
                    <a:pt x="10304" y="26480"/>
                  </a:cubicBezTo>
                  <a:cubicBezTo>
                    <a:pt x="10578" y="26632"/>
                    <a:pt x="11155" y="26936"/>
                    <a:pt x="11702" y="27209"/>
                  </a:cubicBezTo>
                  <a:cubicBezTo>
                    <a:pt x="12432" y="27574"/>
                    <a:pt x="12949" y="27999"/>
                    <a:pt x="12949" y="27999"/>
                  </a:cubicBezTo>
                  <a:cubicBezTo>
                    <a:pt x="14286" y="29003"/>
                    <a:pt x="15289" y="30735"/>
                    <a:pt x="15502" y="31130"/>
                  </a:cubicBezTo>
                  <a:cubicBezTo>
                    <a:pt x="15532" y="31161"/>
                    <a:pt x="15532" y="31221"/>
                    <a:pt x="15532" y="31282"/>
                  </a:cubicBezTo>
                  <a:cubicBezTo>
                    <a:pt x="15380" y="32437"/>
                    <a:pt x="13709" y="33896"/>
                    <a:pt x="13709" y="33896"/>
                  </a:cubicBezTo>
                  <a:cubicBezTo>
                    <a:pt x="12584" y="35021"/>
                    <a:pt x="12310" y="35781"/>
                    <a:pt x="12280" y="36054"/>
                  </a:cubicBezTo>
                  <a:cubicBezTo>
                    <a:pt x="12219" y="36145"/>
                    <a:pt x="12280" y="36206"/>
                    <a:pt x="12310" y="36237"/>
                  </a:cubicBezTo>
                  <a:cubicBezTo>
                    <a:pt x="12506" y="36454"/>
                    <a:pt x="12732" y="36485"/>
                    <a:pt x="12846" y="36485"/>
                  </a:cubicBezTo>
                  <a:cubicBezTo>
                    <a:pt x="12891" y="36485"/>
                    <a:pt x="12918" y="36480"/>
                    <a:pt x="12918" y="36480"/>
                  </a:cubicBezTo>
                  <a:cubicBezTo>
                    <a:pt x="12926" y="36481"/>
                    <a:pt x="12934" y="36481"/>
                    <a:pt x="12942" y="36481"/>
                  </a:cubicBezTo>
                  <a:cubicBezTo>
                    <a:pt x="13505" y="36481"/>
                    <a:pt x="15836" y="34504"/>
                    <a:pt x="15836" y="34504"/>
                  </a:cubicBezTo>
                  <a:cubicBezTo>
                    <a:pt x="15946" y="34395"/>
                    <a:pt x="16362" y="34373"/>
                    <a:pt x="16716" y="34373"/>
                  </a:cubicBezTo>
                  <a:cubicBezTo>
                    <a:pt x="16952" y="34373"/>
                    <a:pt x="17162" y="34383"/>
                    <a:pt x="17234" y="34383"/>
                  </a:cubicBezTo>
                  <a:cubicBezTo>
                    <a:pt x="17447" y="34383"/>
                    <a:pt x="17630" y="34261"/>
                    <a:pt x="17782" y="34109"/>
                  </a:cubicBezTo>
                  <a:cubicBezTo>
                    <a:pt x="18410" y="33480"/>
                    <a:pt x="18508" y="32528"/>
                    <a:pt x="18424" y="32528"/>
                  </a:cubicBezTo>
                  <a:cubicBezTo>
                    <a:pt x="18423" y="32528"/>
                    <a:pt x="18421" y="32528"/>
                    <a:pt x="18420" y="32528"/>
                  </a:cubicBezTo>
                  <a:cubicBezTo>
                    <a:pt x="18815" y="30613"/>
                    <a:pt x="16444" y="27088"/>
                    <a:pt x="16140" y="26601"/>
                  </a:cubicBezTo>
                  <a:cubicBezTo>
                    <a:pt x="15836" y="26115"/>
                    <a:pt x="15836" y="25112"/>
                    <a:pt x="15867" y="23136"/>
                  </a:cubicBezTo>
                  <a:cubicBezTo>
                    <a:pt x="15927" y="21160"/>
                    <a:pt x="15168" y="19063"/>
                    <a:pt x="15016" y="18577"/>
                  </a:cubicBezTo>
                  <a:cubicBezTo>
                    <a:pt x="14894" y="18091"/>
                    <a:pt x="12949" y="14413"/>
                    <a:pt x="12797" y="14139"/>
                  </a:cubicBezTo>
                  <a:lnTo>
                    <a:pt x="12797" y="14109"/>
                  </a:lnTo>
                  <a:cubicBezTo>
                    <a:pt x="9940" y="6358"/>
                    <a:pt x="12128" y="1525"/>
                    <a:pt x="12219" y="1282"/>
                  </a:cubicBezTo>
                  <a:lnTo>
                    <a:pt x="12219" y="1251"/>
                  </a:lnTo>
                  <a:cubicBezTo>
                    <a:pt x="12280" y="1130"/>
                    <a:pt x="12523" y="309"/>
                    <a:pt x="12432" y="96"/>
                  </a:cubicBezTo>
                  <a:cubicBezTo>
                    <a:pt x="12396" y="53"/>
                    <a:pt x="12330" y="0"/>
                    <a:pt x="122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9" name="Google Shape;669;p33"/>
            <p:cNvGrpSpPr/>
            <p:nvPr/>
          </p:nvGrpSpPr>
          <p:grpSpPr>
            <a:xfrm>
              <a:off x="884069" y="-1158024"/>
              <a:ext cx="5196411" cy="2022644"/>
              <a:chOff x="3134640" y="3960283"/>
              <a:chExt cx="4157129" cy="1598802"/>
            </a:xfrm>
          </p:grpSpPr>
          <p:sp>
            <p:nvSpPr>
              <p:cNvPr id="670" name="Google Shape;670;p33"/>
              <p:cNvSpPr/>
              <p:nvPr/>
            </p:nvSpPr>
            <p:spPr>
              <a:xfrm>
                <a:off x="3134640" y="4685020"/>
                <a:ext cx="929375" cy="625425"/>
              </a:xfrm>
              <a:custGeom>
                <a:avLst/>
                <a:gdLst/>
                <a:ahLst/>
                <a:cxnLst/>
                <a:rect l="l" t="t" r="r" b="b"/>
                <a:pathLst>
                  <a:path w="37175" h="25017" extrusionOk="0">
                    <a:moveTo>
                      <a:pt x="22737" y="1"/>
                    </a:moveTo>
                    <a:cubicBezTo>
                      <a:pt x="21369" y="1"/>
                      <a:pt x="21065" y="2858"/>
                      <a:pt x="21065" y="2858"/>
                    </a:cubicBezTo>
                    <a:cubicBezTo>
                      <a:pt x="21065" y="2858"/>
                      <a:pt x="21156" y="3800"/>
                      <a:pt x="20883" y="3952"/>
                    </a:cubicBezTo>
                    <a:cubicBezTo>
                      <a:pt x="20883" y="3952"/>
                      <a:pt x="19967" y="3403"/>
                      <a:pt x="19318" y="3403"/>
                    </a:cubicBezTo>
                    <a:cubicBezTo>
                      <a:pt x="19173" y="3403"/>
                      <a:pt x="19042" y="3430"/>
                      <a:pt x="18937" y="3496"/>
                    </a:cubicBezTo>
                    <a:cubicBezTo>
                      <a:pt x="18329" y="3861"/>
                      <a:pt x="18694" y="6080"/>
                      <a:pt x="18633" y="6080"/>
                    </a:cubicBezTo>
                    <a:cubicBezTo>
                      <a:pt x="18632" y="6082"/>
                      <a:pt x="18628" y="6084"/>
                      <a:pt x="18622" y="6084"/>
                    </a:cubicBezTo>
                    <a:cubicBezTo>
                      <a:pt x="18484" y="6084"/>
                      <a:pt x="17213" y="5564"/>
                      <a:pt x="16738" y="5564"/>
                    </a:cubicBezTo>
                    <a:cubicBezTo>
                      <a:pt x="16676" y="5564"/>
                      <a:pt x="16627" y="5573"/>
                      <a:pt x="16597" y="5594"/>
                    </a:cubicBezTo>
                    <a:cubicBezTo>
                      <a:pt x="16293" y="5776"/>
                      <a:pt x="16050" y="6505"/>
                      <a:pt x="16110" y="6931"/>
                    </a:cubicBezTo>
                    <a:cubicBezTo>
                      <a:pt x="16110" y="6931"/>
                      <a:pt x="15832" y="6805"/>
                      <a:pt x="15512" y="6805"/>
                    </a:cubicBezTo>
                    <a:cubicBezTo>
                      <a:pt x="15336" y="6805"/>
                      <a:pt x="15148" y="6843"/>
                      <a:pt x="14986" y="6961"/>
                    </a:cubicBezTo>
                    <a:cubicBezTo>
                      <a:pt x="14530" y="7296"/>
                      <a:pt x="14347" y="8329"/>
                      <a:pt x="14347" y="8329"/>
                    </a:cubicBezTo>
                    <a:cubicBezTo>
                      <a:pt x="14347" y="8329"/>
                      <a:pt x="13791" y="7896"/>
                      <a:pt x="13306" y="7896"/>
                    </a:cubicBezTo>
                    <a:cubicBezTo>
                      <a:pt x="13202" y="7896"/>
                      <a:pt x="13101" y="7916"/>
                      <a:pt x="13010" y="7964"/>
                    </a:cubicBezTo>
                    <a:cubicBezTo>
                      <a:pt x="12524" y="8208"/>
                      <a:pt x="12615" y="9028"/>
                      <a:pt x="12615" y="9028"/>
                    </a:cubicBezTo>
                    <a:cubicBezTo>
                      <a:pt x="12615" y="9028"/>
                      <a:pt x="12290" y="8567"/>
                      <a:pt x="11921" y="8567"/>
                    </a:cubicBezTo>
                    <a:cubicBezTo>
                      <a:pt x="11899" y="8567"/>
                      <a:pt x="11877" y="8569"/>
                      <a:pt x="11855" y="8572"/>
                    </a:cubicBezTo>
                    <a:cubicBezTo>
                      <a:pt x="11429" y="8633"/>
                      <a:pt x="11277" y="9393"/>
                      <a:pt x="10974" y="9484"/>
                    </a:cubicBezTo>
                    <a:cubicBezTo>
                      <a:pt x="10974" y="9484"/>
                      <a:pt x="10852" y="8785"/>
                      <a:pt x="10335" y="8664"/>
                    </a:cubicBezTo>
                    <a:cubicBezTo>
                      <a:pt x="10305" y="8659"/>
                      <a:pt x="10272" y="8656"/>
                      <a:pt x="10236" y="8656"/>
                    </a:cubicBezTo>
                    <a:cubicBezTo>
                      <a:pt x="9614" y="8656"/>
                      <a:pt x="8147" y="9363"/>
                      <a:pt x="8147" y="9363"/>
                    </a:cubicBezTo>
                    <a:cubicBezTo>
                      <a:pt x="8056" y="9302"/>
                      <a:pt x="5016" y="8633"/>
                      <a:pt x="1429" y="6505"/>
                    </a:cubicBezTo>
                    <a:cubicBezTo>
                      <a:pt x="1429" y="6505"/>
                      <a:pt x="1181" y="6406"/>
                      <a:pt x="905" y="6406"/>
                    </a:cubicBezTo>
                    <a:cubicBezTo>
                      <a:pt x="652" y="6406"/>
                      <a:pt x="375" y="6490"/>
                      <a:pt x="244" y="6809"/>
                    </a:cubicBezTo>
                    <a:cubicBezTo>
                      <a:pt x="1" y="7509"/>
                      <a:pt x="1460" y="9241"/>
                      <a:pt x="2767" y="10062"/>
                    </a:cubicBezTo>
                    <a:cubicBezTo>
                      <a:pt x="4066" y="10859"/>
                      <a:pt x="8436" y="12833"/>
                      <a:pt x="12502" y="12833"/>
                    </a:cubicBezTo>
                    <a:cubicBezTo>
                      <a:pt x="12621" y="12833"/>
                      <a:pt x="12740" y="12831"/>
                      <a:pt x="12858" y="12828"/>
                    </a:cubicBezTo>
                    <a:lnTo>
                      <a:pt x="12858" y="12828"/>
                    </a:lnTo>
                    <a:cubicBezTo>
                      <a:pt x="12858" y="12828"/>
                      <a:pt x="12706" y="13162"/>
                      <a:pt x="12402" y="13557"/>
                    </a:cubicBezTo>
                    <a:cubicBezTo>
                      <a:pt x="12068" y="13922"/>
                      <a:pt x="12250" y="14560"/>
                      <a:pt x="12706" y="14864"/>
                    </a:cubicBezTo>
                    <a:cubicBezTo>
                      <a:pt x="13116" y="15137"/>
                      <a:pt x="14631" y="16025"/>
                      <a:pt x="15331" y="16025"/>
                    </a:cubicBezTo>
                    <a:cubicBezTo>
                      <a:pt x="15409" y="16025"/>
                      <a:pt x="15478" y="16013"/>
                      <a:pt x="15533" y="15989"/>
                    </a:cubicBezTo>
                    <a:cubicBezTo>
                      <a:pt x="16050" y="15715"/>
                      <a:pt x="15594" y="14986"/>
                      <a:pt x="15594" y="14986"/>
                    </a:cubicBezTo>
                    <a:cubicBezTo>
                      <a:pt x="15594" y="14986"/>
                      <a:pt x="16483" y="13830"/>
                      <a:pt x="16885" y="13830"/>
                    </a:cubicBezTo>
                    <a:cubicBezTo>
                      <a:pt x="16891" y="13830"/>
                      <a:pt x="16896" y="13830"/>
                      <a:pt x="16901" y="13831"/>
                    </a:cubicBezTo>
                    <a:cubicBezTo>
                      <a:pt x="17235" y="13892"/>
                      <a:pt x="17965" y="13740"/>
                      <a:pt x="18907" y="14378"/>
                    </a:cubicBezTo>
                    <a:cubicBezTo>
                      <a:pt x="19515" y="14803"/>
                      <a:pt x="17965" y="16931"/>
                      <a:pt x="17843" y="17296"/>
                    </a:cubicBezTo>
                    <a:cubicBezTo>
                      <a:pt x="17782" y="17843"/>
                      <a:pt x="17326" y="18481"/>
                      <a:pt x="18329" y="19089"/>
                    </a:cubicBezTo>
                    <a:cubicBezTo>
                      <a:pt x="19384" y="19689"/>
                      <a:pt x="19872" y="19929"/>
                      <a:pt x="20165" y="19929"/>
                    </a:cubicBezTo>
                    <a:cubicBezTo>
                      <a:pt x="20244" y="19929"/>
                      <a:pt x="20308" y="19912"/>
                      <a:pt x="20366" y="19880"/>
                    </a:cubicBezTo>
                    <a:cubicBezTo>
                      <a:pt x="20609" y="19728"/>
                      <a:pt x="21065" y="19393"/>
                      <a:pt x="20731" y="18907"/>
                    </a:cubicBezTo>
                    <a:cubicBezTo>
                      <a:pt x="20396" y="18390"/>
                      <a:pt x="20001" y="17782"/>
                      <a:pt x="20366" y="17296"/>
                    </a:cubicBezTo>
                    <a:cubicBezTo>
                      <a:pt x="20700" y="16810"/>
                      <a:pt x="21369" y="16323"/>
                      <a:pt x="21764" y="15776"/>
                    </a:cubicBezTo>
                    <a:lnTo>
                      <a:pt x="22129" y="15746"/>
                    </a:lnTo>
                    <a:lnTo>
                      <a:pt x="23466" y="16475"/>
                    </a:lnTo>
                    <a:cubicBezTo>
                      <a:pt x="23466" y="16475"/>
                      <a:pt x="23193" y="18907"/>
                      <a:pt x="23193" y="19059"/>
                    </a:cubicBezTo>
                    <a:cubicBezTo>
                      <a:pt x="23193" y="19211"/>
                      <a:pt x="22372" y="20366"/>
                      <a:pt x="22645" y="20761"/>
                    </a:cubicBezTo>
                    <a:cubicBezTo>
                      <a:pt x="22925" y="21097"/>
                      <a:pt x="24388" y="21998"/>
                      <a:pt x="25425" y="21998"/>
                    </a:cubicBezTo>
                    <a:cubicBezTo>
                      <a:pt x="25516" y="21998"/>
                      <a:pt x="25602" y="21991"/>
                      <a:pt x="25685" y="21977"/>
                    </a:cubicBezTo>
                    <a:cubicBezTo>
                      <a:pt x="25685" y="21977"/>
                      <a:pt x="26080" y="21399"/>
                      <a:pt x="25624" y="20609"/>
                    </a:cubicBezTo>
                    <a:lnTo>
                      <a:pt x="25837" y="19120"/>
                    </a:lnTo>
                    <a:cubicBezTo>
                      <a:pt x="25837" y="19120"/>
                      <a:pt x="26171" y="20214"/>
                      <a:pt x="26293" y="20518"/>
                    </a:cubicBezTo>
                    <a:cubicBezTo>
                      <a:pt x="26384" y="20883"/>
                      <a:pt x="26779" y="22494"/>
                      <a:pt x="26840" y="22858"/>
                    </a:cubicBezTo>
                    <a:cubicBezTo>
                      <a:pt x="26931" y="23162"/>
                      <a:pt x="27083" y="23922"/>
                      <a:pt x="27874" y="24439"/>
                    </a:cubicBezTo>
                    <a:cubicBezTo>
                      <a:pt x="28664" y="24986"/>
                      <a:pt x="29424" y="25016"/>
                      <a:pt x="29424" y="25016"/>
                    </a:cubicBezTo>
                    <a:cubicBezTo>
                      <a:pt x="29424" y="25016"/>
                      <a:pt x="30153" y="24773"/>
                      <a:pt x="29545" y="24013"/>
                    </a:cubicBezTo>
                    <a:cubicBezTo>
                      <a:pt x="28937" y="23253"/>
                      <a:pt x="28603" y="23314"/>
                      <a:pt x="28633" y="22494"/>
                    </a:cubicBezTo>
                    <a:cubicBezTo>
                      <a:pt x="28664" y="21703"/>
                      <a:pt x="28451" y="21247"/>
                      <a:pt x="28937" y="20883"/>
                    </a:cubicBezTo>
                    <a:cubicBezTo>
                      <a:pt x="28937" y="20883"/>
                      <a:pt x="29585" y="21151"/>
                      <a:pt x="31014" y="21151"/>
                    </a:cubicBezTo>
                    <a:cubicBezTo>
                      <a:pt x="31252" y="21151"/>
                      <a:pt x="31512" y="21143"/>
                      <a:pt x="31795" y="21126"/>
                    </a:cubicBezTo>
                    <a:lnTo>
                      <a:pt x="34226" y="22129"/>
                    </a:lnTo>
                    <a:cubicBezTo>
                      <a:pt x="34226" y="22129"/>
                      <a:pt x="35249" y="22859"/>
                      <a:pt x="35432" y="22859"/>
                    </a:cubicBezTo>
                    <a:cubicBezTo>
                      <a:pt x="35436" y="22859"/>
                      <a:pt x="35439" y="22859"/>
                      <a:pt x="35442" y="22858"/>
                    </a:cubicBezTo>
                    <a:cubicBezTo>
                      <a:pt x="35442" y="22858"/>
                      <a:pt x="35500" y="22868"/>
                      <a:pt x="35584" y="22868"/>
                    </a:cubicBezTo>
                    <a:cubicBezTo>
                      <a:pt x="35710" y="22868"/>
                      <a:pt x="35892" y="22846"/>
                      <a:pt x="36020" y="22737"/>
                    </a:cubicBezTo>
                    <a:cubicBezTo>
                      <a:pt x="36020" y="22737"/>
                      <a:pt x="36165" y="22868"/>
                      <a:pt x="36326" y="22868"/>
                    </a:cubicBezTo>
                    <a:cubicBezTo>
                      <a:pt x="36397" y="22868"/>
                      <a:pt x="36471" y="22842"/>
                      <a:pt x="36536" y="22767"/>
                    </a:cubicBezTo>
                    <a:cubicBezTo>
                      <a:pt x="36779" y="22554"/>
                      <a:pt x="37175" y="22159"/>
                      <a:pt x="36962" y="21339"/>
                    </a:cubicBezTo>
                    <a:cubicBezTo>
                      <a:pt x="36719" y="20487"/>
                      <a:pt x="36111" y="19880"/>
                      <a:pt x="35928" y="19241"/>
                    </a:cubicBezTo>
                    <a:cubicBezTo>
                      <a:pt x="35928" y="19241"/>
                      <a:pt x="35655" y="18633"/>
                      <a:pt x="34895" y="18329"/>
                    </a:cubicBezTo>
                    <a:cubicBezTo>
                      <a:pt x="34441" y="18130"/>
                      <a:pt x="34150" y="18049"/>
                      <a:pt x="33853" y="18049"/>
                    </a:cubicBezTo>
                    <a:cubicBezTo>
                      <a:pt x="33653" y="18049"/>
                      <a:pt x="33450" y="18086"/>
                      <a:pt x="33193" y="18147"/>
                    </a:cubicBezTo>
                    <a:cubicBezTo>
                      <a:pt x="33193" y="18147"/>
                      <a:pt x="32889" y="16992"/>
                      <a:pt x="32463" y="16810"/>
                    </a:cubicBezTo>
                    <a:cubicBezTo>
                      <a:pt x="32384" y="16773"/>
                      <a:pt x="32276" y="16759"/>
                      <a:pt x="32153" y="16759"/>
                    </a:cubicBezTo>
                    <a:cubicBezTo>
                      <a:pt x="31663" y="16759"/>
                      <a:pt x="30944" y="16992"/>
                      <a:pt x="30944" y="16992"/>
                    </a:cubicBezTo>
                    <a:lnTo>
                      <a:pt x="30761" y="16566"/>
                    </a:lnTo>
                    <a:cubicBezTo>
                      <a:pt x="30761" y="16566"/>
                      <a:pt x="31673" y="15776"/>
                      <a:pt x="31460" y="15351"/>
                    </a:cubicBezTo>
                    <a:cubicBezTo>
                      <a:pt x="31187" y="14955"/>
                      <a:pt x="30396" y="14743"/>
                      <a:pt x="30396" y="14743"/>
                    </a:cubicBezTo>
                    <a:lnTo>
                      <a:pt x="30396" y="13922"/>
                    </a:lnTo>
                    <a:cubicBezTo>
                      <a:pt x="30396" y="13922"/>
                      <a:pt x="30769" y="14006"/>
                      <a:pt x="31276" y="14006"/>
                    </a:cubicBezTo>
                    <a:cubicBezTo>
                      <a:pt x="31909" y="14006"/>
                      <a:pt x="32754" y="13875"/>
                      <a:pt x="33345" y="13284"/>
                    </a:cubicBezTo>
                    <a:cubicBezTo>
                      <a:pt x="33436" y="13193"/>
                      <a:pt x="33892" y="12402"/>
                      <a:pt x="32706" y="12220"/>
                    </a:cubicBezTo>
                    <a:cubicBezTo>
                      <a:pt x="32706" y="12220"/>
                      <a:pt x="33679" y="11764"/>
                      <a:pt x="33649" y="11156"/>
                    </a:cubicBezTo>
                    <a:cubicBezTo>
                      <a:pt x="33649" y="10852"/>
                      <a:pt x="32737" y="10366"/>
                      <a:pt x="32737" y="10366"/>
                    </a:cubicBezTo>
                    <a:cubicBezTo>
                      <a:pt x="32737" y="10366"/>
                      <a:pt x="33983" y="9150"/>
                      <a:pt x="33831" y="8785"/>
                    </a:cubicBezTo>
                    <a:cubicBezTo>
                      <a:pt x="33744" y="8494"/>
                      <a:pt x="33461" y="8175"/>
                      <a:pt x="32771" y="8175"/>
                    </a:cubicBezTo>
                    <a:cubicBezTo>
                      <a:pt x="32740" y="8175"/>
                      <a:pt x="32708" y="8176"/>
                      <a:pt x="32676" y="8177"/>
                    </a:cubicBezTo>
                    <a:cubicBezTo>
                      <a:pt x="31916" y="8268"/>
                      <a:pt x="30944" y="8360"/>
                      <a:pt x="30944" y="8360"/>
                    </a:cubicBezTo>
                    <a:cubicBezTo>
                      <a:pt x="30944" y="8360"/>
                      <a:pt x="32615" y="7265"/>
                      <a:pt x="32463" y="6536"/>
                    </a:cubicBezTo>
                    <a:cubicBezTo>
                      <a:pt x="32403" y="6293"/>
                      <a:pt x="31977" y="6080"/>
                      <a:pt x="31612" y="5928"/>
                    </a:cubicBezTo>
                    <a:cubicBezTo>
                      <a:pt x="31035" y="5685"/>
                      <a:pt x="30427" y="5533"/>
                      <a:pt x="30427" y="5533"/>
                    </a:cubicBezTo>
                    <a:cubicBezTo>
                      <a:pt x="30427" y="5533"/>
                      <a:pt x="30609" y="3314"/>
                      <a:pt x="30488" y="3192"/>
                    </a:cubicBezTo>
                    <a:cubicBezTo>
                      <a:pt x="30403" y="3150"/>
                      <a:pt x="30319" y="2713"/>
                      <a:pt x="29910" y="2713"/>
                    </a:cubicBezTo>
                    <a:cubicBezTo>
                      <a:pt x="29729" y="2713"/>
                      <a:pt x="29485" y="2798"/>
                      <a:pt x="29150" y="3040"/>
                    </a:cubicBezTo>
                    <a:cubicBezTo>
                      <a:pt x="29150" y="3040"/>
                      <a:pt x="27539" y="4712"/>
                      <a:pt x="26992" y="4834"/>
                    </a:cubicBezTo>
                    <a:cubicBezTo>
                      <a:pt x="26992" y="4834"/>
                      <a:pt x="27539" y="1916"/>
                      <a:pt x="25898" y="1186"/>
                    </a:cubicBezTo>
                    <a:cubicBezTo>
                      <a:pt x="25801" y="1145"/>
                      <a:pt x="25709" y="1126"/>
                      <a:pt x="25623" y="1126"/>
                    </a:cubicBezTo>
                    <a:cubicBezTo>
                      <a:pt x="24755" y="1126"/>
                      <a:pt x="24378" y="3010"/>
                      <a:pt x="24378" y="3010"/>
                    </a:cubicBezTo>
                    <a:cubicBezTo>
                      <a:pt x="24378" y="3010"/>
                      <a:pt x="24104" y="1"/>
                      <a:pt x="227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3"/>
              <p:cNvSpPr/>
              <p:nvPr/>
            </p:nvSpPr>
            <p:spPr>
              <a:xfrm rot="1381892">
                <a:off x="6478554" y="4667367"/>
                <a:ext cx="747563" cy="478180"/>
              </a:xfrm>
              <a:custGeom>
                <a:avLst/>
                <a:gdLst/>
                <a:ahLst/>
                <a:cxnLst/>
                <a:rect l="l" t="t" r="r" b="b"/>
                <a:pathLst>
                  <a:path w="25837" h="17509" extrusionOk="0">
                    <a:moveTo>
                      <a:pt x="15746" y="0"/>
                    </a:moveTo>
                    <a:cubicBezTo>
                      <a:pt x="14773" y="0"/>
                      <a:pt x="14560" y="1976"/>
                      <a:pt x="14560" y="1976"/>
                    </a:cubicBezTo>
                    <a:cubicBezTo>
                      <a:pt x="14560" y="1976"/>
                      <a:pt x="14591" y="2675"/>
                      <a:pt x="14408" y="2736"/>
                    </a:cubicBezTo>
                    <a:cubicBezTo>
                      <a:pt x="14408" y="2736"/>
                      <a:pt x="13792" y="2358"/>
                      <a:pt x="13331" y="2358"/>
                    </a:cubicBezTo>
                    <a:cubicBezTo>
                      <a:pt x="13222" y="2358"/>
                      <a:pt x="13122" y="2380"/>
                      <a:pt x="13040" y="2432"/>
                    </a:cubicBezTo>
                    <a:cubicBezTo>
                      <a:pt x="12615" y="2705"/>
                      <a:pt x="12858" y="4225"/>
                      <a:pt x="12797" y="4256"/>
                    </a:cubicBezTo>
                    <a:cubicBezTo>
                      <a:pt x="12796" y="4257"/>
                      <a:pt x="12795" y="4257"/>
                      <a:pt x="12792" y="4257"/>
                    </a:cubicBezTo>
                    <a:cubicBezTo>
                      <a:pt x="12710" y="4257"/>
                      <a:pt x="11833" y="3893"/>
                      <a:pt x="11486" y="3893"/>
                    </a:cubicBezTo>
                    <a:cubicBezTo>
                      <a:pt x="11433" y="3893"/>
                      <a:pt x="11392" y="3902"/>
                      <a:pt x="11369" y="3921"/>
                    </a:cubicBezTo>
                    <a:cubicBezTo>
                      <a:pt x="11186" y="4073"/>
                      <a:pt x="10974" y="4560"/>
                      <a:pt x="11034" y="4833"/>
                    </a:cubicBezTo>
                    <a:cubicBezTo>
                      <a:pt x="11034" y="4833"/>
                      <a:pt x="10850" y="4747"/>
                      <a:pt x="10637" y="4747"/>
                    </a:cubicBezTo>
                    <a:cubicBezTo>
                      <a:pt x="10516" y="4747"/>
                      <a:pt x="10385" y="4775"/>
                      <a:pt x="10274" y="4864"/>
                    </a:cubicBezTo>
                    <a:cubicBezTo>
                      <a:pt x="9910" y="5107"/>
                      <a:pt x="9818" y="5806"/>
                      <a:pt x="9818" y="5806"/>
                    </a:cubicBezTo>
                    <a:cubicBezTo>
                      <a:pt x="9818" y="5806"/>
                      <a:pt x="9439" y="5506"/>
                      <a:pt x="9117" y="5506"/>
                    </a:cubicBezTo>
                    <a:cubicBezTo>
                      <a:pt x="9042" y="5506"/>
                      <a:pt x="8970" y="5522"/>
                      <a:pt x="8907" y="5563"/>
                    </a:cubicBezTo>
                    <a:cubicBezTo>
                      <a:pt x="8542" y="5745"/>
                      <a:pt x="8603" y="6323"/>
                      <a:pt x="8603" y="6323"/>
                    </a:cubicBezTo>
                    <a:cubicBezTo>
                      <a:pt x="8603" y="6323"/>
                      <a:pt x="8395" y="6012"/>
                      <a:pt x="8125" y="6012"/>
                    </a:cubicBezTo>
                    <a:cubicBezTo>
                      <a:pt x="8102" y="6012"/>
                      <a:pt x="8079" y="6014"/>
                      <a:pt x="8056" y="6019"/>
                    </a:cubicBezTo>
                    <a:cubicBezTo>
                      <a:pt x="7782" y="6049"/>
                      <a:pt x="7630" y="6566"/>
                      <a:pt x="7448" y="6657"/>
                    </a:cubicBezTo>
                    <a:cubicBezTo>
                      <a:pt x="7448" y="6657"/>
                      <a:pt x="7387" y="6140"/>
                      <a:pt x="6992" y="6079"/>
                    </a:cubicBezTo>
                    <a:cubicBezTo>
                      <a:pt x="6982" y="6076"/>
                      <a:pt x="6969" y="6075"/>
                      <a:pt x="6955" y="6075"/>
                    </a:cubicBezTo>
                    <a:cubicBezTo>
                      <a:pt x="6674" y="6075"/>
                      <a:pt x="5654" y="6626"/>
                      <a:pt x="5654" y="6626"/>
                    </a:cubicBezTo>
                    <a:cubicBezTo>
                      <a:pt x="5593" y="6566"/>
                      <a:pt x="3466" y="6110"/>
                      <a:pt x="1004" y="4651"/>
                    </a:cubicBezTo>
                    <a:cubicBezTo>
                      <a:pt x="1004" y="4651"/>
                      <a:pt x="816" y="4574"/>
                      <a:pt x="617" y="4574"/>
                    </a:cubicBezTo>
                    <a:cubicBezTo>
                      <a:pt x="441" y="4574"/>
                      <a:pt x="255" y="4635"/>
                      <a:pt x="183" y="4864"/>
                    </a:cubicBezTo>
                    <a:cubicBezTo>
                      <a:pt x="1" y="5350"/>
                      <a:pt x="1034" y="6535"/>
                      <a:pt x="1946" y="7113"/>
                    </a:cubicBezTo>
                    <a:cubicBezTo>
                      <a:pt x="2839" y="7678"/>
                      <a:pt x="5947" y="9060"/>
                      <a:pt x="8787" y="9060"/>
                    </a:cubicBezTo>
                    <a:cubicBezTo>
                      <a:pt x="8847" y="9060"/>
                      <a:pt x="8907" y="9059"/>
                      <a:pt x="8967" y="9058"/>
                    </a:cubicBezTo>
                    <a:lnTo>
                      <a:pt x="8967" y="9058"/>
                    </a:lnTo>
                    <a:cubicBezTo>
                      <a:pt x="8967" y="9058"/>
                      <a:pt x="8846" y="9271"/>
                      <a:pt x="8633" y="9544"/>
                    </a:cubicBezTo>
                    <a:cubicBezTo>
                      <a:pt x="8390" y="9818"/>
                      <a:pt x="8511" y="10274"/>
                      <a:pt x="8815" y="10456"/>
                    </a:cubicBezTo>
                    <a:cubicBezTo>
                      <a:pt x="9091" y="10649"/>
                      <a:pt x="10192" y="11267"/>
                      <a:pt x="10666" y="11267"/>
                    </a:cubicBezTo>
                    <a:cubicBezTo>
                      <a:pt x="10715" y="11267"/>
                      <a:pt x="10757" y="11261"/>
                      <a:pt x="10791" y="11247"/>
                    </a:cubicBezTo>
                    <a:cubicBezTo>
                      <a:pt x="11186" y="11064"/>
                      <a:pt x="10822" y="10578"/>
                      <a:pt x="10822" y="10578"/>
                    </a:cubicBezTo>
                    <a:cubicBezTo>
                      <a:pt x="10822" y="10578"/>
                      <a:pt x="11490" y="9757"/>
                      <a:pt x="11703" y="9757"/>
                    </a:cubicBezTo>
                    <a:cubicBezTo>
                      <a:pt x="11761" y="9757"/>
                      <a:pt x="11826" y="9755"/>
                      <a:pt x="11900" y="9755"/>
                    </a:cubicBezTo>
                    <a:cubicBezTo>
                      <a:pt x="12178" y="9755"/>
                      <a:pt x="12573" y="9792"/>
                      <a:pt x="13101" y="10152"/>
                    </a:cubicBezTo>
                    <a:cubicBezTo>
                      <a:pt x="13527" y="10426"/>
                      <a:pt x="12433" y="11946"/>
                      <a:pt x="12402" y="12189"/>
                    </a:cubicBezTo>
                    <a:cubicBezTo>
                      <a:pt x="12311" y="12584"/>
                      <a:pt x="12007" y="13010"/>
                      <a:pt x="12736" y="13465"/>
                    </a:cubicBezTo>
                    <a:cubicBezTo>
                      <a:pt x="13453" y="13871"/>
                      <a:pt x="13794" y="14052"/>
                      <a:pt x="13996" y="14052"/>
                    </a:cubicBezTo>
                    <a:cubicBezTo>
                      <a:pt x="14051" y="14052"/>
                      <a:pt x="14096" y="14039"/>
                      <a:pt x="14135" y="14013"/>
                    </a:cubicBezTo>
                    <a:cubicBezTo>
                      <a:pt x="14317" y="13921"/>
                      <a:pt x="14621" y="13678"/>
                      <a:pt x="14408" y="13344"/>
                    </a:cubicBezTo>
                    <a:cubicBezTo>
                      <a:pt x="14165" y="13010"/>
                      <a:pt x="13922" y="12584"/>
                      <a:pt x="14135" y="12250"/>
                    </a:cubicBezTo>
                    <a:cubicBezTo>
                      <a:pt x="14378" y="11885"/>
                      <a:pt x="14864" y="11551"/>
                      <a:pt x="15138" y="11186"/>
                    </a:cubicBezTo>
                    <a:lnTo>
                      <a:pt x="15381" y="11125"/>
                    </a:lnTo>
                    <a:lnTo>
                      <a:pt x="16354" y="11642"/>
                    </a:lnTo>
                    <a:cubicBezTo>
                      <a:pt x="16354" y="11642"/>
                      <a:pt x="16141" y="13344"/>
                      <a:pt x="16141" y="13405"/>
                    </a:cubicBezTo>
                    <a:cubicBezTo>
                      <a:pt x="16141" y="13526"/>
                      <a:pt x="15533" y="14377"/>
                      <a:pt x="15776" y="14590"/>
                    </a:cubicBezTo>
                    <a:cubicBezTo>
                      <a:pt x="15942" y="14838"/>
                      <a:pt x="16958" y="15462"/>
                      <a:pt x="17689" y="15462"/>
                    </a:cubicBezTo>
                    <a:cubicBezTo>
                      <a:pt x="17764" y="15462"/>
                      <a:pt x="17836" y="15455"/>
                      <a:pt x="17904" y="15441"/>
                    </a:cubicBezTo>
                    <a:cubicBezTo>
                      <a:pt x="17904" y="15441"/>
                      <a:pt x="18208" y="15016"/>
                      <a:pt x="17873" y="14469"/>
                    </a:cubicBezTo>
                    <a:lnTo>
                      <a:pt x="18025" y="13405"/>
                    </a:lnTo>
                    <a:cubicBezTo>
                      <a:pt x="18025" y="13405"/>
                      <a:pt x="18238" y="14165"/>
                      <a:pt x="18329" y="14408"/>
                    </a:cubicBezTo>
                    <a:cubicBezTo>
                      <a:pt x="18390" y="14621"/>
                      <a:pt x="18664" y="15806"/>
                      <a:pt x="18694" y="15988"/>
                    </a:cubicBezTo>
                    <a:cubicBezTo>
                      <a:pt x="18724" y="16231"/>
                      <a:pt x="18846" y="16748"/>
                      <a:pt x="19424" y="17113"/>
                    </a:cubicBezTo>
                    <a:cubicBezTo>
                      <a:pt x="20001" y="17447"/>
                      <a:pt x="20487" y="17508"/>
                      <a:pt x="20487" y="17508"/>
                    </a:cubicBezTo>
                    <a:cubicBezTo>
                      <a:pt x="20487" y="17508"/>
                      <a:pt x="20974" y="17356"/>
                      <a:pt x="20548" y="16839"/>
                    </a:cubicBezTo>
                    <a:cubicBezTo>
                      <a:pt x="20153" y="16292"/>
                      <a:pt x="19879" y="16353"/>
                      <a:pt x="19910" y="15776"/>
                    </a:cubicBezTo>
                    <a:cubicBezTo>
                      <a:pt x="19940" y="15198"/>
                      <a:pt x="19788" y="14894"/>
                      <a:pt x="20092" y="14621"/>
                    </a:cubicBezTo>
                    <a:cubicBezTo>
                      <a:pt x="20092" y="14621"/>
                      <a:pt x="20585" y="14842"/>
                      <a:pt x="21680" y="14842"/>
                    </a:cubicBezTo>
                    <a:cubicBezTo>
                      <a:pt x="21802" y="14842"/>
                      <a:pt x="21931" y="14839"/>
                      <a:pt x="22068" y="14833"/>
                    </a:cubicBezTo>
                    <a:lnTo>
                      <a:pt x="23801" y="15502"/>
                    </a:lnTo>
                    <a:cubicBezTo>
                      <a:pt x="23801" y="15502"/>
                      <a:pt x="24500" y="16019"/>
                      <a:pt x="24621" y="16019"/>
                    </a:cubicBezTo>
                    <a:cubicBezTo>
                      <a:pt x="24621" y="16019"/>
                      <a:pt x="24690" y="16034"/>
                      <a:pt x="24777" y="16034"/>
                    </a:cubicBezTo>
                    <a:cubicBezTo>
                      <a:pt x="24864" y="16034"/>
                      <a:pt x="24971" y="16019"/>
                      <a:pt x="25047" y="15958"/>
                    </a:cubicBezTo>
                    <a:cubicBezTo>
                      <a:pt x="25047" y="15958"/>
                      <a:pt x="25128" y="16039"/>
                      <a:pt x="25227" y="16039"/>
                    </a:cubicBezTo>
                    <a:cubicBezTo>
                      <a:pt x="25276" y="16039"/>
                      <a:pt x="25330" y="16019"/>
                      <a:pt x="25381" y="15958"/>
                    </a:cubicBezTo>
                    <a:cubicBezTo>
                      <a:pt x="25533" y="15806"/>
                      <a:pt x="25837" y="15532"/>
                      <a:pt x="25685" y="14924"/>
                    </a:cubicBezTo>
                    <a:cubicBezTo>
                      <a:pt x="25533" y="14317"/>
                      <a:pt x="25077" y="13921"/>
                      <a:pt x="25016" y="13496"/>
                    </a:cubicBezTo>
                    <a:cubicBezTo>
                      <a:pt x="25016" y="13496"/>
                      <a:pt x="24804" y="13070"/>
                      <a:pt x="24287" y="12858"/>
                    </a:cubicBezTo>
                    <a:cubicBezTo>
                      <a:pt x="23960" y="12712"/>
                      <a:pt x="23753" y="12643"/>
                      <a:pt x="23542" y="12643"/>
                    </a:cubicBezTo>
                    <a:cubicBezTo>
                      <a:pt x="23399" y="12643"/>
                      <a:pt x="23255" y="12675"/>
                      <a:pt x="23071" y="12736"/>
                    </a:cubicBezTo>
                    <a:cubicBezTo>
                      <a:pt x="23071" y="12736"/>
                      <a:pt x="22828" y="11915"/>
                      <a:pt x="22585" y="11824"/>
                    </a:cubicBezTo>
                    <a:cubicBezTo>
                      <a:pt x="22524" y="11800"/>
                      <a:pt x="22445" y="11790"/>
                      <a:pt x="22357" y="11790"/>
                    </a:cubicBezTo>
                    <a:cubicBezTo>
                      <a:pt x="22007" y="11790"/>
                      <a:pt x="21521" y="11946"/>
                      <a:pt x="21521" y="11946"/>
                    </a:cubicBezTo>
                    <a:lnTo>
                      <a:pt x="21399" y="11642"/>
                    </a:lnTo>
                    <a:cubicBezTo>
                      <a:pt x="21399" y="11642"/>
                      <a:pt x="22038" y="11064"/>
                      <a:pt x="21855" y="10791"/>
                    </a:cubicBezTo>
                    <a:cubicBezTo>
                      <a:pt x="21673" y="10517"/>
                      <a:pt x="21095" y="10365"/>
                      <a:pt x="21095" y="10365"/>
                    </a:cubicBezTo>
                    <a:lnTo>
                      <a:pt x="21065" y="9757"/>
                    </a:lnTo>
                    <a:lnTo>
                      <a:pt x="21065" y="9757"/>
                    </a:lnTo>
                    <a:cubicBezTo>
                      <a:pt x="21065" y="9757"/>
                      <a:pt x="21323" y="9817"/>
                      <a:pt x="21677" y="9817"/>
                    </a:cubicBezTo>
                    <a:cubicBezTo>
                      <a:pt x="22119" y="9817"/>
                      <a:pt x="22710" y="9723"/>
                      <a:pt x="23132" y="9301"/>
                    </a:cubicBezTo>
                    <a:cubicBezTo>
                      <a:pt x="23193" y="9241"/>
                      <a:pt x="23527" y="8693"/>
                      <a:pt x="22676" y="8541"/>
                    </a:cubicBezTo>
                    <a:cubicBezTo>
                      <a:pt x="22676" y="8541"/>
                      <a:pt x="23375" y="8237"/>
                      <a:pt x="23345" y="7782"/>
                    </a:cubicBezTo>
                    <a:cubicBezTo>
                      <a:pt x="23345" y="7599"/>
                      <a:pt x="22676" y="7234"/>
                      <a:pt x="22676" y="7234"/>
                    </a:cubicBezTo>
                    <a:cubicBezTo>
                      <a:pt x="22676" y="7234"/>
                      <a:pt x="23557" y="6353"/>
                      <a:pt x="23436" y="6140"/>
                    </a:cubicBezTo>
                    <a:cubicBezTo>
                      <a:pt x="23379" y="5941"/>
                      <a:pt x="23162" y="5742"/>
                      <a:pt x="22712" y="5742"/>
                    </a:cubicBezTo>
                    <a:cubicBezTo>
                      <a:pt x="22681" y="5742"/>
                      <a:pt x="22648" y="5743"/>
                      <a:pt x="22615" y="5745"/>
                    </a:cubicBezTo>
                    <a:cubicBezTo>
                      <a:pt x="22068" y="5775"/>
                      <a:pt x="21430" y="5836"/>
                      <a:pt x="21430" y="5836"/>
                    </a:cubicBezTo>
                    <a:cubicBezTo>
                      <a:pt x="21430" y="5836"/>
                      <a:pt x="22615" y="5076"/>
                      <a:pt x="22493" y="4560"/>
                    </a:cubicBezTo>
                    <a:cubicBezTo>
                      <a:pt x="22463" y="4377"/>
                      <a:pt x="22159" y="4256"/>
                      <a:pt x="21886" y="4134"/>
                    </a:cubicBezTo>
                    <a:cubicBezTo>
                      <a:pt x="21460" y="3952"/>
                      <a:pt x="21065" y="3830"/>
                      <a:pt x="21065" y="3830"/>
                    </a:cubicBezTo>
                    <a:cubicBezTo>
                      <a:pt x="21065" y="3830"/>
                      <a:pt x="21156" y="2280"/>
                      <a:pt x="21126" y="2250"/>
                    </a:cubicBezTo>
                    <a:cubicBezTo>
                      <a:pt x="21084" y="2187"/>
                      <a:pt x="21014" y="1895"/>
                      <a:pt x="20738" y="1895"/>
                    </a:cubicBezTo>
                    <a:cubicBezTo>
                      <a:pt x="20612" y="1895"/>
                      <a:pt x="20443" y="1956"/>
                      <a:pt x="20214" y="2128"/>
                    </a:cubicBezTo>
                    <a:cubicBezTo>
                      <a:pt x="20214" y="2128"/>
                      <a:pt x="19089" y="3253"/>
                      <a:pt x="18694" y="3374"/>
                    </a:cubicBezTo>
                    <a:cubicBezTo>
                      <a:pt x="18694" y="3374"/>
                      <a:pt x="19089" y="1338"/>
                      <a:pt x="17934" y="821"/>
                    </a:cubicBezTo>
                    <a:cubicBezTo>
                      <a:pt x="17866" y="789"/>
                      <a:pt x="17800" y="775"/>
                      <a:pt x="17739" y="775"/>
                    </a:cubicBezTo>
                    <a:cubicBezTo>
                      <a:pt x="17145" y="775"/>
                      <a:pt x="16870" y="2098"/>
                      <a:pt x="16870" y="2098"/>
                    </a:cubicBezTo>
                    <a:cubicBezTo>
                      <a:pt x="16870" y="2098"/>
                      <a:pt x="16688" y="0"/>
                      <a:pt x="15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3"/>
              <p:cNvSpPr/>
              <p:nvPr/>
            </p:nvSpPr>
            <p:spPr>
              <a:xfrm rot="6887842">
                <a:off x="4295300" y="4121723"/>
                <a:ext cx="1159524" cy="1239131"/>
              </a:xfrm>
              <a:custGeom>
                <a:avLst/>
                <a:gdLst/>
                <a:ahLst/>
                <a:cxnLst/>
                <a:rect l="l" t="t" r="r" b="b"/>
                <a:pathLst>
                  <a:path w="46840" h="49075" extrusionOk="0">
                    <a:moveTo>
                      <a:pt x="655" y="0"/>
                    </a:moveTo>
                    <a:cubicBezTo>
                      <a:pt x="487" y="0"/>
                      <a:pt x="374" y="30"/>
                      <a:pt x="334" y="97"/>
                    </a:cubicBezTo>
                    <a:cubicBezTo>
                      <a:pt x="0" y="705"/>
                      <a:pt x="851" y="1525"/>
                      <a:pt x="2249" y="2133"/>
                    </a:cubicBezTo>
                    <a:cubicBezTo>
                      <a:pt x="3648" y="2741"/>
                      <a:pt x="5714" y="3896"/>
                      <a:pt x="6170" y="4565"/>
                    </a:cubicBezTo>
                    <a:cubicBezTo>
                      <a:pt x="6322" y="4839"/>
                      <a:pt x="6687" y="5295"/>
                      <a:pt x="6687" y="5295"/>
                    </a:cubicBezTo>
                    <a:lnTo>
                      <a:pt x="8936" y="8061"/>
                    </a:lnTo>
                    <a:cubicBezTo>
                      <a:pt x="8936" y="8061"/>
                      <a:pt x="13192" y="14535"/>
                      <a:pt x="14012" y="16875"/>
                    </a:cubicBezTo>
                    <a:cubicBezTo>
                      <a:pt x="14012" y="16875"/>
                      <a:pt x="15897" y="21252"/>
                      <a:pt x="16444" y="21951"/>
                    </a:cubicBezTo>
                    <a:cubicBezTo>
                      <a:pt x="16991" y="22620"/>
                      <a:pt x="17599" y="24322"/>
                      <a:pt x="20456" y="25812"/>
                    </a:cubicBezTo>
                    <a:lnTo>
                      <a:pt x="20760" y="25963"/>
                    </a:lnTo>
                    <a:cubicBezTo>
                      <a:pt x="20760" y="25963"/>
                      <a:pt x="24773" y="27726"/>
                      <a:pt x="28116" y="27818"/>
                    </a:cubicBezTo>
                    <a:cubicBezTo>
                      <a:pt x="28614" y="27836"/>
                      <a:pt x="29090" y="27847"/>
                      <a:pt x="29558" y="27847"/>
                    </a:cubicBezTo>
                    <a:cubicBezTo>
                      <a:pt x="31379" y="27847"/>
                      <a:pt x="33085" y="27681"/>
                      <a:pt x="35502" y="27149"/>
                    </a:cubicBezTo>
                    <a:cubicBezTo>
                      <a:pt x="35502" y="27149"/>
                      <a:pt x="36262" y="27179"/>
                      <a:pt x="36475" y="27514"/>
                    </a:cubicBezTo>
                    <a:cubicBezTo>
                      <a:pt x="36718" y="27818"/>
                      <a:pt x="38603" y="30128"/>
                      <a:pt x="39059" y="32985"/>
                    </a:cubicBezTo>
                    <a:cubicBezTo>
                      <a:pt x="39514" y="35842"/>
                      <a:pt x="39514" y="39216"/>
                      <a:pt x="37691" y="42590"/>
                    </a:cubicBezTo>
                    <a:cubicBezTo>
                      <a:pt x="37660" y="42681"/>
                      <a:pt x="37387" y="43167"/>
                      <a:pt x="36596" y="43775"/>
                    </a:cubicBezTo>
                    <a:cubicBezTo>
                      <a:pt x="36307" y="44007"/>
                      <a:pt x="35662" y="44177"/>
                      <a:pt x="34918" y="44177"/>
                    </a:cubicBezTo>
                    <a:cubicBezTo>
                      <a:pt x="34491" y="44177"/>
                      <a:pt x="34031" y="44121"/>
                      <a:pt x="33587" y="43988"/>
                    </a:cubicBezTo>
                    <a:cubicBezTo>
                      <a:pt x="33387" y="43923"/>
                      <a:pt x="33204" y="43896"/>
                      <a:pt x="33039" y="43896"/>
                    </a:cubicBezTo>
                    <a:cubicBezTo>
                      <a:pt x="32197" y="43896"/>
                      <a:pt x="31794" y="44596"/>
                      <a:pt x="31794" y="44596"/>
                    </a:cubicBezTo>
                    <a:cubicBezTo>
                      <a:pt x="31794" y="44596"/>
                      <a:pt x="31338" y="44596"/>
                      <a:pt x="31156" y="44778"/>
                    </a:cubicBezTo>
                    <a:cubicBezTo>
                      <a:pt x="30973" y="44961"/>
                      <a:pt x="30578" y="45660"/>
                      <a:pt x="31277" y="46359"/>
                    </a:cubicBezTo>
                    <a:cubicBezTo>
                      <a:pt x="31800" y="46929"/>
                      <a:pt x="33750" y="49075"/>
                      <a:pt x="35809" y="49075"/>
                    </a:cubicBezTo>
                    <a:cubicBezTo>
                      <a:pt x="36387" y="49075"/>
                      <a:pt x="36973" y="48906"/>
                      <a:pt x="37539" y="48487"/>
                    </a:cubicBezTo>
                    <a:cubicBezTo>
                      <a:pt x="40122" y="46632"/>
                      <a:pt x="40852" y="44474"/>
                      <a:pt x="41581" y="42073"/>
                    </a:cubicBezTo>
                    <a:cubicBezTo>
                      <a:pt x="42341" y="39672"/>
                      <a:pt x="44226" y="29945"/>
                      <a:pt x="40001" y="22559"/>
                    </a:cubicBezTo>
                    <a:cubicBezTo>
                      <a:pt x="40001" y="22559"/>
                      <a:pt x="40457" y="20006"/>
                      <a:pt x="40305" y="19003"/>
                    </a:cubicBezTo>
                    <a:lnTo>
                      <a:pt x="42402" y="16267"/>
                    </a:lnTo>
                    <a:cubicBezTo>
                      <a:pt x="42402" y="16267"/>
                      <a:pt x="42949" y="15599"/>
                      <a:pt x="43496" y="15477"/>
                    </a:cubicBezTo>
                    <a:cubicBezTo>
                      <a:pt x="44074" y="15355"/>
                      <a:pt x="46384" y="15355"/>
                      <a:pt x="46627" y="14444"/>
                    </a:cubicBezTo>
                    <a:cubicBezTo>
                      <a:pt x="46840" y="13532"/>
                      <a:pt x="43132" y="13197"/>
                      <a:pt x="43132" y="13197"/>
                    </a:cubicBezTo>
                    <a:cubicBezTo>
                      <a:pt x="43132" y="13197"/>
                      <a:pt x="42818" y="13073"/>
                      <a:pt x="42388" y="13073"/>
                    </a:cubicBezTo>
                    <a:cubicBezTo>
                      <a:pt x="41890" y="13073"/>
                      <a:pt x="41236" y="13240"/>
                      <a:pt x="40730" y="13957"/>
                    </a:cubicBezTo>
                    <a:cubicBezTo>
                      <a:pt x="39826" y="15241"/>
                      <a:pt x="38809" y="16273"/>
                      <a:pt x="38460" y="16273"/>
                    </a:cubicBezTo>
                    <a:cubicBezTo>
                      <a:pt x="38446" y="16273"/>
                      <a:pt x="38432" y="16271"/>
                      <a:pt x="38420" y="16267"/>
                    </a:cubicBezTo>
                    <a:cubicBezTo>
                      <a:pt x="38382" y="16260"/>
                      <a:pt x="38330" y="16256"/>
                      <a:pt x="38268" y="16256"/>
                    </a:cubicBezTo>
                    <a:cubicBezTo>
                      <a:pt x="37831" y="16256"/>
                      <a:pt x="36900" y="16419"/>
                      <a:pt x="36900" y="16419"/>
                    </a:cubicBezTo>
                    <a:lnTo>
                      <a:pt x="36141" y="16389"/>
                    </a:lnTo>
                    <a:lnTo>
                      <a:pt x="36505" y="15112"/>
                    </a:lnTo>
                    <a:cubicBezTo>
                      <a:pt x="36505" y="15112"/>
                      <a:pt x="38633" y="12559"/>
                      <a:pt x="38694" y="11982"/>
                    </a:cubicBezTo>
                    <a:cubicBezTo>
                      <a:pt x="38724" y="11404"/>
                      <a:pt x="36353" y="10887"/>
                      <a:pt x="36110" y="10796"/>
                    </a:cubicBezTo>
                    <a:cubicBezTo>
                      <a:pt x="35837" y="10705"/>
                      <a:pt x="34438" y="10705"/>
                      <a:pt x="34226" y="10614"/>
                    </a:cubicBezTo>
                    <a:cubicBezTo>
                      <a:pt x="34117" y="10578"/>
                      <a:pt x="33868" y="10531"/>
                      <a:pt x="33698" y="10531"/>
                    </a:cubicBezTo>
                    <a:cubicBezTo>
                      <a:pt x="33582" y="10531"/>
                      <a:pt x="33502" y="10552"/>
                      <a:pt x="33527" y="10614"/>
                    </a:cubicBezTo>
                    <a:cubicBezTo>
                      <a:pt x="33557" y="10796"/>
                      <a:pt x="33770" y="11070"/>
                      <a:pt x="33739" y="11161"/>
                    </a:cubicBezTo>
                    <a:cubicBezTo>
                      <a:pt x="33709" y="11222"/>
                      <a:pt x="31916" y="13927"/>
                      <a:pt x="31429" y="15325"/>
                    </a:cubicBezTo>
                    <a:cubicBezTo>
                      <a:pt x="31429" y="15325"/>
                      <a:pt x="30183" y="14596"/>
                      <a:pt x="29940" y="14504"/>
                    </a:cubicBezTo>
                    <a:cubicBezTo>
                      <a:pt x="29940" y="14504"/>
                      <a:pt x="29666" y="12924"/>
                      <a:pt x="30061" y="12225"/>
                    </a:cubicBezTo>
                    <a:cubicBezTo>
                      <a:pt x="30700" y="10948"/>
                      <a:pt x="31764" y="10614"/>
                      <a:pt x="31885" y="9975"/>
                    </a:cubicBezTo>
                    <a:cubicBezTo>
                      <a:pt x="31946" y="9519"/>
                      <a:pt x="31703" y="9489"/>
                      <a:pt x="31095" y="9337"/>
                    </a:cubicBezTo>
                    <a:cubicBezTo>
                      <a:pt x="30487" y="9185"/>
                      <a:pt x="29028" y="8820"/>
                      <a:pt x="29028" y="8820"/>
                    </a:cubicBezTo>
                    <a:lnTo>
                      <a:pt x="27751" y="8425"/>
                    </a:lnTo>
                    <a:cubicBezTo>
                      <a:pt x="27751" y="8425"/>
                      <a:pt x="26870" y="8729"/>
                      <a:pt x="26444" y="9793"/>
                    </a:cubicBezTo>
                    <a:cubicBezTo>
                      <a:pt x="26019" y="10857"/>
                      <a:pt x="25472" y="11465"/>
                      <a:pt x="24742" y="11982"/>
                    </a:cubicBezTo>
                    <a:cubicBezTo>
                      <a:pt x="24013" y="12529"/>
                      <a:pt x="23830" y="12681"/>
                      <a:pt x="23830" y="12681"/>
                    </a:cubicBezTo>
                    <a:cubicBezTo>
                      <a:pt x="23830" y="12681"/>
                      <a:pt x="23131" y="12437"/>
                      <a:pt x="23040" y="12225"/>
                    </a:cubicBezTo>
                    <a:cubicBezTo>
                      <a:pt x="22918" y="11982"/>
                      <a:pt x="22766" y="10857"/>
                      <a:pt x="22766" y="10857"/>
                    </a:cubicBezTo>
                    <a:cubicBezTo>
                      <a:pt x="22766" y="10857"/>
                      <a:pt x="22645" y="9337"/>
                      <a:pt x="23222" y="8364"/>
                    </a:cubicBezTo>
                    <a:cubicBezTo>
                      <a:pt x="23222" y="8364"/>
                      <a:pt x="23830" y="7969"/>
                      <a:pt x="23253" y="7422"/>
                    </a:cubicBezTo>
                    <a:cubicBezTo>
                      <a:pt x="22675" y="6905"/>
                      <a:pt x="20396" y="6450"/>
                      <a:pt x="20244" y="6450"/>
                    </a:cubicBezTo>
                    <a:cubicBezTo>
                      <a:pt x="20155" y="6450"/>
                      <a:pt x="19839" y="6305"/>
                      <a:pt x="19560" y="6305"/>
                    </a:cubicBezTo>
                    <a:cubicBezTo>
                      <a:pt x="19362" y="6305"/>
                      <a:pt x="19182" y="6379"/>
                      <a:pt x="19119" y="6632"/>
                    </a:cubicBezTo>
                    <a:cubicBezTo>
                      <a:pt x="18967" y="7240"/>
                      <a:pt x="19241" y="7209"/>
                      <a:pt x="19180" y="7757"/>
                    </a:cubicBezTo>
                    <a:cubicBezTo>
                      <a:pt x="19119" y="8334"/>
                      <a:pt x="18845" y="11313"/>
                      <a:pt x="18845" y="11556"/>
                    </a:cubicBezTo>
                    <a:cubicBezTo>
                      <a:pt x="18845" y="11556"/>
                      <a:pt x="18055" y="11100"/>
                      <a:pt x="17751" y="10948"/>
                    </a:cubicBezTo>
                    <a:cubicBezTo>
                      <a:pt x="17022" y="10553"/>
                      <a:pt x="10791" y="3471"/>
                      <a:pt x="8815" y="2711"/>
                    </a:cubicBezTo>
                    <a:cubicBezTo>
                      <a:pt x="8815" y="2711"/>
                      <a:pt x="7447" y="2103"/>
                      <a:pt x="7265" y="2042"/>
                    </a:cubicBezTo>
                    <a:cubicBezTo>
                      <a:pt x="7102" y="1961"/>
                      <a:pt x="2025" y="0"/>
                      <a:pt x="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3"/>
              <p:cNvSpPr/>
              <p:nvPr/>
            </p:nvSpPr>
            <p:spPr>
              <a:xfrm flipH="1">
                <a:off x="5443630" y="4644910"/>
                <a:ext cx="1287275" cy="914175"/>
              </a:xfrm>
              <a:custGeom>
                <a:avLst/>
                <a:gdLst/>
                <a:ahLst/>
                <a:cxnLst/>
                <a:rect l="l" t="t" r="r" b="b"/>
                <a:pathLst>
                  <a:path w="51491" h="36567" extrusionOk="0">
                    <a:moveTo>
                      <a:pt x="46232" y="16050"/>
                    </a:moveTo>
                    <a:cubicBezTo>
                      <a:pt x="46415" y="16506"/>
                      <a:pt x="46263" y="17661"/>
                      <a:pt x="45655" y="18633"/>
                    </a:cubicBezTo>
                    <a:cubicBezTo>
                      <a:pt x="45047" y="19576"/>
                      <a:pt x="45746" y="20305"/>
                      <a:pt x="45746" y="20305"/>
                    </a:cubicBezTo>
                    <a:cubicBezTo>
                      <a:pt x="45746" y="20305"/>
                      <a:pt x="45624" y="20670"/>
                      <a:pt x="45776" y="20913"/>
                    </a:cubicBezTo>
                    <a:cubicBezTo>
                      <a:pt x="45898" y="21126"/>
                      <a:pt x="46384" y="21582"/>
                      <a:pt x="47174" y="21217"/>
                    </a:cubicBezTo>
                    <a:cubicBezTo>
                      <a:pt x="47995" y="20792"/>
                      <a:pt x="51491" y="19089"/>
                      <a:pt x="50518" y="16415"/>
                    </a:cubicBezTo>
                    <a:cubicBezTo>
                      <a:pt x="49576" y="13770"/>
                      <a:pt x="47934" y="12646"/>
                      <a:pt x="46080" y="11430"/>
                    </a:cubicBezTo>
                    <a:cubicBezTo>
                      <a:pt x="44226" y="10214"/>
                      <a:pt x="36475" y="6232"/>
                      <a:pt x="29180" y="7995"/>
                    </a:cubicBezTo>
                    <a:cubicBezTo>
                      <a:pt x="29180" y="7995"/>
                      <a:pt x="27113" y="6962"/>
                      <a:pt x="26293" y="6840"/>
                    </a:cubicBezTo>
                    <a:lnTo>
                      <a:pt x="24469" y="4408"/>
                    </a:lnTo>
                    <a:cubicBezTo>
                      <a:pt x="24469" y="4408"/>
                      <a:pt x="24013" y="3800"/>
                      <a:pt x="24043" y="3314"/>
                    </a:cubicBezTo>
                    <a:cubicBezTo>
                      <a:pt x="24074" y="2828"/>
                      <a:pt x="24651" y="852"/>
                      <a:pt x="23922" y="427"/>
                    </a:cubicBezTo>
                    <a:cubicBezTo>
                      <a:pt x="23223" y="1"/>
                      <a:pt x="22037" y="3041"/>
                      <a:pt x="22037" y="3041"/>
                    </a:cubicBezTo>
                    <a:cubicBezTo>
                      <a:pt x="22037" y="3041"/>
                      <a:pt x="21186" y="4104"/>
                      <a:pt x="22098" y="5259"/>
                    </a:cubicBezTo>
                    <a:cubicBezTo>
                      <a:pt x="22979" y="6384"/>
                      <a:pt x="23679" y="7539"/>
                      <a:pt x="23527" y="7752"/>
                    </a:cubicBezTo>
                    <a:cubicBezTo>
                      <a:pt x="23375" y="7995"/>
                      <a:pt x="23283" y="9089"/>
                      <a:pt x="23283" y="9089"/>
                    </a:cubicBezTo>
                    <a:lnTo>
                      <a:pt x="23071" y="9728"/>
                    </a:lnTo>
                    <a:lnTo>
                      <a:pt x="22037" y="9089"/>
                    </a:lnTo>
                    <a:cubicBezTo>
                      <a:pt x="22037" y="9089"/>
                      <a:pt x="20396" y="6688"/>
                      <a:pt x="19940" y="6506"/>
                    </a:cubicBezTo>
                    <a:cubicBezTo>
                      <a:pt x="19484" y="6354"/>
                      <a:pt x="18450" y="8208"/>
                      <a:pt x="18299" y="8390"/>
                    </a:cubicBezTo>
                    <a:cubicBezTo>
                      <a:pt x="18147" y="8603"/>
                      <a:pt x="17812" y="9758"/>
                      <a:pt x="17691" y="9971"/>
                    </a:cubicBezTo>
                    <a:cubicBezTo>
                      <a:pt x="17599" y="10123"/>
                      <a:pt x="17387" y="10579"/>
                      <a:pt x="17539" y="10609"/>
                    </a:cubicBezTo>
                    <a:cubicBezTo>
                      <a:pt x="17691" y="10639"/>
                      <a:pt x="17995" y="10487"/>
                      <a:pt x="18055" y="10518"/>
                    </a:cubicBezTo>
                    <a:cubicBezTo>
                      <a:pt x="18086" y="10579"/>
                      <a:pt x="19940" y="12737"/>
                      <a:pt x="21004" y="13527"/>
                    </a:cubicBezTo>
                    <a:cubicBezTo>
                      <a:pt x="21004" y="13527"/>
                      <a:pt x="20092" y="14408"/>
                      <a:pt x="19940" y="14591"/>
                    </a:cubicBezTo>
                    <a:cubicBezTo>
                      <a:pt x="19940" y="14591"/>
                      <a:pt x="18542" y="14439"/>
                      <a:pt x="18055" y="13953"/>
                    </a:cubicBezTo>
                    <a:cubicBezTo>
                      <a:pt x="17143" y="13071"/>
                      <a:pt x="17083" y="12129"/>
                      <a:pt x="16596" y="11855"/>
                    </a:cubicBezTo>
                    <a:cubicBezTo>
                      <a:pt x="16262" y="11673"/>
                      <a:pt x="16140" y="11886"/>
                      <a:pt x="15836" y="12342"/>
                    </a:cubicBezTo>
                    <a:cubicBezTo>
                      <a:pt x="15563" y="12798"/>
                      <a:pt x="14925" y="13953"/>
                      <a:pt x="14925" y="13953"/>
                    </a:cubicBezTo>
                    <a:lnTo>
                      <a:pt x="14256" y="14925"/>
                    </a:lnTo>
                    <a:cubicBezTo>
                      <a:pt x="14256" y="14925"/>
                      <a:pt x="14286" y="15776"/>
                      <a:pt x="15077" y="16384"/>
                    </a:cubicBezTo>
                    <a:cubicBezTo>
                      <a:pt x="15867" y="16992"/>
                      <a:pt x="16262" y="17630"/>
                      <a:pt x="16536" y="18360"/>
                    </a:cubicBezTo>
                    <a:cubicBezTo>
                      <a:pt x="16840" y="19089"/>
                      <a:pt x="16870" y="19302"/>
                      <a:pt x="16870" y="19302"/>
                    </a:cubicBezTo>
                    <a:cubicBezTo>
                      <a:pt x="16870" y="19302"/>
                      <a:pt x="16536" y="19789"/>
                      <a:pt x="16292" y="19880"/>
                    </a:cubicBezTo>
                    <a:cubicBezTo>
                      <a:pt x="16080" y="19940"/>
                      <a:pt x="15077" y="19758"/>
                      <a:pt x="15077" y="19758"/>
                    </a:cubicBezTo>
                    <a:cubicBezTo>
                      <a:pt x="15077" y="19758"/>
                      <a:pt x="13800" y="19485"/>
                      <a:pt x="13101" y="18785"/>
                    </a:cubicBezTo>
                    <a:cubicBezTo>
                      <a:pt x="13101" y="18785"/>
                      <a:pt x="12888" y="18178"/>
                      <a:pt x="12311" y="18512"/>
                    </a:cubicBezTo>
                    <a:cubicBezTo>
                      <a:pt x="11733" y="18846"/>
                      <a:pt x="10791" y="20670"/>
                      <a:pt x="10700" y="20822"/>
                    </a:cubicBezTo>
                    <a:cubicBezTo>
                      <a:pt x="10639" y="20944"/>
                      <a:pt x="10122" y="21551"/>
                      <a:pt x="10608" y="21825"/>
                    </a:cubicBezTo>
                    <a:cubicBezTo>
                      <a:pt x="11064" y="22068"/>
                      <a:pt x="11095" y="21855"/>
                      <a:pt x="11551" y="22038"/>
                    </a:cubicBezTo>
                    <a:cubicBezTo>
                      <a:pt x="12007" y="22220"/>
                      <a:pt x="14438" y="23223"/>
                      <a:pt x="14651" y="23254"/>
                    </a:cubicBezTo>
                    <a:lnTo>
                      <a:pt x="13861" y="24044"/>
                    </a:lnTo>
                    <a:cubicBezTo>
                      <a:pt x="13344" y="24561"/>
                      <a:pt x="5806" y="28117"/>
                      <a:pt x="4712" y="29606"/>
                    </a:cubicBezTo>
                    <a:cubicBezTo>
                      <a:pt x="4712" y="29606"/>
                      <a:pt x="3861" y="30579"/>
                      <a:pt x="3769" y="30731"/>
                    </a:cubicBezTo>
                    <a:cubicBezTo>
                      <a:pt x="3648" y="30883"/>
                      <a:pt x="0" y="35685"/>
                      <a:pt x="456" y="36141"/>
                    </a:cubicBezTo>
                    <a:cubicBezTo>
                      <a:pt x="912" y="36567"/>
                      <a:pt x="1763" y="36050"/>
                      <a:pt x="2645" y="35047"/>
                    </a:cubicBezTo>
                    <a:cubicBezTo>
                      <a:pt x="3526" y="33983"/>
                      <a:pt x="4955" y="32524"/>
                      <a:pt x="5654" y="32311"/>
                    </a:cubicBezTo>
                    <a:cubicBezTo>
                      <a:pt x="5927" y="32220"/>
                      <a:pt x="6383" y="32008"/>
                      <a:pt x="6383" y="32008"/>
                    </a:cubicBezTo>
                    <a:lnTo>
                      <a:pt x="9271" y="30792"/>
                    </a:lnTo>
                    <a:cubicBezTo>
                      <a:pt x="9271" y="30792"/>
                      <a:pt x="15806" y="28755"/>
                      <a:pt x="17964" y="28603"/>
                    </a:cubicBezTo>
                    <a:cubicBezTo>
                      <a:pt x="17964" y="28603"/>
                      <a:pt x="22098" y="28086"/>
                      <a:pt x="22827" y="27783"/>
                    </a:cubicBezTo>
                    <a:cubicBezTo>
                      <a:pt x="23557" y="27479"/>
                      <a:pt x="25138" y="27387"/>
                      <a:pt x="27083" y="25351"/>
                    </a:cubicBezTo>
                    <a:lnTo>
                      <a:pt x="27296" y="25108"/>
                    </a:lnTo>
                    <a:cubicBezTo>
                      <a:pt x="27296" y="25108"/>
                      <a:pt x="29788" y="22129"/>
                      <a:pt x="30700" y="19333"/>
                    </a:cubicBezTo>
                    <a:cubicBezTo>
                      <a:pt x="31338" y="17296"/>
                      <a:pt x="31764" y="15655"/>
                      <a:pt x="31916" y="12949"/>
                    </a:cubicBezTo>
                    <a:cubicBezTo>
                      <a:pt x="31916" y="12949"/>
                      <a:pt x="32129" y="12311"/>
                      <a:pt x="32463" y="12190"/>
                    </a:cubicBezTo>
                    <a:cubicBezTo>
                      <a:pt x="32828" y="12098"/>
                      <a:pt x="35199" y="11065"/>
                      <a:pt x="37752" y="11369"/>
                    </a:cubicBezTo>
                    <a:cubicBezTo>
                      <a:pt x="40305" y="11673"/>
                      <a:pt x="43101" y="12494"/>
                      <a:pt x="45533" y="14895"/>
                    </a:cubicBezTo>
                    <a:cubicBezTo>
                      <a:pt x="45594" y="14895"/>
                      <a:pt x="45928" y="15229"/>
                      <a:pt x="46232" y="1605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7" name="Google Shape;697;p36"/>
          <p:cNvGrpSpPr/>
          <p:nvPr/>
        </p:nvGrpSpPr>
        <p:grpSpPr>
          <a:xfrm flipH="1">
            <a:off x="-638031" y="-1045345"/>
            <a:ext cx="10420063" cy="7234190"/>
            <a:chOff x="-292300" y="-36275"/>
            <a:chExt cx="8336050" cy="5718275"/>
          </a:xfrm>
        </p:grpSpPr>
        <p:sp>
          <p:nvSpPr>
            <p:cNvPr id="698" name="Google Shape;698;p36"/>
            <p:cNvSpPr/>
            <p:nvPr/>
          </p:nvSpPr>
          <p:spPr>
            <a:xfrm>
              <a:off x="1437975" y="164800"/>
              <a:ext cx="754600" cy="778400"/>
            </a:xfrm>
            <a:custGeom>
              <a:avLst/>
              <a:gdLst/>
              <a:ahLst/>
              <a:cxnLst/>
              <a:rect l="l" t="t" r="r" b="b"/>
              <a:pathLst>
                <a:path w="30184" h="31136" extrusionOk="0">
                  <a:moveTo>
                    <a:pt x="976" y="0"/>
                  </a:moveTo>
                  <a:cubicBezTo>
                    <a:pt x="828" y="0"/>
                    <a:pt x="670" y="54"/>
                    <a:pt x="518" y="198"/>
                  </a:cubicBezTo>
                  <a:cubicBezTo>
                    <a:pt x="1" y="715"/>
                    <a:pt x="518" y="2934"/>
                    <a:pt x="1369" y="4302"/>
                  </a:cubicBezTo>
                  <a:cubicBezTo>
                    <a:pt x="2189" y="5609"/>
                    <a:pt x="5442" y="9621"/>
                    <a:pt x="9302" y="11384"/>
                  </a:cubicBezTo>
                  <a:cubicBezTo>
                    <a:pt x="9302" y="11384"/>
                    <a:pt x="9028" y="11627"/>
                    <a:pt x="8542" y="11840"/>
                  </a:cubicBezTo>
                  <a:cubicBezTo>
                    <a:pt x="8086" y="12053"/>
                    <a:pt x="7934" y="12721"/>
                    <a:pt x="8208" y="13177"/>
                  </a:cubicBezTo>
                  <a:cubicBezTo>
                    <a:pt x="8481" y="13664"/>
                    <a:pt x="9636" y="15457"/>
                    <a:pt x="10244" y="15457"/>
                  </a:cubicBezTo>
                  <a:cubicBezTo>
                    <a:pt x="10852" y="15457"/>
                    <a:pt x="10761" y="14575"/>
                    <a:pt x="10761" y="14575"/>
                  </a:cubicBezTo>
                  <a:cubicBezTo>
                    <a:pt x="10761" y="14575"/>
                    <a:pt x="11808" y="14087"/>
                    <a:pt x="12274" y="14087"/>
                  </a:cubicBezTo>
                  <a:cubicBezTo>
                    <a:pt x="12340" y="14087"/>
                    <a:pt x="12395" y="14097"/>
                    <a:pt x="12433" y="14120"/>
                  </a:cubicBezTo>
                  <a:cubicBezTo>
                    <a:pt x="12737" y="14332"/>
                    <a:pt x="13436" y="14515"/>
                    <a:pt x="14013" y="15548"/>
                  </a:cubicBezTo>
                  <a:cubicBezTo>
                    <a:pt x="14408" y="16186"/>
                    <a:pt x="12007" y="17433"/>
                    <a:pt x="11734" y="17737"/>
                  </a:cubicBezTo>
                  <a:cubicBezTo>
                    <a:pt x="11430" y="18162"/>
                    <a:pt x="10700" y="18527"/>
                    <a:pt x="11399" y="19591"/>
                  </a:cubicBezTo>
                  <a:cubicBezTo>
                    <a:pt x="12220" y="20898"/>
                    <a:pt x="12524" y="21262"/>
                    <a:pt x="12889" y="21262"/>
                  </a:cubicBezTo>
                  <a:cubicBezTo>
                    <a:pt x="13223" y="21262"/>
                    <a:pt x="13800" y="21171"/>
                    <a:pt x="13679" y="20563"/>
                  </a:cubicBezTo>
                  <a:cubicBezTo>
                    <a:pt x="13588" y="19986"/>
                    <a:pt x="13527" y="19226"/>
                    <a:pt x="14044" y="18922"/>
                  </a:cubicBezTo>
                  <a:cubicBezTo>
                    <a:pt x="14591" y="18618"/>
                    <a:pt x="15472" y="18466"/>
                    <a:pt x="15989" y="18162"/>
                  </a:cubicBezTo>
                  <a:lnTo>
                    <a:pt x="16384" y="18284"/>
                  </a:lnTo>
                  <a:lnTo>
                    <a:pt x="17296" y="19530"/>
                  </a:lnTo>
                  <a:cubicBezTo>
                    <a:pt x="17296" y="19530"/>
                    <a:pt x="15959" y="21627"/>
                    <a:pt x="15867" y="21749"/>
                  </a:cubicBezTo>
                  <a:cubicBezTo>
                    <a:pt x="15807" y="21840"/>
                    <a:pt x="14500" y="22569"/>
                    <a:pt x="14591" y="23025"/>
                  </a:cubicBezTo>
                  <a:cubicBezTo>
                    <a:pt x="14652" y="23512"/>
                    <a:pt x="15776" y="25214"/>
                    <a:pt x="16840" y="25548"/>
                  </a:cubicBezTo>
                  <a:cubicBezTo>
                    <a:pt x="16840" y="25548"/>
                    <a:pt x="17478" y="25184"/>
                    <a:pt x="17387" y="24272"/>
                  </a:cubicBezTo>
                  <a:lnTo>
                    <a:pt x="18269" y="22995"/>
                  </a:lnTo>
                  <a:lnTo>
                    <a:pt x="18269" y="22995"/>
                  </a:lnTo>
                  <a:cubicBezTo>
                    <a:pt x="18269" y="22995"/>
                    <a:pt x="18086" y="24120"/>
                    <a:pt x="18056" y="24484"/>
                  </a:cubicBezTo>
                  <a:cubicBezTo>
                    <a:pt x="17965" y="24819"/>
                    <a:pt x="17600" y="26521"/>
                    <a:pt x="17509" y="26825"/>
                  </a:cubicBezTo>
                  <a:cubicBezTo>
                    <a:pt x="17448" y="27129"/>
                    <a:pt x="17235" y="27889"/>
                    <a:pt x="17752" y="28740"/>
                  </a:cubicBezTo>
                  <a:cubicBezTo>
                    <a:pt x="18238" y="29560"/>
                    <a:pt x="18877" y="29956"/>
                    <a:pt x="18877" y="29956"/>
                  </a:cubicBezTo>
                  <a:cubicBezTo>
                    <a:pt x="18877" y="29956"/>
                    <a:pt x="18918" y="29964"/>
                    <a:pt x="18978" y="29964"/>
                  </a:cubicBezTo>
                  <a:cubicBezTo>
                    <a:pt x="19177" y="29964"/>
                    <a:pt x="19587" y="29874"/>
                    <a:pt x="19424" y="29105"/>
                  </a:cubicBezTo>
                  <a:cubicBezTo>
                    <a:pt x="19181" y="28132"/>
                    <a:pt x="18877" y="28041"/>
                    <a:pt x="19272" y="27311"/>
                  </a:cubicBezTo>
                  <a:cubicBezTo>
                    <a:pt x="19667" y="26612"/>
                    <a:pt x="19667" y="26095"/>
                    <a:pt x="20275" y="25943"/>
                  </a:cubicBezTo>
                  <a:cubicBezTo>
                    <a:pt x="20275" y="25943"/>
                    <a:pt x="20883" y="26703"/>
                    <a:pt x="22767" y="27463"/>
                  </a:cubicBezTo>
                  <a:lnTo>
                    <a:pt x="24500" y="29500"/>
                  </a:lnTo>
                  <a:cubicBezTo>
                    <a:pt x="24500" y="29500"/>
                    <a:pt x="25108" y="30655"/>
                    <a:pt x="25260" y="30716"/>
                  </a:cubicBezTo>
                  <a:cubicBezTo>
                    <a:pt x="25260" y="30716"/>
                    <a:pt x="25492" y="30878"/>
                    <a:pt x="25734" y="30878"/>
                  </a:cubicBezTo>
                  <a:cubicBezTo>
                    <a:pt x="25768" y="30878"/>
                    <a:pt x="25803" y="30875"/>
                    <a:pt x="25837" y="30867"/>
                  </a:cubicBezTo>
                  <a:cubicBezTo>
                    <a:pt x="25837" y="30867"/>
                    <a:pt x="25949" y="31135"/>
                    <a:pt x="26172" y="31135"/>
                  </a:cubicBezTo>
                  <a:cubicBezTo>
                    <a:pt x="26209" y="31135"/>
                    <a:pt x="26250" y="31128"/>
                    <a:pt x="26293" y="31111"/>
                  </a:cubicBezTo>
                  <a:cubicBezTo>
                    <a:pt x="26597" y="31019"/>
                    <a:pt x="27175" y="30867"/>
                    <a:pt x="27327" y="29986"/>
                  </a:cubicBezTo>
                  <a:cubicBezTo>
                    <a:pt x="27509" y="29105"/>
                    <a:pt x="27205" y="28284"/>
                    <a:pt x="27357" y="27615"/>
                  </a:cubicBezTo>
                  <a:cubicBezTo>
                    <a:pt x="27357" y="27615"/>
                    <a:pt x="27357" y="26946"/>
                    <a:pt x="26840" y="26308"/>
                  </a:cubicBezTo>
                  <a:cubicBezTo>
                    <a:pt x="26323" y="25639"/>
                    <a:pt x="26020" y="25487"/>
                    <a:pt x="25381" y="25335"/>
                  </a:cubicBezTo>
                  <a:cubicBezTo>
                    <a:pt x="25381" y="25335"/>
                    <a:pt x="25594" y="24180"/>
                    <a:pt x="25320" y="23816"/>
                  </a:cubicBezTo>
                  <a:cubicBezTo>
                    <a:pt x="25016" y="23481"/>
                    <a:pt x="23861" y="23299"/>
                    <a:pt x="23861" y="23299"/>
                  </a:cubicBezTo>
                  <a:lnTo>
                    <a:pt x="23892" y="22843"/>
                  </a:lnTo>
                  <a:cubicBezTo>
                    <a:pt x="23892" y="22843"/>
                    <a:pt x="25108" y="22539"/>
                    <a:pt x="25016" y="22053"/>
                  </a:cubicBezTo>
                  <a:cubicBezTo>
                    <a:pt x="24986" y="21536"/>
                    <a:pt x="24348" y="20989"/>
                    <a:pt x="24348" y="20989"/>
                  </a:cubicBezTo>
                  <a:lnTo>
                    <a:pt x="24682" y="20168"/>
                  </a:lnTo>
                  <a:cubicBezTo>
                    <a:pt x="24682" y="20168"/>
                    <a:pt x="25733" y="21051"/>
                    <a:pt x="26944" y="21051"/>
                  </a:cubicBezTo>
                  <a:cubicBezTo>
                    <a:pt x="27189" y="21051"/>
                    <a:pt x="27441" y="21015"/>
                    <a:pt x="27691" y="20928"/>
                  </a:cubicBezTo>
                  <a:cubicBezTo>
                    <a:pt x="27813" y="20898"/>
                    <a:pt x="28573" y="20411"/>
                    <a:pt x="27570" y="19652"/>
                  </a:cubicBezTo>
                  <a:lnTo>
                    <a:pt x="27570" y="19652"/>
                  </a:lnTo>
                  <a:cubicBezTo>
                    <a:pt x="27570" y="19652"/>
                    <a:pt x="27580" y="19652"/>
                    <a:pt x="27598" y="19652"/>
                  </a:cubicBezTo>
                  <a:cubicBezTo>
                    <a:pt x="27770" y="19652"/>
                    <a:pt x="28687" y="19627"/>
                    <a:pt x="28907" y="19104"/>
                  </a:cubicBezTo>
                  <a:cubicBezTo>
                    <a:pt x="29029" y="18861"/>
                    <a:pt x="28451" y="17980"/>
                    <a:pt x="28451" y="17980"/>
                  </a:cubicBezTo>
                  <a:cubicBezTo>
                    <a:pt x="28451" y="17980"/>
                    <a:pt x="30123" y="17402"/>
                    <a:pt x="30153" y="17068"/>
                  </a:cubicBezTo>
                  <a:cubicBezTo>
                    <a:pt x="30184" y="16734"/>
                    <a:pt x="30093" y="16278"/>
                    <a:pt x="29363" y="15974"/>
                  </a:cubicBezTo>
                  <a:cubicBezTo>
                    <a:pt x="28634" y="15670"/>
                    <a:pt x="27722" y="15366"/>
                    <a:pt x="27722" y="15366"/>
                  </a:cubicBezTo>
                  <a:cubicBezTo>
                    <a:pt x="27722" y="15366"/>
                    <a:pt x="29789" y="15123"/>
                    <a:pt x="29941" y="14363"/>
                  </a:cubicBezTo>
                  <a:cubicBezTo>
                    <a:pt x="30001" y="14089"/>
                    <a:pt x="29667" y="13724"/>
                    <a:pt x="29424" y="13420"/>
                  </a:cubicBezTo>
                  <a:cubicBezTo>
                    <a:pt x="29029" y="12934"/>
                    <a:pt x="28573" y="12509"/>
                    <a:pt x="28573" y="12509"/>
                  </a:cubicBezTo>
                  <a:cubicBezTo>
                    <a:pt x="28573" y="12509"/>
                    <a:pt x="29728" y="10563"/>
                    <a:pt x="29697" y="10442"/>
                  </a:cubicBezTo>
                  <a:cubicBezTo>
                    <a:pt x="29670" y="10360"/>
                    <a:pt x="29837" y="9649"/>
                    <a:pt x="28943" y="9649"/>
                  </a:cubicBezTo>
                  <a:cubicBezTo>
                    <a:pt x="28835" y="9649"/>
                    <a:pt x="28713" y="9659"/>
                    <a:pt x="28573" y="9682"/>
                  </a:cubicBezTo>
                  <a:cubicBezTo>
                    <a:pt x="28573" y="9682"/>
                    <a:pt x="26571" y="10358"/>
                    <a:pt x="25859" y="10358"/>
                  </a:cubicBezTo>
                  <a:cubicBezTo>
                    <a:pt x="25817" y="10358"/>
                    <a:pt x="25779" y="10356"/>
                    <a:pt x="25746" y="10350"/>
                  </a:cubicBezTo>
                  <a:cubicBezTo>
                    <a:pt x="25746" y="10350"/>
                    <a:pt x="27570" y="7919"/>
                    <a:pt x="26384" y="6490"/>
                  </a:cubicBezTo>
                  <a:cubicBezTo>
                    <a:pt x="26236" y="6313"/>
                    <a:pt x="26063" y="6241"/>
                    <a:pt x="25880" y="6241"/>
                  </a:cubicBezTo>
                  <a:cubicBezTo>
                    <a:pt x="25122" y="6241"/>
                    <a:pt x="24196" y="7463"/>
                    <a:pt x="24196" y="7463"/>
                  </a:cubicBezTo>
                  <a:cubicBezTo>
                    <a:pt x="24196" y="7463"/>
                    <a:pt x="25290" y="4606"/>
                    <a:pt x="24074" y="3998"/>
                  </a:cubicBezTo>
                  <a:cubicBezTo>
                    <a:pt x="23935" y="3925"/>
                    <a:pt x="23790" y="3892"/>
                    <a:pt x="23644" y="3892"/>
                  </a:cubicBezTo>
                  <a:cubicBezTo>
                    <a:pt x="22516" y="3892"/>
                    <a:pt x="21278" y="5822"/>
                    <a:pt x="21278" y="5822"/>
                  </a:cubicBezTo>
                  <a:cubicBezTo>
                    <a:pt x="21278" y="5822"/>
                    <a:pt x="20883" y="6733"/>
                    <a:pt x="20579" y="6733"/>
                  </a:cubicBezTo>
                  <a:cubicBezTo>
                    <a:pt x="20579" y="6733"/>
                    <a:pt x="19735" y="5424"/>
                    <a:pt x="19072" y="5424"/>
                  </a:cubicBezTo>
                  <a:cubicBezTo>
                    <a:pt x="19058" y="5424"/>
                    <a:pt x="19043" y="5425"/>
                    <a:pt x="19029" y="5426"/>
                  </a:cubicBezTo>
                  <a:cubicBezTo>
                    <a:pt x="18299" y="5487"/>
                    <a:pt x="17630" y="7645"/>
                    <a:pt x="17539" y="7645"/>
                  </a:cubicBezTo>
                  <a:cubicBezTo>
                    <a:pt x="17480" y="7645"/>
                    <a:pt x="16312" y="6245"/>
                    <a:pt x="15893" y="6245"/>
                  </a:cubicBezTo>
                  <a:cubicBezTo>
                    <a:pt x="15884" y="6245"/>
                    <a:pt x="15875" y="6246"/>
                    <a:pt x="15867" y="6247"/>
                  </a:cubicBezTo>
                  <a:cubicBezTo>
                    <a:pt x="15533" y="6277"/>
                    <a:pt x="14956" y="6794"/>
                    <a:pt x="14804" y="7220"/>
                  </a:cubicBezTo>
                  <a:cubicBezTo>
                    <a:pt x="14804" y="7220"/>
                    <a:pt x="14430" y="6747"/>
                    <a:pt x="13931" y="6747"/>
                  </a:cubicBezTo>
                  <a:cubicBezTo>
                    <a:pt x="13879" y="6747"/>
                    <a:pt x="13825" y="6752"/>
                    <a:pt x="13770" y="6764"/>
                  </a:cubicBezTo>
                  <a:cubicBezTo>
                    <a:pt x="13223" y="6885"/>
                    <a:pt x="12554" y="7767"/>
                    <a:pt x="12554" y="7767"/>
                  </a:cubicBezTo>
                  <a:cubicBezTo>
                    <a:pt x="12554" y="7767"/>
                    <a:pt x="12098" y="6794"/>
                    <a:pt x="11551" y="6794"/>
                  </a:cubicBezTo>
                  <a:cubicBezTo>
                    <a:pt x="10974" y="6794"/>
                    <a:pt x="10670" y="7554"/>
                    <a:pt x="10670" y="7554"/>
                  </a:cubicBezTo>
                  <a:cubicBezTo>
                    <a:pt x="10670" y="7554"/>
                    <a:pt x="10579" y="6946"/>
                    <a:pt x="10183" y="6794"/>
                  </a:cubicBezTo>
                  <a:cubicBezTo>
                    <a:pt x="10156" y="6788"/>
                    <a:pt x="10127" y="6785"/>
                    <a:pt x="10099" y="6785"/>
                  </a:cubicBezTo>
                  <a:cubicBezTo>
                    <a:pt x="9746" y="6785"/>
                    <a:pt x="9320" y="7229"/>
                    <a:pt x="9035" y="7229"/>
                  </a:cubicBezTo>
                  <a:cubicBezTo>
                    <a:pt x="9011" y="7229"/>
                    <a:pt x="8989" y="7226"/>
                    <a:pt x="8968" y="7220"/>
                  </a:cubicBezTo>
                  <a:cubicBezTo>
                    <a:pt x="8968" y="7220"/>
                    <a:pt x="9180" y="6551"/>
                    <a:pt x="8724" y="6186"/>
                  </a:cubicBezTo>
                  <a:cubicBezTo>
                    <a:pt x="8524" y="6077"/>
                    <a:pt x="7787" y="6055"/>
                    <a:pt x="7230" y="6055"/>
                  </a:cubicBezTo>
                  <a:cubicBezTo>
                    <a:pt x="6858" y="6055"/>
                    <a:pt x="6566" y="6065"/>
                    <a:pt x="6566" y="6065"/>
                  </a:cubicBezTo>
                  <a:cubicBezTo>
                    <a:pt x="6505" y="5974"/>
                    <a:pt x="4013" y="3998"/>
                    <a:pt x="1733" y="411"/>
                  </a:cubicBezTo>
                  <a:cubicBezTo>
                    <a:pt x="1733" y="411"/>
                    <a:pt x="1388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6"/>
            <p:cNvSpPr/>
            <p:nvPr/>
          </p:nvSpPr>
          <p:spPr>
            <a:xfrm>
              <a:off x="-292300" y="3024550"/>
              <a:ext cx="964325" cy="873375"/>
            </a:xfrm>
            <a:custGeom>
              <a:avLst/>
              <a:gdLst/>
              <a:ahLst/>
              <a:cxnLst/>
              <a:rect l="l" t="t" r="r" b="b"/>
              <a:pathLst>
                <a:path w="38573" h="34935" extrusionOk="0">
                  <a:moveTo>
                    <a:pt x="21803" y="0"/>
                  </a:moveTo>
                  <a:cubicBezTo>
                    <a:pt x="21397" y="0"/>
                    <a:pt x="20912" y="167"/>
                    <a:pt x="20579" y="916"/>
                  </a:cubicBezTo>
                  <a:cubicBezTo>
                    <a:pt x="20184" y="1767"/>
                    <a:pt x="19758" y="2862"/>
                    <a:pt x="19758" y="2862"/>
                  </a:cubicBezTo>
                  <a:cubicBezTo>
                    <a:pt x="19758" y="2862"/>
                    <a:pt x="19545" y="430"/>
                    <a:pt x="18664" y="187"/>
                  </a:cubicBezTo>
                  <a:cubicBezTo>
                    <a:pt x="18640" y="183"/>
                    <a:pt x="18617" y="181"/>
                    <a:pt x="18592" y="181"/>
                  </a:cubicBezTo>
                  <a:cubicBezTo>
                    <a:pt x="18270" y="181"/>
                    <a:pt x="17878" y="538"/>
                    <a:pt x="17539" y="764"/>
                  </a:cubicBezTo>
                  <a:cubicBezTo>
                    <a:pt x="16931" y="1220"/>
                    <a:pt x="16384" y="1767"/>
                    <a:pt x="16384" y="1767"/>
                  </a:cubicBezTo>
                  <a:cubicBezTo>
                    <a:pt x="16384" y="1767"/>
                    <a:pt x="14266" y="365"/>
                    <a:pt x="14002" y="365"/>
                  </a:cubicBezTo>
                  <a:cubicBezTo>
                    <a:pt x="13994" y="365"/>
                    <a:pt x="13987" y="367"/>
                    <a:pt x="13983" y="369"/>
                  </a:cubicBezTo>
                  <a:cubicBezTo>
                    <a:pt x="13976" y="371"/>
                    <a:pt x="13967" y="372"/>
                    <a:pt x="13955" y="372"/>
                  </a:cubicBezTo>
                  <a:cubicBezTo>
                    <a:pt x="13913" y="372"/>
                    <a:pt x="13843" y="364"/>
                    <a:pt x="13759" y="364"/>
                  </a:cubicBezTo>
                  <a:cubicBezTo>
                    <a:pt x="13434" y="364"/>
                    <a:pt x="12904" y="483"/>
                    <a:pt x="13041" y="1646"/>
                  </a:cubicBezTo>
                  <a:cubicBezTo>
                    <a:pt x="13041" y="1646"/>
                    <a:pt x="13892" y="4351"/>
                    <a:pt x="13740" y="4989"/>
                  </a:cubicBezTo>
                  <a:cubicBezTo>
                    <a:pt x="13740" y="4989"/>
                    <a:pt x="12060" y="3653"/>
                    <a:pt x="10511" y="3653"/>
                  </a:cubicBezTo>
                  <a:cubicBezTo>
                    <a:pt x="10050" y="3653"/>
                    <a:pt x="9601" y="3771"/>
                    <a:pt x="9211" y="4078"/>
                  </a:cubicBezTo>
                  <a:cubicBezTo>
                    <a:pt x="8116" y="4929"/>
                    <a:pt x="10244" y="6752"/>
                    <a:pt x="10244" y="6752"/>
                  </a:cubicBezTo>
                  <a:cubicBezTo>
                    <a:pt x="10244" y="6752"/>
                    <a:pt x="8758" y="6104"/>
                    <a:pt x="7524" y="6104"/>
                  </a:cubicBezTo>
                  <a:cubicBezTo>
                    <a:pt x="6907" y="6104"/>
                    <a:pt x="6354" y="6266"/>
                    <a:pt x="6080" y="6752"/>
                  </a:cubicBezTo>
                  <a:cubicBezTo>
                    <a:pt x="5290" y="8181"/>
                    <a:pt x="8147" y="10157"/>
                    <a:pt x="8147" y="10157"/>
                  </a:cubicBezTo>
                  <a:cubicBezTo>
                    <a:pt x="8147" y="10157"/>
                    <a:pt x="9211" y="10613"/>
                    <a:pt x="9211" y="11008"/>
                  </a:cubicBezTo>
                  <a:cubicBezTo>
                    <a:pt x="9211" y="11008"/>
                    <a:pt x="7569" y="11980"/>
                    <a:pt x="7600" y="12831"/>
                  </a:cubicBezTo>
                  <a:cubicBezTo>
                    <a:pt x="7661" y="13652"/>
                    <a:pt x="10183" y="14564"/>
                    <a:pt x="10183" y="14655"/>
                  </a:cubicBezTo>
                  <a:cubicBezTo>
                    <a:pt x="10183" y="14716"/>
                    <a:pt x="8451" y="16114"/>
                    <a:pt x="8481" y="16540"/>
                  </a:cubicBezTo>
                  <a:cubicBezTo>
                    <a:pt x="8512" y="16965"/>
                    <a:pt x="9120" y="17634"/>
                    <a:pt x="9636" y="17847"/>
                  </a:cubicBezTo>
                  <a:cubicBezTo>
                    <a:pt x="9636" y="17847"/>
                    <a:pt x="8937" y="18333"/>
                    <a:pt x="9059" y="19063"/>
                  </a:cubicBezTo>
                  <a:cubicBezTo>
                    <a:pt x="9120" y="19731"/>
                    <a:pt x="10153" y="20491"/>
                    <a:pt x="10153" y="20491"/>
                  </a:cubicBezTo>
                  <a:cubicBezTo>
                    <a:pt x="10153" y="20491"/>
                    <a:pt x="9028" y="21038"/>
                    <a:pt x="8968" y="21677"/>
                  </a:cubicBezTo>
                  <a:cubicBezTo>
                    <a:pt x="8937" y="22315"/>
                    <a:pt x="9849" y="22740"/>
                    <a:pt x="9849" y="22740"/>
                  </a:cubicBezTo>
                  <a:cubicBezTo>
                    <a:pt x="9849" y="22740"/>
                    <a:pt x="9120" y="22801"/>
                    <a:pt x="8937" y="23257"/>
                  </a:cubicBezTo>
                  <a:cubicBezTo>
                    <a:pt x="8755" y="23713"/>
                    <a:pt x="9515" y="24382"/>
                    <a:pt x="9393" y="24747"/>
                  </a:cubicBezTo>
                  <a:cubicBezTo>
                    <a:pt x="9393" y="24747"/>
                    <a:pt x="9174" y="24662"/>
                    <a:pt x="8900" y="24662"/>
                  </a:cubicBezTo>
                  <a:cubicBezTo>
                    <a:pt x="8654" y="24662"/>
                    <a:pt x="8363" y="24731"/>
                    <a:pt x="8147" y="24990"/>
                  </a:cubicBezTo>
                  <a:cubicBezTo>
                    <a:pt x="7812" y="25506"/>
                    <a:pt x="7812" y="27665"/>
                    <a:pt x="7812" y="27665"/>
                  </a:cubicBezTo>
                  <a:cubicBezTo>
                    <a:pt x="7661" y="27756"/>
                    <a:pt x="5229" y="30643"/>
                    <a:pt x="913" y="33227"/>
                  </a:cubicBezTo>
                  <a:cubicBezTo>
                    <a:pt x="913" y="33227"/>
                    <a:pt x="1" y="33987"/>
                    <a:pt x="578" y="34625"/>
                  </a:cubicBezTo>
                  <a:cubicBezTo>
                    <a:pt x="765" y="34840"/>
                    <a:pt x="1148" y="34934"/>
                    <a:pt x="1635" y="34934"/>
                  </a:cubicBezTo>
                  <a:cubicBezTo>
                    <a:pt x="2731" y="34934"/>
                    <a:pt x="4357" y="34457"/>
                    <a:pt x="5472" y="33804"/>
                  </a:cubicBezTo>
                  <a:cubicBezTo>
                    <a:pt x="7113" y="32893"/>
                    <a:pt x="11977" y="29154"/>
                    <a:pt x="14226" y="24625"/>
                  </a:cubicBezTo>
                  <a:cubicBezTo>
                    <a:pt x="14226" y="24625"/>
                    <a:pt x="14500" y="24990"/>
                    <a:pt x="14712" y="25537"/>
                  </a:cubicBezTo>
                  <a:cubicBezTo>
                    <a:pt x="14877" y="25928"/>
                    <a:pt x="15279" y="26138"/>
                    <a:pt x="15711" y="26138"/>
                  </a:cubicBezTo>
                  <a:cubicBezTo>
                    <a:pt x="15916" y="26138"/>
                    <a:pt x="16127" y="26091"/>
                    <a:pt x="16323" y="25993"/>
                  </a:cubicBezTo>
                  <a:cubicBezTo>
                    <a:pt x="16931" y="25689"/>
                    <a:pt x="19089" y="24351"/>
                    <a:pt x="19120" y="23652"/>
                  </a:cubicBezTo>
                  <a:cubicBezTo>
                    <a:pt x="19168" y="23069"/>
                    <a:pt x="18517" y="23010"/>
                    <a:pt x="18254" y="23010"/>
                  </a:cubicBezTo>
                  <a:cubicBezTo>
                    <a:pt x="18188" y="23010"/>
                    <a:pt x="18147" y="23014"/>
                    <a:pt x="18147" y="23014"/>
                  </a:cubicBezTo>
                  <a:cubicBezTo>
                    <a:pt x="18147" y="23014"/>
                    <a:pt x="17418" y="21373"/>
                    <a:pt x="17661" y="20977"/>
                  </a:cubicBezTo>
                  <a:cubicBezTo>
                    <a:pt x="17873" y="20613"/>
                    <a:pt x="18147" y="19792"/>
                    <a:pt x="19363" y="19123"/>
                  </a:cubicBezTo>
                  <a:cubicBezTo>
                    <a:pt x="19415" y="19094"/>
                    <a:pt x="19470" y="19081"/>
                    <a:pt x="19527" y="19081"/>
                  </a:cubicBezTo>
                  <a:cubicBezTo>
                    <a:pt x="20309" y="19081"/>
                    <a:pt x="21544" y="21608"/>
                    <a:pt x="21855" y="21920"/>
                  </a:cubicBezTo>
                  <a:cubicBezTo>
                    <a:pt x="22219" y="22198"/>
                    <a:pt x="22553" y="22687"/>
                    <a:pt x="23153" y="22687"/>
                  </a:cubicBezTo>
                  <a:cubicBezTo>
                    <a:pt x="23406" y="22687"/>
                    <a:pt x="23705" y="22601"/>
                    <a:pt x="24074" y="22376"/>
                  </a:cubicBezTo>
                  <a:cubicBezTo>
                    <a:pt x="25655" y="21433"/>
                    <a:pt x="26080" y="21099"/>
                    <a:pt x="26080" y="20704"/>
                  </a:cubicBezTo>
                  <a:cubicBezTo>
                    <a:pt x="26080" y="20361"/>
                    <a:pt x="25973" y="19723"/>
                    <a:pt x="25405" y="19723"/>
                  </a:cubicBezTo>
                  <a:cubicBezTo>
                    <a:pt x="25369" y="19723"/>
                    <a:pt x="25330" y="19726"/>
                    <a:pt x="25290" y="19731"/>
                  </a:cubicBezTo>
                  <a:cubicBezTo>
                    <a:pt x="25072" y="19750"/>
                    <a:pt x="24839" y="19772"/>
                    <a:pt x="24611" y="19772"/>
                  </a:cubicBezTo>
                  <a:cubicBezTo>
                    <a:pt x="24108" y="19772"/>
                    <a:pt x="23626" y="19665"/>
                    <a:pt x="23375" y="19184"/>
                  </a:cubicBezTo>
                  <a:cubicBezTo>
                    <a:pt x="23041" y="18515"/>
                    <a:pt x="22889" y="17543"/>
                    <a:pt x="22585" y="16844"/>
                  </a:cubicBezTo>
                  <a:lnTo>
                    <a:pt x="22737" y="16418"/>
                  </a:lnTo>
                  <a:lnTo>
                    <a:pt x="24257" y="15385"/>
                  </a:lnTo>
                  <a:cubicBezTo>
                    <a:pt x="24257" y="15385"/>
                    <a:pt x="26688" y="17056"/>
                    <a:pt x="26840" y="17148"/>
                  </a:cubicBezTo>
                  <a:cubicBezTo>
                    <a:pt x="26989" y="17237"/>
                    <a:pt x="27753" y="18760"/>
                    <a:pt x="28327" y="18760"/>
                  </a:cubicBezTo>
                  <a:cubicBezTo>
                    <a:pt x="28338" y="18760"/>
                    <a:pt x="28349" y="18760"/>
                    <a:pt x="28360" y="18759"/>
                  </a:cubicBezTo>
                  <a:cubicBezTo>
                    <a:pt x="28938" y="18667"/>
                    <a:pt x="31035" y="17421"/>
                    <a:pt x="31400" y="16205"/>
                  </a:cubicBezTo>
                  <a:cubicBezTo>
                    <a:pt x="31400" y="16205"/>
                    <a:pt x="31072" y="15469"/>
                    <a:pt x="30133" y="15469"/>
                  </a:cubicBezTo>
                  <a:cubicBezTo>
                    <a:pt x="30081" y="15469"/>
                    <a:pt x="30027" y="15471"/>
                    <a:pt x="29971" y="15476"/>
                  </a:cubicBezTo>
                  <a:lnTo>
                    <a:pt x="28482" y="14412"/>
                  </a:lnTo>
                  <a:lnTo>
                    <a:pt x="28482" y="14412"/>
                  </a:lnTo>
                  <a:cubicBezTo>
                    <a:pt x="28482" y="14412"/>
                    <a:pt x="29849" y="14686"/>
                    <a:pt x="30275" y="14746"/>
                  </a:cubicBezTo>
                  <a:cubicBezTo>
                    <a:pt x="30670" y="14838"/>
                    <a:pt x="32646" y="15354"/>
                    <a:pt x="33041" y="15476"/>
                  </a:cubicBezTo>
                  <a:cubicBezTo>
                    <a:pt x="33231" y="15539"/>
                    <a:pt x="33563" y="15636"/>
                    <a:pt x="33983" y="15636"/>
                  </a:cubicBezTo>
                  <a:cubicBezTo>
                    <a:pt x="34367" y="15636"/>
                    <a:pt x="34827" y="15555"/>
                    <a:pt x="35321" y="15294"/>
                  </a:cubicBezTo>
                  <a:cubicBezTo>
                    <a:pt x="36354" y="14716"/>
                    <a:pt x="36840" y="13956"/>
                    <a:pt x="36840" y="13956"/>
                  </a:cubicBezTo>
                  <a:cubicBezTo>
                    <a:pt x="36840" y="13956"/>
                    <a:pt x="36987" y="13225"/>
                    <a:pt x="36166" y="13225"/>
                  </a:cubicBezTo>
                  <a:cubicBezTo>
                    <a:pt x="36070" y="13225"/>
                    <a:pt x="35961" y="13235"/>
                    <a:pt x="35837" y="13257"/>
                  </a:cubicBezTo>
                  <a:cubicBezTo>
                    <a:pt x="35098" y="13413"/>
                    <a:pt x="34782" y="13618"/>
                    <a:pt x="34427" y="13618"/>
                  </a:cubicBezTo>
                  <a:cubicBezTo>
                    <a:pt x="34227" y="13618"/>
                    <a:pt x="34016" y="13553"/>
                    <a:pt x="33710" y="13379"/>
                  </a:cubicBezTo>
                  <a:cubicBezTo>
                    <a:pt x="32889" y="12892"/>
                    <a:pt x="32281" y="12862"/>
                    <a:pt x="32129" y="12132"/>
                  </a:cubicBezTo>
                  <a:cubicBezTo>
                    <a:pt x="32129" y="12132"/>
                    <a:pt x="33041" y="11403"/>
                    <a:pt x="34014" y="9245"/>
                  </a:cubicBezTo>
                  <a:lnTo>
                    <a:pt x="36445" y="7239"/>
                  </a:lnTo>
                  <a:cubicBezTo>
                    <a:pt x="36445" y="7239"/>
                    <a:pt x="37874" y="6540"/>
                    <a:pt x="37935" y="6357"/>
                  </a:cubicBezTo>
                  <a:cubicBezTo>
                    <a:pt x="37935" y="6357"/>
                    <a:pt x="38239" y="6023"/>
                    <a:pt x="38117" y="5658"/>
                  </a:cubicBezTo>
                  <a:cubicBezTo>
                    <a:pt x="38117" y="5658"/>
                    <a:pt x="38573" y="5506"/>
                    <a:pt x="38421" y="5141"/>
                  </a:cubicBezTo>
                  <a:cubicBezTo>
                    <a:pt x="38330" y="4746"/>
                    <a:pt x="38147" y="4108"/>
                    <a:pt x="37114" y="3834"/>
                  </a:cubicBezTo>
                  <a:cubicBezTo>
                    <a:pt x="36811" y="3774"/>
                    <a:pt x="36514" y="3755"/>
                    <a:pt x="36226" y="3755"/>
                  </a:cubicBezTo>
                  <a:cubicBezTo>
                    <a:pt x="35759" y="3755"/>
                    <a:pt x="35318" y="3804"/>
                    <a:pt x="34923" y="3804"/>
                  </a:cubicBezTo>
                  <a:cubicBezTo>
                    <a:pt x="34706" y="3804"/>
                    <a:pt x="34503" y="3790"/>
                    <a:pt x="34318" y="3743"/>
                  </a:cubicBezTo>
                  <a:cubicBezTo>
                    <a:pt x="34318" y="3743"/>
                    <a:pt x="34296" y="3741"/>
                    <a:pt x="34255" y="3741"/>
                  </a:cubicBezTo>
                  <a:cubicBezTo>
                    <a:pt x="34054" y="3741"/>
                    <a:pt x="33396" y="3784"/>
                    <a:pt x="32737" y="4290"/>
                  </a:cubicBezTo>
                  <a:cubicBezTo>
                    <a:pt x="31947" y="4898"/>
                    <a:pt x="31734" y="5263"/>
                    <a:pt x="31552" y="6053"/>
                  </a:cubicBezTo>
                  <a:cubicBezTo>
                    <a:pt x="31552" y="6053"/>
                    <a:pt x="30930" y="5905"/>
                    <a:pt x="30390" y="5905"/>
                  </a:cubicBezTo>
                  <a:cubicBezTo>
                    <a:pt x="30120" y="5905"/>
                    <a:pt x="29870" y="5942"/>
                    <a:pt x="29728" y="6053"/>
                  </a:cubicBezTo>
                  <a:cubicBezTo>
                    <a:pt x="29302" y="6388"/>
                    <a:pt x="29059" y="7786"/>
                    <a:pt x="29059" y="7786"/>
                  </a:cubicBezTo>
                  <a:lnTo>
                    <a:pt x="28512" y="7755"/>
                  </a:lnTo>
                  <a:cubicBezTo>
                    <a:pt x="28512" y="7755"/>
                    <a:pt x="28214" y="6357"/>
                    <a:pt x="27619" y="6357"/>
                  </a:cubicBezTo>
                  <a:cubicBezTo>
                    <a:pt x="27613" y="6357"/>
                    <a:pt x="27606" y="6357"/>
                    <a:pt x="27600" y="6357"/>
                  </a:cubicBezTo>
                  <a:cubicBezTo>
                    <a:pt x="27023" y="6388"/>
                    <a:pt x="26354" y="7147"/>
                    <a:pt x="26354" y="7147"/>
                  </a:cubicBezTo>
                  <a:lnTo>
                    <a:pt x="25412" y="6692"/>
                  </a:lnTo>
                  <a:cubicBezTo>
                    <a:pt x="25412" y="6692"/>
                    <a:pt x="26962" y="4959"/>
                    <a:pt x="26384" y="3166"/>
                  </a:cubicBezTo>
                  <a:cubicBezTo>
                    <a:pt x="26365" y="3070"/>
                    <a:pt x="26129" y="2673"/>
                    <a:pt x="25729" y="2673"/>
                  </a:cubicBezTo>
                  <a:cubicBezTo>
                    <a:pt x="25494" y="2673"/>
                    <a:pt x="25202" y="2810"/>
                    <a:pt x="24864" y="3226"/>
                  </a:cubicBezTo>
                  <a:cubicBezTo>
                    <a:pt x="24864" y="3226"/>
                    <a:pt x="24925" y="1950"/>
                    <a:pt x="24257" y="1615"/>
                  </a:cubicBezTo>
                  <a:cubicBezTo>
                    <a:pt x="24224" y="1599"/>
                    <a:pt x="24183" y="1592"/>
                    <a:pt x="24136" y="1592"/>
                  </a:cubicBezTo>
                  <a:cubicBezTo>
                    <a:pt x="23738" y="1592"/>
                    <a:pt x="22889" y="2102"/>
                    <a:pt x="22889" y="2102"/>
                  </a:cubicBezTo>
                  <a:cubicBezTo>
                    <a:pt x="22889" y="2102"/>
                    <a:pt x="22281" y="96"/>
                    <a:pt x="21916" y="5"/>
                  </a:cubicBezTo>
                  <a:cubicBezTo>
                    <a:pt x="21879" y="2"/>
                    <a:pt x="21842" y="0"/>
                    <a:pt x="218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6"/>
            <p:cNvSpPr/>
            <p:nvPr/>
          </p:nvSpPr>
          <p:spPr>
            <a:xfrm>
              <a:off x="1771575" y="1217650"/>
              <a:ext cx="655825" cy="426150"/>
            </a:xfrm>
            <a:custGeom>
              <a:avLst/>
              <a:gdLst/>
              <a:ahLst/>
              <a:cxnLst/>
              <a:rect l="l" t="t" r="r" b="b"/>
              <a:pathLst>
                <a:path w="26233" h="17046" extrusionOk="0">
                  <a:moveTo>
                    <a:pt x="13262" y="1"/>
                  </a:moveTo>
                  <a:cubicBezTo>
                    <a:pt x="13089" y="1"/>
                    <a:pt x="12898" y="112"/>
                    <a:pt x="12828" y="638"/>
                  </a:cubicBezTo>
                  <a:cubicBezTo>
                    <a:pt x="12828" y="638"/>
                    <a:pt x="12828" y="2280"/>
                    <a:pt x="12645" y="2583"/>
                  </a:cubicBezTo>
                  <a:cubicBezTo>
                    <a:pt x="12645" y="2583"/>
                    <a:pt x="11719" y="1230"/>
                    <a:pt x="10728" y="1230"/>
                  </a:cubicBezTo>
                  <a:cubicBezTo>
                    <a:pt x="10597" y="1230"/>
                    <a:pt x="10466" y="1254"/>
                    <a:pt x="10335" y="1307"/>
                  </a:cubicBezTo>
                  <a:cubicBezTo>
                    <a:pt x="9575" y="1580"/>
                    <a:pt x="10426" y="2948"/>
                    <a:pt x="10426" y="2948"/>
                  </a:cubicBezTo>
                  <a:cubicBezTo>
                    <a:pt x="10426" y="2948"/>
                    <a:pt x="9424" y="2081"/>
                    <a:pt x="8662" y="2081"/>
                  </a:cubicBezTo>
                  <a:cubicBezTo>
                    <a:pt x="8468" y="2081"/>
                    <a:pt x="8289" y="2137"/>
                    <a:pt x="8147" y="2280"/>
                  </a:cubicBezTo>
                  <a:cubicBezTo>
                    <a:pt x="7478" y="2948"/>
                    <a:pt x="8724" y="4498"/>
                    <a:pt x="8724" y="4498"/>
                  </a:cubicBezTo>
                  <a:cubicBezTo>
                    <a:pt x="8724" y="4498"/>
                    <a:pt x="9210" y="4954"/>
                    <a:pt x="9180" y="5167"/>
                  </a:cubicBezTo>
                  <a:cubicBezTo>
                    <a:pt x="9180" y="5167"/>
                    <a:pt x="8116" y="5410"/>
                    <a:pt x="7995" y="5866"/>
                  </a:cubicBezTo>
                  <a:cubicBezTo>
                    <a:pt x="7903" y="6322"/>
                    <a:pt x="9150" y="7295"/>
                    <a:pt x="9119" y="7325"/>
                  </a:cubicBezTo>
                  <a:cubicBezTo>
                    <a:pt x="9119" y="7356"/>
                    <a:pt x="7903" y="7842"/>
                    <a:pt x="7843" y="8085"/>
                  </a:cubicBezTo>
                  <a:cubicBezTo>
                    <a:pt x="7812" y="8298"/>
                    <a:pt x="8055" y="8815"/>
                    <a:pt x="8268" y="8997"/>
                  </a:cubicBezTo>
                  <a:cubicBezTo>
                    <a:pt x="8268" y="8997"/>
                    <a:pt x="7812" y="9149"/>
                    <a:pt x="7751" y="9574"/>
                  </a:cubicBezTo>
                  <a:cubicBezTo>
                    <a:pt x="7660" y="9970"/>
                    <a:pt x="8116" y="10547"/>
                    <a:pt x="8116" y="10547"/>
                  </a:cubicBezTo>
                  <a:cubicBezTo>
                    <a:pt x="8116" y="10547"/>
                    <a:pt x="7387" y="10638"/>
                    <a:pt x="7296" y="11003"/>
                  </a:cubicBezTo>
                  <a:cubicBezTo>
                    <a:pt x="7174" y="11398"/>
                    <a:pt x="7599" y="11733"/>
                    <a:pt x="7599" y="11733"/>
                  </a:cubicBezTo>
                  <a:cubicBezTo>
                    <a:pt x="7599" y="11733"/>
                    <a:pt x="7521" y="11716"/>
                    <a:pt x="7418" y="11716"/>
                  </a:cubicBezTo>
                  <a:cubicBezTo>
                    <a:pt x="7279" y="11716"/>
                    <a:pt x="7096" y="11746"/>
                    <a:pt x="6992" y="11885"/>
                  </a:cubicBezTo>
                  <a:cubicBezTo>
                    <a:pt x="6779" y="12097"/>
                    <a:pt x="7083" y="12553"/>
                    <a:pt x="6992" y="12766"/>
                  </a:cubicBezTo>
                  <a:cubicBezTo>
                    <a:pt x="6992" y="12766"/>
                    <a:pt x="6775" y="12599"/>
                    <a:pt x="6526" y="12599"/>
                  </a:cubicBezTo>
                  <a:cubicBezTo>
                    <a:pt x="6440" y="12599"/>
                    <a:pt x="6349" y="12620"/>
                    <a:pt x="6262" y="12675"/>
                  </a:cubicBezTo>
                  <a:cubicBezTo>
                    <a:pt x="5776" y="12766"/>
                    <a:pt x="5381" y="13982"/>
                    <a:pt x="5381" y="13982"/>
                  </a:cubicBezTo>
                  <a:cubicBezTo>
                    <a:pt x="5320" y="14012"/>
                    <a:pt x="3435" y="15137"/>
                    <a:pt x="639" y="15836"/>
                  </a:cubicBezTo>
                  <a:cubicBezTo>
                    <a:pt x="639" y="15836"/>
                    <a:pt x="1" y="16110"/>
                    <a:pt x="213" y="16565"/>
                  </a:cubicBezTo>
                  <a:cubicBezTo>
                    <a:pt x="379" y="16876"/>
                    <a:pt x="1150" y="17045"/>
                    <a:pt x="1960" y="17045"/>
                  </a:cubicBezTo>
                  <a:cubicBezTo>
                    <a:pt x="2341" y="17045"/>
                    <a:pt x="2731" y="17008"/>
                    <a:pt x="3070" y="16930"/>
                  </a:cubicBezTo>
                  <a:cubicBezTo>
                    <a:pt x="4134" y="16717"/>
                    <a:pt x="7447" y="15502"/>
                    <a:pt x="9454" y="13374"/>
                  </a:cubicBezTo>
                  <a:cubicBezTo>
                    <a:pt x="9454" y="13374"/>
                    <a:pt x="9514" y="13587"/>
                    <a:pt x="9575" y="13921"/>
                  </a:cubicBezTo>
                  <a:cubicBezTo>
                    <a:pt x="9604" y="14263"/>
                    <a:pt x="9926" y="14471"/>
                    <a:pt x="10291" y="14471"/>
                  </a:cubicBezTo>
                  <a:cubicBezTo>
                    <a:pt x="10316" y="14471"/>
                    <a:pt x="10340" y="14470"/>
                    <a:pt x="10365" y="14468"/>
                  </a:cubicBezTo>
                  <a:cubicBezTo>
                    <a:pt x="10730" y="14377"/>
                    <a:pt x="12159" y="14043"/>
                    <a:pt x="12311" y="13617"/>
                  </a:cubicBezTo>
                  <a:cubicBezTo>
                    <a:pt x="12463" y="13252"/>
                    <a:pt x="11855" y="13100"/>
                    <a:pt x="11855" y="13100"/>
                  </a:cubicBezTo>
                  <a:cubicBezTo>
                    <a:pt x="11855" y="13100"/>
                    <a:pt x="11733" y="12067"/>
                    <a:pt x="11916" y="11915"/>
                  </a:cubicBezTo>
                  <a:cubicBezTo>
                    <a:pt x="12098" y="11763"/>
                    <a:pt x="12372" y="11337"/>
                    <a:pt x="13162" y="11185"/>
                  </a:cubicBezTo>
                  <a:cubicBezTo>
                    <a:pt x="13170" y="11184"/>
                    <a:pt x="13179" y="11184"/>
                    <a:pt x="13187" y="11184"/>
                  </a:cubicBezTo>
                  <a:cubicBezTo>
                    <a:pt x="13687" y="11184"/>
                    <a:pt x="13924" y="12952"/>
                    <a:pt x="14074" y="13161"/>
                  </a:cubicBezTo>
                  <a:cubicBezTo>
                    <a:pt x="14283" y="13423"/>
                    <a:pt x="14358" y="13866"/>
                    <a:pt x="14920" y="13866"/>
                  </a:cubicBezTo>
                  <a:cubicBezTo>
                    <a:pt x="15009" y="13866"/>
                    <a:pt x="15112" y="13855"/>
                    <a:pt x="15229" y="13830"/>
                  </a:cubicBezTo>
                  <a:cubicBezTo>
                    <a:pt x="16262" y="13556"/>
                    <a:pt x="16566" y="13435"/>
                    <a:pt x="16627" y="13252"/>
                  </a:cubicBezTo>
                  <a:cubicBezTo>
                    <a:pt x="16718" y="13009"/>
                    <a:pt x="16749" y="12644"/>
                    <a:pt x="16353" y="12553"/>
                  </a:cubicBezTo>
                  <a:cubicBezTo>
                    <a:pt x="15989" y="12492"/>
                    <a:pt x="15502" y="12371"/>
                    <a:pt x="15411" y="11945"/>
                  </a:cubicBezTo>
                  <a:cubicBezTo>
                    <a:pt x="15350" y="11550"/>
                    <a:pt x="15442" y="10942"/>
                    <a:pt x="15381" y="10517"/>
                  </a:cubicBezTo>
                  <a:lnTo>
                    <a:pt x="15533" y="10274"/>
                  </a:lnTo>
                  <a:lnTo>
                    <a:pt x="16566" y="9970"/>
                  </a:lnTo>
                  <a:cubicBezTo>
                    <a:pt x="16566" y="9970"/>
                    <a:pt x="17630" y="11307"/>
                    <a:pt x="17691" y="11398"/>
                  </a:cubicBezTo>
                  <a:cubicBezTo>
                    <a:pt x="17782" y="11459"/>
                    <a:pt x="17934" y="12462"/>
                    <a:pt x="18268" y="12523"/>
                  </a:cubicBezTo>
                  <a:cubicBezTo>
                    <a:pt x="18284" y="12524"/>
                    <a:pt x="18301" y="12525"/>
                    <a:pt x="18320" y="12525"/>
                  </a:cubicBezTo>
                  <a:cubicBezTo>
                    <a:pt x="18723" y="12525"/>
                    <a:pt x="19961" y="12222"/>
                    <a:pt x="20396" y="11641"/>
                  </a:cubicBezTo>
                  <a:cubicBezTo>
                    <a:pt x="20396" y="11641"/>
                    <a:pt x="20305" y="11155"/>
                    <a:pt x="19697" y="11003"/>
                  </a:cubicBezTo>
                  <a:lnTo>
                    <a:pt x="19059" y="10182"/>
                  </a:lnTo>
                  <a:lnTo>
                    <a:pt x="19059" y="10182"/>
                  </a:lnTo>
                  <a:cubicBezTo>
                    <a:pt x="19059" y="10182"/>
                    <a:pt x="19758" y="10547"/>
                    <a:pt x="19971" y="10669"/>
                  </a:cubicBezTo>
                  <a:cubicBezTo>
                    <a:pt x="20214" y="10790"/>
                    <a:pt x="21186" y="11429"/>
                    <a:pt x="21369" y="11550"/>
                  </a:cubicBezTo>
                  <a:cubicBezTo>
                    <a:pt x="21540" y="11624"/>
                    <a:pt x="21869" y="11835"/>
                    <a:pt x="22325" y="11835"/>
                  </a:cubicBezTo>
                  <a:cubicBezTo>
                    <a:pt x="22434" y="11835"/>
                    <a:pt x="22552" y="11823"/>
                    <a:pt x="22676" y="11793"/>
                  </a:cubicBezTo>
                  <a:cubicBezTo>
                    <a:pt x="23314" y="11641"/>
                    <a:pt x="23740" y="11337"/>
                    <a:pt x="23740" y="11337"/>
                  </a:cubicBezTo>
                  <a:cubicBezTo>
                    <a:pt x="23740" y="11337"/>
                    <a:pt x="24013" y="10881"/>
                    <a:pt x="23314" y="10821"/>
                  </a:cubicBezTo>
                  <a:cubicBezTo>
                    <a:pt x="23155" y="10799"/>
                    <a:pt x="23026" y="10795"/>
                    <a:pt x="22916" y="10795"/>
                  </a:cubicBezTo>
                  <a:cubicBezTo>
                    <a:pt x="22836" y="10795"/>
                    <a:pt x="22767" y="10797"/>
                    <a:pt x="22704" y="10797"/>
                  </a:cubicBezTo>
                  <a:cubicBezTo>
                    <a:pt x="22486" y="10797"/>
                    <a:pt x="22345" y="10769"/>
                    <a:pt x="22129" y="10517"/>
                  </a:cubicBezTo>
                  <a:cubicBezTo>
                    <a:pt x="21764" y="10091"/>
                    <a:pt x="21430" y="9970"/>
                    <a:pt x="21490" y="9574"/>
                  </a:cubicBezTo>
                  <a:cubicBezTo>
                    <a:pt x="21490" y="9574"/>
                    <a:pt x="22129" y="9331"/>
                    <a:pt x="23040" y="8298"/>
                  </a:cubicBezTo>
                  <a:lnTo>
                    <a:pt x="24773" y="7629"/>
                  </a:lnTo>
                  <a:cubicBezTo>
                    <a:pt x="24773" y="7629"/>
                    <a:pt x="25685" y="7477"/>
                    <a:pt x="25715" y="7386"/>
                  </a:cubicBezTo>
                  <a:cubicBezTo>
                    <a:pt x="25715" y="7386"/>
                    <a:pt x="25928" y="7234"/>
                    <a:pt x="25928" y="7052"/>
                  </a:cubicBezTo>
                  <a:cubicBezTo>
                    <a:pt x="25928" y="7052"/>
                    <a:pt x="26202" y="7052"/>
                    <a:pt x="26202" y="6839"/>
                  </a:cubicBezTo>
                  <a:cubicBezTo>
                    <a:pt x="26202" y="6596"/>
                    <a:pt x="26232" y="6231"/>
                    <a:pt x="25715" y="5927"/>
                  </a:cubicBezTo>
                  <a:cubicBezTo>
                    <a:pt x="25168" y="5623"/>
                    <a:pt x="24560" y="5623"/>
                    <a:pt x="24196" y="5380"/>
                  </a:cubicBezTo>
                  <a:cubicBezTo>
                    <a:pt x="24196" y="5380"/>
                    <a:pt x="24029" y="5321"/>
                    <a:pt x="23778" y="5321"/>
                  </a:cubicBezTo>
                  <a:cubicBezTo>
                    <a:pt x="23628" y="5321"/>
                    <a:pt x="23447" y="5342"/>
                    <a:pt x="23253" y="5410"/>
                  </a:cubicBezTo>
                  <a:cubicBezTo>
                    <a:pt x="22706" y="5623"/>
                    <a:pt x="22524" y="5775"/>
                    <a:pt x="22281" y="6170"/>
                  </a:cubicBezTo>
                  <a:cubicBezTo>
                    <a:pt x="22281" y="6170"/>
                    <a:pt x="21719" y="5853"/>
                    <a:pt x="21405" y="5853"/>
                  </a:cubicBezTo>
                  <a:cubicBezTo>
                    <a:pt x="21369" y="5853"/>
                    <a:pt x="21336" y="5857"/>
                    <a:pt x="21308" y="5866"/>
                  </a:cubicBezTo>
                  <a:cubicBezTo>
                    <a:pt x="21034" y="5988"/>
                    <a:pt x="20609" y="6717"/>
                    <a:pt x="20609" y="6717"/>
                  </a:cubicBezTo>
                  <a:lnTo>
                    <a:pt x="20305" y="6596"/>
                  </a:lnTo>
                  <a:cubicBezTo>
                    <a:pt x="20305" y="6596"/>
                    <a:pt x="20396" y="5775"/>
                    <a:pt x="20062" y="5684"/>
                  </a:cubicBezTo>
                  <a:cubicBezTo>
                    <a:pt x="20034" y="5678"/>
                    <a:pt x="20004" y="5676"/>
                    <a:pt x="19973" y="5676"/>
                  </a:cubicBezTo>
                  <a:cubicBezTo>
                    <a:pt x="19663" y="5676"/>
                    <a:pt x="19211" y="5927"/>
                    <a:pt x="19211" y="5927"/>
                  </a:cubicBezTo>
                  <a:lnTo>
                    <a:pt x="18755" y="5501"/>
                  </a:lnTo>
                  <a:cubicBezTo>
                    <a:pt x="18755" y="5501"/>
                    <a:pt x="19910" y="4772"/>
                    <a:pt x="19910" y="3708"/>
                  </a:cubicBezTo>
                  <a:cubicBezTo>
                    <a:pt x="19910" y="3664"/>
                    <a:pt x="19829" y="3327"/>
                    <a:pt x="19500" y="3327"/>
                  </a:cubicBezTo>
                  <a:cubicBezTo>
                    <a:pt x="19379" y="3327"/>
                    <a:pt x="19225" y="3373"/>
                    <a:pt x="19028" y="3495"/>
                  </a:cubicBezTo>
                  <a:cubicBezTo>
                    <a:pt x="19028" y="3495"/>
                    <a:pt x="19302" y="2766"/>
                    <a:pt x="18998" y="2492"/>
                  </a:cubicBezTo>
                  <a:cubicBezTo>
                    <a:pt x="18953" y="2448"/>
                    <a:pt x="18861" y="2432"/>
                    <a:pt x="18753" y="2432"/>
                  </a:cubicBezTo>
                  <a:cubicBezTo>
                    <a:pt x="18495" y="2432"/>
                    <a:pt x="18147" y="2523"/>
                    <a:pt x="18147" y="2523"/>
                  </a:cubicBezTo>
                  <a:cubicBezTo>
                    <a:pt x="18147" y="2523"/>
                    <a:pt x="18147" y="1307"/>
                    <a:pt x="17964" y="1216"/>
                  </a:cubicBezTo>
                  <a:cubicBezTo>
                    <a:pt x="17898" y="1171"/>
                    <a:pt x="17806" y="1143"/>
                    <a:pt x="17701" y="1143"/>
                  </a:cubicBezTo>
                  <a:cubicBezTo>
                    <a:pt x="17519" y="1143"/>
                    <a:pt x="17295" y="1228"/>
                    <a:pt x="17083" y="1459"/>
                  </a:cubicBezTo>
                  <a:cubicBezTo>
                    <a:pt x="16749" y="1884"/>
                    <a:pt x="16323" y="2371"/>
                    <a:pt x="16323" y="2371"/>
                  </a:cubicBezTo>
                  <a:cubicBezTo>
                    <a:pt x="16323" y="2371"/>
                    <a:pt x="16627" y="1003"/>
                    <a:pt x="16171" y="760"/>
                  </a:cubicBezTo>
                  <a:cubicBezTo>
                    <a:pt x="16130" y="727"/>
                    <a:pt x="16077" y="714"/>
                    <a:pt x="16017" y="714"/>
                  </a:cubicBezTo>
                  <a:cubicBezTo>
                    <a:pt x="15856" y="714"/>
                    <a:pt x="15641" y="807"/>
                    <a:pt x="15442" y="851"/>
                  </a:cubicBezTo>
                  <a:cubicBezTo>
                    <a:pt x="15046" y="1003"/>
                    <a:pt x="14651" y="1246"/>
                    <a:pt x="14651" y="1246"/>
                  </a:cubicBezTo>
                  <a:cubicBezTo>
                    <a:pt x="14651" y="1246"/>
                    <a:pt x="13679" y="61"/>
                    <a:pt x="13557" y="61"/>
                  </a:cubicBezTo>
                  <a:cubicBezTo>
                    <a:pt x="13506" y="61"/>
                    <a:pt x="13389" y="1"/>
                    <a:pt x="13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6"/>
            <p:cNvSpPr/>
            <p:nvPr/>
          </p:nvSpPr>
          <p:spPr>
            <a:xfrm>
              <a:off x="101325" y="1333850"/>
              <a:ext cx="723450" cy="616650"/>
            </a:xfrm>
            <a:custGeom>
              <a:avLst/>
              <a:gdLst/>
              <a:ahLst/>
              <a:cxnLst/>
              <a:rect l="l" t="t" r="r" b="b"/>
              <a:pathLst>
                <a:path w="28938" h="24666" extrusionOk="0">
                  <a:moveTo>
                    <a:pt x="850" y="0"/>
                  </a:moveTo>
                  <a:cubicBezTo>
                    <a:pt x="700" y="0"/>
                    <a:pt x="548" y="55"/>
                    <a:pt x="426" y="215"/>
                  </a:cubicBezTo>
                  <a:cubicBezTo>
                    <a:pt x="1" y="701"/>
                    <a:pt x="761" y="2647"/>
                    <a:pt x="1673" y="3741"/>
                  </a:cubicBezTo>
                  <a:cubicBezTo>
                    <a:pt x="2584" y="4835"/>
                    <a:pt x="5958" y="7966"/>
                    <a:pt x="9606" y="9060"/>
                  </a:cubicBezTo>
                  <a:cubicBezTo>
                    <a:pt x="9606" y="9060"/>
                    <a:pt x="9393" y="9334"/>
                    <a:pt x="8998" y="9547"/>
                  </a:cubicBezTo>
                  <a:cubicBezTo>
                    <a:pt x="8633" y="9790"/>
                    <a:pt x="8572" y="10398"/>
                    <a:pt x="8876" y="10793"/>
                  </a:cubicBezTo>
                  <a:cubicBezTo>
                    <a:pt x="9171" y="11176"/>
                    <a:pt x="10382" y="12590"/>
                    <a:pt x="10954" y="12590"/>
                  </a:cubicBezTo>
                  <a:cubicBezTo>
                    <a:pt x="10971" y="12590"/>
                    <a:pt x="10988" y="12589"/>
                    <a:pt x="11004" y="12586"/>
                  </a:cubicBezTo>
                  <a:cubicBezTo>
                    <a:pt x="11551" y="12525"/>
                    <a:pt x="11369" y="11765"/>
                    <a:pt x="11369" y="11765"/>
                  </a:cubicBezTo>
                  <a:cubicBezTo>
                    <a:pt x="11369" y="11765"/>
                    <a:pt x="12298" y="11137"/>
                    <a:pt x="12696" y="11137"/>
                  </a:cubicBezTo>
                  <a:cubicBezTo>
                    <a:pt x="12735" y="11137"/>
                    <a:pt x="12770" y="11144"/>
                    <a:pt x="12797" y="11158"/>
                  </a:cubicBezTo>
                  <a:cubicBezTo>
                    <a:pt x="13101" y="11249"/>
                    <a:pt x="13740" y="11340"/>
                    <a:pt x="14408" y="12221"/>
                  </a:cubicBezTo>
                  <a:cubicBezTo>
                    <a:pt x="14834" y="12738"/>
                    <a:pt x="12828" y="14136"/>
                    <a:pt x="12645" y="14440"/>
                  </a:cubicBezTo>
                  <a:cubicBezTo>
                    <a:pt x="12433" y="14866"/>
                    <a:pt x="11855" y="15291"/>
                    <a:pt x="12585" y="16112"/>
                  </a:cubicBezTo>
                  <a:cubicBezTo>
                    <a:pt x="13453" y="17125"/>
                    <a:pt x="13770" y="17421"/>
                    <a:pt x="14060" y="17421"/>
                  </a:cubicBezTo>
                  <a:cubicBezTo>
                    <a:pt x="14075" y="17421"/>
                    <a:pt x="14090" y="17421"/>
                    <a:pt x="14104" y="17419"/>
                  </a:cubicBezTo>
                  <a:cubicBezTo>
                    <a:pt x="14408" y="17389"/>
                    <a:pt x="14895" y="17176"/>
                    <a:pt x="14712" y="16690"/>
                  </a:cubicBezTo>
                  <a:cubicBezTo>
                    <a:pt x="14560" y="16203"/>
                    <a:pt x="14408" y="15565"/>
                    <a:pt x="14864" y="15200"/>
                  </a:cubicBezTo>
                  <a:cubicBezTo>
                    <a:pt x="15320" y="14866"/>
                    <a:pt x="16050" y="14653"/>
                    <a:pt x="16506" y="14288"/>
                  </a:cubicBezTo>
                  <a:lnTo>
                    <a:pt x="16840" y="14379"/>
                  </a:lnTo>
                  <a:lnTo>
                    <a:pt x="17782" y="15352"/>
                  </a:lnTo>
                  <a:cubicBezTo>
                    <a:pt x="17782" y="15352"/>
                    <a:pt x="16840" y="17389"/>
                    <a:pt x="16779" y="17480"/>
                  </a:cubicBezTo>
                  <a:cubicBezTo>
                    <a:pt x="16749" y="17601"/>
                    <a:pt x="15685" y="18392"/>
                    <a:pt x="15807" y="18817"/>
                  </a:cubicBezTo>
                  <a:cubicBezTo>
                    <a:pt x="15959" y="19243"/>
                    <a:pt x="17144" y="20611"/>
                    <a:pt x="18086" y="20763"/>
                  </a:cubicBezTo>
                  <a:cubicBezTo>
                    <a:pt x="18086" y="20763"/>
                    <a:pt x="18603" y="20367"/>
                    <a:pt x="18451" y="19577"/>
                  </a:cubicBezTo>
                  <a:lnTo>
                    <a:pt x="19059" y="18331"/>
                  </a:lnTo>
                  <a:lnTo>
                    <a:pt x="19059" y="18331"/>
                  </a:lnTo>
                  <a:cubicBezTo>
                    <a:pt x="19059" y="18331"/>
                    <a:pt x="19028" y="19334"/>
                    <a:pt x="19028" y="19699"/>
                  </a:cubicBezTo>
                  <a:cubicBezTo>
                    <a:pt x="19028" y="20003"/>
                    <a:pt x="18877" y="21553"/>
                    <a:pt x="18846" y="21857"/>
                  </a:cubicBezTo>
                  <a:cubicBezTo>
                    <a:pt x="18816" y="22161"/>
                    <a:pt x="18725" y="22829"/>
                    <a:pt x="19272" y="23529"/>
                  </a:cubicBezTo>
                  <a:cubicBezTo>
                    <a:pt x="19819" y="24197"/>
                    <a:pt x="20457" y="24471"/>
                    <a:pt x="20457" y="24471"/>
                  </a:cubicBezTo>
                  <a:cubicBezTo>
                    <a:pt x="20457" y="24471"/>
                    <a:pt x="20460" y="24471"/>
                    <a:pt x="20466" y="24471"/>
                  </a:cubicBezTo>
                  <a:cubicBezTo>
                    <a:pt x="20545" y="24471"/>
                    <a:pt x="21105" y="24445"/>
                    <a:pt x="20822" y="23681"/>
                  </a:cubicBezTo>
                  <a:cubicBezTo>
                    <a:pt x="20518" y="22829"/>
                    <a:pt x="20214" y="22799"/>
                    <a:pt x="20487" y="22130"/>
                  </a:cubicBezTo>
                  <a:cubicBezTo>
                    <a:pt x="20761" y="21431"/>
                    <a:pt x="20700" y="20975"/>
                    <a:pt x="21217" y="20793"/>
                  </a:cubicBezTo>
                  <a:cubicBezTo>
                    <a:pt x="21217" y="20793"/>
                    <a:pt x="21855" y="21401"/>
                    <a:pt x="23588" y="21857"/>
                  </a:cubicBezTo>
                  <a:lnTo>
                    <a:pt x="25412" y="23407"/>
                  </a:lnTo>
                  <a:cubicBezTo>
                    <a:pt x="25412" y="23407"/>
                    <a:pt x="26111" y="24349"/>
                    <a:pt x="26263" y="24410"/>
                  </a:cubicBezTo>
                  <a:cubicBezTo>
                    <a:pt x="26263" y="24410"/>
                    <a:pt x="26434" y="24513"/>
                    <a:pt x="26609" y="24513"/>
                  </a:cubicBezTo>
                  <a:cubicBezTo>
                    <a:pt x="26667" y="24513"/>
                    <a:pt x="26726" y="24501"/>
                    <a:pt x="26779" y="24471"/>
                  </a:cubicBezTo>
                  <a:cubicBezTo>
                    <a:pt x="26779" y="24471"/>
                    <a:pt x="26896" y="24665"/>
                    <a:pt x="27083" y="24665"/>
                  </a:cubicBezTo>
                  <a:cubicBezTo>
                    <a:pt x="27130" y="24665"/>
                    <a:pt x="27181" y="24653"/>
                    <a:pt x="27235" y="24623"/>
                  </a:cubicBezTo>
                  <a:cubicBezTo>
                    <a:pt x="27509" y="24471"/>
                    <a:pt x="27965" y="24288"/>
                    <a:pt x="27995" y="23498"/>
                  </a:cubicBezTo>
                  <a:cubicBezTo>
                    <a:pt x="28056" y="22677"/>
                    <a:pt x="27691" y="21978"/>
                    <a:pt x="27722" y="21401"/>
                  </a:cubicBezTo>
                  <a:cubicBezTo>
                    <a:pt x="27722" y="21401"/>
                    <a:pt x="27661" y="20793"/>
                    <a:pt x="27114" y="20307"/>
                  </a:cubicBezTo>
                  <a:cubicBezTo>
                    <a:pt x="26567" y="19790"/>
                    <a:pt x="26293" y="19699"/>
                    <a:pt x="25685" y="19608"/>
                  </a:cubicBezTo>
                  <a:cubicBezTo>
                    <a:pt x="25685" y="19608"/>
                    <a:pt x="25776" y="18544"/>
                    <a:pt x="25442" y="18240"/>
                  </a:cubicBezTo>
                  <a:cubicBezTo>
                    <a:pt x="25168" y="17966"/>
                    <a:pt x="24074" y="17966"/>
                    <a:pt x="24074" y="17966"/>
                  </a:cubicBezTo>
                  <a:lnTo>
                    <a:pt x="24044" y="17571"/>
                  </a:lnTo>
                  <a:cubicBezTo>
                    <a:pt x="24044" y="17571"/>
                    <a:pt x="25077" y="17145"/>
                    <a:pt x="24956" y="16720"/>
                  </a:cubicBezTo>
                  <a:cubicBezTo>
                    <a:pt x="24834" y="16294"/>
                    <a:pt x="24196" y="15899"/>
                    <a:pt x="24196" y="15899"/>
                  </a:cubicBezTo>
                  <a:lnTo>
                    <a:pt x="24378" y="15139"/>
                  </a:lnTo>
                  <a:cubicBezTo>
                    <a:pt x="24378" y="15139"/>
                    <a:pt x="25233" y="15652"/>
                    <a:pt x="26199" y="15652"/>
                  </a:cubicBezTo>
                  <a:cubicBezTo>
                    <a:pt x="26521" y="15652"/>
                    <a:pt x="26855" y="15595"/>
                    <a:pt x="27175" y="15443"/>
                  </a:cubicBezTo>
                  <a:cubicBezTo>
                    <a:pt x="27235" y="15413"/>
                    <a:pt x="27843" y="14835"/>
                    <a:pt x="26901" y="14288"/>
                  </a:cubicBezTo>
                  <a:cubicBezTo>
                    <a:pt x="26901" y="14288"/>
                    <a:pt x="27874" y="14167"/>
                    <a:pt x="28026" y="13650"/>
                  </a:cubicBezTo>
                  <a:cubicBezTo>
                    <a:pt x="28117" y="13376"/>
                    <a:pt x="27509" y="12708"/>
                    <a:pt x="27509" y="12708"/>
                  </a:cubicBezTo>
                  <a:cubicBezTo>
                    <a:pt x="27509" y="12708"/>
                    <a:pt x="28937" y="11978"/>
                    <a:pt x="28907" y="11674"/>
                  </a:cubicBezTo>
                  <a:cubicBezTo>
                    <a:pt x="28907" y="11370"/>
                    <a:pt x="28725" y="11006"/>
                    <a:pt x="28086" y="10793"/>
                  </a:cubicBezTo>
                  <a:cubicBezTo>
                    <a:pt x="27387" y="10641"/>
                    <a:pt x="26567" y="10458"/>
                    <a:pt x="26567" y="10458"/>
                  </a:cubicBezTo>
                  <a:cubicBezTo>
                    <a:pt x="26567" y="10458"/>
                    <a:pt x="28330" y="10003"/>
                    <a:pt x="28390" y="9334"/>
                  </a:cubicBezTo>
                  <a:cubicBezTo>
                    <a:pt x="28421" y="9060"/>
                    <a:pt x="28086" y="8787"/>
                    <a:pt x="27813" y="8574"/>
                  </a:cubicBezTo>
                  <a:cubicBezTo>
                    <a:pt x="27387" y="8148"/>
                    <a:pt x="26931" y="7844"/>
                    <a:pt x="26931" y="7844"/>
                  </a:cubicBezTo>
                  <a:cubicBezTo>
                    <a:pt x="26931" y="7844"/>
                    <a:pt x="27722" y="5960"/>
                    <a:pt x="27691" y="5869"/>
                  </a:cubicBezTo>
                  <a:cubicBezTo>
                    <a:pt x="27666" y="5770"/>
                    <a:pt x="27743" y="5226"/>
                    <a:pt x="27130" y="5226"/>
                  </a:cubicBezTo>
                  <a:cubicBezTo>
                    <a:pt x="26991" y="5226"/>
                    <a:pt x="26816" y="5254"/>
                    <a:pt x="26597" y="5322"/>
                  </a:cubicBezTo>
                  <a:cubicBezTo>
                    <a:pt x="26597" y="5322"/>
                    <a:pt x="24742" y="6234"/>
                    <a:pt x="24220" y="6234"/>
                  </a:cubicBezTo>
                  <a:cubicBezTo>
                    <a:pt x="24212" y="6234"/>
                    <a:pt x="24203" y="6234"/>
                    <a:pt x="24196" y="6233"/>
                  </a:cubicBezTo>
                  <a:cubicBezTo>
                    <a:pt x="24196" y="6233"/>
                    <a:pt x="25503" y="3893"/>
                    <a:pt x="24317" y="2768"/>
                  </a:cubicBezTo>
                  <a:cubicBezTo>
                    <a:pt x="24195" y="2656"/>
                    <a:pt x="24064" y="2609"/>
                    <a:pt x="23931" y="2609"/>
                  </a:cubicBezTo>
                  <a:cubicBezTo>
                    <a:pt x="23234" y="2609"/>
                    <a:pt x="22463" y="3893"/>
                    <a:pt x="22463" y="3893"/>
                  </a:cubicBezTo>
                  <a:cubicBezTo>
                    <a:pt x="22463" y="3893"/>
                    <a:pt x="23102" y="1218"/>
                    <a:pt x="21916" y="823"/>
                  </a:cubicBezTo>
                  <a:cubicBezTo>
                    <a:pt x="21820" y="788"/>
                    <a:pt x="21724" y="773"/>
                    <a:pt x="21629" y="773"/>
                  </a:cubicBezTo>
                  <a:cubicBezTo>
                    <a:pt x="20560" y="773"/>
                    <a:pt x="19636" y="2799"/>
                    <a:pt x="19636" y="2799"/>
                  </a:cubicBezTo>
                  <a:cubicBezTo>
                    <a:pt x="19636" y="2799"/>
                    <a:pt x="19424" y="3650"/>
                    <a:pt x="19150" y="3711"/>
                  </a:cubicBezTo>
                  <a:cubicBezTo>
                    <a:pt x="19150" y="3711"/>
                    <a:pt x="18323" y="2724"/>
                    <a:pt x="17719" y="2724"/>
                  </a:cubicBezTo>
                  <a:cubicBezTo>
                    <a:pt x="17678" y="2724"/>
                    <a:pt x="17638" y="2728"/>
                    <a:pt x="17600" y="2738"/>
                  </a:cubicBezTo>
                  <a:cubicBezTo>
                    <a:pt x="16992" y="2890"/>
                    <a:pt x="16597" y="4926"/>
                    <a:pt x="16566" y="4926"/>
                  </a:cubicBezTo>
                  <a:cubicBezTo>
                    <a:pt x="16537" y="4926"/>
                    <a:pt x="15329" y="3888"/>
                    <a:pt x="14965" y="3888"/>
                  </a:cubicBezTo>
                  <a:cubicBezTo>
                    <a:pt x="14950" y="3888"/>
                    <a:pt x="14937" y="3889"/>
                    <a:pt x="14925" y="3893"/>
                  </a:cubicBezTo>
                  <a:cubicBezTo>
                    <a:pt x="14621" y="3954"/>
                    <a:pt x="14165" y="4531"/>
                    <a:pt x="14135" y="4866"/>
                  </a:cubicBezTo>
                  <a:cubicBezTo>
                    <a:pt x="14135" y="4866"/>
                    <a:pt x="13814" y="4588"/>
                    <a:pt x="13424" y="4588"/>
                  </a:cubicBezTo>
                  <a:cubicBezTo>
                    <a:pt x="13349" y="4588"/>
                    <a:pt x="13271" y="4598"/>
                    <a:pt x="13193" y="4623"/>
                  </a:cubicBezTo>
                  <a:cubicBezTo>
                    <a:pt x="12676" y="4774"/>
                    <a:pt x="12220" y="5626"/>
                    <a:pt x="12220" y="5626"/>
                  </a:cubicBezTo>
                  <a:cubicBezTo>
                    <a:pt x="12220" y="5626"/>
                    <a:pt x="11758" y="4919"/>
                    <a:pt x="11297" y="4919"/>
                  </a:cubicBezTo>
                  <a:cubicBezTo>
                    <a:pt x="11270" y="4919"/>
                    <a:pt x="11243" y="4921"/>
                    <a:pt x="11217" y="4926"/>
                  </a:cubicBezTo>
                  <a:cubicBezTo>
                    <a:pt x="10700" y="4987"/>
                    <a:pt x="10518" y="5717"/>
                    <a:pt x="10518" y="5717"/>
                  </a:cubicBezTo>
                  <a:cubicBezTo>
                    <a:pt x="10518" y="5717"/>
                    <a:pt x="10366" y="5170"/>
                    <a:pt x="10001" y="5109"/>
                  </a:cubicBezTo>
                  <a:cubicBezTo>
                    <a:pt x="9976" y="5103"/>
                    <a:pt x="9950" y="5100"/>
                    <a:pt x="9925" y="5100"/>
                  </a:cubicBezTo>
                  <a:cubicBezTo>
                    <a:pt x="9577" y="5100"/>
                    <a:pt x="9255" y="5629"/>
                    <a:pt x="9004" y="5629"/>
                  </a:cubicBezTo>
                  <a:cubicBezTo>
                    <a:pt x="8992" y="5629"/>
                    <a:pt x="8979" y="5628"/>
                    <a:pt x="8968" y="5626"/>
                  </a:cubicBezTo>
                  <a:cubicBezTo>
                    <a:pt x="8968" y="5626"/>
                    <a:pt x="9089" y="4987"/>
                    <a:pt x="8633" y="4774"/>
                  </a:cubicBezTo>
                  <a:cubicBezTo>
                    <a:pt x="8442" y="4619"/>
                    <a:pt x="8071" y="4572"/>
                    <a:pt x="7692" y="4572"/>
                  </a:cubicBezTo>
                  <a:cubicBezTo>
                    <a:pt x="7108" y="4572"/>
                    <a:pt x="6505" y="4683"/>
                    <a:pt x="6505" y="4683"/>
                  </a:cubicBezTo>
                  <a:cubicBezTo>
                    <a:pt x="6414" y="4562"/>
                    <a:pt x="3952" y="3164"/>
                    <a:pt x="1521" y="276"/>
                  </a:cubicBezTo>
                  <a:cubicBezTo>
                    <a:pt x="1521" y="276"/>
                    <a:pt x="1187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6"/>
            <p:cNvSpPr/>
            <p:nvPr/>
          </p:nvSpPr>
          <p:spPr>
            <a:xfrm>
              <a:off x="1925825" y="3102700"/>
              <a:ext cx="785775" cy="618550"/>
            </a:xfrm>
            <a:custGeom>
              <a:avLst/>
              <a:gdLst/>
              <a:ahLst/>
              <a:cxnLst/>
              <a:rect l="l" t="t" r="r" b="b"/>
              <a:pathLst>
                <a:path w="31431" h="24742" extrusionOk="0">
                  <a:moveTo>
                    <a:pt x="29879" y="0"/>
                  </a:moveTo>
                  <a:cubicBezTo>
                    <a:pt x="29090" y="0"/>
                    <a:pt x="28073" y="206"/>
                    <a:pt x="27327" y="526"/>
                  </a:cubicBezTo>
                  <a:cubicBezTo>
                    <a:pt x="26020" y="1073"/>
                    <a:pt x="22038" y="3414"/>
                    <a:pt x="19940" y="6605"/>
                  </a:cubicBezTo>
                  <a:cubicBezTo>
                    <a:pt x="19940" y="6605"/>
                    <a:pt x="19758" y="6362"/>
                    <a:pt x="19636" y="5906"/>
                  </a:cubicBezTo>
                  <a:cubicBezTo>
                    <a:pt x="19565" y="5549"/>
                    <a:pt x="19195" y="5341"/>
                    <a:pt x="18818" y="5341"/>
                  </a:cubicBezTo>
                  <a:cubicBezTo>
                    <a:pt x="18715" y="5341"/>
                    <a:pt x="18610" y="5356"/>
                    <a:pt x="18512" y="5389"/>
                  </a:cubicBezTo>
                  <a:cubicBezTo>
                    <a:pt x="18056" y="5602"/>
                    <a:pt x="16263" y="6362"/>
                    <a:pt x="16202" y="6909"/>
                  </a:cubicBezTo>
                  <a:cubicBezTo>
                    <a:pt x="16111" y="7456"/>
                    <a:pt x="16870" y="7487"/>
                    <a:pt x="16870" y="7487"/>
                  </a:cubicBezTo>
                  <a:cubicBezTo>
                    <a:pt x="16870" y="7487"/>
                    <a:pt x="17266" y="8794"/>
                    <a:pt x="17053" y="9037"/>
                  </a:cubicBezTo>
                  <a:cubicBezTo>
                    <a:pt x="16870" y="9310"/>
                    <a:pt x="16597" y="9888"/>
                    <a:pt x="15624" y="10253"/>
                  </a:cubicBezTo>
                  <a:cubicBezTo>
                    <a:pt x="15594" y="10265"/>
                    <a:pt x="15562" y="10271"/>
                    <a:pt x="15531" y="10271"/>
                  </a:cubicBezTo>
                  <a:cubicBezTo>
                    <a:pt x="14938" y="10271"/>
                    <a:pt x="14214" y="8202"/>
                    <a:pt x="13983" y="7943"/>
                  </a:cubicBezTo>
                  <a:cubicBezTo>
                    <a:pt x="13726" y="7686"/>
                    <a:pt x="13524" y="7215"/>
                    <a:pt x="12991" y="7215"/>
                  </a:cubicBezTo>
                  <a:cubicBezTo>
                    <a:pt x="12829" y="7215"/>
                    <a:pt x="12636" y="7259"/>
                    <a:pt x="12402" y="7365"/>
                  </a:cubicBezTo>
                  <a:cubicBezTo>
                    <a:pt x="11126" y="7943"/>
                    <a:pt x="10761" y="8186"/>
                    <a:pt x="10731" y="8429"/>
                  </a:cubicBezTo>
                  <a:cubicBezTo>
                    <a:pt x="10670" y="8733"/>
                    <a:pt x="10731" y="9250"/>
                    <a:pt x="11247" y="9250"/>
                  </a:cubicBezTo>
                  <a:cubicBezTo>
                    <a:pt x="11794" y="9250"/>
                    <a:pt x="12433" y="9280"/>
                    <a:pt x="12615" y="9797"/>
                  </a:cubicBezTo>
                  <a:cubicBezTo>
                    <a:pt x="12797" y="10344"/>
                    <a:pt x="12797" y="11104"/>
                    <a:pt x="13010" y="11620"/>
                  </a:cubicBezTo>
                  <a:lnTo>
                    <a:pt x="12858" y="11924"/>
                  </a:lnTo>
                  <a:lnTo>
                    <a:pt x="11642" y="12532"/>
                  </a:lnTo>
                  <a:cubicBezTo>
                    <a:pt x="11642" y="12532"/>
                    <a:pt x="9971" y="11073"/>
                    <a:pt x="9849" y="10982"/>
                  </a:cubicBezTo>
                  <a:cubicBezTo>
                    <a:pt x="9727" y="10921"/>
                    <a:pt x="9272" y="9645"/>
                    <a:pt x="8846" y="9645"/>
                  </a:cubicBezTo>
                  <a:cubicBezTo>
                    <a:pt x="8451" y="9645"/>
                    <a:pt x="6718" y="10405"/>
                    <a:pt x="6354" y="11286"/>
                  </a:cubicBezTo>
                  <a:cubicBezTo>
                    <a:pt x="6354" y="11286"/>
                    <a:pt x="6536" y="11894"/>
                    <a:pt x="7387" y="11985"/>
                  </a:cubicBezTo>
                  <a:lnTo>
                    <a:pt x="8390" y="12927"/>
                  </a:lnTo>
                  <a:cubicBezTo>
                    <a:pt x="8390" y="12927"/>
                    <a:pt x="7417" y="12623"/>
                    <a:pt x="7113" y="12502"/>
                  </a:cubicBezTo>
                  <a:cubicBezTo>
                    <a:pt x="6809" y="12380"/>
                    <a:pt x="5351" y="11833"/>
                    <a:pt x="5107" y="11712"/>
                  </a:cubicBezTo>
                  <a:cubicBezTo>
                    <a:pt x="4925" y="11631"/>
                    <a:pt x="4580" y="11482"/>
                    <a:pt x="4128" y="11482"/>
                  </a:cubicBezTo>
                  <a:cubicBezTo>
                    <a:pt x="3902" y="11482"/>
                    <a:pt x="3648" y="11519"/>
                    <a:pt x="3375" y="11620"/>
                  </a:cubicBezTo>
                  <a:cubicBezTo>
                    <a:pt x="2584" y="11985"/>
                    <a:pt x="2129" y="12471"/>
                    <a:pt x="2129" y="12471"/>
                  </a:cubicBezTo>
                  <a:cubicBezTo>
                    <a:pt x="2129" y="12471"/>
                    <a:pt x="1926" y="13080"/>
                    <a:pt x="2766" y="13080"/>
                  </a:cubicBezTo>
                  <a:cubicBezTo>
                    <a:pt x="2786" y="13080"/>
                    <a:pt x="2806" y="13080"/>
                    <a:pt x="2828" y="13079"/>
                  </a:cubicBezTo>
                  <a:cubicBezTo>
                    <a:pt x="3297" y="13029"/>
                    <a:pt x="3554" y="12933"/>
                    <a:pt x="3786" y="12933"/>
                  </a:cubicBezTo>
                  <a:cubicBezTo>
                    <a:pt x="3976" y="12933"/>
                    <a:pt x="4149" y="12996"/>
                    <a:pt x="4408" y="13201"/>
                  </a:cubicBezTo>
                  <a:cubicBezTo>
                    <a:pt x="4986" y="13657"/>
                    <a:pt x="5442" y="13718"/>
                    <a:pt x="5472" y="14295"/>
                  </a:cubicBezTo>
                  <a:cubicBezTo>
                    <a:pt x="5472" y="14295"/>
                    <a:pt x="4712" y="14751"/>
                    <a:pt x="3770" y="16271"/>
                  </a:cubicBezTo>
                  <a:lnTo>
                    <a:pt x="1764" y="17548"/>
                  </a:lnTo>
                  <a:cubicBezTo>
                    <a:pt x="1764" y="17548"/>
                    <a:pt x="609" y="17943"/>
                    <a:pt x="578" y="18095"/>
                  </a:cubicBezTo>
                  <a:cubicBezTo>
                    <a:pt x="578" y="18095"/>
                    <a:pt x="305" y="18307"/>
                    <a:pt x="335" y="18581"/>
                  </a:cubicBezTo>
                  <a:cubicBezTo>
                    <a:pt x="335" y="18581"/>
                    <a:pt x="1" y="18672"/>
                    <a:pt x="31" y="18976"/>
                  </a:cubicBezTo>
                  <a:cubicBezTo>
                    <a:pt x="92" y="19280"/>
                    <a:pt x="153" y="19766"/>
                    <a:pt x="913" y="20040"/>
                  </a:cubicBezTo>
                  <a:cubicBezTo>
                    <a:pt x="1673" y="20283"/>
                    <a:pt x="2433" y="20192"/>
                    <a:pt x="3010" y="20374"/>
                  </a:cubicBezTo>
                  <a:cubicBezTo>
                    <a:pt x="3010" y="20374"/>
                    <a:pt x="3098" y="20392"/>
                    <a:pt x="3241" y="20392"/>
                  </a:cubicBezTo>
                  <a:cubicBezTo>
                    <a:pt x="3473" y="20392"/>
                    <a:pt x="3850" y="20345"/>
                    <a:pt x="4226" y="20101"/>
                  </a:cubicBezTo>
                  <a:cubicBezTo>
                    <a:pt x="4864" y="19736"/>
                    <a:pt x="5047" y="19493"/>
                    <a:pt x="5290" y="18915"/>
                  </a:cubicBezTo>
                  <a:cubicBezTo>
                    <a:pt x="5290" y="18915"/>
                    <a:pt x="5894" y="19146"/>
                    <a:pt x="6328" y="19146"/>
                  </a:cubicBezTo>
                  <a:cubicBezTo>
                    <a:pt x="6461" y="19146"/>
                    <a:pt x="6579" y="19125"/>
                    <a:pt x="6658" y="19067"/>
                  </a:cubicBezTo>
                  <a:cubicBezTo>
                    <a:pt x="6992" y="18885"/>
                    <a:pt x="7326" y="17821"/>
                    <a:pt x="7326" y="17821"/>
                  </a:cubicBezTo>
                  <a:lnTo>
                    <a:pt x="7752" y="17882"/>
                  </a:lnTo>
                  <a:cubicBezTo>
                    <a:pt x="7752" y="17882"/>
                    <a:pt x="7873" y="19007"/>
                    <a:pt x="8299" y="19037"/>
                  </a:cubicBezTo>
                  <a:cubicBezTo>
                    <a:pt x="8311" y="19038"/>
                    <a:pt x="8323" y="19038"/>
                    <a:pt x="8335" y="19038"/>
                  </a:cubicBezTo>
                  <a:cubicBezTo>
                    <a:pt x="8730" y="19038"/>
                    <a:pt x="9302" y="18581"/>
                    <a:pt x="9302" y="18581"/>
                  </a:cubicBezTo>
                  <a:lnTo>
                    <a:pt x="9971" y="19007"/>
                  </a:lnTo>
                  <a:cubicBezTo>
                    <a:pt x="9971" y="19007"/>
                    <a:pt x="8633" y="20192"/>
                    <a:pt x="8907" y="21529"/>
                  </a:cubicBezTo>
                  <a:cubicBezTo>
                    <a:pt x="8907" y="21610"/>
                    <a:pt x="9069" y="21962"/>
                    <a:pt x="9402" y="21962"/>
                  </a:cubicBezTo>
                  <a:cubicBezTo>
                    <a:pt x="9569" y="21962"/>
                    <a:pt x="9778" y="21874"/>
                    <a:pt x="10031" y="21621"/>
                  </a:cubicBezTo>
                  <a:lnTo>
                    <a:pt x="10031" y="21621"/>
                  </a:lnTo>
                  <a:cubicBezTo>
                    <a:pt x="10031" y="21621"/>
                    <a:pt x="9849" y="22563"/>
                    <a:pt x="10335" y="22867"/>
                  </a:cubicBezTo>
                  <a:cubicBezTo>
                    <a:pt x="10375" y="22891"/>
                    <a:pt x="10429" y="22902"/>
                    <a:pt x="10492" y="22902"/>
                  </a:cubicBezTo>
                  <a:cubicBezTo>
                    <a:pt x="10822" y="22902"/>
                    <a:pt x="11399" y="22624"/>
                    <a:pt x="11399" y="22624"/>
                  </a:cubicBezTo>
                  <a:cubicBezTo>
                    <a:pt x="11399" y="22624"/>
                    <a:pt x="11673" y="24174"/>
                    <a:pt x="11977" y="24235"/>
                  </a:cubicBezTo>
                  <a:cubicBezTo>
                    <a:pt x="12054" y="24258"/>
                    <a:pt x="12139" y="24273"/>
                    <a:pt x="12228" y="24273"/>
                  </a:cubicBezTo>
                  <a:cubicBezTo>
                    <a:pt x="12491" y="24273"/>
                    <a:pt x="12791" y="24141"/>
                    <a:pt x="13041" y="23687"/>
                  </a:cubicBezTo>
                  <a:cubicBezTo>
                    <a:pt x="13375" y="23049"/>
                    <a:pt x="13800" y="22289"/>
                    <a:pt x="13801" y="22289"/>
                  </a:cubicBezTo>
                  <a:lnTo>
                    <a:pt x="13801" y="22289"/>
                  </a:lnTo>
                  <a:cubicBezTo>
                    <a:pt x="13800" y="22289"/>
                    <a:pt x="13709" y="24174"/>
                    <a:pt x="14378" y="24387"/>
                  </a:cubicBezTo>
                  <a:cubicBezTo>
                    <a:pt x="14410" y="24400"/>
                    <a:pt x="14446" y="24406"/>
                    <a:pt x="14486" y="24406"/>
                  </a:cubicBezTo>
                  <a:cubicBezTo>
                    <a:pt x="14708" y="24406"/>
                    <a:pt x="15032" y="24212"/>
                    <a:pt x="15290" y="24083"/>
                  </a:cubicBezTo>
                  <a:cubicBezTo>
                    <a:pt x="15776" y="23779"/>
                    <a:pt x="16232" y="23444"/>
                    <a:pt x="16232" y="23444"/>
                  </a:cubicBezTo>
                  <a:cubicBezTo>
                    <a:pt x="16232" y="23444"/>
                    <a:pt x="17782" y="24721"/>
                    <a:pt x="17904" y="24721"/>
                  </a:cubicBezTo>
                  <a:cubicBezTo>
                    <a:pt x="17910" y="24719"/>
                    <a:pt x="17917" y="24719"/>
                    <a:pt x="17925" y="24719"/>
                  </a:cubicBezTo>
                  <a:cubicBezTo>
                    <a:pt x="17975" y="24719"/>
                    <a:pt x="18067" y="24741"/>
                    <a:pt x="18171" y="24741"/>
                  </a:cubicBezTo>
                  <a:cubicBezTo>
                    <a:pt x="18414" y="24741"/>
                    <a:pt x="18725" y="24620"/>
                    <a:pt x="18725" y="23809"/>
                  </a:cubicBezTo>
                  <a:cubicBezTo>
                    <a:pt x="18725" y="23809"/>
                    <a:pt x="18360" y="21742"/>
                    <a:pt x="18542" y="21225"/>
                  </a:cubicBezTo>
                  <a:lnTo>
                    <a:pt x="18542" y="21225"/>
                  </a:lnTo>
                  <a:cubicBezTo>
                    <a:pt x="18542" y="21226"/>
                    <a:pt x="19848" y="22552"/>
                    <a:pt x="21091" y="22552"/>
                  </a:cubicBezTo>
                  <a:cubicBezTo>
                    <a:pt x="21353" y="22552"/>
                    <a:pt x="21612" y="22493"/>
                    <a:pt x="21855" y="22350"/>
                  </a:cubicBezTo>
                  <a:cubicBezTo>
                    <a:pt x="22767" y="21803"/>
                    <a:pt x="21308" y="20253"/>
                    <a:pt x="21308" y="20253"/>
                  </a:cubicBezTo>
                  <a:lnTo>
                    <a:pt x="21308" y="20253"/>
                  </a:lnTo>
                  <a:cubicBezTo>
                    <a:pt x="21308" y="20253"/>
                    <a:pt x="22578" y="20985"/>
                    <a:pt x="23544" y="20985"/>
                  </a:cubicBezTo>
                  <a:cubicBezTo>
                    <a:pt x="23899" y="20985"/>
                    <a:pt x="24213" y="20887"/>
                    <a:pt x="24409" y="20617"/>
                  </a:cubicBezTo>
                  <a:cubicBezTo>
                    <a:pt x="25108" y="19645"/>
                    <a:pt x="23132" y="17882"/>
                    <a:pt x="23132" y="17882"/>
                  </a:cubicBezTo>
                  <a:cubicBezTo>
                    <a:pt x="23132" y="17882"/>
                    <a:pt x="22372" y="17426"/>
                    <a:pt x="22433" y="17183"/>
                  </a:cubicBezTo>
                  <a:cubicBezTo>
                    <a:pt x="22433" y="17183"/>
                    <a:pt x="23740" y="16605"/>
                    <a:pt x="23801" y="15967"/>
                  </a:cubicBezTo>
                  <a:cubicBezTo>
                    <a:pt x="23831" y="15298"/>
                    <a:pt x="22007" y="14386"/>
                    <a:pt x="22007" y="14356"/>
                  </a:cubicBezTo>
                  <a:cubicBezTo>
                    <a:pt x="22007" y="14326"/>
                    <a:pt x="23436" y="13414"/>
                    <a:pt x="23497" y="13079"/>
                  </a:cubicBezTo>
                  <a:cubicBezTo>
                    <a:pt x="23497" y="12745"/>
                    <a:pt x="23102" y="12198"/>
                    <a:pt x="22767" y="12016"/>
                  </a:cubicBezTo>
                  <a:cubicBezTo>
                    <a:pt x="22767" y="12016"/>
                    <a:pt x="23284" y="11712"/>
                    <a:pt x="23284" y="11164"/>
                  </a:cubicBezTo>
                  <a:cubicBezTo>
                    <a:pt x="23284" y="10648"/>
                    <a:pt x="22615" y="9979"/>
                    <a:pt x="22615" y="9979"/>
                  </a:cubicBezTo>
                  <a:cubicBezTo>
                    <a:pt x="22615" y="9979"/>
                    <a:pt x="23527" y="9675"/>
                    <a:pt x="23588" y="9189"/>
                  </a:cubicBezTo>
                  <a:cubicBezTo>
                    <a:pt x="23679" y="8702"/>
                    <a:pt x="23041" y="8307"/>
                    <a:pt x="23041" y="8307"/>
                  </a:cubicBezTo>
                  <a:cubicBezTo>
                    <a:pt x="23041" y="8307"/>
                    <a:pt x="23588" y="8307"/>
                    <a:pt x="23740" y="7973"/>
                  </a:cubicBezTo>
                  <a:cubicBezTo>
                    <a:pt x="23953" y="7639"/>
                    <a:pt x="23436" y="7091"/>
                    <a:pt x="23558" y="6848"/>
                  </a:cubicBezTo>
                  <a:lnTo>
                    <a:pt x="23558" y="6848"/>
                  </a:lnTo>
                  <a:cubicBezTo>
                    <a:pt x="23558" y="6848"/>
                    <a:pt x="23770" y="6960"/>
                    <a:pt x="24018" y="6960"/>
                  </a:cubicBezTo>
                  <a:cubicBezTo>
                    <a:pt x="24179" y="6960"/>
                    <a:pt x="24356" y="6913"/>
                    <a:pt x="24500" y="6757"/>
                  </a:cubicBezTo>
                  <a:cubicBezTo>
                    <a:pt x="24865" y="6514"/>
                    <a:pt x="25017" y="4873"/>
                    <a:pt x="25017" y="4873"/>
                  </a:cubicBezTo>
                  <a:cubicBezTo>
                    <a:pt x="25138" y="4812"/>
                    <a:pt x="27205" y="2897"/>
                    <a:pt x="30670" y="1377"/>
                  </a:cubicBezTo>
                  <a:cubicBezTo>
                    <a:pt x="30670" y="1377"/>
                    <a:pt x="31430" y="860"/>
                    <a:pt x="31035" y="344"/>
                  </a:cubicBezTo>
                  <a:cubicBezTo>
                    <a:pt x="30883" y="104"/>
                    <a:pt x="30439" y="0"/>
                    <a:pt x="29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2983600" y="4416000"/>
              <a:ext cx="929375" cy="625425"/>
            </a:xfrm>
            <a:custGeom>
              <a:avLst/>
              <a:gdLst/>
              <a:ahLst/>
              <a:cxnLst/>
              <a:rect l="l" t="t" r="r" b="b"/>
              <a:pathLst>
                <a:path w="37175" h="25017" extrusionOk="0">
                  <a:moveTo>
                    <a:pt x="22737" y="1"/>
                  </a:moveTo>
                  <a:cubicBezTo>
                    <a:pt x="21369" y="1"/>
                    <a:pt x="21065" y="2858"/>
                    <a:pt x="21065" y="2858"/>
                  </a:cubicBezTo>
                  <a:cubicBezTo>
                    <a:pt x="21065" y="2858"/>
                    <a:pt x="21156" y="3800"/>
                    <a:pt x="20883" y="3952"/>
                  </a:cubicBezTo>
                  <a:cubicBezTo>
                    <a:pt x="20883" y="3952"/>
                    <a:pt x="19967" y="3403"/>
                    <a:pt x="19318" y="3403"/>
                  </a:cubicBezTo>
                  <a:cubicBezTo>
                    <a:pt x="19173" y="3403"/>
                    <a:pt x="19042" y="3430"/>
                    <a:pt x="18937" y="3496"/>
                  </a:cubicBezTo>
                  <a:cubicBezTo>
                    <a:pt x="18329" y="3861"/>
                    <a:pt x="18694" y="6080"/>
                    <a:pt x="18633" y="6080"/>
                  </a:cubicBezTo>
                  <a:cubicBezTo>
                    <a:pt x="18632" y="6082"/>
                    <a:pt x="18628" y="6084"/>
                    <a:pt x="18622" y="6084"/>
                  </a:cubicBezTo>
                  <a:cubicBezTo>
                    <a:pt x="18484" y="6084"/>
                    <a:pt x="17213" y="5564"/>
                    <a:pt x="16738" y="5564"/>
                  </a:cubicBezTo>
                  <a:cubicBezTo>
                    <a:pt x="16676" y="5564"/>
                    <a:pt x="16627" y="5573"/>
                    <a:pt x="16597" y="5594"/>
                  </a:cubicBezTo>
                  <a:cubicBezTo>
                    <a:pt x="16293" y="5776"/>
                    <a:pt x="16050" y="6505"/>
                    <a:pt x="16110" y="6931"/>
                  </a:cubicBezTo>
                  <a:cubicBezTo>
                    <a:pt x="16110" y="6931"/>
                    <a:pt x="15832" y="6805"/>
                    <a:pt x="15512" y="6805"/>
                  </a:cubicBezTo>
                  <a:cubicBezTo>
                    <a:pt x="15336" y="6805"/>
                    <a:pt x="15148" y="6843"/>
                    <a:pt x="14986" y="6961"/>
                  </a:cubicBezTo>
                  <a:cubicBezTo>
                    <a:pt x="14530" y="7296"/>
                    <a:pt x="14347" y="8329"/>
                    <a:pt x="14347" y="8329"/>
                  </a:cubicBezTo>
                  <a:cubicBezTo>
                    <a:pt x="14347" y="8329"/>
                    <a:pt x="13791" y="7896"/>
                    <a:pt x="13306" y="7896"/>
                  </a:cubicBezTo>
                  <a:cubicBezTo>
                    <a:pt x="13202" y="7896"/>
                    <a:pt x="13101" y="7916"/>
                    <a:pt x="13010" y="7964"/>
                  </a:cubicBezTo>
                  <a:cubicBezTo>
                    <a:pt x="12524" y="8208"/>
                    <a:pt x="12615" y="9028"/>
                    <a:pt x="12615" y="9028"/>
                  </a:cubicBezTo>
                  <a:cubicBezTo>
                    <a:pt x="12615" y="9028"/>
                    <a:pt x="12290" y="8567"/>
                    <a:pt x="11921" y="8567"/>
                  </a:cubicBezTo>
                  <a:cubicBezTo>
                    <a:pt x="11899" y="8567"/>
                    <a:pt x="11877" y="8569"/>
                    <a:pt x="11855" y="8572"/>
                  </a:cubicBezTo>
                  <a:cubicBezTo>
                    <a:pt x="11429" y="8633"/>
                    <a:pt x="11277" y="9393"/>
                    <a:pt x="10974" y="9484"/>
                  </a:cubicBezTo>
                  <a:cubicBezTo>
                    <a:pt x="10974" y="9484"/>
                    <a:pt x="10852" y="8785"/>
                    <a:pt x="10335" y="8664"/>
                  </a:cubicBezTo>
                  <a:cubicBezTo>
                    <a:pt x="10305" y="8659"/>
                    <a:pt x="10272" y="8656"/>
                    <a:pt x="10236" y="8656"/>
                  </a:cubicBezTo>
                  <a:cubicBezTo>
                    <a:pt x="9614" y="8656"/>
                    <a:pt x="8147" y="9363"/>
                    <a:pt x="8147" y="9363"/>
                  </a:cubicBezTo>
                  <a:cubicBezTo>
                    <a:pt x="8056" y="9302"/>
                    <a:pt x="5016" y="8633"/>
                    <a:pt x="1429" y="6505"/>
                  </a:cubicBezTo>
                  <a:cubicBezTo>
                    <a:pt x="1429" y="6505"/>
                    <a:pt x="1181" y="6406"/>
                    <a:pt x="905" y="6406"/>
                  </a:cubicBezTo>
                  <a:cubicBezTo>
                    <a:pt x="652" y="6406"/>
                    <a:pt x="375" y="6490"/>
                    <a:pt x="244" y="6809"/>
                  </a:cubicBezTo>
                  <a:cubicBezTo>
                    <a:pt x="1" y="7509"/>
                    <a:pt x="1460" y="9241"/>
                    <a:pt x="2767" y="10062"/>
                  </a:cubicBezTo>
                  <a:cubicBezTo>
                    <a:pt x="4066" y="10859"/>
                    <a:pt x="8436" y="12833"/>
                    <a:pt x="12502" y="12833"/>
                  </a:cubicBezTo>
                  <a:cubicBezTo>
                    <a:pt x="12621" y="12833"/>
                    <a:pt x="12740" y="12831"/>
                    <a:pt x="12858" y="12828"/>
                  </a:cubicBezTo>
                  <a:lnTo>
                    <a:pt x="12858" y="12828"/>
                  </a:lnTo>
                  <a:cubicBezTo>
                    <a:pt x="12858" y="12828"/>
                    <a:pt x="12706" y="13162"/>
                    <a:pt x="12402" y="13557"/>
                  </a:cubicBezTo>
                  <a:cubicBezTo>
                    <a:pt x="12068" y="13922"/>
                    <a:pt x="12250" y="14560"/>
                    <a:pt x="12706" y="14864"/>
                  </a:cubicBezTo>
                  <a:cubicBezTo>
                    <a:pt x="13116" y="15137"/>
                    <a:pt x="14631" y="16025"/>
                    <a:pt x="15331" y="16025"/>
                  </a:cubicBezTo>
                  <a:cubicBezTo>
                    <a:pt x="15409" y="16025"/>
                    <a:pt x="15478" y="16013"/>
                    <a:pt x="15533" y="15989"/>
                  </a:cubicBezTo>
                  <a:cubicBezTo>
                    <a:pt x="16050" y="15715"/>
                    <a:pt x="15594" y="14986"/>
                    <a:pt x="15594" y="14986"/>
                  </a:cubicBezTo>
                  <a:cubicBezTo>
                    <a:pt x="15594" y="14986"/>
                    <a:pt x="16483" y="13830"/>
                    <a:pt x="16885" y="13830"/>
                  </a:cubicBezTo>
                  <a:cubicBezTo>
                    <a:pt x="16891" y="13830"/>
                    <a:pt x="16896" y="13830"/>
                    <a:pt x="16901" y="13831"/>
                  </a:cubicBezTo>
                  <a:cubicBezTo>
                    <a:pt x="17235" y="13892"/>
                    <a:pt x="17965" y="13740"/>
                    <a:pt x="18907" y="14378"/>
                  </a:cubicBezTo>
                  <a:cubicBezTo>
                    <a:pt x="19515" y="14803"/>
                    <a:pt x="17965" y="16931"/>
                    <a:pt x="17843" y="17296"/>
                  </a:cubicBezTo>
                  <a:cubicBezTo>
                    <a:pt x="17782" y="17843"/>
                    <a:pt x="17326" y="18481"/>
                    <a:pt x="18329" y="19089"/>
                  </a:cubicBezTo>
                  <a:cubicBezTo>
                    <a:pt x="19384" y="19689"/>
                    <a:pt x="19872" y="19929"/>
                    <a:pt x="20165" y="19929"/>
                  </a:cubicBezTo>
                  <a:cubicBezTo>
                    <a:pt x="20244" y="19929"/>
                    <a:pt x="20308" y="19912"/>
                    <a:pt x="20366" y="19880"/>
                  </a:cubicBezTo>
                  <a:cubicBezTo>
                    <a:pt x="20609" y="19728"/>
                    <a:pt x="21065" y="19393"/>
                    <a:pt x="20731" y="18907"/>
                  </a:cubicBezTo>
                  <a:cubicBezTo>
                    <a:pt x="20396" y="18390"/>
                    <a:pt x="20001" y="17782"/>
                    <a:pt x="20366" y="17296"/>
                  </a:cubicBezTo>
                  <a:cubicBezTo>
                    <a:pt x="20700" y="16810"/>
                    <a:pt x="21369" y="16323"/>
                    <a:pt x="21764" y="15776"/>
                  </a:cubicBezTo>
                  <a:lnTo>
                    <a:pt x="22129" y="15746"/>
                  </a:lnTo>
                  <a:lnTo>
                    <a:pt x="23466" y="16475"/>
                  </a:lnTo>
                  <a:cubicBezTo>
                    <a:pt x="23466" y="16475"/>
                    <a:pt x="23193" y="18907"/>
                    <a:pt x="23193" y="19059"/>
                  </a:cubicBezTo>
                  <a:cubicBezTo>
                    <a:pt x="23193" y="19211"/>
                    <a:pt x="22372" y="20366"/>
                    <a:pt x="22645" y="20761"/>
                  </a:cubicBezTo>
                  <a:cubicBezTo>
                    <a:pt x="22925" y="21097"/>
                    <a:pt x="24388" y="21998"/>
                    <a:pt x="25425" y="21998"/>
                  </a:cubicBezTo>
                  <a:cubicBezTo>
                    <a:pt x="25516" y="21998"/>
                    <a:pt x="25602" y="21991"/>
                    <a:pt x="25685" y="21977"/>
                  </a:cubicBezTo>
                  <a:cubicBezTo>
                    <a:pt x="25685" y="21977"/>
                    <a:pt x="26080" y="21399"/>
                    <a:pt x="25624" y="20609"/>
                  </a:cubicBezTo>
                  <a:lnTo>
                    <a:pt x="25837" y="19120"/>
                  </a:lnTo>
                  <a:cubicBezTo>
                    <a:pt x="25837" y="19120"/>
                    <a:pt x="26171" y="20214"/>
                    <a:pt x="26293" y="20518"/>
                  </a:cubicBezTo>
                  <a:cubicBezTo>
                    <a:pt x="26384" y="20883"/>
                    <a:pt x="26779" y="22494"/>
                    <a:pt x="26840" y="22858"/>
                  </a:cubicBezTo>
                  <a:cubicBezTo>
                    <a:pt x="26931" y="23162"/>
                    <a:pt x="27083" y="23922"/>
                    <a:pt x="27874" y="24439"/>
                  </a:cubicBezTo>
                  <a:cubicBezTo>
                    <a:pt x="28664" y="24986"/>
                    <a:pt x="29424" y="25016"/>
                    <a:pt x="29424" y="25016"/>
                  </a:cubicBezTo>
                  <a:cubicBezTo>
                    <a:pt x="29424" y="25016"/>
                    <a:pt x="30153" y="24773"/>
                    <a:pt x="29545" y="24013"/>
                  </a:cubicBezTo>
                  <a:cubicBezTo>
                    <a:pt x="28937" y="23253"/>
                    <a:pt x="28603" y="23314"/>
                    <a:pt x="28633" y="22494"/>
                  </a:cubicBezTo>
                  <a:cubicBezTo>
                    <a:pt x="28664" y="21703"/>
                    <a:pt x="28451" y="21247"/>
                    <a:pt x="28937" y="20883"/>
                  </a:cubicBezTo>
                  <a:cubicBezTo>
                    <a:pt x="28937" y="20883"/>
                    <a:pt x="29585" y="21151"/>
                    <a:pt x="31014" y="21151"/>
                  </a:cubicBezTo>
                  <a:cubicBezTo>
                    <a:pt x="31252" y="21151"/>
                    <a:pt x="31512" y="21143"/>
                    <a:pt x="31795" y="21126"/>
                  </a:cubicBezTo>
                  <a:lnTo>
                    <a:pt x="34226" y="22129"/>
                  </a:lnTo>
                  <a:cubicBezTo>
                    <a:pt x="34226" y="22129"/>
                    <a:pt x="35249" y="22859"/>
                    <a:pt x="35432" y="22859"/>
                  </a:cubicBezTo>
                  <a:cubicBezTo>
                    <a:pt x="35436" y="22859"/>
                    <a:pt x="35439" y="22859"/>
                    <a:pt x="35442" y="22858"/>
                  </a:cubicBezTo>
                  <a:cubicBezTo>
                    <a:pt x="35442" y="22858"/>
                    <a:pt x="35500" y="22868"/>
                    <a:pt x="35584" y="22868"/>
                  </a:cubicBezTo>
                  <a:cubicBezTo>
                    <a:pt x="35710" y="22868"/>
                    <a:pt x="35892" y="22846"/>
                    <a:pt x="36020" y="22737"/>
                  </a:cubicBezTo>
                  <a:cubicBezTo>
                    <a:pt x="36020" y="22737"/>
                    <a:pt x="36165" y="22868"/>
                    <a:pt x="36326" y="22868"/>
                  </a:cubicBezTo>
                  <a:cubicBezTo>
                    <a:pt x="36397" y="22868"/>
                    <a:pt x="36471" y="22842"/>
                    <a:pt x="36536" y="22767"/>
                  </a:cubicBezTo>
                  <a:cubicBezTo>
                    <a:pt x="36779" y="22554"/>
                    <a:pt x="37175" y="22159"/>
                    <a:pt x="36962" y="21339"/>
                  </a:cubicBezTo>
                  <a:cubicBezTo>
                    <a:pt x="36719" y="20487"/>
                    <a:pt x="36111" y="19880"/>
                    <a:pt x="35928" y="19241"/>
                  </a:cubicBezTo>
                  <a:cubicBezTo>
                    <a:pt x="35928" y="19241"/>
                    <a:pt x="35655" y="18633"/>
                    <a:pt x="34895" y="18329"/>
                  </a:cubicBezTo>
                  <a:cubicBezTo>
                    <a:pt x="34441" y="18130"/>
                    <a:pt x="34150" y="18049"/>
                    <a:pt x="33853" y="18049"/>
                  </a:cubicBezTo>
                  <a:cubicBezTo>
                    <a:pt x="33653" y="18049"/>
                    <a:pt x="33450" y="18086"/>
                    <a:pt x="33193" y="18147"/>
                  </a:cubicBezTo>
                  <a:cubicBezTo>
                    <a:pt x="33193" y="18147"/>
                    <a:pt x="32889" y="16992"/>
                    <a:pt x="32463" y="16810"/>
                  </a:cubicBezTo>
                  <a:cubicBezTo>
                    <a:pt x="32384" y="16773"/>
                    <a:pt x="32276" y="16759"/>
                    <a:pt x="32153" y="16759"/>
                  </a:cubicBezTo>
                  <a:cubicBezTo>
                    <a:pt x="31663" y="16759"/>
                    <a:pt x="30944" y="16992"/>
                    <a:pt x="30944" y="16992"/>
                  </a:cubicBezTo>
                  <a:lnTo>
                    <a:pt x="30761" y="16566"/>
                  </a:lnTo>
                  <a:cubicBezTo>
                    <a:pt x="30761" y="16566"/>
                    <a:pt x="31673" y="15776"/>
                    <a:pt x="31460" y="15351"/>
                  </a:cubicBezTo>
                  <a:cubicBezTo>
                    <a:pt x="31187" y="14955"/>
                    <a:pt x="30396" y="14743"/>
                    <a:pt x="30396" y="14743"/>
                  </a:cubicBezTo>
                  <a:lnTo>
                    <a:pt x="30396" y="13922"/>
                  </a:lnTo>
                  <a:cubicBezTo>
                    <a:pt x="30396" y="13922"/>
                    <a:pt x="30769" y="14006"/>
                    <a:pt x="31276" y="14006"/>
                  </a:cubicBezTo>
                  <a:cubicBezTo>
                    <a:pt x="31909" y="14006"/>
                    <a:pt x="32754" y="13875"/>
                    <a:pt x="33345" y="13284"/>
                  </a:cubicBezTo>
                  <a:cubicBezTo>
                    <a:pt x="33436" y="13193"/>
                    <a:pt x="33892" y="12402"/>
                    <a:pt x="32706" y="12220"/>
                  </a:cubicBezTo>
                  <a:cubicBezTo>
                    <a:pt x="32706" y="12220"/>
                    <a:pt x="33679" y="11764"/>
                    <a:pt x="33649" y="11156"/>
                  </a:cubicBezTo>
                  <a:cubicBezTo>
                    <a:pt x="33649" y="10852"/>
                    <a:pt x="32737" y="10366"/>
                    <a:pt x="32737" y="10366"/>
                  </a:cubicBezTo>
                  <a:cubicBezTo>
                    <a:pt x="32737" y="10366"/>
                    <a:pt x="33983" y="9150"/>
                    <a:pt x="33831" y="8785"/>
                  </a:cubicBezTo>
                  <a:cubicBezTo>
                    <a:pt x="33744" y="8494"/>
                    <a:pt x="33461" y="8175"/>
                    <a:pt x="32771" y="8175"/>
                  </a:cubicBezTo>
                  <a:cubicBezTo>
                    <a:pt x="32740" y="8175"/>
                    <a:pt x="32708" y="8176"/>
                    <a:pt x="32676" y="8177"/>
                  </a:cubicBezTo>
                  <a:cubicBezTo>
                    <a:pt x="31916" y="8268"/>
                    <a:pt x="30944" y="8360"/>
                    <a:pt x="30944" y="8360"/>
                  </a:cubicBezTo>
                  <a:cubicBezTo>
                    <a:pt x="30944" y="8360"/>
                    <a:pt x="32615" y="7265"/>
                    <a:pt x="32463" y="6536"/>
                  </a:cubicBezTo>
                  <a:cubicBezTo>
                    <a:pt x="32403" y="6293"/>
                    <a:pt x="31977" y="6080"/>
                    <a:pt x="31612" y="5928"/>
                  </a:cubicBezTo>
                  <a:cubicBezTo>
                    <a:pt x="31035" y="5685"/>
                    <a:pt x="30427" y="5533"/>
                    <a:pt x="30427" y="5533"/>
                  </a:cubicBezTo>
                  <a:cubicBezTo>
                    <a:pt x="30427" y="5533"/>
                    <a:pt x="30609" y="3314"/>
                    <a:pt x="30488" y="3192"/>
                  </a:cubicBezTo>
                  <a:cubicBezTo>
                    <a:pt x="30403" y="3150"/>
                    <a:pt x="30319" y="2713"/>
                    <a:pt x="29910" y="2713"/>
                  </a:cubicBezTo>
                  <a:cubicBezTo>
                    <a:pt x="29729" y="2713"/>
                    <a:pt x="29485" y="2798"/>
                    <a:pt x="29150" y="3040"/>
                  </a:cubicBezTo>
                  <a:cubicBezTo>
                    <a:pt x="29150" y="3040"/>
                    <a:pt x="27539" y="4712"/>
                    <a:pt x="26992" y="4834"/>
                  </a:cubicBezTo>
                  <a:cubicBezTo>
                    <a:pt x="26992" y="4834"/>
                    <a:pt x="27539" y="1916"/>
                    <a:pt x="25898" y="1186"/>
                  </a:cubicBezTo>
                  <a:cubicBezTo>
                    <a:pt x="25801" y="1145"/>
                    <a:pt x="25709" y="1126"/>
                    <a:pt x="25623" y="1126"/>
                  </a:cubicBezTo>
                  <a:cubicBezTo>
                    <a:pt x="24755" y="1126"/>
                    <a:pt x="24378" y="3010"/>
                    <a:pt x="24378" y="3010"/>
                  </a:cubicBezTo>
                  <a:cubicBezTo>
                    <a:pt x="24378" y="3010"/>
                    <a:pt x="24104" y="1"/>
                    <a:pt x="227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1062600" y="2055050"/>
              <a:ext cx="656575" cy="426400"/>
            </a:xfrm>
            <a:custGeom>
              <a:avLst/>
              <a:gdLst/>
              <a:ahLst/>
              <a:cxnLst/>
              <a:rect l="l" t="t" r="r" b="b"/>
              <a:pathLst>
                <a:path w="26263" h="17056" extrusionOk="0">
                  <a:moveTo>
                    <a:pt x="13290" y="1"/>
                  </a:moveTo>
                  <a:cubicBezTo>
                    <a:pt x="13115" y="1"/>
                    <a:pt x="12910" y="112"/>
                    <a:pt x="12858" y="638"/>
                  </a:cubicBezTo>
                  <a:cubicBezTo>
                    <a:pt x="12858" y="638"/>
                    <a:pt x="12858" y="2279"/>
                    <a:pt x="12645" y="2583"/>
                  </a:cubicBezTo>
                  <a:cubicBezTo>
                    <a:pt x="12645" y="2583"/>
                    <a:pt x="11747" y="1260"/>
                    <a:pt x="10742" y="1260"/>
                  </a:cubicBezTo>
                  <a:cubicBezTo>
                    <a:pt x="10608" y="1260"/>
                    <a:pt x="10471" y="1283"/>
                    <a:pt x="10335" y="1337"/>
                  </a:cubicBezTo>
                  <a:cubicBezTo>
                    <a:pt x="9575" y="1580"/>
                    <a:pt x="10456" y="2948"/>
                    <a:pt x="10456" y="2948"/>
                  </a:cubicBezTo>
                  <a:cubicBezTo>
                    <a:pt x="10456" y="2948"/>
                    <a:pt x="9435" y="2080"/>
                    <a:pt x="8681" y="2080"/>
                  </a:cubicBezTo>
                  <a:cubicBezTo>
                    <a:pt x="8488" y="2080"/>
                    <a:pt x="8313" y="2137"/>
                    <a:pt x="8177" y="2279"/>
                  </a:cubicBezTo>
                  <a:cubicBezTo>
                    <a:pt x="7478" y="2918"/>
                    <a:pt x="8754" y="4529"/>
                    <a:pt x="8754" y="4529"/>
                  </a:cubicBezTo>
                  <a:cubicBezTo>
                    <a:pt x="8754" y="4529"/>
                    <a:pt x="9241" y="4985"/>
                    <a:pt x="9210" y="5167"/>
                  </a:cubicBezTo>
                  <a:cubicBezTo>
                    <a:pt x="9210" y="5167"/>
                    <a:pt x="8146" y="5441"/>
                    <a:pt x="8025" y="5897"/>
                  </a:cubicBezTo>
                  <a:cubicBezTo>
                    <a:pt x="7903" y="6352"/>
                    <a:pt x="9149" y="7295"/>
                    <a:pt x="9119" y="7325"/>
                  </a:cubicBezTo>
                  <a:cubicBezTo>
                    <a:pt x="9119" y="7356"/>
                    <a:pt x="7903" y="7872"/>
                    <a:pt x="7873" y="8085"/>
                  </a:cubicBezTo>
                  <a:cubicBezTo>
                    <a:pt x="7842" y="8328"/>
                    <a:pt x="8055" y="8814"/>
                    <a:pt x="8298" y="8997"/>
                  </a:cubicBezTo>
                  <a:cubicBezTo>
                    <a:pt x="8298" y="8997"/>
                    <a:pt x="7842" y="9149"/>
                    <a:pt x="7751" y="9574"/>
                  </a:cubicBezTo>
                  <a:cubicBezTo>
                    <a:pt x="7690" y="10000"/>
                    <a:pt x="8146" y="10547"/>
                    <a:pt x="8146" y="10547"/>
                  </a:cubicBezTo>
                  <a:cubicBezTo>
                    <a:pt x="8146" y="10547"/>
                    <a:pt x="7417" y="10638"/>
                    <a:pt x="7295" y="11003"/>
                  </a:cubicBezTo>
                  <a:cubicBezTo>
                    <a:pt x="7174" y="11398"/>
                    <a:pt x="7599" y="11732"/>
                    <a:pt x="7599" y="11732"/>
                  </a:cubicBezTo>
                  <a:cubicBezTo>
                    <a:pt x="7599" y="11732"/>
                    <a:pt x="7543" y="11724"/>
                    <a:pt x="7463" y="11724"/>
                  </a:cubicBezTo>
                  <a:cubicBezTo>
                    <a:pt x="7322" y="11724"/>
                    <a:pt x="7107" y="11749"/>
                    <a:pt x="6991" y="11884"/>
                  </a:cubicBezTo>
                  <a:cubicBezTo>
                    <a:pt x="6809" y="12128"/>
                    <a:pt x="7113" y="12584"/>
                    <a:pt x="6991" y="12766"/>
                  </a:cubicBezTo>
                  <a:cubicBezTo>
                    <a:pt x="6991" y="12766"/>
                    <a:pt x="6791" y="12599"/>
                    <a:pt x="6539" y="12599"/>
                  </a:cubicBezTo>
                  <a:cubicBezTo>
                    <a:pt x="6451" y="12599"/>
                    <a:pt x="6356" y="12620"/>
                    <a:pt x="6262" y="12675"/>
                  </a:cubicBezTo>
                  <a:cubicBezTo>
                    <a:pt x="5745" y="12766"/>
                    <a:pt x="5411" y="13982"/>
                    <a:pt x="5411" y="13982"/>
                  </a:cubicBezTo>
                  <a:cubicBezTo>
                    <a:pt x="5320" y="14012"/>
                    <a:pt x="3465" y="15167"/>
                    <a:pt x="639" y="15836"/>
                  </a:cubicBezTo>
                  <a:cubicBezTo>
                    <a:pt x="639" y="15836"/>
                    <a:pt x="0" y="16109"/>
                    <a:pt x="244" y="16565"/>
                  </a:cubicBezTo>
                  <a:cubicBezTo>
                    <a:pt x="393" y="16885"/>
                    <a:pt x="1199" y="17055"/>
                    <a:pt x="2034" y="17055"/>
                  </a:cubicBezTo>
                  <a:cubicBezTo>
                    <a:pt x="2390" y="17055"/>
                    <a:pt x="2752" y="17024"/>
                    <a:pt x="3070" y="16961"/>
                  </a:cubicBezTo>
                  <a:cubicBezTo>
                    <a:pt x="4134" y="16717"/>
                    <a:pt x="7447" y="15502"/>
                    <a:pt x="9453" y="13374"/>
                  </a:cubicBezTo>
                  <a:cubicBezTo>
                    <a:pt x="9453" y="13374"/>
                    <a:pt x="9545" y="13617"/>
                    <a:pt x="9575" y="13951"/>
                  </a:cubicBezTo>
                  <a:cubicBezTo>
                    <a:pt x="9602" y="14251"/>
                    <a:pt x="9922" y="14477"/>
                    <a:pt x="10251" y="14477"/>
                  </a:cubicBezTo>
                  <a:cubicBezTo>
                    <a:pt x="10289" y="14477"/>
                    <a:pt x="10327" y="14474"/>
                    <a:pt x="10365" y="14468"/>
                  </a:cubicBezTo>
                  <a:cubicBezTo>
                    <a:pt x="10760" y="14407"/>
                    <a:pt x="12159" y="14073"/>
                    <a:pt x="12311" y="13647"/>
                  </a:cubicBezTo>
                  <a:cubicBezTo>
                    <a:pt x="12463" y="13252"/>
                    <a:pt x="11855" y="13100"/>
                    <a:pt x="11855" y="13100"/>
                  </a:cubicBezTo>
                  <a:cubicBezTo>
                    <a:pt x="11855" y="13100"/>
                    <a:pt x="11733" y="12097"/>
                    <a:pt x="11915" y="11945"/>
                  </a:cubicBezTo>
                  <a:cubicBezTo>
                    <a:pt x="12128" y="11793"/>
                    <a:pt x="12402" y="11368"/>
                    <a:pt x="13192" y="11216"/>
                  </a:cubicBezTo>
                  <a:cubicBezTo>
                    <a:pt x="13204" y="11214"/>
                    <a:pt x="13216" y="11212"/>
                    <a:pt x="13227" y="11212"/>
                  </a:cubicBezTo>
                  <a:cubicBezTo>
                    <a:pt x="13692" y="11212"/>
                    <a:pt x="13956" y="12954"/>
                    <a:pt x="14104" y="13191"/>
                  </a:cubicBezTo>
                  <a:cubicBezTo>
                    <a:pt x="14286" y="13452"/>
                    <a:pt x="14379" y="13868"/>
                    <a:pt x="14917" y="13868"/>
                  </a:cubicBezTo>
                  <a:cubicBezTo>
                    <a:pt x="15007" y="13868"/>
                    <a:pt x="15110" y="13856"/>
                    <a:pt x="15229" y="13830"/>
                  </a:cubicBezTo>
                  <a:cubicBezTo>
                    <a:pt x="16262" y="13556"/>
                    <a:pt x="16566" y="13465"/>
                    <a:pt x="16657" y="13252"/>
                  </a:cubicBezTo>
                  <a:cubicBezTo>
                    <a:pt x="16718" y="13039"/>
                    <a:pt x="16748" y="12644"/>
                    <a:pt x="16384" y="12584"/>
                  </a:cubicBezTo>
                  <a:cubicBezTo>
                    <a:pt x="15988" y="12492"/>
                    <a:pt x="15502" y="12371"/>
                    <a:pt x="15441" y="11976"/>
                  </a:cubicBezTo>
                  <a:cubicBezTo>
                    <a:pt x="15350" y="11550"/>
                    <a:pt x="15472" y="10942"/>
                    <a:pt x="15381" y="10517"/>
                  </a:cubicBezTo>
                  <a:lnTo>
                    <a:pt x="15533" y="10304"/>
                  </a:lnTo>
                  <a:lnTo>
                    <a:pt x="16566" y="10000"/>
                  </a:lnTo>
                  <a:cubicBezTo>
                    <a:pt x="16566" y="10000"/>
                    <a:pt x="17630" y="11307"/>
                    <a:pt x="17721" y="11398"/>
                  </a:cubicBezTo>
                  <a:cubicBezTo>
                    <a:pt x="17782" y="11459"/>
                    <a:pt x="17934" y="12462"/>
                    <a:pt x="18268" y="12523"/>
                  </a:cubicBezTo>
                  <a:cubicBezTo>
                    <a:pt x="18299" y="12528"/>
                    <a:pt x="18336" y="12530"/>
                    <a:pt x="18379" y="12530"/>
                  </a:cubicBezTo>
                  <a:cubicBezTo>
                    <a:pt x="18846" y="12530"/>
                    <a:pt x="19978" y="12229"/>
                    <a:pt x="20396" y="11672"/>
                  </a:cubicBezTo>
                  <a:cubicBezTo>
                    <a:pt x="20396" y="11672"/>
                    <a:pt x="20335" y="11155"/>
                    <a:pt x="19727" y="11003"/>
                  </a:cubicBezTo>
                  <a:lnTo>
                    <a:pt x="19089" y="10182"/>
                  </a:lnTo>
                  <a:lnTo>
                    <a:pt x="19089" y="10182"/>
                  </a:lnTo>
                  <a:cubicBezTo>
                    <a:pt x="19089" y="10182"/>
                    <a:pt x="19788" y="10547"/>
                    <a:pt x="20001" y="10669"/>
                  </a:cubicBezTo>
                  <a:cubicBezTo>
                    <a:pt x="20213" y="10790"/>
                    <a:pt x="21217" y="11429"/>
                    <a:pt x="21399" y="11550"/>
                  </a:cubicBezTo>
                  <a:cubicBezTo>
                    <a:pt x="21546" y="11648"/>
                    <a:pt x="21872" y="11865"/>
                    <a:pt x="22328" y="11865"/>
                  </a:cubicBezTo>
                  <a:cubicBezTo>
                    <a:pt x="22436" y="11865"/>
                    <a:pt x="22553" y="11853"/>
                    <a:pt x="22676" y="11824"/>
                  </a:cubicBezTo>
                  <a:cubicBezTo>
                    <a:pt x="23314" y="11672"/>
                    <a:pt x="23739" y="11368"/>
                    <a:pt x="23739" y="11368"/>
                  </a:cubicBezTo>
                  <a:cubicBezTo>
                    <a:pt x="23739" y="11368"/>
                    <a:pt x="24013" y="10912"/>
                    <a:pt x="23344" y="10821"/>
                  </a:cubicBezTo>
                  <a:cubicBezTo>
                    <a:pt x="23215" y="10809"/>
                    <a:pt x="23105" y="10806"/>
                    <a:pt x="23008" y="10806"/>
                  </a:cubicBezTo>
                  <a:cubicBezTo>
                    <a:pt x="22903" y="10806"/>
                    <a:pt x="22814" y="10810"/>
                    <a:pt x="22736" y="10810"/>
                  </a:cubicBezTo>
                  <a:cubicBezTo>
                    <a:pt x="22500" y="10810"/>
                    <a:pt x="22364" y="10778"/>
                    <a:pt x="22159" y="10517"/>
                  </a:cubicBezTo>
                  <a:cubicBezTo>
                    <a:pt x="21764" y="10091"/>
                    <a:pt x="21429" y="10000"/>
                    <a:pt x="21520" y="9574"/>
                  </a:cubicBezTo>
                  <a:cubicBezTo>
                    <a:pt x="21520" y="9574"/>
                    <a:pt x="22159" y="9331"/>
                    <a:pt x="23071" y="8328"/>
                  </a:cubicBezTo>
                  <a:lnTo>
                    <a:pt x="24773" y="7629"/>
                  </a:lnTo>
                  <a:cubicBezTo>
                    <a:pt x="24773" y="7629"/>
                    <a:pt x="25685" y="7477"/>
                    <a:pt x="25715" y="7416"/>
                  </a:cubicBezTo>
                  <a:cubicBezTo>
                    <a:pt x="25715" y="7416"/>
                    <a:pt x="25958" y="7264"/>
                    <a:pt x="25958" y="7052"/>
                  </a:cubicBezTo>
                  <a:cubicBezTo>
                    <a:pt x="25958" y="7052"/>
                    <a:pt x="26232" y="7052"/>
                    <a:pt x="26232" y="6839"/>
                  </a:cubicBezTo>
                  <a:cubicBezTo>
                    <a:pt x="26232" y="6596"/>
                    <a:pt x="26262" y="6231"/>
                    <a:pt x="25715" y="5927"/>
                  </a:cubicBezTo>
                  <a:cubicBezTo>
                    <a:pt x="25198" y="5623"/>
                    <a:pt x="24590" y="5623"/>
                    <a:pt x="24195" y="5380"/>
                  </a:cubicBezTo>
                  <a:cubicBezTo>
                    <a:pt x="24195" y="5380"/>
                    <a:pt x="24059" y="5327"/>
                    <a:pt x="23835" y="5327"/>
                  </a:cubicBezTo>
                  <a:cubicBezTo>
                    <a:pt x="23678" y="5327"/>
                    <a:pt x="23478" y="5353"/>
                    <a:pt x="23253" y="5441"/>
                  </a:cubicBezTo>
                  <a:cubicBezTo>
                    <a:pt x="22736" y="5623"/>
                    <a:pt x="22524" y="5775"/>
                    <a:pt x="22311" y="6200"/>
                  </a:cubicBezTo>
                  <a:cubicBezTo>
                    <a:pt x="22311" y="6200"/>
                    <a:pt x="21752" y="5875"/>
                    <a:pt x="21429" y="5875"/>
                  </a:cubicBezTo>
                  <a:cubicBezTo>
                    <a:pt x="21383" y="5875"/>
                    <a:pt x="21342" y="5881"/>
                    <a:pt x="21308" y="5897"/>
                  </a:cubicBezTo>
                  <a:cubicBezTo>
                    <a:pt x="21004" y="5988"/>
                    <a:pt x="20639" y="6717"/>
                    <a:pt x="20639" y="6717"/>
                  </a:cubicBezTo>
                  <a:lnTo>
                    <a:pt x="20335" y="6596"/>
                  </a:lnTo>
                  <a:cubicBezTo>
                    <a:pt x="20335" y="6596"/>
                    <a:pt x="20396" y="5775"/>
                    <a:pt x="20062" y="5684"/>
                  </a:cubicBezTo>
                  <a:cubicBezTo>
                    <a:pt x="20034" y="5678"/>
                    <a:pt x="20004" y="5676"/>
                    <a:pt x="19974" y="5676"/>
                  </a:cubicBezTo>
                  <a:cubicBezTo>
                    <a:pt x="19668" y="5676"/>
                    <a:pt x="19241" y="5927"/>
                    <a:pt x="19241" y="5927"/>
                  </a:cubicBezTo>
                  <a:lnTo>
                    <a:pt x="18785" y="5501"/>
                  </a:lnTo>
                  <a:cubicBezTo>
                    <a:pt x="18785" y="5501"/>
                    <a:pt x="19910" y="4772"/>
                    <a:pt x="19910" y="3708"/>
                  </a:cubicBezTo>
                  <a:cubicBezTo>
                    <a:pt x="19910" y="3664"/>
                    <a:pt x="19828" y="3327"/>
                    <a:pt x="19500" y="3327"/>
                  </a:cubicBezTo>
                  <a:cubicBezTo>
                    <a:pt x="19379" y="3327"/>
                    <a:pt x="19224" y="3373"/>
                    <a:pt x="19028" y="3495"/>
                  </a:cubicBezTo>
                  <a:cubicBezTo>
                    <a:pt x="19028" y="3495"/>
                    <a:pt x="19302" y="2766"/>
                    <a:pt x="18998" y="2492"/>
                  </a:cubicBezTo>
                  <a:cubicBezTo>
                    <a:pt x="18958" y="2452"/>
                    <a:pt x="18882" y="2437"/>
                    <a:pt x="18792" y="2437"/>
                  </a:cubicBezTo>
                  <a:cubicBezTo>
                    <a:pt x="18540" y="2437"/>
                    <a:pt x="18177" y="2553"/>
                    <a:pt x="18177" y="2553"/>
                  </a:cubicBezTo>
                  <a:cubicBezTo>
                    <a:pt x="18177" y="2553"/>
                    <a:pt x="18177" y="1337"/>
                    <a:pt x="17964" y="1216"/>
                  </a:cubicBezTo>
                  <a:cubicBezTo>
                    <a:pt x="17888" y="1183"/>
                    <a:pt x="17799" y="1158"/>
                    <a:pt x="17701" y="1158"/>
                  </a:cubicBezTo>
                  <a:cubicBezTo>
                    <a:pt x="17528" y="1158"/>
                    <a:pt x="17327" y="1236"/>
                    <a:pt x="17113" y="1489"/>
                  </a:cubicBezTo>
                  <a:cubicBezTo>
                    <a:pt x="16748" y="1884"/>
                    <a:pt x="16353" y="2401"/>
                    <a:pt x="16353" y="2401"/>
                  </a:cubicBezTo>
                  <a:cubicBezTo>
                    <a:pt x="16353" y="2401"/>
                    <a:pt x="16657" y="1033"/>
                    <a:pt x="16201" y="760"/>
                  </a:cubicBezTo>
                  <a:cubicBezTo>
                    <a:pt x="16161" y="727"/>
                    <a:pt x="16110" y="714"/>
                    <a:pt x="16052" y="714"/>
                  </a:cubicBezTo>
                  <a:cubicBezTo>
                    <a:pt x="15890" y="714"/>
                    <a:pt x="15673" y="814"/>
                    <a:pt x="15472" y="881"/>
                  </a:cubicBezTo>
                  <a:cubicBezTo>
                    <a:pt x="15046" y="1033"/>
                    <a:pt x="14681" y="1246"/>
                    <a:pt x="14681" y="1246"/>
                  </a:cubicBezTo>
                  <a:cubicBezTo>
                    <a:pt x="14681" y="1246"/>
                    <a:pt x="13678" y="61"/>
                    <a:pt x="13557" y="61"/>
                  </a:cubicBezTo>
                  <a:cubicBezTo>
                    <a:pt x="13531" y="61"/>
                    <a:pt x="13418" y="1"/>
                    <a:pt x="132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2708525" y="2172975"/>
              <a:ext cx="478000" cy="607075"/>
            </a:xfrm>
            <a:custGeom>
              <a:avLst/>
              <a:gdLst/>
              <a:ahLst/>
              <a:cxnLst/>
              <a:rect l="l" t="t" r="r" b="b"/>
              <a:pathLst>
                <a:path w="19120" h="24283" extrusionOk="0">
                  <a:moveTo>
                    <a:pt x="668" y="0"/>
                  </a:moveTo>
                  <a:cubicBezTo>
                    <a:pt x="593" y="0"/>
                    <a:pt x="511" y="24"/>
                    <a:pt x="426" y="85"/>
                  </a:cubicBezTo>
                  <a:cubicBezTo>
                    <a:pt x="0" y="328"/>
                    <a:pt x="92" y="1939"/>
                    <a:pt x="456" y="2912"/>
                  </a:cubicBezTo>
                  <a:cubicBezTo>
                    <a:pt x="852" y="3946"/>
                    <a:pt x="2523" y="7015"/>
                    <a:pt x="4925" y="8748"/>
                  </a:cubicBezTo>
                  <a:cubicBezTo>
                    <a:pt x="4925" y="8748"/>
                    <a:pt x="4681" y="8839"/>
                    <a:pt x="4347" y="8930"/>
                  </a:cubicBezTo>
                  <a:cubicBezTo>
                    <a:pt x="4013" y="8991"/>
                    <a:pt x="3800" y="9417"/>
                    <a:pt x="3952" y="9812"/>
                  </a:cubicBezTo>
                  <a:cubicBezTo>
                    <a:pt x="4073" y="10177"/>
                    <a:pt x="4651" y="11514"/>
                    <a:pt x="5046" y="11636"/>
                  </a:cubicBezTo>
                  <a:cubicBezTo>
                    <a:pt x="5066" y="11638"/>
                    <a:pt x="5086" y="11640"/>
                    <a:pt x="5104" y="11640"/>
                  </a:cubicBezTo>
                  <a:cubicBezTo>
                    <a:pt x="5474" y="11640"/>
                    <a:pt x="5502" y="11088"/>
                    <a:pt x="5502" y="11088"/>
                  </a:cubicBezTo>
                  <a:cubicBezTo>
                    <a:pt x="5502" y="11088"/>
                    <a:pt x="6116" y="10921"/>
                    <a:pt x="6471" y="10921"/>
                  </a:cubicBezTo>
                  <a:cubicBezTo>
                    <a:pt x="6569" y="10921"/>
                    <a:pt x="6648" y="10934"/>
                    <a:pt x="6687" y="10967"/>
                  </a:cubicBezTo>
                  <a:cubicBezTo>
                    <a:pt x="6900" y="11119"/>
                    <a:pt x="7326" y="11362"/>
                    <a:pt x="7599" y="12122"/>
                  </a:cubicBezTo>
                  <a:cubicBezTo>
                    <a:pt x="7751" y="12578"/>
                    <a:pt x="6019" y="13155"/>
                    <a:pt x="5776" y="13307"/>
                  </a:cubicBezTo>
                  <a:cubicBezTo>
                    <a:pt x="5502" y="13551"/>
                    <a:pt x="4985" y="13702"/>
                    <a:pt x="5320" y="14523"/>
                  </a:cubicBezTo>
                  <a:cubicBezTo>
                    <a:pt x="5745" y="15496"/>
                    <a:pt x="5897" y="15769"/>
                    <a:pt x="6140" y="15800"/>
                  </a:cubicBezTo>
                  <a:cubicBezTo>
                    <a:pt x="6187" y="15806"/>
                    <a:pt x="6241" y="15812"/>
                    <a:pt x="6299" y="15812"/>
                  </a:cubicBezTo>
                  <a:cubicBezTo>
                    <a:pt x="6508" y="15812"/>
                    <a:pt x="6755" y="15744"/>
                    <a:pt x="6779" y="15435"/>
                  </a:cubicBezTo>
                  <a:cubicBezTo>
                    <a:pt x="6779" y="15010"/>
                    <a:pt x="6839" y="14523"/>
                    <a:pt x="7235" y="14402"/>
                  </a:cubicBezTo>
                  <a:cubicBezTo>
                    <a:pt x="7660" y="14280"/>
                    <a:pt x="8207" y="14280"/>
                    <a:pt x="8633" y="14128"/>
                  </a:cubicBezTo>
                  <a:lnTo>
                    <a:pt x="8846" y="14250"/>
                  </a:lnTo>
                  <a:lnTo>
                    <a:pt x="9302" y="15192"/>
                  </a:lnTo>
                  <a:cubicBezTo>
                    <a:pt x="9302" y="15192"/>
                    <a:pt x="8146" y="16408"/>
                    <a:pt x="8086" y="16529"/>
                  </a:cubicBezTo>
                  <a:cubicBezTo>
                    <a:pt x="8025" y="16590"/>
                    <a:pt x="7083" y="16894"/>
                    <a:pt x="7083" y="17259"/>
                  </a:cubicBezTo>
                  <a:cubicBezTo>
                    <a:pt x="7083" y="17593"/>
                    <a:pt x="7599" y="18870"/>
                    <a:pt x="8268" y="19234"/>
                  </a:cubicBezTo>
                  <a:cubicBezTo>
                    <a:pt x="8268" y="19234"/>
                    <a:pt x="8754" y="19083"/>
                    <a:pt x="8815" y="18475"/>
                  </a:cubicBezTo>
                  <a:lnTo>
                    <a:pt x="9575" y="17715"/>
                  </a:lnTo>
                  <a:lnTo>
                    <a:pt x="9575" y="17715"/>
                  </a:lnTo>
                  <a:cubicBezTo>
                    <a:pt x="9575" y="17715"/>
                    <a:pt x="9332" y="18475"/>
                    <a:pt x="9241" y="18687"/>
                  </a:cubicBezTo>
                  <a:cubicBezTo>
                    <a:pt x="9180" y="18931"/>
                    <a:pt x="8663" y="20025"/>
                    <a:pt x="8602" y="20207"/>
                  </a:cubicBezTo>
                  <a:cubicBezTo>
                    <a:pt x="8511" y="20390"/>
                    <a:pt x="8268" y="20906"/>
                    <a:pt x="8481" y="21545"/>
                  </a:cubicBezTo>
                  <a:cubicBezTo>
                    <a:pt x="8724" y="22183"/>
                    <a:pt x="9089" y="22517"/>
                    <a:pt x="9089" y="22517"/>
                  </a:cubicBezTo>
                  <a:cubicBezTo>
                    <a:pt x="9089" y="22517"/>
                    <a:pt x="9158" y="22548"/>
                    <a:pt x="9243" y="22548"/>
                  </a:cubicBezTo>
                  <a:cubicBezTo>
                    <a:pt x="9383" y="22548"/>
                    <a:pt x="9564" y="22465"/>
                    <a:pt x="9545" y="22031"/>
                  </a:cubicBezTo>
                  <a:cubicBezTo>
                    <a:pt x="9514" y="21362"/>
                    <a:pt x="9332" y="21241"/>
                    <a:pt x="9666" y="20815"/>
                  </a:cubicBezTo>
                  <a:cubicBezTo>
                    <a:pt x="10031" y="20390"/>
                    <a:pt x="10092" y="20055"/>
                    <a:pt x="10548" y="20025"/>
                  </a:cubicBezTo>
                  <a:cubicBezTo>
                    <a:pt x="10548" y="20025"/>
                    <a:pt x="10852" y="20633"/>
                    <a:pt x="12007" y="21393"/>
                  </a:cubicBezTo>
                  <a:lnTo>
                    <a:pt x="12979" y="22943"/>
                  </a:lnTo>
                  <a:cubicBezTo>
                    <a:pt x="12979" y="22943"/>
                    <a:pt x="13223" y="23824"/>
                    <a:pt x="13344" y="23855"/>
                  </a:cubicBezTo>
                  <a:cubicBezTo>
                    <a:pt x="13344" y="23855"/>
                    <a:pt x="13527" y="24037"/>
                    <a:pt x="13739" y="24037"/>
                  </a:cubicBezTo>
                  <a:cubicBezTo>
                    <a:pt x="13739" y="24037"/>
                    <a:pt x="13767" y="24283"/>
                    <a:pt x="13950" y="24283"/>
                  </a:cubicBezTo>
                  <a:cubicBezTo>
                    <a:pt x="13961" y="24283"/>
                    <a:pt x="13971" y="24282"/>
                    <a:pt x="13982" y="24280"/>
                  </a:cubicBezTo>
                  <a:cubicBezTo>
                    <a:pt x="14226" y="24250"/>
                    <a:pt x="14590" y="24189"/>
                    <a:pt x="14834" y="23642"/>
                  </a:cubicBezTo>
                  <a:cubicBezTo>
                    <a:pt x="15046" y="23064"/>
                    <a:pt x="14986" y="22456"/>
                    <a:pt x="15137" y="22061"/>
                  </a:cubicBezTo>
                  <a:cubicBezTo>
                    <a:pt x="15137" y="22061"/>
                    <a:pt x="15259" y="21605"/>
                    <a:pt x="14955" y="21119"/>
                  </a:cubicBezTo>
                  <a:cubicBezTo>
                    <a:pt x="14651" y="20633"/>
                    <a:pt x="14499" y="20481"/>
                    <a:pt x="14074" y="20298"/>
                  </a:cubicBezTo>
                  <a:cubicBezTo>
                    <a:pt x="14074" y="20298"/>
                    <a:pt x="14378" y="19538"/>
                    <a:pt x="14226" y="19265"/>
                  </a:cubicBezTo>
                  <a:cubicBezTo>
                    <a:pt x="14074" y="18991"/>
                    <a:pt x="13314" y="18718"/>
                    <a:pt x="13314" y="18718"/>
                  </a:cubicBezTo>
                  <a:lnTo>
                    <a:pt x="13375" y="18414"/>
                  </a:lnTo>
                  <a:cubicBezTo>
                    <a:pt x="13375" y="18414"/>
                    <a:pt x="14226" y="18383"/>
                    <a:pt x="14256" y="18049"/>
                  </a:cubicBezTo>
                  <a:cubicBezTo>
                    <a:pt x="14286" y="17715"/>
                    <a:pt x="13922" y="17259"/>
                    <a:pt x="13922" y="17259"/>
                  </a:cubicBezTo>
                  <a:lnTo>
                    <a:pt x="14256" y="16742"/>
                  </a:lnTo>
                  <a:cubicBezTo>
                    <a:pt x="14256" y="16742"/>
                    <a:pt x="15021" y="17639"/>
                    <a:pt x="15986" y="17639"/>
                  </a:cubicBezTo>
                  <a:cubicBezTo>
                    <a:pt x="16056" y="17639"/>
                    <a:pt x="16128" y="17634"/>
                    <a:pt x="16201" y="17624"/>
                  </a:cubicBezTo>
                  <a:cubicBezTo>
                    <a:pt x="16262" y="17624"/>
                    <a:pt x="16840" y="17350"/>
                    <a:pt x="16262" y="16742"/>
                  </a:cubicBezTo>
                  <a:lnTo>
                    <a:pt x="16262" y="16742"/>
                  </a:lnTo>
                  <a:cubicBezTo>
                    <a:pt x="16262" y="16742"/>
                    <a:pt x="16428" y="16777"/>
                    <a:pt x="16630" y="16777"/>
                  </a:cubicBezTo>
                  <a:cubicBezTo>
                    <a:pt x="16854" y="16777"/>
                    <a:pt x="17122" y="16735"/>
                    <a:pt x="17265" y="16560"/>
                  </a:cubicBezTo>
                  <a:cubicBezTo>
                    <a:pt x="17387" y="16408"/>
                    <a:pt x="17113" y="15739"/>
                    <a:pt x="17113" y="15739"/>
                  </a:cubicBezTo>
                  <a:cubicBezTo>
                    <a:pt x="17113" y="15739"/>
                    <a:pt x="18329" y="15587"/>
                    <a:pt x="18359" y="15344"/>
                  </a:cubicBezTo>
                  <a:cubicBezTo>
                    <a:pt x="18451" y="15131"/>
                    <a:pt x="18390" y="14827"/>
                    <a:pt x="17934" y="14523"/>
                  </a:cubicBezTo>
                  <a:cubicBezTo>
                    <a:pt x="17478" y="14219"/>
                    <a:pt x="16931" y="13915"/>
                    <a:pt x="16931" y="13915"/>
                  </a:cubicBezTo>
                  <a:lnTo>
                    <a:pt x="16931" y="13915"/>
                  </a:lnTo>
                  <a:cubicBezTo>
                    <a:pt x="16931" y="13915"/>
                    <a:pt x="17035" y="13922"/>
                    <a:pt x="17190" y="13922"/>
                  </a:cubicBezTo>
                  <a:cubicBezTo>
                    <a:pt x="17603" y="13922"/>
                    <a:pt x="18379" y="13874"/>
                    <a:pt x="18511" y="13520"/>
                  </a:cubicBezTo>
                  <a:cubicBezTo>
                    <a:pt x="18603" y="13338"/>
                    <a:pt x="18451" y="13064"/>
                    <a:pt x="18299" y="12851"/>
                  </a:cubicBezTo>
                  <a:cubicBezTo>
                    <a:pt x="18055" y="12456"/>
                    <a:pt x="17843" y="12122"/>
                    <a:pt x="17843" y="12122"/>
                  </a:cubicBezTo>
                  <a:cubicBezTo>
                    <a:pt x="17843" y="12122"/>
                    <a:pt x="18846" y="10967"/>
                    <a:pt x="18846" y="10876"/>
                  </a:cubicBezTo>
                  <a:cubicBezTo>
                    <a:pt x="18846" y="10785"/>
                    <a:pt x="19119" y="10207"/>
                    <a:pt x="18207" y="10207"/>
                  </a:cubicBezTo>
                  <a:cubicBezTo>
                    <a:pt x="18207" y="10207"/>
                    <a:pt x="17290" y="10348"/>
                    <a:pt x="16678" y="10348"/>
                  </a:cubicBezTo>
                  <a:cubicBezTo>
                    <a:pt x="16487" y="10348"/>
                    <a:pt x="16326" y="10334"/>
                    <a:pt x="16232" y="10298"/>
                  </a:cubicBezTo>
                  <a:cubicBezTo>
                    <a:pt x="16232" y="10298"/>
                    <a:pt x="17752" y="8900"/>
                    <a:pt x="17144" y="7836"/>
                  </a:cubicBezTo>
                  <a:cubicBezTo>
                    <a:pt x="17051" y="7659"/>
                    <a:pt x="16905" y="7593"/>
                    <a:pt x="16737" y="7593"/>
                  </a:cubicBezTo>
                  <a:cubicBezTo>
                    <a:pt x="16242" y="7593"/>
                    <a:pt x="15563" y="8171"/>
                    <a:pt x="15563" y="8171"/>
                  </a:cubicBezTo>
                  <a:cubicBezTo>
                    <a:pt x="15563" y="8171"/>
                    <a:pt x="16657" y="6377"/>
                    <a:pt x="15928" y="5800"/>
                  </a:cubicBezTo>
                  <a:cubicBezTo>
                    <a:pt x="15806" y="5712"/>
                    <a:pt x="15668" y="5675"/>
                    <a:pt x="15523" y="5675"/>
                  </a:cubicBezTo>
                  <a:cubicBezTo>
                    <a:pt x="14764" y="5675"/>
                    <a:pt x="13800" y="6681"/>
                    <a:pt x="13800" y="6681"/>
                  </a:cubicBezTo>
                  <a:cubicBezTo>
                    <a:pt x="13800" y="6681"/>
                    <a:pt x="13454" y="7229"/>
                    <a:pt x="13239" y="7229"/>
                  </a:cubicBezTo>
                  <a:cubicBezTo>
                    <a:pt x="13234" y="7229"/>
                    <a:pt x="13228" y="7229"/>
                    <a:pt x="13223" y="7228"/>
                  </a:cubicBezTo>
                  <a:cubicBezTo>
                    <a:pt x="13223" y="7228"/>
                    <a:pt x="12827" y="6195"/>
                    <a:pt x="12371" y="6164"/>
                  </a:cubicBezTo>
                  <a:cubicBezTo>
                    <a:pt x="12362" y="6163"/>
                    <a:pt x="12352" y="6162"/>
                    <a:pt x="12341" y="6162"/>
                  </a:cubicBezTo>
                  <a:cubicBezTo>
                    <a:pt x="11888" y="6162"/>
                    <a:pt x="11170" y="7442"/>
                    <a:pt x="11068" y="7442"/>
                  </a:cubicBezTo>
                  <a:cubicBezTo>
                    <a:pt x="11067" y="7442"/>
                    <a:pt x="11065" y="7441"/>
                    <a:pt x="11064" y="7441"/>
                  </a:cubicBezTo>
                  <a:cubicBezTo>
                    <a:pt x="11034" y="7441"/>
                    <a:pt x="10396" y="6316"/>
                    <a:pt x="10122" y="6316"/>
                  </a:cubicBezTo>
                  <a:cubicBezTo>
                    <a:pt x="9879" y="6316"/>
                    <a:pt x="9423" y="6560"/>
                    <a:pt x="9271" y="6833"/>
                  </a:cubicBezTo>
                  <a:cubicBezTo>
                    <a:pt x="9271" y="6833"/>
                    <a:pt x="9058" y="6408"/>
                    <a:pt x="8633" y="6377"/>
                  </a:cubicBezTo>
                  <a:cubicBezTo>
                    <a:pt x="8207" y="6377"/>
                    <a:pt x="7721" y="6863"/>
                    <a:pt x="7721" y="6863"/>
                  </a:cubicBezTo>
                  <a:cubicBezTo>
                    <a:pt x="7721" y="6863"/>
                    <a:pt x="7539" y="6195"/>
                    <a:pt x="7143" y="6104"/>
                  </a:cubicBezTo>
                  <a:cubicBezTo>
                    <a:pt x="7122" y="6100"/>
                    <a:pt x="7101" y="6098"/>
                    <a:pt x="7080" y="6098"/>
                  </a:cubicBezTo>
                  <a:cubicBezTo>
                    <a:pt x="6744" y="6098"/>
                    <a:pt x="6475" y="6529"/>
                    <a:pt x="6475" y="6529"/>
                  </a:cubicBezTo>
                  <a:cubicBezTo>
                    <a:pt x="6475" y="6529"/>
                    <a:pt x="6505" y="6104"/>
                    <a:pt x="6232" y="5952"/>
                  </a:cubicBezTo>
                  <a:cubicBezTo>
                    <a:pt x="6191" y="5926"/>
                    <a:pt x="6146" y="5916"/>
                    <a:pt x="6098" y="5916"/>
                  </a:cubicBezTo>
                  <a:cubicBezTo>
                    <a:pt x="5894" y="5916"/>
                    <a:pt x="5636" y="6097"/>
                    <a:pt x="5468" y="6097"/>
                  </a:cubicBezTo>
                  <a:cubicBezTo>
                    <a:pt x="5435" y="6097"/>
                    <a:pt x="5405" y="6090"/>
                    <a:pt x="5380" y="6073"/>
                  </a:cubicBezTo>
                  <a:cubicBezTo>
                    <a:pt x="5380" y="6073"/>
                    <a:pt x="5593" y="5648"/>
                    <a:pt x="5320" y="5344"/>
                  </a:cubicBezTo>
                  <a:cubicBezTo>
                    <a:pt x="4955" y="4949"/>
                    <a:pt x="3709" y="4797"/>
                    <a:pt x="3709" y="4797"/>
                  </a:cubicBezTo>
                  <a:cubicBezTo>
                    <a:pt x="3648" y="4705"/>
                    <a:pt x="2250" y="3034"/>
                    <a:pt x="1186" y="389"/>
                  </a:cubicBezTo>
                  <a:cubicBezTo>
                    <a:pt x="1186" y="389"/>
                    <a:pt x="972" y="0"/>
                    <a:pt x="6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1368075" y="3725275"/>
              <a:ext cx="738650" cy="741425"/>
            </a:xfrm>
            <a:custGeom>
              <a:avLst/>
              <a:gdLst/>
              <a:ahLst/>
              <a:cxnLst/>
              <a:rect l="l" t="t" r="r" b="b"/>
              <a:pathLst>
                <a:path w="29546" h="29657" extrusionOk="0">
                  <a:moveTo>
                    <a:pt x="13922" y="0"/>
                  </a:moveTo>
                  <a:cubicBezTo>
                    <a:pt x="13587" y="31"/>
                    <a:pt x="12979" y="1611"/>
                    <a:pt x="12979" y="1611"/>
                  </a:cubicBezTo>
                  <a:cubicBezTo>
                    <a:pt x="12979" y="1611"/>
                    <a:pt x="12276" y="1109"/>
                    <a:pt x="11965" y="1109"/>
                  </a:cubicBezTo>
                  <a:cubicBezTo>
                    <a:pt x="11934" y="1109"/>
                    <a:pt x="11907" y="1114"/>
                    <a:pt x="11885" y="1125"/>
                  </a:cubicBezTo>
                  <a:cubicBezTo>
                    <a:pt x="11338" y="1368"/>
                    <a:pt x="11308" y="2432"/>
                    <a:pt x="11308" y="2432"/>
                  </a:cubicBezTo>
                  <a:cubicBezTo>
                    <a:pt x="11030" y="2046"/>
                    <a:pt x="10781" y="1923"/>
                    <a:pt x="10580" y="1923"/>
                  </a:cubicBezTo>
                  <a:cubicBezTo>
                    <a:pt x="10275" y="1923"/>
                    <a:pt x="10080" y="2207"/>
                    <a:pt x="10061" y="2280"/>
                  </a:cubicBezTo>
                  <a:cubicBezTo>
                    <a:pt x="9514" y="3678"/>
                    <a:pt x="10669" y="5198"/>
                    <a:pt x="10669" y="5198"/>
                  </a:cubicBezTo>
                  <a:lnTo>
                    <a:pt x="9849" y="5502"/>
                  </a:lnTo>
                  <a:cubicBezTo>
                    <a:pt x="9849" y="5502"/>
                    <a:pt x="9332" y="4864"/>
                    <a:pt x="8876" y="4772"/>
                  </a:cubicBezTo>
                  <a:cubicBezTo>
                    <a:pt x="8870" y="4772"/>
                    <a:pt x="8864" y="4772"/>
                    <a:pt x="8858" y="4772"/>
                  </a:cubicBezTo>
                  <a:cubicBezTo>
                    <a:pt x="8411" y="4772"/>
                    <a:pt x="8086" y="5867"/>
                    <a:pt x="8086" y="5867"/>
                  </a:cubicBezTo>
                  <a:lnTo>
                    <a:pt x="7630" y="5867"/>
                  </a:lnTo>
                  <a:cubicBezTo>
                    <a:pt x="7630" y="5867"/>
                    <a:pt x="7508" y="4742"/>
                    <a:pt x="7174" y="4438"/>
                  </a:cubicBezTo>
                  <a:cubicBezTo>
                    <a:pt x="7008" y="4300"/>
                    <a:pt x="6685" y="4262"/>
                    <a:pt x="6382" y="4262"/>
                  </a:cubicBezTo>
                  <a:cubicBezTo>
                    <a:pt x="6019" y="4262"/>
                    <a:pt x="5684" y="4316"/>
                    <a:pt x="5684" y="4316"/>
                  </a:cubicBezTo>
                  <a:cubicBezTo>
                    <a:pt x="5563" y="3678"/>
                    <a:pt x="5411" y="3374"/>
                    <a:pt x="4803" y="2827"/>
                  </a:cubicBezTo>
                  <a:cubicBezTo>
                    <a:pt x="4195" y="2280"/>
                    <a:pt x="3557" y="2280"/>
                    <a:pt x="3557" y="2280"/>
                  </a:cubicBezTo>
                  <a:cubicBezTo>
                    <a:pt x="3475" y="2292"/>
                    <a:pt x="3390" y="2297"/>
                    <a:pt x="3303" y="2297"/>
                  </a:cubicBezTo>
                  <a:cubicBezTo>
                    <a:pt x="2847" y="2297"/>
                    <a:pt x="2310" y="2160"/>
                    <a:pt x="1721" y="2160"/>
                  </a:cubicBezTo>
                  <a:cubicBezTo>
                    <a:pt x="1576" y="2160"/>
                    <a:pt x="1428" y="2168"/>
                    <a:pt x="1277" y="2189"/>
                  </a:cubicBezTo>
                  <a:cubicBezTo>
                    <a:pt x="396" y="2310"/>
                    <a:pt x="244" y="2827"/>
                    <a:pt x="122" y="3131"/>
                  </a:cubicBezTo>
                  <a:cubicBezTo>
                    <a:pt x="0" y="3435"/>
                    <a:pt x="365" y="3587"/>
                    <a:pt x="365" y="3587"/>
                  </a:cubicBezTo>
                  <a:cubicBezTo>
                    <a:pt x="244" y="3860"/>
                    <a:pt x="456" y="4164"/>
                    <a:pt x="456" y="4164"/>
                  </a:cubicBezTo>
                  <a:cubicBezTo>
                    <a:pt x="517" y="4316"/>
                    <a:pt x="1611" y="4955"/>
                    <a:pt x="1611" y="4955"/>
                  </a:cubicBezTo>
                  <a:lnTo>
                    <a:pt x="3466" y="6748"/>
                  </a:lnTo>
                  <a:cubicBezTo>
                    <a:pt x="4104" y="8572"/>
                    <a:pt x="4833" y="9210"/>
                    <a:pt x="4833" y="9210"/>
                  </a:cubicBezTo>
                  <a:cubicBezTo>
                    <a:pt x="4681" y="9788"/>
                    <a:pt x="4195" y="9788"/>
                    <a:pt x="3466" y="10122"/>
                  </a:cubicBezTo>
                  <a:cubicBezTo>
                    <a:pt x="3235" y="10242"/>
                    <a:pt x="3071" y="10290"/>
                    <a:pt x="2920" y="10290"/>
                  </a:cubicBezTo>
                  <a:cubicBezTo>
                    <a:pt x="2614" y="10290"/>
                    <a:pt x="2365" y="10093"/>
                    <a:pt x="1733" y="9909"/>
                  </a:cubicBezTo>
                  <a:cubicBezTo>
                    <a:pt x="1589" y="9867"/>
                    <a:pt x="1470" y="9850"/>
                    <a:pt x="1370" y="9850"/>
                  </a:cubicBezTo>
                  <a:cubicBezTo>
                    <a:pt x="816" y="9850"/>
                    <a:pt x="882" y="10396"/>
                    <a:pt x="882" y="10396"/>
                  </a:cubicBezTo>
                  <a:cubicBezTo>
                    <a:pt x="882" y="10396"/>
                    <a:pt x="1247" y="11034"/>
                    <a:pt x="2037" y="11581"/>
                  </a:cubicBezTo>
                  <a:cubicBezTo>
                    <a:pt x="2464" y="11871"/>
                    <a:pt x="2890" y="11941"/>
                    <a:pt x="3236" y="11941"/>
                  </a:cubicBezTo>
                  <a:cubicBezTo>
                    <a:pt x="3506" y="11941"/>
                    <a:pt x="3727" y="11898"/>
                    <a:pt x="3861" y="11885"/>
                  </a:cubicBezTo>
                  <a:cubicBezTo>
                    <a:pt x="4195" y="11794"/>
                    <a:pt x="5836" y="11490"/>
                    <a:pt x="6171" y="11459"/>
                  </a:cubicBezTo>
                  <a:cubicBezTo>
                    <a:pt x="6505" y="11399"/>
                    <a:pt x="7630" y="11277"/>
                    <a:pt x="7630" y="11277"/>
                  </a:cubicBezTo>
                  <a:lnTo>
                    <a:pt x="7630" y="11277"/>
                  </a:lnTo>
                  <a:lnTo>
                    <a:pt x="6353" y="12067"/>
                  </a:lnTo>
                  <a:cubicBezTo>
                    <a:pt x="6270" y="12056"/>
                    <a:pt x="6192" y="12051"/>
                    <a:pt x="6119" y="12051"/>
                  </a:cubicBezTo>
                  <a:cubicBezTo>
                    <a:pt x="5383" y="12051"/>
                    <a:pt x="5107" y="12554"/>
                    <a:pt x="5107" y="12554"/>
                  </a:cubicBezTo>
                  <a:cubicBezTo>
                    <a:pt x="5320" y="13587"/>
                    <a:pt x="6961" y="14742"/>
                    <a:pt x="7417" y="14833"/>
                  </a:cubicBezTo>
                  <a:cubicBezTo>
                    <a:pt x="7438" y="14839"/>
                    <a:pt x="7460" y="14842"/>
                    <a:pt x="7482" y="14842"/>
                  </a:cubicBezTo>
                  <a:cubicBezTo>
                    <a:pt x="7942" y="14842"/>
                    <a:pt x="8638" y="13707"/>
                    <a:pt x="8754" y="13678"/>
                  </a:cubicBezTo>
                  <a:cubicBezTo>
                    <a:pt x="8876" y="13617"/>
                    <a:pt x="10943" y="12402"/>
                    <a:pt x="10943" y="12402"/>
                  </a:cubicBezTo>
                  <a:lnTo>
                    <a:pt x="12128" y="13314"/>
                  </a:lnTo>
                  <a:lnTo>
                    <a:pt x="12250" y="13709"/>
                  </a:lnTo>
                  <a:cubicBezTo>
                    <a:pt x="11946" y="14225"/>
                    <a:pt x="11764" y="15046"/>
                    <a:pt x="11460" y="15563"/>
                  </a:cubicBezTo>
                  <a:cubicBezTo>
                    <a:pt x="11268" y="15877"/>
                    <a:pt x="10956" y="15970"/>
                    <a:pt x="10616" y="15970"/>
                  </a:cubicBezTo>
                  <a:cubicBezTo>
                    <a:pt x="10363" y="15970"/>
                    <a:pt x="10095" y="15919"/>
                    <a:pt x="9849" y="15867"/>
                  </a:cubicBezTo>
                  <a:cubicBezTo>
                    <a:pt x="9798" y="15855"/>
                    <a:pt x="9750" y="15850"/>
                    <a:pt x="9706" y="15850"/>
                  </a:cubicBezTo>
                  <a:cubicBezTo>
                    <a:pt x="9275" y="15850"/>
                    <a:pt x="9150" y="16351"/>
                    <a:pt x="9150" y="16627"/>
                  </a:cubicBezTo>
                  <a:cubicBezTo>
                    <a:pt x="9150" y="16961"/>
                    <a:pt x="9484" y="17265"/>
                    <a:pt x="10700" y="18146"/>
                  </a:cubicBezTo>
                  <a:cubicBezTo>
                    <a:pt x="11012" y="18371"/>
                    <a:pt x="11267" y="18454"/>
                    <a:pt x="11485" y="18454"/>
                  </a:cubicBezTo>
                  <a:cubicBezTo>
                    <a:pt x="11945" y="18454"/>
                    <a:pt x="12234" y="18079"/>
                    <a:pt x="12523" y="17873"/>
                  </a:cubicBezTo>
                  <a:cubicBezTo>
                    <a:pt x="12833" y="17676"/>
                    <a:pt x="13977" y="15706"/>
                    <a:pt x="14627" y="15706"/>
                  </a:cubicBezTo>
                  <a:cubicBezTo>
                    <a:pt x="14679" y="15706"/>
                    <a:pt x="14728" y="15718"/>
                    <a:pt x="14773" y="15745"/>
                  </a:cubicBezTo>
                  <a:cubicBezTo>
                    <a:pt x="15745" y="16353"/>
                    <a:pt x="15897" y="17052"/>
                    <a:pt x="16049" y="17356"/>
                  </a:cubicBezTo>
                  <a:cubicBezTo>
                    <a:pt x="16201" y="17660"/>
                    <a:pt x="15533" y="18937"/>
                    <a:pt x="15533" y="18937"/>
                  </a:cubicBezTo>
                  <a:cubicBezTo>
                    <a:pt x="15533" y="18937"/>
                    <a:pt x="15441" y="18920"/>
                    <a:pt x="15319" y="18920"/>
                  </a:cubicBezTo>
                  <a:cubicBezTo>
                    <a:pt x="15073" y="18920"/>
                    <a:pt x="14702" y="18987"/>
                    <a:pt x="14682" y="19393"/>
                  </a:cubicBezTo>
                  <a:cubicBezTo>
                    <a:pt x="14651" y="20001"/>
                    <a:pt x="16353" y="21186"/>
                    <a:pt x="16809" y="21490"/>
                  </a:cubicBezTo>
                  <a:cubicBezTo>
                    <a:pt x="16979" y="21603"/>
                    <a:pt x="17174" y="21657"/>
                    <a:pt x="17364" y="21657"/>
                  </a:cubicBezTo>
                  <a:cubicBezTo>
                    <a:pt x="17685" y="21657"/>
                    <a:pt x="17994" y="21503"/>
                    <a:pt x="18147" y="21216"/>
                  </a:cubicBezTo>
                  <a:cubicBezTo>
                    <a:pt x="18359" y="20760"/>
                    <a:pt x="18603" y="20517"/>
                    <a:pt x="18603" y="20517"/>
                  </a:cubicBezTo>
                  <a:cubicBezTo>
                    <a:pt x="20153" y="24317"/>
                    <a:pt x="23891" y="27599"/>
                    <a:pt x="25138" y="28481"/>
                  </a:cubicBezTo>
                  <a:cubicBezTo>
                    <a:pt x="26079" y="29147"/>
                    <a:pt x="27523" y="29656"/>
                    <a:pt x="28409" y="29656"/>
                  </a:cubicBezTo>
                  <a:cubicBezTo>
                    <a:pt x="28696" y="29656"/>
                    <a:pt x="28925" y="29603"/>
                    <a:pt x="29059" y="29484"/>
                  </a:cubicBezTo>
                  <a:cubicBezTo>
                    <a:pt x="29545" y="28967"/>
                    <a:pt x="28846" y="28299"/>
                    <a:pt x="28846" y="28299"/>
                  </a:cubicBezTo>
                  <a:cubicBezTo>
                    <a:pt x="25502" y="25928"/>
                    <a:pt x="23739" y="23435"/>
                    <a:pt x="23618" y="23344"/>
                  </a:cubicBezTo>
                  <a:cubicBezTo>
                    <a:pt x="23618" y="23344"/>
                    <a:pt x="23770" y="21581"/>
                    <a:pt x="23436" y="21156"/>
                  </a:cubicBezTo>
                  <a:cubicBezTo>
                    <a:pt x="23233" y="20902"/>
                    <a:pt x="22946" y="20846"/>
                    <a:pt x="22731" y="20846"/>
                  </a:cubicBezTo>
                  <a:cubicBezTo>
                    <a:pt x="22559" y="20846"/>
                    <a:pt x="22432" y="20882"/>
                    <a:pt x="22432" y="20882"/>
                  </a:cubicBezTo>
                  <a:cubicBezTo>
                    <a:pt x="22372" y="20548"/>
                    <a:pt x="23010" y="20092"/>
                    <a:pt x="22888" y="19697"/>
                  </a:cubicBezTo>
                  <a:cubicBezTo>
                    <a:pt x="22767" y="19332"/>
                    <a:pt x="22220" y="19210"/>
                    <a:pt x="22220" y="19210"/>
                  </a:cubicBezTo>
                  <a:cubicBezTo>
                    <a:pt x="22220" y="19210"/>
                    <a:pt x="22980" y="18937"/>
                    <a:pt x="23010" y="18420"/>
                  </a:cubicBezTo>
                  <a:cubicBezTo>
                    <a:pt x="23040" y="17873"/>
                    <a:pt x="22128" y="17387"/>
                    <a:pt x="22128" y="17387"/>
                  </a:cubicBezTo>
                  <a:cubicBezTo>
                    <a:pt x="22128" y="17387"/>
                    <a:pt x="23010" y="16870"/>
                    <a:pt x="23132" y="16292"/>
                  </a:cubicBezTo>
                  <a:cubicBezTo>
                    <a:pt x="23284" y="15715"/>
                    <a:pt x="22736" y="15259"/>
                    <a:pt x="22736" y="15259"/>
                  </a:cubicBezTo>
                  <a:cubicBezTo>
                    <a:pt x="23132" y="15137"/>
                    <a:pt x="23679" y="14621"/>
                    <a:pt x="23739" y="14286"/>
                  </a:cubicBezTo>
                  <a:cubicBezTo>
                    <a:pt x="23770" y="13921"/>
                    <a:pt x="22432" y="12675"/>
                    <a:pt x="22432" y="12614"/>
                  </a:cubicBezTo>
                  <a:cubicBezTo>
                    <a:pt x="22432" y="12523"/>
                    <a:pt x="24560" y="11946"/>
                    <a:pt x="24651" y="11277"/>
                  </a:cubicBezTo>
                  <a:cubicBezTo>
                    <a:pt x="24743" y="10578"/>
                    <a:pt x="23466" y="9727"/>
                    <a:pt x="23466" y="9727"/>
                  </a:cubicBezTo>
                  <a:cubicBezTo>
                    <a:pt x="23466" y="9423"/>
                    <a:pt x="24378" y="9119"/>
                    <a:pt x="24378" y="9119"/>
                  </a:cubicBezTo>
                  <a:cubicBezTo>
                    <a:pt x="24378" y="9119"/>
                    <a:pt x="26840" y="7690"/>
                    <a:pt x="26262" y="6475"/>
                  </a:cubicBezTo>
                  <a:cubicBezTo>
                    <a:pt x="26064" y="6007"/>
                    <a:pt x="25523" y="5863"/>
                    <a:pt x="24933" y="5863"/>
                  </a:cubicBezTo>
                  <a:cubicBezTo>
                    <a:pt x="23989" y="5863"/>
                    <a:pt x="22919" y="6231"/>
                    <a:pt x="22919" y="6231"/>
                  </a:cubicBezTo>
                  <a:cubicBezTo>
                    <a:pt x="22919" y="6231"/>
                    <a:pt x="24803" y="4894"/>
                    <a:pt x="23952" y="4134"/>
                  </a:cubicBezTo>
                  <a:cubicBezTo>
                    <a:pt x="23614" y="3820"/>
                    <a:pt x="23194" y="3704"/>
                    <a:pt x="22759" y="3704"/>
                  </a:cubicBezTo>
                  <a:cubicBezTo>
                    <a:pt x="21556" y="3704"/>
                    <a:pt x="20244" y="4590"/>
                    <a:pt x="20244" y="4590"/>
                  </a:cubicBezTo>
                  <a:cubicBezTo>
                    <a:pt x="20153" y="4012"/>
                    <a:pt x="21004" y="1885"/>
                    <a:pt x="21004" y="1885"/>
                  </a:cubicBezTo>
                  <a:cubicBezTo>
                    <a:pt x="21247" y="608"/>
                    <a:pt x="20426" y="791"/>
                    <a:pt x="20305" y="760"/>
                  </a:cubicBezTo>
                  <a:cubicBezTo>
                    <a:pt x="20300" y="756"/>
                    <a:pt x="20292" y="755"/>
                    <a:pt x="20281" y="755"/>
                  </a:cubicBezTo>
                  <a:cubicBezTo>
                    <a:pt x="20029" y="755"/>
                    <a:pt x="18268" y="1733"/>
                    <a:pt x="18268" y="1733"/>
                  </a:cubicBezTo>
                  <a:cubicBezTo>
                    <a:pt x="18268" y="1733"/>
                    <a:pt x="17903" y="1277"/>
                    <a:pt x="17417" y="851"/>
                  </a:cubicBezTo>
                  <a:cubicBezTo>
                    <a:pt x="17156" y="620"/>
                    <a:pt x="16840" y="332"/>
                    <a:pt x="16574" y="332"/>
                  </a:cubicBezTo>
                  <a:cubicBezTo>
                    <a:pt x="16561" y="332"/>
                    <a:pt x="16548" y="333"/>
                    <a:pt x="16536" y="335"/>
                  </a:cubicBezTo>
                  <a:cubicBezTo>
                    <a:pt x="15837" y="456"/>
                    <a:pt x="15472" y="2432"/>
                    <a:pt x="15472" y="2432"/>
                  </a:cubicBezTo>
                  <a:cubicBezTo>
                    <a:pt x="15472" y="2432"/>
                    <a:pt x="15229" y="1550"/>
                    <a:pt x="14955" y="821"/>
                  </a:cubicBezTo>
                  <a:cubicBezTo>
                    <a:pt x="14682" y="91"/>
                    <a:pt x="14256" y="0"/>
                    <a:pt x="139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2547425" y="3970725"/>
              <a:ext cx="507625" cy="543325"/>
            </a:xfrm>
            <a:custGeom>
              <a:avLst/>
              <a:gdLst/>
              <a:ahLst/>
              <a:cxnLst/>
              <a:rect l="l" t="t" r="r" b="b"/>
              <a:pathLst>
                <a:path w="20305" h="21733" extrusionOk="0">
                  <a:moveTo>
                    <a:pt x="4104" y="16961"/>
                  </a:moveTo>
                  <a:cubicBezTo>
                    <a:pt x="4013" y="17022"/>
                    <a:pt x="2797" y="18815"/>
                    <a:pt x="487" y="20578"/>
                  </a:cubicBezTo>
                  <a:cubicBezTo>
                    <a:pt x="487" y="20578"/>
                    <a:pt x="1" y="21064"/>
                    <a:pt x="365" y="21399"/>
                  </a:cubicBezTo>
                  <a:cubicBezTo>
                    <a:pt x="760" y="21733"/>
                    <a:pt x="2250" y="21247"/>
                    <a:pt x="3101" y="20608"/>
                  </a:cubicBezTo>
                  <a:cubicBezTo>
                    <a:pt x="3982" y="19970"/>
                    <a:pt x="6536" y="17538"/>
                    <a:pt x="7569" y="14803"/>
                  </a:cubicBezTo>
                  <a:cubicBezTo>
                    <a:pt x="7569" y="14803"/>
                    <a:pt x="7751" y="14985"/>
                    <a:pt x="7903" y="15289"/>
                  </a:cubicBezTo>
                  <a:cubicBezTo>
                    <a:pt x="8055" y="15593"/>
                    <a:pt x="8511" y="15654"/>
                    <a:pt x="8846" y="15441"/>
                  </a:cubicBezTo>
                  <a:cubicBezTo>
                    <a:pt x="9150" y="15198"/>
                    <a:pt x="10335" y="14347"/>
                    <a:pt x="10305" y="13921"/>
                  </a:cubicBezTo>
                  <a:cubicBezTo>
                    <a:pt x="10244" y="13496"/>
                    <a:pt x="9666" y="13617"/>
                    <a:pt x="9666" y="13617"/>
                  </a:cubicBezTo>
                  <a:cubicBezTo>
                    <a:pt x="9666" y="13617"/>
                    <a:pt x="9150" y="12705"/>
                    <a:pt x="9271" y="12462"/>
                  </a:cubicBezTo>
                  <a:cubicBezTo>
                    <a:pt x="9362" y="12249"/>
                    <a:pt x="9454" y="11763"/>
                    <a:pt x="10122" y="11277"/>
                  </a:cubicBezTo>
                  <a:cubicBezTo>
                    <a:pt x="10548" y="11034"/>
                    <a:pt x="11551" y="12584"/>
                    <a:pt x="11764" y="12736"/>
                  </a:cubicBezTo>
                  <a:cubicBezTo>
                    <a:pt x="12068" y="12918"/>
                    <a:pt x="12372" y="13374"/>
                    <a:pt x="13071" y="12888"/>
                  </a:cubicBezTo>
                  <a:cubicBezTo>
                    <a:pt x="13891" y="12249"/>
                    <a:pt x="14135" y="12006"/>
                    <a:pt x="14135" y="11794"/>
                  </a:cubicBezTo>
                  <a:cubicBezTo>
                    <a:pt x="14074" y="11550"/>
                    <a:pt x="13983" y="11186"/>
                    <a:pt x="13587" y="11277"/>
                  </a:cubicBezTo>
                  <a:cubicBezTo>
                    <a:pt x="13223" y="11368"/>
                    <a:pt x="12706" y="11490"/>
                    <a:pt x="12463" y="11094"/>
                  </a:cubicBezTo>
                  <a:cubicBezTo>
                    <a:pt x="12189" y="10730"/>
                    <a:pt x="12068" y="10152"/>
                    <a:pt x="11855" y="9818"/>
                  </a:cubicBezTo>
                  <a:lnTo>
                    <a:pt x="11916" y="9544"/>
                  </a:lnTo>
                  <a:lnTo>
                    <a:pt x="12706" y="8845"/>
                  </a:lnTo>
                  <a:cubicBezTo>
                    <a:pt x="12706" y="8845"/>
                    <a:pt x="14195" y="9666"/>
                    <a:pt x="14317" y="9696"/>
                  </a:cubicBezTo>
                  <a:cubicBezTo>
                    <a:pt x="14378" y="9727"/>
                    <a:pt x="14955" y="10608"/>
                    <a:pt x="15259" y="10486"/>
                  </a:cubicBezTo>
                  <a:cubicBezTo>
                    <a:pt x="15563" y="10426"/>
                    <a:pt x="16718" y="9575"/>
                    <a:pt x="16870" y="8815"/>
                  </a:cubicBezTo>
                  <a:cubicBezTo>
                    <a:pt x="16870" y="8815"/>
                    <a:pt x="16597" y="8420"/>
                    <a:pt x="15989" y="8480"/>
                  </a:cubicBezTo>
                  <a:lnTo>
                    <a:pt x="15077" y="7964"/>
                  </a:lnTo>
                  <a:cubicBezTo>
                    <a:pt x="15077" y="7964"/>
                    <a:pt x="15867" y="8024"/>
                    <a:pt x="16110" y="8024"/>
                  </a:cubicBezTo>
                  <a:cubicBezTo>
                    <a:pt x="16323" y="8055"/>
                    <a:pt x="17508" y="8207"/>
                    <a:pt x="17721" y="8268"/>
                  </a:cubicBezTo>
                  <a:cubicBezTo>
                    <a:pt x="17964" y="8298"/>
                    <a:pt x="18481" y="8420"/>
                    <a:pt x="19028" y="7994"/>
                  </a:cubicBezTo>
                  <a:cubicBezTo>
                    <a:pt x="19545" y="7599"/>
                    <a:pt x="19819" y="7143"/>
                    <a:pt x="19819" y="7143"/>
                  </a:cubicBezTo>
                  <a:cubicBezTo>
                    <a:pt x="19819" y="7143"/>
                    <a:pt x="19849" y="6626"/>
                    <a:pt x="19211" y="6809"/>
                  </a:cubicBezTo>
                  <a:cubicBezTo>
                    <a:pt x="18572" y="6991"/>
                    <a:pt x="18481" y="7234"/>
                    <a:pt x="17995" y="6991"/>
                  </a:cubicBezTo>
                  <a:cubicBezTo>
                    <a:pt x="17508" y="6778"/>
                    <a:pt x="17113" y="6778"/>
                    <a:pt x="17022" y="6383"/>
                  </a:cubicBezTo>
                  <a:cubicBezTo>
                    <a:pt x="17022" y="6383"/>
                    <a:pt x="17508" y="5927"/>
                    <a:pt x="17934" y="4620"/>
                  </a:cubicBezTo>
                  <a:lnTo>
                    <a:pt x="19211" y="3283"/>
                  </a:lnTo>
                  <a:cubicBezTo>
                    <a:pt x="19211" y="3283"/>
                    <a:pt x="19971" y="2796"/>
                    <a:pt x="20001" y="2675"/>
                  </a:cubicBezTo>
                  <a:cubicBezTo>
                    <a:pt x="20001" y="2675"/>
                    <a:pt x="20153" y="2432"/>
                    <a:pt x="20092" y="2249"/>
                  </a:cubicBezTo>
                  <a:cubicBezTo>
                    <a:pt x="20092" y="2249"/>
                    <a:pt x="20305" y="2128"/>
                    <a:pt x="20244" y="1915"/>
                  </a:cubicBezTo>
                  <a:cubicBezTo>
                    <a:pt x="20153" y="1672"/>
                    <a:pt x="20001" y="1337"/>
                    <a:pt x="19393" y="1277"/>
                  </a:cubicBezTo>
                  <a:cubicBezTo>
                    <a:pt x="18785" y="1185"/>
                    <a:pt x="18238" y="1429"/>
                    <a:pt x="17812" y="1368"/>
                  </a:cubicBezTo>
                  <a:cubicBezTo>
                    <a:pt x="17812" y="1368"/>
                    <a:pt x="17356" y="1429"/>
                    <a:pt x="16931" y="1793"/>
                  </a:cubicBezTo>
                  <a:cubicBezTo>
                    <a:pt x="16505" y="2189"/>
                    <a:pt x="16414" y="2401"/>
                    <a:pt x="16353" y="2857"/>
                  </a:cubicBezTo>
                  <a:cubicBezTo>
                    <a:pt x="16353" y="2857"/>
                    <a:pt x="15563" y="2736"/>
                    <a:pt x="15350" y="2979"/>
                  </a:cubicBezTo>
                  <a:cubicBezTo>
                    <a:pt x="15107" y="3192"/>
                    <a:pt x="15077" y="4012"/>
                    <a:pt x="15077" y="4012"/>
                  </a:cubicBezTo>
                  <a:lnTo>
                    <a:pt x="14773" y="4012"/>
                  </a:lnTo>
                  <a:cubicBezTo>
                    <a:pt x="14773" y="4012"/>
                    <a:pt x="14499" y="3192"/>
                    <a:pt x="14165" y="3252"/>
                  </a:cubicBezTo>
                  <a:cubicBezTo>
                    <a:pt x="13831" y="3283"/>
                    <a:pt x="13466" y="3769"/>
                    <a:pt x="13466" y="3769"/>
                  </a:cubicBezTo>
                  <a:lnTo>
                    <a:pt x="12919" y="3587"/>
                  </a:lnTo>
                  <a:cubicBezTo>
                    <a:pt x="12919" y="3587"/>
                    <a:pt x="13679" y="2492"/>
                    <a:pt x="13253" y="1489"/>
                  </a:cubicBezTo>
                  <a:cubicBezTo>
                    <a:pt x="13223" y="1429"/>
                    <a:pt x="12828" y="912"/>
                    <a:pt x="12372" y="1641"/>
                  </a:cubicBezTo>
                  <a:cubicBezTo>
                    <a:pt x="12372" y="1641"/>
                    <a:pt x="12341" y="881"/>
                    <a:pt x="11916" y="760"/>
                  </a:cubicBezTo>
                  <a:cubicBezTo>
                    <a:pt x="11733" y="699"/>
                    <a:pt x="11156" y="1155"/>
                    <a:pt x="11156" y="1155"/>
                  </a:cubicBezTo>
                  <a:cubicBezTo>
                    <a:pt x="11156" y="1155"/>
                    <a:pt x="10700" y="0"/>
                    <a:pt x="10426" y="0"/>
                  </a:cubicBezTo>
                  <a:cubicBezTo>
                    <a:pt x="10214" y="0"/>
                    <a:pt x="9910" y="122"/>
                    <a:pt x="9758" y="608"/>
                  </a:cubicBezTo>
                  <a:cubicBezTo>
                    <a:pt x="9606" y="1125"/>
                    <a:pt x="9423" y="1763"/>
                    <a:pt x="9423" y="1763"/>
                  </a:cubicBezTo>
                  <a:cubicBezTo>
                    <a:pt x="9423" y="1763"/>
                    <a:pt x="9150" y="395"/>
                    <a:pt x="8603" y="304"/>
                  </a:cubicBezTo>
                  <a:cubicBezTo>
                    <a:pt x="8420" y="274"/>
                    <a:pt x="8207" y="547"/>
                    <a:pt x="7995" y="699"/>
                  </a:cubicBezTo>
                  <a:cubicBezTo>
                    <a:pt x="7660" y="1003"/>
                    <a:pt x="7447" y="1337"/>
                    <a:pt x="7447" y="1337"/>
                  </a:cubicBezTo>
                  <a:cubicBezTo>
                    <a:pt x="7447" y="1337"/>
                    <a:pt x="6080" y="669"/>
                    <a:pt x="5958" y="699"/>
                  </a:cubicBezTo>
                  <a:cubicBezTo>
                    <a:pt x="5867" y="730"/>
                    <a:pt x="5259" y="608"/>
                    <a:pt x="5502" y="1489"/>
                  </a:cubicBezTo>
                  <a:cubicBezTo>
                    <a:pt x="5502" y="1489"/>
                    <a:pt x="6140" y="2979"/>
                    <a:pt x="6110" y="3344"/>
                  </a:cubicBezTo>
                  <a:cubicBezTo>
                    <a:pt x="6110" y="3344"/>
                    <a:pt x="4347" y="2249"/>
                    <a:pt x="3435" y="3131"/>
                  </a:cubicBezTo>
                  <a:cubicBezTo>
                    <a:pt x="2888" y="3708"/>
                    <a:pt x="4195" y="4620"/>
                    <a:pt x="4195" y="4620"/>
                  </a:cubicBezTo>
                  <a:cubicBezTo>
                    <a:pt x="4195" y="4620"/>
                    <a:pt x="2189" y="4012"/>
                    <a:pt x="1855" y="4863"/>
                  </a:cubicBezTo>
                  <a:cubicBezTo>
                    <a:pt x="1460" y="5745"/>
                    <a:pt x="3253" y="6687"/>
                    <a:pt x="3253" y="6687"/>
                  </a:cubicBezTo>
                  <a:cubicBezTo>
                    <a:pt x="3253" y="6687"/>
                    <a:pt x="3891" y="6900"/>
                    <a:pt x="3891" y="7113"/>
                  </a:cubicBezTo>
                  <a:cubicBezTo>
                    <a:pt x="3891" y="7113"/>
                    <a:pt x="3040" y="7751"/>
                    <a:pt x="3101" y="8268"/>
                  </a:cubicBezTo>
                  <a:cubicBezTo>
                    <a:pt x="3192" y="8754"/>
                    <a:pt x="4712" y="9088"/>
                    <a:pt x="4712" y="9119"/>
                  </a:cubicBezTo>
                  <a:cubicBezTo>
                    <a:pt x="4712" y="9179"/>
                    <a:pt x="3800" y="10091"/>
                    <a:pt x="3830" y="10335"/>
                  </a:cubicBezTo>
                  <a:cubicBezTo>
                    <a:pt x="3861" y="10578"/>
                    <a:pt x="4286" y="10942"/>
                    <a:pt x="4560" y="11003"/>
                  </a:cubicBezTo>
                  <a:cubicBezTo>
                    <a:pt x="4560" y="11003"/>
                    <a:pt x="4195" y="11338"/>
                    <a:pt x="4286" y="11702"/>
                  </a:cubicBezTo>
                  <a:cubicBezTo>
                    <a:pt x="4408" y="12097"/>
                    <a:pt x="5016" y="12462"/>
                    <a:pt x="5016" y="12462"/>
                  </a:cubicBezTo>
                  <a:cubicBezTo>
                    <a:pt x="5016" y="12462"/>
                    <a:pt x="4408" y="12857"/>
                    <a:pt x="4408" y="13222"/>
                  </a:cubicBezTo>
                  <a:cubicBezTo>
                    <a:pt x="4438" y="13617"/>
                    <a:pt x="4955" y="13800"/>
                    <a:pt x="4955" y="13800"/>
                  </a:cubicBezTo>
                  <a:cubicBezTo>
                    <a:pt x="4955" y="13800"/>
                    <a:pt x="4560" y="13891"/>
                    <a:pt x="4469" y="14195"/>
                  </a:cubicBezTo>
                  <a:cubicBezTo>
                    <a:pt x="4408" y="14438"/>
                    <a:pt x="4864" y="14803"/>
                    <a:pt x="4803" y="14985"/>
                  </a:cubicBezTo>
                  <a:cubicBezTo>
                    <a:pt x="4803" y="14985"/>
                    <a:pt x="4347" y="14863"/>
                    <a:pt x="4134" y="15198"/>
                  </a:cubicBezTo>
                  <a:cubicBezTo>
                    <a:pt x="3952" y="15715"/>
                    <a:pt x="4104" y="16961"/>
                    <a:pt x="4104" y="169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6"/>
            <p:cNvSpPr/>
            <p:nvPr/>
          </p:nvSpPr>
          <p:spPr>
            <a:xfrm>
              <a:off x="3330125" y="1769325"/>
              <a:ext cx="507625" cy="537675"/>
            </a:xfrm>
            <a:custGeom>
              <a:avLst/>
              <a:gdLst/>
              <a:ahLst/>
              <a:cxnLst/>
              <a:rect l="l" t="t" r="r" b="b"/>
              <a:pathLst>
                <a:path w="20305" h="21507" extrusionOk="0">
                  <a:moveTo>
                    <a:pt x="10426" y="0"/>
                  </a:moveTo>
                  <a:cubicBezTo>
                    <a:pt x="10213" y="0"/>
                    <a:pt x="9909" y="122"/>
                    <a:pt x="9757" y="608"/>
                  </a:cubicBezTo>
                  <a:cubicBezTo>
                    <a:pt x="9605" y="1094"/>
                    <a:pt x="9423" y="1733"/>
                    <a:pt x="9423" y="1733"/>
                  </a:cubicBezTo>
                  <a:cubicBezTo>
                    <a:pt x="9423" y="1733"/>
                    <a:pt x="9149" y="365"/>
                    <a:pt x="8602" y="304"/>
                  </a:cubicBezTo>
                  <a:cubicBezTo>
                    <a:pt x="8592" y="302"/>
                    <a:pt x="8581" y="301"/>
                    <a:pt x="8570" y="301"/>
                  </a:cubicBezTo>
                  <a:cubicBezTo>
                    <a:pt x="8395" y="301"/>
                    <a:pt x="8195" y="526"/>
                    <a:pt x="7994" y="669"/>
                  </a:cubicBezTo>
                  <a:cubicBezTo>
                    <a:pt x="7660" y="973"/>
                    <a:pt x="7447" y="1307"/>
                    <a:pt x="7447" y="1307"/>
                  </a:cubicBezTo>
                  <a:cubicBezTo>
                    <a:pt x="7447" y="1307"/>
                    <a:pt x="6139" y="668"/>
                    <a:pt x="5968" y="668"/>
                  </a:cubicBezTo>
                  <a:cubicBezTo>
                    <a:pt x="5964" y="668"/>
                    <a:pt x="5960" y="668"/>
                    <a:pt x="5958" y="669"/>
                  </a:cubicBezTo>
                  <a:cubicBezTo>
                    <a:pt x="5866" y="730"/>
                    <a:pt x="5259" y="608"/>
                    <a:pt x="5502" y="1489"/>
                  </a:cubicBezTo>
                  <a:cubicBezTo>
                    <a:pt x="5502" y="1489"/>
                    <a:pt x="6140" y="2948"/>
                    <a:pt x="6110" y="3344"/>
                  </a:cubicBezTo>
                  <a:cubicBezTo>
                    <a:pt x="6110" y="3344"/>
                    <a:pt x="5196" y="2776"/>
                    <a:pt x="4344" y="2776"/>
                  </a:cubicBezTo>
                  <a:cubicBezTo>
                    <a:pt x="4012" y="2776"/>
                    <a:pt x="3690" y="2862"/>
                    <a:pt x="3435" y="3100"/>
                  </a:cubicBezTo>
                  <a:cubicBezTo>
                    <a:pt x="2888" y="3678"/>
                    <a:pt x="4195" y="4590"/>
                    <a:pt x="4195" y="4590"/>
                  </a:cubicBezTo>
                  <a:cubicBezTo>
                    <a:pt x="4195" y="4590"/>
                    <a:pt x="3521" y="4385"/>
                    <a:pt x="2889" y="4385"/>
                  </a:cubicBezTo>
                  <a:cubicBezTo>
                    <a:pt x="2431" y="4385"/>
                    <a:pt x="1995" y="4493"/>
                    <a:pt x="1854" y="4863"/>
                  </a:cubicBezTo>
                  <a:cubicBezTo>
                    <a:pt x="1459" y="5745"/>
                    <a:pt x="3252" y="6687"/>
                    <a:pt x="3252" y="6687"/>
                  </a:cubicBezTo>
                  <a:cubicBezTo>
                    <a:pt x="3252" y="6687"/>
                    <a:pt x="3891" y="6869"/>
                    <a:pt x="3891" y="7113"/>
                  </a:cubicBezTo>
                  <a:cubicBezTo>
                    <a:pt x="3891" y="7113"/>
                    <a:pt x="3040" y="7751"/>
                    <a:pt x="3100" y="8237"/>
                  </a:cubicBezTo>
                  <a:cubicBezTo>
                    <a:pt x="3192" y="8724"/>
                    <a:pt x="4711" y="9088"/>
                    <a:pt x="4711" y="9119"/>
                  </a:cubicBezTo>
                  <a:cubicBezTo>
                    <a:pt x="4711" y="9149"/>
                    <a:pt x="3800" y="10061"/>
                    <a:pt x="3830" y="10335"/>
                  </a:cubicBezTo>
                  <a:cubicBezTo>
                    <a:pt x="3860" y="10547"/>
                    <a:pt x="4286" y="10942"/>
                    <a:pt x="4559" y="10973"/>
                  </a:cubicBezTo>
                  <a:cubicBezTo>
                    <a:pt x="4559" y="10973"/>
                    <a:pt x="4195" y="11307"/>
                    <a:pt x="4286" y="11702"/>
                  </a:cubicBezTo>
                  <a:cubicBezTo>
                    <a:pt x="4407" y="12067"/>
                    <a:pt x="5015" y="12462"/>
                    <a:pt x="5015" y="12462"/>
                  </a:cubicBezTo>
                  <a:cubicBezTo>
                    <a:pt x="5015" y="12462"/>
                    <a:pt x="4407" y="12827"/>
                    <a:pt x="4407" y="13222"/>
                  </a:cubicBezTo>
                  <a:cubicBezTo>
                    <a:pt x="4438" y="13587"/>
                    <a:pt x="4955" y="13800"/>
                    <a:pt x="4955" y="13800"/>
                  </a:cubicBezTo>
                  <a:cubicBezTo>
                    <a:pt x="4955" y="13800"/>
                    <a:pt x="4559" y="13860"/>
                    <a:pt x="4468" y="14164"/>
                  </a:cubicBezTo>
                  <a:cubicBezTo>
                    <a:pt x="4407" y="14438"/>
                    <a:pt x="4863" y="14772"/>
                    <a:pt x="4803" y="14955"/>
                  </a:cubicBezTo>
                  <a:cubicBezTo>
                    <a:pt x="4803" y="14955"/>
                    <a:pt x="4746" y="14943"/>
                    <a:pt x="4663" y="14943"/>
                  </a:cubicBezTo>
                  <a:cubicBezTo>
                    <a:pt x="4511" y="14943"/>
                    <a:pt x="4272" y="14981"/>
                    <a:pt x="4134" y="15198"/>
                  </a:cubicBezTo>
                  <a:cubicBezTo>
                    <a:pt x="3952" y="15684"/>
                    <a:pt x="4104" y="16930"/>
                    <a:pt x="4104" y="16930"/>
                  </a:cubicBezTo>
                  <a:cubicBezTo>
                    <a:pt x="4012" y="17022"/>
                    <a:pt x="2797" y="18815"/>
                    <a:pt x="486" y="20547"/>
                  </a:cubicBezTo>
                  <a:cubicBezTo>
                    <a:pt x="486" y="20547"/>
                    <a:pt x="0" y="21034"/>
                    <a:pt x="365" y="21399"/>
                  </a:cubicBezTo>
                  <a:cubicBezTo>
                    <a:pt x="453" y="21473"/>
                    <a:pt x="596" y="21507"/>
                    <a:pt x="773" y="21507"/>
                  </a:cubicBezTo>
                  <a:cubicBezTo>
                    <a:pt x="1393" y="21507"/>
                    <a:pt x="2439" y="21097"/>
                    <a:pt x="3100" y="20578"/>
                  </a:cubicBezTo>
                  <a:cubicBezTo>
                    <a:pt x="3982" y="19940"/>
                    <a:pt x="6535" y="17508"/>
                    <a:pt x="7569" y="14772"/>
                  </a:cubicBezTo>
                  <a:cubicBezTo>
                    <a:pt x="7569" y="14772"/>
                    <a:pt x="7751" y="14955"/>
                    <a:pt x="7903" y="15259"/>
                  </a:cubicBezTo>
                  <a:cubicBezTo>
                    <a:pt x="7995" y="15444"/>
                    <a:pt x="8201" y="15550"/>
                    <a:pt x="8422" y="15550"/>
                  </a:cubicBezTo>
                  <a:cubicBezTo>
                    <a:pt x="8565" y="15550"/>
                    <a:pt x="8714" y="15506"/>
                    <a:pt x="8845" y="15411"/>
                  </a:cubicBezTo>
                  <a:cubicBezTo>
                    <a:pt x="9149" y="15198"/>
                    <a:pt x="10335" y="14316"/>
                    <a:pt x="10304" y="13891"/>
                  </a:cubicBezTo>
                  <a:cubicBezTo>
                    <a:pt x="10263" y="13620"/>
                    <a:pt x="9979" y="13578"/>
                    <a:pt x="9804" y="13578"/>
                  </a:cubicBezTo>
                  <a:cubicBezTo>
                    <a:pt x="9724" y="13578"/>
                    <a:pt x="9666" y="13587"/>
                    <a:pt x="9666" y="13587"/>
                  </a:cubicBezTo>
                  <a:cubicBezTo>
                    <a:pt x="9666" y="13587"/>
                    <a:pt x="9149" y="12675"/>
                    <a:pt x="9271" y="12462"/>
                  </a:cubicBezTo>
                  <a:cubicBezTo>
                    <a:pt x="9362" y="12219"/>
                    <a:pt x="9453" y="11733"/>
                    <a:pt x="10122" y="11277"/>
                  </a:cubicBezTo>
                  <a:cubicBezTo>
                    <a:pt x="10156" y="11255"/>
                    <a:pt x="10193" y="11245"/>
                    <a:pt x="10233" y="11245"/>
                  </a:cubicBezTo>
                  <a:cubicBezTo>
                    <a:pt x="10702" y="11245"/>
                    <a:pt x="11567" y="12596"/>
                    <a:pt x="11763" y="12736"/>
                  </a:cubicBezTo>
                  <a:cubicBezTo>
                    <a:pt x="11968" y="12859"/>
                    <a:pt x="12172" y="13105"/>
                    <a:pt x="12497" y="13105"/>
                  </a:cubicBezTo>
                  <a:cubicBezTo>
                    <a:pt x="12655" y="13105"/>
                    <a:pt x="12842" y="13047"/>
                    <a:pt x="13070" y="12888"/>
                  </a:cubicBezTo>
                  <a:cubicBezTo>
                    <a:pt x="13891" y="12219"/>
                    <a:pt x="14134" y="12006"/>
                    <a:pt x="14134" y="11763"/>
                  </a:cubicBezTo>
                  <a:cubicBezTo>
                    <a:pt x="14081" y="11578"/>
                    <a:pt x="14005" y="11254"/>
                    <a:pt x="13725" y="11254"/>
                  </a:cubicBezTo>
                  <a:cubicBezTo>
                    <a:pt x="13684" y="11254"/>
                    <a:pt x="13638" y="11261"/>
                    <a:pt x="13587" y="11277"/>
                  </a:cubicBezTo>
                  <a:cubicBezTo>
                    <a:pt x="13424" y="11318"/>
                    <a:pt x="13230" y="11358"/>
                    <a:pt x="13045" y="11358"/>
                  </a:cubicBezTo>
                  <a:cubicBezTo>
                    <a:pt x="12815" y="11358"/>
                    <a:pt x="12597" y="11296"/>
                    <a:pt x="12462" y="11094"/>
                  </a:cubicBezTo>
                  <a:cubicBezTo>
                    <a:pt x="12219" y="10760"/>
                    <a:pt x="12067" y="10152"/>
                    <a:pt x="11854" y="9787"/>
                  </a:cubicBezTo>
                  <a:lnTo>
                    <a:pt x="11915" y="9544"/>
                  </a:lnTo>
                  <a:lnTo>
                    <a:pt x="12706" y="8845"/>
                  </a:lnTo>
                  <a:cubicBezTo>
                    <a:pt x="12706" y="8845"/>
                    <a:pt x="14195" y="9635"/>
                    <a:pt x="14316" y="9666"/>
                  </a:cubicBezTo>
                  <a:cubicBezTo>
                    <a:pt x="14373" y="9723"/>
                    <a:pt x="14883" y="10498"/>
                    <a:pt x="15197" y="10498"/>
                  </a:cubicBezTo>
                  <a:cubicBezTo>
                    <a:pt x="15218" y="10498"/>
                    <a:pt x="15239" y="10494"/>
                    <a:pt x="15259" y="10487"/>
                  </a:cubicBezTo>
                  <a:cubicBezTo>
                    <a:pt x="15563" y="10395"/>
                    <a:pt x="16718" y="9575"/>
                    <a:pt x="16870" y="8815"/>
                  </a:cubicBezTo>
                  <a:cubicBezTo>
                    <a:pt x="16870" y="8815"/>
                    <a:pt x="16631" y="8444"/>
                    <a:pt x="16105" y="8444"/>
                  </a:cubicBezTo>
                  <a:cubicBezTo>
                    <a:pt x="16068" y="8444"/>
                    <a:pt x="16029" y="8446"/>
                    <a:pt x="15988" y="8450"/>
                  </a:cubicBezTo>
                  <a:lnTo>
                    <a:pt x="15076" y="7933"/>
                  </a:lnTo>
                  <a:lnTo>
                    <a:pt x="15076" y="7933"/>
                  </a:lnTo>
                  <a:cubicBezTo>
                    <a:pt x="15077" y="7933"/>
                    <a:pt x="15867" y="7994"/>
                    <a:pt x="16110" y="7994"/>
                  </a:cubicBezTo>
                  <a:cubicBezTo>
                    <a:pt x="16323" y="8055"/>
                    <a:pt x="17508" y="8207"/>
                    <a:pt x="17721" y="8237"/>
                  </a:cubicBezTo>
                  <a:cubicBezTo>
                    <a:pt x="17819" y="8250"/>
                    <a:pt x="17962" y="8277"/>
                    <a:pt x="18133" y="8277"/>
                  </a:cubicBezTo>
                  <a:cubicBezTo>
                    <a:pt x="18386" y="8277"/>
                    <a:pt x="18702" y="8217"/>
                    <a:pt x="19028" y="7964"/>
                  </a:cubicBezTo>
                  <a:cubicBezTo>
                    <a:pt x="19545" y="7599"/>
                    <a:pt x="19818" y="7143"/>
                    <a:pt x="19818" y="7143"/>
                  </a:cubicBezTo>
                  <a:cubicBezTo>
                    <a:pt x="19818" y="7143"/>
                    <a:pt x="19840" y="6741"/>
                    <a:pt x="19445" y="6741"/>
                  </a:cubicBezTo>
                  <a:cubicBezTo>
                    <a:pt x="19379" y="6741"/>
                    <a:pt x="19301" y="6752"/>
                    <a:pt x="19210" y="6778"/>
                  </a:cubicBezTo>
                  <a:cubicBezTo>
                    <a:pt x="18759" y="6929"/>
                    <a:pt x="18581" y="7079"/>
                    <a:pt x="18344" y="7079"/>
                  </a:cubicBezTo>
                  <a:cubicBezTo>
                    <a:pt x="18245" y="7079"/>
                    <a:pt x="18137" y="7053"/>
                    <a:pt x="17994" y="6991"/>
                  </a:cubicBezTo>
                  <a:cubicBezTo>
                    <a:pt x="17508" y="6748"/>
                    <a:pt x="17113" y="6748"/>
                    <a:pt x="17022" y="6383"/>
                  </a:cubicBezTo>
                  <a:cubicBezTo>
                    <a:pt x="17022" y="6383"/>
                    <a:pt x="17508" y="5927"/>
                    <a:pt x="17934" y="4590"/>
                  </a:cubicBezTo>
                  <a:lnTo>
                    <a:pt x="19210" y="3252"/>
                  </a:lnTo>
                  <a:cubicBezTo>
                    <a:pt x="19210" y="3252"/>
                    <a:pt x="19970" y="2766"/>
                    <a:pt x="20000" y="2644"/>
                  </a:cubicBezTo>
                  <a:cubicBezTo>
                    <a:pt x="20000" y="2644"/>
                    <a:pt x="20152" y="2432"/>
                    <a:pt x="20092" y="2249"/>
                  </a:cubicBezTo>
                  <a:cubicBezTo>
                    <a:pt x="20092" y="2249"/>
                    <a:pt x="20304" y="2128"/>
                    <a:pt x="20244" y="1885"/>
                  </a:cubicBezTo>
                  <a:cubicBezTo>
                    <a:pt x="20152" y="1672"/>
                    <a:pt x="20000" y="1307"/>
                    <a:pt x="19393" y="1246"/>
                  </a:cubicBezTo>
                  <a:cubicBezTo>
                    <a:pt x="19316" y="1239"/>
                    <a:pt x="19240" y="1235"/>
                    <a:pt x="19166" y="1235"/>
                  </a:cubicBezTo>
                  <a:cubicBezTo>
                    <a:pt x="18688" y="1235"/>
                    <a:pt x="18256" y="1371"/>
                    <a:pt x="17900" y="1371"/>
                  </a:cubicBezTo>
                  <a:cubicBezTo>
                    <a:pt x="17870" y="1371"/>
                    <a:pt x="17841" y="1370"/>
                    <a:pt x="17812" y="1368"/>
                  </a:cubicBezTo>
                  <a:cubicBezTo>
                    <a:pt x="17812" y="1368"/>
                    <a:pt x="17356" y="1398"/>
                    <a:pt x="16931" y="1793"/>
                  </a:cubicBezTo>
                  <a:cubicBezTo>
                    <a:pt x="16505" y="2158"/>
                    <a:pt x="16414" y="2401"/>
                    <a:pt x="16353" y="2857"/>
                  </a:cubicBezTo>
                  <a:cubicBezTo>
                    <a:pt x="16353" y="2857"/>
                    <a:pt x="16128" y="2823"/>
                    <a:pt x="15886" y="2823"/>
                  </a:cubicBezTo>
                  <a:cubicBezTo>
                    <a:pt x="15674" y="2823"/>
                    <a:pt x="15449" y="2849"/>
                    <a:pt x="15350" y="2948"/>
                  </a:cubicBezTo>
                  <a:cubicBezTo>
                    <a:pt x="15107" y="3192"/>
                    <a:pt x="15076" y="3982"/>
                    <a:pt x="15076" y="3982"/>
                  </a:cubicBezTo>
                  <a:lnTo>
                    <a:pt x="14772" y="3982"/>
                  </a:lnTo>
                  <a:cubicBezTo>
                    <a:pt x="14772" y="3982"/>
                    <a:pt x="14509" y="3221"/>
                    <a:pt x="14183" y="3221"/>
                  </a:cubicBezTo>
                  <a:cubicBezTo>
                    <a:pt x="14177" y="3221"/>
                    <a:pt x="14171" y="3221"/>
                    <a:pt x="14165" y="3222"/>
                  </a:cubicBezTo>
                  <a:cubicBezTo>
                    <a:pt x="13830" y="3252"/>
                    <a:pt x="13465" y="3769"/>
                    <a:pt x="13465" y="3769"/>
                  </a:cubicBezTo>
                  <a:lnTo>
                    <a:pt x="12918" y="3556"/>
                  </a:lnTo>
                  <a:cubicBezTo>
                    <a:pt x="12918" y="3556"/>
                    <a:pt x="13678" y="2462"/>
                    <a:pt x="13253" y="1489"/>
                  </a:cubicBezTo>
                  <a:cubicBezTo>
                    <a:pt x="13235" y="1436"/>
                    <a:pt x="13091" y="1246"/>
                    <a:pt x="12884" y="1246"/>
                  </a:cubicBezTo>
                  <a:cubicBezTo>
                    <a:pt x="12737" y="1246"/>
                    <a:pt x="12559" y="1340"/>
                    <a:pt x="12371" y="1641"/>
                  </a:cubicBezTo>
                  <a:cubicBezTo>
                    <a:pt x="12371" y="1641"/>
                    <a:pt x="12341" y="882"/>
                    <a:pt x="11915" y="760"/>
                  </a:cubicBezTo>
                  <a:cubicBezTo>
                    <a:pt x="11899" y="752"/>
                    <a:pt x="11879" y="748"/>
                    <a:pt x="11856" y="748"/>
                  </a:cubicBezTo>
                  <a:cubicBezTo>
                    <a:pt x="11633" y="748"/>
                    <a:pt x="11155" y="1125"/>
                    <a:pt x="11155" y="1125"/>
                  </a:cubicBezTo>
                  <a:cubicBezTo>
                    <a:pt x="11155" y="1125"/>
                    <a:pt x="10699" y="0"/>
                    <a:pt x="104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3425100" y="2754900"/>
              <a:ext cx="507625" cy="537700"/>
            </a:xfrm>
            <a:custGeom>
              <a:avLst/>
              <a:gdLst/>
              <a:ahLst/>
              <a:cxnLst/>
              <a:rect l="l" t="t" r="r" b="b"/>
              <a:pathLst>
                <a:path w="20305" h="21508" extrusionOk="0">
                  <a:moveTo>
                    <a:pt x="10426" y="0"/>
                  </a:moveTo>
                  <a:cubicBezTo>
                    <a:pt x="10183" y="0"/>
                    <a:pt x="9910" y="122"/>
                    <a:pt x="9758" y="608"/>
                  </a:cubicBezTo>
                  <a:cubicBezTo>
                    <a:pt x="9606" y="1125"/>
                    <a:pt x="9423" y="1763"/>
                    <a:pt x="9423" y="1763"/>
                  </a:cubicBezTo>
                  <a:cubicBezTo>
                    <a:pt x="9423" y="1763"/>
                    <a:pt x="9150" y="395"/>
                    <a:pt x="8603" y="304"/>
                  </a:cubicBezTo>
                  <a:cubicBezTo>
                    <a:pt x="8593" y="302"/>
                    <a:pt x="8584" y="302"/>
                    <a:pt x="8574" y="302"/>
                  </a:cubicBezTo>
                  <a:cubicBezTo>
                    <a:pt x="8398" y="302"/>
                    <a:pt x="8196" y="555"/>
                    <a:pt x="7995" y="699"/>
                  </a:cubicBezTo>
                  <a:cubicBezTo>
                    <a:pt x="7660" y="1003"/>
                    <a:pt x="7448" y="1338"/>
                    <a:pt x="7448" y="1338"/>
                  </a:cubicBezTo>
                  <a:cubicBezTo>
                    <a:pt x="7448" y="1338"/>
                    <a:pt x="6140" y="698"/>
                    <a:pt x="5968" y="698"/>
                  </a:cubicBezTo>
                  <a:cubicBezTo>
                    <a:pt x="5964" y="698"/>
                    <a:pt x="5961" y="699"/>
                    <a:pt x="5958" y="699"/>
                  </a:cubicBezTo>
                  <a:cubicBezTo>
                    <a:pt x="5867" y="730"/>
                    <a:pt x="5259" y="608"/>
                    <a:pt x="5502" y="1489"/>
                  </a:cubicBezTo>
                  <a:cubicBezTo>
                    <a:pt x="5502" y="1489"/>
                    <a:pt x="6141" y="2979"/>
                    <a:pt x="6110" y="3344"/>
                  </a:cubicBezTo>
                  <a:cubicBezTo>
                    <a:pt x="6110" y="3344"/>
                    <a:pt x="5214" y="2788"/>
                    <a:pt x="4369" y="2788"/>
                  </a:cubicBezTo>
                  <a:cubicBezTo>
                    <a:pt x="4029" y="2788"/>
                    <a:pt x="3697" y="2878"/>
                    <a:pt x="3435" y="3131"/>
                  </a:cubicBezTo>
                  <a:cubicBezTo>
                    <a:pt x="2888" y="3708"/>
                    <a:pt x="4195" y="4620"/>
                    <a:pt x="4195" y="4620"/>
                  </a:cubicBezTo>
                  <a:cubicBezTo>
                    <a:pt x="4195" y="4620"/>
                    <a:pt x="3501" y="4410"/>
                    <a:pt x="2861" y="4410"/>
                  </a:cubicBezTo>
                  <a:cubicBezTo>
                    <a:pt x="2414" y="4410"/>
                    <a:pt x="1992" y="4513"/>
                    <a:pt x="1855" y="4863"/>
                  </a:cubicBezTo>
                  <a:cubicBezTo>
                    <a:pt x="1460" y="5745"/>
                    <a:pt x="3253" y="6687"/>
                    <a:pt x="3253" y="6687"/>
                  </a:cubicBezTo>
                  <a:cubicBezTo>
                    <a:pt x="3253" y="6687"/>
                    <a:pt x="3891" y="6900"/>
                    <a:pt x="3891" y="7113"/>
                  </a:cubicBezTo>
                  <a:cubicBezTo>
                    <a:pt x="3891" y="7113"/>
                    <a:pt x="3040" y="7751"/>
                    <a:pt x="3101" y="8268"/>
                  </a:cubicBezTo>
                  <a:cubicBezTo>
                    <a:pt x="3192" y="8754"/>
                    <a:pt x="4712" y="9088"/>
                    <a:pt x="4712" y="9119"/>
                  </a:cubicBezTo>
                  <a:cubicBezTo>
                    <a:pt x="4712" y="9180"/>
                    <a:pt x="3800" y="10091"/>
                    <a:pt x="3830" y="10335"/>
                  </a:cubicBezTo>
                  <a:cubicBezTo>
                    <a:pt x="3861" y="10578"/>
                    <a:pt x="4286" y="10943"/>
                    <a:pt x="4560" y="11003"/>
                  </a:cubicBezTo>
                  <a:cubicBezTo>
                    <a:pt x="4560" y="11003"/>
                    <a:pt x="4195" y="11338"/>
                    <a:pt x="4286" y="11702"/>
                  </a:cubicBezTo>
                  <a:cubicBezTo>
                    <a:pt x="4408" y="12098"/>
                    <a:pt x="5016" y="12462"/>
                    <a:pt x="5016" y="12462"/>
                  </a:cubicBezTo>
                  <a:cubicBezTo>
                    <a:pt x="5016" y="12462"/>
                    <a:pt x="4408" y="12857"/>
                    <a:pt x="4408" y="13222"/>
                  </a:cubicBezTo>
                  <a:cubicBezTo>
                    <a:pt x="4438" y="13617"/>
                    <a:pt x="4955" y="13800"/>
                    <a:pt x="4955" y="13800"/>
                  </a:cubicBezTo>
                  <a:cubicBezTo>
                    <a:pt x="4955" y="13800"/>
                    <a:pt x="4560" y="13891"/>
                    <a:pt x="4469" y="14195"/>
                  </a:cubicBezTo>
                  <a:cubicBezTo>
                    <a:pt x="4408" y="14438"/>
                    <a:pt x="4864" y="14803"/>
                    <a:pt x="4803" y="14985"/>
                  </a:cubicBezTo>
                  <a:cubicBezTo>
                    <a:pt x="4803" y="14985"/>
                    <a:pt x="4722" y="14964"/>
                    <a:pt x="4613" y="14964"/>
                  </a:cubicBezTo>
                  <a:cubicBezTo>
                    <a:pt x="4462" y="14964"/>
                    <a:pt x="4258" y="15004"/>
                    <a:pt x="4134" y="15198"/>
                  </a:cubicBezTo>
                  <a:cubicBezTo>
                    <a:pt x="3952" y="15715"/>
                    <a:pt x="4104" y="16961"/>
                    <a:pt x="4104" y="16961"/>
                  </a:cubicBezTo>
                  <a:cubicBezTo>
                    <a:pt x="4013" y="17022"/>
                    <a:pt x="2797" y="18815"/>
                    <a:pt x="487" y="20578"/>
                  </a:cubicBezTo>
                  <a:cubicBezTo>
                    <a:pt x="487" y="20578"/>
                    <a:pt x="1" y="21064"/>
                    <a:pt x="365" y="21399"/>
                  </a:cubicBezTo>
                  <a:cubicBezTo>
                    <a:pt x="454" y="21474"/>
                    <a:pt x="597" y="21507"/>
                    <a:pt x="777" y="21507"/>
                  </a:cubicBezTo>
                  <a:cubicBezTo>
                    <a:pt x="1396" y="21507"/>
                    <a:pt x="2441" y="21104"/>
                    <a:pt x="3101" y="20608"/>
                  </a:cubicBezTo>
                  <a:cubicBezTo>
                    <a:pt x="3982" y="19970"/>
                    <a:pt x="6536" y="17508"/>
                    <a:pt x="7569" y="14772"/>
                  </a:cubicBezTo>
                  <a:cubicBezTo>
                    <a:pt x="7569" y="14772"/>
                    <a:pt x="7751" y="14985"/>
                    <a:pt x="7903" y="15289"/>
                  </a:cubicBezTo>
                  <a:cubicBezTo>
                    <a:pt x="7995" y="15472"/>
                    <a:pt x="8197" y="15567"/>
                    <a:pt x="8416" y="15567"/>
                  </a:cubicBezTo>
                  <a:cubicBezTo>
                    <a:pt x="8561" y="15567"/>
                    <a:pt x="8713" y="15526"/>
                    <a:pt x="8846" y="15441"/>
                  </a:cubicBezTo>
                  <a:cubicBezTo>
                    <a:pt x="9180" y="15198"/>
                    <a:pt x="10335" y="14347"/>
                    <a:pt x="10305" y="13921"/>
                  </a:cubicBezTo>
                  <a:cubicBezTo>
                    <a:pt x="10266" y="13650"/>
                    <a:pt x="10018" y="13601"/>
                    <a:pt x="9843" y="13601"/>
                  </a:cubicBezTo>
                  <a:cubicBezTo>
                    <a:pt x="9743" y="13601"/>
                    <a:pt x="9666" y="13617"/>
                    <a:pt x="9666" y="13617"/>
                  </a:cubicBezTo>
                  <a:cubicBezTo>
                    <a:pt x="9666" y="13617"/>
                    <a:pt x="9150" y="12705"/>
                    <a:pt x="9271" y="12462"/>
                  </a:cubicBezTo>
                  <a:cubicBezTo>
                    <a:pt x="9362" y="12250"/>
                    <a:pt x="9454" y="11733"/>
                    <a:pt x="10122" y="11277"/>
                  </a:cubicBezTo>
                  <a:cubicBezTo>
                    <a:pt x="10153" y="11259"/>
                    <a:pt x="10187" y="11251"/>
                    <a:pt x="10223" y="11251"/>
                  </a:cubicBezTo>
                  <a:cubicBezTo>
                    <a:pt x="10689" y="11251"/>
                    <a:pt x="11566" y="12595"/>
                    <a:pt x="11764" y="12736"/>
                  </a:cubicBezTo>
                  <a:cubicBezTo>
                    <a:pt x="11968" y="12859"/>
                    <a:pt x="12173" y="13105"/>
                    <a:pt x="12498" y="13105"/>
                  </a:cubicBezTo>
                  <a:cubicBezTo>
                    <a:pt x="12656" y="13105"/>
                    <a:pt x="12842" y="13047"/>
                    <a:pt x="13071" y="12888"/>
                  </a:cubicBezTo>
                  <a:cubicBezTo>
                    <a:pt x="13891" y="12250"/>
                    <a:pt x="14135" y="12006"/>
                    <a:pt x="14135" y="11794"/>
                  </a:cubicBezTo>
                  <a:cubicBezTo>
                    <a:pt x="14080" y="11577"/>
                    <a:pt x="14002" y="11263"/>
                    <a:pt x="13704" y="11263"/>
                  </a:cubicBezTo>
                  <a:cubicBezTo>
                    <a:pt x="13669" y="11263"/>
                    <a:pt x="13630" y="11267"/>
                    <a:pt x="13587" y="11277"/>
                  </a:cubicBezTo>
                  <a:cubicBezTo>
                    <a:pt x="13417" y="11319"/>
                    <a:pt x="13213" y="11369"/>
                    <a:pt x="13020" y="11369"/>
                  </a:cubicBezTo>
                  <a:cubicBezTo>
                    <a:pt x="12799" y="11369"/>
                    <a:pt x="12592" y="11305"/>
                    <a:pt x="12463" y="11094"/>
                  </a:cubicBezTo>
                  <a:cubicBezTo>
                    <a:pt x="12189" y="10730"/>
                    <a:pt x="12068" y="10152"/>
                    <a:pt x="11855" y="9818"/>
                  </a:cubicBezTo>
                  <a:lnTo>
                    <a:pt x="11916" y="9544"/>
                  </a:lnTo>
                  <a:lnTo>
                    <a:pt x="12706" y="8845"/>
                  </a:lnTo>
                  <a:cubicBezTo>
                    <a:pt x="12706" y="8845"/>
                    <a:pt x="14195" y="9666"/>
                    <a:pt x="14317" y="9696"/>
                  </a:cubicBezTo>
                  <a:cubicBezTo>
                    <a:pt x="14374" y="9725"/>
                    <a:pt x="14883" y="10498"/>
                    <a:pt x="15197" y="10498"/>
                  </a:cubicBezTo>
                  <a:cubicBezTo>
                    <a:pt x="15219" y="10498"/>
                    <a:pt x="15240" y="10494"/>
                    <a:pt x="15259" y="10487"/>
                  </a:cubicBezTo>
                  <a:cubicBezTo>
                    <a:pt x="15563" y="10426"/>
                    <a:pt x="16718" y="9575"/>
                    <a:pt x="16870" y="8815"/>
                  </a:cubicBezTo>
                  <a:cubicBezTo>
                    <a:pt x="16870" y="8815"/>
                    <a:pt x="16647" y="8468"/>
                    <a:pt x="16156" y="8468"/>
                  </a:cubicBezTo>
                  <a:cubicBezTo>
                    <a:pt x="16103" y="8468"/>
                    <a:pt x="16048" y="8472"/>
                    <a:pt x="15989" y="8480"/>
                  </a:cubicBezTo>
                  <a:lnTo>
                    <a:pt x="15077" y="7964"/>
                  </a:lnTo>
                  <a:lnTo>
                    <a:pt x="15077" y="7964"/>
                  </a:lnTo>
                  <a:cubicBezTo>
                    <a:pt x="15077" y="7964"/>
                    <a:pt x="15867" y="8025"/>
                    <a:pt x="16110" y="8025"/>
                  </a:cubicBezTo>
                  <a:cubicBezTo>
                    <a:pt x="16323" y="8055"/>
                    <a:pt x="17509" y="8207"/>
                    <a:pt x="17721" y="8268"/>
                  </a:cubicBezTo>
                  <a:cubicBezTo>
                    <a:pt x="17819" y="8280"/>
                    <a:pt x="17962" y="8307"/>
                    <a:pt x="18133" y="8307"/>
                  </a:cubicBezTo>
                  <a:cubicBezTo>
                    <a:pt x="18387" y="8307"/>
                    <a:pt x="18702" y="8248"/>
                    <a:pt x="19028" y="7994"/>
                  </a:cubicBezTo>
                  <a:cubicBezTo>
                    <a:pt x="19545" y="7599"/>
                    <a:pt x="19819" y="7143"/>
                    <a:pt x="19819" y="7143"/>
                  </a:cubicBezTo>
                  <a:cubicBezTo>
                    <a:pt x="19819" y="7143"/>
                    <a:pt x="19841" y="6770"/>
                    <a:pt x="19455" y="6770"/>
                  </a:cubicBezTo>
                  <a:cubicBezTo>
                    <a:pt x="19387" y="6770"/>
                    <a:pt x="19306" y="6781"/>
                    <a:pt x="19211" y="6809"/>
                  </a:cubicBezTo>
                  <a:cubicBezTo>
                    <a:pt x="18764" y="6936"/>
                    <a:pt x="18586" y="7093"/>
                    <a:pt x="18352" y="7093"/>
                  </a:cubicBezTo>
                  <a:cubicBezTo>
                    <a:pt x="18252" y="7093"/>
                    <a:pt x="18141" y="7064"/>
                    <a:pt x="17995" y="6991"/>
                  </a:cubicBezTo>
                  <a:cubicBezTo>
                    <a:pt x="17509" y="6778"/>
                    <a:pt x="17113" y="6778"/>
                    <a:pt x="17022" y="6383"/>
                  </a:cubicBezTo>
                  <a:cubicBezTo>
                    <a:pt x="17022" y="6383"/>
                    <a:pt x="17509" y="5927"/>
                    <a:pt x="17934" y="4620"/>
                  </a:cubicBezTo>
                  <a:lnTo>
                    <a:pt x="19211" y="3283"/>
                  </a:lnTo>
                  <a:cubicBezTo>
                    <a:pt x="19211" y="3283"/>
                    <a:pt x="19971" y="2796"/>
                    <a:pt x="20001" y="2675"/>
                  </a:cubicBezTo>
                  <a:cubicBezTo>
                    <a:pt x="20001" y="2675"/>
                    <a:pt x="20153" y="2432"/>
                    <a:pt x="20092" y="2249"/>
                  </a:cubicBezTo>
                  <a:cubicBezTo>
                    <a:pt x="20092" y="2249"/>
                    <a:pt x="20305" y="2128"/>
                    <a:pt x="20244" y="1915"/>
                  </a:cubicBezTo>
                  <a:cubicBezTo>
                    <a:pt x="20153" y="1672"/>
                    <a:pt x="20001" y="1338"/>
                    <a:pt x="19393" y="1277"/>
                  </a:cubicBezTo>
                  <a:cubicBezTo>
                    <a:pt x="19295" y="1262"/>
                    <a:pt x="19199" y="1256"/>
                    <a:pt x="19104" y="1256"/>
                  </a:cubicBezTo>
                  <a:cubicBezTo>
                    <a:pt x="18679" y="1256"/>
                    <a:pt x="18290" y="1378"/>
                    <a:pt x="17962" y="1378"/>
                  </a:cubicBezTo>
                  <a:cubicBezTo>
                    <a:pt x="17911" y="1378"/>
                    <a:pt x="17861" y="1375"/>
                    <a:pt x="17812" y="1368"/>
                  </a:cubicBezTo>
                  <a:cubicBezTo>
                    <a:pt x="17812" y="1368"/>
                    <a:pt x="17357" y="1429"/>
                    <a:pt x="16931" y="1793"/>
                  </a:cubicBezTo>
                  <a:cubicBezTo>
                    <a:pt x="16505" y="2189"/>
                    <a:pt x="16414" y="2401"/>
                    <a:pt x="16353" y="2857"/>
                  </a:cubicBezTo>
                  <a:cubicBezTo>
                    <a:pt x="16353" y="2857"/>
                    <a:pt x="16156" y="2827"/>
                    <a:pt x="15932" y="2827"/>
                  </a:cubicBezTo>
                  <a:cubicBezTo>
                    <a:pt x="15708" y="2827"/>
                    <a:pt x="15457" y="2857"/>
                    <a:pt x="15350" y="2979"/>
                  </a:cubicBezTo>
                  <a:cubicBezTo>
                    <a:pt x="15107" y="3192"/>
                    <a:pt x="15077" y="4012"/>
                    <a:pt x="15077" y="4012"/>
                  </a:cubicBezTo>
                  <a:lnTo>
                    <a:pt x="14773" y="4012"/>
                  </a:lnTo>
                  <a:cubicBezTo>
                    <a:pt x="14773" y="4012"/>
                    <a:pt x="14519" y="3249"/>
                    <a:pt x="14201" y="3249"/>
                  </a:cubicBezTo>
                  <a:cubicBezTo>
                    <a:pt x="14189" y="3249"/>
                    <a:pt x="14177" y="3250"/>
                    <a:pt x="14165" y="3252"/>
                  </a:cubicBezTo>
                  <a:cubicBezTo>
                    <a:pt x="13831" y="3283"/>
                    <a:pt x="13466" y="3769"/>
                    <a:pt x="13466" y="3769"/>
                  </a:cubicBezTo>
                  <a:lnTo>
                    <a:pt x="12919" y="3587"/>
                  </a:lnTo>
                  <a:cubicBezTo>
                    <a:pt x="12919" y="3587"/>
                    <a:pt x="13679" y="2493"/>
                    <a:pt x="13253" y="1489"/>
                  </a:cubicBezTo>
                  <a:cubicBezTo>
                    <a:pt x="13235" y="1453"/>
                    <a:pt x="13087" y="1255"/>
                    <a:pt x="12875" y="1255"/>
                  </a:cubicBezTo>
                  <a:cubicBezTo>
                    <a:pt x="12730" y="1255"/>
                    <a:pt x="12556" y="1347"/>
                    <a:pt x="12372" y="1641"/>
                  </a:cubicBezTo>
                  <a:cubicBezTo>
                    <a:pt x="12372" y="1641"/>
                    <a:pt x="12341" y="882"/>
                    <a:pt x="11916" y="760"/>
                  </a:cubicBezTo>
                  <a:cubicBezTo>
                    <a:pt x="11904" y="756"/>
                    <a:pt x="11891" y="754"/>
                    <a:pt x="11877" y="754"/>
                  </a:cubicBezTo>
                  <a:cubicBezTo>
                    <a:pt x="11663" y="754"/>
                    <a:pt x="11156" y="1155"/>
                    <a:pt x="11156" y="1155"/>
                  </a:cubicBezTo>
                  <a:cubicBezTo>
                    <a:pt x="11156" y="1155"/>
                    <a:pt x="10700" y="0"/>
                    <a:pt x="104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2599850" y="730025"/>
              <a:ext cx="1661925" cy="938100"/>
            </a:xfrm>
            <a:custGeom>
              <a:avLst/>
              <a:gdLst/>
              <a:ahLst/>
              <a:cxnLst/>
              <a:rect l="l" t="t" r="r" b="b"/>
              <a:pathLst>
                <a:path w="66477" h="37524" extrusionOk="0">
                  <a:moveTo>
                    <a:pt x="5852" y="0"/>
                  </a:moveTo>
                  <a:cubicBezTo>
                    <a:pt x="3993" y="0"/>
                    <a:pt x="1312" y="399"/>
                    <a:pt x="761" y="2848"/>
                  </a:cubicBezTo>
                  <a:cubicBezTo>
                    <a:pt x="1" y="6283"/>
                    <a:pt x="974" y="8502"/>
                    <a:pt x="2068" y="11024"/>
                  </a:cubicBezTo>
                  <a:cubicBezTo>
                    <a:pt x="3223" y="13517"/>
                    <a:pt x="8633" y="22879"/>
                    <a:pt x="17509" y="25918"/>
                  </a:cubicBezTo>
                  <a:cubicBezTo>
                    <a:pt x="17509" y="25918"/>
                    <a:pt x="18968" y="28350"/>
                    <a:pt x="19788" y="29019"/>
                  </a:cubicBezTo>
                  <a:lnTo>
                    <a:pt x="20092" y="32788"/>
                  </a:lnTo>
                  <a:cubicBezTo>
                    <a:pt x="20092" y="32788"/>
                    <a:pt x="20123" y="33730"/>
                    <a:pt x="19788" y="34247"/>
                  </a:cubicBezTo>
                  <a:cubicBezTo>
                    <a:pt x="19393" y="34733"/>
                    <a:pt x="17509" y="36435"/>
                    <a:pt x="17995" y="37317"/>
                  </a:cubicBezTo>
                  <a:cubicBezTo>
                    <a:pt x="18068" y="37462"/>
                    <a:pt x="18213" y="37523"/>
                    <a:pt x="18407" y="37523"/>
                  </a:cubicBezTo>
                  <a:cubicBezTo>
                    <a:pt x="19424" y="37523"/>
                    <a:pt x="21764" y="35827"/>
                    <a:pt x="21764" y="35827"/>
                  </a:cubicBezTo>
                  <a:cubicBezTo>
                    <a:pt x="21764" y="35827"/>
                    <a:pt x="23314" y="35250"/>
                    <a:pt x="23162" y="33487"/>
                  </a:cubicBezTo>
                  <a:cubicBezTo>
                    <a:pt x="22980" y="31693"/>
                    <a:pt x="23041" y="30052"/>
                    <a:pt x="23406" y="29900"/>
                  </a:cubicBezTo>
                  <a:cubicBezTo>
                    <a:pt x="23740" y="29748"/>
                    <a:pt x="24530" y="28654"/>
                    <a:pt x="24530" y="28654"/>
                  </a:cubicBezTo>
                  <a:lnTo>
                    <a:pt x="25229" y="28107"/>
                  </a:lnTo>
                  <a:lnTo>
                    <a:pt x="25837" y="29475"/>
                  </a:lnTo>
                  <a:cubicBezTo>
                    <a:pt x="25837" y="29475"/>
                    <a:pt x="25928" y="33092"/>
                    <a:pt x="26324" y="33578"/>
                  </a:cubicBezTo>
                  <a:cubicBezTo>
                    <a:pt x="26382" y="33655"/>
                    <a:pt x="26490" y="33688"/>
                    <a:pt x="26631" y="33688"/>
                  </a:cubicBezTo>
                  <a:cubicBezTo>
                    <a:pt x="27380" y="33688"/>
                    <a:pt x="29067" y="32773"/>
                    <a:pt x="29272" y="32697"/>
                  </a:cubicBezTo>
                  <a:cubicBezTo>
                    <a:pt x="29545" y="32605"/>
                    <a:pt x="30731" y="31602"/>
                    <a:pt x="30944" y="31481"/>
                  </a:cubicBezTo>
                  <a:cubicBezTo>
                    <a:pt x="31156" y="31390"/>
                    <a:pt x="31673" y="31086"/>
                    <a:pt x="31552" y="30964"/>
                  </a:cubicBezTo>
                  <a:cubicBezTo>
                    <a:pt x="31400" y="30842"/>
                    <a:pt x="31004" y="30782"/>
                    <a:pt x="31004" y="30690"/>
                  </a:cubicBezTo>
                  <a:cubicBezTo>
                    <a:pt x="31004" y="30630"/>
                    <a:pt x="30457" y="27134"/>
                    <a:pt x="29849" y="25614"/>
                  </a:cubicBezTo>
                  <a:cubicBezTo>
                    <a:pt x="29849" y="25614"/>
                    <a:pt x="31369" y="25310"/>
                    <a:pt x="31643" y="25219"/>
                  </a:cubicBezTo>
                  <a:cubicBezTo>
                    <a:pt x="31643" y="25219"/>
                    <a:pt x="32980" y="26313"/>
                    <a:pt x="33193" y="27165"/>
                  </a:cubicBezTo>
                  <a:cubicBezTo>
                    <a:pt x="33588" y="28684"/>
                    <a:pt x="32980" y="29718"/>
                    <a:pt x="33315" y="30326"/>
                  </a:cubicBezTo>
                  <a:cubicBezTo>
                    <a:pt x="33405" y="30494"/>
                    <a:pt x="33513" y="30563"/>
                    <a:pt x="33653" y="30563"/>
                  </a:cubicBezTo>
                  <a:cubicBezTo>
                    <a:pt x="33842" y="30563"/>
                    <a:pt x="34091" y="30439"/>
                    <a:pt x="34439" y="30265"/>
                  </a:cubicBezTo>
                  <a:cubicBezTo>
                    <a:pt x="35047" y="29961"/>
                    <a:pt x="36476" y="29201"/>
                    <a:pt x="36476" y="29201"/>
                  </a:cubicBezTo>
                  <a:lnTo>
                    <a:pt x="37844" y="28593"/>
                  </a:lnTo>
                  <a:cubicBezTo>
                    <a:pt x="37844" y="28593"/>
                    <a:pt x="38330" y="27681"/>
                    <a:pt x="37904" y="26526"/>
                  </a:cubicBezTo>
                  <a:cubicBezTo>
                    <a:pt x="37479" y="25341"/>
                    <a:pt x="37540" y="24429"/>
                    <a:pt x="37722" y="23487"/>
                  </a:cubicBezTo>
                  <a:cubicBezTo>
                    <a:pt x="37904" y="22514"/>
                    <a:pt x="37995" y="22271"/>
                    <a:pt x="37995" y="22271"/>
                  </a:cubicBezTo>
                  <a:cubicBezTo>
                    <a:pt x="37995" y="22271"/>
                    <a:pt x="38524" y="22041"/>
                    <a:pt x="38822" y="22041"/>
                  </a:cubicBezTo>
                  <a:cubicBezTo>
                    <a:pt x="38867" y="22041"/>
                    <a:pt x="38906" y="22046"/>
                    <a:pt x="38938" y="22058"/>
                  </a:cubicBezTo>
                  <a:cubicBezTo>
                    <a:pt x="39211" y="22149"/>
                    <a:pt x="40154" y="22970"/>
                    <a:pt x="40154" y="22970"/>
                  </a:cubicBezTo>
                  <a:cubicBezTo>
                    <a:pt x="40154" y="22970"/>
                    <a:pt x="41339" y="24155"/>
                    <a:pt x="41552" y="25310"/>
                  </a:cubicBezTo>
                  <a:cubicBezTo>
                    <a:pt x="41552" y="25310"/>
                    <a:pt x="41369" y="26101"/>
                    <a:pt x="42251" y="26101"/>
                  </a:cubicBezTo>
                  <a:cubicBezTo>
                    <a:pt x="42261" y="26101"/>
                    <a:pt x="42270" y="26101"/>
                    <a:pt x="42280" y="26101"/>
                  </a:cubicBezTo>
                  <a:cubicBezTo>
                    <a:pt x="43123" y="26101"/>
                    <a:pt x="45292" y="24853"/>
                    <a:pt x="45442" y="24733"/>
                  </a:cubicBezTo>
                  <a:cubicBezTo>
                    <a:pt x="45594" y="24611"/>
                    <a:pt x="46537" y="24338"/>
                    <a:pt x="46233" y="23730"/>
                  </a:cubicBezTo>
                  <a:cubicBezTo>
                    <a:pt x="45929" y="23122"/>
                    <a:pt x="45746" y="23365"/>
                    <a:pt x="45351" y="22879"/>
                  </a:cubicBezTo>
                  <a:cubicBezTo>
                    <a:pt x="45017" y="22362"/>
                    <a:pt x="43072" y="19718"/>
                    <a:pt x="42889" y="19535"/>
                  </a:cubicBezTo>
                  <a:cubicBezTo>
                    <a:pt x="42889" y="19535"/>
                    <a:pt x="43862" y="19292"/>
                    <a:pt x="44257" y="19231"/>
                  </a:cubicBezTo>
                  <a:cubicBezTo>
                    <a:pt x="44327" y="19214"/>
                    <a:pt x="44454" y="19207"/>
                    <a:pt x="44632" y="19207"/>
                  </a:cubicBezTo>
                  <a:cubicBezTo>
                    <a:pt x="46146" y="19207"/>
                    <a:pt x="51271" y="19753"/>
                    <a:pt x="54689" y="19753"/>
                  </a:cubicBezTo>
                  <a:cubicBezTo>
                    <a:pt x="55952" y="19753"/>
                    <a:pt x="56981" y="19678"/>
                    <a:pt x="57510" y="19474"/>
                  </a:cubicBezTo>
                  <a:cubicBezTo>
                    <a:pt x="57510" y="19474"/>
                    <a:pt x="59029" y="18988"/>
                    <a:pt x="59272" y="18927"/>
                  </a:cubicBezTo>
                  <a:cubicBezTo>
                    <a:pt x="59485" y="18836"/>
                    <a:pt x="66476" y="16222"/>
                    <a:pt x="66324" y="15493"/>
                  </a:cubicBezTo>
                  <a:cubicBezTo>
                    <a:pt x="66220" y="15058"/>
                    <a:pt x="65768" y="14852"/>
                    <a:pt x="65098" y="14852"/>
                  </a:cubicBezTo>
                  <a:cubicBezTo>
                    <a:pt x="64597" y="14852"/>
                    <a:pt x="63974" y="14967"/>
                    <a:pt x="63285" y="15189"/>
                  </a:cubicBezTo>
                  <a:cubicBezTo>
                    <a:pt x="61953" y="15649"/>
                    <a:pt x="59954" y="16089"/>
                    <a:pt x="58829" y="16089"/>
                  </a:cubicBezTo>
                  <a:cubicBezTo>
                    <a:pt x="58619" y="16089"/>
                    <a:pt x="58439" y="16073"/>
                    <a:pt x="58300" y="16040"/>
                  </a:cubicBezTo>
                  <a:cubicBezTo>
                    <a:pt x="57996" y="15949"/>
                    <a:pt x="57358" y="15827"/>
                    <a:pt x="57358" y="15827"/>
                  </a:cubicBezTo>
                  <a:lnTo>
                    <a:pt x="53528" y="15189"/>
                  </a:lnTo>
                  <a:cubicBezTo>
                    <a:pt x="53528" y="15189"/>
                    <a:pt x="45351" y="13000"/>
                    <a:pt x="42950" y="11663"/>
                  </a:cubicBezTo>
                  <a:cubicBezTo>
                    <a:pt x="42950" y="11663"/>
                    <a:pt x="38239" y="9444"/>
                    <a:pt x="37296" y="9262"/>
                  </a:cubicBezTo>
                  <a:cubicBezTo>
                    <a:pt x="36639" y="9134"/>
                    <a:pt x="35612" y="8637"/>
                    <a:pt x="33885" y="8637"/>
                  </a:cubicBezTo>
                  <a:cubicBezTo>
                    <a:pt x="33136" y="8637"/>
                    <a:pt x="32256" y="8731"/>
                    <a:pt x="31217" y="8988"/>
                  </a:cubicBezTo>
                  <a:lnTo>
                    <a:pt x="30852" y="9079"/>
                  </a:lnTo>
                  <a:cubicBezTo>
                    <a:pt x="30852" y="9079"/>
                    <a:pt x="26232" y="10569"/>
                    <a:pt x="23466" y="12879"/>
                  </a:cubicBezTo>
                  <a:cubicBezTo>
                    <a:pt x="21430" y="14581"/>
                    <a:pt x="19940" y="16040"/>
                    <a:pt x="17934" y="18775"/>
                  </a:cubicBezTo>
                  <a:cubicBezTo>
                    <a:pt x="17934" y="18775"/>
                    <a:pt x="17399" y="19189"/>
                    <a:pt x="16960" y="19189"/>
                  </a:cubicBezTo>
                  <a:cubicBezTo>
                    <a:pt x="16908" y="19189"/>
                    <a:pt x="16858" y="19183"/>
                    <a:pt x="16810" y="19171"/>
                  </a:cubicBezTo>
                  <a:cubicBezTo>
                    <a:pt x="16415" y="19110"/>
                    <a:pt x="13162" y="18563"/>
                    <a:pt x="10731" y="16556"/>
                  </a:cubicBezTo>
                  <a:cubicBezTo>
                    <a:pt x="8299" y="14550"/>
                    <a:pt x="5867" y="11784"/>
                    <a:pt x="4925" y="7681"/>
                  </a:cubicBezTo>
                  <a:cubicBezTo>
                    <a:pt x="4925" y="7682"/>
                    <a:pt x="4925" y="7682"/>
                    <a:pt x="4925" y="7682"/>
                  </a:cubicBezTo>
                  <a:cubicBezTo>
                    <a:pt x="4918" y="7682"/>
                    <a:pt x="4777" y="7078"/>
                    <a:pt x="4955" y="6040"/>
                  </a:cubicBezTo>
                  <a:cubicBezTo>
                    <a:pt x="5077" y="5432"/>
                    <a:pt x="6019" y="4307"/>
                    <a:pt x="7296" y="3730"/>
                  </a:cubicBezTo>
                  <a:cubicBezTo>
                    <a:pt x="8542" y="3152"/>
                    <a:pt x="8299" y="1936"/>
                    <a:pt x="8299" y="1936"/>
                  </a:cubicBezTo>
                  <a:cubicBezTo>
                    <a:pt x="8299" y="1936"/>
                    <a:pt x="8694" y="1602"/>
                    <a:pt x="8694" y="1298"/>
                  </a:cubicBezTo>
                  <a:cubicBezTo>
                    <a:pt x="8694" y="994"/>
                    <a:pt x="8512" y="143"/>
                    <a:pt x="7448" y="82"/>
                  </a:cubicBezTo>
                  <a:cubicBezTo>
                    <a:pt x="7139" y="57"/>
                    <a:pt x="6554" y="0"/>
                    <a:pt x="5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1980550" y="1788175"/>
              <a:ext cx="636800" cy="985750"/>
            </a:xfrm>
            <a:custGeom>
              <a:avLst/>
              <a:gdLst/>
              <a:ahLst/>
              <a:cxnLst/>
              <a:rect l="l" t="t" r="r" b="b"/>
              <a:pathLst>
                <a:path w="25472" h="39430" extrusionOk="0">
                  <a:moveTo>
                    <a:pt x="21121" y="1"/>
                  </a:moveTo>
                  <a:cubicBezTo>
                    <a:pt x="20141" y="1"/>
                    <a:pt x="19235" y="241"/>
                    <a:pt x="18268" y="523"/>
                  </a:cubicBezTo>
                  <a:cubicBezTo>
                    <a:pt x="16596" y="1039"/>
                    <a:pt x="10365" y="3501"/>
                    <a:pt x="7660" y="8638"/>
                  </a:cubicBezTo>
                  <a:cubicBezTo>
                    <a:pt x="7660" y="8638"/>
                    <a:pt x="6019" y="9307"/>
                    <a:pt x="5532" y="9733"/>
                  </a:cubicBezTo>
                  <a:lnTo>
                    <a:pt x="3192" y="9550"/>
                  </a:lnTo>
                  <a:cubicBezTo>
                    <a:pt x="3192" y="9550"/>
                    <a:pt x="2614" y="9489"/>
                    <a:pt x="2341" y="9185"/>
                  </a:cubicBezTo>
                  <a:cubicBezTo>
                    <a:pt x="2085" y="8958"/>
                    <a:pt x="1322" y="7770"/>
                    <a:pt x="727" y="7770"/>
                  </a:cubicBezTo>
                  <a:cubicBezTo>
                    <a:pt x="686" y="7770"/>
                    <a:pt x="647" y="7776"/>
                    <a:pt x="608" y="7787"/>
                  </a:cubicBezTo>
                  <a:cubicBezTo>
                    <a:pt x="0" y="7970"/>
                    <a:pt x="1155" y="10219"/>
                    <a:pt x="1155" y="10219"/>
                  </a:cubicBezTo>
                  <a:cubicBezTo>
                    <a:pt x="1155" y="10219"/>
                    <a:pt x="1368" y="11252"/>
                    <a:pt x="2493" y="11313"/>
                  </a:cubicBezTo>
                  <a:cubicBezTo>
                    <a:pt x="3587" y="11404"/>
                    <a:pt x="4620" y="11587"/>
                    <a:pt x="4651" y="11769"/>
                  </a:cubicBezTo>
                  <a:cubicBezTo>
                    <a:pt x="4742" y="12012"/>
                    <a:pt x="5320" y="12590"/>
                    <a:pt x="5320" y="12590"/>
                  </a:cubicBezTo>
                  <a:lnTo>
                    <a:pt x="5563" y="13046"/>
                  </a:lnTo>
                  <a:lnTo>
                    <a:pt x="4651" y="13289"/>
                  </a:lnTo>
                  <a:cubicBezTo>
                    <a:pt x="4651" y="13289"/>
                    <a:pt x="3477" y="13160"/>
                    <a:pt x="2697" y="13160"/>
                  </a:cubicBezTo>
                  <a:cubicBezTo>
                    <a:pt x="2404" y="13160"/>
                    <a:pt x="2167" y="13178"/>
                    <a:pt x="2067" y="13228"/>
                  </a:cubicBezTo>
                  <a:cubicBezTo>
                    <a:pt x="1733" y="13410"/>
                    <a:pt x="2310" y="14961"/>
                    <a:pt x="2341" y="15113"/>
                  </a:cubicBezTo>
                  <a:cubicBezTo>
                    <a:pt x="2371" y="15325"/>
                    <a:pt x="2858" y="16116"/>
                    <a:pt x="2918" y="16268"/>
                  </a:cubicBezTo>
                  <a:cubicBezTo>
                    <a:pt x="2946" y="16407"/>
                    <a:pt x="3077" y="16700"/>
                    <a:pt x="3145" y="16700"/>
                  </a:cubicBezTo>
                  <a:cubicBezTo>
                    <a:pt x="3151" y="16700"/>
                    <a:pt x="3157" y="16698"/>
                    <a:pt x="3162" y="16693"/>
                  </a:cubicBezTo>
                  <a:cubicBezTo>
                    <a:pt x="3253" y="16602"/>
                    <a:pt x="3313" y="16328"/>
                    <a:pt x="3405" y="16328"/>
                  </a:cubicBezTo>
                  <a:cubicBezTo>
                    <a:pt x="3465" y="16328"/>
                    <a:pt x="5654" y="16328"/>
                    <a:pt x="6657" y="16116"/>
                  </a:cubicBezTo>
                  <a:cubicBezTo>
                    <a:pt x="6657" y="16116"/>
                    <a:pt x="6718" y="17088"/>
                    <a:pt x="6748" y="17240"/>
                  </a:cubicBezTo>
                  <a:cubicBezTo>
                    <a:pt x="6748" y="17240"/>
                    <a:pt x="5958" y="17970"/>
                    <a:pt x="5411" y="18000"/>
                  </a:cubicBezTo>
                  <a:cubicBezTo>
                    <a:pt x="5324" y="18009"/>
                    <a:pt x="5240" y="18012"/>
                    <a:pt x="5158" y="18012"/>
                  </a:cubicBezTo>
                  <a:cubicBezTo>
                    <a:pt x="4486" y="18012"/>
                    <a:pt x="4001" y="17756"/>
                    <a:pt x="3651" y="17756"/>
                  </a:cubicBezTo>
                  <a:cubicBezTo>
                    <a:pt x="3584" y="17756"/>
                    <a:pt x="3523" y="17765"/>
                    <a:pt x="3465" y="17787"/>
                  </a:cubicBezTo>
                  <a:cubicBezTo>
                    <a:pt x="3162" y="17909"/>
                    <a:pt x="3253" y="18091"/>
                    <a:pt x="3405" y="18456"/>
                  </a:cubicBezTo>
                  <a:cubicBezTo>
                    <a:pt x="3526" y="18882"/>
                    <a:pt x="3861" y="19793"/>
                    <a:pt x="3861" y="19793"/>
                  </a:cubicBezTo>
                  <a:lnTo>
                    <a:pt x="4073" y="20705"/>
                  </a:lnTo>
                  <a:cubicBezTo>
                    <a:pt x="4073" y="20705"/>
                    <a:pt x="4437" y="20983"/>
                    <a:pt x="5002" y="20983"/>
                  </a:cubicBezTo>
                  <a:cubicBezTo>
                    <a:pt x="5111" y="20983"/>
                    <a:pt x="5227" y="20973"/>
                    <a:pt x="5350" y="20948"/>
                  </a:cubicBezTo>
                  <a:cubicBezTo>
                    <a:pt x="5610" y="20897"/>
                    <a:pt x="5844" y="20873"/>
                    <a:pt x="6064" y="20873"/>
                  </a:cubicBezTo>
                  <a:cubicBezTo>
                    <a:pt x="6487" y="20873"/>
                    <a:pt x="6854" y="20960"/>
                    <a:pt x="7235" y="21100"/>
                  </a:cubicBezTo>
                  <a:cubicBezTo>
                    <a:pt x="7812" y="21283"/>
                    <a:pt x="7964" y="21344"/>
                    <a:pt x="7964" y="21344"/>
                  </a:cubicBezTo>
                  <a:cubicBezTo>
                    <a:pt x="7964" y="21344"/>
                    <a:pt x="8086" y="21800"/>
                    <a:pt x="7994" y="21952"/>
                  </a:cubicBezTo>
                  <a:cubicBezTo>
                    <a:pt x="7934" y="22104"/>
                    <a:pt x="7326" y="22651"/>
                    <a:pt x="7326" y="22651"/>
                  </a:cubicBezTo>
                  <a:cubicBezTo>
                    <a:pt x="7326" y="22651"/>
                    <a:pt x="6475" y="23259"/>
                    <a:pt x="5745" y="23289"/>
                  </a:cubicBezTo>
                  <a:cubicBezTo>
                    <a:pt x="5745" y="23289"/>
                    <a:pt x="5667" y="23258"/>
                    <a:pt x="5569" y="23258"/>
                  </a:cubicBezTo>
                  <a:cubicBezTo>
                    <a:pt x="5430" y="23258"/>
                    <a:pt x="5251" y="23320"/>
                    <a:pt x="5198" y="23623"/>
                  </a:cubicBezTo>
                  <a:cubicBezTo>
                    <a:pt x="5076" y="24170"/>
                    <a:pt x="5684" y="25660"/>
                    <a:pt x="5715" y="25721"/>
                  </a:cubicBezTo>
                  <a:cubicBezTo>
                    <a:pt x="5742" y="25829"/>
                    <a:pt x="5817" y="26322"/>
                    <a:pt x="6133" y="26322"/>
                  </a:cubicBezTo>
                  <a:cubicBezTo>
                    <a:pt x="6172" y="26322"/>
                    <a:pt x="6215" y="26315"/>
                    <a:pt x="6262" y="26298"/>
                  </a:cubicBezTo>
                  <a:cubicBezTo>
                    <a:pt x="6657" y="26146"/>
                    <a:pt x="6505" y="26025"/>
                    <a:pt x="6870" y="25842"/>
                  </a:cubicBezTo>
                  <a:cubicBezTo>
                    <a:pt x="7204" y="25690"/>
                    <a:pt x="9028" y="24748"/>
                    <a:pt x="9149" y="24626"/>
                  </a:cubicBezTo>
                  <a:cubicBezTo>
                    <a:pt x="9149" y="24626"/>
                    <a:pt x="9180" y="25265"/>
                    <a:pt x="9180" y="25508"/>
                  </a:cubicBezTo>
                  <a:cubicBezTo>
                    <a:pt x="9210" y="26055"/>
                    <a:pt x="7478" y="32256"/>
                    <a:pt x="7782" y="33623"/>
                  </a:cubicBezTo>
                  <a:cubicBezTo>
                    <a:pt x="7782" y="33623"/>
                    <a:pt x="7934" y="34626"/>
                    <a:pt x="7964" y="34778"/>
                  </a:cubicBezTo>
                  <a:cubicBezTo>
                    <a:pt x="7994" y="34929"/>
                    <a:pt x="8924" y="39430"/>
                    <a:pt x="9384" y="39430"/>
                  </a:cubicBezTo>
                  <a:cubicBezTo>
                    <a:pt x="9387" y="39430"/>
                    <a:pt x="9390" y="39429"/>
                    <a:pt x="9393" y="39429"/>
                  </a:cubicBezTo>
                  <a:cubicBezTo>
                    <a:pt x="9909" y="39399"/>
                    <a:pt x="10061" y="38608"/>
                    <a:pt x="9849" y="37575"/>
                  </a:cubicBezTo>
                  <a:cubicBezTo>
                    <a:pt x="9666" y="36541"/>
                    <a:pt x="9605" y="34961"/>
                    <a:pt x="9818" y="34414"/>
                  </a:cubicBezTo>
                  <a:cubicBezTo>
                    <a:pt x="9909" y="34231"/>
                    <a:pt x="10001" y="33867"/>
                    <a:pt x="10001" y="33867"/>
                  </a:cubicBezTo>
                  <a:lnTo>
                    <a:pt x="10760" y="31587"/>
                  </a:lnTo>
                  <a:cubicBezTo>
                    <a:pt x="10760" y="31587"/>
                    <a:pt x="12888" y="26754"/>
                    <a:pt x="13922" y="25417"/>
                  </a:cubicBezTo>
                  <a:cubicBezTo>
                    <a:pt x="13922" y="25417"/>
                    <a:pt x="15715" y="22711"/>
                    <a:pt x="15928" y="22164"/>
                  </a:cubicBezTo>
                  <a:cubicBezTo>
                    <a:pt x="16140" y="21587"/>
                    <a:pt x="16900" y="20584"/>
                    <a:pt x="16688" y="18426"/>
                  </a:cubicBezTo>
                  <a:lnTo>
                    <a:pt x="16657" y="18213"/>
                  </a:lnTo>
                  <a:cubicBezTo>
                    <a:pt x="16657" y="18213"/>
                    <a:pt x="16171" y="15234"/>
                    <a:pt x="15016" y="13289"/>
                  </a:cubicBezTo>
                  <a:cubicBezTo>
                    <a:pt x="14195" y="11860"/>
                    <a:pt x="13435" y="10827"/>
                    <a:pt x="11915" y="9337"/>
                  </a:cubicBezTo>
                  <a:cubicBezTo>
                    <a:pt x="11915" y="9337"/>
                    <a:pt x="11642" y="8881"/>
                    <a:pt x="11763" y="8638"/>
                  </a:cubicBezTo>
                  <a:cubicBezTo>
                    <a:pt x="11824" y="8365"/>
                    <a:pt x="12493" y="6450"/>
                    <a:pt x="13982" y="5143"/>
                  </a:cubicBezTo>
                  <a:cubicBezTo>
                    <a:pt x="15441" y="3805"/>
                    <a:pt x="17356" y="2590"/>
                    <a:pt x="19970" y="2346"/>
                  </a:cubicBezTo>
                  <a:cubicBezTo>
                    <a:pt x="20062" y="2559"/>
                    <a:pt x="20426" y="2498"/>
                    <a:pt x="21065" y="2742"/>
                  </a:cubicBezTo>
                  <a:cubicBezTo>
                    <a:pt x="21460" y="2863"/>
                    <a:pt x="22068" y="3532"/>
                    <a:pt x="22280" y="4383"/>
                  </a:cubicBezTo>
                  <a:cubicBezTo>
                    <a:pt x="22507" y="5147"/>
                    <a:pt x="23207" y="5173"/>
                    <a:pt x="23303" y="5173"/>
                  </a:cubicBezTo>
                  <a:cubicBezTo>
                    <a:pt x="23310" y="5173"/>
                    <a:pt x="23314" y="5173"/>
                    <a:pt x="23314" y="5173"/>
                  </a:cubicBezTo>
                  <a:cubicBezTo>
                    <a:pt x="23314" y="5173"/>
                    <a:pt x="23466" y="5447"/>
                    <a:pt x="23648" y="5477"/>
                  </a:cubicBezTo>
                  <a:cubicBezTo>
                    <a:pt x="23680" y="5482"/>
                    <a:pt x="23719" y="5485"/>
                    <a:pt x="23762" y="5485"/>
                  </a:cubicBezTo>
                  <a:cubicBezTo>
                    <a:pt x="24007" y="5485"/>
                    <a:pt x="24400" y="5382"/>
                    <a:pt x="24530" y="4839"/>
                  </a:cubicBezTo>
                  <a:cubicBezTo>
                    <a:pt x="24682" y="4170"/>
                    <a:pt x="25472" y="1252"/>
                    <a:pt x="23435" y="462"/>
                  </a:cubicBezTo>
                  <a:cubicBezTo>
                    <a:pt x="22590" y="129"/>
                    <a:pt x="21836" y="1"/>
                    <a:pt x="211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1154550" y="1298175"/>
              <a:ext cx="364000" cy="579300"/>
            </a:xfrm>
            <a:custGeom>
              <a:avLst/>
              <a:gdLst/>
              <a:ahLst/>
              <a:cxnLst/>
              <a:rect l="l" t="t" r="r" b="b"/>
              <a:pathLst>
                <a:path w="14560" h="23172" extrusionOk="0">
                  <a:moveTo>
                    <a:pt x="9142" y="1"/>
                  </a:moveTo>
                  <a:cubicBezTo>
                    <a:pt x="9057" y="1"/>
                    <a:pt x="8968" y="10"/>
                    <a:pt x="8876" y="31"/>
                  </a:cubicBezTo>
                  <a:cubicBezTo>
                    <a:pt x="7660" y="305"/>
                    <a:pt x="7082" y="943"/>
                    <a:pt x="6444" y="1673"/>
                  </a:cubicBezTo>
                  <a:cubicBezTo>
                    <a:pt x="5775" y="2402"/>
                    <a:pt x="3557" y="5502"/>
                    <a:pt x="3860" y="8815"/>
                  </a:cubicBezTo>
                  <a:cubicBezTo>
                    <a:pt x="3860" y="8815"/>
                    <a:pt x="3283" y="9636"/>
                    <a:pt x="3161" y="10001"/>
                  </a:cubicBezTo>
                  <a:lnTo>
                    <a:pt x="1976" y="10639"/>
                  </a:lnTo>
                  <a:cubicBezTo>
                    <a:pt x="1976" y="10639"/>
                    <a:pt x="1725" y="10765"/>
                    <a:pt x="1542" y="10765"/>
                  </a:cubicBezTo>
                  <a:cubicBezTo>
                    <a:pt x="1524" y="10765"/>
                    <a:pt x="1506" y="10764"/>
                    <a:pt x="1490" y="10761"/>
                  </a:cubicBezTo>
                  <a:cubicBezTo>
                    <a:pt x="1338" y="10717"/>
                    <a:pt x="878" y="10520"/>
                    <a:pt x="548" y="10520"/>
                  </a:cubicBezTo>
                  <a:cubicBezTo>
                    <a:pt x="416" y="10520"/>
                    <a:pt x="305" y="10552"/>
                    <a:pt x="243" y="10639"/>
                  </a:cubicBezTo>
                  <a:cubicBezTo>
                    <a:pt x="0" y="10943"/>
                    <a:pt x="1277" y="11612"/>
                    <a:pt x="1277" y="11612"/>
                  </a:cubicBezTo>
                  <a:cubicBezTo>
                    <a:pt x="1277" y="11612"/>
                    <a:pt x="1491" y="11843"/>
                    <a:pt x="1823" y="11843"/>
                  </a:cubicBezTo>
                  <a:cubicBezTo>
                    <a:pt x="1942" y="11843"/>
                    <a:pt x="2075" y="11813"/>
                    <a:pt x="2219" y="11733"/>
                  </a:cubicBezTo>
                  <a:cubicBezTo>
                    <a:pt x="2713" y="11474"/>
                    <a:pt x="3162" y="11258"/>
                    <a:pt x="3339" y="11258"/>
                  </a:cubicBezTo>
                  <a:cubicBezTo>
                    <a:pt x="3369" y="11258"/>
                    <a:pt x="3391" y="11264"/>
                    <a:pt x="3405" y="11278"/>
                  </a:cubicBezTo>
                  <a:cubicBezTo>
                    <a:pt x="3496" y="11338"/>
                    <a:pt x="3952" y="11460"/>
                    <a:pt x="3952" y="11460"/>
                  </a:cubicBezTo>
                  <a:lnTo>
                    <a:pt x="4225" y="11612"/>
                  </a:lnTo>
                  <a:lnTo>
                    <a:pt x="3891" y="12037"/>
                  </a:lnTo>
                  <a:cubicBezTo>
                    <a:pt x="3891" y="12037"/>
                    <a:pt x="2736" y="12615"/>
                    <a:pt x="2645" y="12797"/>
                  </a:cubicBezTo>
                  <a:cubicBezTo>
                    <a:pt x="2523" y="12980"/>
                    <a:pt x="3283" y="13557"/>
                    <a:pt x="3344" y="13618"/>
                  </a:cubicBezTo>
                  <a:cubicBezTo>
                    <a:pt x="3435" y="13709"/>
                    <a:pt x="3921" y="13922"/>
                    <a:pt x="4012" y="14013"/>
                  </a:cubicBezTo>
                  <a:cubicBezTo>
                    <a:pt x="4063" y="14039"/>
                    <a:pt x="4178" y="14149"/>
                    <a:pt x="4232" y="14149"/>
                  </a:cubicBezTo>
                  <a:cubicBezTo>
                    <a:pt x="4242" y="14149"/>
                    <a:pt x="4251" y="14145"/>
                    <a:pt x="4256" y="14135"/>
                  </a:cubicBezTo>
                  <a:cubicBezTo>
                    <a:pt x="4316" y="14044"/>
                    <a:pt x="4225" y="13922"/>
                    <a:pt x="4256" y="13892"/>
                  </a:cubicBezTo>
                  <a:cubicBezTo>
                    <a:pt x="4316" y="13892"/>
                    <a:pt x="5319" y="13223"/>
                    <a:pt x="5745" y="12797"/>
                  </a:cubicBezTo>
                  <a:cubicBezTo>
                    <a:pt x="5745" y="12797"/>
                    <a:pt x="6049" y="13253"/>
                    <a:pt x="6140" y="13314"/>
                  </a:cubicBezTo>
                  <a:cubicBezTo>
                    <a:pt x="6140" y="13314"/>
                    <a:pt x="5988" y="13922"/>
                    <a:pt x="5715" y="14135"/>
                  </a:cubicBezTo>
                  <a:cubicBezTo>
                    <a:pt x="5289" y="14469"/>
                    <a:pt x="4833" y="14439"/>
                    <a:pt x="4712" y="14621"/>
                  </a:cubicBezTo>
                  <a:cubicBezTo>
                    <a:pt x="4620" y="14773"/>
                    <a:pt x="4712" y="14803"/>
                    <a:pt x="4924" y="14955"/>
                  </a:cubicBezTo>
                  <a:cubicBezTo>
                    <a:pt x="5107" y="15107"/>
                    <a:pt x="5563" y="15442"/>
                    <a:pt x="5563" y="15442"/>
                  </a:cubicBezTo>
                  <a:lnTo>
                    <a:pt x="5927" y="15806"/>
                  </a:lnTo>
                  <a:cubicBezTo>
                    <a:pt x="5927" y="15806"/>
                    <a:pt x="5938" y="15807"/>
                    <a:pt x="5958" y="15807"/>
                  </a:cubicBezTo>
                  <a:cubicBezTo>
                    <a:pt x="6057" y="15807"/>
                    <a:pt x="6373" y="15786"/>
                    <a:pt x="6626" y="15533"/>
                  </a:cubicBezTo>
                  <a:cubicBezTo>
                    <a:pt x="6930" y="15229"/>
                    <a:pt x="7234" y="15107"/>
                    <a:pt x="7569" y="15047"/>
                  </a:cubicBezTo>
                  <a:cubicBezTo>
                    <a:pt x="7903" y="14955"/>
                    <a:pt x="8025" y="14955"/>
                    <a:pt x="8025" y="14955"/>
                  </a:cubicBezTo>
                  <a:cubicBezTo>
                    <a:pt x="8025" y="14955"/>
                    <a:pt x="8207" y="15138"/>
                    <a:pt x="8207" y="15229"/>
                  </a:cubicBezTo>
                  <a:cubicBezTo>
                    <a:pt x="8207" y="15320"/>
                    <a:pt x="8116" y="15776"/>
                    <a:pt x="8116" y="15776"/>
                  </a:cubicBezTo>
                  <a:cubicBezTo>
                    <a:pt x="8116" y="15776"/>
                    <a:pt x="7903" y="16293"/>
                    <a:pt x="7569" y="16566"/>
                  </a:cubicBezTo>
                  <a:cubicBezTo>
                    <a:pt x="7569" y="16566"/>
                    <a:pt x="7295" y="16627"/>
                    <a:pt x="7417" y="16901"/>
                  </a:cubicBezTo>
                  <a:cubicBezTo>
                    <a:pt x="7538" y="17174"/>
                    <a:pt x="8268" y="17691"/>
                    <a:pt x="8329" y="17721"/>
                  </a:cubicBezTo>
                  <a:cubicBezTo>
                    <a:pt x="8351" y="17766"/>
                    <a:pt x="8486" y="17923"/>
                    <a:pt x="8616" y="17923"/>
                  </a:cubicBezTo>
                  <a:cubicBezTo>
                    <a:pt x="8665" y="17923"/>
                    <a:pt x="8713" y="17901"/>
                    <a:pt x="8754" y="17843"/>
                  </a:cubicBezTo>
                  <a:cubicBezTo>
                    <a:pt x="8906" y="17661"/>
                    <a:pt x="8785" y="17630"/>
                    <a:pt x="8906" y="17448"/>
                  </a:cubicBezTo>
                  <a:cubicBezTo>
                    <a:pt x="9028" y="17235"/>
                    <a:pt x="9575" y="16262"/>
                    <a:pt x="9636" y="16141"/>
                  </a:cubicBezTo>
                  <a:cubicBezTo>
                    <a:pt x="9636" y="16141"/>
                    <a:pt x="9848" y="16445"/>
                    <a:pt x="9940" y="16566"/>
                  </a:cubicBezTo>
                  <a:cubicBezTo>
                    <a:pt x="10122" y="16810"/>
                    <a:pt x="11186" y="20335"/>
                    <a:pt x="11763" y="20883"/>
                  </a:cubicBezTo>
                  <a:cubicBezTo>
                    <a:pt x="11763" y="20883"/>
                    <a:pt x="12128" y="21308"/>
                    <a:pt x="12219" y="21399"/>
                  </a:cubicBezTo>
                  <a:cubicBezTo>
                    <a:pt x="12278" y="21458"/>
                    <a:pt x="13991" y="23171"/>
                    <a:pt x="14314" y="23171"/>
                  </a:cubicBezTo>
                  <a:cubicBezTo>
                    <a:pt x="14328" y="23171"/>
                    <a:pt x="14339" y="23168"/>
                    <a:pt x="14347" y="23162"/>
                  </a:cubicBezTo>
                  <a:cubicBezTo>
                    <a:pt x="14560" y="23010"/>
                    <a:pt x="14377" y="22554"/>
                    <a:pt x="13982" y="22159"/>
                  </a:cubicBezTo>
                  <a:cubicBezTo>
                    <a:pt x="13617" y="21734"/>
                    <a:pt x="13040" y="20974"/>
                    <a:pt x="13010" y="20670"/>
                  </a:cubicBezTo>
                  <a:cubicBezTo>
                    <a:pt x="12979" y="20548"/>
                    <a:pt x="12918" y="20335"/>
                    <a:pt x="12918" y="20335"/>
                  </a:cubicBezTo>
                  <a:lnTo>
                    <a:pt x="12584" y="18998"/>
                  </a:lnTo>
                  <a:cubicBezTo>
                    <a:pt x="12584" y="18998"/>
                    <a:pt x="12098" y="16019"/>
                    <a:pt x="12219" y="15077"/>
                  </a:cubicBezTo>
                  <a:cubicBezTo>
                    <a:pt x="12219" y="15077"/>
                    <a:pt x="12250" y="13253"/>
                    <a:pt x="12159" y="12919"/>
                  </a:cubicBezTo>
                  <a:cubicBezTo>
                    <a:pt x="12098" y="12554"/>
                    <a:pt x="12128" y="11885"/>
                    <a:pt x="11368" y="10913"/>
                  </a:cubicBezTo>
                  <a:lnTo>
                    <a:pt x="11307" y="10791"/>
                  </a:lnTo>
                  <a:cubicBezTo>
                    <a:pt x="11307" y="10791"/>
                    <a:pt x="10152" y="9545"/>
                    <a:pt x="8967" y="8967"/>
                  </a:cubicBezTo>
                  <a:cubicBezTo>
                    <a:pt x="8146" y="8542"/>
                    <a:pt x="7447" y="8268"/>
                    <a:pt x="6292" y="8056"/>
                  </a:cubicBezTo>
                  <a:cubicBezTo>
                    <a:pt x="6292" y="8056"/>
                    <a:pt x="6019" y="7904"/>
                    <a:pt x="5988" y="7752"/>
                  </a:cubicBezTo>
                  <a:cubicBezTo>
                    <a:pt x="5927" y="7600"/>
                    <a:pt x="5623" y="6505"/>
                    <a:pt x="5927" y="5381"/>
                  </a:cubicBezTo>
                  <a:cubicBezTo>
                    <a:pt x="6231" y="4287"/>
                    <a:pt x="6778" y="3101"/>
                    <a:pt x="7964" y="2189"/>
                  </a:cubicBezTo>
                  <a:cubicBezTo>
                    <a:pt x="7842" y="2037"/>
                    <a:pt x="8025" y="1946"/>
                    <a:pt x="8420" y="1825"/>
                  </a:cubicBezTo>
                  <a:cubicBezTo>
                    <a:pt x="8445" y="1821"/>
                    <a:pt x="8473" y="1819"/>
                    <a:pt x="8505" y="1819"/>
                  </a:cubicBezTo>
                  <a:cubicBezTo>
                    <a:pt x="8745" y="1819"/>
                    <a:pt x="9165" y="1928"/>
                    <a:pt x="9514" y="2250"/>
                  </a:cubicBezTo>
                  <a:cubicBezTo>
                    <a:pt x="9652" y="2377"/>
                    <a:pt x="9791" y="2416"/>
                    <a:pt x="9909" y="2416"/>
                  </a:cubicBezTo>
                  <a:cubicBezTo>
                    <a:pt x="10103" y="2416"/>
                    <a:pt x="10244" y="2311"/>
                    <a:pt x="10244" y="2311"/>
                  </a:cubicBezTo>
                  <a:cubicBezTo>
                    <a:pt x="10244" y="2311"/>
                    <a:pt x="10329" y="2362"/>
                    <a:pt x="10410" y="2362"/>
                  </a:cubicBezTo>
                  <a:cubicBezTo>
                    <a:pt x="10437" y="2362"/>
                    <a:pt x="10464" y="2356"/>
                    <a:pt x="10487" y="2341"/>
                  </a:cubicBezTo>
                  <a:cubicBezTo>
                    <a:pt x="10608" y="2311"/>
                    <a:pt x="10851" y="2128"/>
                    <a:pt x="10730" y="1794"/>
                  </a:cubicBezTo>
                  <a:cubicBezTo>
                    <a:pt x="10618" y="1429"/>
                    <a:pt x="10168" y="1"/>
                    <a:pt x="91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596025" y="4181650"/>
              <a:ext cx="883025" cy="923100"/>
            </a:xfrm>
            <a:custGeom>
              <a:avLst/>
              <a:gdLst/>
              <a:ahLst/>
              <a:cxnLst/>
              <a:rect l="l" t="t" r="r" b="b"/>
              <a:pathLst>
                <a:path w="35321" h="36924" extrusionOk="0">
                  <a:moveTo>
                    <a:pt x="518" y="1"/>
                  </a:moveTo>
                  <a:cubicBezTo>
                    <a:pt x="390" y="1"/>
                    <a:pt x="304" y="23"/>
                    <a:pt x="274" y="74"/>
                  </a:cubicBezTo>
                  <a:cubicBezTo>
                    <a:pt x="0" y="530"/>
                    <a:pt x="669" y="1168"/>
                    <a:pt x="1733" y="1654"/>
                  </a:cubicBezTo>
                  <a:cubicBezTo>
                    <a:pt x="2797" y="2110"/>
                    <a:pt x="4317" y="2961"/>
                    <a:pt x="4681" y="3478"/>
                  </a:cubicBezTo>
                  <a:cubicBezTo>
                    <a:pt x="4803" y="3660"/>
                    <a:pt x="5107" y="3995"/>
                    <a:pt x="5107" y="3995"/>
                  </a:cubicBezTo>
                  <a:lnTo>
                    <a:pt x="6779" y="6092"/>
                  </a:lnTo>
                  <a:cubicBezTo>
                    <a:pt x="6779" y="6092"/>
                    <a:pt x="9970" y="10955"/>
                    <a:pt x="10608" y="12688"/>
                  </a:cubicBezTo>
                  <a:cubicBezTo>
                    <a:pt x="10608" y="12688"/>
                    <a:pt x="12007" y="15971"/>
                    <a:pt x="12432" y="16487"/>
                  </a:cubicBezTo>
                  <a:cubicBezTo>
                    <a:pt x="12858" y="17035"/>
                    <a:pt x="13314" y="18311"/>
                    <a:pt x="15441" y="19405"/>
                  </a:cubicBezTo>
                  <a:lnTo>
                    <a:pt x="15654" y="19527"/>
                  </a:lnTo>
                  <a:cubicBezTo>
                    <a:pt x="15654" y="19527"/>
                    <a:pt x="18694" y="20864"/>
                    <a:pt x="21217" y="20925"/>
                  </a:cubicBezTo>
                  <a:cubicBezTo>
                    <a:pt x="21615" y="20945"/>
                    <a:pt x="21994" y="20956"/>
                    <a:pt x="22367" y="20956"/>
                  </a:cubicBezTo>
                  <a:cubicBezTo>
                    <a:pt x="23704" y="20956"/>
                    <a:pt x="24966" y="20812"/>
                    <a:pt x="26749" y="20408"/>
                  </a:cubicBezTo>
                  <a:cubicBezTo>
                    <a:pt x="26749" y="20408"/>
                    <a:pt x="27326" y="20439"/>
                    <a:pt x="27508" y="20682"/>
                  </a:cubicBezTo>
                  <a:cubicBezTo>
                    <a:pt x="27721" y="20895"/>
                    <a:pt x="29119" y="22658"/>
                    <a:pt x="29454" y="24816"/>
                  </a:cubicBezTo>
                  <a:cubicBezTo>
                    <a:pt x="29788" y="26974"/>
                    <a:pt x="29788" y="29497"/>
                    <a:pt x="28420" y="32020"/>
                  </a:cubicBezTo>
                  <a:cubicBezTo>
                    <a:pt x="28390" y="32080"/>
                    <a:pt x="28208" y="32445"/>
                    <a:pt x="27630" y="32901"/>
                  </a:cubicBezTo>
                  <a:cubicBezTo>
                    <a:pt x="27420" y="33073"/>
                    <a:pt x="26944" y="33197"/>
                    <a:pt x="26393" y="33197"/>
                  </a:cubicBezTo>
                  <a:cubicBezTo>
                    <a:pt x="26069" y="33197"/>
                    <a:pt x="25719" y="33154"/>
                    <a:pt x="25381" y="33053"/>
                  </a:cubicBezTo>
                  <a:cubicBezTo>
                    <a:pt x="25246" y="33017"/>
                    <a:pt x="25122" y="33002"/>
                    <a:pt x="25009" y="33002"/>
                  </a:cubicBezTo>
                  <a:cubicBezTo>
                    <a:pt x="24361" y="33002"/>
                    <a:pt x="24074" y="33509"/>
                    <a:pt x="24074" y="33509"/>
                  </a:cubicBezTo>
                  <a:cubicBezTo>
                    <a:pt x="24074" y="33509"/>
                    <a:pt x="23709" y="33509"/>
                    <a:pt x="23557" y="33661"/>
                  </a:cubicBezTo>
                  <a:cubicBezTo>
                    <a:pt x="23405" y="33813"/>
                    <a:pt x="23162" y="34299"/>
                    <a:pt x="23648" y="34877"/>
                  </a:cubicBezTo>
                  <a:cubicBezTo>
                    <a:pt x="24053" y="35305"/>
                    <a:pt x="25517" y="36924"/>
                    <a:pt x="27068" y="36924"/>
                  </a:cubicBezTo>
                  <a:cubicBezTo>
                    <a:pt x="27499" y="36924"/>
                    <a:pt x="27936" y="36799"/>
                    <a:pt x="28360" y="36488"/>
                  </a:cubicBezTo>
                  <a:cubicBezTo>
                    <a:pt x="30305" y="35059"/>
                    <a:pt x="30822" y="33479"/>
                    <a:pt x="31399" y="31655"/>
                  </a:cubicBezTo>
                  <a:cubicBezTo>
                    <a:pt x="31977" y="29831"/>
                    <a:pt x="33405" y="22536"/>
                    <a:pt x="30214" y="16943"/>
                  </a:cubicBezTo>
                  <a:cubicBezTo>
                    <a:pt x="30214" y="16943"/>
                    <a:pt x="30548" y="14998"/>
                    <a:pt x="30457" y="14299"/>
                  </a:cubicBezTo>
                  <a:lnTo>
                    <a:pt x="32007" y="12232"/>
                  </a:lnTo>
                  <a:cubicBezTo>
                    <a:pt x="32007" y="12232"/>
                    <a:pt x="32372" y="11746"/>
                    <a:pt x="32828" y="11624"/>
                  </a:cubicBezTo>
                  <a:cubicBezTo>
                    <a:pt x="33253" y="11563"/>
                    <a:pt x="35016" y="11563"/>
                    <a:pt x="35168" y="10864"/>
                  </a:cubicBezTo>
                  <a:cubicBezTo>
                    <a:pt x="35320" y="10196"/>
                    <a:pt x="32524" y="9922"/>
                    <a:pt x="32524" y="9922"/>
                  </a:cubicBezTo>
                  <a:cubicBezTo>
                    <a:pt x="32524" y="9922"/>
                    <a:pt x="32300" y="9832"/>
                    <a:pt x="31989" y="9832"/>
                  </a:cubicBezTo>
                  <a:cubicBezTo>
                    <a:pt x="31624" y="9832"/>
                    <a:pt x="31139" y="9957"/>
                    <a:pt x="30761" y="10499"/>
                  </a:cubicBezTo>
                  <a:cubicBezTo>
                    <a:pt x="30067" y="11424"/>
                    <a:pt x="29319" y="12239"/>
                    <a:pt x="29038" y="12239"/>
                  </a:cubicBezTo>
                  <a:cubicBezTo>
                    <a:pt x="29023" y="12239"/>
                    <a:pt x="29010" y="12237"/>
                    <a:pt x="28998" y="12232"/>
                  </a:cubicBezTo>
                  <a:cubicBezTo>
                    <a:pt x="28967" y="12223"/>
                    <a:pt x="28923" y="12220"/>
                    <a:pt x="28869" y="12220"/>
                  </a:cubicBezTo>
                  <a:cubicBezTo>
                    <a:pt x="28543" y="12220"/>
                    <a:pt x="27873" y="12354"/>
                    <a:pt x="27873" y="12354"/>
                  </a:cubicBezTo>
                  <a:lnTo>
                    <a:pt x="27296" y="12323"/>
                  </a:lnTo>
                  <a:lnTo>
                    <a:pt x="27600" y="11320"/>
                  </a:lnTo>
                  <a:cubicBezTo>
                    <a:pt x="27600" y="11320"/>
                    <a:pt x="29180" y="9436"/>
                    <a:pt x="29241" y="8980"/>
                  </a:cubicBezTo>
                  <a:cubicBezTo>
                    <a:pt x="29271" y="8554"/>
                    <a:pt x="27478" y="8129"/>
                    <a:pt x="27296" y="8068"/>
                  </a:cubicBezTo>
                  <a:cubicBezTo>
                    <a:pt x="27113" y="7977"/>
                    <a:pt x="26049" y="7977"/>
                    <a:pt x="25898" y="7916"/>
                  </a:cubicBezTo>
                  <a:cubicBezTo>
                    <a:pt x="25803" y="7897"/>
                    <a:pt x="25602" y="7854"/>
                    <a:pt x="25464" y="7854"/>
                  </a:cubicBezTo>
                  <a:cubicBezTo>
                    <a:pt x="25381" y="7854"/>
                    <a:pt x="25320" y="7870"/>
                    <a:pt x="25320" y="7916"/>
                  </a:cubicBezTo>
                  <a:cubicBezTo>
                    <a:pt x="25320" y="8037"/>
                    <a:pt x="25502" y="8250"/>
                    <a:pt x="25502" y="8341"/>
                  </a:cubicBezTo>
                  <a:cubicBezTo>
                    <a:pt x="25472" y="8372"/>
                    <a:pt x="24135" y="10408"/>
                    <a:pt x="23770" y="11472"/>
                  </a:cubicBezTo>
                  <a:cubicBezTo>
                    <a:pt x="23770" y="11472"/>
                    <a:pt x="22797" y="10955"/>
                    <a:pt x="22645" y="10864"/>
                  </a:cubicBezTo>
                  <a:cubicBezTo>
                    <a:pt x="22645" y="10864"/>
                    <a:pt x="22463" y="9709"/>
                    <a:pt x="22736" y="9162"/>
                  </a:cubicBezTo>
                  <a:cubicBezTo>
                    <a:pt x="23223" y="8220"/>
                    <a:pt x="24013" y="7946"/>
                    <a:pt x="24104" y="7490"/>
                  </a:cubicBezTo>
                  <a:cubicBezTo>
                    <a:pt x="24165" y="7156"/>
                    <a:pt x="23952" y="7126"/>
                    <a:pt x="23496" y="7004"/>
                  </a:cubicBezTo>
                  <a:lnTo>
                    <a:pt x="21976" y="6609"/>
                  </a:lnTo>
                  <a:lnTo>
                    <a:pt x="20973" y="6305"/>
                  </a:lnTo>
                  <a:cubicBezTo>
                    <a:pt x="20973" y="6305"/>
                    <a:pt x="20305" y="6548"/>
                    <a:pt x="20001" y="7338"/>
                  </a:cubicBezTo>
                  <a:cubicBezTo>
                    <a:pt x="19697" y="8129"/>
                    <a:pt x="19241" y="8585"/>
                    <a:pt x="18694" y="9010"/>
                  </a:cubicBezTo>
                  <a:cubicBezTo>
                    <a:pt x="18177" y="9436"/>
                    <a:pt x="18025" y="9527"/>
                    <a:pt x="18025" y="9527"/>
                  </a:cubicBezTo>
                  <a:cubicBezTo>
                    <a:pt x="18025" y="9527"/>
                    <a:pt x="17539" y="9344"/>
                    <a:pt x="17417" y="9192"/>
                  </a:cubicBezTo>
                  <a:cubicBezTo>
                    <a:pt x="17326" y="9040"/>
                    <a:pt x="17174" y="8189"/>
                    <a:pt x="17174" y="8189"/>
                  </a:cubicBezTo>
                  <a:cubicBezTo>
                    <a:pt x="17174" y="8189"/>
                    <a:pt x="17113" y="7034"/>
                    <a:pt x="17539" y="6305"/>
                  </a:cubicBezTo>
                  <a:cubicBezTo>
                    <a:pt x="17539" y="6305"/>
                    <a:pt x="17995" y="5971"/>
                    <a:pt x="17569" y="5606"/>
                  </a:cubicBezTo>
                  <a:cubicBezTo>
                    <a:pt x="17144" y="5180"/>
                    <a:pt x="15411" y="4876"/>
                    <a:pt x="15289" y="4846"/>
                  </a:cubicBezTo>
                  <a:cubicBezTo>
                    <a:pt x="15220" y="4846"/>
                    <a:pt x="14992" y="4747"/>
                    <a:pt x="14786" y="4747"/>
                  </a:cubicBezTo>
                  <a:cubicBezTo>
                    <a:pt x="14632" y="4747"/>
                    <a:pt x="14490" y="4802"/>
                    <a:pt x="14438" y="4998"/>
                  </a:cubicBezTo>
                  <a:cubicBezTo>
                    <a:pt x="14347" y="5454"/>
                    <a:pt x="14530" y="5393"/>
                    <a:pt x="14499" y="5819"/>
                  </a:cubicBezTo>
                  <a:cubicBezTo>
                    <a:pt x="14438" y="6244"/>
                    <a:pt x="14226" y="8493"/>
                    <a:pt x="14226" y="8676"/>
                  </a:cubicBezTo>
                  <a:cubicBezTo>
                    <a:pt x="14226" y="8676"/>
                    <a:pt x="13618" y="8341"/>
                    <a:pt x="13374" y="8220"/>
                  </a:cubicBezTo>
                  <a:cubicBezTo>
                    <a:pt x="12858" y="7916"/>
                    <a:pt x="8146" y="2597"/>
                    <a:pt x="6657" y="2019"/>
                  </a:cubicBezTo>
                  <a:cubicBezTo>
                    <a:pt x="6657" y="2019"/>
                    <a:pt x="5624" y="1563"/>
                    <a:pt x="5472" y="1533"/>
                  </a:cubicBezTo>
                  <a:cubicBezTo>
                    <a:pt x="5336" y="1452"/>
                    <a:pt x="1548" y="1"/>
                    <a:pt x="5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343750" y="2423575"/>
              <a:ext cx="364000" cy="580050"/>
            </a:xfrm>
            <a:custGeom>
              <a:avLst/>
              <a:gdLst/>
              <a:ahLst/>
              <a:cxnLst/>
              <a:rect l="l" t="t" r="r" b="b"/>
              <a:pathLst>
                <a:path w="14560" h="23202" extrusionOk="0">
                  <a:moveTo>
                    <a:pt x="9112" y="0"/>
                  </a:moveTo>
                  <a:cubicBezTo>
                    <a:pt x="9027" y="0"/>
                    <a:pt x="8938" y="10"/>
                    <a:pt x="8845" y="31"/>
                  </a:cubicBezTo>
                  <a:cubicBezTo>
                    <a:pt x="7629" y="305"/>
                    <a:pt x="7052" y="943"/>
                    <a:pt x="6413" y="1672"/>
                  </a:cubicBezTo>
                  <a:cubicBezTo>
                    <a:pt x="5775" y="2402"/>
                    <a:pt x="3526" y="5502"/>
                    <a:pt x="3830" y="8815"/>
                  </a:cubicBezTo>
                  <a:cubicBezTo>
                    <a:pt x="3830" y="8815"/>
                    <a:pt x="3252" y="9666"/>
                    <a:pt x="3161" y="10001"/>
                  </a:cubicBezTo>
                  <a:lnTo>
                    <a:pt x="1976" y="10639"/>
                  </a:lnTo>
                  <a:cubicBezTo>
                    <a:pt x="1976" y="10639"/>
                    <a:pt x="1725" y="10765"/>
                    <a:pt x="1542" y="10765"/>
                  </a:cubicBezTo>
                  <a:cubicBezTo>
                    <a:pt x="1524" y="10765"/>
                    <a:pt x="1506" y="10763"/>
                    <a:pt x="1489" y="10761"/>
                  </a:cubicBezTo>
                  <a:cubicBezTo>
                    <a:pt x="1335" y="10739"/>
                    <a:pt x="861" y="10525"/>
                    <a:pt x="520" y="10525"/>
                  </a:cubicBezTo>
                  <a:cubicBezTo>
                    <a:pt x="390" y="10525"/>
                    <a:pt x="280" y="10556"/>
                    <a:pt x="213" y="10639"/>
                  </a:cubicBezTo>
                  <a:cubicBezTo>
                    <a:pt x="0" y="10943"/>
                    <a:pt x="1246" y="11642"/>
                    <a:pt x="1246" y="11642"/>
                  </a:cubicBezTo>
                  <a:cubicBezTo>
                    <a:pt x="1246" y="11642"/>
                    <a:pt x="1468" y="11848"/>
                    <a:pt x="1786" y="11848"/>
                  </a:cubicBezTo>
                  <a:cubicBezTo>
                    <a:pt x="1908" y="11848"/>
                    <a:pt x="2045" y="11818"/>
                    <a:pt x="2188" y="11733"/>
                  </a:cubicBezTo>
                  <a:cubicBezTo>
                    <a:pt x="2699" y="11464"/>
                    <a:pt x="3186" y="11267"/>
                    <a:pt x="3334" y="11267"/>
                  </a:cubicBezTo>
                  <a:cubicBezTo>
                    <a:pt x="3353" y="11267"/>
                    <a:pt x="3367" y="11270"/>
                    <a:pt x="3374" y="11277"/>
                  </a:cubicBezTo>
                  <a:cubicBezTo>
                    <a:pt x="3496" y="11369"/>
                    <a:pt x="3951" y="11490"/>
                    <a:pt x="3951" y="11490"/>
                  </a:cubicBezTo>
                  <a:lnTo>
                    <a:pt x="4225" y="11642"/>
                  </a:lnTo>
                  <a:lnTo>
                    <a:pt x="3860" y="12037"/>
                  </a:lnTo>
                  <a:cubicBezTo>
                    <a:pt x="3860" y="12037"/>
                    <a:pt x="2736" y="12615"/>
                    <a:pt x="2614" y="12797"/>
                  </a:cubicBezTo>
                  <a:cubicBezTo>
                    <a:pt x="2492" y="13010"/>
                    <a:pt x="3252" y="13557"/>
                    <a:pt x="3344" y="13648"/>
                  </a:cubicBezTo>
                  <a:cubicBezTo>
                    <a:pt x="3404" y="13709"/>
                    <a:pt x="3921" y="13952"/>
                    <a:pt x="3982" y="14013"/>
                  </a:cubicBezTo>
                  <a:cubicBezTo>
                    <a:pt x="4053" y="14060"/>
                    <a:pt x="4161" y="14163"/>
                    <a:pt x="4219" y="14163"/>
                  </a:cubicBezTo>
                  <a:cubicBezTo>
                    <a:pt x="4236" y="14163"/>
                    <a:pt x="4249" y="14155"/>
                    <a:pt x="4255" y="14135"/>
                  </a:cubicBezTo>
                  <a:cubicBezTo>
                    <a:pt x="4286" y="14074"/>
                    <a:pt x="4225" y="13952"/>
                    <a:pt x="4255" y="13922"/>
                  </a:cubicBezTo>
                  <a:cubicBezTo>
                    <a:pt x="4286" y="13922"/>
                    <a:pt x="5319" y="13223"/>
                    <a:pt x="5745" y="12797"/>
                  </a:cubicBezTo>
                  <a:cubicBezTo>
                    <a:pt x="5745" y="12797"/>
                    <a:pt x="6049" y="13253"/>
                    <a:pt x="6110" y="13344"/>
                  </a:cubicBezTo>
                  <a:cubicBezTo>
                    <a:pt x="6110" y="13344"/>
                    <a:pt x="5958" y="13952"/>
                    <a:pt x="5684" y="14135"/>
                  </a:cubicBezTo>
                  <a:cubicBezTo>
                    <a:pt x="5258" y="14469"/>
                    <a:pt x="4803" y="14439"/>
                    <a:pt x="4711" y="14621"/>
                  </a:cubicBezTo>
                  <a:cubicBezTo>
                    <a:pt x="4590" y="14773"/>
                    <a:pt x="4711" y="14834"/>
                    <a:pt x="4894" y="14986"/>
                  </a:cubicBezTo>
                  <a:cubicBezTo>
                    <a:pt x="5076" y="15138"/>
                    <a:pt x="5532" y="15472"/>
                    <a:pt x="5532" y="15472"/>
                  </a:cubicBezTo>
                  <a:lnTo>
                    <a:pt x="5927" y="15806"/>
                  </a:lnTo>
                  <a:cubicBezTo>
                    <a:pt x="5927" y="15806"/>
                    <a:pt x="5937" y="15807"/>
                    <a:pt x="5956" y="15807"/>
                  </a:cubicBezTo>
                  <a:cubicBezTo>
                    <a:pt x="6047" y="15807"/>
                    <a:pt x="6343" y="15786"/>
                    <a:pt x="6596" y="15533"/>
                  </a:cubicBezTo>
                  <a:cubicBezTo>
                    <a:pt x="6900" y="15229"/>
                    <a:pt x="7204" y="15138"/>
                    <a:pt x="7538" y="15046"/>
                  </a:cubicBezTo>
                  <a:cubicBezTo>
                    <a:pt x="7903" y="14986"/>
                    <a:pt x="7994" y="14986"/>
                    <a:pt x="7994" y="14986"/>
                  </a:cubicBezTo>
                  <a:cubicBezTo>
                    <a:pt x="7994" y="14986"/>
                    <a:pt x="8207" y="15168"/>
                    <a:pt x="8207" y="15229"/>
                  </a:cubicBezTo>
                  <a:cubicBezTo>
                    <a:pt x="8207" y="15320"/>
                    <a:pt x="8085" y="15776"/>
                    <a:pt x="8085" y="15776"/>
                  </a:cubicBezTo>
                  <a:cubicBezTo>
                    <a:pt x="8085" y="15776"/>
                    <a:pt x="7903" y="16293"/>
                    <a:pt x="7569" y="16566"/>
                  </a:cubicBezTo>
                  <a:cubicBezTo>
                    <a:pt x="7569" y="16566"/>
                    <a:pt x="7295" y="16657"/>
                    <a:pt x="7417" y="16901"/>
                  </a:cubicBezTo>
                  <a:cubicBezTo>
                    <a:pt x="7508" y="17174"/>
                    <a:pt x="8237" y="17721"/>
                    <a:pt x="8328" y="17752"/>
                  </a:cubicBezTo>
                  <a:cubicBezTo>
                    <a:pt x="8351" y="17775"/>
                    <a:pt x="8478" y="17935"/>
                    <a:pt x="8604" y="17935"/>
                  </a:cubicBezTo>
                  <a:cubicBezTo>
                    <a:pt x="8645" y="17935"/>
                    <a:pt x="8686" y="17918"/>
                    <a:pt x="8724" y="17873"/>
                  </a:cubicBezTo>
                  <a:cubicBezTo>
                    <a:pt x="8876" y="17660"/>
                    <a:pt x="8784" y="17630"/>
                    <a:pt x="8876" y="17448"/>
                  </a:cubicBezTo>
                  <a:cubicBezTo>
                    <a:pt x="8997" y="17265"/>
                    <a:pt x="9575" y="16262"/>
                    <a:pt x="9605" y="16141"/>
                  </a:cubicBezTo>
                  <a:cubicBezTo>
                    <a:pt x="9605" y="16141"/>
                    <a:pt x="9848" y="16445"/>
                    <a:pt x="9909" y="16566"/>
                  </a:cubicBezTo>
                  <a:cubicBezTo>
                    <a:pt x="10091" y="16840"/>
                    <a:pt x="11155" y="20335"/>
                    <a:pt x="11733" y="20913"/>
                  </a:cubicBezTo>
                  <a:cubicBezTo>
                    <a:pt x="11733" y="20913"/>
                    <a:pt x="12097" y="21308"/>
                    <a:pt x="12189" y="21399"/>
                  </a:cubicBezTo>
                  <a:cubicBezTo>
                    <a:pt x="12276" y="21458"/>
                    <a:pt x="13993" y="23201"/>
                    <a:pt x="14288" y="23201"/>
                  </a:cubicBezTo>
                  <a:cubicBezTo>
                    <a:pt x="14300" y="23201"/>
                    <a:pt x="14309" y="23198"/>
                    <a:pt x="14316" y="23192"/>
                  </a:cubicBezTo>
                  <a:cubicBezTo>
                    <a:pt x="14560" y="23040"/>
                    <a:pt x="14347" y="22585"/>
                    <a:pt x="13982" y="22159"/>
                  </a:cubicBezTo>
                  <a:cubicBezTo>
                    <a:pt x="13556" y="21703"/>
                    <a:pt x="13040" y="20974"/>
                    <a:pt x="12979" y="20670"/>
                  </a:cubicBezTo>
                  <a:cubicBezTo>
                    <a:pt x="12949" y="20548"/>
                    <a:pt x="12918" y="20335"/>
                    <a:pt x="12918" y="20335"/>
                  </a:cubicBezTo>
                  <a:lnTo>
                    <a:pt x="12584" y="18998"/>
                  </a:lnTo>
                  <a:cubicBezTo>
                    <a:pt x="12584" y="18998"/>
                    <a:pt x="12067" y="16049"/>
                    <a:pt x="12189" y="15077"/>
                  </a:cubicBezTo>
                  <a:cubicBezTo>
                    <a:pt x="12189" y="15077"/>
                    <a:pt x="12219" y="13253"/>
                    <a:pt x="12158" y="12919"/>
                  </a:cubicBezTo>
                  <a:cubicBezTo>
                    <a:pt x="12067" y="12584"/>
                    <a:pt x="12097" y="11885"/>
                    <a:pt x="11338" y="10913"/>
                  </a:cubicBezTo>
                  <a:lnTo>
                    <a:pt x="11277" y="10791"/>
                  </a:lnTo>
                  <a:cubicBezTo>
                    <a:pt x="11277" y="10791"/>
                    <a:pt x="10122" y="9545"/>
                    <a:pt x="8967" y="8967"/>
                  </a:cubicBezTo>
                  <a:cubicBezTo>
                    <a:pt x="8116" y="8542"/>
                    <a:pt x="7447" y="8299"/>
                    <a:pt x="6262" y="8055"/>
                  </a:cubicBezTo>
                  <a:cubicBezTo>
                    <a:pt x="6262" y="8055"/>
                    <a:pt x="5988" y="7903"/>
                    <a:pt x="5958" y="7752"/>
                  </a:cubicBezTo>
                  <a:cubicBezTo>
                    <a:pt x="5927" y="7600"/>
                    <a:pt x="5623" y="6505"/>
                    <a:pt x="5927" y="5411"/>
                  </a:cubicBezTo>
                  <a:cubicBezTo>
                    <a:pt x="6231" y="4286"/>
                    <a:pt x="6748" y="3131"/>
                    <a:pt x="7933" y="2220"/>
                  </a:cubicBezTo>
                  <a:cubicBezTo>
                    <a:pt x="7812" y="2007"/>
                    <a:pt x="8024" y="1916"/>
                    <a:pt x="8389" y="1824"/>
                  </a:cubicBezTo>
                  <a:cubicBezTo>
                    <a:pt x="8413" y="1821"/>
                    <a:pt x="8439" y="1820"/>
                    <a:pt x="8467" y="1820"/>
                  </a:cubicBezTo>
                  <a:cubicBezTo>
                    <a:pt x="8727" y="1820"/>
                    <a:pt x="9154" y="1948"/>
                    <a:pt x="9483" y="2250"/>
                  </a:cubicBezTo>
                  <a:cubicBezTo>
                    <a:pt x="9633" y="2377"/>
                    <a:pt x="9774" y="2416"/>
                    <a:pt x="9892" y="2416"/>
                  </a:cubicBezTo>
                  <a:cubicBezTo>
                    <a:pt x="10084" y="2416"/>
                    <a:pt x="10213" y="2311"/>
                    <a:pt x="10213" y="2311"/>
                  </a:cubicBezTo>
                  <a:cubicBezTo>
                    <a:pt x="10213" y="2311"/>
                    <a:pt x="10325" y="2378"/>
                    <a:pt x="10433" y="2378"/>
                  </a:cubicBezTo>
                  <a:cubicBezTo>
                    <a:pt x="10451" y="2378"/>
                    <a:pt x="10469" y="2376"/>
                    <a:pt x="10487" y="2371"/>
                  </a:cubicBezTo>
                  <a:cubicBezTo>
                    <a:pt x="10608" y="2311"/>
                    <a:pt x="10821" y="2128"/>
                    <a:pt x="10699" y="1794"/>
                  </a:cubicBezTo>
                  <a:cubicBezTo>
                    <a:pt x="10615" y="1429"/>
                    <a:pt x="10142" y="0"/>
                    <a:pt x="91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995725" y="2768575"/>
              <a:ext cx="804000" cy="569925"/>
            </a:xfrm>
            <a:custGeom>
              <a:avLst/>
              <a:gdLst/>
              <a:ahLst/>
              <a:cxnLst/>
              <a:rect l="l" t="t" r="r" b="b"/>
              <a:pathLst>
                <a:path w="32160" h="22797" extrusionOk="0">
                  <a:moveTo>
                    <a:pt x="28907" y="10061"/>
                  </a:moveTo>
                  <a:cubicBezTo>
                    <a:pt x="28998" y="10365"/>
                    <a:pt x="28937" y="11095"/>
                    <a:pt x="28542" y="11642"/>
                  </a:cubicBezTo>
                  <a:cubicBezTo>
                    <a:pt x="28177" y="12280"/>
                    <a:pt x="28603" y="12675"/>
                    <a:pt x="28603" y="12675"/>
                  </a:cubicBezTo>
                  <a:cubicBezTo>
                    <a:pt x="28603" y="12675"/>
                    <a:pt x="28512" y="12918"/>
                    <a:pt x="28603" y="13070"/>
                  </a:cubicBezTo>
                  <a:cubicBezTo>
                    <a:pt x="28664" y="13162"/>
                    <a:pt x="28968" y="13526"/>
                    <a:pt x="29454" y="13253"/>
                  </a:cubicBezTo>
                  <a:cubicBezTo>
                    <a:pt x="29971" y="12979"/>
                    <a:pt x="32159" y="11915"/>
                    <a:pt x="31551" y="10244"/>
                  </a:cubicBezTo>
                  <a:cubicBezTo>
                    <a:pt x="30943" y="8572"/>
                    <a:pt x="29910" y="7903"/>
                    <a:pt x="28785" y="7143"/>
                  </a:cubicBezTo>
                  <a:cubicBezTo>
                    <a:pt x="27630" y="6383"/>
                    <a:pt x="22767" y="3860"/>
                    <a:pt x="18208" y="4985"/>
                  </a:cubicBezTo>
                  <a:cubicBezTo>
                    <a:pt x="18208" y="4985"/>
                    <a:pt x="16931" y="4316"/>
                    <a:pt x="16384" y="4256"/>
                  </a:cubicBezTo>
                  <a:lnTo>
                    <a:pt x="15259" y="2736"/>
                  </a:lnTo>
                  <a:cubicBezTo>
                    <a:pt x="15259" y="2736"/>
                    <a:pt x="14986" y="2341"/>
                    <a:pt x="14986" y="2037"/>
                  </a:cubicBezTo>
                  <a:cubicBezTo>
                    <a:pt x="15016" y="1733"/>
                    <a:pt x="15381" y="487"/>
                    <a:pt x="14925" y="274"/>
                  </a:cubicBezTo>
                  <a:cubicBezTo>
                    <a:pt x="14469" y="0"/>
                    <a:pt x="13739" y="1885"/>
                    <a:pt x="13739" y="1885"/>
                  </a:cubicBezTo>
                  <a:cubicBezTo>
                    <a:pt x="13739" y="1885"/>
                    <a:pt x="13192" y="2584"/>
                    <a:pt x="13770" y="3253"/>
                  </a:cubicBezTo>
                  <a:cubicBezTo>
                    <a:pt x="14347" y="3982"/>
                    <a:pt x="14712" y="4681"/>
                    <a:pt x="14651" y="4833"/>
                  </a:cubicBezTo>
                  <a:cubicBezTo>
                    <a:pt x="14560" y="4985"/>
                    <a:pt x="14499" y="5654"/>
                    <a:pt x="14499" y="5654"/>
                  </a:cubicBezTo>
                  <a:lnTo>
                    <a:pt x="14347" y="6079"/>
                  </a:lnTo>
                  <a:lnTo>
                    <a:pt x="13679" y="5654"/>
                  </a:lnTo>
                  <a:cubicBezTo>
                    <a:pt x="13679" y="5654"/>
                    <a:pt x="12676" y="4134"/>
                    <a:pt x="12372" y="4073"/>
                  </a:cubicBezTo>
                  <a:cubicBezTo>
                    <a:pt x="12068" y="3952"/>
                    <a:pt x="11399" y="5137"/>
                    <a:pt x="11338" y="5228"/>
                  </a:cubicBezTo>
                  <a:cubicBezTo>
                    <a:pt x="11247" y="5350"/>
                    <a:pt x="11034" y="6110"/>
                    <a:pt x="10943" y="6201"/>
                  </a:cubicBezTo>
                  <a:cubicBezTo>
                    <a:pt x="10882" y="6292"/>
                    <a:pt x="10761" y="6566"/>
                    <a:pt x="10852" y="6566"/>
                  </a:cubicBezTo>
                  <a:cubicBezTo>
                    <a:pt x="10943" y="6566"/>
                    <a:pt x="11156" y="6505"/>
                    <a:pt x="11156" y="6535"/>
                  </a:cubicBezTo>
                  <a:cubicBezTo>
                    <a:pt x="11186" y="6566"/>
                    <a:pt x="12311" y="7903"/>
                    <a:pt x="13010" y="8389"/>
                  </a:cubicBezTo>
                  <a:cubicBezTo>
                    <a:pt x="13010" y="8389"/>
                    <a:pt x="12432" y="8906"/>
                    <a:pt x="12372" y="9028"/>
                  </a:cubicBezTo>
                  <a:cubicBezTo>
                    <a:pt x="12372" y="9028"/>
                    <a:pt x="11490" y="8906"/>
                    <a:pt x="11186" y="8602"/>
                  </a:cubicBezTo>
                  <a:cubicBezTo>
                    <a:pt x="10609" y="8085"/>
                    <a:pt x="10578" y="7478"/>
                    <a:pt x="10274" y="7326"/>
                  </a:cubicBezTo>
                  <a:cubicBezTo>
                    <a:pt x="10031" y="7204"/>
                    <a:pt x="9970" y="7356"/>
                    <a:pt x="9818" y="7630"/>
                  </a:cubicBezTo>
                  <a:cubicBezTo>
                    <a:pt x="9636" y="7933"/>
                    <a:pt x="9241" y="8633"/>
                    <a:pt x="9241" y="8633"/>
                  </a:cubicBezTo>
                  <a:lnTo>
                    <a:pt x="8815" y="9240"/>
                  </a:lnTo>
                  <a:cubicBezTo>
                    <a:pt x="8815" y="9240"/>
                    <a:pt x="8876" y="9757"/>
                    <a:pt x="9362" y="10152"/>
                  </a:cubicBezTo>
                  <a:cubicBezTo>
                    <a:pt x="9849" y="10517"/>
                    <a:pt x="10092" y="10943"/>
                    <a:pt x="10274" y="11399"/>
                  </a:cubicBezTo>
                  <a:cubicBezTo>
                    <a:pt x="10457" y="11854"/>
                    <a:pt x="10517" y="12006"/>
                    <a:pt x="10517" y="12006"/>
                  </a:cubicBezTo>
                  <a:cubicBezTo>
                    <a:pt x="10517" y="12006"/>
                    <a:pt x="10274" y="12310"/>
                    <a:pt x="10153" y="12341"/>
                  </a:cubicBezTo>
                  <a:cubicBezTo>
                    <a:pt x="10031" y="12371"/>
                    <a:pt x="9393" y="12280"/>
                    <a:pt x="9393" y="12280"/>
                  </a:cubicBezTo>
                  <a:cubicBezTo>
                    <a:pt x="9393" y="12280"/>
                    <a:pt x="8603" y="12067"/>
                    <a:pt x="8177" y="11672"/>
                  </a:cubicBezTo>
                  <a:cubicBezTo>
                    <a:pt x="8177" y="11672"/>
                    <a:pt x="8025" y="11277"/>
                    <a:pt x="7691" y="11520"/>
                  </a:cubicBezTo>
                  <a:cubicBezTo>
                    <a:pt x="7295" y="11733"/>
                    <a:pt x="6748" y="12888"/>
                    <a:pt x="6718" y="12949"/>
                  </a:cubicBezTo>
                  <a:cubicBezTo>
                    <a:pt x="6657" y="13040"/>
                    <a:pt x="6323" y="13405"/>
                    <a:pt x="6627" y="13557"/>
                  </a:cubicBezTo>
                  <a:cubicBezTo>
                    <a:pt x="6931" y="13739"/>
                    <a:pt x="6931" y="13587"/>
                    <a:pt x="7235" y="13709"/>
                  </a:cubicBezTo>
                  <a:cubicBezTo>
                    <a:pt x="7539" y="13830"/>
                    <a:pt x="9058" y="14438"/>
                    <a:pt x="9180" y="14469"/>
                  </a:cubicBezTo>
                  <a:cubicBezTo>
                    <a:pt x="9180" y="14469"/>
                    <a:pt x="8785" y="14803"/>
                    <a:pt x="8663" y="14955"/>
                  </a:cubicBezTo>
                  <a:cubicBezTo>
                    <a:pt x="8329" y="15259"/>
                    <a:pt x="3648" y="17508"/>
                    <a:pt x="2979" y="18420"/>
                  </a:cubicBezTo>
                  <a:cubicBezTo>
                    <a:pt x="2979" y="18420"/>
                    <a:pt x="2432" y="19028"/>
                    <a:pt x="2371" y="19149"/>
                  </a:cubicBezTo>
                  <a:cubicBezTo>
                    <a:pt x="2311" y="19271"/>
                    <a:pt x="1" y="22219"/>
                    <a:pt x="274" y="22523"/>
                  </a:cubicBezTo>
                  <a:cubicBezTo>
                    <a:pt x="548" y="22797"/>
                    <a:pt x="1125" y="22493"/>
                    <a:pt x="1642" y="21855"/>
                  </a:cubicBezTo>
                  <a:cubicBezTo>
                    <a:pt x="2189" y="21186"/>
                    <a:pt x="3101" y="20274"/>
                    <a:pt x="3557" y="20122"/>
                  </a:cubicBezTo>
                  <a:cubicBezTo>
                    <a:pt x="3709" y="20092"/>
                    <a:pt x="4013" y="19940"/>
                    <a:pt x="4013" y="19940"/>
                  </a:cubicBezTo>
                  <a:lnTo>
                    <a:pt x="5776" y="19180"/>
                  </a:lnTo>
                  <a:cubicBezTo>
                    <a:pt x="5776" y="19180"/>
                    <a:pt x="9849" y="17934"/>
                    <a:pt x="11217" y="17812"/>
                  </a:cubicBezTo>
                  <a:cubicBezTo>
                    <a:pt x="11217" y="17812"/>
                    <a:pt x="13800" y="17478"/>
                    <a:pt x="14256" y="17326"/>
                  </a:cubicBezTo>
                  <a:cubicBezTo>
                    <a:pt x="14712" y="17143"/>
                    <a:pt x="15715" y="17083"/>
                    <a:pt x="16931" y="15806"/>
                  </a:cubicBezTo>
                  <a:lnTo>
                    <a:pt x="17022" y="15654"/>
                  </a:lnTo>
                  <a:cubicBezTo>
                    <a:pt x="17022" y="15654"/>
                    <a:pt x="18603" y="13800"/>
                    <a:pt x="19150" y="12037"/>
                  </a:cubicBezTo>
                  <a:cubicBezTo>
                    <a:pt x="19575" y="10760"/>
                    <a:pt x="19819" y="9757"/>
                    <a:pt x="19910" y="8055"/>
                  </a:cubicBezTo>
                  <a:cubicBezTo>
                    <a:pt x="19910" y="8055"/>
                    <a:pt x="20092" y="7660"/>
                    <a:pt x="20274" y="7569"/>
                  </a:cubicBezTo>
                  <a:cubicBezTo>
                    <a:pt x="20457" y="7447"/>
                    <a:pt x="21977" y="6839"/>
                    <a:pt x="23557" y="7022"/>
                  </a:cubicBezTo>
                  <a:cubicBezTo>
                    <a:pt x="25168" y="7204"/>
                    <a:pt x="26931" y="7751"/>
                    <a:pt x="28451" y="9240"/>
                  </a:cubicBezTo>
                  <a:cubicBezTo>
                    <a:pt x="28481" y="9332"/>
                    <a:pt x="28664" y="9544"/>
                    <a:pt x="28907" y="100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1738900" y="4606750"/>
              <a:ext cx="1101875" cy="781950"/>
            </a:xfrm>
            <a:custGeom>
              <a:avLst/>
              <a:gdLst/>
              <a:ahLst/>
              <a:cxnLst/>
              <a:rect l="l" t="t" r="r" b="b"/>
              <a:pathLst>
                <a:path w="44075" h="31278" extrusionOk="0">
                  <a:moveTo>
                    <a:pt x="39637" y="13739"/>
                  </a:moveTo>
                  <a:cubicBezTo>
                    <a:pt x="39788" y="14164"/>
                    <a:pt x="39667" y="15137"/>
                    <a:pt x="39150" y="15958"/>
                  </a:cubicBezTo>
                  <a:cubicBezTo>
                    <a:pt x="38603" y="16748"/>
                    <a:pt x="39211" y="17356"/>
                    <a:pt x="39211" y="17356"/>
                  </a:cubicBezTo>
                  <a:cubicBezTo>
                    <a:pt x="39211" y="17356"/>
                    <a:pt x="39150" y="17690"/>
                    <a:pt x="39211" y="17842"/>
                  </a:cubicBezTo>
                  <a:cubicBezTo>
                    <a:pt x="39333" y="18025"/>
                    <a:pt x="39728" y="18450"/>
                    <a:pt x="40396" y="18116"/>
                  </a:cubicBezTo>
                  <a:cubicBezTo>
                    <a:pt x="41035" y="17782"/>
                    <a:pt x="44074" y="16292"/>
                    <a:pt x="43254" y="14012"/>
                  </a:cubicBezTo>
                  <a:cubicBezTo>
                    <a:pt x="42433" y="11733"/>
                    <a:pt x="41035" y="10791"/>
                    <a:pt x="39454" y="9757"/>
                  </a:cubicBezTo>
                  <a:cubicBezTo>
                    <a:pt x="37843" y="8724"/>
                    <a:pt x="31247" y="5319"/>
                    <a:pt x="24955" y="6778"/>
                  </a:cubicBezTo>
                  <a:cubicBezTo>
                    <a:pt x="24955" y="6778"/>
                    <a:pt x="23223" y="5927"/>
                    <a:pt x="22493" y="5836"/>
                  </a:cubicBezTo>
                  <a:lnTo>
                    <a:pt x="20943" y="3739"/>
                  </a:lnTo>
                  <a:cubicBezTo>
                    <a:pt x="20943" y="3739"/>
                    <a:pt x="20548" y="3222"/>
                    <a:pt x="20609" y="2797"/>
                  </a:cubicBezTo>
                  <a:cubicBezTo>
                    <a:pt x="20639" y="2371"/>
                    <a:pt x="21095" y="669"/>
                    <a:pt x="20487" y="334"/>
                  </a:cubicBezTo>
                  <a:cubicBezTo>
                    <a:pt x="19879" y="0"/>
                    <a:pt x="18846" y="2584"/>
                    <a:pt x="18846" y="2584"/>
                  </a:cubicBezTo>
                  <a:cubicBezTo>
                    <a:pt x="18846" y="2584"/>
                    <a:pt x="18116" y="3496"/>
                    <a:pt x="18937" y="4468"/>
                  </a:cubicBezTo>
                  <a:cubicBezTo>
                    <a:pt x="19697" y="5471"/>
                    <a:pt x="20244" y="6414"/>
                    <a:pt x="20092" y="6626"/>
                  </a:cubicBezTo>
                  <a:cubicBezTo>
                    <a:pt x="19940" y="6870"/>
                    <a:pt x="19910" y="7781"/>
                    <a:pt x="19910" y="7781"/>
                  </a:cubicBezTo>
                  <a:lnTo>
                    <a:pt x="19727" y="8298"/>
                  </a:lnTo>
                  <a:lnTo>
                    <a:pt x="18846" y="7721"/>
                  </a:lnTo>
                  <a:cubicBezTo>
                    <a:pt x="18846" y="7721"/>
                    <a:pt x="17448" y="5684"/>
                    <a:pt x="17053" y="5532"/>
                  </a:cubicBezTo>
                  <a:cubicBezTo>
                    <a:pt x="16657" y="5380"/>
                    <a:pt x="15776" y="6961"/>
                    <a:pt x="15654" y="7173"/>
                  </a:cubicBezTo>
                  <a:cubicBezTo>
                    <a:pt x="15533" y="7325"/>
                    <a:pt x="15229" y="8359"/>
                    <a:pt x="15138" y="8480"/>
                  </a:cubicBezTo>
                  <a:cubicBezTo>
                    <a:pt x="15046" y="8602"/>
                    <a:pt x="14864" y="9028"/>
                    <a:pt x="14955" y="9028"/>
                  </a:cubicBezTo>
                  <a:cubicBezTo>
                    <a:pt x="15077" y="9058"/>
                    <a:pt x="15350" y="8906"/>
                    <a:pt x="15381" y="8997"/>
                  </a:cubicBezTo>
                  <a:cubicBezTo>
                    <a:pt x="15411" y="9028"/>
                    <a:pt x="17022" y="10882"/>
                    <a:pt x="17934" y="11520"/>
                  </a:cubicBezTo>
                  <a:lnTo>
                    <a:pt x="17022" y="12432"/>
                  </a:lnTo>
                  <a:cubicBezTo>
                    <a:pt x="17022" y="12432"/>
                    <a:pt x="15837" y="12280"/>
                    <a:pt x="15381" y="11885"/>
                  </a:cubicBezTo>
                  <a:cubicBezTo>
                    <a:pt x="14621" y="11155"/>
                    <a:pt x="14590" y="10304"/>
                    <a:pt x="14165" y="10091"/>
                  </a:cubicBezTo>
                  <a:cubicBezTo>
                    <a:pt x="13861" y="9939"/>
                    <a:pt x="13739" y="10122"/>
                    <a:pt x="13527" y="10547"/>
                  </a:cubicBezTo>
                  <a:cubicBezTo>
                    <a:pt x="13283" y="10973"/>
                    <a:pt x="12736" y="11915"/>
                    <a:pt x="12736" y="11915"/>
                  </a:cubicBezTo>
                  <a:lnTo>
                    <a:pt x="12159" y="12736"/>
                  </a:lnTo>
                  <a:cubicBezTo>
                    <a:pt x="12159" y="12736"/>
                    <a:pt x="12189" y="13465"/>
                    <a:pt x="12888" y="13952"/>
                  </a:cubicBezTo>
                  <a:cubicBezTo>
                    <a:pt x="13557" y="14499"/>
                    <a:pt x="13861" y="15016"/>
                    <a:pt x="14135" y="15684"/>
                  </a:cubicBezTo>
                  <a:cubicBezTo>
                    <a:pt x="14378" y="16292"/>
                    <a:pt x="14438" y="16475"/>
                    <a:pt x="14438" y="16475"/>
                  </a:cubicBezTo>
                  <a:cubicBezTo>
                    <a:pt x="14438" y="16475"/>
                    <a:pt x="14135" y="16900"/>
                    <a:pt x="13952" y="16961"/>
                  </a:cubicBezTo>
                  <a:cubicBezTo>
                    <a:pt x="13770" y="16991"/>
                    <a:pt x="12888" y="16900"/>
                    <a:pt x="12888" y="16900"/>
                  </a:cubicBezTo>
                  <a:cubicBezTo>
                    <a:pt x="12888" y="16900"/>
                    <a:pt x="11764" y="16657"/>
                    <a:pt x="11217" y="16049"/>
                  </a:cubicBezTo>
                  <a:cubicBezTo>
                    <a:pt x="11217" y="16049"/>
                    <a:pt x="11004" y="15532"/>
                    <a:pt x="10517" y="15836"/>
                  </a:cubicBezTo>
                  <a:cubicBezTo>
                    <a:pt x="10031" y="16140"/>
                    <a:pt x="9241" y="17690"/>
                    <a:pt x="9150" y="17812"/>
                  </a:cubicBezTo>
                  <a:cubicBezTo>
                    <a:pt x="9119" y="17903"/>
                    <a:pt x="8663" y="18420"/>
                    <a:pt x="9028" y="18663"/>
                  </a:cubicBezTo>
                  <a:cubicBezTo>
                    <a:pt x="9454" y="18906"/>
                    <a:pt x="9454" y="18724"/>
                    <a:pt x="9879" y="18876"/>
                  </a:cubicBezTo>
                  <a:cubicBezTo>
                    <a:pt x="10305" y="19028"/>
                    <a:pt x="12341" y="19848"/>
                    <a:pt x="12524" y="19879"/>
                  </a:cubicBezTo>
                  <a:lnTo>
                    <a:pt x="11855" y="20578"/>
                  </a:lnTo>
                  <a:cubicBezTo>
                    <a:pt x="11399" y="21003"/>
                    <a:pt x="4985" y="24073"/>
                    <a:pt x="4013" y="25320"/>
                  </a:cubicBezTo>
                  <a:cubicBezTo>
                    <a:pt x="4013" y="25320"/>
                    <a:pt x="3314" y="26201"/>
                    <a:pt x="3222" y="26323"/>
                  </a:cubicBezTo>
                  <a:cubicBezTo>
                    <a:pt x="3101" y="26414"/>
                    <a:pt x="1" y="30517"/>
                    <a:pt x="365" y="30912"/>
                  </a:cubicBezTo>
                  <a:cubicBezTo>
                    <a:pt x="760" y="31277"/>
                    <a:pt x="1520" y="30821"/>
                    <a:pt x="2280" y="29970"/>
                  </a:cubicBezTo>
                  <a:cubicBezTo>
                    <a:pt x="3010" y="29058"/>
                    <a:pt x="4256" y="27842"/>
                    <a:pt x="4864" y="27630"/>
                  </a:cubicBezTo>
                  <a:cubicBezTo>
                    <a:pt x="5077" y="27569"/>
                    <a:pt x="5472" y="27387"/>
                    <a:pt x="5472" y="27387"/>
                  </a:cubicBezTo>
                  <a:lnTo>
                    <a:pt x="7934" y="26353"/>
                  </a:lnTo>
                  <a:cubicBezTo>
                    <a:pt x="7934" y="26353"/>
                    <a:pt x="13527" y="24590"/>
                    <a:pt x="15381" y="24499"/>
                  </a:cubicBezTo>
                  <a:cubicBezTo>
                    <a:pt x="15381" y="24499"/>
                    <a:pt x="18907" y="24043"/>
                    <a:pt x="19575" y="23800"/>
                  </a:cubicBezTo>
                  <a:cubicBezTo>
                    <a:pt x="20183" y="23557"/>
                    <a:pt x="21551" y="23466"/>
                    <a:pt x="23223" y="21733"/>
                  </a:cubicBezTo>
                  <a:lnTo>
                    <a:pt x="23405" y="21520"/>
                  </a:lnTo>
                  <a:cubicBezTo>
                    <a:pt x="23405" y="21520"/>
                    <a:pt x="25533" y="18997"/>
                    <a:pt x="26293" y="16596"/>
                  </a:cubicBezTo>
                  <a:cubicBezTo>
                    <a:pt x="26870" y="14833"/>
                    <a:pt x="27205" y="13435"/>
                    <a:pt x="27326" y="11125"/>
                  </a:cubicBezTo>
                  <a:cubicBezTo>
                    <a:pt x="27326" y="11125"/>
                    <a:pt x="27509" y="10578"/>
                    <a:pt x="27782" y="10487"/>
                  </a:cubicBezTo>
                  <a:cubicBezTo>
                    <a:pt x="28025" y="10365"/>
                    <a:pt x="30123" y="9484"/>
                    <a:pt x="32281" y="9757"/>
                  </a:cubicBezTo>
                  <a:cubicBezTo>
                    <a:pt x="34469" y="10031"/>
                    <a:pt x="36901" y="10730"/>
                    <a:pt x="38968" y="12766"/>
                  </a:cubicBezTo>
                  <a:cubicBezTo>
                    <a:pt x="39059" y="12766"/>
                    <a:pt x="39363" y="13070"/>
                    <a:pt x="39637" y="137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572475" y="203825"/>
              <a:ext cx="470400" cy="912125"/>
            </a:xfrm>
            <a:custGeom>
              <a:avLst/>
              <a:gdLst/>
              <a:ahLst/>
              <a:cxnLst/>
              <a:rect l="l" t="t" r="r" b="b"/>
              <a:pathLst>
                <a:path w="18816" h="36485" extrusionOk="0">
                  <a:moveTo>
                    <a:pt x="12230" y="0"/>
                  </a:moveTo>
                  <a:cubicBezTo>
                    <a:pt x="11907" y="0"/>
                    <a:pt x="11230" y="559"/>
                    <a:pt x="10091" y="3835"/>
                  </a:cubicBezTo>
                  <a:cubicBezTo>
                    <a:pt x="8967" y="7148"/>
                    <a:pt x="8967" y="9337"/>
                    <a:pt x="9028" y="10188"/>
                  </a:cubicBezTo>
                  <a:cubicBezTo>
                    <a:pt x="9082" y="10351"/>
                    <a:pt x="8917" y="10466"/>
                    <a:pt x="8794" y="10466"/>
                  </a:cubicBezTo>
                  <a:cubicBezTo>
                    <a:pt x="8780" y="10466"/>
                    <a:pt x="8767" y="10464"/>
                    <a:pt x="8754" y="10461"/>
                  </a:cubicBezTo>
                  <a:cubicBezTo>
                    <a:pt x="8207" y="10340"/>
                    <a:pt x="7295" y="10188"/>
                    <a:pt x="6991" y="10096"/>
                  </a:cubicBezTo>
                  <a:cubicBezTo>
                    <a:pt x="6968" y="10089"/>
                    <a:pt x="6947" y="10085"/>
                    <a:pt x="6927" y="10085"/>
                  </a:cubicBezTo>
                  <a:cubicBezTo>
                    <a:pt x="6868" y="10085"/>
                    <a:pt x="6816" y="10119"/>
                    <a:pt x="6748" y="10188"/>
                  </a:cubicBezTo>
                  <a:cubicBezTo>
                    <a:pt x="6414" y="10644"/>
                    <a:pt x="5715" y="12346"/>
                    <a:pt x="5471" y="12954"/>
                  </a:cubicBezTo>
                  <a:cubicBezTo>
                    <a:pt x="5441" y="13106"/>
                    <a:pt x="5502" y="13258"/>
                    <a:pt x="5654" y="13288"/>
                  </a:cubicBezTo>
                  <a:cubicBezTo>
                    <a:pt x="5806" y="13349"/>
                    <a:pt x="5958" y="13349"/>
                    <a:pt x="6110" y="13349"/>
                  </a:cubicBezTo>
                  <a:cubicBezTo>
                    <a:pt x="6383" y="13349"/>
                    <a:pt x="7143" y="12619"/>
                    <a:pt x="7325" y="12528"/>
                  </a:cubicBezTo>
                  <a:cubicBezTo>
                    <a:pt x="7349" y="12522"/>
                    <a:pt x="7372" y="12519"/>
                    <a:pt x="7394" y="12519"/>
                  </a:cubicBezTo>
                  <a:cubicBezTo>
                    <a:pt x="7601" y="12519"/>
                    <a:pt x="7739" y="12759"/>
                    <a:pt x="7629" y="12923"/>
                  </a:cubicBezTo>
                  <a:cubicBezTo>
                    <a:pt x="7173" y="13683"/>
                    <a:pt x="7173" y="16267"/>
                    <a:pt x="7173" y="16267"/>
                  </a:cubicBezTo>
                  <a:lnTo>
                    <a:pt x="7173" y="17179"/>
                  </a:lnTo>
                  <a:cubicBezTo>
                    <a:pt x="7143" y="17513"/>
                    <a:pt x="7265" y="17756"/>
                    <a:pt x="7356" y="17847"/>
                  </a:cubicBezTo>
                  <a:cubicBezTo>
                    <a:pt x="7447" y="17939"/>
                    <a:pt x="7447" y="18060"/>
                    <a:pt x="7417" y="18121"/>
                  </a:cubicBezTo>
                  <a:cubicBezTo>
                    <a:pt x="7325" y="18303"/>
                    <a:pt x="7265" y="18607"/>
                    <a:pt x="7204" y="18668"/>
                  </a:cubicBezTo>
                  <a:cubicBezTo>
                    <a:pt x="6870" y="18850"/>
                    <a:pt x="6505" y="18850"/>
                    <a:pt x="6505" y="18850"/>
                  </a:cubicBezTo>
                  <a:cubicBezTo>
                    <a:pt x="5836" y="18850"/>
                    <a:pt x="5289" y="19185"/>
                    <a:pt x="5198" y="19215"/>
                  </a:cubicBezTo>
                  <a:cubicBezTo>
                    <a:pt x="5193" y="19219"/>
                    <a:pt x="5177" y="19221"/>
                    <a:pt x="5149" y="19221"/>
                  </a:cubicBezTo>
                  <a:cubicBezTo>
                    <a:pt x="4787" y="19221"/>
                    <a:pt x="2552" y="18872"/>
                    <a:pt x="2128" y="18759"/>
                  </a:cubicBezTo>
                  <a:cubicBezTo>
                    <a:pt x="2064" y="18748"/>
                    <a:pt x="2001" y="18743"/>
                    <a:pt x="1941" y="18743"/>
                  </a:cubicBezTo>
                  <a:cubicBezTo>
                    <a:pt x="1684" y="18743"/>
                    <a:pt x="1466" y="18832"/>
                    <a:pt x="1368" y="18881"/>
                  </a:cubicBezTo>
                  <a:lnTo>
                    <a:pt x="1246" y="19002"/>
                  </a:lnTo>
                  <a:lnTo>
                    <a:pt x="61" y="21434"/>
                  </a:lnTo>
                  <a:cubicBezTo>
                    <a:pt x="0" y="21556"/>
                    <a:pt x="61" y="21738"/>
                    <a:pt x="213" y="21768"/>
                  </a:cubicBezTo>
                  <a:cubicBezTo>
                    <a:pt x="381" y="21812"/>
                    <a:pt x="538" y="21832"/>
                    <a:pt x="686" y="21832"/>
                  </a:cubicBezTo>
                  <a:cubicBezTo>
                    <a:pt x="1664" y="21832"/>
                    <a:pt x="2209" y="20989"/>
                    <a:pt x="2341" y="20857"/>
                  </a:cubicBezTo>
                  <a:cubicBezTo>
                    <a:pt x="2432" y="20747"/>
                    <a:pt x="2501" y="20725"/>
                    <a:pt x="2542" y="20725"/>
                  </a:cubicBezTo>
                  <a:cubicBezTo>
                    <a:pt x="2569" y="20725"/>
                    <a:pt x="2584" y="20735"/>
                    <a:pt x="2584" y="20735"/>
                  </a:cubicBezTo>
                  <a:cubicBezTo>
                    <a:pt x="4559" y="21495"/>
                    <a:pt x="6079" y="21738"/>
                    <a:pt x="6353" y="21768"/>
                  </a:cubicBezTo>
                  <a:cubicBezTo>
                    <a:pt x="6403" y="21779"/>
                    <a:pt x="6488" y="21782"/>
                    <a:pt x="6587" y="21782"/>
                  </a:cubicBezTo>
                  <a:cubicBezTo>
                    <a:pt x="6785" y="21782"/>
                    <a:pt x="7042" y="21768"/>
                    <a:pt x="7204" y="21768"/>
                  </a:cubicBezTo>
                  <a:cubicBezTo>
                    <a:pt x="7325" y="21768"/>
                    <a:pt x="7447" y="21860"/>
                    <a:pt x="7477" y="21951"/>
                  </a:cubicBezTo>
                  <a:cubicBezTo>
                    <a:pt x="7569" y="22224"/>
                    <a:pt x="7751" y="22771"/>
                    <a:pt x="7812" y="23015"/>
                  </a:cubicBezTo>
                  <a:cubicBezTo>
                    <a:pt x="7873" y="23136"/>
                    <a:pt x="7812" y="23258"/>
                    <a:pt x="7721" y="23319"/>
                  </a:cubicBezTo>
                  <a:cubicBezTo>
                    <a:pt x="7447" y="23471"/>
                    <a:pt x="6900" y="23744"/>
                    <a:pt x="6657" y="24078"/>
                  </a:cubicBezTo>
                  <a:cubicBezTo>
                    <a:pt x="6292" y="24534"/>
                    <a:pt x="6505" y="25051"/>
                    <a:pt x="6961" y="25294"/>
                  </a:cubicBezTo>
                  <a:cubicBezTo>
                    <a:pt x="7025" y="25341"/>
                    <a:pt x="7106" y="25361"/>
                    <a:pt x="7199" y="25361"/>
                  </a:cubicBezTo>
                  <a:cubicBezTo>
                    <a:pt x="7593" y="25361"/>
                    <a:pt x="8191" y="25005"/>
                    <a:pt x="8511" y="24808"/>
                  </a:cubicBezTo>
                  <a:cubicBezTo>
                    <a:pt x="8566" y="24781"/>
                    <a:pt x="8626" y="24766"/>
                    <a:pt x="8682" y="24766"/>
                  </a:cubicBezTo>
                  <a:cubicBezTo>
                    <a:pt x="8751" y="24766"/>
                    <a:pt x="8812" y="24788"/>
                    <a:pt x="8845" y="24838"/>
                  </a:cubicBezTo>
                  <a:cubicBezTo>
                    <a:pt x="8936" y="24930"/>
                    <a:pt x="9028" y="25051"/>
                    <a:pt x="9119" y="25142"/>
                  </a:cubicBezTo>
                  <a:cubicBezTo>
                    <a:pt x="9240" y="25264"/>
                    <a:pt x="9180" y="25446"/>
                    <a:pt x="9028" y="25537"/>
                  </a:cubicBezTo>
                  <a:cubicBezTo>
                    <a:pt x="8845" y="25598"/>
                    <a:pt x="8663" y="25720"/>
                    <a:pt x="8541" y="25872"/>
                  </a:cubicBezTo>
                  <a:cubicBezTo>
                    <a:pt x="8329" y="26176"/>
                    <a:pt x="8541" y="26753"/>
                    <a:pt x="8997" y="26936"/>
                  </a:cubicBezTo>
                  <a:cubicBezTo>
                    <a:pt x="9057" y="26961"/>
                    <a:pt x="9119" y="26972"/>
                    <a:pt x="9181" y="26972"/>
                  </a:cubicBezTo>
                  <a:cubicBezTo>
                    <a:pt x="9497" y="26972"/>
                    <a:pt x="9828" y="26688"/>
                    <a:pt x="10031" y="26510"/>
                  </a:cubicBezTo>
                  <a:cubicBezTo>
                    <a:pt x="10084" y="26474"/>
                    <a:pt x="10138" y="26460"/>
                    <a:pt x="10191" y="26460"/>
                  </a:cubicBezTo>
                  <a:cubicBezTo>
                    <a:pt x="10229" y="26460"/>
                    <a:pt x="10266" y="26467"/>
                    <a:pt x="10304" y="26480"/>
                  </a:cubicBezTo>
                  <a:cubicBezTo>
                    <a:pt x="10578" y="26632"/>
                    <a:pt x="11155" y="26936"/>
                    <a:pt x="11702" y="27209"/>
                  </a:cubicBezTo>
                  <a:cubicBezTo>
                    <a:pt x="12432" y="27574"/>
                    <a:pt x="12949" y="27999"/>
                    <a:pt x="12949" y="27999"/>
                  </a:cubicBezTo>
                  <a:cubicBezTo>
                    <a:pt x="14286" y="29003"/>
                    <a:pt x="15289" y="30735"/>
                    <a:pt x="15502" y="31130"/>
                  </a:cubicBezTo>
                  <a:cubicBezTo>
                    <a:pt x="15532" y="31161"/>
                    <a:pt x="15532" y="31221"/>
                    <a:pt x="15532" y="31282"/>
                  </a:cubicBezTo>
                  <a:cubicBezTo>
                    <a:pt x="15380" y="32437"/>
                    <a:pt x="13709" y="33896"/>
                    <a:pt x="13709" y="33896"/>
                  </a:cubicBezTo>
                  <a:cubicBezTo>
                    <a:pt x="12584" y="35021"/>
                    <a:pt x="12310" y="35781"/>
                    <a:pt x="12280" y="36054"/>
                  </a:cubicBezTo>
                  <a:cubicBezTo>
                    <a:pt x="12219" y="36145"/>
                    <a:pt x="12280" y="36206"/>
                    <a:pt x="12310" y="36237"/>
                  </a:cubicBezTo>
                  <a:cubicBezTo>
                    <a:pt x="12506" y="36454"/>
                    <a:pt x="12732" y="36485"/>
                    <a:pt x="12846" y="36485"/>
                  </a:cubicBezTo>
                  <a:cubicBezTo>
                    <a:pt x="12891" y="36485"/>
                    <a:pt x="12918" y="36480"/>
                    <a:pt x="12918" y="36480"/>
                  </a:cubicBezTo>
                  <a:cubicBezTo>
                    <a:pt x="12926" y="36481"/>
                    <a:pt x="12934" y="36481"/>
                    <a:pt x="12942" y="36481"/>
                  </a:cubicBezTo>
                  <a:cubicBezTo>
                    <a:pt x="13505" y="36481"/>
                    <a:pt x="15836" y="34504"/>
                    <a:pt x="15836" y="34504"/>
                  </a:cubicBezTo>
                  <a:cubicBezTo>
                    <a:pt x="15946" y="34395"/>
                    <a:pt x="16362" y="34373"/>
                    <a:pt x="16716" y="34373"/>
                  </a:cubicBezTo>
                  <a:cubicBezTo>
                    <a:pt x="16952" y="34373"/>
                    <a:pt x="17162" y="34383"/>
                    <a:pt x="17234" y="34383"/>
                  </a:cubicBezTo>
                  <a:cubicBezTo>
                    <a:pt x="17447" y="34383"/>
                    <a:pt x="17630" y="34261"/>
                    <a:pt x="17782" y="34109"/>
                  </a:cubicBezTo>
                  <a:cubicBezTo>
                    <a:pt x="18410" y="33480"/>
                    <a:pt x="18508" y="32528"/>
                    <a:pt x="18424" y="32528"/>
                  </a:cubicBezTo>
                  <a:cubicBezTo>
                    <a:pt x="18423" y="32528"/>
                    <a:pt x="18421" y="32528"/>
                    <a:pt x="18420" y="32528"/>
                  </a:cubicBezTo>
                  <a:cubicBezTo>
                    <a:pt x="18815" y="30613"/>
                    <a:pt x="16444" y="27088"/>
                    <a:pt x="16140" y="26601"/>
                  </a:cubicBezTo>
                  <a:cubicBezTo>
                    <a:pt x="15836" y="26115"/>
                    <a:pt x="15836" y="25112"/>
                    <a:pt x="15867" y="23136"/>
                  </a:cubicBezTo>
                  <a:cubicBezTo>
                    <a:pt x="15927" y="21160"/>
                    <a:pt x="15168" y="19063"/>
                    <a:pt x="15016" y="18577"/>
                  </a:cubicBezTo>
                  <a:cubicBezTo>
                    <a:pt x="14894" y="18091"/>
                    <a:pt x="12949" y="14413"/>
                    <a:pt x="12797" y="14139"/>
                  </a:cubicBezTo>
                  <a:lnTo>
                    <a:pt x="12797" y="14109"/>
                  </a:lnTo>
                  <a:cubicBezTo>
                    <a:pt x="9940" y="6358"/>
                    <a:pt x="12128" y="1525"/>
                    <a:pt x="12219" y="1282"/>
                  </a:cubicBezTo>
                  <a:lnTo>
                    <a:pt x="12219" y="1251"/>
                  </a:lnTo>
                  <a:cubicBezTo>
                    <a:pt x="12280" y="1130"/>
                    <a:pt x="12523" y="309"/>
                    <a:pt x="12432" y="96"/>
                  </a:cubicBezTo>
                  <a:cubicBezTo>
                    <a:pt x="12396" y="53"/>
                    <a:pt x="12330" y="0"/>
                    <a:pt x="122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675050" y="3568675"/>
              <a:ext cx="509150" cy="254375"/>
            </a:xfrm>
            <a:custGeom>
              <a:avLst/>
              <a:gdLst/>
              <a:ahLst/>
              <a:cxnLst/>
              <a:rect l="l" t="t" r="r" b="b"/>
              <a:pathLst>
                <a:path w="20366" h="10175" extrusionOk="0">
                  <a:moveTo>
                    <a:pt x="476" y="1"/>
                  </a:moveTo>
                  <a:cubicBezTo>
                    <a:pt x="469" y="1"/>
                    <a:pt x="462" y="1"/>
                    <a:pt x="456" y="3"/>
                  </a:cubicBezTo>
                  <a:cubicBezTo>
                    <a:pt x="335" y="64"/>
                    <a:pt x="1" y="398"/>
                    <a:pt x="2098" y="1887"/>
                  </a:cubicBezTo>
                  <a:cubicBezTo>
                    <a:pt x="3678" y="3012"/>
                    <a:pt x="4894" y="3346"/>
                    <a:pt x="5350" y="3468"/>
                  </a:cubicBezTo>
                  <a:cubicBezTo>
                    <a:pt x="5441" y="3498"/>
                    <a:pt x="5472" y="3620"/>
                    <a:pt x="5441" y="3711"/>
                  </a:cubicBezTo>
                  <a:cubicBezTo>
                    <a:pt x="5229" y="3954"/>
                    <a:pt x="5016" y="4471"/>
                    <a:pt x="4925" y="4623"/>
                  </a:cubicBezTo>
                  <a:cubicBezTo>
                    <a:pt x="4894" y="4653"/>
                    <a:pt x="4894" y="4714"/>
                    <a:pt x="4925" y="4775"/>
                  </a:cubicBezTo>
                  <a:cubicBezTo>
                    <a:pt x="5137" y="5018"/>
                    <a:pt x="5928" y="5687"/>
                    <a:pt x="6232" y="5900"/>
                  </a:cubicBezTo>
                  <a:cubicBezTo>
                    <a:pt x="6254" y="5933"/>
                    <a:pt x="6285" y="5946"/>
                    <a:pt x="6316" y="5946"/>
                  </a:cubicBezTo>
                  <a:cubicBezTo>
                    <a:pt x="6369" y="5946"/>
                    <a:pt x="6425" y="5908"/>
                    <a:pt x="6444" y="5869"/>
                  </a:cubicBezTo>
                  <a:cubicBezTo>
                    <a:pt x="6505" y="5778"/>
                    <a:pt x="6505" y="5717"/>
                    <a:pt x="6536" y="5626"/>
                  </a:cubicBezTo>
                  <a:cubicBezTo>
                    <a:pt x="6566" y="5474"/>
                    <a:pt x="6292" y="4957"/>
                    <a:pt x="6292" y="4805"/>
                  </a:cubicBezTo>
                  <a:cubicBezTo>
                    <a:pt x="6292" y="4701"/>
                    <a:pt x="6392" y="4654"/>
                    <a:pt x="6474" y="4654"/>
                  </a:cubicBezTo>
                  <a:cubicBezTo>
                    <a:pt x="6512" y="4654"/>
                    <a:pt x="6547" y="4664"/>
                    <a:pt x="6566" y="4684"/>
                  </a:cubicBezTo>
                  <a:cubicBezTo>
                    <a:pt x="6900" y="5079"/>
                    <a:pt x="8329" y="5474"/>
                    <a:pt x="8329" y="5474"/>
                  </a:cubicBezTo>
                  <a:lnTo>
                    <a:pt x="8815" y="5626"/>
                  </a:lnTo>
                  <a:cubicBezTo>
                    <a:pt x="8884" y="5667"/>
                    <a:pt x="8952" y="5683"/>
                    <a:pt x="9013" y="5683"/>
                  </a:cubicBezTo>
                  <a:cubicBezTo>
                    <a:pt x="9086" y="5683"/>
                    <a:pt x="9147" y="5659"/>
                    <a:pt x="9180" y="5626"/>
                  </a:cubicBezTo>
                  <a:cubicBezTo>
                    <a:pt x="9271" y="5626"/>
                    <a:pt x="9302" y="5626"/>
                    <a:pt x="9332" y="5687"/>
                  </a:cubicBezTo>
                  <a:cubicBezTo>
                    <a:pt x="9423" y="5748"/>
                    <a:pt x="9606" y="5839"/>
                    <a:pt x="9606" y="5869"/>
                  </a:cubicBezTo>
                  <a:cubicBezTo>
                    <a:pt x="9697" y="6082"/>
                    <a:pt x="9606" y="6295"/>
                    <a:pt x="9606" y="6295"/>
                  </a:cubicBezTo>
                  <a:cubicBezTo>
                    <a:pt x="9514" y="6629"/>
                    <a:pt x="9606" y="6994"/>
                    <a:pt x="9606" y="7055"/>
                  </a:cubicBezTo>
                  <a:cubicBezTo>
                    <a:pt x="9606" y="7085"/>
                    <a:pt x="8967" y="8422"/>
                    <a:pt x="8846" y="8635"/>
                  </a:cubicBezTo>
                  <a:cubicBezTo>
                    <a:pt x="8754" y="8787"/>
                    <a:pt x="8785" y="8969"/>
                    <a:pt x="8785" y="9061"/>
                  </a:cubicBezTo>
                  <a:cubicBezTo>
                    <a:pt x="8785" y="9091"/>
                    <a:pt x="8785" y="9091"/>
                    <a:pt x="8815" y="9121"/>
                  </a:cubicBezTo>
                  <a:lnTo>
                    <a:pt x="9910" y="10155"/>
                  </a:lnTo>
                  <a:cubicBezTo>
                    <a:pt x="9947" y="10167"/>
                    <a:pt x="9985" y="10175"/>
                    <a:pt x="10021" y="10175"/>
                  </a:cubicBezTo>
                  <a:cubicBezTo>
                    <a:pt x="10071" y="10175"/>
                    <a:pt x="10117" y="10160"/>
                    <a:pt x="10153" y="10124"/>
                  </a:cubicBezTo>
                  <a:cubicBezTo>
                    <a:pt x="10517" y="9517"/>
                    <a:pt x="10062" y="8939"/>
                    <a:pt x="10001" y="8817"/>
                  </a:cubicBezTo>
                  <a:cubicBezTo>
                    <a:pt x="9940" y="8666"/>
                    <a:pt x="10001" y="8666"/>
                    <a:pt x="10001" y="8666"/>
                  </a:cubicBezTo>
                  <a:cubicBezTo>
                    <a:pt x="10761" y="7723"/>
                    <a:pt x="11095" y="6933"/>
                    <a:pt x="11156" y="6811"/>
                  </a:cubicBezTo>
                  <a:cubicBezTo>
                    <a:pt x="11217" y="6751"/>
                    <a:pt x="11277" y="6507"/>
                    <a:pt x="11308" y="6355"/>
                  </a:cubicBezTo>
                  <a:cubicBezTo>
                    <a:pt x="11369" y="6295"/>
                    <a:pt x="11399" y="6234"/>
                    <a:pt x="11460" y="6234"/>
                  </a:cubicBezTo>
                  <a:lnTo>
                    <a:pt x="12128" y="6234"/>
                  </a:lnTo>
                  <a:cubicBezTo>
                    <a:pt x="12189" y="6234"/>
                    <a:pt x="12280" y="6295"/>
                    <a:pt x="12280" y="6355"/>
                  </a:cubicBezTo>
                  <a:cubicBezTo>
                    <a:pt x="12311" y="6538"/>
                    <a:pt x="12341" y="6903"/>
                    <a:pt x="12493" y="7085"/>
                  </a:cubicBezTo>
                  <a:cubicBezTo>
                    <a:pt x="12611" y="7217"/>
                    <a:pt x="12735" y="7271"/>
                    <a:pt x="12857" y="7271"/>
                  </a:cubicBezTo>
                  <a:cubicBezTo>
                    <a:pt x="12987" y="7271"/>
                    <a:pt x="13113" y="7210"/>
                    <a:pt x="13223" y="7115"/>
                  </a:cubicBezTo>
                  <a:cubicBezTo>
                    <a:pt x="13405" y="6963"/>
                    <a:pt x="13314" y="6447"/>
                    <a:pt x="13223" y="6203"/>
                  </a:cubicBezTo>
                  <a:cubicBezTo>
                    <a:pt x="13192" y="6143"/>
                    <a:pt x="13223" y="6051"/>
                    <a:pt x="13314" y="6021"/>
                  </a:cubicBezTo>
                  <a:lnTo>
                    <a:pt x="13527" y="5900"/>
                  </a:lnTo>
                  <a:cubicBezTo>
                    <a:pt x="13543" y="5894"/>
                    <a:pt x="13559" y="5892"/>
                    <a:pt x="13575" y="5892"/>
                  </a:cubicBezTo>
                  <a:cubicBezTo>
                    <a:pt x="13647" y="5892"/>
                    <a:pt x="13709" y="5946"/>
                    <a:pt x="13709" y="6021"/>
                  </a:cubicBezTo>
                  <a:cubicBezTo>
                    <a:pt x="13739" y="6082"/>
                    <a:pt x="13739" y="6264"/>
                    <a:pt x="13831" y="6325"/>
                  </a:cubicBezTo>
                  <a:cubicBezTo>
                    <a:pt x="13884" y="6406"/>
                    <a:pt x="13980" y="6445"/>
                    <a:pt x="14085" y="6445"/>
                  </a:cubicBezTo>
                  <a:cubicBezTo>
                    <a:pt x="14218" y="6445"/>
                    <a:pt x="14367" y="6383"/>
                    <a:pt x="14469" y="6264"/>
                  </a:cubicBezTo>
                  <a:cubicBezTo>
                    <a:pt x="14621" y="6051"/>
                    <a:pt x="14530" y="5748"/>
                    <a:pt x="14438" y="5596"/>
                  </a:cubicBezTo>
                  <a:cubicBezTo>
                    <a:pt x="14438" y="5565"/>
                    <a:pt x="14438" y="5504"/>
                    <a:pt x="14469" y="5444"/>
                  </a:cubicBezTo>
                  <a:cubicBezTo>
                    <a:pt x="14590" y="5352"/>
                    <a:pt x="14864" y="5048"/>
                    <a:pt x="15077" y="4805"/>
                  </a:cubicBezTo>
                  <a:cubicBezTo>
                    <a:pt x="15381" y="4501"/>
                    <a:pt x="15685" y="4289"/>
                    <a:pt x="15685" y="4289"/>
                  </a:cubicBezTo>
                  <a:cubicBezTo>
                    <a:pt x="16414" y="3711"/>
                    <a:pt x="17539" y="3437"/>
                    <a:pt x="17782" y="3407"/>
                  </a:cubicBezTo>
                  <a:lnTo>
                    <a:pt x="17843" y="3407"/>
                  </a:lnTo>
                  <a:cubicBezTo>
                    <a:pt x="18481" y="3681"/>
                    <a:pt x="18967" y="4805"/>
                    <a:pt x="18967" y="4805"/>
                  </a:cubicBezTo>
                  <a:cubicBezTo>
                    <a:pt x="19363" y="5596"/>
                    <a:pt x="19758" y="5869"/>
                    <a:pt x="19910" y="5960"/>
                  </a:cubicBezTo>
                  <a:lnTo>
                    <a:pt x="20031" y="5960"/>
                  </a:lnTo>
                  <a:cubicBezTo>
                    <a:pt x="20244" y="5839"/>
                    <a:pt x="20244" y="5656"/>
                    <a:pt x="20244" y="5656"/>
                  </a:cubicBezTo>
                  <a:cubicBezTo>
                    <a:pt x="20366" y="5383"/>
                    <a:pt x="19636" y="3741"/>
                    <a:pt x="19636" y="3741"/>
                  </a:cubicBezTo>
                  <a:cubicBezTo>
                    <a:pt x="19575" y="3620"/>
                    <a:pt x="19758" y="3103"/>
                    <a:pt x="19788" y="2982"/>
                  </a:cubicBezTo>
                  <a:cubicBezTo>
                    <a:pt x="19849" y="2860"/>
                    <a:pt x="19849" y="2769"/>
                    <a:pt x="19758" y="2647"/>
                  </a:cubicBezTo>
                  <a:cubicBezTo>
                    <a:pt x="19518" y="2248"/>
                    <a:pt x="19092" y="2058"/>
                    <a:pt x="18990" y="2058"/>
                  </a:cubicBezTo>
                  <a:cubicBezTo>
                    <a:pt x="18975" y="2058"/>
                    <a:pt x="18967" y="2062"/>
                    <a:pt x="18967" y="2070"/>
                  </a:cubicBezTo>
                  <a:cubicBezTo>
                    <a:pt x="18715" y="1923"/>
                    <a:pt x="18366" y="1868"/>
                    <a:pt x="17983" y="1868"/>
                  </a:cubicBezTo>
                  <a:cubicBezTo>
                    <a:pt x="16940" y="1868"/>
                    <a:pt x="15648" y="2276"/>
                    <a:pt x="15381" y="2343"/>
                  </a:cubicBezTo>
                  <a:cubicBezTo>
                    <a:pt x="15337" y="2352"/>
                    <a:pt x="15289" y="2356"/>
                    <a:pt x="15235" y="2356"/>
                  </a:cubicBezTo>
                  <a:cubicBezTo>
                    <a:pt x="14916" y="2356"/>
                    <a:pt x="14407" y="2204"/>
                    <a:pt x="13496" y="1918"/>
                  </a:cubicBezTo>
                  <a:cubicBezTo>
                    <a:pt x="12716" y="1672"/>
                    <a:pt x="11821" y="1640"/>
                    <a:pt x="11280" y="1640"/>
                  </a:cubicBezTo>
                  <a:cubicBezTo>
                    <a:pt x="11083" y="1640"/>
                    <a:pt x="10933" y="1644"/>
                    <a:pt x="10852" y="1644"/>
                  </a:cubicBezTo>
                  <a:cubicBezTo>
                    <a:pt x="10842" y="1643"/>
                    <a:pt x="10830" y="1643"/>
                    <a:pt x="10816" y="1643"/>
                  </a:cubicBezTo>
                  <a:cubicBezTo>
                    <a:pt x="10401" y="1643"/>
                    <a:pt x="8233" y="2071"/>
                    <a:pt x="8086" y="2100"/>
                  </a:cubicBezTo>
                  <a:lnTo>
                    <a:pt x="8055" y="2100"/>
                  </a:lnTo>
                  <a:cubicBezTo>
                    <a:pt x="7751" y="2118"/>
                    <a:pt x="7456" y="2126"/>
                    <a:pt x="7171" y="2126"/>
                  </a:cubicBezTo>
                  <a:cubicBezTo>
                    <a:pt x="3115" y="2126"/>
                    <a:pt x="1119" y="420"/>
                    <a:pt x="1034" y="307"/>
                  </a:cubicBezTo>
                  <a:cubicBezTo>
                    <a:pt x="976" y="278"/>
                    <a:pt x="615" y="1"/>
                    <a:pt x="4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2846075" y="3043825"/>
              <a:ext cx="358675" cy="699300"/>
            </a:xfrm>
            <a:custGeom>
              <a:avLst/>
              <a:gdLst/>
              <a:ahLst/>
              <a:cxnLst/>
              <a:rect l="l" t="t" r="r" b="b"/>
              <a:pathLst>
                <a:path w="14347" h="27972" extrusionOk="0">
                  <a:moveTo>
                    <a:pt x="9258" y="1"/>
                  </a:moveTo>
                  <a:cubicBezTo>
                    <a:pt x="9027" y="1"/>
                    <a:pt x="8507" y="437"/>
                    <a:pt x="7660" y="2911"/>
                  </a:cubicBezTo>
                  <a:cubicBezTo>
                    <a:pt x="6809" y="5465"/>
                    <a:pt x="6809" y="7136"/>
                    <a:pt x="6839" y="7775"/>
                  </a:cubicBezTo>
                  <a:cubicBezTo>
                    <a:pt x="6893" y="7883"/>
                    <a:pt x="6778" y="7992"/>
                    <a:pt x="6666" y="7992"/>
                  </a:cubicBezTo>
                  <a:cubicBezTo>
                    <a:pt x="6652" y="7992"/>
                    <a:pt x="6639" y="7991"/>
                    <a:pt x="6626" y="7987"/>
                  </a:cubicBezTo>
                  <a:cubicBezTo>
                    <a:pt x="6201" y="7896"/>
                    <a:pt x="5471" y="7744"/>
                    <a:pt x="5259" y="7714"/>
                  </a:cubicBezTo>
                  <a:cubicBezTo>
                    <a:pt x="5167" y="7714"/>
                    <a:pt x="5107" y="7714"/>
                    <a:pt x="5076" y="7775"/>
                  </a:cubicBezTo>
                  <a:cubicBezTo>
                    <a:pt x="4803" y="8139"/>
                    <a:pt x="4255" y="9477"/>
                    <a:pt x="4073" y="9933"/>
                  </a:cubicBezTo>
                  <a:cubicBezTo>
                    <a:pt x="4043" y="10024"/>
                    <a:pt x="4103" y="10146"/>
                    <a:pt x="4225" y="10176"/>
                  </a:cubicBezTo>
                  <a:cubicBezTo>
                    <a:pt x="4347" y="10237"/>
                    <a:pt x="4468" y="10237"/>
                    <a:pt x="4559" y="10237"/>
                  </a:cubicBezTo>
                  <a:cubicBezTo>
                    <a:pt x="4772" y="10237"/>
                    <a:pt x="5380" y="9659"/>
                    <a:pt x="5562" y="9568"/>
                  </a:cubicBezTo>
                  <a:cubicBezTo>
                    <a:pt x="5583" y="9560"/>
                    <a:pt x="5604" y="9556"/>
                    <a:pt x="5624" y="9556"/>
                  </a:cubicBezTo>
                  <a:cubicBezTo>
                    <a:pt x="5751" y="9556"/>
                    <a:pt x="5854" y="9710"/>
                    <a:pt x="5775" y="9842"/>
                  </a:cubicBezTo>
                  <a:cubicBezTo>
                    <a:pt x="5441" y="10450"/>
                    <a:pt x="5441" y="12425"/>
                    <a:pt x="5441" y="12425"/>
                  </a:cubicBezTo>
                  <a:lnTo>
                    <a:pt x="5441" y="13124"/>
                  </a:lnTo>
                  <a:cubicBezTo>
                    <a:pt x="5441" y="13367"/>
                    <a:pt x="5532" y="13519"/>
                    <a:pt x="5593" y="13641"/>
                  </a:cubicBezTo>
                  <a:cubicBezTo>
                    <a:pt x="5684" y="13671"/>
                    <a:pt x="5684" y="13763"/>
                    <a:pt x="5623" y="13823"/>
                  </a:cubicBezTo>
                  <a:cubicBezTo>
                    <a:pt x="5562" y="13975"/>
                    <a:pt x="5532" y="14249"/>
                    <a:pt x="5471" y="14249"/>
                  </a:cubicBezTo>
                  <a:cubicBezTo>
                    <a:pt x="5259" y="14401"/>
                    <a:pt x="4955" y="14401"/>
                    <a:pt x="4955" y="14401"/>
                  </a:cubicBezTo>
                  <a:cubicBezTo>
                    <a:pt x="4468" y="14401"/>
                    <a:pt x="4043" y="14705"/>
                    <a:pt x="3951" y="14705"/>
                  </a:cubicBezTo>
                  <a:cubicBezTo>
                    <a:pt x="3921" y="14705"/>
                    <a:pt x="1945" y="14401"/>
                    <a:pt x="1611" y="14340"/>
                  </a:cubicBezTo>
                  <a:cubicBezTo>
                    <a:pt x="1547" y="14316"/>
                    <a:pt x="1485" y="14307"/>
                    <a:pt x="1426" y="14307"/>
                  </a:cubicBezTo>
                  <a:cubicBezTo>
                    <a:pt x="1262" y="14307"/>
                    <a:pt x="1123" y="14379"/>
                    <a:pt x="1034" y="14401"/>
                  </a:cubicBezTo>
                  <a:cubicBezTo>
                    <a:pt x="1003" y="14401"/>
                    <a:pt x="973" y="14431"/>
                    <a:pt x="973" y="14492"/>
                  </a:cubicBezTo>
                  <a:lnTo>
                    <a:pt x="61" y="16346"/>
                  </a:lnTo>
                  <a:cubicBezTo>
                    <a:pt x="0" y="16468"/>
                    <a:pt x="61" y="16559"/>
                    <a:pt x="152" y="16589"/>
                  </a:cubicBezTo>
                  <a:cubicBezTo>
                    <a:pt x="298" y="16635"/>
                    <a:pt x="434" y="16655"/>
                    <a:pt x="561" y="16655"/>
                  </a:cubicBezTo>
                  <a:cubicBezTo>
                    <a:pt x="1279" y="16655"/>
                    <a:pt x="1690" y="16024"/>
                    <a:pt x="1793" y="15921"/>
                  </a:cubicBezTo>
                  <a:cubicBezTo>
                    <a:pt x="1874" y="15840"/>
                    <a:pt x="1915" y="15826"/>
                    <a:pt x="1933" y="15826"/>
                  </a:cubicBezTo>
                  <a:cubicBezTo>
                    <a:pt x="1942" y="15826"/>
                    <a:pt x="1945" y="15830"/>
                    <a:pt x="1945" y="15830"/>
                  </a:cubicBezTo>
                  <a:cubicBezTo>
                    <a:pt x="3465" y="16468"/>
                    <a:pt x="4651" y="16589"/>
                    <a:pt x="4833" y="16650"/>
                  </a:cubicBezTo>
                  <a:lnTo>
                    <a:pt x="5532" y="16650"/>
                  </a:lnTo>
                  <a:cubicBezTo>
                    <a:pt x="5593" y="16650"/>
                    <a:pt x="5684" y="16711"/>
                    <a:pt x="5714" y="16802"/>
                  </a:cubicBezTo>
                  <a:cubicBezTo>
                    <a:pt x="5775" y="17015"/>
                    <a:pt x="5897" y="17440"/>
                    <a:pt x="5988" y="17623"/>
                  </a:cubicBezTo>
                  <a:cubicBezTo>
                    <a:pt x="6018" y="17714"/>
                    <a:pt x="5988" y="17805"/>
                    <a:pt x="5897" y="17866"/>
                  </a:cubicBezTo>
                  <a:cubicBezTo>
                    <a:pt x="5684" y="17988"/>
                    <a:pt x="5259" y="18170"/>
                    <a:pt x="5076" y="18413"/>
                  </a:cubicBezTo>
                  <a:cubicBezTo>
                    <a:pt x="4803" y="18808"/>
                    <a:pt x="4955" y="19143"/>
                    <a:pt x="5289" y="19386"/>
                  </a:cubicBezTo>
                  <a:cubicBezTo>
                    <a:pt x="5334" y="19411"/>
                    <a:pt x="5389" y="19422"/>
                    <a:pt x="5449" y="19422"/>
                  </a:cubicBezTo>
                  <a:cubicBezTo>
                    <a:pt x="5755" y="19422"/>
                    <a:pt x="6221" y="19143"/>
                    <a:pt x="6474" y="18991"/>
                  </a:cubicBezTo>
                  <a:cubicBezTo>
                    <a:pt x="6497" y="18980"/>
                    <a:pt x="6527" y="18972"/>
                    <a:pt x="6561" y="18972"/>
                  </a:cubicBezTo>
                  <a:cubicBezTo>
                    <a:pt x="6620" y="18972"/>
                    <a:pt x="6690" y="18994"/>
                    <a:pt x="6748" y="19051"/>
                  </a:cubicBezTo>
                  <a:cubicBezTo>
                    <a:pt x="6778" y="19112"/>
                    <a:pt x="6839" y="19203"/>
                    <a:pt x="6930" y="19264"/>
                  </a:cubicBezTo>
                  <a:cubicBezTo>
                    <a:pt x="6991" y="19386"/>
                    <a:pt x="6961" y="19538"/>
                    <a:pt x="6839" y="19568"/>
                  </a:cubicBezTo>
                  <a:cubicBezTo>
                    <a:pt x="6687" y="19659"/>
                    <a:pt x="6535" y="19720"/>
                    <a:pt x="6474" y="19842"/>
                  </a:cubicBezTo>
                  <a:cubicBezTo>
                    <a:pt x="6292" y="20055"/>
                    <a:pt x="6474" y="20480"/>
                    <a:pt x="6809" y="20632"/>
                  </a:cubicBezTo>
                  <a:cubicBezTo>
                    <a:pt x="6856" y="20653"/>
                    <a:pt x="6906" y="20662"/>
                    <a:pt x="6958" y="20662"/>
                  </a:cubicBezTo>
                  <a:cubicBezTo>
                    <a:pt x="7202" y="20662"/>
                    <a:pt x="7473" y="20454"/>
                    <a:pt x="7599" y="20328"/>
                  </a:cubicBezTo>
                  <a:cubicBezTo>
                    <a:pt x="7652" y="20292"/>
                    <a:pt x="7695" y="20278"/>
                    <a:pt x="7740" y="20278"/>
                  </a:cubicBezTo>
                  <a:cubicBezTo>
                    <a:pt x="7772" y="20278"/>
                    <a:pt x="7804" y="20285"/>
                    <a:pt x="7842" y="20298"/>
                  </a:cubicBezTo>
                  <a:cubicBezTo>
                    <a:pt x="8055" y="20389"/>
                    <a:pt x="8511" y="20632"/>
                    <a:pt x="8936" y="20814"/>
                  </a:cubicBezTo>
                  <a:cubicBezTo>
                    <a:pt x="9514" y="21088"/>
                    <a:pt x="9879" y="21422"/>
                    <a:pt x="9879" y="21422"/>
                  </a:cubicBezTo>
                  <a:cubicBezTo>
                    <a:pt x="10912" y="22182"/>
                    <a:pt x="11702" y="23520"/>
                    <a:pt x="11854" y="23824"/>
                  </a:cubicBezTo>
                  <a:cubicBezTo>
                    <a:pt x="11915" y="23854"/>
                    <a:pt x="11915" y="23915"/>
                    <a:pt x="11915" y="23945"/>
                  </a:cubicBezTo>
                  <a:cubicBezTo>
                    <a:pt x="11794" y="24857"/>
                    <a:pt x="10487" y="25951"/>
                    <a:pt x="10487" y="25951"/>
                  </a:cubicBezTo>
                  <a:cubicBezTo>
                    <a:pt x="9635" y="26833"/>
                    <a:pt x="9423" y="27410"/>
                    <a:pt x="9392" y="27623"/>
                  </a:cubicBezTo>
                  <a:cubicBezTo>
                    <a:pt x="9392" y="27653"/>
                    <a:pt x="9392" y="27745"/>
                    <a:pt x="9423" y="27775"/>
                  </a:cubicBezTo>
                  <a:cubicBezTo>
                    <a:pt x="9569" y="27939"/>
                    <a:pt x="9725" y="27972"/>
                    <a:pt x="9828" y="27972"/>
                  </a:cubicBezTo>
                  <a:cubicBezTo>
                    <a:pt x="9896" y="27972"/>
                    <a:pt x="9939" y="27957"/>
                    <a:pt x="9939" y="27957"/>
                  </a:cubicBezTo>
                  <a:cubicBezTo>
                    <a:pt x="9946" y="27958"/>
                    <a:pt x="9954" y="27959"/>
                    <a:pt x="9962" y="27959"/>
                  </a:cubicBezTo>
                  <a:cubicBezTo>
                    <a:pt x="10374" y="27959"/>
                    <a:pt x="12158" y="26438"/>
                    <a:pt x="12158" y="26438"/>
                  </a:cubicBezTo>
                  <a:cubicBezTo>
                    <a:pt x="12241" y="26368"/>
                    <a:pt x="12443" y="26350"/>
                    <a:pt x="12651" y="26350"/>
                  </a:cubicBezTo>
                  <a:cubicBezTo>
                    <a:pt x="12900" y="26350"/>
                    <a:pt x="13156" y="26377"/>
                    <a:pt x="13222" y="26377"/>
                  </a:cubicBezTo>
                  <a:cubicBezTo>
                    <a:pt x="13405" y="26377"/>
                    <a:pt x="13557" y="26286"/>
                    <a:pt x="13648" y="26194"/>
                  </a:cubicBezTo>
                  <a:cubicBezTo>
                    <a:pt x="14164" y="25678"/>
                    <a:pt x="14195" y="24918"/>
                    <a:pt x="14043" y="24918"/>
                  </a:cubicBezTo>
                  <a:cubicBezTo>
                    <a:pt x="14347" y="23489"/>
                    <a:pt x="12523" y="20754"/>
                    <a:pt x="12280" y="20358"/>
                  </a:cubicBezTo>
                  <a:cubicBezTo>
                    <a:pt x="12006" y="19994"/>
                    <a:pt x="12006" y="19234"/>
                    <a:pt x="12067" y="17714"/>
                  </a:cubicBezTo>
                  <a:cubicBezTo>
                    <a:pt x="12098" y="16194"/>
                    <a:pt x="11490" y="14583"/>
                    <a:pt x="11368" y="14219"/>
                  </a:cubicBezTo>
                  <a:cubicBezTo>
                    <a:pt x="11246" y="13823"/>
                    <a:pt x="9787" y="10997"/>
                    <a:pt x="9666" y="10784"/>
                  </a:cubicBezTo>
                  <a:lnTo>
                    <a:pt x="9666" y="10753"/>
                  </a:lnTo>
                  <a:cubicBezTo>
                    <a:pt x="7508" y="4826"/>
                    <a:pt x="9180" y="1148"/>
                    <a:pt x="9240" y="936"/>
                  </a:cubicBezTo>
                  <a:cubicBezTo>
                    <a:pt x="9271" y="844"/>
                    <a:pt x="9484" y="237"/>
                    <a:pt x="9392" y="85"/>
                  </a:cubicBezTo>
                  <a:cubicBezTo>
                    <a:pt x="9377" y="47"/>
                    <a:pt x="9333" y="1"/>
                    <a:pt x="92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5061150" y="272625"/>
              <a:ext cx="857175" cy="882500"/>
            </a:xfrm>
            <a:custGeom>
              <a:avLst/>
              <a:gdLst/>
              <a:ahLst/>
              <a:cxnLst/>
              <a:rect l="l" t="t" r="r" b="b"/>
              <a:pathLst>
                <a:path w="34287" h="35300" extrusionOk="0">
                  <a:moveTo>
                    <a:pt x="1128" y="1"/>
                  </a:moveTo>
                  <a:cubicBezTo>
                    <a:pt x="968" y="1"/>
                    <a:pt x="801" y="55"/>
                    <a:pt x="639" y="202"/>
                  </a:cubicBezTo>
                  <a:cubicBezTo>
                    <a:pt x="1" y="779"/>
                    <a:pt x="639" y="3332"/>
                    <a:pt x="1581" y="4852"/>
                  </a:cubicBezTo>
                  <a:cubicBezTo>
                    <a:pt x="2493" y="6372"/>
                    <a:pt x="6171" y="10840"/>
                    <a:pt x="10548" y="12876"/>
                  </a:cubicBezTo>
                  <a:cubicBezTo>
                    <a:pt x="10548" y="12876"/>
                    <a:pt x="10244" y="13120"/>
                    <a:pt x="9697" y="13363"/>
                  </a:cubicBezTo>
                  <a:cubicBezTo>
                    <a:pt x="9180" y="13576"/>
                    <a:pt x="9028" y="14335"/>
                    <a:pt x="9332" y="14883"/>
                  </a:cubicBezTo>
                  <a:cubicBezTo>
                    <a:pt x="9636" y="15399"/>
                    <a:pt x="10943" y="17466"/>
                    <a:pt x="11642" y="17466"/>
                  </a:cubicBezTo>
                  <a:cubicBezTo>
                    <a:pt x="12311" y="17466"/>
                    <a:pt x="12220" y="16463"/>
                    <a:pt x="12220" y="16463"/>
                  </a:cubicBezTo>
                  <a:cubicBezTo>
                    <a:pt x="12220" y="16463"/>
                    <a:pt x="13433" y="15916"/>
                    <a:pt x="13944" y="15916"/>
                  </a:cubicBezTo>
                  <a:cubicBezTo>
                    <a:pt x="14011" y="15916"/>
                    <a:pt x="14066" y="15925"/>
                    <a:pt x="14104" y="15946"/>
                  </a:cubicBezTo>
                  <a:cubicBezTo>
                    <a:pt x="14438" y="16129"/>
                    <a:pt x="15259" y="16372"/>
                    <a:pt x="15928" y="17527"/>
                  </a:cubicBezTo>
                  <a:cubicBezTo>
                    <a:pt x="16353" y="18256"/>
                    <a:pt x="13648" y="19655"/>
                    <a:pt x="13344" y="20019"/>
                  </a:cubicBezTo>
                  <a:cubicBezTo>
                    <a:pt x="12979" y="20506"/>
                    <a:pt x="12220" y="20931"/>
                    <a:pt x="12979" y="22086"/>
                  </a:cubicBezTo>
                  <a:cubicBezTo>
                    <a:pt x="13891" y="23527"/>
                    <a:pt x="14234" y="23972"/>
                    <a:pt x="14613" y="23972"/>
                  </a:cubicBezTo>
                  <a:cubicBezTo>
                    <a:pt x="14626" y="23972"/>
                    <a:pt x="14638" y="23972"/>
                    <a:pt x="14651" y="23971"/>
                  </a:cubicBezTo>
                  <a:cubicBezTo>
                    <a:pt x="15016" y="23971"/>
                    <a:pt x="15685" y="23819"/>
                    <a:pt x="15563" y="23150"/>
                  </a:cubicBezTo>
                  <a:cubicBezTo>
                    <a:pt x="15442" y="22512"/>
                    <a:pt x="15350" y="21661"/>
                    <a:pt x="15958" y="21326"/>
                  </a:cubicBezTo>
                  <a:cubicBezTo>
                    <a:pt x="16597" y="20992"/>
                    <a:pt x="17569" y="20840"/>
                    <a:pt x="18177" y="20506"/>
                  </a:cubicBezTo>
                  <a:lnTo>
                    <a:pt x="18603" y="20658"/>
                  </a:lnTo>
                  <a:lnTo>
                    <a:pt x="19636" y="22056"/>
                  </a:lnTo>
                  <a:cubicBezTo>
                    <a:pt x="19636" y="22056"/>
                    <a:pt x="18116" y="24427"/>
                    <a:pt x="18025" y="24579"/>
                  </a:cubicBezTo>
                  <a:cubicBezTo>
                    <a:pt x="17934" y="24731"/>
                    <a:pt x="16475" y="25521"/>
                    <a:pt x="16597" y="26038"/>
                  </a:cubicBezTo>
                  <a:cubicBezTo>
                    <a:pt x="16688" y="26585"/>
                    <a:pt x="17904" y="28530"/>
                    <a:pt x="19089" y="28865"/>
                  </a:cubicBezTo>
                  <a:cubicBezTo>
                    <a:pt x="19089" y="28865"/>
                    <a:pt x="19819" y="28469"/>
                    <a:pt x="19727" y="27436"/>
                  </a:cubicBezTo>
                  <a:lnTo>
                    <a:pt x="20730" y="26007"/>
                  </a:lnTo>
                  <a:lnTo>
                    <a:pt x="20730" y="26007"/>
                  </a:lnTo>
                  <a:cubicBezTo>
                    <a:pt x="20730" y="26008"/>
                    <a:pt x="20548" y="27284"/>
                    <a:pt x="20457" y="27679"/>
                  </a:cubicBezTo>
                  <a:cubicBezTo>
                    <a:pt x="20396" y="28044"/>
                    <a:pt x="19940" y="29989"/>
                    <a:pt x="19849" y="30324"/>
                  </a:cubicBezTo>
                  <a:cubicBezTo>
                    <a:pt x="19758" y="30688"/>
                    <a:pt x="19545" y="31570"/>
                    <a:pt x="20122" y="32512"/>
                  </a:cubicBezTo>
                  <a:cubicBezTo>
                    <a:pt x="20700" y="33454"/>
                    <a:pt x="21399" y="33910"/>
                    <a:pt x="21399" y="33910"/>
                  </a:cubicBezTo>
                  <a:cubicBezTo>
                    <a:pt x="21399" y="33910"/>
                    <a:pt x="21441" y="33917"/>
                    <a:pt x="21503" y="33917"/>
                  </a:cubicBezTo>
                  <a:cubicBezTo>
                    <a:pt x="21728" y="33917"/>
                    <a:pt x="22221" y="33824"/>
                    <a:pt x="22007" y="32968"/>
                  </a:cubicBezTo>
                  <a:cubicBezTo>
                    <a:pt x="21764" y="31843"/>
                    <a:pt x="21399" y="31752"/>
                    <a:pt x="21855" y="30931"/>
                  </a:cubicBezTo>
                  <a:cubicBezTo>
                    <a:pt x="22311" y="30141"/>
                    <a:pt x="22311" y="29564"/>
                    <a:pt x="23010" y="29412"/>
                  </a:cubicBezTo>
                  <a:cubicBezTo>
                    <a:pt x="23010" y="29412"/>
                    <a:pt x="23740" y="30293"/>
                    <a:pt x="25806" y="31175"/>
                  </a:cubicBezTo>
                  <a:lnTo>
                    <a:pt x="27782" y="33454"/>
                  </a:lnTo>
                  <a:cubicBezTo>
                    <a:pt x="27782" y="33454"/>
                    <a:pt x="28481" y="34792"/>
                    <a:pt x="28664" y="34822"/>
                  </a:cubicBezTo>
                  <a:cubicBezTo>
                    <a:pt x="28664" y="34822"/>
                    <a:pt x="28888" y="35005"/>
                    <a:pt x="29135" y="35005"/>
                  </a:cubicBezTo>
                  <a:cubicBezTo>
                    <a:pt x="29190" y="35005"/>
                    <a:pt x="29247" y="34996"/>
                    <a:pt x="29302" y="34974"/>
                  </a:cubicBezTo>
                  <a:cubicBezTo>
                    <a:pt x="29302" y="34974"/>
                    <a:pt x="29418" y="35300"/>
                    <a:pt x="29712" y="35300"/>
                  </a:cubicBezTo>
                  <a:cubicBezTo>
                    <a:pt x="29754" y="35300"/>
                    <a:pt x="29800" y="35293"/>
                    <a:pt x="29849" y="35278"/>
                  </a:cubicBezTo>
                  <a:cubicBezTo>
                    <a:pt x="30183" y="35156"/>
                    <a:pt x="30822" y="34974"/>
                    <a:pt x="31035" y="33971"/>
                  </a:cubicBezTo>
                  <a:cubicBezTo>
                    <a:pt x="31217" y="32998"/>
                    <a:pt x="30913" y="32056"/>
                    <a:pt x="31065" y="31327"/>
                  </a:cubicBezTo>
                  <a:cubicBezTo>
                    <a:pt x="31065" y="31327"/>
                    <a:pt x="31095" y="30567"/>
                    <a:pt x="30487" y="29837"/>
                  </a:cubicBezTo>
                  <a:cubicBezTo>
                    <a:pt x="29880" y="29108"/>
                    <a:pt x="29576" y="28925"/>
                    <a:pt x="28816" y="28773"/>
                  </a:cubicBezTo>
                  <a:cubicBezTo>
                    <a:pt x="28816" y="28773"/>
                    <a:pt x="29089" y="27436"/>
                    <a:pt x="28785" y="27041"/>
                  </a:cubicBezTo>
                  <a:cubicBezTo>
                    <a:pt x="28451" y="26615"/>
                    <a:pt x="27113" y="26433"/>
                    <a:pt x="27113" y="26433"/>
                  </a:cubicBezTo>
                  <a:lnTo>
                    <a:pt x="27144" y="25886"/>
                  </a:lnTo>
                  <a:cubicBezTo>
                    <a:pt x="27144" y="25886"/>
                    <a:pt x="28512" y="25551"/>
                    <a:pt x="28451" y="25004"/>
                  </a:cubicBezTo>
                  <a:cubicBezTo>
                    <a:pt x="28390" y="24488"/>
                    <a:pt x="27691" y="23849"/>
                    <a:pt x="27691" y="23849"/>
                  </a:cubicBezTo>
                  <a:lnTo>
                    <a:pt x="28056" y="22937"/>
                  </a:lnTo>
                  <a:cubicBezTo>
                    <a:pt x="28056" y="22937"/>
                    <a:pt x="29225" y="23898"/>
                    <a:pt x="30577" y="23898"/>
                  </a:cubicBezTo>
                  <a:cubicBezTo>
                    <a:pt x="30856" y="23898"/>
                    <a:pt x="31144" y="23857"/>
                    <a:pt x="31430" y="23758"/>
                  </a:cubicBezTo>
                  <a:cubicBezTo>
                    <a:pt x="31551" y="23728"/>
                    <a:pt x="32433" y="23150"/>
                    <a:pt x="31339" y="22330"/>
                  </a:cubicBezTo>
                  <a:lnTo>
                    <a:pt x="31339" y="22330"/>
                  </a:lnTo>
                  <a:cubicBezTo>
                    <a:pt x="31339" y="22330"/>
                    <a:pt x="31348" y="22330"/>
                    <a:pt x="31365" y="22330"/>
                  </a:cubicBezTo>
                  <a:cubicBezTo>
                    <a:pt x="31548" y="22330"/>
                    <a:pt x="32609" y="22304"/>
                    <a:pt x="32858" y="21722"/>
                  </a:cubicBezTo>
                  <a:cubicBezTo>
                    <a:pt x="32949" y="21418"/>
                    <a:pt x="32311" y="20415"/>
                    <a:pt x="32311" y="20415"/>
                  </a:cubicBezTo>
                  <a:cubicBezTo>
                    <a:pt x="32311" y="20415"/>
                    <a:pt x="34226" y="19776"/>
                    <a:pt x="34256" y="19381"/>
                  </a:cubicBezTo>
                  <a:cubicBezTo>
                    <a:pt x="34287" y="19016"/>
                    <a:pt x="34135" y="18469"/>
                    <a:pt x="33345" y="18165"/>
                  </a:cubicBezTo>
                  <a:cubicBezTo>
                    <a:pt x="32554" y="17831"/>
                    <a:pt x="31490" y="17497"/>
                    <a:pt x="31490" y="17497"/>
                  </a:cubicBezTo>
                  <a:cubicBezTo>
                    <a:pt x="31490" y="17497"/>
                    <a:pt x="33801" y="17223"/>
                    <a:pt x="33983" y="16402"/>
                  </a:cubicBezTo>
                  <a:cubicBezTo>
                    <a:pt x="34074" y="16098"/>
                    <a:pt x="33679" y="15673"/>
                    <a:pt x="33405" y="15339"/>
                  </a:cubicBezTo>
                  <a:cubicBezTo>
                    <a:pt x="32949" y="14761"/>
                    <a:pt x="32433" y="14305"/>
                    <a:pt x="32433" y="14305"/>
                  </a:cubicBezTo>
                  <a:cubicBezTo>
                    <a:pt x="32433" y="14305"/>
                    <a:pt x="33770" y="12147"/>
                    <a:pt x="33709" y="11995"/>
                  </a:cubicBezTo>
                  <a:cubicBezTo>
                    <a:pt x="33683" y="11862"/>
                    <a:pt x="33890" y="11096"/>
                    <a:pt x="32934" y="11096"/>
                  </a:cubicBezTo>
                  <a:cubicBezTo>
                    <a:pt x="32801" y="11096"/>
                    <a:pt x="32645" y="11111"/>
                    <a:pt x="32463" y="11144"/>
                  </a:cubicBezTo>
                  <a:cubicBezTo>
                    <a:pt x="32463" y="11144"/>
                    <a:pt x="30351" y="11891"/>
                    <a:pt x="29494" y="11891"/>
                  </a:cubicBezTo>
                  <a:cubicBezTo>
                    <a:pt x="29420" y="11891"/>
                    <a:pt x="29355" y="11885"/>
                    <a:pt x="29302" y="11873"/>
                  </a:cubicBezTo>
                  <a:cubicBezTo>
                    <a:pt x="29302" y="11873"/>
                    <a:pt x="31369" y="9138"/>
                    <a:pt x="30031" y="7527"/>
                  </a:cubicBezTo>
                  <a:cubicBezTo>
                    <a:pt x="29871" y="7331"/>
                    <a:pt x="29679" y="7252"/>
                    <a:pt x="29472" y="7252"/>
                  </a:cubicBezTo>
                  <a:cubicBezTo>
                    <a:pt x="28622" y="7252"/>
                    <a:pt x="27539" y="8591"/>
                    <a:pt x="27539" y="8591"/>
                  </a:cubicBezTo>
                  <a:cubicBezTo>
                    <a:pt x="27539" y="8591"/>
                    <a:pt x="28785" y="5399"/>
                    <a:pt x="27417" y="4700"/>
                  </a:cubicBezTo>
                  <a:cubicBezTo>
                    <a:pt x="27258" y="4615"/>
                    <a:pt x="27093" y="4578"/>
                    <a:pt x="26926" y="4578"/>
                  </a:cubicBezTo>
                  <a:cubicBezTo>
                    <a:pt x="25656" y="4578"/>
                    <a:pt x="24256" y="6737"/>
                    <a:pt x="24256" y="6737"/>
                  </a:cubicBezTo>
                  <a:cubicBezTo>
                    <a:pt x="24256" y="6737"/>
                    <a:pt x="23831" y="7770"/>
                    <a:pt x="23496" y="7770"/>
                  </a:cubicBezTo>
                  <a:cubicBezTo>
                    <a:pt x="23496" y="7770"/>
                    <a:pt x="22543" y="6280"/>
                    <a:pt x="21786" y="6280"/>
                  </a:cubicBezTo>
                  <a:cubicBezTo>
                    <a:pt x="21779" y="6280"/>
                    <a:pt x="21771" y="6280"/>
                    <a:pt x="21764" y="6281"/>
                  </a:cubicBezTo>
                  <a:cubicBezTo>
                    <a:pt x="20943" y="6372"/>
                    <a:pt x="20153" y="8803"/>
                    <a:pt x="20092" y="8803"/>
                  </a:cubicBezTo>
                  <a:cubicBezTo>
                    <a:pt x="20003" y="8803"/>
                    <a:pt x="18653" y="7221"/>
                    <a:pt x="18230" y="7221"/>
                  </a:cubicBezTo>
                  <a:cubicBezTo>
                    <a:pt x="18222" y="7221"/>
                    <a:pt x="18215" y="7222"/>
                    <a:pt x="18208" y="7223"/>
                  </a:cubicBezTo>
                  <a:cubicBezTo>
                    <a:pt x="17812" y="7284"/>
                    <a:pt x="17204" y="7892"/>
                    <a:pt x="17053" y="8348"/>
                  </a:cubicBezTo>
                  <a:cubicBezTo>
                    <a:pt x="17053" y="8348"/>
                    <a:pt x="16584" y="7796"/>
                    <a:pt x="15988" y="7796"/>
                  </a:cubicBezTo>
                  <a:cubicBezTo>
                    <a:pt x="15958" y="7796"/>
                    <a:pt x="15928" y="7798"/>
                    <a:pt x="15897" y="7800"/>
                  </a:cubicBezTo>
                  <a:cubicBezTo>
                    <a:pt x="15259" y="7922"/>
                    <a:pt x="14530" y="8895"/>
                    <a:pt x="14530" y="8895"/>
                  </a:cubicBezTo>
                  <a:cubicBezTo>
                    <a:pt x="14530" y="8895"/>
                    <a:pt x="14013" y="7831"/>
                    <a:pt x="13344" y="7831"/>
                  </a:cubicBezTo>
                  <a:cubicBezTo>
                    <a:pt x="12706" y="7831"/>
                    <a:pt x="12372" y="8712"/>
                    <a:pt x="12372" y="8712"/>
                  </a:cubicBezTo>
                  <a:cubicBezTo>
                    <a:pt x="12372" y="8712"/>
                    <a:pt x="12250" y="8044"/>
                    <a:pt x="11824" y="7892"/>
                  </a:cubicBezTo>
                  <a:cubicBezTo>
                    <a:pt x="11779" y="7877"/>
                    <a:pt x="11734" y="7870"/>
                    <a:pt x="11687" y="7870"/>
                  </a:cubicBezTo>
                  <a:cubicBezTo>
                    <a:pt x="11291" y="7870"/>
                    <a:pt x="10850" y="8356"/>
                    <a:pt x="10526" y="8356"/>
                  </a:cubicBezTo>
                  <a:cubicBezTo>
                    <a:pt x="10502" y="8356"/>
                    <a:pt x="10479" y="8353"/>
                    <a:pt x="10457" y="8348"/>
                  </a:cubicBezTo>
                  <a:cubicBezTo>
                    <a:pt x="10457" y="8348"/>
                    <a:pt x="10730" y="7588"/>
                    <a:pt x="10213" y="7162"/>
                  </a:cubicBezTo>
                  <a:cubicBezTo>
                    <a:pt x="9749" y="6891"/>
                    <a:pt x="8743" y="6842"/>
                    <a:pt x="8073" y="6842"/>
                  </a:cubicBezTo>
                  <a:cubicBezTo>
                    <a:pt x="7690" y="6842"/>
                    <a:pt x="7417" y="6858"/>
                    <a:pt x="7417" y="6858"/>
                  </a:cubicBezTo>
                  <a:cubicBezTo>
                    <a:pt x="7356" y="6706"/>
                    <a:pt x="4529" y="4487"/>
                    <a:pt x="2007" y="475"/>
                  </a:cubicBezTo>
                  <a:cubicBezTo>
                    <a:pt x="2007" y="475"/>
                    <a:pt x="1600" y="1"/>
                    <a:pt x="1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3604425" y="3241125"/>
              <a:ext cx="964350" cy="873375"/>
            </a:xfrm>
            <a:custGeom>
              <a:avLst/>
              <a:gdLst/>
              <a:ahLst/>
              <a:cxnLst/>
              <a:rect l="l" t="t" r="r" b="b"/>
              <a:pathLst>
                <a:path w="38574" h="34935" extrusionOk="0">
                  <a:moveTo>
                    <a:pt x="21774" y="0"/>
                  </a:moveTo>
                  <a:cubicBezTo>
                    <a:pt x="21372" y="0"/>
                    <a:pt x="20909" y="166"/>
                    <a:pt x="20548" y="916"/>
                  </a:cubicBezTo>
                  <a:cubicBezTo>
                    <a:pt x="20184" y="1767"/>
                    <a:pt x="19758" y="2861"/>
                    <a:pt x="19758" y="2861"/>
                  </a:cubicBezTo>
                  <a:cubicBezTo>
                    <a:pt x="19758" y="2861"/>
                    <a:pt x="19515" y="430"/>
                    <a:pt x="18664" y="217"/>
                  </a:cubicBezTo>
                  <a:cubicBezTo>
                    <a:pt x="18627" y="208"/>
                    <a:pt x="18590" y="204"/>
                    <a:pt x="18553" y="204"/>
                  </a:cubicBezTo>
                  <a:cubicBezTo>
                    <a:pt x="18220" y="204"/>
                    <a:pt x="17864" y="545"/>
                    <a:pt x="17509" y="764"/>
                  </a:cubicBezTo>
                  <a:cubicBezTo>
                    <a:pt x="16901" y="1220"/>
                    <a:pt x="16384" y="1767"/>
                    <a:pt x="16384" y="1767"/>
                  </a:cubicBezTo>
                  <a:cubicBezTo>
                    <a:pt x="16384" y="1767"/>
                    <a:pt x="14267" y="365"/>
                    <a:pt x="14002" y="365"/>
                  </a:cubicBezTo>
                  <a:cubicBezTo>
                    <a:pt x="13994" y="365"/>
                    <a:pt x="13988" y="366"/>
                    <a:pt x="13983" y="369"/>
                  </a:cubicBezTo>
                  <a:cubicBezTo>
                    <a:pt x="13975" y="371"/>
                    <a:pt x="13963" y="371"/>
                    <a:pt x="13950" y="371"/>
                  </a:cubicBezTo>
                  <a:cubicBezTo>
                    <a:pt x="13903" y="371"/>
                    <a:pt x="13829" y="363"/>
                    <a:pt x="13742" y="363"/>
                  </a:cubicBezTo>
                  <a:cubicBezTo>
                    <a:pt x="13405" y="363"/>
                    <a:pt x="12881" y="483"/>
                    <a:pt x="13041" y="1646"/>
                  </a:cubicBezTo>
                  <a:cubicBezTo>
                    <a:pt x="13041" y="1646"/>
                    <a:pt x="13861" y="4351"/>
                    <a:pt x="13709" y="4989"/>
                  </a:cubicBezTo>
                  <a:cubicBezTo>
                    <a:pt x="13709" y="4989"/>
                    <a:pt x="12048" y="3653"/>
                    <a:pt x="10493" y="3653"/>
                  </a:cubicBezTo>
                  <a:cubicBezTo>
                    <a:pt x="10030" y="3653"/>
                    <a:pt x="9578" y="3771"/>
                    <a:pt x="9180" y="4077"/>
                  </a:cubicBezTo>
                  <a:cubicBezTo>
                    <a:pt x="8086" y="4928"/>
                    <a:pt x="10214" y="6752"/>
                    <a:pt x="10214" y="6752"/>
                  </a:cubicBezTo>
                  <a:cubicBezTo>
                    <a:pt x="10214" y="6752"/>
                    <a:pt x="8728" y="6104"/>
                    <a:pt x="7503" y="6104"/>
                  </a:cubicBezTo>
                  <a:cubicBezTo>
                    <a:pt x="6891" y="6104"/>
                    <a:pt x="6344" y="6266"/>
                    <a:pt x="6080" y="6752"/>
                  </a:cubicBezTo>
                  <a:cubicBezTo>
                    <a:pt x="5290" y="8181"/>
                    <a:pt x="8117" y="10156"/>
                    <a:pt x="8117" y="10156"/>
                  </a:cubicBezTo>
                  <a:cubicBezTo>
                    <a:pt x="8117" y="10156"/>
                    <a:pt x="9180" y="10612"/>
                    <a:pt x="9180" y="11007"/>
                  </a:cubicBezTo>
                  <a:cubicBezTo>
                    <a:pt x="9180" y="11007"/>
                    <a:pt x="7570" y="11980"/>
                    <a:pt x="7600" y="12831"/>
                  </a:cubicBezTo>
                  <a:cubicBezTo>
                    <a:pt x="7630" y="13652"/>
                    <a:pt x="10184" y="14564"/>
                    <a:pt x="10184" y="14655"/>
                  </a:cubicBezTo>
                  <a:cubicBezTo>
                    <a:pt x="10184" y="14716"/>
                    <a:pt x="8421" y="16114"/>
                    <a:pt x="8481" y="16539"/>
                  </a:cubicBezTo>
                  <a:cubicBezTo>
                    <a:pt x="8512" y="16965"/>
                    <a:pt x="9120" y="17634"/>
                    <a:pt x="9606" y="17846"/>
                  </a:cubicBezTo>
                  <a:cubicBezTo>
                    <a:pt x="9606" y="17846"/>
                    <a:pt x="8937" y="18333"/>
                    <a:pt x="9028" y="19062"/>
                  </a:cubicBezTo>
                  <a:cubicBezTo>
                    <a:pt x="9120" y="19731"/>
                    <a:pt x="10153" y="20491"/>
                    <a:pt x="10153" y="20491"/>
                  </a:cubicBezTo>
                  <a:cubicBezTo>
                    <a:pt x="10153" y="20491"/>
                    <a:pt x="8998" y="21038"/>
                    <a:pt x="8968" y="21676"/>
                  </a:cubicBezTo>
                  <a:cubicBezTo>
                    <a:pt x="8968" y="22315"/>
                    <a:pt x="9849" y="22740"/>
                    <a:pt x="9849" y="22740"/>
                  </a:cubicBezTo>
                  <a:cubicBezTo>
                    <a:pt x="9849" y="22740"/>
                    <a:pt x="9120" y="22801"/>
                    <a:pt x="8937" y="23257"/>
                  </a:cubicBezTo>
                  <a:cubicBezTo>
                    <a:pt x="8725" y="23713"/>
                    <a:pt x="9484" y="24382"/>
                    <a:pt x="9393" y="24746"/>
                  </a:cubicBezTo>
                  <a:cubicBezTo>
                    <a:pt x="9393" y="24746"/>
                    <a:pt x="9166" y="24662"/>
                    <a:pt x="8884" y="24662"/>
                  </a:cubicBezTo>
                  <a:cubicBezTo>
                    <a:pt x="8630" y="24662"/>
                    <a:pt x="8333" y="24730"/>
                    <a:pt x="8117" y="24989"/>
                  </a:cubicBezTo>
                  <a:cubicBezTo>
                    <a:pt x="7752" y="25476"/>
                    <a:pt x="7782" y="27664"/>
                    <a:pt x="7782" y="27664"/>
                  </a:cubicBezTo>
                  <a:cubicBezTo>
                    <a:pt x="7630" y="27755"/>
                    <a:pt x="5199" y="30643"/>
                    <a:pt x="913" y="33227"/>
                  </a:cubicBezTo>
                  <a:cubicBezTo>
                    <a:pt x="913" y="33227"/>
                    <a:pt x="1" y="33987"/>
                    <a:pt x="578" y="34625"/>
                  </a:cubicBezTo>
                  <a:cubicBezTo>
                    <a:pt x="765" y="34840"/>
                    <a:pt x="1145" y="34934"/>
                    <a:pt x="1629" y="34934"/>
                  </a:cubicBezTo>
                  <a:cubicBezTo>
                    <a:pt x="2718" y="34934"/>
                    <a:pt x="4336" y="34457"/>
                    <a:pt x="5472" y="33804"/>
                  </a:cubicBezTo>
                  <a:cubicBezTo>
                    <a:pt x="7114" y="32892"/>
                    <a:pt x="11977" y="29154"/>
                    <a:pt x="14196" y="24625"/>
                  </a:cubicBezTo>
                  <a:cubicBezTo>
                    <a:pt x="14196" y="24625"/>
                    <a:pt x="14469" y="24989"/>
                    <a:pt x="14712" y="25537"/>
                  </a:cubicBezTo>
                  <a:cubicBezTo>
                    <a:pt x="14857" y="25928"/>
                    <a:pt x="15252" y="26138"/>
                    <a:pt x="15681" y="26138"/>
                  </a:cubicBezTo>
                  <a:cubicBezTo>
                    <a:pt x="15886" y="26138"/>
                    <a:pt x="16097" y="26090"/>
                    <a:pt x="16293" y="25992"/>
                  </a:cubicBezTo>
                  <a:cubicBezTo>
                    <a:pt x="16871" y="25689"/>
                    <a:pt x="19089" y="24351"/>
                    <a:pt x="19120" y="23652"/>
                  </a:cubicBezTo>
                  <a:cubicBezTo>
                    <a:pt x="19144" y="23068"/>
                    <a:pt x="18488" y="23010"/>
                    <a:pt x="18224" y="23010"/>
                  </a:cubicBezTo>
                  <a:cubicBezTo>
                    <a:pt x="18158" y="23010"/>
                    <a:pt x="18117" y="23014"/>
                    <a:pt x="18117" y="23014"/>
                  </a:cubicBezTo>
                  <a:cubicBezTo>
                    <a:pt x="18117" y="23014"/>
                    <a:pt x="17387" y="21372"/>
                    <a:pt x="17630" y="20977"/>
                  </a:cubicBezTo>
                  <a:cubicBezTo>
                    <a:pt x="17843" y="20612"/>
                    <a:pt x="18117" y="19792"/>
                    <a:pt x="19333" y="19123"/>
                  </a:cubicBezTo>
                  <a:cubicBezTo>
                    <a:pt x="19385" y="19094"/>
                    <a:pt x="19439" y="19080"/>
                    <a:pt x="19497" y="19080"/>
                  </a:cubicBezTo>
                  <a:cubicBezTo>
                    <a:pt x="20279" y="19080"/>
                    <a:pt x="21516" y="21610"/>
                    <a:pt x="21855" y="21950"/>
                  </a:cubicBezTo>
                  <a:cubicBezTo>
                    <a:pt x="22200" y="22209"/>
                    <a:pt x="22530" y="22712"/>
                    <a:pt x="23137" y="22712"/>
                  </a:cubicBezTo>
                  <a:cubicBezTo>
                    <a:pt x="23386" y="22712"/>
                    <a:pt x="23681" y="22627"/>
                    <a:pt x="24044" y="22406"/>
                  </a:cubicBezTo>
                  <a:cubicBezTo>
                    <a:pt x="25655" y="21433"/>
                    <a:pt x="26050" y="21099"/>
                    <a:pt x="26050" y="20734"/>
                  </a:cubicBezTo>
                  <a:cubicBezTo>
                    <a:pt x="26050" y="20356"/>
                    <a:pt x="25967" y="19727"/>
                    <a:pt x="25347" y="19727"/>
                  </a:cubicBezTo>
                  <a:cubicBezTo>
                    <a:pt x="25319" y="19727"/>
                    <a:pt x="25290" y="19728"/>
                    <a:pt x="25260" y="19731"/>
                  </a:cubicBezTo>
                  <a:cubicBezTo>
                    <a:pt x="25047" y="19750"/>
                    <a:pt x="24812" y="19773"/>
                    <a:pt x="24581" y="19773"/>
                  </a:cubicBezTo>
                  <a:cubicBezTo>
                    <a:pt x="24085" y="19773"/>
                    <a:pt x="23603" y="19670"/>
                    <a:pt x="23375" y="19214"/>
                  </a:cubicBezTo>
                  <a:cubicBezTo>
                    <a:pt x="23011" y="18515"/>
                    <a:pt x="22859" y="17543"/>
                    <a:pt x="22555" y="16843"/>
                  </a:cubicBezTo>
                  <a:lnTo>
                    <a:pt x="22707" y="16418"/>
                  </a:lnTo>
                  <a:lnTo>
                    <a:pt x="24226" y="15415"/>
                  </a:lnTo>
                  <a:cubicBezTo>
                    <a:pt x="24226" y="15415"/>
                    <a:pt x="26658" y="17087"/>
                    <a:pt x="26810" y="17147"/>
                  </a:cubicBezTo>
                  <a:cubicBezTo>
                    <a:pt x="26959" y="17237"/>
                    <a:pt x="27752" y="18760"/>
                    <a:pt x="28299" y="18760"/>
                  </a:cubicBezTo>
                  <a:cubicBezTo>
                    <a:pt x="28309" y="18760"/>
                    <a:pt x="28319" y="18759"/>
                    <a:pt x="28330" y="18758"/>
                  </a:cubicBezTo>
                  <a:cubicBezTo>
                    <a:pt x="28907" y="18667"/>
                    <a:pt x="31005" y="17421"/>
                    <a:pt x="31369" y="16205"/>
                  </a:cubicBezTo>
                  <a:cubicBezTo>
                    <a:pt x="31369" y="16205"/>
                    <a:pt x="31031" y="15472"/>
                    <a:pt x="30056" y="15472"/>
                  </a:cubicBezTo>
                  <a:cubicBezTo>
                    <a:pt x="30019" y="15472"/>
                    <a:pt x="29980" y="15473"/>
                    <a:pt x="29941" y="15476"/>
                  </a:cubicBezTo>
                  <a:lnTo>
                    <a:pt x="28451" y="14412"/>
                  </a:lnTo>
                  <a:lnTo>
                    <a:pt x="28451" y="14412"/>
                  </a:lnTo>
                  <a:cubicBezTo>
                    <a:pt x="28452" y="14412"/>
                    <a:pt x="29819" y="14685"/>
                    <a:pt x="30245" y="14746"/>
                  </a:cubicBezTo>
                  <a:cubicBezTo>
                    <a:pt x="30670" y="14837"/>
                    <a:pt x="32646" y="15354"/>
                    <a:pt x="33011" y="15476"/>
                  </a:cubicBezTo>
                  <a:cubicBezTo>
                    <a:pt x="33221" y="15540"/>
                    <a:pt x="33559" y="15648"/>
                    <a:pt x="33985" y="15648"/>
                  </a:cubicBezTo>
                  <a:cubicBezTo>
                    <a:pt x="34362" y="15648"/>
                    <a:pt x="34806" y="15564"/>
                    <a:pt x="35290" y="15293"/>
                  </a:cubicBezTo>
                  <a:cubicBezTo>
                    <a:pt x="36324" y="14716"/>
                    <a:pt x="36810" y="13956"/>
                    <a:pt x="36810" y="13956"/>
                  </a:cubicBezTo>
                  <a:cubicBezTo>
                    <a:pt x="36810" y="13956"/>
                    <a:pt x="36956" y="13225"/>
                    <a:pt x="36157" y="13225"/>
                  </a:cubicBezTo>
                  <a:cubicBezTo>
                    <a:pt x="36064" y="13225"/>
                    <a:pt x="35958" y="13235"/>
                    <a:pt x="35838" y="13257"/>
                  </a:cubicBezTo>
                  <a:cubicBezTo>
                    <a:pt x="35077" y="13413"/>
                    <a:pt x="34754" y="13631"/>
                    <a:pt x="34404" y="13631"/>
                  </a:cubicBezTo>
                  <a:cubicBezTo>
                    <a:pt x="34208" y="13631"/>
                    <a:pt x="34004" y="13563"/>
                    <a:pt x="33710" y="13378"/>
                  </a:cubicBezTo>
                  <a:cubicBezTo>
                    <a:pt x="32859" y="12892"/>
                    <a:pt x="32251" y="12862"/>
                    <a:pt x="32099" y="12132"/>
                  </a:cubicBezTo>
                  <a:cubicBezTo>
                    <a:pt x="32099" y="12132"/>
                    <a:pt x="33011" y="11403"/>
                    <a:pt x="34014" y="9245"/>
                  </a:cubicBezTo>
                  <a:lnTo>
                    <a:pt x="36445" y="7238"/>
                  </a:lnTo>
                  <a:cubicBezTo>
                    <a:pt x="36445" y="7238"/>
                    <a:pt x="37844" y="6539"/>
                    <a:pt x="37904" y="6357"/>
                  </a:cubicBezTo>
                  <a:cubicBezTo>
                    <a:pt x="37904" y="6357"/>
                    <a:pt x="38208" y="6023"/>
                    <a:pt x="38117" y="5658"/>
                  </a:cubicBezTo>
                  <a:cubicBezTo>
                    <a:pt x="38117" y="5658"/>
                    <a:pt x="38573" y="5506"/>
                    <a:pt x="38421" y="5141"/>
                  </a:cubicBezTo>
                  <a:cubicBezTo>
                    <a:pt x="38300" y="4746"/>
                    <a:pt x="38148" y="4108"/>
                    <a:pt x="37084" y="3834"/>
                  </a:cubicBezTo>
                  <a:cubicBezTo>
                    <a:pt x="36781" y="3774"/>
                    <a:pt x="36484" y="3755"/>
                    <a:pt x="36196" y="3755"/>
                  </a:cubicBezTo>
                  <a:cubicBezTo>
                    <a:pt x="35730" y="3755"/>
                    <a:pt x="35292" y="3804"/>
                    <a:pt x="34905" y="3804"/>
                  </a:cubicBezTo>
                  <a:cubicBezTo>
                    <a:pt x="34693" y="3804"/>
                    <a:pt x="34495" y="3789"/>
                    <a:pt x="34318" y="3743"/>
                  </a:cubicBezTo>
                  <a:cubicBezTo>
                    <a:pt x="34318" y="3743"/>
                    <a:pt x="34295" y="3741"/>
                    <a:pt x="34253" y="3741"/>
                  </a:cubicBezTo>
                  <a:cubicBezTo>
                    <a:pt x="34045" y="3741"/>
                    <a:pt x="33365" y="3783"/>
                    <a:pt x="32707" y="4290"/>
                  </a:cubicBezTo>
                  <a:cubicBezTo>
                    <a:pt x="31916" y="4898"/>
                    <a:pt x="31734" y="5263"/>
                    <a:pt x="31521" y="6053"/>
                  </a:cubicBezTo>
                  <a:cubicBezTo>
                    <a:pt x="31521" y="6053"/>
                    <a:pt x="30900" y="5904"/>
                    <a:pt x="30360" y="5904"/>
                  </a:cubicBezTo>
                  <a:cubicBezTo>
                    <a:pt x="30089" y="5904"/>
                    <a:pt x="29839" y="5942"/>
                    <a:pt x="29698" y="6053"/>
                  </a:cubicBezTo>
                  <a:cubicBezTo>
                    <a:pt x="29302" y="6387"/>
                    <a:pt x="29029" y="7816"/>
                    <a:pt x="29029" y="7816"/>
                  </a:cubicBezTo>
                  <a:lnTo>
                    <a:pt x="28482" y="7755"/>
                  </a:lnTo>
                  <a:cubicBezTo>
                    <a:pt x="28482" y="7755"/>
                    <a:pt x="28184" y="6356"/>
                    <a:pt x="27589" y="6356"/>
                  </a:cubicBezTo>
                  <a:cubicBezTo>
                    <a:pt x="27583" y="6356"/>
                    <a:pt x="27576" y="6357"/>
                    <a:pt x="27570" y="6357"/>
                  </a:cubicBezTo>
                  <a:cubicBezTo>
                    <a:pt x="27023" y="6387"/>
                    <a:pt x="26324" y="7147"/>
                    <a:pt x="26324" y="7147"/>
                  </a:cubicBezTo>
                  <a:lnTo>
                    <a:pt x="25381" y="6691"/>
                  </a:lnTo>
                  <a:cubicBezTo>
                    <a:pt x="25381" y="6691"/>
                    <a:pt x="26932" y="4959"/>
                    <a:pt x="26354" y="3165"/>
                  </a:cubicBezTo>
                  <a:cubicBezTo>
                    <a:pt x="26335" y="3071"/>
                    <a:pt x="26103" y="2680"/>
                    <a:pt x="25710" y="2680"/>
                  </a:cubicBezTo>
                  <a:cubicBezTo>
                    <a:pt x="25473" y="2680"/>
                    <a:pt x="25177" y="2822"/>
                    <a:pt x="24834" y="3257"/>
                  </a:cubicBezTo>
                  <a:cubicBezTo>
                    <a:pt x="24834" y="3257"/>
                    <a:pt x="24925" y="1950"/>
                    <a:pt x="24226" y="1615"/>
                  </a:cubicBezTo>
                  <a:cubicBezTo>
                    <a:pt x="24194" y="1599"/>
                    <a:pt x="24153" y="1592"/>
                    <a:pt x="24106" y="1592"/>
                  </a:cubicBezTo>
                  <a:cubicBezTo>
                    <a:pt x="23708" y="1592"/>
                    <a:pt x="22859" y="2102"/>
                    <a:pt x="22859" y="2102"/>
                  </a:cubicBezTo>
                  <a:cubicBezTo>
                    <a:pt x="22859" y="2102"/>
                    <a:pt x="22251" y="95"/>
                    <a:pt x="21886" y="4"/>
                  </a:cubicBezTo>
                  <a:cubicBezTo>
                    <a:pt x="21849" y="2"/>
                    <a:pt x="21812" y="0"/>
                    <a:pt x="217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3112775" y="-36275"/>
              <a:ext cx="1144425" cy="734175"/>
            </a:xfrm>
            <a:custGeom>
              <a:avLst/>
              <a:gdLst/>
              <a:ahLst/>
              <a:cxnLst/>
              <a:rect l="l" t="t" r="r" b="b"/>
              <a:pathLst>
                <a:path w="45777" h="29367" extrusionOk="0">
                  <a:moveTo>
                    <a:pt x="23500" y="1"/>
                  </a:moveTo>
                  <a:cubicBezTo>
                    <a:pt x="23201" y="1"/>
                    <a:pt x="22859" y="200"/>
                    <a:pt x="22707" y="1098"/>
                  </a:cubicBezTo>
                  <a:cubicBezTo>
                    <a:pt x="22707" y="1098"/>
                    <a:pt x="22646" y="3895"/>
                    <a:pt x="22281" y="4472"/>
                  </a:cubicBezTo>
                  <a:cubicBezTo>
                    <a:pt x="22281" y="4472"/>
                    <a:pt x="20744" y="2057"/>
                    <a:pt x="18938" y="2057"/>
                  </a:cubicBezTo>
                  <a:cubicBezTo>
                    <a:pt x="18728" y="2057"/>
                    <a:pt x="18514" y="2089"/>
                    <a:pt x="18299" y="2162"/>
                  </a:cubicBezTo>
                  <a:cubicBezTo>
                    <a:pt x="16962" y="2618"/>
                    <a:pt x="18451" y="4989"/>
                    <a:pt x="18451" y="4989"/>
                  </a:cubicBezTo>
                  <a:cubicBezTo>
                    <a:pt x="18451" y="4989"/>
                    <a:pt x="16685" y="3401"/>
                    <a:pt x="15365" y="3401"/>
                  </a:cubicBezTo>
                  <a:cubicBezTo>
                    <a:pt x="15052" y="3401"/>
                    <a:pt x="14763" y="3491"/>
                    <a:pt x="14530" y="3712"/>
                  </a:cubicBezTo>
                  <a:cubicBezTo>
                    <a:pt x="13314" y="4807"/>
                    <a:pt x="15412" y="7573"/>
                    <a:pt x="15412" y="7573"/>
                  </a:cubicBezTo>
                  <a:cubicBezTo>
                    <a:pt x="15412" y="7573"/>
                    <a:pt x="16293" y="8393"/>
                    <a:pt x="16141" y="8728"/>
                  </a:cubicBezTo>
                  <a:cubicBezTo>
                    <a:pt x="16141" y="8728"/>
                    <a:pt x="14287" y="9092"/>
                    <a:pt x="14044" y="9944"/>
                  </a:cubicBezTo>
                  <a:cubicBezTo>
                    <a:pt x="13801" y="10734"/>
                    <a:pt x="15959" y="12436"/>
                    <a:pt x="15898" y="12497"/>
                  </a:cubicBezTo>
                  <a:cubicBezTo>
                    <a:pt x="15868" y="12558"/>
                    <a:pt x="13770" y="13317"/>
                    <a:pt x="13679" y="13743"/>
                  </a:cubicBezTo>
                  <a:cubicBezTo>
                    <a:pt x="13557" y="14168"/>
                    <a:pt x="13922" y="14989"/>
                    <a:pt x="14317" y="15293"/>
                  </a:cubicBezTo>
                  <a:cubicBezTo>
                    <a:pt x="14317" y="15293"/>
                    <a:pt x="13497" y="15567"/>
                    <a:pt x="13405" y="16235"/>
                  </a:cubicBezTo>
                  <a:cubicBezTo>
                    <a:pt x="13253" y="16934"/>
                    <a:pt x="13983" y="17998"/>
                    <a:pt x="13983" y="17998"/>
                  </a:cubicBezTo>
                  <a:cubicBezTo>
                    <a:pt x="13983" y="17998"/>
                    <a:pt x="12706" y="18120"/>
                    <a:pt x="12494" y="18758"/>
                  </a:cubicBezTo>
                  <a:cubicBezTo>
                    <a:pt x="12250" y="19366"/>
                    <a:pt x="12980" y="20035"/>
                    <a:pt x="12980" y="20035"/>
                  </a:cubicBezTo>
                  <a:cubicBezTo>
                    <a:pt x="12980" y="20035"/>
                    <a:pt x="12842" y="20006"/>
                    <a:pt x="12661" y="20006"/>
                  </a:cubicBezTo>
                  <a:cubicBezTo>
                    <a:pt x="12426" y="20006"/>
                    <a:pt x="12118" y="20055"/>
                    <a:pt x="11946" y="20278"/>
                  </a:cubicBezTo>
                  <a:cubicBezTo>
                    <a:pt x="11643" y="20643"/>
                    <a:pt x="12159" y="21494"/>
                    <a:pt x="11916" y="21798"/>
                  </a:cubicBezTo>
                  <a:cubicBezTo>
                    <a:pt x="11916" y="21798"/>
                    <a:pt x="11572" y="21502"/>
                    <a:pt x="11148" y="21502"/>
                  </a:cubicBezTo>
                  <a:cubicBezTo>
                    <a:pt x="10995" y="21502"/>
                    <a:pt x="10831" y="21541"/>
                    <a:pt x="10670" y="21646"/>
                  </a:cubicBezTo>
                  <a:cubicBezTo>
                    <a:pt x="10062" y="22071"/>
                    <a:pt x="9363" y="24138"/>
                    <a:pt x="9363" y="24138"/>
                  </a:cubicBezTo>
                  <a:cubicBezTo>
                    <a:pt x="9211" y="24199"/>
                    <a:pt x="5989" y="26114"/>
                    <a:pt x="1095" y="27208"/>
                  </a:cubicBezTo>
                  <a:cubicBezTo>
                    <a:pt x="1095" y="27208"/>
                    <a:pt x="1" y="27603"/>
                    <a:pt x="335" y="28454"/>
                  </a:cubicBezTo>
                  <a:cubicBezTo>
                    <a:pt x="575" y="29044"/>
                    <a:pt x="2054" y="29367"/>
                    <a:pt x="3544" y="29367"/>
                  </a:cubicBezTo>
                  <a:cubicBezTo>
                    <a:pt x="4129" y="29367"/>
                    <a:pt x="4715" y="29317"/>
                    <a:pt x="5229" y="29214"/>
                  </a:cubicBezTo>
                  <a:cubicBezTo>
                    <a:pt x="7053" y="28819"/>
                    <a:pt x="12858" y="26874"/>
                    <a:pt x="16445" y="23287"/>
                  </a:cubicBezTo>
                  <a:cubicBezTo>
                    <a:pt x="16445" y="23287"/>
                    <a:pt x="16597" y="23713"/>
                    <a:pt x="16627" y="24321"/>
                  </a:cubicBezTo>
                  <a:cubicBezTo>
                    <a:pt x="16655" y="24870"/>
                    <a:pt x="17228" y="25246"/>
                    <a:pt x="17810" y="25246"/>
                  </a:cubicBezTo>
                  <a:cubicBezTo>
                    <a:pt x="17872" y="25246"/>
                    <a:pt x="17934" y="25241"/>
                    <a:pt x="17995" y="25232"/>
                  </a:cubicBezTo>
                  <a:cubicBezTo>
                    <a:pt x="18634" y="25111"/>
                    <a:pt x="21156" y="24564"/>
                    <a:pt x="21430" y="23895"/>
                  </a:cubicBezTo>
                  <a:cubicBezTo>
                    <a:pt x="21673" y="23196"/>
                    <a:pt x="20670" y="22983"/>
                    <a:pt x="20670" y="22983"/>
                  </a:cubicBezTo>
                  <a:cubicBezTo>
                    <a:pt x="20670" y="22983"/>
                    <a:pt x="20518" y="21190"/>
                    <a:pt x="20852" y="20886"/>
                  </a:cubicBezTo>
                  <a:cubicBezTo>
                    <a:pt x="21187" y="20612"/>
                    <a:pt x="21673" y="19913"/>
                    <a:pt x="23102" y="19670"/>
                  </a:cubicBezTo>
                  <a:cubicBezTo>
                    <a:pt x="23121" y="19667"/>
                    <a:pt x="23141" y="19665"/>
                    <a:pt x="23160" y="19665"/>
                  </a:cubicBezTo>
                  <a:cubicBezTo>
                    <a:pt x="23971" y="19665"/>
                    <a:pt x="24354" y="22720"/>
                    <a:pt x="24621" y="23135"/>
                  </a:cubicBezTo>
                  <a:cubicBezTo>
                    <a:pt x="24905" y="23573"/>
                    <a:pt x="25057" y="24340"/>
                    <a:pt x="25969" y="24340"/>
                  </a:cubicBezTo>
                  <a:cubicBezTo>
                    <a:pt x="26132" y="24340"/>
                    <a:pt x="26320" y="24315"/>
                    <a:pt x="26536" y="24260"/>
                  </a:cubicBezTo>
                  <a:cubicBezTo>
                    <a:pt x="28330" y="23865"/>
                    <a:pt x="28877" y="23652"/>
                    <a:pt x="29029" y="23318"/>
                  </a:cubicBezTo>
                  <a:cubicBezTo>
                    <a:pt x="29120" y="22953"/>
                    <a:pt x="29242" y="22254"/>
                    <a:pt x="28573" y="22132"/>
                  </a:cubicBezTo>
                  <a:cubicBezTo>
                    <a:pt x="27874" y="21980"/>
                    <a:pt x="27053" y="21767"/>
                    <a:pt x="26932" y="21038"/>
                  </a:cubicBezTo>
                  <a:cubicBezTo>
                    <a:pt x="26810" y="20308"/>
                    <a:pt x="26992" y="19305"/>
                    <a:pt x="26901" y="18576"/>
                  </a:cubicBezTo>
                  <a:lnTo>
                    <a:pt x="27205" y="18211"/>
                  </a:lnTo>
                  <a:lnTo>
                    <a:pt x="28938" y="17725"/>
                  </a:lnTo>
                  <a:cubicBezTo>
                    <a:pt x="28938" y="17725"/>
                    <a:pt x="30731" y="20096"/>
                    <a:pt x="30853" y="20187"/>
                  </a:cubicBezTo>
                  <a:cubicBezTo>
                    <a:pt x="30944" y="20308"/>
                    <a:pt x="31187" y="22071"/>
                    <a:pt x="31764" y="22193"/>
                  </a:cubicBezTo>
                  <a:cubicBezTo>
                    <a:pt x="31806" y="22200"/>
                    <a:pt x="31857" y="22203"/>
                    <a:pt x="31918" y="22203"/>
                  </a:cubicBezTo>
                  <a:cubicBezTo>
                    <a:pt x="32660" y="22203"/>
                    <a:pt x="34740" y="21689"/>
                    <a:pt x="35442" y="20734"/>
                  </a:cubicBezTo>
                  <a:cubicBezTo>
                    <a:pt x="35442" y="20734"/>
                    <a:pt x="35321" y="19852"/>
                    <a:pt x="34287" y="19549"/>
                  </a:cubicBezTo>
                  <a:lnTo>
                    <a:pt x="33223" y="18059"/>
                  </a:lnTo>
                  <a:lnTo>
                    <a:pt x="33223" y="18059"/>
                  </a:lnTo>
                  <a:cubicBezTo>
                    <a:pt x="33224" y="18059"/>
                    <a:pt x="34439" y="18758"/>
                    <a:pt x="34804" y="18941"/>
                  </a:cubicBezTo>
                  <a:cubicBezTo>
                    <a:pt x="35169" y="19184"/>
                    <a:pt x="36871" y="20308"/>
                    <a:pt x="37175" y="20491"/>
                  </a:cubicBezTo>
                  <a:cubicBezTo>
                    <a:pt x="37429" y="20694"/>
                    <a:pt x="38001" y="21088"/>
                    <a:pt x="38874" y="21088"/>
                  </a:cubicBezTo>
                  <a:cubicBezTo>
                    <a:pt x="39046" y="21088"/>
                    <a:pt x="39229" y="21073"/>
                    <a:pt x="39424" y="21038"/>
                  </a:cubicBezTo>
                  <a:cubicBezTo>
                    <a:pt x="40579" y="20795"/>
                    <a:pt x="41278" y="20278"/>
                    <a:pt x="41278" y="20278"/>
                  </a:cubicBezTo>
                  <a:cubicBezTo>
                    <a:pt x="41278" y="20278"/>
                    <a:pt x="41734" y="19488"/>
                    <a:pt x="40579" y="19336"/>
                  </a:cubicBezTo>
                  <a:cubicBezTo>
                    <a:pt x="39394" y="19184"/>
                    <a:pt x="39120" y="19488"/>
                    <a:pt x="38512" y="18758"/>
                  </a:cubicBezTo>
                  <a:cubicBezTo>
                    <a:pt x="37874" y="17998"/>
                    <a:pt x="37296" y="17816"/>
                    <a:pt x="37418" y="17056"/>
                  </a:cubicBezTo>
                  <a:cubicBezTo>
                    <a:pt x="37418" y="17056"/>
                    <a:pt x="38512" y="16661"/>
                    <a:pt x="40154" y="14928"/>
                  </a:cubicBezTo>
                  <a:lnTo>
                    <a:pt x="43102" y="13773"/>
                  </a:lnTo>
                  <a:cubicBezTo>
                    <a:pt x="43102" y="13773"/>
                    <a:pt x="44683" y="13591"/>
                    <a:pt x="44774" y="13439"/>
                  </a:cubicBezTo>
                  <a:cubicBezTo>
                    <a:pt x="44774" y="13439"/>
                    <a:pt x="45199" y="13196"/>
                    <a:pt x="45199" y="12831"/>
                  </a:cubicBezTo>
                  <a:cubicBezTo>
                    <a:pt x="45199" y="12831"/>
                    <a:pt x="45655" y="12831"/>
                    <a:pt x="45686" y="12406"/>
                  </a:cubicBezTo>
                  <a:cubicBezTo>
                    <a:pt x="45686" y="12041"/>
                    <a:pt x="45777" y="11342"/>
                    <a:pt x="44865" y="10764"/>
                  </a:cubicBezTo>
                  <a:cubicBezTo>
                    <a:pt x="43953" y="10217"/>
                    <a:pt x="42889" y="10217"/>
                    <a:pt x="42251" y="9792"/>
                  </a:cubicBezTo>
                  <a:cubicBezTo>
                    <a:pt x="42251" y="9792"/>
                    <a:pt x="41947" y="9665"/>
                    <a:pt x="41479" y="9665"/>
                  </a:cubicBezTo>
                  <a:cubicBezTo>
                    <a:pt x="41221" y="9665"/>
                    <a:pt x="40914" y="9703"/>
                    <a:pt x="40579" y="9822"/>
                  </a:cubicBezTo>
                  <a:cubicBezTo>
                    <a:pt x="39607" y="10156"/>
                    <a:pt x="39303" y="10399"/>
                    <a:pt x="38907" y="11068"/>
                  </a:cubicBezTo>
                  <a:cubicBezTo>
                    <a:pt x="38907" y="11068"/>
                    <a:pt x="37972" y="10483"/>
                    <a:pt x="37373" y="10483"/>
                  </a:cubicBezTo>
                  <a:cubicBezTo>
                    <a:pt x="37289" y="10483"/>
                    <a:pt x="37212" y="10495"/>
                    <a:pt x="37144" y="10521"/>
                  </a:cubicBezTo>
                  <a:cubicBezTo>
                    <a:pt x="36628" y="10703"/>
                    <a:pt x="35929" y="11950"/>
                    <a:pt x="35929" y="11950"/>
                  </a:cubicBezTo>
                  <a:lnTo>
                    <a:pt x="35442" y="11737"/>
                  </a:lnTo>
                  <a:cubicBezTo>
                    <a:pt x="35442" y="11737"/>
                    <a:pt x="35594" y="10278"/>
                    <a:pt x="35017" y="10095"/>
                  </a:cubicBezTo>
                  <a:cubicBezTo>
                    <a:pt x="34939" y="10075"/>
                    <a:pt x="34856" y="10066"/>
                    <a:pt x="34770" y="10066"/>
                  </a:cubicBezTo>
                  <a:cubicBezTo>
                    <a:pt x="34225" y="10066"/>
                    <a:pt x="33588" y="10430"/>
                    <a:pt x="33588" y="10430"/>
                  </a:cubicBezTo>
                  <a:lnTo>
                    <a:pt x="32828" y="9700"/>
                  </a:lnTo>
                  <a:cubicBezTo>
                    <a:pt x="32828" y="9700"/>
                    <a:pt x="34834" y="8545"/>
                    <a:pt x="34895" y="6661"/>
                  </a:cubicBezTo>
                  <a:cubicBezTo>
                    <a:pt x="34895" y="6550"/>
                    <a:pt x="34765" y="5984"/>
                    <a:pt x="34221" y="5984"/>
                  </a:cubicBezTo>
                  <a:cubicBezTo>
                    <a:pt x="34020" y="5984"/>
                    <a:pt x="33764" y="6061"/>
                    <a:pt x="33436" y="6266"/>
                  </a:cubicBezTo>
                  <a:cubicBezTo>
                    <a:pt x="33436" y="6266"/>
                    <a:pt x="33923" y="5050"/>
                    <a:pt x="33375" y="4533"/>
                  </a:cubicBezTo>
                  <a:cubicBezTo>
                    <a:pt x="33307" y="4474"/>
                    <a:pt x="33163" y="4452"/>
                    <a:pt x="32990" y="4452"/>
                  </a:cubicBezTo>
                  <a:cubicBezTo>
                    <a:pt x="32547" y="4452"/>
                    <a:pt x="31916" y="4594"/>
                    <a:pt x="31916" y="4594"/>
                  </a:cubicBezTo>
                  <a:cubicBezTo>
                    <a:pt x="31916" y="4594"/>
                    <a:pt x="31977" y="2466"/>
                    <a:pt x="31612" y="2314"/>
                  </a:cubicBezTo>
                  <a:cubicBezTo>
                    <a:pt x="31465" y="2235"/>
                    <a:pt x="31300" y="2181"/>
                    <a:pt x="31117" y="2181"/>
                  </a:cubicBezTo>
                  <a:cubicBezTo>
                    <a:pt x="30810" y="2181"/>
                    <a:pt x="30451" y="2332"/>
                    <a:pt x="30032" y="2770"/>
                  </a:cubicBezTo>
                  <a:cubicBezTo>
                    <a:pt x="29424" y="3439"/>
                    <a:pt x="28664" y="4320"/>
                    <a:pt x="28664" y="4320"/>
                  </a:cubicBezTo>
                  <a:cubicBezTo>
                    <a:pt x="28664" y="4320"/>
                    <a:pt x="29242" y="1919"/>
                    <a:pt x="28482" y="1463"/>
                  </a:cubicBezTo>
                  <a:cubicBezTo>
                    <a:pt x="28407" y="1413"/>
                    <a:pt x="28311" y="1393"/>
                    <a:pt x="28203" y="1393"/>
                  </a:cubicBezTo>
                  <a:cubicBezTo>
                    <a:pt x="27917" y="1393"/>
                    <a:pt x="27544" y="1535"/>
                    <a:pt x="27236" y="1646"/>
                  </a:cubicBezTo>
                  <a:cubicBezTo>
                    <a:pt x="26506" y="1919"/>
                    <a:pt x="25837" y="2253"/>
                    <a:pt x="25837" y="2253"/>
                  </a:cubicBezTo>
                  <a:cubicBezTo>
                    <a:pt x="25837" y="2253"/>
                    <a:pt x="24166" y="126"/>
                    <a:pt x="24014" y="126"/>
                  </a:cubicBezTo>
                  <a:cubicBezTo>
                    <a:pt x="23946" y="126"/>
                    <a:pt x="23737" y="1"/>
                    <a:pt x="23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7080175" y="3592925"/>
              <a:ext cx="963575" cy="872900"/>
            </a:xfrm>
            <a:custGeom>
              <a:avLst/>
              <a:gdLst/>
              <a:ahLst/>
              <a:cxnLst/>
              <a:rect l="l" t="t" r="r" b="b"/>
              <a:pathLst>
                <a:path w="38543" h="34916" extrusionOk="0">
                  <a:moveTo>
                    <a:pt x="21756" y="1"/>
                  </a:moveTo>
                  <a:cubicBezTo>
                    <a:pt x="21354" y="1"/>
                    <a:pt x="20877" y="151"/>
                    <a:pt x="20548" y="917"/>
                  </a:cubicBezTo>
                  <a:cubicBezTo>
                    <a:pt x="20153" y="1738"/>
                    <a:pt x="19758" y="2863"/>
                    <a:pt x="19758" y="2863"/>
                  </a:cubicBezTo>
                  <a:cubicBezTo>
                    <a:pt x="19758" y="2863"/>
                    <a:pt x="19515" y="431"/>
                    <a:pt x="18633" y="188"/>
                  </a:cubicBezTo>
                  <a:cubicBezTo>
                    <a:pt x="18608" y="183"/>
                    <a:pt x="18583" y="181"/>
                    <a:pt x="18557" y="181"/>
                  </a:cubicBezTo>
                  <a:cubicBezTo>
                    <a:pt x="18236" y="181"/>
                    <a:pt x="17846" y="512"/>
                    <a:pt x="17509" y="765"/>
                  </a:cubicBezTo>
                  <a:cubicBezTo>
                    <a:pt x="16901" y="1221"/>
                    <a:pt x="16354" y="1738"/>
                    <a:pt x="16354" y="1738"/>
                  </a:cubicBezTo>
                  <a:cubicBezTo>
                    <a:pt x="16354" y="1738"/>
                    <a:pt x="14225" y="338"/>
                    <a:pt x="13995" y="338"/>
                  </a:cubicBezTo>
                  <a:cubicBezTo>
                    <a:pt x="13990" y="338"/>
                    <a:pt x="13986" y="339"/>
                    <a:pt x="13983" y="340"/>
                  </a:cubicBezTo>
                  <a:cubicBezTo>
                    <a:pt x="13974" y="341"/>
                    <a:pt x="13963" y="342"/>
                    <a:pt x="13950" y="342"/>
                  </a:cubicBezTo>
                  <a:cubicBezTo>
                    <a:pt x="13904" y="342"/>
                    <a:pt x="13832" y="335"/>
                    <a:pt x="13747" y="335"/>
                  </a:cubicBezTo>
                  <a:cubicBezTo>
                    <a:pt x="13410" y="335"/>
                    <a:pt x="12873" y="454"/>
                    <a:pt x="13010" y="1647"/>
                  </a:cubicBezTo>
                  <a:cubicBezTo>
                    <a:pt x="13010" y="1647"/>
                    <a:pt x="13861" y="4322"/>
                    <a:pt x="13709" y="4990"/>
                  </a:cubicBezTo>
                  <a:cubicBezTo>
                    <a:pt x="13709" y="4990"/>
                    <a:pt x="12030" y="3654"/>
                    <a:pt x="10480" y="3654"/>
                  </a:cubicBezTo>
                  <a:cubicBezTo>
                    <a:pt x="10020" y="3654"/>
                    <a:pt x="9571" y="3772"/>
                    <a:pt x="9180" y="4078"/>
                  </a:cubicBezTo>
                  <a:cubicBezTo>
                    <a:pt x="8086" y="4899"/>
                    <a:pt x="10214" y="6723"/>
                    <a:pt x="10214" y="6723"/>
                  </a:cubicBezTo>
                  <a:cubicBezTo>
                    <a:pt x="10214" y="6723"/>
                    <a:pt x="8728" y="6088"/>
                    <a:pt x="7503" y="6088"/>
                  </a:cubicBezTo>
                  <a:cubicBezTo>
                    <a:pt x="6891" y="6088"/>
                    <a:pt x="6343" y="6247"/>
                    <a:pt x="6080" y="6723"/>
                  </a:cubicBezTo>
                  <a:cubicBezTo>
                    <a:pt x="5259" y="8182"/>
                    <a:pt x="8117" y="10158"/>
                    <a:pt x="8117" y="10158"/>
                  </a:cubicBezTo>
                  <a:cubicBezTo>
                    <a:pt x="8117" y="10158"/>
                    <a:pt x="9180" y="10613"/>
                    <a:pt x="9180" y="10978"/>
                  </a:cubicBezTo>
                  <a:cubicBezTo>
                    <a:pt x="9180" y="10978"/>
                    <a:pt x="7539" y="11981"/>
                    <a:pt x="7600" y="12802"/>
                  </a:cubicBezTo>
                  <a:cubicBezTo>
                    <a:pt x="7630" y="13653"/>
                    <a:pt x="10183" y="14565"/>
                    <a:pt x="10183" y="14626"/>
                  </a:cubicBezTo>
                  <a:cubicBezTo>
                    <a:pt x="10183" y="14717"/>
                    <a:pt x="8421" y="16115"/>
                    <a:pt x="8451" y="16541"/>
                  </a:cubicBezTo>
                  <a:cubicBezTo>
                    <a:pt x="8512" y="16936"/>
                    <a:pt x="9120" y="17635"/>
                    <a:pt x="9606" y="17817"/>
                  </a:cubicBezTo>
                  <a:cubicBezTo>
                    <a:pt x="9606" y="17817"/>
                    <a:pt x="8907" y="18304"/>
                    <a:pt x="9028" y="19033"/>
                  </a:cubicBezTo>
                  <a:cubicBezTo>
                    <a:pt x="9120" y="19732"/>
                    <a:pt x="10123" y="20492"/>
                    <a:pt x="10123" y="20492"/>
                  </a:cubicBezTo>
                  <a:cubicBezTo>
                    <a:pt x="10123" y="20492"/>
                    <a:pt x="8998" y="21009"/>
                    <a:pt x="8968" y="21647"/>
                  </a:cubicBezTo>
                  <a:cubicBezTo>
                    <a:pt x="8907" y="22316"/>
                    <a:pt x="9819" y="22711"/>
                    <a:pt x="9819" y="22711"/>
                  </a:cubicBezTo>
                  <a:cubicBezTo>
                    <a:pt x="9819" y="22711"/>
                    <a:pt x="9120" y="22802"/>
                    <a:pt x="8907" y="23258"/>
                  </a:cubicBezTo>
                  <a:cubicBezTo>
                    <a:pt x="8724" y="23714"/>
                    <a:pt x="9484" y="24352"/>
                    <a:pt x="9363" y="24747"/>
                  </a:cubicBezTo>
                  <a:cubicBezTo>
                    <a:pt x="9363" y="24747"/>
                    <a:pt x="9132" y="24659"/>
                    <a:pt x="8848" y="24659"/>
                  </a:cubicBezTo>
                  <a:cubicBezTo>
                    <a:pt x="8606" y="24659"/>
                    <a:pt x="8326" y="24723"/>
                    <a:pt x="8117" y="24960"/>
                  </a:cubicBezTo>
                  <a:cubicBezTo>
                    <a:pt x="7752" y="25447"/>
                    <a:pt x="7782" y="27665"/>
                    <a:pt x="7782" y="27665"/>
                  </a:cubicBezTo>
                  <a:cubicBezTo>
                    <a:pt x="7630" y="27726"/>
                    <a:pt x="5199" y="30614"/>
                    <a:pt x="913" y="33197"/>
                  </a:cubicBezTo>
                  <a:cubicBezTo>
                    <a:pt x="913" y="33197"/>
                    <a:pt x="1" y="33957"/>
                    <a:pt x="578" y="34626"/>
                  </a:cubicBezTo>
                  <a:cubicBezTo>
                    <a:pt x="761" y="34827"/>
                    <a:pt x="1127" y="34915"/>
                    <a:pt x="1594" y="34915"/>
                  </a:cubicBezTo>
                  <a:cubicBezTo>
                    <a:pt x="2683" y="34915"/>
                    <a:pt x="4323" y="34434"/>
                    <a:pt x="5472" y="33775"/>
                  </a:cubicBezTo>
                  <a:cubicBezTo>
                    <a:pt x="7083" y="32863"/>
                    <a:pt x="11977" y="29155"/>
                    <a:pt x="14196" y="24626"/>
                  </a:cubicBezTo>
                  <a:cubicBezTo>
                    <a:pt x="14196" y="24626"/>
                    <a:pt x="14469" y="24960"/>
                    <a:pt x="14682" y="25538"/>
                  </a:cubicBezTo>
                  <a:cubicBezTo>
                    <a:pt x="14847" y="25929"/>
                    <a:pt x="15249" y="26139"/>
                    <a:pt x="15680" y="26139"/>
                  </a:cubicBezTo>
                  <a:cubicBezTo>
                    <a:pt x="15885" y="26139"/>
                    <a:pt x="16097" y="26092"/>
                    <a:pt x="16293" y="25994"/>
                  </a:cubicBezTo>
                  <a:cubicBezTo>
                    <a:pt x="16901" y="25690"/>
                    <a:pt x="19059" y="24352"/>
                    <a:pt x="19089" y="23623"/>
                  </a:cubicBezTo>
                  <a:cubicBezTo>
                    <a:pt x="19141" y="23027"/>
                    <a:pt x="18399" y="22983"/>
                    <a:pt x="18178" y="22983"/>
                  </a:cubicBezTo>
                  <a:cubicBezTo>
                    <a:pt x="18139" y="22983"/>
                    <a:pt x="18117" y="22984"/>
                    <a:pt x="18117" y="22984"/>
                  </a:cubicBezTo>
                  <a:cubicBezTo>
                    <a:pt x="18117" y="22984"/>
                    <a:pt x="17387" y="21343"/>
                    <a:pt x="17630" y="20978"/>
                  </a:cubicBezTo>
                  <a:cubicBezTo>
                    <a:pt x="17843" y="20583"/>
                    <a:pt x="18117" y="19793"/>
                    <a:pt x="19333" y="19124"/>
                  </a:cubicBezTo>
                  <a:cubicBezTo>
                    <a:pt x="19385" y="19095"/>
                    <a:pt x="19439" y="19082"/>
                    <a:pt x="19497" y="19082"/>
                  </a:cubicBezTo>
                  <a:cubicBezTo>
                    <a:pt x="20279" y="19082"/>
                    <a:pt x="21516" y="21609"/>
                    <a:pt x="21855" y="21921"/>
                  </a:cubicBezTo>
                  <a:cubicBezTo>
                    <a:pt x="22198" y="22199"/>
                    <a:pt x="22525" y="22688"/>
                    <a:pt x="23124" y="22688"/>
                  </a:cubicBezTo>
                  <a:cubicBezTo>
                    <a:pt x="23375" y="22688"/>
                    <a:pt x="23675" y="22601"/>
                    <a:pt x="24044" y="22377"/>
                  </a:cubicBezTo>
                  <a:cubicBezTo>
                    <a:pt x="25655" y="21434"/>
                    <a:pt x="26050" y="21100"/>
                    <a:pt x="26050" y="20705"/>
                  </a:cubicBezTo>
                  <a:cubicBezTo>
                    <a:pt x="26050" y="20362"/>
                    <a:pt x="25943" y="19724"/>
                    <a:pt x="25375" y="19724"/>
                  </a:cubicBezTo>
                  <a:cubicBezTo>
                    <a:pt x="25338" y="19724"/>
                    <a:pt x="25300" y="19727"/>
                    <a:pt x="25260" y="19732"/>
                  </a:cubicBezTo>
                  <a:cubicBezTo>
                    <a:pt x="25058" y="19750"/>
                    <a:pt x="24843" y="19767"/>
                    <a:pt x="24632" y="19767"/>
                  </a:cubicBezTo>
                  <a:cubicBezTo>
                    <a:pt x="24110" y="19767"/>
                    <a:pt x="23604" y="19661"/>
                    <a:pt x="23345" y="19185"/>
                  </a:cubicBezTo>
                  <a:cubicBezTo>
                    <a:pt x="23010" y="18547"/>
                    <a:pt x="22858" y="17513"/>
                    <a:pt x="22555" y="16845"/>
                  </a:cubicBezTo>
                  <a:lnTo>
                    <a:pt x="22707" y="16419"/>
                  </a:lnTo>
                  <a:lnTo>
                    <a:pt x="24226" y="15386"/>
                  </a:lnTo>
                  <a:cubicBezTo>
                    <a:pt x="24226" y="15386"/>
                    <a:pt x="26658" y="17057"/>
                    <a:pt x="26810" y="17149"/>
                  </a:cubicBezTo>
                  <a:cubicBezTo>
                    <a:pt x="26958" y="17208"/>
                    <a:pt x="27709" y="18733"/>
                    <a:pt x="28282" y="18733"/>
                  </a:cubicBezTo>
                  <a:cubicBezTo>
                    <a:pt x="28298" y="18733"/>
                    <a:pt x="28314" y="18732"/>
                    <a:pt x="28330" y="18729"/>
                  </a:cubicBezTo>
                  <a:cubicBezTo>
                    <a:pt x="28907" y="18668"/>
                    <a:pt x="31005" y="17392"/>
                    <a:pt x="31369" y="16176"/>
                  </a:cubicBezTo>
                  <a:cubicBezTo>
                    <a:pt x="31369" y="16176"/>
                    <a:pt x="31043" y="15469"/>
                    <a:pt x="30109" y="15469"/>
                  </a:cubicBezTo>
                  <a:cubicBezTo>
                    <a:pt x="30055" y="15469"/>
                    <a:pt x="29999" y="15472"/>
                    <a:pt x="29941" y="15477"/>
                  </a:cubicBezTo>
                  <a:lnTo>
                    <a:pt x="28451" y="14413"/>
                  </a:lnTo>
                  <a:lnTo>
                    <a:pt x="28451" y="14413"/>
                  </a:lnTo>
                  <a:cubicBezTo>
                    <a:pt x="28452" y="14413"/>
                    <a:pt x="29819" y="14656"/>
                    <a:pt x="30245" y="14747"/>
                  </a:cubicBezTo>
                  <a:cubicBezTo>
                    <a:pt x="30640" y="14808"/>
                    <a:pt x="32616" y="15355"/>
                    <a:pt x="33011" y="15477"/>
                  </a:cubicBezTo>
                  <a:cubicBezTo>
                    <a:pt x="33201" y="15524"/>
                    <a:pt x="33532" y="15622"/>
                    <a:pt x="33952" y="15622"/>
                  </a:cubicBezTo>
                  <a:cubicBezTo>
                    <a:pt x="34337" y="15622"/>
                    <a:pt x="34796" y="15540"/>
                    <a:pt x="35290" y="15264"/>
                  </a:cubicBezTo>
                  <a:cubicBezTo>
                    <a:pt x="36324" y="14717"/>
                    <a:pt x="36810" y="13957"/>
                    <a:pt x="36810" y="13957"/>
                  </a:cubicBezTo>
                  <a:cubicBezTo>
                    <a:pt x="36810" y="13957"/>
                    <a:pt x="36956" y="13226"/>
                    <a:pt x="36136" y="13226"/>
                  </a:cubicBezTo>
                  <a:cubicBezTo>
                    <a:pt x="36040" y="13226"/>
                    <a:pt x="35931" y="13236"/>
                    <a:pt x="35807" y="13258"/>
                  </a:cubicBezTo>
                  <a:cubicBezTo>
                    <a:pt x="35067" y="13414"/>
                    <a:pt x="34752" y="13619"/>
                    <a:pt x="34397" y="13619"/>
                  </a:cubicBezTo>
                  <a:cubicBezTo>
                    <a:pt x="34197" y="13619"/>
                    <a:pt x="33985" y="13554"/>
                    <a:pt x="33679" y="13379"/>
                  </a:cubicBezTo>
                  <a:cubicBezTo>
                    <a:pt x="32859" y="12893"/>
                    <a:pt x="32251" y="12832"/>
                    <a:pt x="32099" y="12133"/>
                  </a:cubicBezTo>
                  <a:cubicBezTo>
                    <a:pt x="32099" y="12133"/>
                    <a:pt x="33011" y="11404"/>
                    <a:pt x="33983" y="9215"/>
                  </a:cubicBezTo>
                  <a:lnTo>
                    <a:pt x="36415" y="7209"/>
                  </a:lnTo>
                  <a:cubicBezTo>
                    <a:pt x="36415" y="7209"/>
                    <a:pt x="37844" y="6540"/>
                    <a:pt x="37904" y="6328"/>
                  </a:cubicBezTo>
                  <a:cubicBezTo>
                    <a:pt x="37904" y="6328"/>
                    <a:pt x="38208" y="5993"/>
                    <a:pt x="38087" y="5659"/>
                  </a:cubicBezTo>
                  <a:cubicBezTo>
                    <a:pt x="38087" y="5659"/>
                    <a:pt x="38543" y="5507"/>
                    <a:pt x="38391" y="5112"/>
                  </a:cubicBezTo>
                  <a:cubicBezTo>
                    <a:pt x="38300" y="4747"/>
                    <a:pt x="38148" y="4109"/>
                    <a:pt x="37084" y="3835"/>
                  </a:cubicBezTo>
                  <a:cubicBezTo>
                    <a:pt x="36746" y="3758"/>
                    <a:pt x="36415" y="3736"/>
                    <a:pt x="36096" y="3736"/>
                  </a:cubicBezTo>
                  <a:cubicBezTo>
                    <a:pt x="35670" y="3736"/>
                    <a:pt x="35268" y="3775"/>
                    <a:pt x="34904" y="3775"/>
                  </a:cubicBezTo>
                  <a:cubicBezTo>
                    <a:pt x="34683" y="3775"/>
                    <a:pt x="34476" y="3761"/>
                    <a:pt x="34287" y="3714"/>
                  </a:cubicBezTo>
                  <a:cubicBezTo>
                    <a:pt x="34287" y="3714"/>
                    <a:pt x="34281" y="3713"/>
                    <a:pt x="34268" y="3713"/>
                  </a:cubicBezTo>
                  <a:cubicBezTo>
                    <a:pt x="34144" y="3713"/>
                    <a:pt x="33425" y="3739"/>
                    <a:pt x="32707" y="4291"/>
                  </a:cubicBezTo>
                  <a:cubicBezTo>
                    <a:pt x="31916" y="4899"/>
                    <a:pt x="31704" y="5233"/>
                    <a:pt x="31521" y="6054"/>
                  </a:cubicBezTo>
                  <a:cubicBezTo>
                    <a:pt x="31521" y="6054"/>
                    <a:pt x="30900" y="5892"/>
                    <a:pt x="30359" y="5892"/>
                  </a:cubicBezTo>
                  <a:cubicBezTo>
                    <a:pt x="30089" y="5892"/>
                    <a:pt x="29839" y="5933"/>
                    <a:pt x="29698" y="6054"/>
                  </a:cubicBezTo>
                  <a:cubicBezTo>
                    <a:pt x="29272" y="6388"/>
                    <a:pt x="29029" y="7787"/>
                    <a:pt x="29029" y="7787"/>
                  </a:cubicBezTo>
                  <a:lnTo>
                    <a:pt x="28482" y="7756"/>
                  </a:lnTo>
                  <a:cubicBezTo>
                    <a:pt x="28482" y="7756"/>
                    <a:pt x="28190" y="6356"/>
                    <a:pt x="27607" y="6356"/>
                  </a:cubicBezTo>
                  <a:cubicBezTo>
                    <a:pt x="27595" y="6356"/>
                    <a:pt x="27582" y="6357"/>
                    <a:pt x="27570" y="6358"/>
                  </a:cubicBezTo>
                  <a:cubicBezTo>
                    <a:pt x="26992" y="6388"/>
                    <a:pt x="26324" y="7148"/>
                    <a:pt x="26324" y="7148"/>
                  </a:cubicBezTo>
                  <a:lnTo>
                    <a:pt x="25381" y="6692"/>
                  </a:lnTo>
                  <a:cubicBezTo>
                    <a:pt x="25381" y="6692"/>
                    <a:pt x="26932" y="4930"/>
                    <a:pt x="26354" y="3167"/>
                  </a:cubicBezTo>
                  <a:cubicBezTo>
                    <a:pt x="26335" y="3071"/>
                    <a:pt x="26099" y="2674"/>
                    <a:pt x="25699" y="2674"/>
                  </a:cubicBezTo>
                  <a:cubicBezTo>
                    <a:pt x="25464" y="2674"/>
                    <a:pt x="25172" y="2811"/>
                    <a:pt x="24834" y="3227"/>
                  </a:cubicBezTo>
                  <a:cubicBezTo>
                    <a:pt x="24834" y="3227"/>
                    <a:pt x="24925" y="1951"/>
                    <a:pt x="24226" y="1586"/>
                  </a:cubicBezTo>
                  <a:cubicBezTo>
                    <a:pt x="24195" y="1570"/>
                    <a:pt x="24156" y="1564"/>
                    <a:pt x="24111" y="1564"/>
                  </a:cubicBezTo>
                  <a:cubicBezTo>
                    <a:pt x="23716" y="1564"/>
                    <a:pt x="22858" y="2103"/>
                    <a:pt x="22858" y="2103"/>
                  </a:cubicBezTo>
                  <a:cubicBezTo>
                    <a:pt x="22858" y="2103"/>
                    <a:pt x="22251" y="66"/>
                    <a:pt x="21886" y="5"/>
                  </a:cubicBezTo>
                  <a:cubicBezTo>
                    <a:pt x="21844" y="2"/>
                    <a:pt x="21800" y="1"/>
                    <a:pt x="21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5577125" y="1525425"/>
              <a:ext cx="656575" cy="426125"/>
            </a:xfrm>
            <a:custGeom>
              <a:avLst/>
              <a:gdLst/>
              <a:ahLst/>
              <a:cxnLst/>
              <a:rect l="l" t="t" r="r" b="b"/>
              <a:pathLst>
                <a:path w="26263" h="17045" extrusionOk="0">
                  <a:moveTo>
                    <a:pt x="13277" y="0"/>
                  </a:moveTo>
                  <a:cubicBezTo>
                    <a:pt x="13104" y="0"/>
                    <a:pt x="12910" y="111"/>
                    <a:pt x="12858" y="637"/>
                  </a:cubicBezTo>
                  <a:cubicBezTo>
                    <a:pt x="12858" y="637"/>
                    <a:pt x="12858" y="2248"/>
                    <a:pt x="12645" y="2552"/>
                  </a:cubicBezTo>
                  <a:cubicBezTo>
                    <a:pt x="12645" y="2552"/>
                    <a:pt x="11747" y="1228"/>
                    <a:pt x="10742" y="1228"/>
                  </a:cubicBezTo>
                  <a:cubicBezTo>
                    <a:pt x="10608" y="1228"/>
                    <a:pt x="10471" y="1252"/>
                    <a:pt x="10335" y="1306"/>
                  </a:cubicBezTo>
                  <a:cubicBezTo>
                    <a:pt x="9575" y="1580"/>
                    <a:pt x="10456" y="2947"/>
                    <a:pt x="10456" y="2947"/>
                  </a:cubicBezTo>
                  <a:cubicBezTo>
                    <a:pt x="10456" y="2947"/>
                    <a:pt x="9416" y="2064"/>
                    <a:pt x="8660" y="2064"/>
                  </a:cubicBezTo>
                  <a:cubicBezTo>
                    <a:pt x="8476" y="2064"/>
                    <a:pt x="8308" y="2117"/>
                    <a:pt x="8177" y="2248"/>
                  </a:cubicBezTo>
                  <a:cubicBezTo>
                    <a:pt x="7478" y="2917"/>
                    <a:pt x="8754" y="4498"/>
                    <a:pt x="8754" y="4498"/>
                  </a:cubicBezTo>
                  <a:cubicBezTo>
                    <a:pt x="8754" y="4498"/>
                    <a:pt x="9241" y="4954"/>
                    <a:pt x="9210" y="5136"/>
                  </a:cubicBezTo>
                  <a:cubicBezTo>
                    <a:pt x="9210" y="5136"/>
                    <a:pt x="8146" y="5409"/>
                    <a:pt x="8025" y="5865"/>
                  </a:cubicBezTo>
                  <a:cubicBezTo>
                    <a:pt x="7903" y="6321"/>
                    <a:pt x="9149" y="7264"/>
                    <a:pt x="9119" y="7324"/>
                  </a:cubicBezTo>
                  <a:cubicBezTo>
                    <a:pt x="9119" y="7355"/>
                    <a:pt x="7903" y="7841"/>
                    <a:pt x="7873" y="8084"/>
                  </a:cubicBezTo>
                  <a:cubicBezTo>
                    <a:pt x="7842" y="8297"/>
                    <a:pt x="8055" y="8783"/>
                    <a:pt x="8298" y="8996"/>
                  </a:cubicBezTo>
                  <a:cubicBezTo>
                    <a:pt x="8298" y="8996"/>
                    <a:pt x="7842" y="9148"/>
                    <a:pt x="7751" y="9543"/>
                  </a:cubicBezTo>
                  <a:cubicBezTo>
                    <a:pt x="7690" y="9969"/>
                    <a:pt x="8146" y="10546"/>
                    <a:pt x="8146" y="10546"/>
                  </a:cubicBezTo>
                  <a:cubicBezTo>
                    <a:pt x="8146" y="10546"/>
                    <a:pt x="7417" y="10607"/>
                    <a:pt x="7295" y="11002"/>
                  </a:cubicBezTo>
                  <a:cubicBezTo>
                    <a:pt x="7174" y="11367"/>
                    <a:pt x="7599" y="11732"/>
                    <a:pt x="7599" y="11732"/>
                  </a:cubicBezTo>
                  <a:cubicBezTo>
                    <a:pt x="7599" y="11732"/>
                    <a:pt x="7521" y="11715"/>
                    <a:pt x="7417" y="11715"/>
                  </a:cubicBezTo>
                  <a:cubicBezTo>
                    <a:pt x="7279" y="11715"/>
                    <a:pt x="7095" y="11745"/>
                    <a:pt x="6991" y="11884"/>
                  </a:cubicBezTo>
                  <a:cubicBezTo>
                    <a:pt x="6809" y="12097"/>
                    <a:pt x="7113" y="12552"/>
                    <a:pt x="6991" y="12765"/>
                  </a:cubicBezTo>
                  <a:cubicBezTo>
                    <a:pt x="6991" y="12765"/>
                    <a:pt x="6795" y="12585"/>
                    <a:pt x="6547" y="12585"/>
                  </a:cubicBezTo>
                  <a:cubicBezTo>
                    <a:pt x="6456" y="12585"/>
                    <a:pt x="6359" y="12609"/>
                    <a:pt x="6262" y="12674"/>
                  </a:cubicBezTo>
                  <a:cubicBezTo>
                    <a:pt x="5745" y="12796"/>
                    <a:pt x="5411" y="13981"/>
                    <a:pt x="5411" y="13981"/>
                  </a:cubicBezTo>
                  <a:cubicBezTo>
                    <a:pt x="5319" y="14011"/>
                    <a:pt x="3465" y="15136"/>
                    <a:pt x="639" y="15835"/>
                  </a:cubicBezTo>
                  <a:cubicBezTo>
                    <a:pt x="639" y="15835"/>
                    <a:pt x="0" y="16109"/>
                    <a:pt x="243" y="16565"/>
                  </a:cubicBezTo>
                  <a:cubicBezTo>
                    <a:pt x="388" y="16875"/>
                    <a:pt x="1166" y="17044"/>
                    <a:pt x="1975" y="17044"/>
                  </a:cubicBezTo>
                  <a:cubicBezTo>
                    <a:pt x="2354" y="17044"/>
                    <a:pt x="2740" y="17007"/>
                    <a:pt x="3070" y="16929"/>
                  </a:cubicBezTo>
                  <a:cubicBezTo>
                    <a:pt x="4134" y="16717"/>
                    <a:pt x="7447" y="15501"/>
                    <a:pt x="9453" y="13373"/>
                  </a:cubicBezTo>
                  <a:cubicBezTo>
                    <a:pt x="9453" y="13373"/>
                    <a:pt x="9544" y="13586"/>
                    <a:pt x="9575" y="13920"/>
                  </a:cubicBezTo>
                  <a:cubicBezTo>
                    <a:pt x="9603" y="14262"/>
                    <a:pt x="9952" y="14470"/>
                    <a:pt x="10296" y="14470"/>
                  </a:cubicBezTo>
                  <a:cubicBezTo>
                    <a:pt x="10319" y="14470"/>
                    <a:pt x="10342" y="14469"/>
                    <a:pt x="10365" y="14467"/>
                  </a:cubicBezTo>
                  <a:cubicBezTo>
                    <a:pt x="10760" y="14376"/>
                    <a:pt x="12158" y="14042"/>
                    <a:pt x="12310" y="13616"/>
                  </a:cubicBezTo>
                  <a:cubicBezTo>
                    <a:pt x="12462" y="13252"/>
                    <a:pt x="11855" y="13100"/>
                    <a:pt x="11855" y="13100"/>
                  </a:cubicBezTo>
                  <a:cubicBezTo>
                    <a:pt x="11855" y="13100"/>
                    <a:pt x="11733" y="12066"/>
                    <a:pt x="11946" y="11914"/>
                  </a:cubicBezTo>
                  <a:cubicBezTo>
                    <a:pt x="12128" y="11762"/>
                    <a:pt x="12402" y="11337"/>
                    <a:pt x="13192" y="11185"/>
                  </a:cubicBezTo>
                  <a:cubicBezTo>
                    <a:pt x="13200" y="11184"/>
                    <a:pt x="13208" y="11183"/>
                    <a:pt x="13216" y="11183"/>
                  </a:cubicBezTo>
                  <a:cubicBezTo>
                    <a:pt x="13687" y="11183"/>
                    <a:pt x="13954" y="12951"/>
                    <a:pt x="14104" y="13160"/>
                  </a:cubicBezTo>
                  <a:cubicBezTo>
                    <a:pt x="14287" y="13422"/>
                    <a:pt x="14380" y="13865"/>
                    <a:pt x="14929" y="13865"/>
                  </a:cubicBezTo>
                  <a:cubicBezTo>
                    <a:pt x="15016" y="13865"/>
                    <a:pt x="15116" y="13854"/>
                    <a:pt x="15228" y="13829"/>
                  </a:cubicBezTo>
                  <a:cubicBezTo>
                    <a:pt x="16262" y="13555"/>
                    <a:pt x="16566" y="13434"/>
                    <a:pt x="16657" y="13252"/>
                  </a:cubicBezTo>
                  <a:cubicBezTo>
                    <a:pt x="16718" y="13069"/>
                    <a:pt x="16748" y="12644"/>
                    <a:pt x="16383" y="12552"/>
                  </a:cubicBezTo>
                  <a:cubicBezTo>
                    <a:pt x="15988" y="12492"/>
                    <a:pt x="15502" y="12370"/>
                    <a:pt x="15441" y="11945"/>
                  </a:cubicBezTo>
                  <a:cubicBezTo>
                    <a:pt x="15350" y="11549"/>
                    <a:pt x="15472" y="10941"/>
                    <a:pt x="15380" y="10516"/>
                  </a:cubicBezTo>
                  <a:lnTo>
                    <a:pt x="15532" y="10273"/>
                  </a:lnTo>
                  <a:lnTo>
                    <a:pt x="16566" y="9969"/>
                  </a:lnTo>
                  <a:cubicBezTo>
                    <a:pt x="16566" y="9969"/>
                    <a:pt x="17630" y="11306"/>
                    <a:pt x="17721" y="11367"/>
                  </a:cubicBezTo>
                  <a:cubicBezTo>
                    <a:pt x="17782" y="11458"/>
                    <a:pt x="17934" y="12431"/>
                    <a:pt x="18268" y="12522"/>
                  </a:cubicBezTo>
                  <a:cubicBezTo>
                    <a:pt x="18285" y="12523"/>
                    <a:pt x="18303" y="12524"/>
                    <a:pt x="18324" y="12524"/>
                  </a:cubicBezTo>
                  <a:cubicBezTo>
                    <a:pt x="18750" y="12524"/>
                    <a:pt x="19961" y="12221"/>
                    <a:pt x="20396" y="11641"/>
                  </a:cubicBezTo>
                  <a:cubicBezTo>
                    <a:pt x="20396" y="11641"/>
                    <a:pt x="20335" y="11154"/>
                    <a:pt x="19727" y="11002"/>
                  </a:cubicBezTo>
                  <a:lnTo>
                    <a:pt x="19089" y="10151"/>
                  </a:lnTo>
                  <a:lnTo>
                    <a:pt x="19089" y="10151"/>
                  </a:lnTo>
                  <a:cubicBezTo>
                    <a:pt x="19089" y="10151"/>
                    <a:pt x="19757" y="10546"/>
                    <a:pt x="20001" y="10668"/>
                  </a:cubicBezTo>
                  <a:cubicBezTo>
                    <a:pt x="20213" y="10789"/>
                    <a:pt x="21216" y="11428"/>
                    <a:pt x="21399" y="11549"/>
                  </a:cubicBezTo>
                  <a:cubicBezTo>
                    <a:pt x="21546" y="11623"/>
                    <a:pt x="21870" y="11834"/>
                    <a:pt x="22325" y="11834"/>
                  </a:cubicBezTo>
                  <a:cubicBezTo>
                    <a:pt x="22434" y="11834"/>
                    <a:pt x="22551" y="11822"/>
                    <a:pt x="22675" y="11793"/>
                  </a:cubicBezTo>
                  <a:cubicBezTo>
                    <a:pt x="23344" y="11641"/>
                    <a:pt x="23739" y="11337"/>
                    <a:pt x="23739" y="11337"/>
                  </a:cubicBezTo>
                  <a:cubicBezTo>
                    <a:pt x="23739" y="11337"/>
                    <a:pt x="24013" y="10881"/>
                    <a:pt x="23344" y="10820"/>
                  </a:cubicBezTo>
                  <a:cubicBezTo>
                    <a:pt x="23178" y="10798"/>
                    <a:pt x="23043" y="10794"/>
                    <a:pt x="22929" y="10794"/>
                  </a:cubicBezTo>
                  <a:cubicBezTo>
                    <a:pt x="22847" y="10794"/>
                    <a:pt x="22776" y="10796"/>
                    <a:pt x="22712" y="10796"/>
                  </a:cubicBezTo>
                  <a:cubicBezTo>
                    <a:pt x="22491" y="10796"/>
                    <a:pt x="22357" y="10768"/>
                    <a:pt x="22159" y="10516"/>
                  </a:cubicBezTo>
                  <a:cubicBezTo>
                    <a:pt x="21764" y="10090"/>
                    <a:pt x="21429" y="9969"/>
                    <a:pt x="21520" y="9543"/>
                  </a:cubicBezTo>
                  <a:cubicBezTo>
                    <a:pt x="21520" y="9543"/>
                    <a:pt x="22159" y="9331"/>
                    <a:pt x="23071" y="8297"/>
                  </a:cubicBezTo>
                  <a:lnTo>
                    <a:pt x="24773" y="7628"/>
                  </a:lnTo>
                  <a:cubicBezTo>
                    <a:pt x="24773" y="7628"/>
                    <a:pt x="25685" y="7476"/>
                    <a:pt x="25715" y="7385"/>
                  </a:cubicBezTo>
                  <a:cubicBezTo>
                    <a:pt x="25715" y="7385"/>
                    <a:pt x="25958" y="7233"/>
                    <a:pt x="25958" y="7051"/>
                  </a:cubicBezTo>
                  <a:cubicBezTo>
                    <a:pt x="25958" y="7051"/>
                    <a:pt x="26232" y="7051"/>
                    <a:pt x="26232" y="6808"/>
                  </a:cubicBezTo>
                  <a:cubicBezTo>
                    <a:pt x="26232" y="6595"/>
                    <a:pt x="26262" y="6200"/>
                    <a:pt x="25715" y="5896"/>
                  </a:cubicBezTo>
                  <a:cubicBezTo>
                    <a:pt x="25198" y="5592"/>
                    <a:pt x="24590" y="5592"/>
                    <a:pt x="24195" y="5379"/>
                  </a:cubicBezTo>
                  <a:cubicBezTo>
                    <a:pt x="24195" y="5379"/>
                    <a:pt x="24041" y="5320"/>
                    <a:pt x="23792" y="5320"/>
                  </a:cubicBezTo>
                  <a:cubicBezTo>
                    <a:pt x="23642" y="5320"/>
                    <a:pt x="23458" y="5341"/>
                    <a:pt x="23253" y="5409"/>
                  </a:cubicBezTo>
                  <a:cubicBezTo>
                    <a:pt x="22736" y="5592"/>
                    <a:pt x="22523" y="5744"/>
                    <a:pt x="22311" y="6169"/>
                  </a:cubicBezTo>
                  <a:cubicBezTo>
                    <a:pt x="22311" y="6169"/>
                    <a:pt x="21752" y="5844"/>
                    <a:pt x="21429" y="5844"/>
                  </a:cubicBezTo>
                  <a:cubicBezTo>
                    <a:pt x="21383" y="5844"/>
                    <a:pt x="21342" y="5850"/>
                    <a:pt x="21308" y="5865"/>
                  </a:cubicBezTo>
                  <a:cubicBezTo>
                    <a:pt x="21064" y="5987"/>
                    <a:pt x="20639" y="6716"/>
                    <a:pt x="20639" y="6716"/>
                  </a:cubicBezTo>
                  <a:lnTo>
                    <a:pt x="20335" y="6595"/>
                  </a:lnTo>
                  <a:cubicBezTo>
                    <a:pt x="20335" y="6595"/>
                    <a:pt x="20396" y="5744"/>
                    <a:pt x="20061" y="5683"/>
                  </a:cubicBezTo>
                  <a:cubicBezTo>
                    <a:pt x="20022" y="5671"/>
                    <a:pt x="19978" y="5666"/>
                    <a:pt x="19933" y="5666"/>
                  </a:cubicBezTo>
                  <a:cubicBezTo>
                    <a:pt x="19631" y="5666"/>
                    <a:pt x="19241" y="5896"/>
                    <a:pt x="19241" y="5896"/>
                  </a:cubicBezTo>
                  <a:lnTo>
                    <a:pt x="18785" y="5501"/>
                  </a:lnTo>
                  <a:cubicBezTo>
                    <a:pt x="18785" y="5501"/>
                    <a:pt x="19909" y="4771"/>
                    <a:pt x="19909" y="3707"/>
                  </a:cubicBezTo>
                  <a:cubicBezTo>
                    <a:pt x="19909" y="3641"/>
                    <a:pt x="19828" y="3296"/>
                    <a:pt x="19497" y="3296"/>
                  </a:cubicBezTo>
                  <a:cubicBezTo>
                    <a:pt x="19377" y="3296"/>
                    <a:pt x="19223" y="3342"/>
                    <a:pt x="19028" y="3464"/>
                  </a:cubicBezTo>
                  <a:cubicBezTo>
                    <a:pt x="19028" y="3464"/>
                    <a:pt x="19301" y="2765"/>
                    <a:pt x="18998" y="2491"/>
                  </a:cubicBezTo>
                  <a:cubicBezTo>
                    <a:pt x="18953" y="2447"/>
                    <a:pt x="18863" y="2431"/>
                    <a:pt x="18759" y="2431"/>
                  </a:cubicBezTo>
                  <a:cubicBezTo>
                    <a:pt x="18510" y="2431"/>
                    <a:pt x="18177" y="2522"/>
                    <a:pt x="18177" y="2522"/>
                  </a:cubicBezTo>
                  <a:cubicBezTo>
                    <a:pt x="18177" y="2522"/>
                    <a:pt x="18177" y="1306"/>
                    <a:pt x="17964" y="1184"/>
                  </a:cubicBezTo>
                  <a:cubicBezTo>
                    <a:pt x="17903" y="1154"/>
                    <a:pt x="17826" y="1134"/>
                    <a:pt x="17737" y="1134"/>
                  </a:cubicBezTo>
                  <a:cubicBezTo>
                    <a:pt x="17559" y="1134"/>
                    <a:pt x="17336" y="1215"/>
                    <a:pt x="17113" y="1458"/>
                  </a:cubicBezTo>
                  <a:cubicBezTo>
                    <a:pt x="16748" y="1884"/>
                    <a:pt x="16353" y="2370"/>
                    <a:pt x="16353" y="2370"/>
                  </a:cubicBezTo>
                  <a:cubicBezTo>
                    <a:pt x="16353" y="2370"/>
                    <a:pt x="16657" y="1002"/>
                    <a:pt x="16201" y="729"/>
                  </a:cubicBezTo>
                  <a:cubicBezTo>
                    <a:pt x="16168" y="708"/>
                    <a:pt x="16126" y="700"/>
                    <a:pt x="16080" y="700"/>
                  </a:cubicBezTo>
                  <a:cubicBezTo>
                    <a:pt x="15916" y="700"/>
                    <a:pt x="15685" y="803"/>
                    <a:pt x="15472" y="850"/>
                  </a:cubicBezTo>
                  <a:cubicBezTo>
                    <a:pt x="15046" y="1002"/>
                    <a:pt x="14681" y="1245"/>
                    <a:pt x="14681" y="1245"/>
                  </a:cubicBezTo>
                  <a:cubicBezTo>
                    <a:pt x="14681" y="1245"/>
                    <a:pt x="13678" y="60"/>
                    <a:pt x="13557" y="60"/>
                  </a:cubicBezTo>
                  <a:cubicBezTo>
                    <a:pt x="13518" y="60"/>
                    <a:pt x="13403" y="0"/>
                    <a:pt x="13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4085450" y="1448850"/>
              <a:ext cx="602625" cy="817500"/>
            </a:xfrm>
            <a:custGeom>
              <a:avLst/>
              <a:gdLst/>
              <a:ahLst/>
              <a:cxnLst/>
              <a:rect l="l" t="t" r="r" b="b"/>
              <a:pathLst>
                <a:path w="24105" h="32700" extrusionOk="0">
                  <a:moveTo>
                    <a:pt x="835" y="1"/>
                  </a:moveTo>
                  <a:cubicBezTo>
                    <a:pt x="745" y="1"/>
                    <a:pt x="648" y="25"/>
                    <a:pt x="548" y="83"/>
                  </a:cubicBezTo>
                  <a:cubicBezTo>
                    <a:pt x="0" y="418"/>
                    <a:pt x="0" y="2485"/>
                    <a:pt x="396" y="3792"/>
                  </a:cubicBezTo>
                  <a:cubicBezTo>
                    <a:pt x="821" y="5129"/>
                    <a:pt x="2797" y="9324"/>
                    <a:pt x="5806" y="11694"/>
                  </a:cubicBezTo>
                  <a:cubicBezTo>
                    <a:pt x="5806" y="11694"/>
                    <a:pt x="5502" y="11846"/>
                    <a:pt x="5046" y="11938"/>
                  </a:cubicBezTo>
                  <a:cubicBezTo>
                    <a:pt x="4590" y="11998"/>
                    <a:pt x="4317" y="12545"/>
                    <a:pt x="4469" y="13032"/>
                  </a:cubicBezTo>
                  <a:cubicBezTo>
                    <a:pt x="4621" y="13549"/>
                    <a:pt x="5229" y="15342"/>
                    <a:pt x="5776" y="15463"/>
                  </a:cubicBezTo>
                  <a:cubicBezTo>
                    <a:pt x="5821" y="15477"/>
                    <a:pt x="5863" y="15483"/>
                    <a:pt x="5902" y="15483"/>
                  </a:cubicBezTo>
                  <a:cubicBezTo>
                    <a:pt x="6308" y="15483"/>
                    <a:pt x="6384" y="14825"/>
                    <a:pt x="6384" y="14825"/>
                  </a:cubicBezTo>
                  <a:cubicBezTo>
                    <a:pt x="6384" y="14825"/>
                    <a:pt x="7010" y="14694"/>
                    <a:pt x="7476" y="14694"/>
                  </a:cubicBezTo>
                  <a:cubicBezTo>
                    <a:pt x="7683" y="14694"/>
                    <a:pt x="7859" y="14720"/>
                    <a:pt x="7934" y="14795"/>
                  </a:cubicBezTo>
                  <a:cubicBezTo>
                    <a:pt x="8146" y="15008"/>
                    <a:pt x="8724" y="15311"/>
                    <a:pt x="9028" y="16345"/>
                  </a:cubicBezTo>
                  <a:cubicBezTo>
                    <a:pt x="9210" y="16983"/>
                    <a:pt x="6870" y="17561"/>
                    <a:pt x="6566" y="17743"/>
                  </a:cubicBezTo>
                  <a:cubicBezTo>
                    <a:pt x="6171" y="18047"/>
                    <a:pt x="5502" y="18260"/>
                    <a:pt x="5867" y="19293"/>
                  </a:cubicBezTo>
                  <a:cubicBezTo>
                    <a:pt x="6323" y="20631"/>
                    <a:pt x="6536" y="21026"/>
                    <a:pt x="6779" y="21056"/>
                  </a:cubicBezTo>
                  <a:cubicBezTo>
                    <a:pt x="6849" y="21072"/>
                    <a:pt x="6936" y="21083"/>
                    <a:pt x="7029" y="21083"/>
                  </a:cubicBezTo>
                  <a:cubicBezTo>
                    <a:pt x="7298" y="21083"/>
                    <a:pt x="7607" y="20985"/>
                    <a:pt x="7630" y="20600"/>
                  </a:cubicBezTo>
                  <a:cubicBezTo>
                    <a:pt x="7660" y="20053"/>
                    <a:pt x="7782" y="19415"/>
                    <a:pt x="8298" y="19263"/>
                  </a:cubicBezTo>
                  <a:cubicBezTo>
                    <a:pt x="8846" y="19111"/>
                    <a:pt x="9636" y="19202"/>
                    <a:pt x="10153" y="19050"/>
                  </a:cubicBezTo>
                  <a:lnTo>
                    <a:pt x="10487" y="19233"/>
                  </a:lnTo>
                  <a:lnTo>
                    <a:pt x="11004" y="20540"/>
                  </a:lnTo>
                  <a:cubicBezTo>
                    <a:pt x="11004" y="20540"/>
                    <a:pt x="9362" y="22059"/>
                    <a:pt x="9302" y="22150"/>
                  </a:cubicBezTo>
                  <a:cubicBezTo>
                    <a:pt x="9210" y="22272"/>
                    <a:pt x="7934" y="22576"/>
                    <a:pt x="7873" y="23032"/>
                  </a:cubicBezTo>
                  <a:cubicBezTo>
                    <a:pt x="7843" y="23457"/>
                    <a:pt x="8450" y="25190"/>
                    <a:pt x="9302" y="25707"/>
                  </a:cubicBezTo>
                  <a:cubicBezTo>
                    <a:pt x="9302" y="25707"/>
                    <a:pt x="9940" y="25555"/>
                    <a:pt x="10061" y="24734"/>
                  </a:cubicBezTo>
                  <a:lnTo>
                    <a:pt x="11064" y="23822"/>
                  </a:lnTo>
                  <a:lnTo>
                    <a:pt x="11064" y="23822"/>
                  </a:lnTo>
                  <a:cubicBezTo>
                    <a:pt x="11064" y="23822"/>
                    <a:pt x="10669" y="24795"/>
                    <a:pt x="10548" y="25099"/>
                  </a:cubicBezTo>
                  <a:cubicBezTo>
                    <a:pt x="10426" y="25403"/>
                    <a:pt x="9727" y="26771"/>
                    <a:pt x="9605" y="27014"/>
                  </a:cubicBezTo>
                  <a:cubicBezTo>
                    <a:pt x="9484" y="27287"/>
                    <a:pt x="9089" y="27895"/>
                    <a:pt x="9362" y="28746"/>
                  </a:cubicBezTo>
                  <a:cubicBezTo>
                    <a:pt x="9636" y="29567"/>
                    <a:pt x="10092" y="30053"/>
                    <a:pt x="10092" y="30053"/>
                  </a:cubicBezTo>
                  <a:cubicBezTo>
                    <a:pt x="10092" y="30053"/>
                    <a:pt x="10185" y="30093"/>
                    <a:pt x="10301" y="30093"/>
                  </a:cubicBezTo>
                  <a:cubicBezTo>
                    <a:pt x="10487" y="30093"/>
                    <a:pt x="10730" y="29989"/>
                    <a:pt x="10730" y="29445"/>
                  </a:cubicBezTo>
                  <a:cubicBezTo>
                    <a:pt x="10730" y="28534"/>
                    <a:pt x="10457" y="28382"/>
                    <a:pt x="11004" y="27865"/>
                  </a:cubicBezTo>
                  <a:cubicBezTo>
                    <a:pt x="11461" y="27351"/>
                    <a:pt x="11596" y="26917"/>
                    <a:pt x="12089" y="26917"/>
                  </a:cubicBezTo>
                  <a:cubicBezTo>
                    <a:pt x="12121" y="26917"/>
                    <a:pt x="12154" y="26919"/>
                    <a:pt x="12189" y="26923"/>
                  </a:cubicBezTo>
                  <a:cubicBezTo>
                    <a:pt x="12189" y="26923"/>
                    <a:pt x="12554" y="27713"/>
                    <a:pt x="14013" y="28777"/>
                  </a:cubicBezTo>
                  <a:lnTo>
                    <a:pt x="15107" y="30904"/>
                  </a:lnTo>
                  <a:cubicBezTo>
                    <a:pt x="15107" y="30904"/>
                    <a:pt x="15381" y="32029"/>
                    <a:pt x="15533" y="32120"/>
                  </a:cubicBezTo>
                  <a:cubicBezTo>
                    <a:pt x="15533" y="32120"/>
                    <a:pt x="15745" y="32394"/>
                    <a:pt x="16019" y="32394"/>
                  </a:cubicBezTo>
                  <a:cubicBezTo>
                    <a:pt x="16019" y="32394"/>
                    <a:pt x="16047" y="32700"/>
                    <a:pt x="16315" y="32700"/>
                  </a:cubicBezTo>
                  <a:cubicBezTo>
                    <a:pt x="16327" y="32700"/>
                    <a:pt x="16340" y="32699"/>
                    <a:pt x="16353" y="32698"/>
                  </a:cubicBezTo>
                  <a:cubicBezTo>
                    <a:pt x="16657" y="32637"/>
                    <a:pt x="17144" y="32637"/>
                    <a:pt x="17508" y="31938"/>
                  </a:cubicBezTo>
                  <a:cubicBezTo>
                    <a:pt x="17843" y="31208"/>
                    <a:pt x="17752" y="30418"/>
                    <a:pt x="18025" y="29871"/>
                  </a:cubicBezTo>
                  <a:cubicBezTo>
                    <a:pt x="18025" y="29871"/>
                    <a:pt x="18177" y="29293"/>
                    <a:pt x="17873" y="28625"/>
                  </a:cubicBezTo>
                  <a:cubicBezTo>
                    <a:pt x="17539" y="27926"/>
                    <a:pt x="17356" y="27743"/>
                    <a:pt x="16779" y="27470"/>
                  </a:cubicBezTo>
                  <a:cubicBezTo>
                    <a:pt x="16779" y="27470"/>
                    <a:pt x="17235" y="26497"/>
                    <a:pt x="17052" y="26163"/>
                  </a:cubicBezTo>
                  <a:cubicBezTo>
                    <a:pt x="16840" y="25768"/>
                    <a:pt x="15867" y="25403"/>
                    <a:pt x="15867" y="25403"/>
                  </a:cubicBezTo>
                  <a:lnTo>
                    <a:pt x="15989" y="25008"/>
                  </a:lnTo>
                  <a:cubicBezTo>
                    <a:pt x="15989" y="25008"/>
                    <a:pt x="17083" y="25008"/>
                    <a:pt x="17144" y="24552"/>
                  </a:cubicBezTo>
                  <a:cubicBezTo>
                    <a:pt x="17235" y="24126"/>
                    <a:pt x="16779" y="23488"/>
                    <a:pt x="16779" y="23488"/>
                  </a:cubicBezTo>
                  <a:lnTo>
                    <a:pt x="17235" y="22880"/>
                  </a:lnTo>
                  <a:cubicBezTo>
                    <a:pt x="17235" y="22880"/>
                    <a:pt x="18233" y="24191"/>
                    <a:pt x="19565" y="24191"/>
                  </a:cubicBezTo>
                  <a:cubicBezTo>
                    <a:pt x="19609" y="24191"/>
                    <a:pt x="19653" y="24190"/>
                    <a:pt x="19697" y="24187"/>
                  </a:cubicBezTo>
                  <a:cubicBezTo>
                    <a:pt x="19818" y="24187"/>
                    <a:pt x="20578" y="23883"/>
                    <a:pt x="19879" y="23032"/>
                  </a:cubicBezTo>
                  <a:lnTo>
                    <a:pt x="19879" y="23032"/>
                  </a:lnTo>
                  <a:cubicBezTo>
                    <a:pt x="19879" y="23032"/>
                    <a:pt x="20169" y="23113"/>
                    <a:pt x="20486" y="23113"/>
                  </a:cubicBezTo>
                  <a:cubicBezTo>
                    <a:pt x="20750" y="23113"/>
                    <a:pt x="21034" y="23057"/>
                    <a:pt x="21186" y="22850"/>
                  </a:cubicBezTo>
                  <a:cubicBezTo>
                    <a:pt x="21338" y="22667"/>
                    <a:pt x="21034" y="21755"/>
                    <a:pt x="21034" y="21755"/>
                  </a:cubicBezTo>
                  <a:cubicBezTo>
                    <a:pt x="21034" y="21755"/>
                    <a:pt x="22615" y="21634"/>
                    <a:pt x="22706" y="21330"/>
                  </a:cubicBezTo>
                  <a:cubicBezTo>
                    <a:pt x="22828" y="21026"/>
                    <a:pt x="22767" y="20600"/>
                    <a:pt x="22250" y="20236"/>
                  </a:cubicBezTo>
                  <a:cubicBezTo>
                    <a:pt x="21673" y="19810"/>
                    <a:pt x="20943" y="19354"/>
                    <a:pt x="20943" y="19354"/>
                  </a:cubicBezTo>
                  <a:lnTo>
                    <a:pt x="20943" y="19354"/>
                  </a:lnTo>
                  <a:cubicBezTo>
                    <a:pt x="20943" y="19354"/>
                    <a:pt x="21252" y="19390"/>
                    <a:pt x="21637" y="19390"/>
                  </a:cubicBezTo>
                  <a:cubicBezTo>
                    <a:pt x="22187" y="19390"/>
                    <a:pt x="22892" y="19317"/>
                    <a:pt x="23071" y="18959"/>
                  </a:cubicBezTo>
                  <a:cubicBezTo>
                    <a:pt x="23192" y="18746"/>
                    <a:pt x="23010" y="18351"/>
                    <a:pt x="22858" y="18047"/>
                  </a:cubicBezTo>
                  <a:cubicBezTo>
                    <a:pt x="22584" y="17530"/>
                    <a:pt x="22280" y="17074"/>
                    <a:pt x="22280" y="17074"/>
                  </a:cubicBezTo>
                  <a:cubicBezTo>
                    <a:pt x="22280" y="17074"/>
                    <a:pt x="23739" y="15615"/>
                    <a:pt x="23739" y="15524"/>
                  </a:cubicBezTo>
                  <a:cubicBezTo>
                    <a:pt x="23739" y="15403"/>
                    <a:pt x="24104" y="14704"/>
                    <a:pt x="22888" y="14612"/>
                  </a:cubicBezTo>
                  <a:cubicBezTo>
                    <a:pt x="22888" y="14612"/>
                    <a:pt x="22122" y="14678"/>
                    <a:pt x="21411" y="14678"/>
                  </a:cubicBezTo>
                  <a:cubicBezTo>
                    <a:pt x="20937" y="14678"/>
                    <a:pt x="20487" y="14649"/>
                    <a:pt x="20305" y="14552"/>
                  </a:cubicBezTo>
                  <a:cubicBezTo>
                    <a:pt x="20305" y="14552"/>
                    <a:pt x="22402" y="12849"/>
                    <a:pt x="21703" y="11360"/>
                  </a:cubicBezTo>
                  <a:cubicBezTo>
                    <a:pt x="21582" y="11110"/>
                    <a:pt x="21376" y="11019"/>
                    <a:pt x="21138" y="11019"/>
                  </a:cubicBezTo>
                  <a:cubicBezTo>
                    <a:pt x="20479" y="11019"/>
                    <a:pt x="19575" y="11725"/>
                    <a:pt x="19575" y="11725"/>
                  </a:cubicBezTo>
                  <a:cubicBezTo>
                    <a:pt x="19575" y="11725"/>
                    <a:pt x="21186" y="9476"/>
                    <a:pt x="20244" y="8685"/>
                  </a:cubicBezTo>
                  <a:cubicBezTo>
                    <a:pt x="20063" y="8532"/>
                    <a:pt x="19850" y="8470"/>
                    <a:pt x="19624" y="8470"/>
                  </a:cubicBezTo>
                  <a:cubicBezTo>
                    <a:pt x="18635" y="8470"/>
                    <a:pt x="17387" y="9658"/>
                    <a:pt x="17387" y="9658"/>
                  </a:cubicBezTo>
                  <a:cubicBezTo>
                    <a:pt x="17387" y="9658"/>
                    <a:pt x="16902" y="10304"/>
                    <a:pt x="16642" y="10304"/>
                  </a:cubicBezTo>
                  <a:cubicBezTo>
                    <a:pt x="16626" y="10304"/>
                    <a:pt x="16611" y="10302"/>
                    <a:pt x="16597" y="10296"/>
                  </a:cubicBezTo>
                  <a:cubicBezTo>
                    <a:pt x="16597" y="10296"/>
                    <a:pt x="16141" y="8928"/>
                    <a:pt x="15533" y="8807"/>
                  </a:cubicBezTo>
                  <a:cubicBezTo>
                    <a:pt x="15517" y="8804"/>
                    <a:pt x="15501" y="8803"/>
                    <a:pt x="15485" y="8803"/>
                  </a:cubicBezTo>
                  <a:cubicBezTo>
                    <a:pt x="14868" y="8803"/>
                    <a:pt x="13799" y="10448"/>
                    <a:pt x="13770" y="10448"/>
                  </a:cubicBezTo>
                  <a:cubicBezTo>
                    <a:pt x="13739" y="10448"/>
                    <a:pt x="12949" y="8928"/>
                    <a:pt x="12645" y="8898"/>
                  </a:cubicBezTo>
                  <a:cubicBezTo>
                    <a:pt x="12632" y="8897"/>
                    <a:pt x="12619" y="8896"/>
                    <a:pt x="12605" y="8896"/>
                  </a:cubicBezTo>
                  <a:cubicBezTo>
                    <a:pt x="12290" y="8896"/>
                    <a:pt x="11723" y="9216"/>
                    <a:pt x="11490" y="9536"/>
                  </a:cubicBezTo>
                  <a:cubicBezTo>
                    <a:pt x="11490" y="9536"/>
                    <a:pt x="11216" y="8989"/>
                    <a:pt x="10700" y="8928"/>
                  </a:cubicBezTo>
                  <a:cubicBezTo>
                    <a:pt x="10686" y="8928"/>
                    <a:pt x="10673" y="8927"/>
                    <a:pt x="10659" y="8927"/>
                  </a:cubicBezTo>
                  <a:cubicBezTo>
                    <a:pt x="10119" y="8927"/>
                    <a:pt x="9454" y="9506"/>
                    <a:pt x="9454" y="9506"/>
                  </a:cubicBezTo>
                  <a:cubicBezTo>
                    <a:pt x="9454" y="9506"/>
                    <a:pt x="9241" y="8564"/>
                    <a:pt x="8754" y="8442"/>
                  </a:cubicBezTo>
                  <a:cubicBezTo>
                    <a:pt x="8710" y="8431"/>
                    <a:pt x="8666" y="8426"/>
                    <a:pt x="8624" y="8426"/>
                  </a:cubicBezTo>
                  <a:cubicBezTo>
                    <a:pt x="8194" y="8426"/>
                    <a:pt x="7843" y="8928"/>
                    <a:pt x="7843" y="8928"/>
                  </a:cubicBezTo>
                  <a:cubicBezTo>
                    <a:pt x="7843" y="8928"/>
                    <a:pt x="7873" y="8412"/>
                    <a:pt x="7569" y="8169"/>
                  </a:cubicBezTo>
                  <a:cubicBezTo>
                    <a:pt x="7514" y="8135"/>
                    <a:pt x="7449" y="8122"/>
                    <a:pt x="7378" y="8122"/>
                  </a:cubicBezTo>
                  <a:cubicBezTo>
                    <a:pt x="7108" y="8122"/>
                    <a:pt x="6754" y="8312"/>
                    <a:pt x="6545" y="8312"/>
                  </a:cubicBezTo>
                  <a:cubicBezTo>
                    <a:pt x="6506" y="8312"/>
                    <a:pt x="6472" y="8306"/>
                    <a:pt x="6444" y="8290"/>
                  </a:cubicBezTo>
                  <a:cubicBezTo>
                    <a:pt x="6444" y="8290"/>
                    <a:pt x="6779" y="7773"/>
                    <a:pt x="6475" y="7348"/>
                  </a:cubicBezTo>
                  <a:cubicBezTo>
                    <a:pt x="6140" y="6862"/>
                    <a:pt x="4560" y="6497"/>
                    <a:pt x="4560" y="6497"/>
                  </a:cubicBezTo>
                  <a:cubicBezTo>
                    <a:pt x="4499" y="6406"/>
                    <a:pt x="2766" y="4156"/>
                    <a:pt x="1551" y="539"/>
                  </a:cubicBezTo>
                  <a:cubicBezTo>
                    <a:pt x="1551" y="539"/>
                    <a:pt x="1261" y="1"/>
                    <a:pt x="8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5731375" y="3410450"/>
              <a:ext cx="785750" cy="618975"/>
            </a:xfrm>
            <a:custGeom>
              <a:avLst/>
              <a:gdLst/>
              <a:ahLst/>
              <a:cxnLst/>
              <a:rect l="l" t="t" r="r" b="b"/>
              <a:pathLst>
                <a:path w="31430" h="24759" extrusionOk="0">
                  <a:moveTo>
                    <a:pt x="29879" y="1"/>
                  </a:moveTo>
                  <a:cubicBezTo>
                    <a:pt x="29090" y="1"/>
                    <a:pt x="28073" y="206"/>
                    <a:pt x="27326" y="526"/>
                  </a:cubicBezTo>
                  <a:cubicBezTo>
                    <a:pt x="26019" y="1073"/>
                    <a:pt x="22037" y="3414"/>
                    <a:pt x="19940" y="6605"/>
                  </a:cubicBezTo>
                  <a:cubicBezTo>
                    <a:pt x="19940" y="6605"/>
                    <a:pt x="19758" y="6362"/>
                    <a:pt x="19636" y="5906"/>
                  </a:cubicBezTo>
                  <a:cubicBezTo>
                    <a:pt x="19541" y="5549"/>
                    <a:pt x="19184" y="5341"/>
                    <a:pt x="18815" y="5341"/>
                  </a:cubicBezTo>
                  <a:cubicBezTo>
                    <a:pt x="18713" y="5341"/>
                    <a:pt x="18610" y="5357"/>
                    <a:pt x="18512" y="5390"/>
                  </a:cubicBezTo>
                  <a:cubicBezTo>
                    <a:pt x="18056" y="5602"/>
                    <a:pt x="16262" y="6362"/>
                    <a:pt x="16171" y="6909"/>
                  </a:cubicBezTo>
                  <a:cubicBezTo>
                    <a:pt x="16110" y="7456"/>
                    <a:pt x="16870" y="7487"/>
                    <a:pt x="16870" y="7487"/>
                  </a:cubicBezTo>
                  <a:cubicBezTo>
                    <a:pt x="16870" y="7487"/>
                    <a:pt x="17235" y="8794"/>
                    <a:pt x="17053" y="9037"/>
                  </a:cubicBezTo>
                  <a:cubicBezTo>
                    <a:pt x="16870" y="9311"/>
                    <a:pt x="16597" y="9888"/>
                    <a:pt x="15624" y="10253"/>
                  </a:cubicBezTo>
                  <a:cubicBezTo>
                    <a:pt x="15593" y="10265"/>
                    <a:pt x="15562" y="10271"/>
                    <a:pt x="15530" y="10271"/>
                  </a:cubicBezTo>
                  <a:cubicBezTo>
                    <a:pt x="14935" y="10271"/>
                    <a:pt x="14185" y="8202"/>
                    <a:pt x="13983" y="7943"/>
                  </a:cubicBezTo>
                  <a:cubicBezTo>
                    <a:pt x="13726" y="7686"/>
                    <a:pt x="13523" y="7215"/>
                    <a:pt x="12977" y="7215"/>
                  </a:cubicBezTo>
                  <a:cubicBezTo>
                    <a:pt x="12810" y="7215"/>
                    <a:pt x="12613" y="7259"/>
                    <a:pt x="12372" y="7365"/>
                  </a:cubicBezTo>
                  <a:cubicBezTo>
                    <a:pt x="11125" y="7943"/>
                    <a:pt x="10761" y="8186"/>
                    <a:pt x="10700" y="8429"/>
                  </a:cubicBezTo>
                  <a:cubicBezTo>
                    <a:pt x="10669" y="8733"/>
                    <a:pt x="10700" y="9250"/>
                    <a:pt x="11247" y="9250"/>
                  </a:cubicBezTo>
                  <a:cubicBezTo>
                    <a:pt x="11764" y="9250"/>
                    <a:pt x="12432" y="9280"/>
                    <a:pt x="12615" y="9797"/>
                  </a:cubicBezTo>
                  <a:cubicBezTo>
                    <a:pt x="12797" y="10344"/>
                    <a:pt x="12797" y="11104"/>
                    <a:pt x="12980" y="11621"/>
                  </a:cubicBezTo>
                  <a:lnTo>
                    <a:pt x="12828" y="11925"/>
                  </a:lnTo>
                  <a:lnTo>
                    <a:pt x="11612" y="12532"/>
                  </a:lnTo>
                  <a:cubicBezTo>
                    <a:pt x="11612" y="12532"/>
                    <a:pt x="9940" y="11073"/>
                    <a:pt x="9849" y="10982"/>
                  </a:cubicBezTo>
                  <a:cubicBezTo>
                    <a:pt x="9727" y="10921"/>
                    <a:pt x="9271" y="9645"/>
                    <a:pt x="8846" y="9645"/>
                  </a:cubicBezTo>
                  <a:cubicBezTo>
                    <a:pt x="8420" y="9645"/>
                    <a:pt x="6718" y="10405"/>
                    <a:pt x="6353" y="11286"/>
                  </a:cubicBezTo>
                  <a:cubicBezTo>
                    <a:pt x="6353" y="11286"/>
                    <a:pt x="6536" y="11894"/>
                    <a:pt x="7356" y="11985"/>
                  </a:cubicBezTo>
                  <a:lnTo>
                    <a:pt x="8390" y="12928"/>
                  </a:lnTo>
                  <a:cubicBezTo>
                    <a:pt x="8390" y="12928"/>
                    <a:pt x="7417" y="12624"/>
                    <a:pt x="7113" y="12502"/>
                  </a:cubicBezTo>
                  <a:cubicBezTo>
                    <a:pt x="6809" y="12380"/>
                    <a:pt x="5350" y="11833"/>
                    <a:pt x="5077" y="11712"/>
                  </a:cubicBezTo>
                  <a:cubicBezTo>
                    <a:pt x="4915" y="11631"/>
                    <a:pt x="4563" y="11482"/>
                    <a:pt x="4113" y="11482"/>
                  </a:cubicBezTo>
                  <a:cubicBezTo>
                    <a:pt x="3888" y="11482"/>
                    <a:pt x="3638" y="11519"/>
                    <a:pt x="3374" y="11621"/>
                  </a:cubicBezTo>
                  <a:cubicBezTo>
                    <a:pt x="2584" y="11985"/>
                    <a:pt x="2128" y="12472"/>
                    <a:pt x="2128" y="12472"/>
                  </a:cubicBezTo>
                  <a:cubicBezTo>
                    <a:pt x="2128" y="12472"/>
                    <a:pt x="1896" y="13081"/>
                    <a:pt x="2735" y="13081"/>
                  </a:cubicBezTo>
                  <a:cubicBezTo>
                    <a:pt x="2755" y="13081"/>
                    <a:pt x="2776" y="13080"/>
                    <a:pt x="2797" y="13080"/>
                  </a:cubicBezTo>
                  <a:cubicBezTo>
                    <a:pt x="3283" y="13029"/>
                    <a:pt x="3547" y="12933"/>
                    <a:pt x="3783" y="12933"/>
                  </a:cubicBezTo>
                  <a:cubicBezTo>
                    <a:pt x="3975" y="12933"/>
                    <a:pt x="4149" y="12997"/>
                    <a:pt x="4408" y="13201"/>
                  </a:cubicBezTo>
                  <a:cubicBezTo>
                    <a:pt x="4985" y="13657"/>
                    <a:pt x="5441" y="13718"/>
                    <a:pt x="5472" y="14295"/>
                  </a:cubicBezTo>
                  <a:cubicBezTo>
                    <a:pt x="5472" y="14295"/>
                    <a:pt x="4712" y="14751"/>
                    <a:pt x="3770" y="16271"/>
                  </a:cubicBezTo>
                  <a:lnTo>
                    <a:pt x="1733" y="17548"/>
                  </a:lnTo>
                  <a:cubicBezTo>
                    <a:pt x="1733" y="17548"/>
                    <a:pt x="608" y="17943"/>
                    <a:pt x="578" y="18095"/>
                  </a:cubicBezTo>
                  <a:cubicBezTo>
                    <a:pt x="578" y="18095"/>
                    <a:pt x="304" y="18308"/>
                    <a:pt x="335" y="18581"/>
                  </a:cubicBezTo>
                  <a:cubicBezTo>
                    <a:pt x="335" y="18581"/>
                    <a:pt x="1" y="18672"/>
                    <a:pt x="31" y="18976"/>
                  </a:cubicBezTo>
                  <a:cubicBezTo>
                    <a:pt x="61" y="19280"/>
                    <a:pt x="153" y="19767"/>
                    <a:pt x="912" y="20040"/>
                  </a:cubicBezTo>
                  <a:cubicBezTo>
                    <a:pt x="1672" y="20283"/>
                    <a:pt x="2432" y="20192"/>
                    <a:pt x="3010" y="20375"/>
                  </a:cubicBezTo>
                  <a:cubicBezTo>
                    <a:pt x="3010" y="20375"/>
                    <a:pt x="3098" y="20392"/>
                    <a:pt x="3241" y="20392"/>
                  </a:cubicBezTo>
                  <a:cubicBezTo>
                    <a:pt x="3473" y="20392"/>
                    <a:pt x="3849" y="20346"/>
                    <a:pt x="4226" y="20101"/>
                  </a:cubicBezTo>
                  <a:cubicBezTo>
                    <a:pt x="4864" y="19736"/>
                    <a:pt x="5046" y="19493"/>
                    <a:pt x="5289" y="18916"/>
                  </a:cubicBezTo>
                  <a:cubicBezTo>
                    <a:pt x="5289" y="18916"/>
                    <a:pt x="5876" y="19147"/>
                    <a:pt x="6315" y="19147"/>
                  </a:cubicBezTo>
                  <a:cubicBezTo>
                    <a:pt x="6450" y="19147"/>
                    <a:pt x="6571" y="19125"/>
                    <a:pt x="6657" y="19068"/>
                  </a:cubicBezTo>
                  <a:cubicBezTo>
                    <a:pt x="6992" y="18885"/>
                    <a:pt x="7326" y="17821"/>
                    <a:pt x="7326" y="17821"/>
                  </a:cubicBezTo>
                  <a:lnTo>
                    <a:pt x="7751" y="17912"/>
                  </a:lnTo>
                  <a:cubicBezTo>
                    <a:pt x="7751" y="17912"/>
                    <a:pt x="7873" y="19007"/>
                    <a:pt x="8268" y="19037"/>
                  </a:cubicBezTo>
                  <a:cubicBezTo>
                    <a:pt x="8281" y="19038"/>
                    <a:pt x="8294" y="19038"/>
                    <a:pt x="8307" y="19038"/>
                  </a:cubicBezTo>
                  <a:cubicBezTo>
                    <a:pt x="8730" y="19038"/>
                    <a:pt x="9302" y="18581"/>
                    <a:pt x="9302" y="18581"/>
                  </a:cubicBezTo>
                  <a:lnTo>
                    <a:pt x="9940" y="19007"/>
                  </a:lnTo>
                  <a:cubicBezTo>
                    <a:pt x="9940" y="19007"/>
                    <a:pt x="8633" y="20192"/>
                    <a:pt x="8876" y="21560"/>
                  </a:cubicBezTo>
                  <a:cubicBezTo>
                    <a:pt x="8876" y="21621"/>
                    <a:pt x="9051" y="21963"/>
                    <a:pt x="9391" y="21963"/>
                  </a:cubicBezTo>
                  <a:cubicBezTo>
                    <a:pt x="9562" y="21963"/>
                    <a:pt x="9776" y="21876"/>
                    <a:pt x="10031" y="21621"/>
                  </a:cubicBezTo>
                  <a:lnTo>
                    <a:pt x="10031" y="21621"/>
                  </a:lnTo>
                  <a:cubicBezTo>
                    <a:pt x="10031" y="21621"/>
                    <a:pt x="9849" y="22563"/>
                    <a:pt x="10335" y="22867"/>
                  </a:cubicBezTo>
                  <a:cubicBezTo>
                    <a:pt x="10369" y="22891"/>
                    <a:pt x="10420" y="22902"/>
                    <a:pt x="10482" y="22902"/>
                  </a:cubicBezTo>
                  <a:cubicBezTo>
                    <a:pt x="10800" y="22902"/>
                    <a:pt x="11399" y="22624"/>
                    <a:pt x="11399" y="22624"/>
                  </a:cubicBezTo>
                  <a:cubicBezTo>
                    <a:pt x="11399" y="22624"/>
                    <a:pt x="11672" y="24174"/>
                    <a:pt x="11976" y="24235"/>
                  </a:cubicBezTo>
                  <a:cubicBezTo>
                    <a:pt x="12054" y="24258"/>
                    <a:pt x="12137" y="24273"/>
                    <a:pt x="12224" y="24273"/>
                  </a:cubicBezTo>
                  <a:cubicBezTo>
                    <a:pt x="12479" y="24273"/>
                    <a:pt x="12768" y="24141"/>
                    <a:pt x="13040" y="23688"/>
                  </a:cubicBezTo>
                  <a:cubicBezTo>
                    <a:pt x="13375" y="23080"/>
                    <a:pt x="13800" y="22320"/>
                    <a:pt x="13800" y="22320"/>
                  </a:cubicBezTo>
                  <a:lnTo>
                    <a:pt x="13800" y="22320"/>
                  </a:lnTo>
                  <a:cubicBezTo>
                    <a:pt x="13800" y="22320"/>
                    <a:pt x="13709" y="24174"/>
                    <a:pt x="14347" y="24387"/>
                  </a:cubicBezTo>
                  <a:cubicBezTo>
                    <a:pt x="14384" y="24400"/>
                    <a:pt x="14423" y="24407"/>
                    <a:pt x="14465" y="24407"/>
                  </a:cubicBezTo>
                  <a:cubicBezTo>
                    <a:pt x="14699" y="24407"/>
                    <a:pt x="15001" y="24212"/>
                    <a:pt x="15259" y="24083"/>
                  </a:cubicBezTo>
                  <a:cubicBezTo>
                    <a:pt x="15776" y="23779"/>
                    <a:pt x="16232" y="23444"/>
                    <a:pt x="16232" y="23444"/>
                  </a:cubicBezTo>
                  <a:cubicBezTo>
                    <a:pt x="16232" y="23444"/>
                    <a:pt x="17782" y="24751"/>
                    <a:pt x="17904" y="24751"/>
                  </a:cubicBezTo>
                  <a:cubicBezTo>
                    <a:pt x="17912" y="24746"/>
                    <a:pt x="17925" y="24744"/>
                    <a:pt x="17943" y="24744"/>
                  </a:cubicBezTo>
                  <a:cubicBezTo>
                    <a:pt x="17991" y="24744"/>
                    <a:pt x="18068" y="24758"/>
                    <a:pt x="18157" y="24758"/>
                  </a:cubicBezTo>
                  <a:cubicBezTo>
                    <a:pt x="18400" y="24758"/>
                    <a:pt x="18724" y="24650"/>
                    <a:pt x="18724" y="23840"/>
                  </a:cubicBezTo>
                  <a:cubicBezTo>
                    <a:pt x="18724" y="23840"/>
                    <a:pt x="18360" y="21742"/>
                    <a:pt x="18542" y="21256"/>
                  </a:cubicBezTo>
                  <a:lnTo>
                    <a:pt x="18542" y="21256"/>
                  </a:lnTo>
                  <a:cubicBezTo>
                    <a:pt x="18542" y="21256"/>
                    <a:pt x="19820" y="22555"/>
                    <a:pt x="21069" y="22555"/>
                  </a:cubicBezTo>
                  <a:cubicBezTo>
                    <a:pt x="21337" y="22555"/>
                    <a:pt x="21603" y="22495"/>
                    <a:pt x="21855" y="22350"/>
                  </a:cubicBezTo>
                  <a:cubicBezTo>
                    <a:pt x="22767" y="21803"/>
                    <a:pt x="21308" y="20253"/>
                    <a:pt x="21308" y="20253"/>
                  </a:cubicBezTo>
                  <a:lnTo>
                    <a:pt x="21308" y="20253"/>
                  </a:lnTo>
                  <a:cubicBezTo>
                    <a:pt x="21308" y="20253"/>
                    <a:pt x="22577" y="20985"/>
                    <a:pt x="23532" y="20985"/>
                  </a:cubicBezTo>
                  <a:cubicBezTo>
                    <a:pt x="23882" y="20985"/>
                    <a:pt x="24190" y="20887"/>
                    <a:pt x="24378" y="20618"/>
                  </a:cubicBezTo>
                  <a:cubicBezTo>
                    <a:pt x="25107" y="19645"/>
                    <a:pt x="23132" y="17912"/>
                    <a:pt x="23132" y="17912"/>
                  </a:cubicBezTo>
                  <a:cubicBezTo>
                    <a:pt x="23132" y="17912"/>
                    <a:pt x="22372" y="17457"/>
                    <a:pt x="22402" y="17183"/>
                  </a:cubicBezTo>
                  <a:cubicBezTo>
                    <a:pt x="22402" y="17183"/>
                    <a:pt x="23740" y="16605"/>
                    <a:pt x="23770" y="15967"/>
                  </a:cubicBezTo>
                  <a:cubicBezTo>
                    <a:pt x="23831" y="15329"/>
                    <a:pt x="22007" y="14417"/>
                    <a:pt x="22007" y="14356"/>
                  </a:cubicBezTo>
                  <a:cubicBezTo>
                    <a:pt x="22007" y="14326"/>
                    <a:pt x="23436" y="13414"/>
                    <a:pt x="23466" y="13080"/>
                  </a:cubicBezTo>
                  <a:cubicBezTo>
                    <a:pt x="23466" y="12745"/>
                    <a:pt x="23101" y="12198"/>
                    <a:pt x="22767" y="12016"/>
                  </a:cubicBezTo>
                  <a:cubicBezTo>
                    <a:pt x="22767" y="12016"/>
                    <a:pt x="23284" y="11712"/>
                    <a:pt x="23284" y="11165"/>
                  </a:cubicBezTo>
                  <a:cubicBezTo>
                    <a:pt x="23284" y="10648"/>
                    <a:pt x="22615" y="10010"/>
                    <a:pt x="22615" y="10010"/>
                  </a:cubicBezTo>
                  <a:cubicBezTo>
                    <a:pt x="22615" y="10010"/>
                    <a:pt x="23527" y="9706"/>
                    <a:pt x="23588" y="9189"/>
                  </a:cubicBezTo>
                  <a:cubicBezTo>
                    <a:pt x="23679" y="8703"/>
                    <a:pt x="23010" y="8338"/>
                    <a:pt x="23010" y="8338"/>
                  </a:cubicBezTo>
                  <a:cubicBezTo>
                    <a:pt x="23010" y="8338"/>
                    <a:pt x="23588" y="8338"/>
                    <a:pt x="23740" y="7973"/>
                  </a:cubicBezTo>
                  <a:cubicBezTo>
                    <a:pt x="23922" y="7639"/>
                    <a:pt x="23436" y="7122"/>
                    <a:pt x="23557" y="6848"/>
                  </a:cubicBezTo>
                  <a:lnTo>
                    <a:pt x="23557" y="6848"/>
                  </a:lnTo>
                  <a:cubicBezTo>
                    <a:pt x="23557" y="6849"/>
                    <a:pt x="23769" y="6960"/>
                    <a:pt x="24018" y="6960"/>
                  </a:cubicBezTo>
                  <a:cubicBezTo>
                    <a:pt x="24179" y="6960"/>
                    <a:pt x="24356" y="6913"/>
                    <a:pt x="24499" y="6757"/>
                  </a:cubicBezTo>
                  <a:cubicBezTo>
                    <a:pt x="24834" y="6514"/>
                    <a:pt x="24986" y="4873"/>
                    <a:pt x="24986" y="4873"/>
                  </a:cubicBezTo>
                  <a:cubicBezTo>
                    <a:pt x="25107" y="4842"/>
                    <a:pt x="27205" y="2897"/>
                    <a:pt x="30670" y="1377"/>
                  </a:cubicBezTo>
                  <a:cubicBezTo>
                    <a:pt x="30670" y="1377"/>
                    <a:pt x="31430" y="891"/>
                    <a:pt x="31035" y="344"/>
                  </a:cubicBezTo>
                  <a:cubicBezTo>
                    <a:pt x="30883" y="104"/>
                    <a:pt x="30438" y="1"/>
                    <a:pt x="298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6841575" y="4722250"/>
              <a:ext cx="645925" cy="437725"/>
            </a:xfrm>
            <a:custGeom>
              <a:avLst/>
              <a:gdLst/>
              <a:ahLst/>
              <a:cxnLst/>
              <a:rect l="l" t="t" r="r" b="b"/>
              <a:pathLst>
                <a:path w="25837" h="17509" extrusionOk="0">
                  <a:moveTo>
                    <a:pt x="15746" y="0"/>
                  </a:moveTo>
                  <a:cubicBezTo>
                    <a:pt x="14773" y="0"/>
                    <a:pt x="14560" y="1976"/>
                    <a:pt x="14560" y="1976"/>
                  </a:cubicBezTo>
                  <a:cubicBezTo>
                    <a:pt x="14560" y="1976"/>
                    <a:pt x="14591" y="2675"/>
                    <a:pt x="14408" y="2736"/>
                  </a:cubicBezTo>
                  <a:cubicBezTo>
                    <a:pt x="14408" y="2736"/>
                    <a:pt x="13792" y="2358"/>
                    <a:pt x="13331" y="2358"/>
                  </a:cubicBezTo>
                  <a:cubicBezTo>
                    <a:pt x="13222" y="2358"/>
                    <a:pt x="13122" y="2380"/>
                    <a:pt x="13040" y="2432"/>
                  </a:cubicBezTo>
                  <a:cubicBezTo>
                    <a:pt x="12615" y="2705"/>
                    <a:pt x="12858" y="4225"/>
                    <a:pt x="12797" y="4256"/>
                  </a:cubicBezTo>
                  <a:cubicBezTo>
                    <a:pt x="12796" y="4257"/>
                    <a:pt x="12795" y="4257"/>
                    <a:pt x="12792" y="4257"/>
                  </a:cubicBezTo>
                  <a:cubicBezTo>
                    <a:pt x="12710" y="4257"/>
                    <a:pt x="11833" y="3893"/>
                    <a:pt x="11486" y="3893"/>
                  </a:cubicBezTo>
                  <a:cubicBezTo>
                    <a:pt x="11433" y="3893"/>
                    <a:pt x="11392" y="3902"/>
                    <a:pt x="11369" y="3921"/>
                  </a:cubicBezTo>
                  <a:cubicBezTo>
                    <a:pt x="11186" y="4073"/>
                    <a:pt x="10974" y="4560"/>
                    <a:pt x="11034" y="4833"/>
                  </a:cubicBezTo>
                  <a:cubicBezTo>
                    <a:pt x="11034" y="4833"/>
                    <a:pt x="10850" y="4747"/>
                    <a:pt x="10637" y="4747"/>
                  </a:cubicBezTo>
                  <a:cubicBezTo>
                    <a:pt x="10516" y="4747"/>
                    <a:pt x="10385" y="4775"/>
                    <a:pt x="10274" y="4864"/>
                  </a:cubicBezTo>
                  <a:cubicBezTo>
                    <a:pt x="9910" y="5107"/>
                    <a:pt x="9818" y="5806"/>
                    <a:pt x="9818" y="5806"/>
                  </a:cubicBezTo>
                  <a:cubicBezTo>
                    <a:pt x="9818" y="5806"/>
                    <a:pt x="9439" y="5506"/>
                    <a:pt x="9117" y="5506"/>
                  </a:cubicBezTo>
                  <a:cubicBezTo>
                    <a:pt x="9042" y="5506"/>
                    <a:pt x="8970" y="5522"/>
                    <a:pt x="8907" y="5563"/>
                  </a:cubicBezTo>
                  <a:cubicBezTo>
                    <a:pt x="8542" y="5745"/>
                    <a:pt x="8603" y="6323"/>
                    <a:pt x="8603" y="6323"/>
                  </a:cubicBezTo>
                  <a:cubicBezTo>
                    <a:pt x="8603" y="6323"/>
                    <a:pt x="8395" y="6012"/>
                    <a:pt x="8125" y="6012"/>
                  </a:cubicBezTo>
                  <a:cubicBezTo>
                    <a:pt x="8102" y="6012"/>
                    <a:pt x="8079" y="6014"/>
                    <a:pt x="8056" y="6019"/>
                  </a:cubicBezTo>
                  <a:cubicBezTo>
                    <a:pt x="7782" y="6049"/>
                    <a:pt x="7630" y="6566"/>
                    <a:pt x="7448" y="6657"/>
                  </a:cubicBezTo>
                  <a:cubicBezTo>
                    <a:pt x="7448" y="6657"/>
                    <a:pt x="7387" y="6140"/>
                    <a:pt x="6992" y="6079"/>
                  </a:cubicBezTo>
                  <a:cubicBezTo>
                    <a:pt x="6982" y="6076"/>
                    <a:pt x="6969" y="6075"/>
                    <a:pt x="6955" y="6075"/>
                  </a:cubicBezTo>
                  <a:cubicBezTo>
                    <a:pt x="6674" y="6075"/>
                    <a:pt x="5654" y="6626"/>
                    <a:pt x="5654" y="6626"/>
                  </a:cubicBezTo>
                  <a:cubicBezTo>
                    <a:pt x="5593" y="6566"/>
                    <a:pt x="3466" y="6110"/>
                    <a:pt x="1004" y="4651"/>
                  </a:cubicBezTo>
                  <a:cubicBezTo>
                    <a:pt x="1004" y="4651"/>
                    <a:pt x="816" y="4574"/>
                    <a:pt x="617" y="4574"/>
                  </a:cubicBezTo>
                  <a:cubicBezTo>
                    <a:pt x="441" y="4574"/>
                    <a:pt x="255" y="4635"/>
                    <a:pt x="183" y="4864"/>
                  </a:cubicBezTo>
                  <a:cubicBezTo>
                    <a:pt x="1" y="5350"/>
                    <a:pt x="1034" y="6535"/>
                    <a:pt x="1946" y="7113"/>
                  </a:cubicBezTo>
                  <a:cubicBezTo>
                    <a:pt x="2839" y="7678"/>
                    <a:pt x="5947" y="9060"/>
                    <a:pt x="8787" y="9060"/>
                  </a:cubicBezTo>
                  <a:cubicBezTo>
                    <a:pt x="8847" y="9060"/>
                    <a:pt x="8907" y="9059"/>
                    <a:pt x="8967" y="9058"/>
                  </a:cubicBezTo>
                  <a:lnTo>
                    <a:pt x="8967" y="9058"/>
                  </a:lnTo>
                  <a:cubicBezTo>
                    <a:pt x="8967" y="9058"/>
                    <a:pt x="8846" y="9271"/>
                    <a:pt x="8633" y="9544"/>
                  </a:cubicBezTo>
                  <a:cubicBezTo>
                    <a:pt x="8390" y="9818"/>
                    <a:pt x="8511" y="10274"/>
                    <a:pt x="8815" y="10456"/>
                  </a:cubicBezTo>
                  <a:cubicBezTo>
                    <a:pt x="9091" y="10649"/>
                    <a:pt x="10192" y="11267"/>
                    <a:pt x="10666" y="11267"/>
                  </a:cubicBezTo>
                  <a:cubicBezTo>
                    <a:pt x="10715" y="11267"/>
                    <a:pt x="10757" y="11261"/>
                    <a:pt x="10791" y="11247"/>
                  </a:cubicBezTo>
                  <a:cubicBezTo>
                    <a:pt x="11186" y="11064"/>
                    <a:pt x="10822" y="10578"/>
                    <a:pt x="10822" y="10578"/>
                  </a:cubicBezTo>
                  <a:cubicBezTo>
                    <a:pt x="10822" y="10578"/>
                    <a:pt x="11490" y="9757"/>
                    <a:pt x="11703" y="9757"/>
                  </a:cubicBezTo>
                  <a:cubicBezTo>
                    <a:pt x="11761" y="9757"/>
                    <a:pt x="11826" y="9755"/>
                    <a:pt x="11900" y="9755"/>
                  </a:cubicBezTo>
                  <a:cubicBezTo>
                    <a:pt x="12178" y="9755"/>
                    <a:pt x="12573" y="9792"/>
                    <a:pt x="13101" y="10152"/>
                  </a:cubicBezTo>
                  <a:cubicBezTo>
                    <a:pt x="13527" y="10426"/>
                    <a:pt x="12433" y="11946"/>
                    <a:pt x="12402" y="12189"/>
                  </a:cubicBezTo>
                  <a:cubicBezTo>
                    <a:pt x="12311" y="12584"/>
                    <a:pt x="12007" y="13010"/>
                    <a:pt x="12736" y="13465"/>
                  </a:cubicBezTo>
                  <a:cubicBezTo>
                    <a:pt x="13453" y="13871"/>
                    <a:pt x="13794" y="14052"/>
                    <a:pt x="13996" y="14052"/>
                  </a:cubicBezTo>
                  <a:cubicBezTo>
                    <a:pt x="14051" y="14052"/>
                    <a:pt x="14096" y="14039"/>
                    <a:pt x="14135" y="14013"/>
                  </a:cubicBezTo>
                  <a:cubicBezTo>
                    <a:pt x="14317" y="13921"/>
                    <a:pt x="14621" y="13678"/>
                    <a:pt x="14408" y="13344"/>
                  </a:cubicBezTo>
                  <a:cubicBezTo>
                    <a:pt x="14165" y="13010"/>
                    <a:pt x="13922" y="12584"/>
                    <a:pt x="14135" y="12250"/>
                  </a:cubicBezTo>
                  <a:cubicBezTo>
                    <a:pt x="14378" y="11885"/>
                    <a:pt x="14864" y="11551"/>
                    <a:pt x="15138" y="11186"/>
                  </a:cubicBezTo>
                  <a:lnTo>
                    <a:pt x="15381" y="11125"/>
                  </a:lnTo>
                  <a:lnTo>
                    <a:pt x="16354" y="11642"/>
                  </a:lnTo>
                  <a:cubicBezTo>
                    <a:pt x="16354" y="11642"/>
                    <a:pt x="16141" y="13344"/>
                    <a:pt x="16141" y="13405"/>
                  </a:cubicBezTo>
                  <a:cubicBezTo>
                    <a:pt x="16141" y="13526"/>
                    <a:pt x="15533" y="14377"/>
                    <a:pt x="15776" y="14590"/>
                  </a:cubicBezTo>
                  <a:cubicBezTo>
                    <a:pt x="15942" y="14838"/>
                    <a:pt x="16958" y="15462"/>
                    <a:pt x="17689" y="15462"/>
                  </a:cubicBezTo>
                  <a:cubicBezTo>
                    <a:pt x="17764" y="15462"/>
                    <a:pt x="17836" y="15455"/>
                    <a:pt x="17904" y="15441"/>
                  </a:cubicBezTo>
                  <a:cubicBezTo>
                    <a:pt x="17904" y="15441"/>
                    <a:pt x="18208" y="15016"/>
                    <a:pt x="17873" y="14469"/>
                  </a:cubicBezTo>
                  <a:lnTo>
                    <a:pt x="18025" y="13405"/>
                  </a:lnTo>
                  <a:cubicBezTo>
                    <a:pt x="18025" y="13405"/>
                    <a:pt x="18238" y="14165"/>
                    <a:pt x="18329" y="14408"/>
                  </a:cubicBezTo>
                  <a:cubicBezTo>
                    <a:pt x="18390" y="14621"/>
                    <a:pt x="18664" y="15806"/>
                    <a:pt x="18694" y="15988"/>
                  </a:cubicBezTo>
                  <a:cubicBezTo>
                    <a:pt x="18724" y="16231"/>
                    <a:pt x="18846" y="16748"/>
                    <a:pt x="19424" y="17113"/>
                  </a:cubicBezTo>
                  <a:cubicBezTo>
                    <a:pt x="20001" y="17447"/>
                    <a:pt x="20487" y="17508"/>
                    <a:pt x="20487" y="17508"/>
                  </a:cubicBezTo>
                  <a:cubicBezTo>
                    <a:pt x="20487" y="17508"/>
                    <a:pt x="20974" y="17356"/>
                    <a:pt x="20548" y="16839"/>
                  </a:cubicBezTo>
                  <a:cubicBezTo>
                    <a:pt x="20153" y="16292"/>
                    <a:pt x="19879" y="16353"/>
                    <a:pt x="19910" y="15776"/>
                  </a:cubicBezTo>
                  <a:cubicBezTo>
                    <a:pt x="19940" y="15198"/>
                    <a:pt x="19788" y="14894"/>
                    <a:pt x="20092" y="14621"/>
                  </a:cubicBezTo>
                  <a:cubicBezTo>
                    <a:pt x="20092" y="14621"/>
                    <a:pt x="20585" y="14842"/>
                    <a:pt x="21680" y="14842"/>
                  </a:cubicBezTo>
                  <a:cubicBezTo>
                    <a:pt x="21802" y="14842"/>
                    <a:pt x="21931" y="14839"/>
                    <a:pt x="22068" y="14833"/>
                  </a:cubicBezTo>
                  <a:lnTo>
                    <a:pt x="23801" y="15502"/>
                  </a:lnTo>
                  <a:cubicBezTo>
                    <a:pt x="23801" y="15502"/>
                    <a:pt x="24500" y="16019"/>
                    <a:pt x="24621" y="16019"/>
                  </a:cubicBezTo>
                  <a:cubicBezTo>
                    <a:pt x="24621" y="16019"/>
                    <a:pt x="24690" y="16034"/>
                    <a:pt x="24777" y="16034"/>
                  </a:cubicBezTo>
                  <a:cubicBezTo>
                    <a:pt x="24864" y="16034"/>
                    <a:pt x="24971" y="16019"/>
                    <a:pt x="25047" y="15958"/>
                  </a:cubicBezTo>
                  <a:cubicBezTo>
                    <a:pt x="25047" y="15958"/>
                    <a:pt x="25128" y="16039"/>
                    <a:pt x="25227" y="16039"/>
                  </a:cubicBezTo>
                  <a:cubicBezTo>
                    <a:pt x="25276" y="16039"/>
                    <a:pt x="25330" y="16019"/>
                    <a:pt x="25381" y="15958"/>
                  </a:cubicBezTo>
                  <a:cubicBezTo>
                    <a:pt x="25533" y="15806"/>
                    <a:pt x="25837" y="15532"/>
                    <a:pt x="25685" y="14924"/>
                  </a:cubicBezTo>
                  <a:cubicBezTo>
                    <a:pt x="25533" y="14317"/>
                    <a:pt x="25077" y="13921"/>
                    <a:pt x="25016" y="13496"/>
                  </a:cubicBezTo>
                  <a:cubicBezTo>
                    <a:pt x="25016" y="13496"/>
                    <a:pt x="24804" y="13070"/>
                    <a:pt x="24287" y="12858"/>
                  </a:cubicBezTo>
                  <a:cubicBezTo>
                    <a:pt x="23960" y="12712"/>
                    <a:pt x="23753" y="12643"/>
                    <a:pt x="23542" y="12643"/>
                  </a:cubicBezTo>
                  <a:cubicBezTo>
                    <a:pt x="23399" y="12643"/>
                    <a:pt x="23255" y="12675"/>
                    <a:pt x="23071" y="12736"/>
                  </a:cubicBezTo>
                  <a:cubicBezTo>
                    <a:pt x="23071" y="12736"/>
                    <a:pt x="22828" y="11915"/>
                    <a:pt x="22585" y="11824"/>
                  </a:cubicBezTo>
                  <a:cubicBezTo>
                    <a:pt x="22524" y="11800"/>
                    <a:pt x="22445" y="11790"/>
                    <a:pt x="22357" y="11790"/>
                  </a:cubicBezTo>
                  <a:cubicBezTo>
                    <a:pt x="22007" y="11790"/>
                    <a:pt x="21521" y="11946"/>
                    <a:pt x="21521" y="11946"/>
                  </a:cubicBezTo>
                  <a:lnTo>
                    <a:pt x="21399" y="11642"/>
                  </a:lnTo>
                  <a:cubicBezTo>
                    <a:pt x="21399" y="11642"/>
                    <a:pt x="22038" y="11064"/>
                    <a:pt x="21855" y="10791"/>
                  </a:cubicBezTo>
                  <a:cubicBezTo>
                    <a:pt x="21673" y="10517"/>
                    <a:pt x="21095" y="10365"/>
                    <a:pt x="21095" y="10365"/>
                  </a:cubicBezTo>
                  <a:lnTo>
                    <a:pt x="21065" y="9757"/>
                  </a:lnTo>
                  <a:lnTo>
                    <a:pt x="21065" y="9757"/>
                  </a:lnTo>
                  <a:cubicBezTo>
                    <a:pt x="21065" y="9757"/>
                    <a:pt x="21323" y="9817"/>
                    <a:pt x="21677" y="9817"/>
                  </a:cubicBezTo>
                  <a:cubicBezTo>
                    <a:pt x="22119" y="9817"/>
                    <a:pt x="22710" y="9723"/>
                    <a:pt x="23132" y="9301"/>
                  </a:cubicBezTo>
                  <a:cubicBezTo>
                    <a:pt x="23193" y="9241"/>
                    <a:pt x="23527" y="8693"/>
                    <a:pt x="22676" y="8541"/>
                  </a:cubicBezTo>
                  <a:cubicBezTo>
                    <a:pt x="22676" y="8541"/>
                    <a:pt x="23375" y="8237"/>
                    <a:pt x="23345" y="7782"/>
                  </a:cubicBezTo>
                  <a:cubicBezTo>
                    <a:pt x="23345" y="7599"/>
                    <a:pt x="22676" y="7234"/>
                    <a:pt x="22676" y="7234"/>
                  </a:cubicBezTo>
                  <a:cubicBezTo>
                    <a:pt x="22676" y="7234"/>
                    <a:pt x="23557" y="6353"/>
                    <a:pt x="23436" y="6140"/>
                  </a:cubicBezTo>
                  <a:cubicBezTo>
                    <a:pt x="23379" y="5941"/>
                    <a:pt x="23162" y="5742"/>
                    <a:pt x="22712" y="5742"/>
                  </a:cubicBezTo>
                  <a:cubicBezTo>
                    <a:pt x="22681" y="5742"/>
                    <a:pt x="22648" y="5743"/>
                    <a:pt x="22615" y="5745"/>
                  </a:cubicBezTo>
                  <a:cubicBezTo>
                    <a:pt x="22068" y="5775"/>
                    <a:pt x="21430" y="5836"/>
                    <a:pt x="21430" y="5836"/>
                  </a:cubicBezTo>
                  <a:cubicBezTo>
                    <a:pt x="21430" y="5836"/>
                    <a:pt x="22615" y="5076"/>
                    <a:pt x="22493" y="4560"/>
                  </a:cubicBezTo>
                  <a:cubicBezTo>
                    <a:pt x="22463" y="4377"/>
                    <a:pt x="22159" y="4256"/>
                    <a:pt x="21886" y="4134"/>
                  </a:cubicBezTo>
                  <a:cubicBezTo>
                    <a:pt x="21460" y="3952"/>
                    <a:pt x="21065" y="3830"/>
                    <a:pt x="21065" y="3830"/>
                  </a:cubicBezTo>
                  <a:cubicBezTo>
                    <a:pt x="21065" y="3830"/>
                    <a:pt x="21156" y="2280"/>
                    <a:pt x="21126" y="2250"/>
                  </a:cubicBezTo>
                  <a:cubicBezTo>
                    <a:pt x="21084" y="2187"/>
                    <a:pt x="21014" y="1895"/>
                    <a:pt x="20738" y="1895"/>
                  </a:cubicBezTo>
                  <a:cubicBezTo>
                    <a:pt x="20612" y="1895"/>
                    <a:pt x="20443" y="1956"/>
                    <a:pt x="20214" y="2128"/>
                  </a:cubicBezTo>
                  <a:cubicBezTo>
                    <a:pt x="20214" y="2128"/>
                    <a:pt x="19089" y="3253"/>
                    <a:pt x="18694" y="3374"/>
                  </a:cubicBezTo>
                  <a:cubicBezTo>
                    <a:pt x="18694" y="3374"/>
                    <a:pt x="19089" y="1338"/>
                    <a:pt x="17934" y="821"/>
                  </a:cubicBezTo>
                  <a:cubicBezTo>
                    <a:pt x="17866" y="789"/>
                    <a:pt x="17800" y="775"/>
                    <a:pt x="17739" y="775"/>
                  </a:cubicBezTo>
                  <a:cubicBezTo>
                    <a:pt x="17145" y="775"/>
                    <a:pt x="16870" y="2098"/>
                    <a:pt x="16870" y="2098"/>
                  </a:cubicBezTo>
                  <a:cubicBezTo>
                    <a:pt x="16870" y="2098"/>
                    <a:pt x="16688" y="0"/>
                    <a:pt x="157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4868150" y="2362800"/>
              <a:ext cx="655800" cy="426400"/>
            </a:xfrm>
            <a:custGeom>
              <a:avLst/>
              <a:gdLst/>
              <a:ahLst/>
              <a:cxnLst/>
              <a:rect l="l" t="t" r="r" b="b"/>
              <a:pathLst>
                <a:path w="26232" h="17056" extrusionOk="0">
                  <a:moveTo>
                    <a:pt x="13262" y="1"/>
                  </a:moveTo>
                  <a:cubicBezTo>
                    <a:pt x="13089" y="1"/>
                    <a:pt x="12897" y="112"/>
                    <a:pt x="12827" y="638"/>
                  </a:cubicBezTo>
                  <a:cubicBezTo>
                    <a:pt x="12827" y="638"/>
                    <a:pt x="12827" y="2280"/>
                    <a:pt x="12645" y="2584"/>
                  </a:cubicBezTo>
                  <a:cubicBezTo>
                    <a:pt x="12645" y="2584"/>
                    <a:pt x="11723" y="1260"/>
                    <a:pt x="10713" y="1260"/>
                  </a:cubicBezTo>
                  <a:cubicBezTo>
                    <a:pt x="10577" y="1260"/>
                    <a:pt x="10441" y="1284"/>
                    <a:pt x="10304" y="1337"/>
                  </a:cubicBezTo>
                  <a:cubicBezTo>
                    <a:pt x="9544" y="1581"/>
                    <a:pt x="10426" y="2948"/>
                    <a:pt x="10426" y="2948"/>
                  </a:cubicBezTo>
                  <a:cubicBezTo>
                    <a:pt x="10426" y="2948"/>
                    <a:pt x="9423" y="2081"/>
                    <a:pt x="8662" y="2081"/>
                  </a:cubicBezTo>
                  <a:cubicBezTo>
                    <a:pt x="8467" y="2081"/>
                    <a:pt x="8288" y="2137"/>
                    <a:pt x="8146" y="2280"/>
                  </a:cubicBezTo>
                  <a:cubicBezTo>
                    <a:pt x="7477" y="2918"/>
                    <a:pt x="8724" y="4529"/>
                    <a:pt x="8724" y="4529"/>
                  </a:cubicBezTo>
                  <a:cubicBezTo>
                    <a:pt x="8724" y="4529"/>
                    <a:pt x="9210" y="4985"/>
                    <a:pt x="9180" y="5167"/>
                  </a:cubicBezTo>
                  <a:cubicBezTo>
                    <a:pt x="9180" y="5167"/>
                    <a:pt x="8116" y="5441"/>
                    <a:pt x="7994" y="5897"/>
                  </a:cubicBezTo>
                  <a:cubicBezTo>
                    <a:pt x="7873" y="6353"/>
                    <a:pt x="9149" y="7295"/>
                    <a:pt x="9088" y="7325"/>
                  </a:cubicBezTo>
                  <a:cubicBezTo>
                    <a:pt x="9088" y="7356"/>
                    <a:pt x="7873" y="7872"/>
                    <a:pt x="7842" y="8085"/>
                  </a:cubicBezTo>
                  <a:cubicBezTo>
                    <a:pt x="7812" y="8328"/>
                    <a:pt x="8024" y="8815"/>
                    <a:pt x="8268" y="8997"/>
                  </a:cubicBezTo>
                  <a:cubicBezTo>
                    <a:pt x="8268" y="8997"/>
                    <a:pt x="7812" y="9149"/>
                    <a:pt x="7721" y="9575"/>
                  </a:cubicBezTo>
                  <a:cubicBezTo>
                    <a:pt x="7660" y="10000"/>
                    <a:pt x="8116" y="10547"/>
                    <a:pt x="8116" y="10547"/>
                  </a:cubicBezTo>
                  <a:cubicBezTo>
                    <a:pt x="8116" y="10547"/>
                    <a:pt x="7386" y="10638"/>
                    <a:pt x="7265" y="11003"/>
                  </a:cubicBezTo>
                  <a:cubicBezTo>
                    <a:pt x="7173" y="11398"/>
                    <a:pt x="7569" y="11733"/>
                    <a:pt x="7569" y="11733"/>
                  </a:cubicBezTo>
                  <a:cubicBezTo>
                    <a:pt x="7569" y="11733"/>
                    <a:pt x="7516" y="11725"/>
                    <a:pt x="7440" y="11725"/>
                  </a:cubicBezTo>
                  <a:cubicBezTo>
                    <a:pt x="7305" y="11725"/>
                    <a:pt x="7096" y="11749"/>
                    <a:pt x="6961" y="11885"/>
                  </a:cubicBezTo>
                  <a:cubicBezTo>
                    <a:pt x="6778" y="12128"/>
                    <a:pt x="7082" y="12584"/>
                    <a:pt x="6961" y="12766"/>
                  </a:cubicBezTo>
                  <a:cubicBezTo>
                    <a:pt x="6961" y="12766"/>
                    <a:pt x="6761" y="12599"/>
                    <a:pt x="6521" y="12599"/>
                  </a:cubicBezTo>
                  <a:cubicBezTo>
                    <a:pt x="6437" y="12599"/>
                    <a:pt x="6348" y="12620"/>
                    <a:pt x="6262" y="12675"/>
                  </a:cubicBezTo>
                  <a:cubicBezTo>
                    <a:pt x="5714" y="12797"/>
                    <a:pt x="5380" y="13982"/>
                    <a:pt x="5380" y="13982"/>
                  </a:cubicBezTo>
                  <a:cubicBezTo>
                    <a:pt x="5319" y="14012"/>
                    <a:pt x="3435" y="15167"/>
                    <a:pt x="638" y="15836"/>
                  </a:cubicBezTo>
                  <a:cubicBezTo>
                    <a:pt x="638" y="15836"/>
                    <a:pt x="0" y="16110"/>
                    <a:pt x="213" y="16566"/>
                  </a:cubicBezTo>
                  <a:cubicBezTo>
                    <a:pt x="383" y="16885"/>
                    <a:pt x="1196" y="17055"/>
                    <a:pt x="2033" y="17055"/>
                  </a:cubicBezTo>
                  <a:cubicBezTo>
                    <a:pt x="2390" y="17055"/>
                    <a:pt x="2752" y="17024"/>
                    <a:pt x="3070" y="16961"/>
                  </a:cubicBezTo>
                  <a:cubicBezTo>
                    <a:pt x="4134" y="16718"/>
                    <a:pt x="7447" y="15502"/>
                    <a:pt x="9453" y="13374"/>
                  </a:cubicBezTo>
                  <a:cubicBezTo>
                    <a:pt x="9453" y="13374"/>
                    <a:pt x="9514" y="13617"/>
                    <a:pt x="9544" y="13952"/>
                  </a:cubicBezTo>
                  <a:cubicBezTo>
                    <a:pt x="9599" y="14251"/>
                    <a:pt x="9897" y="14478"/>
                    <a:pt x="10243" y="14478"/>
                  </a:cubicBezTo>
                  <a:cubicBezTo>
                    <a:pt x="10283" y="14478"/>
                    <a:pt x="10324" y="14475"/>
                    <a:pt x="10365" y="14468"/>
                  </a:cubicBezTo>
                  <a:cubicBezTo>
                    <a:pt x="10730" y="14407"/>
                    <a:pt x="12158" y="14073"/>
                    <a:pt x="12280" y="13648"/>
                  </a:cubicBezTo>
                  <a:cubicBezTo>
                    <a:pt x="12432" y="13252"/>
                    <a:pt x="11824" y="13100"/>
                    <a:pt x="11824" y="13100"/>
                  </a:cubicBezTo>
                  <a:cubicBezTo>
                    <a:pt x="11824" y="13100"/>
                    <a:pt x="11733" y="12097"/>
                    <a:pt x="11915" y="11945"/>
                  </a:cubicBezTo>
                  <a:cubicBezTo>
                    <a:pt x="12098" y="11793"/>
                    <a:pt x="12371" y="11368"/>
                    <a:pt x="13161" y="11216"/>
                  </a:cubicBezTo>
                  <a:cubicBezTo>
                    <a:pt x="13173" y="11214"/>
                    <a:pt x="13185" y="11213"/>
                    <a:pt x="13197" y="11213"/>
                  </a:cubicBezTo>
                  <a:cubicBezTo>
                    <a:pt x="13661" y="11213"/>
                    <a:pt x="13925" y="12954"/>
                    <a:pt x="14073" y="13192"/>
                  </a:cubicBezTo>
                  <a:cubicBezTo>
                    <a:pt x="14281" y="13452"/>
                    <a:pt x="14356" y="13868"/>
                    <a:pt x="14907" y="13868"/>
                  </a:cubicBezTo>
                  <a:cubicBezTo>
                    <a:pt x="15000" y="13868"/>
                    <a:pt x="15106" y="13856"/>
                    <a:pt x="15228" y="13830"/>
                  </a:cubicBezTo>
                  <a:cubicBezTo>
                    <a:pt x="16231" y="13556"/>
                    <a:pt x="16535" y="13465"/>
                    <a:pt x="16626" y="13252"/>
                  </a:cubicBezTo>
                  <a:cubicBezTo>
                    <a:pt x="16718" y="13040"/>
                    <a:pt x="16748" y="12645"/>
                    <a:pt x="16353" y="12584"/>
                  </a:cubicBezTo>
                  <a:cubicBezTo>
                    <a:pt x="15988" y="12493"/>
                    <a:pt x="15471" y="12401"/>
                    <a:pt x="15411" y="11976"/>
                  </a:cubicBezTo>
                  <a:cubicBezTo>
                    <a:pt x="15319" y="11550"/>
                    <a:pt x="15441" y="10942"/>
                    <a:pt x="15380" y="10517"/>
                  </a:cubicBezTo>
                  <a:lnTo>
                    <a:pt x="15532" y="10304"/>
                  </a:lnTo>
                  <a:lnTo>
                    <a:pt x="16535" y="10000"/>
                  </a:lnTo>
                  <a:cubicBezTo>
                    <a:pt x="16535" y="10000"/>
                    <a:pt x="17599" y="11307"/>
                    <a:pt x="17690" y="11398"/>
                  </a:cubicBezTo>
                  <a:cubicBezTo>
                    <a:pt x="17751" y="11459"/>
                    <a:pt x="17903" y="12462"/>
                    <a:pt x="18268" y="12523"/>
                  </a:cubicBezTo>
                  <a:cubicBezTo>
                    <a:pt x="18296" y="12528"/>
                    <a:pt x="18331" y="12531"/>
                    <a:pt x="18372" y="12531"/>
                  </a:cubicBezTo>
                  <a:cubicBezTo>
                    <a:pt x="18820" y="12531"/>
                    <a:pt x="19978" y="12229"/>
                    <a:pt x="20396" y="11672"/>
                  </a:cubicBezTo>
                  <a:cubicBezTo>
                    <a:pt x="20396" y="11672"/>
                    <a:pt x="20304" y="11155"/>
                    <a:pt x="19696" y="11003"/>
                  </a:cubicBezTo>
                  <a:lnTo>
                    <a:pt x="19058" y="10183"/>
                  </a:lnTo>
                  <a:lnTo>
                    <a:pt x="19058" y="10183"/>
                  </a:lnTo>
                  <a:cubicBezTo>
                    <a:pt x="19058" y="10183"/>
                    <a:pt x="19788" y="10547"/>
                    <a:pt x="19970" y="10669"/>
                  </a:cubicBezTo>
                  <a:cubicBezTo>
                    <a:pt x="20183" y="10790"/>
                    <a:pt x="21186" y="11429"/>
                    <a:pt x="21368" y="11550"/>
                  </a:cubicBezTo>
                  <a:cubicBezTo>
                    <a:pt x="21515" y="11648"/>
                    <a:pt x="21861" y="11865"/>
                    <a:pt x="22324" y="11865"/>
                  </a:cubicBezTo>
                  <a:cubicBezTo>
                    <a:pt x="22435" y="11865"/>
                    <a:pt x="22552" y="11853"/>
                    <a:pt x="22675" y="11824"/>
                  </a:cubicBezTo>
                  <a:cubicBezTo>
                    <a:pt x="23314" y="11672"/>
                    <a:pt x="23739" y="11368"/>
                    <a:pt x="23739" y="11368"/>
                  </a:cubicBezTo>
                  <a:cubicBezTo>
                    <a:pt x="23739" y="11368"/>
                    <a:pt x="23982" y="10912"/>
                    <a:pt x="23314" y="10821"/>
                  </a:cubicBezTo>
                  <a:cubicBezTo>
                    <a:pt x="23184" y="10810"/>
                    <a:pt x="23074" y="10807"/>
                    <a:pt x="22978" y="10807"/>
                  </a:cubicBezTo>
                  <a:cubicBezTo>
                    <a:pt x="22872" y="10807"/>
                    <a:pt x="22784" y="10810"/>
                    <a:pt x="22706" y="10810"/>
                  </a:cubicBezTo>
                  <a:cubicBezTo>
                    <a:pt x="22470" y="10810"/>
                    <a:pt x="22333" y="10778"/>
                    <a:pt x="22128" y="10517"/>
                  </a:cubicBezTo>
                  <a:cubicBezTo>
                    <a:pt x="21763" y="10122"/>
                    <a:pt x="21399" y="10000"/>
                    <a:pt x="21490" y="9575"/>
                  </a:cubicBezTo>
                  <a:cubicBezTo>
                    <a:pt x="21490" y="9575"/>
                    <a:pt x="22128" y="9362"/>
                    <a:pt x="23040" y="8328"/>
                  </a:cubicBezTo>
                  <a:lnTo>
                    <a:pt x="24742" y="7629"/>
                  </a:lnTo>
                  <a:cubicBezTo>
                    <a:pt x="24742" y="7629"/>
                    <a:pt x="25654" y="7477"/>
                    <a:pt x="25715" y="7417"/>
                  </a:cubicBezTo>
                  <a:cubicBezTo>
                    <a:pt x="25715" y="7417"/>
                    <a:pt x="25928" y="7265"/>
                    <a:pt x="25928" y="7052"/>
                  </a:cubicBezTo>
                  <a:cubicBezTo>
                    <a:pt x="25928" y="7052"/>
                    <a:pt x="26201" y="7052"/>
                    <a:pt x="26201" y="6839"/>
                  </a:cubicBezTo>
                  <a:cubicBezTo>
                    <a:pt x="26201" y="6596"/>
                    <a:pt x="26232" y="6231"/>
                    <a:pt x="25715" y="5927"/>
                  </a:cubicBezTo>
                  <a:cubicBezTo>
                    <a:pt x="25168" y="5623"/>
                    <a:pt x="24560" y="5623"/>
                    <a:pt x="24195" y="5380"/>
                  </a:cubicBezTo>
                  <a:cubicBezTo>
                    <a:pt x="24195" y="5380"/>
                    <a:pt x="24048" y="5327"/>
                    <a:pt x="23815" y="5327"/>
                  </a:cubicBezTo>
                  <a:cubicBezTo>
                    <a:pt x="23652" y="5327"/>
                    <a:pt x="23448" y="5353"/>
                    <a:pt x="23222" y="5441"/>
                  </a:cubicBezTo>
                  <a:cubicBezTo>
                    <a:pt x="22706" y="5623"/>
                    <a:pt x="22523" y="5775"/>
                    <a:pt x="22280" y="6201"/>
                  </a:cubicBezTo>
                  <a:cubicBezTo>
                    <a:pt x="22280" y="6201"/>
                    <a:pt x="21722" y="5875"/>
                    <a:pt x="21419" y="5875"/>
                  </a:cubicBezTo>
                  <a:cubicBezTo>
                    <a:pt x="21376" y="5875"/>
                    <a:pt x="21338" y="5882"/>
                    <a:pt x="21307" y="5897"/>
                  </a:cubicBezTo>
                  <a:cubicBezTo>
                    <a:pt x="21003" y="5988"/>
                    <a:pt x="20608" y="6717"/>
                    <a:pt x="20608" y="6717"/>
                  </a:cubicBezTo>
                  <a:lnTo>
                    <a:pt x="20304" y="6596"/>
                  </a:lnTo>
                  <a:cubicBezTo>
                    <a:pt x="20304" y="6596"/>
                    <a:pt x="20396" y="5775"/>
                    <a:pt x="20031" y="5684"/>
                  </a:cubicBezTo>
                  <a:cubicBezTo>
                    <a:pt x="20006" y="5678"/>
                    <a:pt x="19979" y="5676"/>
                    <a:pt x="19950" y="5676"/>
                  </a:cubicBezTo>
                  <a:cubicBezTo>
                    <a:pt x="19662" y="5676"/>
                    <a:pt x="19210" y="5927"/>
                    <a:pt x="19210" y="5927"/>
                  </a:cubicBezTo>
                  <a:lnTo>
                    <a:pt x="18754" y="5502"/>
                  </a:lnTo>
                  <a:cubicBezTo>
                    <a:pt x="18754" y="5502"/>
                    <a:pt x="19879" y="4772"/>
                    <a:pt x="19879" y="3708"/>
                  </a:cubicBezTo>
                  <a:cubicBezTo>
                    <a:pt x="19879" y="3664"/>
                    <a:pt x="19798" y="3327"/>
                    <a:pt x="19481" y="3327"/>
                  </a:cubicBezTo>
                  <a:cubicBezTo>
                    <a:pt x="19364" y="3327"/>
                    <a:pt x="19216" y="3373"/>
                    <a:pt x="19028" y="3495"/>
                  </a:cubicBezTo>
                  <a:cubicBezTo>
                    <a:pt x="19028" y="3495"/>
                    <a:pt x="19271" y="2766"/>
                    <a:pt x="18967" y="2492"/>
                  </a:cubicBezTo>
                  <a:cubicBezTo>
                    <a:pt x="18927" y="2452"/>
                    <a:pt x="18851" y="2438"/>
                    <a:pt x="18761" y="2438"/>
                  </a:cubicBezTo>
                  <a:cubicBezTo>
                    <a:pt x="18509" y="2438"/>
                    <a:pt x="18146" y="2553"/>
                    <a:pt x="18146" y="2553"/>
                  </a:cubicBezTo>
                  <a:cubicBezTo>
                    <a:pt x="18146" y="2553"/>
                    <a:pt x="18146" y="1337"/>
                    <a:pt x="17964" y="1216"/>
                  </a:cubicBezTo>
                  <a:cubicBezTo>
                    <a:pt x="17876" y="1183"/>
                    <a:pt x="17781" y="1158"/>
                    <a:pt x="17679" y="1158"/>
                  </a:cubicBezTo>
                  <a:cubicBezTo>
                    <a:pt x="17498" y="1158"/>
                    <a:pt x="17296" y="1237"/>
                    <a:pt x="17082" y="1489"/>
                  </a:cubicBezTo>
                  <a:cubicBezTo>
                    <a:pt x="16748" y="1885"/>
                    <a:pt x="16323" y="2401"/>
                    <a:pt x="16323" y="2401"/>
                  </a:cubicBezTo>
                  <a:cubicBezTo>
                    <a:pt x="16323" y="2401"/>
                    <a:pt x="16626" y="1033"/>
                    <a:pt x="16171" y="760"/>
                  </a:cubicBezTo>
                  <a:cubicBezTo>
                    <a:pt x="16130" y="728"/>
                    <a:pt x="16079" y="715"/>
                    <a:pt x="16021" y="715"/>
                  </a:cubicBezTo>
                  <a:cubicBezTo>
                    <a:pt x="15859" y="715"/>
                    <a:pt x="15642" y="814"/>
                    <a:pt x="15441" y="881"/>
                  </a:cubicBezTo>
                  <a:cubicBezTo>
                    <a:pt x="15016" y="1033"/>
                    <a:pt x="14651" y="1246"/>
                    <a:pt x="14651" y="1246"/>
                  </a:cubicBezTo>
                  <a:cubicBezTo>
                    <a:pt x="14651" y="1246"/>
                    <a:pt x="13648" y="61"/>
                    <a:pt x="13557" y="61"/>
                  </a:cubicBezTo>
                  <a:cubicBezTo>
                    <a:pt x="13505" y="61"/>
                    <a:pt x="13388" y="1"/>
                    <a:pt x="132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6514075" y="2480725"/>
              <a:ext cx="477975" cy="607075"/>
            </a:xfrm>
            <a:custGeom>
              <a:avLst/>
              <a:gdLst/>
              <a:ahLst/>
              <a:cxnLst/>
              <a:rect l="l" t="t" r="r" b="b"/>
              <a:pathLst>
                <a:path w="19119" h="24283" extrusionOk="0">
                  <a:moveTo>
                    <a:pt x="656" y="0"/>
                  </a:moveTo>
                  <a:cubicBezTo>
                    <a:pt x="582" y="0"/>
                    <a:pt x="505" y="25"/>
                    <a:pt x="426" y="85"/>
                  </a:cubicBezTo>
                  <a:cubicBezTo>
                    <a:pt x="0" y="329"/>
                    <a:pt x="61" y="1940"/>
                    <a:pt x="456" y="2912"/>
                  </a:cubicBezTo>
                  <a:cubicBezTo>
                    <a:pt x="821" y="3946"/>
                    <a:pt x="2493" y="7016"/>
                    <a:pt x="4894" y="8748"/>
                  </a:cubicBezTo>
                  <a:cubicBezTo>
                    <a:pt x="4894" y="8748"/>
                    <a:pt x="4681" y="8839"/>
                    <a:pt x="4316" y="8931"/>
                  </a:cubicBezTo>
                  <a:cubicBezTo>
                    <a:pt x="3982" y="8991"/>
                    <a:pt x="3800" y="9417"/>
                    <a:pt x="3952" y="9812"/>
                  </a:cubicBezTo>
                  <a:cubicBezTo>
                    <a:pt x="4073" y="10177"/>
                    <a:pt x="4620" y="11514"/>
                    <a:pt x="5046" y="11636"/>
                  </a:cubicBezTo>
                  <a:cubicBezTo>
                    <a:pt x="5066" y="11639"/>
                    <a:pt x="5085" y="11640"/>
                    <a:pt x="5104" y="11640"/>
                  </a:cubicBezTo>
                  <a:cubicBezTo>
                    <a:pt x="5474" y="11640"/>
                    <a:pt x="5502" y="11089"/>
                    <a:pt x="5502" y="11089"/>
                  </a:cubicBezTo>
                  <a:cubicBezTo>
                    <a:pt x="5502" y="11089"/>
                    <a:pt x="6116" y="10921"/>
                    <a:pt x="6471" y="10921"/>
                  </a:cubicBezTo>
                  <a:cubicBezTo>
                    <a:pt x="6569" y="10921"/>
                    <a:pt x="6648" y="10934"/>
                    <a:pt x="6687" y="10967"/>
                  </a:cubicBezTo>
                  <a:cubicBezTo>
                    <a:pt x="6870" y="11119"/>
                    <a:pt x="7325" y="11362"/>
                    <a:pt x="7599" y="12122"/>
                  </a:cubicBezTo>
                  <a:cubicBezTo>
                    <a:pt x="7751" y="12578"/>
                    <a:pt x="5988" y="13156"/>
                    <a:pt x="5775" y="13308"/>
                  </a:cubicBezTo>
                  <a:cubicBezTo>
                    <a:pt x="5502" y="13551"/>
                    <a:pt x="4985" y="13703"/>
                    <a:pt x="5319" y="14523"/>
                  </a:cubicBezTo>
                  <a:cubicBezTo>
                    <a:pt x="5745" y="15496"/>
                    <a:pt x="5897" y="15770"/>
                    <a:pt x="6110" y="15800"/>
                  </a:cubicBezTo>
                  <a:cubicBezTo>
                    <a:pt x="6162" y="15807"/>
                    <a:pt x="6221" y="15812"/>
                    <a:pt x="6281" y="15812"/>
                  </a:cubicBezTo>
                  <a:cubicBezTo>
                    <a:pt x="6495" y="15812"/>
                    <a:pt x="6724" y="15745"/>
                    <a:pt x="6748" y="15435"/>
                  </a:cubicBezTo>
                  <a:cubicBezTo>
                    <a:pt x="6748" y="15010"/>
                    <a:pt x="6839" y="14523"/>
                    <a:pt x="7204" y="14402"/>
                  </a:cubicBezTo>
                  <a:cubicBezTo>
                    <a:pt x="7629" y="14280"/>
                    <a:pt x="8207" y="14280"/>
                    <a:pt x="8633" y="14128"/>
                  </a:cubicBezTo>
                  <a:lnTo>
                    <a:pt x="8845" y="14250"/>
                  </a:lnTo>
                  <a:lnTo>
                    <a:pt x="9301" y="15192"/>
                  </a:lnTo>
                  <a:cubicBezTo>
                    <a:pt x="9301" y="15192"/>
                    <a:pt x="8116" y="16408"/>
                    <a:pt x="8085" y="16529"/>
                  </a:cubicBezTo>
                  <a:cubicBezTo>
                    <a:pt x="8025" y="16590"/>
                    <a:pt x="7052" y="16894"/>
                    <a:pt x="7052" y="17259"/>
                  </a:cubicBezTo>
                  <a:cubicBezTo>
                    <a:pt x="7052" y="17593"/>
                    <a:pt x="7599" y="18870"/>
                    <a:pt x="8237" y="19235"/>
                  </a:cubicBezTo>
                  <a:cubicBezTo>
                    <a:pt x="8237" y="19235"/>
                    <a:pt x="8724" y="19083"/>
                    <a:pt x="8815" y="18475"/>
                  </a:cubicBezTo>
                  <a:lnTo>
                    <a:pt x="9575" y="17715"/>
                  </a:lnTo>
                  <a:lnTo>
                    <a:pt x="9575" y="17715"/>
                  </a:lnTo>
                  <a:cubicBezTo>
                    <a:pt x="9575" y="17715"/>
                    <a:pt x="9301" y="18475"/>
                    <a:pt x="9240" y="18688"/>
                  </a:cubicBezTo>
                  <a:cubicBezTo>
                    <a:pt x="9149" y="18931"/>
                    <a:pt x="8663" y="20025"/>
                    <a:pt x="8572" y="20207"/>
                  </a:cubicBezTo>
                  <a:cubicBezTo>
                    <a:pt x="8511" y="20390"/>
                    <a:pt x="8237" y="20906"/>
                    <a:pt x="8481" y="21545"/>
                  </a:cubicBezTo>
                  <a:cubicBezTo>
                    <a:pt x="8693" y="22183"/>
                    <a:pt x="9088" y="22517"/>
                    <a:pt x="9088" y="22517"/>
                  </a:cubicBezTo>
                  <a:cubicBezTo>
                    <a:pt x="9088" y="22517"/>
                    <a:pt x="9158" y="22548"/>
                    <a:pt x="9243" y="22548"/>
                  </a:cubicBezTo>
                  <a:cubicBezTo>
                    <a:pt x="9382" y="22548"/>
                    <a:pt x="9563" y="22466"/>
                    <a:pt x="9544" y="22031"/>
                  </a:cubicBezTo>
                  <a:cubicBezTo>
                    <a:pt x="9484" y="21362"/>
                    <a:pt x="9301" y="21241"/>
                    <a:pt x="9636" y="20815"/>
                  </a:cubicBezTo>
                  <a:cubicBezTo>
                    <a:pt x="10031" y="20390"/>
                    <a:pt x="10061" y="20055"/>
                    <a:pt x="10517" y="20025"/>
                  </a:cubicBezTo>
                  <a:cubicBezTo>
                    <a:pt x="10517" y="20025"/>
                    <a:pt x="10821" y="20633"/>
                    <a:pt x="12006" y="21393"/>
                  </a:cubicBezTo>
                  <a:lnTo>
                    <a:pt x="12949" y="22943"/>
                  </a:lnTo>
                  <a:cubicBezTo>
                    <a:pt x="12949" y="22943"/>
                    <a:pt x="13222" y="23824"/>
                    <a:pt x="13344" y="23855"/>
                  </a:cubicBezTo>
                  <a:cubicBezTo>
                    <a:pt x="13344" y="23855"/>
                    <a:pt x="13526" y="24037"/>
                    <a:pt x="13709" y="24037"/>
                  </a:cubicBezTo>
                  <a:cubicBezTo>
                    <a:pt x="13709" y="24037"/>
                    <a:pt x="13736" y="24283"/>
                    <a:pt x="13945" y="24283"/>
                  </a:cubicBezTo>
                  <a:cubicBezTo>
                    <a:pt x="13957" y="24283"/>
                    <a:pt x="13969" y="24282"/>
                    <a:pt x="13982" y="24280"/>
                  </a:cubicBezTo>
                  <a:cubicBezTo>
                    <a:pt x="14195" y="24250"/>
                    <a:pt x="14590" y="24189"/>
                    <a:pt x="14803" y="23642"/>
                  </a:cubicBezTo>
                  <a:cubicBezTo>
                    <a:pt x="15046" y="23065"/>
                    <a:pt x="14955" y="22457"/>
                    <a:pt x="15107" y="22061"/>
                  </a:cubicBezTo>
                  <a:cubicBezTo>
                    <a:pt x="15107" y="22061"/>
                    <a:pt x="15228" y="21606"/>
                    <a:pt x="14924" y="21119"/>
                  </a:cubicBezTo>
                  <a:cubicBezTo>
                    <a:pt x="14651" y="20633"/>
                    <a:pt x="14468" y="20481"/>
                    <a:pt x="14043" y="20299"/>
                  </a:cubicBezTo>
                  <a:cubicBezTo>
                    <a:pt x="14043" y="20299"/>
                    <a:pt x="14347" y="19539"/>
                    <a:pt x="14195" y="19265"/>
                  </a:cubicBezTo>
                  <a:cubicBezTo>
                    <a:pt x="14043" y="18992"/>
                    <a:pt x="13283" y="18718"/>
                    <a:pt x="13283" y="18718"/>
                  </a:cubicBezTo>
                  <a:lnTo>
                    <a:pt x="13374" y="18414"/>
                  </a:lnTo>
                  <a:cubicBezTo>
                    <a:pt x="13374" y="18414"/>
                    <a:pt x="14195" y="18384"/>
                    <a:pt x="14256" y="18049"/>
                  </a:cubicBezTo>
                  <a:cubicBezTo>
                    <a:pt x="14286" y="17715"/>
                    <a:pt x="13891" y="17259"/>
                    <a:pt x="13891" y="17259"/>
                  </a:cubicBezTo>
                  <a:lnTo>
                    <a:pt x="14256" y="16742"/>
                  </a:lnTo>
                  <a:cubicBezTo>
                    <a:pt x="14256" y="16742"/>
                    <a:pt x="14994" y="17639"/>
                    <a:pt x="15955" y="17639"/>
                  </a:cubicBezTo>
                  <a:cubicBezTo>
                    <a:pt x="16026" y="17639"/>
                    <a:pt x="16098" y="17634"/>
                    <a:pt x="16171" y="17624"/>
                  </a:cubicBezTo>
                  <a:cubicBezTo>
                    <a:pt x="16262" y="17624"/>
                    <a:pt x="16839" y="17350"/>
                    <a:pt x="16262" y="16742"/>
                  </a:cubicBezTo>
                  <a:lnTo>
                    <a:pt x="16262" y="16742"/>
                  </a:lnTo>
                  <a:cubicBezTo>
                    <a:pt x="16262" y="16742"/>
                    <a:pt x="16427" y="16777"/>
                    <a:pt x="16627" y="16777"/>
                  </a:cubicBezTo>
                  <a:cubicBezTo>
                    <a:pt x="16846" y="16777"/>
                    <a:pt x="17107" y="16735"/>
                    <a:pt x="17234" y="16560"/>
                  </a:cubicBezTo>
                  <a:cubicBezTo>
                    <a:pt x="17356" y="16408"/>
                    <a:pt x="17083" y="15739"/>
                    <a:pt x="17083" y="15739"/>
                  </a:cubicBezTo>
                  <a:cubicBezTo>
                    <a:pt x="17083" y="15739"/>
                    <a:pt x="18298" y="15587"/>
                    <a:pt x="18359" y="15344"/>
                  </a:cubicBezTo>
                  <a:cubicBezTo>
                    <a:pt x="18420" y="15131"/>
                    <a:pt x="18390" y="14827"/>
                    <a:pt x="17934" y="14523"/>
                  </a:cubicBezTo>
                  <a:cubicBezTo>
                    <a:pt x="17478" y="14219"/>
                    <a:pt x="16900" y="13916"/>
                    <a:pt x="16900" y="13915"/>
                  </a:cubicBezTo>
                  <a:lnTo>
                    <a:pt x="16900" y="13915"/>
                  </a:lnTo>
                  <a:cubicBezTo>
                    <a:pt x="16900" y="13915"/>
                    <a:pt x="17004" y="13922"/>
                    <a:pt x="17160" y="13922"/>
                  </a:cubicBezTo>
                  <a:cubicBezTo>
                    <a:pt x="17575" y="13922"/>
                    <a:pt x="18356" y="13874"/>
                    <a:pt x="18511" y="13520"/>
                  </a:cubicBezTo>
                  <a:cubicBezTo>
                    <a:pt x="18572" y="13338"/>
                    <a:pt x="18420" y="13064"/>
                    <a:pt x="18268" y="12852"/>
                  </a:cubicBezTo>
                  <a:cubicBezTo>
                    <a:pt x="18055" y="12456"/>
                    <a:pt x="17812" y="12122"/>
                    <a:pt x="17812" y="12122"/>
                  </a:cubicBezTo>
                  <a:cubicBezTo>
                    <a:pt x="17812" y="12122"/>
                    <a:pt x="18845" y="10967"/>
                    <a:pt x="18845" y="10876"/>
                  </a:cubicBezTo>
                  <a:cubicBezTo>
                    <a:pt x="18845" y="10785"/>
                    <a:pt x="19119" y="10207"/>
                    <a:pt x="18207" y="10207"/>
                  </a:cubicBezTo>
                  <a:cubicBezTo>
                    <a:pt x="18207" y="10207"/>
                    <a:pt x="17272" y="10348"/>
                    <a:pt x="16665" y="10348"/>
                  </a:cubicBezTo>
                  <a:cubicBezTo>
                    <a:pt x="16476" y="10348"/>
                    <a:pt x="16318" y="10335"/>
                    <a:pt x="16231" y="10298"/>
                  </a:cubicBezTo>
                  <a:cubicBezTo>
                    <a:pt x="16231" y="10298"/>
                    <a:pt x="17751" y="8900"/>
                    <a:pt x="17143" y="7836"/>
                  </a:cubicBezTo>
                  <a:cubicBezTo>
                    <a:pt x="17043" y="7660"/>
                    <a:pt x="16891" y="7594"/>
                    <a:pt x="16719" y="7594"/>
                  </a:cubicBezTo>
                  <a:cubicBezTo>
                    <a:pt x="16211" y="7594"/>
                    <a:pt x="15532" y="8171"/>
                    <a:pt x="15532" y="8171"/>
                  </a:cubicBezTo>
                  <a:cubicBezTo>
                    <a:pt x="15532" y="8171"/>
                    <a:pt x="16627" y="6377"/>
                    <a:pt x="15927" y="5800"/>
                  </a:cubicBezTo>
                  <a:cubicBezTo>
                    <a:pt x="15805" y="5712"/>
                    <a:pt x="15668" y="5675"/>
                    <a:pt x="15522" y="5675"/>
                  </a:cubicBezTo>
                  <a:cubicBezTo>
                    <a:pt x="14763" y="5675"/>
                    <a:pt x="13800" y="6681"/>
                    <a:pt x="13800" y="6681"/>
                  </a:cubicBezTo>
                  <a:cubicBezTo>
                    <a:pt x="13800" y="6681"/>
                    <a:pt x="13425" y="7230"/>
                    <a:pt x="13237" y="7230"/>
                  </a:cubicBezTo>
                  <a:cubicBezTo>
                    <a:pt x="13232" y="7230"/>
                    <a:pt x="13227" y="7229"/>
                    <a:pt x="13222" y="7228"/>
                  </a:cubicBezTo>
                  <a:cubicBezTo>
                    <a:pt x="13222" y="7228"/>
                    <a:pt x="12797" y="6195"/>
                    <a:pt x="12341" y="6165"/>
                  </a:cubicBezTo>
                  <a:cubicBezTo>
                    <a:pt x="12330" y="6163"/>
                    <a:pt x="12320" y="6163"/>
                    <a:pt x="12309" y="6163"/>
                  </a:cubicBezTo>
                  <a:cubicBezTo>
                    <a:pt x="11828" y="6163"/>
                    <a:pt x="11139" y="7442"/>
                    <a:pt x="11066" y="7442"/>
                  </a:cubicBezTo>
                  <a:cubicBezTo>
                    <a:pt x="11066" y="7442"/>
                    <a:pt x="11065" y="7442"/>
                    <a:pt x="11064" y="7441"/>
                  </a:cubicBezTo>
                  <a:cubicBezTo>
                    <a:pt x="11003" y="7441"/>
                    <a:pt x="10365" y="6317"/>
                    <a:pt x="10091" y="6317"/>
                  </a:cubicBezTo>
                  <a:cubicBezTo>
                    <a:pt x="9879" y="6317"/>
                    <a:pt x="9423" y="6560"/>
                    <a:pt x="9271" y="6833"/>
                  </a:cubicBezTo>
                  <a:cubicBezTo>
                    <a:pt x="9271" y="6833"/>
                    <a:pt x="9028" y="6408"/>
                    <a:pt x="8633" y="6377"/>
                  </a:cubicBezTo>
                  <a:cubicBezTo>
                    <a:pt x="8207" y="6377"/>
                    <a:pt x="7721" y="6864"/>
                    <a:pt x="7721" y="6864"/>
                  </a:cubicBezTo>
                  <a:cubicBezTo>
                    <a:pt x="7721" y="6864"/>
                    <a:pt x="7508" y="6195"/>
                    <a:pt x="7143" y="6104"/>
                  </a:cubicBezTo>
                  <a:cubicBezTo>
                    <a:pt x="7120" y="6100"/>
                    <a:pt x="7097" y="6099"/>
                    <a:pt x="7074" y="6099"/>
                  </a:cubicBezTo>
                  <a:cubicBezTo>
                    <a:pt x="6713" y="6099"/>
                    <a:pt x="6444" y="6529"/>
                    <a:pt x="6444" y="6529"/>
                  </a:cubicBezTo>
                  <a:cubicBezTo>
                    <a:pt x="6444" y="6529"/>
                    <a:pt x="6505" y="6104"/>
                    <a:pt x="6231" y="5952"/>
                  </a:cubicBezTo>
                  <a:cubicBezTo>
                    <a:pt x="6186" y="5927"/>
                    <a:pt x="6137" y="5917"/>
                    <a:pt x="6085" y="5917"/>
                  </a:cubicBezTo>
                  <a:cubicBezTo>
                    <a:pt x="5866" y="5917"/>
                    <a:pt x="5606" y="6097"/>
                    <a:pt x="5437" y="6097"/>
                  </a:cubicBezTo>
                  <a:cubicBezTo>
                    <a:pt x="5404" y="6097"/>
                    <a:pt x="5375" y="6090"/>
                    <a:pt x="5350" y="6073"/>
                  </a:cubicBezTo>
                  <a:cubicBezTo>
                    <a:pt x="5350" y="6073"/>
                    <a:pt x="5593" y="5648"/>
                    <a:pt x="5319" y="5344"/>
                  </a:cubicBezTo>
                  <a:cubicBezTo>
                    <a:pt x="4924" y="4949"/>
                    <a:pt x="3678" y="4797"/>
                    <a:pt x="3678" y="4797"/>
                  </a:cubicBezTo>
                  <a:cubicBezTo>
                    <a:pt x="3648" y="4706"/>
                    <a:pt x="2249" y="3034"/>
                    <a:pt x="1186" y="389"/>
                  </a:cubicBezTo>
                  <a:cubicBezTo>
                    <a:pt x="1186" y="389"/>
                    <a:pt x="952" y="0"/>
                    <a:pt x="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5204775" y="3900275"/>
              <a:ext cx="737875" cy="741450"/>
            </a:xfrm>
            <a:custGeom>
              <a:avLst/>
              <a:gdLst/>
              <a:ahLst/>
              <a:cxnLst/>
              <a:rect l="l" t="t" r="r" b="b"/>
              <a:pathLst>
                <a:path w="29515" h="29658" extrusionOk="0">
                  <a:moveTo>
                    <a:pt x="1153" y="1"/>
                  </a:moveTo>
                  <a:cubicBezTo>
                    <a:pt x="868" y="1"/>
                    <a:pt x="644" y="54"/>
                    <a:pt x="517" y="174"/>
                  </a:cubicBezTo>
                  <a:cubicBezTo>
                    <a:pt x="0" y="660"/>
                    <a:pt x="699" y="1359"/>
                    <a:pt x="699" y="1359"/>
                  </a:cubicBezTo>
                  <a:cubicBezTo>
                    <a:pt x="4043" y="3699"/>
                    <a:pt x="5836" y="6222"/>
                    <a:pt x="5927" y="6283"/>
                  </a:cubicBezTo>
                  <a:cubicBezTo>
                    <a:pt x="5927" y="6283"/>
                    <a:pt x="5776" y="8076"/>
                    <a:pt x="6140" y="8502"/>
                  </a:cubicBezTo>
                  <a:cubicBezTo>
                    <a:pt x="6313" y="8738"/>
                    <a:pt x="6567" y="8795"/>
                    <a:pt x="6773" y="8795"/>
                  </a:cubicBezTo>
                  <a:cubicBezTo>
                    <a:pt x="6964" y="8795"/>
                    <a:pt x="7113" y="8745"/>
                    <a:pt x="7113" y="8745"/>
                  </a:cubicBezTo>
                  <a:lnTo>
                    <a:pt x="7113" y="8745"/>
                  </a:lnTo>
                  <a:cubicBezTo>
                    <a:pt x="7204" y="9110"/>
                    <a:pt x="6535" y="9566"/>
                    <a:pt x="6657" y="9931"/>
                  </a:cubicBezTo>
                  <a:cubicBezTo>
                    <a:pt x="6779" y="10326"/>
                    <a:pt x="7356" y="10417"/>
                    <a:pt x="7356" y="10417"/>
                  </a:cubicBezTo>
                  <a:cubicBezTo>
                    <a:pt x="7356" y="10417"/>
                    <a:pt x="6596" y="10690"/>
                    <a:pt x="6535" y="11238"/>
                  </a:cubicBezTo>
                  <a:cubicBezTo>
                    <a:pt x="6505" y="11754"/>
                    <a:pt x="7417" y="12241"/>
                    <a:pt x="7417" y="12241"/>
                  </a:cubicBezTo>
                  <a:cubicBezTo>
                    <a:pt x="7417" y="12241"/>
                    <a:pt x="6535" y="12788"/>
                    <a:pt x="6444" y="13365"/>
                  </a:cubicBezTo>
                  <a:cubicBezTo>
                    <a:pt x="6292" y="13912"/>
                    <a:pt x="6809" y="14368"/>
                    <a:pt x="6809" y="14368"/>
                  </a:cubicBezTo>
                  <a:cubicBezTo>
                    <a:pt x="6444" y="14490"/>
                    <a:pt x="5867" y="15037"/>
                    <a:pt x="5836" y="15371"/>
                  </a:cubicBezTo>
                  <a:cubicBezTo>
                    <a:pt x="5776" y="15706"/>
                    <a:pt x="7113" y="16952"/>
                    <a:pt x="7113" y="17043"/>
                  </a:cubicBezTo>
                  <a:cubicBezTo>
                    <a:pt x="7113" y="17104"/>
                    <a:pt x="4985" y="17681"/>
                    <a:pt x="4924" y="18381"/>
                  </a:cubicBezTo>
                  <a:cubicBezTo>
                    <a:pt x="4803" y="19049"/>
                    <a:pt x="6079" y="19931"/>
                    <a:pt x="6079" y="19931"/>
                  </a:cubicBezTo>
                  <a:cubicBezTo>
                    <a:pt x="6079" y="20235"/>
                    <a:pt x="5168" y="20539"/>
                    <a:pt x="5168" y="20539"/>
                  </a:cubicBezTo>
                  <a:cubicBezTo>
                    <a:pt x="5168" y="20539"/>
                    <a:pt x="2706" y="21937"/>
                    <a:pt x="3283" y="23153"/>
                  </a:cubicBezTo>
                  <a:cubicBezTo>
                    <a:pt x="3486" y="23629"/>
                    <a:pt x="4044" y="23774"/>
                    <a:pt x="4647" y="23774"/>
                  </a:cubicBezTo>
                  <a:cubicBezTo>
                    <a:pt x="5582" y="23774"/>
                    <a:pt x="6626" y="23426"/>
                    <a:pt x="6627" y="23426"/>
                  </a:cubicBezTo>
                  <a:lnTo>
                    <a:pt x="6627" y="23426"/>
                  </a:lnTo>
                  <a:cubicBezTo>
                    <a:pt x="6626" y="23426"/>
                    <a:pt x="4772" y="24764"/>
                    <a:pt x="5593" y="25524"/>
                  </a:cubicBezTo>
                  <a:cubicBezTo>
                    <a:pt x="5938" y="25828"/>
                    <a:pt x="6361" y="25941"/>
                    <a:pt x="6797" y="25941"/>
                  </a:cubicBezTo>
                  <a:cubicBezTo>
                    <a:pt x="8014" y="25941"/>
                    <a:pt x="9332" y="25068"/>
                    <a:pt x="9332" y="25068"/>
                  </a:cubicBezTo>
                  <a:lnTo>
                    <a:pt x="9332" y="25068"/>
                  </a:lnTo>
                  <a:cubicBezTo>
                    <a:pt x="9393" y="25615"/>
                    <a:pt x="8572" y="27742"/>
                    <a:pt x="8572" y="27742"/>
                  </a:cubicBezTo>
                  <a:cubicBezTo>
                    <a:pt x="8298" y="29049"/>
                    <a:pt x="9119" y="28867"/>
                    <a:pt x="9241" y="28897"/>
                  </a:cubicBezTo>
                  <a:cubicBezTo>
                    <a:pt x="9244" y="28899"/>
                    <a:pt x="9249" y="28900"/>
                    <a:pt x="9255" y="28900"/>
                  </a:cubicBezTo>
                  <a:cubicBezTo>
                    <a:pt x="9467" y="28900"/>
                    <a:pt x="11277" y="27894"/>
                    <a:pt x="11277" y="27894"/>
                  </a:cubicBezTo>
                  <a:cubicBezTo>
                    <a:pt x="11277" y="27894"/>
                    <a:pt x="11642" y="28350"/>
                    <a:pt x="12128" y="28776"/>
                  </a:cubicBezTo>
                  <a:cubicBezTo>
                    <a:pt x="12389" y="29037"/>
                    <a:pt x="12705" y="29325"/>
                    <a:pt x="12971" y="29325"/>
                  </a:cubicBezTo>
                  <a:cubicBezTo>
                    <a:pt x="12984" y="29325"/>
                    <a:pt x="12997" y="29324"/>
                    <a:pt x="13010" y="29323"/>
                  </a:cubicBezTo>
                  <a:cubicBezTo>
                    <a:pt x="13709" y="29201"/>
                    <a:pt x="14074" y="27226"/>
                    <a:pt x="14074" y="27226"/>
                  </a:cubicBezTo>
                  <a:cubicBezTo>
                    <a:pt x="14074" y="27226"/>
                    <a:pt x="14317" y="28107"/>
                    <a:pt x="14590" y="28806"/>
                  </a:cubicBezTo>
                  <a:cubicBezTo>
                    <a:pt x="14864" y="29536"/>
                    <a:pt x="15289" y="29657"/>
                    <a:pt x="15624" y="29657"/>
                  </a:cubicBezTo>
                  <a:cubicBezTo>
                    <a:pt x="15958" y="29597"/>
                    <a:pt x="16566" y="28016"/>
                    <a:pt x="16566" y="28016"/>
                  </a:cubicBezTo>
                  <a:cubicBezTo>
                    <a:pt x="16566" y="28016"/>
                    <a:pt x="17269" y="28518"/>
                    <a:pt x="17580" y="28518"/>
                  </a:cubicBezTo>
                  <a:cubicBezTo>
                    <a:pt x="17611" y="28518"/>
                    <a:pt x="17638" y="28513"/>
                    <a:pt x="17660" y="28502"/>
                  </a:cubicBezTo>
                  <a:cubicBezTo>
                    <a:pt x="18207" y="28290"/>
                    <a:pt x="18238" y="27226"/>
                    <a:pt x="18238" y="27226"/>
                  </a:cubicBezTo>
                  <a:cubicBezTo>
                    <a:pt x="18517" y="27602"/>
                    <a:pt x="18767" y="27721"/>
                    <a:pt x="18968" y="27721"/>
                  </a:cubicBezTo>
                  <a:cubicBezTo>
                    <a:pt x="19272" y="27721"/>
                    <a:pt x="19466" y="27451"/>
                    <a:pt x="19484" y="27378"/>
                  </a:cubicBezTo>
                  <a:cubicBezTo>
                    <a:pt x="20031" y="25979"/>
                    <a:pt x="18876" y="24460"/>
                    <a:pt x="18876" y="24460"/>
                  </a:cubicBezTo>
                  <a:lnTo>
                    <a:pt x="19697" y="24156"/>
                  </a:lnTo>
                  <a:cubicBezTo>
                    <a:pt x="19697" y="24156"/>
                    <a:pt x="20213" y="24824"/>
                    <a:pt x="20669" y="24855"/>
                  </a:cubicBezTo>
                  <a:cubicBezTo>
                    <a:pt x="20681" y="24856"/>
                    <a:pt x="20693" y="24857"/>
                    <a:pt x="20704" y="24857"/>
                  </a:cubicBezTo>
                  <a:cubicBezTo>
                    <a:pt x="21142" y="24857"/>
                    <a:pt x="21460" y="23761"/>
                    <a:pt x="21460" y="23761"/>
                  </a:cubicBezTo>
                  <a:lnTo>
                    <a:pt x="21916" y="23761"/>
                  </a:lnTo>
                  <a:cubicBezTo>
                    <a:pt x="21916" y="23761"/>
                    <a:pt x="22037" y="24916"/>
                    <a:pt x="22372" y="25220"/>
                  </a:cubicBezTo>
                  <a:cubicBezTo>
                    <a:pt x="22524" y="25346"/>
                    <a:pt x="22807" y="25383"/>
                    <a:pt x="23087" y="25383"/>
                  </a:cubicBezTo>
                  <a:cubicBezTo>
                    <a:pt x="23478" y="25383"/>
                    <a:pt x="23861" y="25311"/>
                    <a:pt x="23861" y="25311"/>
                  </a:cubicBezTo>
                  <a:cubicBezTo>
                    <a:pt x="23983" y="25979"/>
                    <a:pt x="24135" y="26283"/>
                    <a:pt x="24742" y="26800"/>
                  </a:cubicBezTo>
                  <a:cubicBezTo>
                    <a:pt x="25350" y="27378"/>
                    <a:pt x="25989" y="27378"/>
                    <a:pt x="25989" y="27378"/>
                  </a:cubicBezTo>
                  <a:cubicBezTo>
                    <a:pt x="26094" y="27357"/>
                    <a:pt x="26204" y="27348"/>
                    <a:pt x="26319" y="27348"/>
                  </a:cubicBezTo>
                  <a:cubicBezTo>
                    <a:pt x="26757" y="27348"/>
                    <a:pt x="27266" y="27468"/>
                    <a:pt x="27820" y="27468"/>
                  </a:cubicBezTo>
                  <a:cubicBezTo>
                    <a:pt x="27967" y="27468"/>
                    <a:pt x="28116" y="27459"/>
                    <a:pt x="28268" y="27438"/>
                  </a:cubicBezTo>
                  <a:cubicBezTo>
                    <a:pt x="29150" y="27317"/>
                    <a:pt x="29302" y="26800"/>
                    <a:pt x="29423" y="26496"/>
                  </a:cubicBezTo>
                  <a:cubicBezTo>
                    <a:pt x="29515" y="26192"/>
                    <a:pt x="29180" y="26040"/>
                    <a:pt x="29180" y="26040"/>
                  </a:cubicBezTo>
                  <a:cubicBezTo>
                    <a:pt x="29302" y="25767"/>
                    <a:pt x="29059" y="25463"/>
                    <a:pt x="29059" y="25463"/>
                  </a:cubicBezTo>
                  <a:cubicBezTo>
                    <a:pt x="29028" y="25311"/>
                    <a:pt x="27934" y="24672"/>
                    <a:pt x="27934" y="24672"/>
                  </a:cubicBezTo>
                  <a:lnTo>
                    <a:pt x="26080" y="22879"/>
                  </a:lnTo>
                  <a:cubicBezTo>
                    <a:pt x="25411" y="21055"/>
                    <a:pt x="24712" y="20417"/>
                    <a:pt x="24712" y="20417"/>
                  </a:cubicBezTo>
                  <a:cubicBezTo>
                    <a:pt x="24864" y="19840"/>
                    <a:pt x="25350" y="19840"/>
                    <a:pt x="26080" y="19505"/>
                  </a:cubicBezTo>
                  <a:cubicBezTo>
                    <a:pt x="26299" y="19400"/>
                    <a:pt x="26458" y="19358"/>
                    <a:pt x="26603" y="19358"/>
                  </a:cubicBezTo>
                  <a:cubicBezTo>
                    <a:pt x="26920" y="19358"/>
                    <a:pt x="27165" y="19561"/>
                    <a:pt x="27812" y="19748"/>
                  </a:cubicBezTo>
                  <a:cubicBezTo>
                    <a:pt x="27942" y="19782"/>
                    <a:pt x="28053" y="19796"/>
                    <a:pt x="28146" y="19796"/>
                  </a:cubicBezTo>
                  <a:cubicBezTo>
                    <a:pt x="28731" y="19796"/>
                    <a:pt x="28663" y="19232"/>
                    <a:pt x="28663" y="19232"/>
                  </a:cubicBezTo>
                  <a:cubicBezTo>
                    <a:pt x="28663" y="19232"/>
                    <a:pt x="28329" y="18593"/>
                    <a:pt x="27508" y="18077"/>
                  </a:cubicBezTo>
                  <a:cubicBezTo>
                    <a:pt x="27072" y="17762"/>
                    <a:pt x="26636" y="17689"/>
                    <a:pt x="26286" y="17689"/>
                  </a:cubicBezTo>
                  <a:cubicBezTo>
                    <a:pt x="26026" y="17689"/>
                    <a:pt x="25814" y="17729"/>
                    <a:pt x="25685" y="17742"/>
                  </a:cubicBezTo>
                  <a:cubicBezTo>
                    <a:pt x="25350" y="17833"/>
                    <a:pt x="23709" y="18137"/>
                    <a:pt x="23375" y="18168"/>
                  </a:cubicBezTo>
                  <a:cubicBezTo>
                    <a:pt x="23040" y="18259"/>
                    <a:pt x="21946" y="18381"/>
                    <a:pt x="21946" y="18381"/>
                  </a:cubicBezTo>
                  <a:lnTo>
                    <a:pt x="23192" y="17560"/>
                  </a:lnTo>
                  <a:cubicBezTo>
                    <a:pt x="23275" y="17571"/>
                    <a:pt x="23353" y="17576"/>
                    <a:pt x="23427" y="17576"/>
                  </a:cubicBezTo>
                  <a:cubicBezTo>
                    <a:pt x="24162" y="17576"/>
                    <a:pt x="24438" y="17074"/>
                    <a:pt x="24438" y="17074"/>
                  </a:cubicBezTo>
                  <a:cubicBezTo>
                    <a:pt x="24195" y="16040"/>
                    <a:pt x="22584" y="14915"/>
                    <a:pt x="22128" y="14794"/>
                  </a:cubicBezTo>
                  <a:cubicBezTo>
                    <a:pt x="22107" y="14788"/>
                    <a:pt x="22085" y="14786"/>
                    <a:pt x="22063" y="14786"/>
                  </a:cubicBezTo>
                  <a:cubicBezTo>
                    <a:pt x="21603" y="14786"/>
                    <a:pt x="20907" y="15921"/>
                    <a:pt x="20791" y="15979"/>
                  </a:cubicBezTo>
                  <a:cubicBezTo>
                    <a:pt x="20669" y="16010"/>
                    <a:pt x="18572" y="17226"/>
                    <a:pt x="18572" y="17226"/>
                  </a:cubicBezTo>
                  <a:lnTo>
                    <a:pt x="17417" y="16314"/>
                  </a:lnTo>
                  <a:lnTo>
                    <a:pt x="17295" y="15949"/>
                  </a:lnTo>
                  <a:cubicBezTo>
                    <a:pt x="17599" y="15402"/>
                    <a:pt x="17782" y="14612"/>
                    <a:pt x="18086" y="14064"/>
                  </a:cubicBezTo>
                  <a:cubicBezTo>
                    <a:pt x="18298" y="13763"/>
                    <a:pt x="18614" y="13679"/>
                    <a:pt x="18954" y="13679"/>
                  </a:cubicBezTo>
                  <a:cubicBezTo>
                    <a:pt x="19199" y="13679"/>
                    <a:pt x="19456" y="13722"/>
                    <a:pt x="19697" y="13760"/>
                  </a:cubicBezTo>
                  <a:cubicBezTo>
                    <a:pt x="19750" y="13772"/>
                    <a:pt x="19800" y="13777"/>
                    <a:pt x="19847" y="13777"/>
                  </a:cubicBezTo>
                  <a:cubicBezTo>
                    <a:pt x="20301" y="13777"/>
                    <a:pt x="20426" y="13276"/>
                    <a:pt x="20426" y="13001"/>
                  </a:cubicBezTo>
                  <a:cubicBezTo>
                    <a:pt x="20426" y="12666"/>
                    <a:pt x="20061" y="12362"/>
                    <a:pt x="18846" y="11481"/>
                  </a:cubicBezTo>
                  <a:cubicBezTo>
                    <a:pt x="18534" y="11267"/>
                    <a:pt x="18279" y="11187"/>
                    <a:pt x="18062" y="11187"/>
                  </a:cubicBezTo>
                  <a:cubicBezTo>
                    <a:pt x="17600" y="11187"/>
                    <a:pt x="17311" y="11548"/>
                    <a:pt x="17022" y="11754"/>
                  </a:cubicBezTo>
                  <a:cubicBezTo>
                    <a:pt x="16714" y="11978"/>
                    <a:pt x="15608" y="13928"/>
                    <a:pt x="14960" y="13928"/>
                  </a:cubicBezTo>
                  <a:cubicBezTo>
                    <a:pt x="14904" y="13928"/>
                    <a:pt x="14851" y="13913"/>
                    <a:pt x="14803" y="13882"/>
                  </a:cubicBezTo>
                  <a:cubicBezTo>
                    <a:pt x="13800" y="13274"/>
                    <a:pt x="13648" y="12605"/>
                    <a:pt x="13496" y="12301"/>
                  </a:cubicBezTo>
                  <a:cubicBezTo>
                    <a:pt x="13344" y="11997"/>
                    <a:pt x="14043" y="10690"/>
                    <a:pt x="14043" y="10690"/>
                  </a:cubicBezTo>
                  <a:cubicBezTo>
                    <a:pt x="14043" y="10690"/>
                    <a:pt x="14131" y="10707"/>
                    <a:pt x="14249" y="10707"/>
                  </a:cubicBezTo>
                  <a:cubicBezTo>
                    <a:pt x="14486" y="10707"/>
                    <a:pt x="14844" y="10640"/>
                    <a:pt x="14864" y="10235"/>
                  </a:cubicBezTo>
                  <a:cubicBezTo>
                    <a:pt x="14894" y="9627"/>
                    <a:pt x="13192" y="8441"/>
                    <a:pt x="12736" y="8137"/>
                  </a:cubicBezTo>
                  <a:cubicBezTo>
                    <a:pt x="12567" y="8024"/>
                    <a:pt x="12372" y="7970"/>
                    <a:pt x="12181" y="7970"/>
                  </a:cubicBezTo>
                  <a:cubicBezTo>
                    <a:pt x="11860" y="7970"/>
                    <a:pt x="11551" y="8124"/>
                    <a:pt x="11399" y="8411"/>
                  </a:cubicBezTo>
                  <a:cubicBezTo>
                    <a:pt x="11186" y="8867"/>
                    <a:pt x="10943" y="9140"/>
                    <a:pt x="10943" y="9140"/>
                  </a:cubicBezTo>
                  <a:cubicBezTo>
                    <a:pt x="9393" y="5341"/>
                    <a:pt x="5654" y="2028"/>
                    <a:pt x="4408" y="1146"/>
                  </a:cubicBezTo>
                  <a:cubicBezTo>
                    <a:pt x="3468" y="504"/>
                    <a:pt x="2026" y="1"/>
                    <a:pt x="1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275" y="4375975"/>
              <a:ext cx="738625" cy="741425"/>
            </a:xfrm>
            <a:custGeom>
              <a:avLst/>
              <a:gdLst/>
              <a:ahLst/>
              <a:cxnLst/>
              <a:rect l="l" t="t" r="r" b="b"/>
              <a:pathLst>
                <a:path w="29545" h="29657" extrusionOk="0">
                  <a:moveTo>
                    <a:pt x="1149" y="1"/>
                  </a:moveTo>
                  <a:cubicBezTo>
                    <a:pt x="866" y="1"/>
                    <a:pt x="643" y="54"/>
                    <a:pt x="517" y="173"/>
                  </a:cubicBezTo>
                  <a:cubicBezTo>
                    <a:pt x="0" y="660"/>
                    <a:pt x="699" y="1359"/>
                    <a:pt x="699" y="1359"/>
                  </a:cubicBezTo>
                  <a:cubicBezTo>
                    <a:pt x="4043" y="3699"/>
                    <a:pt x="5836" y="6222"/>
                    <a:pt x="5927" y="6283"/>
                  </a:cubicBezTo>
                  <a:cubicBezTo>
                    <a:pt x="5927" y="6283"/>
                    <a:pt x="5745" y="8046"/>
                    <a:pt x="6140" y="8502"/>
                  </a:cubicBezTo>
                  <a:cubicBezTo>
                    <a:pt x="6313" y="8737"/>
                    <a:pt x="6567" y="8794"/>
                    <a:pt x="6772" y="8794"/>
                  </a:cubicBezTo>
                  <a:cubicBezTo>
                    <a:pt x="6964" y="8794"/>
                    <a:pt x="7113" y="8745"/>
                    <a:pt x="7113" y="8745"/>
                  </a:cubicBezTo>
                  <a:lnTo>
                    <a:pt x="7113" y="8745"/>
                  </a:lnTo>
                  <a:cubicBezTo>
                    <a:pt x="7204" y="9110"/>
                    <a:pt x="6566" y="9565"/>
                    <a:pt x="6657" y="9930"/>
                  </a:cubicBezTo>
                  <a:cubicBezTo>
                    <a:pt x="6778" y="10325"/>
                    <a:pt x="7356" y="10447"/>
                    <a:pt x="7356" y="10447"/>
                  </a:cubicBezTo>
                  <a:cubicBezTo>
                    <a:pt x="7356" y="10447"/>
                    <a:pt x="6596" y="10690"/>
                    <a:pt x="6566" y="11237"/>
                  </a:cubicBezTo>
                  <a:cubicBezTo>
                    <a:pt x="6505" y="11754"/>
                    <a:pt x="7417" y="12271"/>
                    <a:pt x="7417" y="12271"/>
                  </a:cubicBezTo>
                  <a:cubicBezTo>
                    <a:pt x="7417" y="12271"/>
                    <a:pt x="6566" y="12787"/>
                    <a:pt x="6444" y="13365"/>
                  </a:cubicBezTo>
                  <a:cubicBezTo>
                    <a:pt x="6292" y="13912"/>
                    <a:pt x="6809" y="14368"/>
                    <a:pt x="6809" y="14368"/>
                  </a:cubicBezTo>
                  <a:cubicBezTo>
                    <a:pt x="6444" y="14490"/>
                    <a:pt x="5867" y="15037"/>
                    <a:pt x="5836" y="15371"/>
                  </a:cubicBezTo>
                  <a:cubicBezTo>
                    <a:pt x="5806" y="15705"/>
                    <a:pt x="7113" y="16952"/>
                    <a:pt x="7113" y="17043"/>
                  </a:cubicBezTo>
                  <a:cubicBezTo>
                    <a:pt x="7113" y="17104"/>
                    <a:pt x="4985" y="17681"/>
                    <a:pt x="4924" y="18380"/>
                  </a:cubicBezTo>
                  <a:cubicBezTo>
                    <a:pt x="4803" y="19049"/>
                    <a:pt x="6110" y="19930"/>
                    <a:pt x="6110" y="19930"/>
                  </a:cubicBezTo>
                  <a:cubicBezTo>
                    <a:pt x="6110" y="20234"/>
                    <a:pt x="5198" y="20538"/>
                    <a:pt x="5198" y="20538"/>
                  </a:cubicBezTo>
                  <a:cubicBezTo>
                    <a:pt x="5198" y="20538"/>
                    <a:pt x="2705" y="21936"/>
                    <a:pt x="3283" y="23152"/>
                  </a:cubicBezTo>
                  <a:cubicBezTo>
                    <a:pt x="3497" y="23629"/>
                    <a:pt x="4058" y="23774"/>
                    <a:pt x="4660" y="23774"/>
                  </a:cubicBezTo>
                  <a:cubicBezTo>
                    <a:pt x="5593" y="23774"/>
                    <a:pt x="6626" y="23426"/>
                    <a:pt x="6626" y="23426"/>
                  </a:cubicBezTo>
                  <a:lnTo>
                    <a:pt x="6626" y="23426"/>
                  </a:lnTo>
                  <a:cubicBezTo>
                    <a:pt x="6626" y="23426"/>
                    <a:pt x="4772" y="24763"/>
                    <a:pt x="5593" y="25523"/>
                  </a:cubicBezTo>
                  <a:cubicBezTo>
                    <a:pt x="5940" y="25838"/>
                    <a:pt x="6366" y="25953"/>
                    <a:pt x="6804" y="25953"/>
                  </a:cubicBezTo>
                  <a:cubicBezTo>
                    <a:pt x="8019" y="25953"/>
                    <a:pt x="9332" y="25067"/>
                    <a:pt x="9332" y="25067"/>
                  </a:cubicBezTo>
                  <a:lnTo>
                    <a:pt x="9332" y="25067"/>
                  </a:lnTo>
                  <a:cubicBezTo>
                    <a:pt x="9392" y="25645"/>
                    <a:pt x="8572" y="27772"/>
                    <a:pt x="8572" y="27772"/>
                  </a:cubicBezTo>
                  <a:cubicBezTo>
                    <a:pt x="8298" y="29049"/>
                    <a:pt x="9149" y="28867"/>
                    <a:pt x="9240" y="28897"/>
                  </a:cubicBezTo>
                  <a:cubicBezTo>
                    <a:pt x="9245" y="28901"/>
                    <a:pt x="9254" y="28903"/>
                    <a:pt x="9264" y="28903"/>
                  </a:cubicBezTo>
                  <a:cubicBezTo>
                    <a:pt x="9519" y="28903"/>
                    <a:pt x="11307" y="27924"/>
                    <a:pt x="11307" y="27924"/>
                  </a:cubicBezTo>
                  <a:cubicBezTo>
                    <a:pt x="11307" y="27924"/>
                    <a:pt x="11642" y="28350"/>
                    <a:pt x="12128" y="28775"/>
                  </a:cubicBezTo>
                  <a:cubicBezTo>
                    <a:pt x="12389" y="29036"/>
                    <a:pt x="12705" y="29325"/>
                    <a:pt x="12971" y="29325"/>
                  </a:cubicBezTo>
                  <a:cubicBezTo>
                    <a:pt x="12984" y="29325"/>
                    <a:pt x="12997" y="29324"/>
                    <a:pt x="13010" y="29323"/>
                  </a:cubicBezTo>
                  <a:cubicBezTo>
                    <a:pt x="13739" y="29201"/>
                    <a:pt x="14073" y="27225"/>
                    <a:pt x="14073" y="27225"/>
                  </a:cubicBezTo>
                  <a:cubicBezTo>
                    <a:pt x="14073" y="27225"/>
                    <a:pt x="14347" y="28107"/>
                    <a:pt x="14620" y="28806"/>
                  </a:cubicBezTo>
                  <a:cubicBezTo>
                    <a:pt x="14864" y="29535"/>
                    <a:pt x="15289" y="29657"/>
                    <a:pt x="15624" y="29657"/>
                  </a:cubicBezTo>
                  <a:cubicBezTo>
                    <a:pt x="15988" y="29627"/>
                    <a:pt x="16596" y="28016"/>
                    <a:pt x="16596" y="28016"/>
                  </a:cubicBezTo>
                  <a:cubicBezTo>
                    <a:pt x="16596" y="28016"/>
                    <a:pt x="17274" y="28518"/>
                    <a:pt x="17603" y="28518"/>
                  </a:cubicBezTo>
                  <a:cubicBezTo>
                    <a:pt x="17636" y="28518"/>
                    <a:pt x="17666" y="28513"/>
                    <a:pt x="17690" y="28502"/>
                  </a:cubicBezTo>
                  <a:cubicBezTo>
                    <a:pt x="18207" y="28289"/>
                    <a:pt x="18268" y="27225"/>
                    <a:pt x="18268" y="27225"/>
                  </a:cubicBezTo>
                  <a:cubicBezTo>
                    <a:pt x="18535" y="27601"/>
                    <a:pt x="18782" y="27721"/>
                    <a:pt x="18986" y="27721"/>
                  </a:cubicBezTo>
                  <a:cubicBezTo>
                    <a:pt x="19291" y="27721"/>
                    <a:pt x="19496" y="27450"/>
                    <a:pt x="19514" y="27377"/>
                  </a:cubicBezTo>
                  <a:cubicBezTo>
                    <a:pt x="20031" y="25979"/>
                    <a:pt x="18906" y="24459"/>
                    <a:pt x="18906" y="24459"/>
                  </a:cubicBezTo>
                  <a:lnTo>
                    <a:pt x="19697" y="24155"/>
                  </a:lnTo>
                  <a:cubicBezTo>
                    <a:pt x="19697" y="24155"/>
                    <a:pt x="20244" y="24794"/>
                    <a:pt x="20700" y="24854"/>
                  </a:cubicBezTo>
                  <a:cubicBezTo>
                    <a:pt x="20711" y="24856"/>
                    <a:pt x="20723" y="24857"/>
                    <a:pt x="20734" y="24857"/>
                  </a:cubicBezTo>
                  <a:cubicBezTo>
                    <a:pt x="21172" y="24857"/>
                    <a:pt x="21490" y="23760"/>
                    <a:pt x="21490" y="23760"/>
                  </a:cubicBezTo>
                  <a:lnTo>
                    <a:pt x="21946" y="23760"/>
                  </a:lnTo>
                  <a:cubicBezTo>
                    <a:pt x="21946" y="23760"/>
                    <a:pt x="22067" y="24915"/>
                    <a:pt x="22402" y="25219"/>
                  </a:cubicBezTo>
                  <a:cubicBezTo>
                    <a:pt x="22541" y="25346"/>
                    <a:pt x="22823" y="25383"/>
                    <a:pt x="23104" y="25383"/>
                  </a:cubicBezTo>
                  <a:cubicBezTo>
                    <a:pt x="23498" y="25383"/>
                    <a:pt x="23891" y="25310"/>
                    <a:pt x="23891" y="25310"/>
                  </a:cubicBezTo>
                  <a:cubicBezTo>
                    <a:pt x="23982" y="25979"/>
                    <a:pt x="24134" y="26283"/>
                    <a:pt x="24742" y="26800"/>
                  </a:cubicBezTo>
                  <a:cubicBezTo>
                    <a:pt x="25350" y="27377"/>
                    <a:pt x="26019" y="27377"/>
                    <a:pt x="26019" y="27377"/>
                  </a:cubicBezTo>
                  <a:cubicBezTo>
                    <a:pt x="26124" y="27356"/>
                    <a:pt x="26234" y="27348"/>
                    <a:pt x="26350" y="27348"/>
                  </a:cubicBezTo>
                  <a:cubicBezTo>
                    <a:pt x="26787" y="27348"/>
                    <a:pt x="27296" y="27467"/>
                    <a:pt x="27851" y="27467"/>
                  </a:cubicBezTo>
                  <a:cubicBezTo>
                    <a:pt x="27997" y="27467"/>
                    <a:pt x="28146" y="27459"/>
                    <a:pt x="28299" y="27438"/>
                  </a:cubicBezTo>
                  <a:cubicBezTo>
                    <a:pt x="29150" y="27347"/>
                    <a:pt x="29302" y="26800"/>
                    <a:pt x="29423" y="26496"/>
                  </a:cubicBezTo>
                  <a:cubicBezTo>
                    <a:pt x="29545" y="26192"/>
                    <a:pt x="29210" y="26040"/>
                    <a:pt x="29210" y="26040"/>
                  </a:cubicBezTo>
                  <a:cubicBezTo>
                    <a:pt x="29302" y="25766"/>
                    <a:pt x="29089" y="25462"/>
                    <a:pt x="29089" y="25462"/>
                  </a:cubicBezTo>
                  <a:cubicBezTo>
                    <a:pt x="29058" y="25310"/>
                    <a:pt x="27934" y="24672"/>
                    <a:pt x="27934" y="24672"/>
                  </a:cubicBezTo>
                  <a:lnTo>
                    <a:pt x="26080" y="22879"/>
                  </a:lnTo>
                  <a:cubicBezTo>
                    <a:pt x="25441" y="21055"/>
                    <a:pt x="24712" y="20417"/>
                    <a:pt x="24712" y="20417"/>
                  </a:cubicBezTo>
                  <a:cubicBezTo>
                    <a:pt x="24864" y="19839"/>
                    <a:pt x="25350" y="19839"/>
                    <a:pt x="26080" y="19505"/>
                  </a:cubicBezTo>
                  <a:cubicBezTo>
                    <a:pt x="26308" y="19400"/>
                    <a:pt x="26471" y="19358"/>
                    <a:pt x="26617" y="19358"/>
                  </a:cubicBezTo>
                  <a:cubicBezTo>
                    <a:pt x="26937" y="19358"/>
                    <a:pt x="27175" y="19560"/>
                    <a:pt x="27843" y="19748"/>
                  </a:cubicBezTo>
                  <a:cubicBezTo>
                    <a:pt x="27973" y="19782"/>
                    <a:pt x="28082" y="19796"/>
                    <a:pt x="28175" y="19796"/>
                  </a:cubicBezTo>
                  <a:cubicBezTo>
                    <a:pt x="28754" y="19796"/>
                    <a:pt x="28663" y="19231"/>
                    <a:pt x="28663" y="19231"/>
                  </a:cubicBezTo>
                  <a:cubicBezTo>
                    <a:pt x="28663" y="19231"/>
                    <a:pt x="28299" y="18593"/>
                    <a:pt x="27539" y="18076"/>
                  </a:cubicBezTo>
                  <a:cubicBezTo>
                    <a:pt x="27118" y="17773"/>
                    <a:pt x="26697" y="17694"/>
                    <a:pt x="26353" y="17694"/>
                  </a:cubicBezTo>
                  <a:cubicBezTo>
                    <a:pt x="26077" y="17694"/>
                    <a:pt x="25850" y="17745"/>
                    <a:pt x="25715" y="17772"/>
                  </a:cubicBezTo>
                  <a:cubicBezTo>
                    <a:pt x="25350" y="17833"/>
                    <a:pt x="23739" y="18137"/>
                    <a:pt x="23374" y="18167"/>
                  </a:cubicBezTo>
                  <a:cubicBezTo>
                    <a:pt x="23040" y="18259"/>
                    <a:pt x="21946" y="18380"/>
                    <a:pt x="21946" y="18380"/>
                  </a:cubicBezTo>
                  <a:lnTo>
                    <a:pt x="23192" y="17560"/>
                  </a:lnTo>
                  <a:cubicBezTo>
                    <a:pt x="23275" y="17571"/>
                    <a:pt x="23353" y="17576"/>
                    <a:pt x="23427" y="17576"/>
                  </a:cubicBezTo>
                  <a:cubicBezTo>
                    <a:pt x="24162" y="17576"/>
                    <a:pt x="24438" y="17073"/>
                    <a:pt x="24438" y="17073"/>
                  </a:cubicBezTo>
                  <a:cubicBezTo>
                    <a:pt x="24226" y="16040"/>
                    <a:pt x="22584" y="14915"/>
                    <a:pt x="22128" y="14794"/>
                  </a:cubicBezTo>
                  <a:cubicBezTo>
                    <a:pt x="22108" y="14788"/>
                    <a:pt x="22086" y="14785"/>
                    <a:pt x="22064" y="14785"/>
                  </a:cubicBezTo>
                  <a:cubicBezTo>
                    <a:pt x="21605" y="14785"/>
                    <a:pt x="20907" y="15950"/>
                    <a:pt x="20791" y="15979"/>
                  </a:cubicBezTo>
                  <a:cubicBezTo>
                    <a:pt x="20700" y="16009"/>
                    <a:pt x="18602" y="17225"/>
                    <a:pt x="18602" y="17225"/>
                  </a:cubicBezTo>
                  <a:lnTo>
                    <a:pt x="17417" y="16313"/>
                  </a:lnTo>
                  <a:lnTo>
                    <a:pt x="17295" y="15949"/>
                  </a:lnTo>
                  <a:cubicBezTo>
                    <a:pt x="17599" y="15401"/>
                    <a:pt x="17782" y="14611"/>
                    <a:pt x="18116" y="14094"/>
                  </a:cubicBezTo>
                  <a:cubicBezTo>
                    <a:pt x="18308" y="13781"/>
                    <a:pt x="18610" y="13687"/>
                    <a:pt x="18941" y="13687"/>
                  </a:cubicBezTo>
                  <a:cubicBezTo>
                    <a:pt x="19187" y="13687"/>
                    <a:pt x="19450" y="13739"/>
                    <a:pt x="19697" y="13790"/>
                  </a:cubicBezTo>
                  <a:cubicBezTo>
                    <a:pt x="19740" y="13797"/>
                    <a:pt x="19781" y="13801"/>
                    <a:pt x="19820" y="13801"/>
                  </a:cubicBezTo>
                  <a:cubicBezTo>
                    <a:pt x="20296" y="13801"/>
                    <a:pt x="20426" y="13312"/>
                    <a:pt x="20426" y="13031"/>
                  </a:cubicBezTo>
                  <a:cubicBezTo>
                    <a:pt x="20426" y="12666"/>
                    <a:pt x="20061" y="12362"/>
                    <a:pt x="18876" y="11511"/>
                  </a:cubicBezTo>
                  <a:cubicBezTo>
                    <a:pt x="18546" y="11281"/>
                    <a:pt x="18278" y="11196"/>
                    <a:pt x="18053" y="11196"/>
                  </a:cubicBezTo>
                  <a:cubicBezTo>
                    <a:pt x="17593" y="11196"/>
                    <a:pt x="17307" y="11550"/>
                    <a:pt x="17022" y="11754"/>
                  </a:cubicBezTo>
                  <a:cubicBezTo>
                    <a:pt x="16714" y="11978"/>
                    <a:pt x="15608" y="13928"/>
                    <a:pt x="14960" y="13928"/>
                  </a:cubicBezTo>
                  <a:cubicBezTo>
                    <a:pt x="14904" y="13928"/>
                    <a:pt x="14851" y="13913"/>
                    <a:pt x="14803" y="13882"/>
                  </a:cubicBezTo>
                  <a:cubicBezTo>
                    <a:pt x="13800" y="13274"/>
                    <a:pt x="13648" y="12605"/>
                    <a:pt x="13496" y="12301"/>
                  </a:cubicBezTo>
                  <a:cubicBezTo>
                    <a:pt x="13344" y="11997"/>
                    <a:pt x="14043" y="10690"/>
                    <a:pt x="14043" y="10690"/>
                  </a:cubicBezTo>
                  <a:cubicBezTo>
                    <a:pt x="14043" y="10690"/>
                    <a:pt x="14131" y="10707"/>
                    <a:pt x="14249" y="10707"/>
                  </a:cubicBezTo>
                  <a:cubicBezTo>
                    <a:pt x="14485" y="10707"/>
                    <a:pt x="14843" y="10639"/>
                    <a:pt x="14864" y="10234"/>
                  </a:cubicBezTo>
                  <a:cubicBezTo>
                    <a:pt x="14894" y="9626"/>
                    <a:pt x="13192" y="8471"/>
                    <a:pt x="12736" y="8167"/>
                  </a:cubicBezTo>
                  <a:cubicBezTo>
                    <a:pt x="12558" y="8049"/>
                    <a:pt x="12352" y="7990"/>
                    <a:pt x="12153" y="7990"/>
                  </a:cubicBezTo>
                  <a:cubicBezTo>
                    <a:pt x="11842" y="7990"/>
                    <a:pt x="11547" y="8133"/>
                    <a:pt x="11399" y="8410"/>
                  </a:cubicBezTo>
                  <a:cubicBezTo>
                    <a:pt x="11186" y="8866"/>
                    <a:pt x="10943" y="9140"/>
                    <a:pt x="10943" y="9140"/>
                  </a:cubicBezTo>
                  <a:cubicBezTo>
                    <a:pt x="9392" y="5340"/>
                    <a:pt x="5684" y="2027"/>
                    <a:pt x="4408" y="1176"/>
                  </a:cubicBezTo>
                  <a:cubicBezTo>
                    <a:pt x="3466" y="510"/>
                    <a:pt x="2022" y="1"/>
                    <a:pt x="1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6352200" y="4278475"/>
              <a:ext cx="508400" cy="543350"/>
            </a:xfrm>
            <a:custGeom>
              <a:avLst/>
              <a:gdLst/>
              <a:ahLst/>
              <a:cxnLst/>
              <a:rect l="l" t="t" r="r" b="b"/>
              <a:pathLst>
                <a:path w="20336" h="21734" extrusionOk="0">
                  <a:moveTo>
                    <a:pt x="4104" y="16961"/>
                  </a:moveTo>
                  <a:cubicBezTo>
                    <a:pt x="4043" y="17022"/>
                    <a:pt x="2828" y="18815"/>
                    <a:pt x="518" y="20578"/>
                  </a:cubicBezTo>
                  <a:cubicBezTo>
                    <a:pt x="518" y="20578"/>
                    <a:pt x="1" y="21064"/>
                    <a:pt x="396" y="21399"/>
                  </a:cubicBezTo>
                  <a:cubicBezTo>
                    <a:pt x="761" y="21733"/>
                    <a:pt x="2250" y="21247"/>
                    <a:pt x="3132" y="20608"/>
                  </a:cubicBezTo>
                  <a:cubicBezTo>
                    <a:pt x="4013" y="19970"/>
                    <a:pt x="6536" y="17508"/>
                    <a:pt x="7569" y="14772"/>
                  </a:cubicBezTo>
                  <a:cubicBezTo>
                    <a:pt x="7569" y="14772"/>
                    <a:pt x="7752" y="14985"/>
                    <a:pt x="7904" y="15289"/>
                  </a:cubicBezTo>
                  <a:cubicBezTo>
                    <a:pt x="8056" y="15593"/>
                    <a:pt x="8512" y="15654"/>
                    <a:pt x="8876" y="15441"/>
                  </a:cubicBezTo>
                  <a:cubicBezTo>
                    <a:pt x="9211" y="15198"/>
                    <a:pt x="10335" y="14347"/>
                    <a:pt x="10305" y="13921"/>
                  </a:cubicBezTo>
                  <a:cubicBezTo>
                    <a:pt x="10275" y="13496"/>
                    <a:pt x="9697" y="13617"/>
                    <a:pt x="9697" y="13617"/>
                  </a:cubicBezTo>
                  <a:cubicBezTo>
                    <a:pt x="9697" y="13617"/>
                    <a:pt x="9180" y="12706"/>
                    <a:pt x="9272" y="12462"/>
                  </a:cubicBezTo>
                  <a:cubicBezTo>
                    <a:pt x="9393" y="12250"/>
                    <a:pt x="9484" y="11733"/>
                    <a:pt x="10153" y="11277"/>
                  </a:cubicBezTo>
                  <a:cubicBezTo>
                    <a:pt x="10579" y="11034"/>
                    <a:pt x="11551" y="12584"/>
                    <a:pt x="11794" y="12736"/>
                  </a:cubicBezTo>
                  <a:cubicBezTo>
                    <a:pt x="12098" y="12918"/>
                    <a:pt x="12402" y="13374"/>
                    <a:pt x="13071" y="12888"/>
                  </a:cubicBezTo>
                  <a:cubicBezTo>
                    <a:pt x="13922" y="12250"/>
                    <a:pt x="14135" y="12006"/>
                    <a:pt x="14135" y="11794"/>
                  </a:cubicBezTo>
                  <a:cubicBezTo>
                    <a:pt x="14104" y="11551"/>
                    <a:pt x="13983" y="11186"/>
                    <a:pt x="13618" y="11277"/>
                  </a:cubicBezTo>
                  <a:cubicBezTo>
                    <a:pt x="13223" y="11368"/>
                    <a:pt x="12737" y="11490"/>
                    <a:pt x="12463" y="11095"/>
                  </a:cubicBezTo>
                  <a:cubicBezTo>
                    <a:pt x="12250" y="10760"/>
                    <a:pt x="12098" y="10152"/>
                    <a:pt x="11855" y="9818"/>
                  </a:cubicBezTo>
                  <a:lnTo>
                    <a:pt x="11946" y="9544"/>
                  </a:lnTo>
                  <a:lnTo>
                    <a:pt x="12737" y="8845"/>
                  </a:lnTo>
                  <a:cubicBezTo>
                    <a:pt x="12737" y="8845"/>
                    <a:pt x="14226" y="9666"/>
                    <a:pt x="14348" y="9696"/>
                  </a:cubicBezTo>
                  <a:cubicBezTo>
                    <a:pt x="14408" y="9727"/>
                    <a:pt x="14986" y="10608"/>
                    <a:pt x="15290" y="10487"/>
                  </a:cubicBezTo>
                  <a:cubicBezTo>
                    <a:pt x="15594" y="10426"/>
                    <a:pt x="16718" y="9575"/>
                    <a:pt x="16870" y="8815"/>
                  </a:cubicBezTo>
                  <a:cubicBezTo>
                    <a:pt x="16870" y="8815"/>
                    <a:pt x="16627" y="8389"/>
                    <a:pt x="16019" y="8481"/>
                  </a:cubicBezTo>
                  <a:lnTo>
                    <a:pt x="15108" y="7964"/>
                  </a:lnTo>
                  <a:cubicBezTo>
                    <a:pt x="15108" y="7964"/>
                    <a:pt x="15898" y="8025"/>
                    <a:pt x="16111" y="8025"/>
                  </a:cubicBezTo>
                  <a:cubicBezTo>
                    <a:pt x="16354" y="8055"/>
                    <a:pt x="17539" y="8207"/>
                    <a:pt x="17752" y="8268"/>
                  </a:cubicBezTo>
                  <a:cubicBezTo>
                    <a:pt x="17995" y="8298"/>
                    <a:pt x="18512" y="8420"/>
                    <a:pt x="19059" y="7994"/>
                  </a:cubicBezTo>
                  <a:cubicBezTo>
                    <a:pt x="19576" y="7599"/>
                    <a:pt x="19849" y="7143"/>
                    <a:pt x="19849" y="7143"/>
                  </a:cubicBezTo>
                  <a:cubicBezTo>
                    <a:pt x="19849" y="7143"/>
                    <a:pt x="19880" y="6626"/>
                    <a:pt x="19241" y="6809"/>
                  </a:cubicBezTo>
                  <a:cubicBezTo>
                    <a:pt x="18603" y="6991"/>
                    <a:pt x="18512" y="7234"/>
                    <a:pt x="18025" y="6991"/>
                  </a:cubicBezTo>
                  <a:cubicBezTo>
                    <a:pt x="17539" y="6778"/>
                    <a:pt x="17144" y="6778"/>
                    <a:pt x="17022" y="6383"/>
                  </a:cubicBezTo>
                  <a:cubicBezTo>
                    <a:pt x="17022" y="6383"/>
                    <a:pt x="17539" y="5927"/>
                    <a:pt x="17934" y="4620"/>
                  </a:cubicBezTo>
                  <a:lnTo>
                    <a:pt x="19241" y="3283"/>
                  </a:lnTo>
                  <a:cubicBezTo>
                    <a:pt x="19241" y="3283"/>
                    <a:pt x="20001" y="2797"/>
                    <a:pt x="20032" y="2675"/>
                  </a:cubicBezTo>
                  <a:cubicBezTo>
                    <a:pt x="20032" y="2675"/>
                    <a:pt x="20184" y="2432"/>
                    <a:pt x="20123" y="2250"/>
                  </a:cubicBezTo>
                  <a:cubicBezTo>
                    <a:pt x="20123" y="2250"/>
                    <a:pt x="20336" y="2128"/>
                    <a:pt x="20275" y="1915"/>
                  </a:cubicBezTo>
                  <a:cubicBezTo>
                    <a:pt x="20184" y="1672"/>
                    <a:pt x="20032" y="1338"/>
                    <a:pt x="19424" y="1277"/>
                  </a:cubicBezTo>
                  <a:cubicBezTo>
                    <a:pt x="18816" y="1186"/>
                    <a:pt x="18238" y="1429"/>
                    <a:pt x="17813" y="1368"/>
                  </a:cubicBezTo>
                  <a:cubicBezTo>
                    <a:pt x="17813" y="1368"/>
                    <a:pt x="17357" y="1429"/>
                    <a:pt x="16962" y="1794"/>
                  </a:cubicBezTo>
                  <a:cubicBezTo>
                    <a:pt x="16536" y="2189"/>
                    <a:pt x="16415" y="2401"/>
                    <a:pt x="16384" y="2857"/>
                  </a:cubicBezTo>
                  <a:cubicBezTo>
                    <a:pt x="16384" y="2857"/>
                    <a:pt x="15594" y="2736"/>
                    <a:pt x="15351" y="2979"/>
                  </a:cubicBezTo>
                  <a:cubicBezTo>
                    <a:pt x="15138" y="3192"/>
                    <a:pt x="15077" y="4012"/>
                    <a:pt x="15077" y="4012"/>
                  </a:cubicBezTo>
                  <a:lnTo>
                    <a:pt x="14773" y="4012"/>
                  </a:lnTo>
                  <a:cubicBezTo>
                    <a:pt x="14773" y="4012"/>
                    <a:pt x="14530" y="3192"/>
                    <a:pt x="14165" y="3253"/>
                  </a:cubicBezTo>
                  <a:cubicBezTo>
                    <a:pt x="13831" y="3283"/>
                    <a:pt x="13497" y="3769"/>
                    <a:pt x="13497" y="3769"/>
                  </a:cubicBezTo>
                  <a:lnTo>
                    <a:pt x="12919" y="3587"/>
                  </a:lnTo>
                  <a:cubicBezTo>
                    <a:pt x="12919" y="3587"/>
                    <a:pt x="13679" y="2493"/>
                    <a:pt x="13253" y="1490"/>
                  </a:cubicBezTo>
                  <a:cubicBezTo>
                    <a:pt x="13223" y="1429"/>
                    <a:pt x="12858" y="912"/>
                    <a:pt x="12402" y="1642"/>
                  </a:cubicBezTo>
                  <a:cubicBezTo>
                    <a:pt x="12402" y="1642"/>
                    <a:pt x="12372" y="882"/>
                    <a:pt x="11946" y="760"/>
                  </a:cubicBezTo>
                  <a:cubicBezTo>
                    <a:pt x="11734" y="699"/>
                    <a:pt x="11186" y="1155"/>
                    <a:pt x="11186" y="1155"/>
                  </a:cubicBezTo>
                  <a:cubicBezTo>
                    <a:pt x="11186" y="1155"/>
                    <a:pt x="10731" y="0"/>
                    <a:pt x="10457" y="0"/>
                  </a:cubicBezTo>
                  <a:cubicBezTo>
                    <a:pt x="10214" y="0"/>
                    <a:pt x="9940" y="122"/>
                    <a:pt x="9788" y="608"/>
                  </a:cubicBezTo>
                  <a:cubicBezTo>
                    <a:pt x="9636" y="1125"/>
                    <a:pt x="9424" y="1763"/>
                    <a:pt x="9424" y="1763"/>
                  </a:cubicBezTo>
                  <a:cubicBezTo>
                    <a:pt x="9424" y="1763"/>
                    <a:pt x="9180" y="395"/>
                    <a:pt x="8633" y="304"/>
                  </a:cubicBezTo>
                  <a:cubicBezTo>
                    <a:pt x="8451" y="274"/>
                    <a:pt x="8208" y="547"/>
                    <a:pt x="8025" y="699"/>
                  </a:cubicBezTo>
                  <a:cubicBezTo>
                    <a:pt x="7691" y="1003"/>
                    <a:pt x="7448" y="1338"/>
                    <a:pt x="7448" y="1338"/>
                  </a:cubicBezTo>
                  <a:cubicBezTo>
                    <a:pt x="7448" y="1338"/>
                    <a:pt x="6080" y="669"/>
                    <a:pt x="5989" y="699"/>
                  </a:cubicBezTo>
                  <a:cubicBezTo>
                    <a:pt x="5898" y="730"/>
                    <a:pt x="5290" y="608"/>
                    <a:pt x="5533" y="1490"/>
                  </a:cubicBezTo>
                  <a:cubicBezTo>
                    <a:pt x="5533" y="1490"/>
                    <a:pt x="6171" y="2979"/>
                    <a:pt x="6141" y="3344"/>
                  </a:cubicBezTo>
                  <a:cubicBezTo>
                    <a:pt x="6141" y="3344"/>
                    <a:pt x="4378" y="2250"/>
                    <a:pt x="3466" y="3131"/>
                  </a:cubicBezTo>
                  <a:cubicBezTo>
                    <a:pt x="2888" y="3708"/>
                    <a:pt x="4226" y="4620"/>
                    <a:pt x="4226" y="4620"/>
                  </a:cubicBezTo>
                  <a:cubicBezTo>
                    <a:pt x="4226" y="4620"/>
                    <a:pt x="2220" y="4012"/>
                    <a:pt x="1855" y="4864"/>
                  </a:cubicBezTo>
                  <a:cubicBezTo>
                    <a:pt x="1490" y="5745"/>
                    <a:pt x="3284" y="6687"/>
                    <a:pt x="3284" y="6687"/>
                  </a:cubicBezTo>
                  <a:cubicBezTo>
                    <a:pt x="3284" y="6687"/>
                    <a:pt x="3922" y="6900"/>
                    <a:pt x="3922" y="7113"/>
                  </a:cubicBezTo>
                  <a:cubicBezTo>
                    <a:pt x="3922" y="7113"/>
                    <a:pt x="3040" y="7751"/>
                    <a:pt x="3132" y="8268"/>
                  </a:cubicBezTo>
                  <a:cubicBezTo>
                    <a:pt x="3192" y="8754"/>
                    <a:pt x="4712" y="9089"/>
                    <a:pt x="4712" y="9119"/>
                  </a:cubicBezTo>
                  <a:cubicBezTo>
                    <a:pt x="4712" y="9180"/>
                    <a:pt x="3800" y="10092"/>
                    <a:pt x="3861" y="10335"/>
                  </a:cubicBezTo>
                  <a:cubicBezTo>
                    <a:pt x="3891" y="10608"/>
                    <a:pt x="4317" y="10943"/>
                    <a:pt x="4560" y="11003"/>
                  </a:cubicBezTo>
                  <a:cubicBezTo>
                    <a:pt x="4560" y="11003"/>
                    <a:pt x="4226" y="11338"/>
                    <a:pt x="4317" y="11703"/>
                  </a:cubicBezTo>
                  <a:cubicBezTo>
                    <a:pt x="4408" y="12098"/>
                    <a:pt x="5016" y="12462"/>
                    <a:pt x="5016" y="12462"/>
                  </a:cubicBezTo>
                  <a:cubicBezTo>
                    <a:pt x="5016" y="12462"/>
                    <a:pt x="4408" y="12858"/>
                    <a:pt x="4408" y="13222"/>
                  </a:cubicBezTo>
                  <a:cubicBezTo>
                    <a:pt x="4469" y="13617"/>
                    <a:pt x="4986" y="13800"/>
                    <a:pt x="4986" y="13800"/>
                  </a:cubicBezTo>
                  <a:cubicBezTo>
                    <a:pt x="4986" y="13800"/>
                    <a:pt x="4560" y="13891"/>
                    <a:pt x="4499" y="14195"/>
                  </a:cubicBezTo>
                  <a:cubicBezTo>
                    <a:pt x="4408" y="14438"/>
                    <a:pt x="4864" y="14803"/>
                    <a:pt x="4834" y="14985"/>
                  </a:cubicBezTo>
                  <a:cubicBezTo>
                    <a:pt x="4834" y="14985"/>
                    <a:pt x="4378" y="14864"/>
                    <a:pt x="4165" y="15198"/>
                  </a:cubicBezTo>
                  <a:cubicBezTo>
                    <a:pt x="3952" y="15745"/>
                    <a:pt x="4104" y="16961"/>
                    <a:pt x="4104" y="169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7134900" y="2077075"/>
              <a:ext cx="508400" cy="537250"/>
            </a:xfrm>
            <a:custGeom>
              <a:avLst/>
              <a:gdLst/>
              <a:ahLst/>
              <a:cxnLst/>
              <a:rect l="l" t="t" r="r" b="b"/>
              <a:pathLst>
                <a:path w="20336" h="21490" extrusionOk="0">
                  <a:moveTo>
                    <a:pt x="10457" y="0"/>
                  </a:moveTo>
                  <a:cubicBezTo>
                    <a:pt x="10213" y="0"/>
                    <a:pt x="9940" y="122"/>
                    <a:pt x="9788" y="608"/>
                  </a:cubicBezTo>
                  <a:cubicBezTo>
                    <a:pt x="9636" y="1094"/>
                    <a:pt x="9423" y="1733"/>
                    <a:pt x="9423" y="1733"/>
                  </a:cubicBezTo>
                  <a:cubicBezTo>
                    <a:pt x="9423" y="1733"/>
                    <a:pt x="9180" y="365"/>
                    <a:pt x="8633" y="304"/>
                  </a:cubicBezTo>
                  <a:cubicBezTo>
                    <a:pt x="8622" y="302"/>
                    <a:pt x="8612" y="302"/>
                    <a:pt x="8601" y="302"/>
                  </a:cubicBezTo>
                  <a:cubicBezTo>
                    <a:pt x="8423" y="302"/>
                    <a:pt x="8197" y="526"/>
                    <a:pt x="8025" y="669"/>
                  </a:cubicBezTo>
                  <a:cubicBezTo>
                    <a:pt x="7691" y="973"/>
                    <a:pt x="7447" y="1307"/>
                    <a:pt x="7447" y="1307"/>
                  </a:cubicBezTo>
                  <a:cubicBezTo>
                    <a:pt x="7447" y="1307"/>
                    <a:pt x="6140" y="668"/>
                    <a:pt x="5996" y="668"/>
                  </a:cubicBezTo>
                  <a:cubicBezTo>
                    <a:pt x="5993" y="668"/>
                    <a:pt x="5990" y="668"/>
                    <a:pt x="5988" y="669"/>
                  </a:cubicBezTo>
                  <a:cubicBezTo>
                    <a:pt x="5897" y="699"/>
                    <a:pt x="5289" y="608"/>
                    <a:pt x="5502" y="1459"/>
                  </a:cubicBezTo>
                  <a:cubicBezTo>
                    <a:pt x="5502" y="1459"/>
                    <a:pt x="6171" y="2949"/>
                    <a:pt x="6140" y="3344"/>
                  </a:cubicBezTo>
                  <a:cubicBezTo>
                    <a:pt x="6140" y="3344"/>
                    <a:pt x="5230" y="2763"/>
                    <a:pt x="4380" y="2763"/>
                  </a:cubicBezTo>
                  <a:cubicBezTo>
                    <a:pt x="4046" y="2763"/>
                    <a:pt x="3722" y="2852"/>
                    <a:pt x="3466" y="3101"/>
                  </a:cubicBezTo>
                  <a:cubicBezTo>
                    <a:pt x="2888" y="3678"/>
                    <a:pt x="4225" y="4590"/>
                    <a:pt x="4225" y="4590"/>
                  </a:cubicBezTo>
                  <a:cubicBezTo>
                    <a:pt x="4225" y="4590"/>
                    <a:pt x="3551" y="4386"/>
                    <a:pt x="2913" y="4386"/>
                  </a:cubicBezTo>
                  <a:cubicBezTo>
                    <a:pt x="2451" y="4386"/>
                    <a:pt x="2008" y="4493"/>
                    <a:pt x="1855" y="4864"/>
                  </a:cubicBezTo>
                  <a:cubicBezTo>
                    <a:pt x="1490" y="5745"/>
                    <a:pt x="3283" y="6687"/>
                    <a:pt x="3283" y="6687"/>
                  </a:cubicBezTo>
                  <a:cubicBezTo>
                    <a:pt x="3283" y="6687"/>
                    <a:pt x="3921" y="6870"/>
                    <a:pt x="3921" y="7113"/>
                  </a:cubicBezTo>
                  <a:cubicBezTo>
                    <a:pt x="3921" y="7113"/>
                    <a:pt x="3040" y="7751"/>
                    <a:pt x="3131" y="8237"/>
                  </a:cubicBezTo>
                  <a:cubicBezTo>
                    <a:pt x="3192" y="8724"/>
                    <a:pt x="4712" y="9058"/>
                    <a:pt x="4712" y="9119"/>
                  </a:cubicBezTo>
                  <a:cubicBezTo>
                    <a:pt x="4712" y="9149"/>
                    <a:pt x="3800" y="10061"/>
                    <a:pt x="3861" y="10335"/>
                  </a:cubicBezTo>
                  <a:cubicBezTo>
                    <a:pt x="3891" y="10548"/>
                    <a:pt x="4317" y="10943"/>
                    <a:pt x="4560" y="10973"/>
                  </a:cubicBezTo>
                  <a:cubicBezTo>
                    <a:pt x="4560" y="10973"/>
                    <a:pt x="4225" y="11307"/>
                    <a:pt x="4317" y="11703"/>
                  </a:cubicBezTo>
                  <a:cubicBezTo>
                    <a:pt x="4408" y="12067"/>
                    <a:pt x="5016" y="12462"/>
                    <a:pt x="5016" y="12462"/>
                  </a:cubicBezTo>
                  <a:cubicBezTo>
                    <a:pt x="5016" y="12462"/>
                    <a:pt x="4408" y="12827"/>
                    <a:pt x="4408" y="13222"/>
                  </a:cubicBezTo>
                  <a:cubicBezTo>
                    <a:pt x="4469" y="13587"/>
                    <a:pt x="4985" y="13769"/>
                    <a:pt x="4985" y="13769"/>
                  </a:cubicBezTo>
                  <a:cubicBezTo>
                    <a:pt x="4985" y="13769"/>
                    <a:pt x="4560" y="13861"/>
                    <a:pt x="4499" y="14165"/>
                  </a:cubicBezTo>
                  <a:cubicBezTo>
                    <a:pt x="4408" y="14438"/>
                    <a:pt x="4864" y="14772"/>
                    <a:pt x="4833" y="14955"/>
                  </a:cubicBezTo>
                  <a:cubicBezTo>
                    <a:pt x="4833" y="14955"/>
                    <a:pt x="4760" y="14935"/>
                    <a:pt x="4659" y="14935"/>
                  </a:cubicBezTo>
                  <a:cubicBezTo>
                    <a:pt x="4507" y="14935"/>
                    <a:pt x="4292" y="14979"/>
                    <a:pt x="4165" y="15198"/>
                  </a:cubicBezTo>
                  <a:cubicBezTo>
                    <a:pt x="3952" y="15684"/>
                    <a:pt x="4104" y="16931"/>
                    <a:pt x="4104" y="16931"/>
                  </a:cubicBezTo>
                  <a:cubicBezTo>
                    <a:pt x="4043" y="17022"/>
                    <a:pt x="2827" y="18815"/>
                    <a:pt x="517" y="20548"/>
                  </a:cubicBezTo>
                  <a:cubicBezTo>
                    <a:pt x="517" y="20548"/>
                    <a:pt x="0" y="21034"/>
                    <a:pt x="396" y="21368"/>
                  </a:cubicBezTo>
                  <a:cubicBezTo>
                    <a:pt x="479" y="21452"/>
                    <a:pt x="622" y="21489"/>
                    <a:pt x="804" y="21489"/>
                  </a:cubicBezTo>
                  <a:cubicBezTo>
                    <a:pt x="1412" y="21489"/>
                    <a:pt x="2452" y="21070"/>
                    <a:pt x="3131" y="20578"/>
                  </a:cubicBezTo>
                  <a:cubicBezTo>
                    <a:pt x="4013" y="19940"/>
                    <a:pt x="6535" y="17508"/>
                    <a:pt x="7569" y="14772"/>
                  </a:cubicBezTo>
                  <a:cubicBezTo>
                    <a:pt x="7569" y="14772"/>
                    <a:pt x="7751" y="14955"/>
                    <a:pt x="7903" y="15259"/>
                  </a:cubicBezTo>
                  <a:cubicBezTo>
                    <a:pt x="7996" y="15444"/>
                    <a:pt x="8201" y="15550"/>
                    <a:pt x="8429" y="15550"/>
                  </a:cubicBezTo>
                  <a:cubicBezTo>
                    <a:pt x="8576" y="15550"/>
                    <a:pt x="8733" y="15506"/>
                    <a:pt x="8876" y="15411"/>
                  </a:cubicBezTo>
                  <a:cubicBezTo>
                    <a:pt x="9210" y="15198"/>
                    <a:pt x="10335" y="14317"/>
                    <a:pt x="10305" y="13891"/>
                  </a:cubicBezTo>
                  <a:cubicBezTo>
                    <a:pt x="10284" y="13621"/>
                    <a:pt x="10007" y="13578"/>
                    <a:pt x="9834" y="13578"/>
                  </a:cubicBezTo>
                  <a:cubicBezTo>
                    <a:pt x="9754" y="13578"/>
                    <a:pt x="9697" y="13587"/>
                    <a:pt x="9697" y="13587"/>
                  </a:cubicBezTo>
                  <a:cubicBezTo>
                    <a:pt x="9697" y="13587"/>
                    <a:pt x="9180" y="12675"/>
                    <a:pt x="9271" y="12462"/>
                  </a:cubicBezTo>
                  <a:cubicBezTo>
                    <a:pt x="9393" y="12219"/>
                    <a:pt x="9484" y="11733"/>
                    <a:pt x="10153" y="11277"/>
                  </a:cubicBezTo>
                  <a:cubicBezTo>
                    <a:pt x="10186" y="11255"/>
                    <a:pt x="10224" y="11245"/>
                    <a:pt x="10264" y="11245"/>
                  </a:cubicBezTo>
                  <a:cubicBezTo>
                    <a:pt x="10728" y="11245"/>
                    <a:pt x="11570" y="12596"/>
                    <a:pt x="11794" y="12736"/>
                  </a:cubicBezTo>
                  <a:cubicBezTo>
                    <a:pt x="11998" y="12859"/>
                    <a:pt x="12203" y="13105"/>
                    <a:pt x="12519" y="13105"/>
                  </a:cubicBezTo>
                  <a:cubicBezTo>
                    <a:pt x="12672" y="13105"/>
                    <a:pt x="12852" y="13047"/>
                    <a:pt x="13071" y="12888"/>
                  </a:cubicBezTo>
                  <a:cubicBezTo>
                    <a:pt x="13922" y="12219"/>
                    <a:pt x="14134" y="12007"/>
                    <a:pt x="14134" y="11763"/>
                  </a:cubicBezTo>
                  <a:cubicBezTo>
                    <a:pt x="14108" y="11578"/>
                    <a:pt x="14012" y="11254"/>
                    <a:pt x="13747" y="11254"/>
                  </a:cubicBezTo>
                  <a:cubicBezTo>
                    <a:pt x="13708" y="11254"/>
                    <a:pt x="13665" y="11261"/>
                    <a:pt x="13618" y="11277"/>
                  </a:cubicBezTo>
                  <a:cubicBezTo>
                    <a:pt x="13435" y="11305"/>
                    <a:pt x="13233" y="11346"/>
                    <a:pt x="13041" y="11346"/>
                  </a:cubicBezTo>
                  <a:cubicBezTo>
                    <a:pt x="12818" y="11346"/>
                    <a:pt x="12610" y="11291"/>
                    <a:pt x="12463" y="11095"/>
                  </a:cubicBezTo>
                  <a:cubicBezTo>
                    <a:pt x="12189" y="10699"/>
                    <a:pt x="12098" y="10152"/>
                    <a:pt x="11855" y="9788"/>
                  </a:cubicBezTo>
                  <a:lnTo>
                    <a:pt x="11946" y="9544"/>
                  </a:lnTo>
                  <a:lnTo>
                    <a:pt x="12736" y="8845"/>
                  </a:lnTo>
                  <a:cubicBezTo>
                    <a:pt x="12736" y="8845"/>
                    <a:pt x="14226" y="9636"/>
                    <a:pt x="14347" y="9666"/>
                  </a:cubicBezTo>
                  <a:cubicBezTo>
                    <a:pt x="14405" y="9724"/>
                    <a:pt x="14928" y="10494"/>
                    <a:pt x="15241" y="10494"/>
                  </a:cubicBezTo>
                  <a:cubicBezTo>
                    <a:pt x="15258" y="10494"/>
                    <a:pt x="15274" y="10491"/>
                    <a:pt x="15289" y="10487"/>
                  </a:cubicBezTo>
                  <a:cubicBezTo>
                    <a:pt x="15593" y="10396"/>
                    <a:pt x="16718" y="9575"/>
                    <a:pt x="16870" y="8815"/>
                  </a:cubicBezTo>
                  <a:cubicBezTo>
                    <a:pt x="16870" y="8815"/>
                    <a:pt x="16658" y="8444"/>
                    <a:pt x="16136" y="8444"/>
                  </a:cubicBezTo>
                  <a:cubicBezTo>
                    <a:pt x="16098" y="8444"/>
                    <a:pt x="16059" y="8446"/>
                    <a:pt x="16019" y="8450"/>
                  </a:cubicBezTo>
                  <a:lnTo>
                    <a:pt x="15107" y="7933"/>
                  </a:lnTo>
                  <a:lnTo>
                    <a:pt x="15107" y="7933"/>
                  </a:lnTo>
                  <a:cubicBezTo>
                    <a:pt x="15107" y="7934"/>
                    <a:pt x="15897" y="7994"/>
                    <a:pt x="16110" y="7994"/>
                  </a:cubicBezTo>
                  <a:cubicBezTo>
                    <a:pt x="16353" y="8055"/>
                    <a:pt x="17539" y="8207"/>
                    <a:pt x="17752" y="8237"/>
                  </a:cubicBezTo>
                  <a:cubicBezTo>
                    <a:pt x="17850" y="8250"/>
                    <a:pt x="17992" y="8277"/>
                    <a:pt x="18164" y="8277"/>
                  </a:cubicBezTo>
                  <a:cubicBezTo>
                    <a:pt x="18417" y="8277"/>
                    <a:pt x="18732" y="8218"/>
                    <a:pt x="19059" y="7964"/>
                  </a:cubicBezTo>
                  <a:cubicBezTo>
                    <a:pt x="19575" y="7599"/>
                    <a:pt x="19849" y="7143"/>
                    <a:pt x="19849" y="7143"/>
                  </a:cubicBezTo>
                  <a:cubicBezTo>
                    <a:pt x="19849" y="7143"/>
                    <a:pt x="19871" y="6741"/>
                    <a:pt x="19476" y="6741"/>
                  </a:cubicBezTo>
                  <a:cubicBezTo>
                    <a:pt x="19410" y="6741"/>
                    <a:pt x="19332" y="6752"/>
                    <a:pt x="19241" y="6778"/>
                  </a:cubicBezTo>
                  <a:cubicBezTo>
                    <a:pt x="18790" y="6929"/>
                    <a:pt x="18612" y="7079"/>
                    <a:pt x="18374" y="7079"/>
                  </a:cubicBezTo>
                  <a:cubicBezTo>
                    <a:pt x="18276" y="7079"/>
                    <a:pt x="18168" y="7054"/>
                    <a:pt x="18025" y="6991"/>
                  </a:cubicBezTo>
                  <a:cubicBezTo>
                    <a:pt x="17539" y="6748"/>
                    <a:pt x="17144" y="6748"/>
                    <a:pt x="17022" y="6383"/>
                  </a:cubicBezTo>
                  <a:cubicBezTo>
                    <a:pt x="17022" y="6383"/>
                    <a:pt x="17539" y="5927"/>
                    <a:pt x="17934" y="4590"/>
                  </a:cubicBezTo>
                  <a:lnTo>
                    <a:pt x="19241" y="3253"/>
                  </a:lnTo>
                  <a:cubicBezTo>
                    <a:pt x="19241" y="3253"/>
                    <a:pt x="20001" y="2766"/>
                    <a:pt x="20031" y="2645"/>
                  </a:cubicBezTo>
                  <a:cubicBezTo>
                    <a:pt x="20031" y="2645"/>
                    <a:pt x="20183" y="2432"/>
                    <a:pt x="20122" y="2219"/>
                  </a:cubicBezTo>
                  <a:cubicBezTo>
                    <a:pt x="20122" y="2219"/>
                    <a:pt x="20335" y="2128"/>
                    <a:pt x="20274" y="1885"/>
                  </a:cubicBezTo>
                  <a:cubicBezTo>
                    <a:pt x="20183" y="1672"/>
                    <a:pt x="20031" y="1307"/>
                    <a:pt x="19423" y="1246"/>
                  </a:cubicBezTo>
                  <a:cubicBezTo>
                    <a:pt x="19347" y="1239"/>
                    <a:pt x="19270" y="1235"/>
                    <a:pt x="19195" y="1235"/>
                  </a:cubicBezTo>
                  <a:cubicBezTo>
                    <a:pt x="18712" y="1235"/>
                    <a:pt x="18260" y="1371"/>
                    <a:pt x="17900" y="1371"/>
                  </a:cubicBezTo>
                  <a:cubicBezTo>
                    <a:pt x="17870" y="1371"/>
                    <a:pt x="17841" y="1370"/>
                    <a:pt x="17812" y="1368"/>
                  </a:cubicBezTo>
                  <a:cubicBezTo>
                    <a:pt x="17812" y="1368"/>
                    <a:pt x="17356" y="1398"/>
                    <a:pt x="16961" y="1794"/>
                  </a:cubicBezTo>
                  <a:cubicBezTo>
                    <a:pt x="16536" y="2158"/>
                    <a:pt x="16414" y="2371"/>
                    <a:pt x="16384" y="2857"/>
                  </a:cubicBezTo>
                  <a:cubicBezTo>
                    <a:pt x="16384" y="2857"/>
                    <a:pt x="16159" y="2823"/>
                    <a:pt x="15912" y="2823"/>
                  </a:cubicBezTo>
                  <a:cubicBezTo>
                    <a:pt x="15696" y="2823"/>
                    <a:pt x="15464" y="2849"/>
                    <a:pt x="15350" y="2949"/>
                  </a:cubicBezTo>
                  <a:cubicBezTo>
                    <a:pt x="15137" y="3192"/>
                    <a:pt x="15077" y="3982"/>
                    <a:pt x="15077" y="3982"/>
                  </a:cubicBezTo>
                  <a:lnTo>
                    <a:pt x="14773" y="3982"/>
                  </a:lnTo>
                  <a:cubicBezTo>
                    <a:pt x="14773" y="3982"/>
                    <a:pt x="14539" y="3221"/>
                    <a:pt x="14185" y="3221"/>
                  </a:cubicBezTo>
                  <a:cubicBezTo>
                    <a:pt x="14179" y="3221"/>
                    <a:pt x="14172" y="3222"/>
                    <a:pt x="14165" y="3222"/>
                  </a:cubicBezTo>
                  <a:cubicBezTo>
                    <a:pt x="13830" y="3253"/>
                    <a:pt x="13496" y="3769"/>
                    <a:pt x="13496" y="3769"/>
                  </a:cubicBezTo>
                  <a:lnTo>
                    <a:pt x="12919" y="3557"/>
                  </a:lnTo>
                  <a:cubicBezTo>
                    <a:pt x="12919" y="3557"/>
                    <a:pt x="13678" y="2462"/>
                    <a:pt x="13253" y="1490"/>
                  </a:cubicBezTo>
                  <a:cubicBezTo>
                    <a:pt x="13235" y="1436"/>
                    <a:pt x="13102" y="1246"/>
                    <a:pt x="12903" y="1246"/>
                  </a:cubicBezTo>
                  <a:cubicBezTo>
                    <a:pt x="12763" y="1246"/>
                    <a:pt x="12590" y="1340"/>
                    <a:pt x="12402" y="1642"/>
                  </a:cubicBezTo>
                  <a:cubicBezTo>
                    <a:pt x="12402" y="1642"/>
                    <a:pt x="12341" y="882"/>
                    <a:pt x="11946" y="760"/>
                  </a:cubicBezTo>
                  <a:cubicBezTo>
                    <a:pt x="11927" y="752"/>
                    <a:pt x="11904" y="748"/>
                    <a:pt x="11880" y="748"/>
                  </a:cubicBezTo>
                  <a:cubicBezTo>
                    <a:pt x="11638" y="748"/>
                    <a:pt x="11186" y="1125"/>
                    <a:pt x="11186" y="1125"/>
                  </a:cubicBezTo>
                  <a:cubicBezTo>
                    <a:pt x="11186" y="1125"/>
                    <a:pt x="10730" y="0"/>
                    <a:pt x="104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7180500" y="2948650"/>
              <a:ext cx="508375" cy="537725"/>
            </a:xfrm>
            <a:custGeom>
              <a:avLst/>
              <a:gdLst/>
              <a:ahLst/>
              <a:cxnLst/>
              <a:rect l="l" t="t" r="r" b="b"/>
              <a:pathLst>
                <a:path w="20335" h="21509" extrusionOk="0">
                  <a:moveTo>
                    <a:pt x="10456" y="1"/>
                  </a:moveTo>
                  <a:cubicBezTo>
                    <a:pt x="10244" y="1"/>
                    <a:pt x="9940" y="123"/>
                    <a:pt x="9788" y="609"/>
                  </a:cubicBezTo>
                  <a:cubicBezTo>
                    <a:pt x="9636" y="1126"/>
                    <a:pt x="9423" y="1764"/>
                    <a:pt x="9423" y="1764"/>
                  </a:cubicBezTo>
                  <a:cubicBezTo>
                    <a:pt x="9423" y="1764"/>
                    <a:pt x="9180" y="396"/>
                    <a:pt x="8633" y="305"/>
                  </a:cubicBezTo>
                  <a:cubicBezTo>
                    <a:pt x="8623" y="303"/>
                    <a:pt x="8613" y="303"/>
                    <a:pt x="8604" y="303"/>
                  </a:cubicBezTo>
                  <a:cubicBezTo>
                    <a:pt x="8425" y="303"/>
                    <a:pt x="8198" y="556"/>
                    <a:pt x="8025" y="700"/>
                  </a:cubicBezTo>
                  <a:cubicBezTo>
                    <a:pt x="7690" y="1004"/>
                    <a:pt x="7447" y="1338"/>
                    <a:pt x="7447" y="1338"/>
                  </a:cubicBezTo>
                  <a:cubicBezTo>
                    <a:pt x="7447" y="1338"/>
                    <a:pt x="6139" y="699"/>
                    <a:pt x="5996" y="699"/>
                  </a:cubicBezTo>
                  <a:cubicBezTo>
                    <a:pt x="5993" y="699"/>
                    <a:pt x="5990" y="699"/>
                    <a:pt x="5988" y="700"/>
                  </a:cubicBezTo>
                  <a:cubicBezTo>
                    <a:pt x="5897" y="730"/>
                    <a:pt x="5289" y="609"/>
                    <a:pt x="5532" y="1490"/>
                  </a:cubicBezTo>
                  <a:cubicBezTo>
                    <a:pt x="5532" y="1490"/>
                    <a:pt x="6170" y="2980"/>
                    <a:pt x="6140" y="3344"/>
                  </a:cubicBezTo>
                  <a:cubicBezTo>
                    <a:pt x="6140" y="3344"/>
                    <a:pt x="5244" y="2788"/>
                    <a:pt x="4399" y="2788"/>
                  </a:cubicBezTo>
                  <a:cubicBezTo>
                    <a:pt x="4059" y="2788"/>
                    <a:pt x="3727" y="2879"/>
                    <a:pt x="3465" y="3132"/>
                  </a:cubicBezTo>
                  <a:cubicBezTo>
                    <a:pt x="2888" y="3709"/>
                    <a:pt x="4225" y="4621"/>
                    <a:pt x="4225" y="4621"/>
                  </a:cubicBezTo>
                  <a:cubicBezTo>
                    <a:pt x="4225" y="4621"/>
                    <a:pt x="3523" y="4398"/>
                    <a:pt x="2880" y="4398"/>
                  </a:cubicBezTo>
                  <a:cubicBezTo>
                    <a:pt x="2437" y="4398"/>
                    <a:pt x="2021" y="4504"/>
                    <a:pt x="1885" y="4864"/>
                  </a:cubicBezTo>
                  <a:cubicBezTo>
                    <a:pt x="1490" y="5746"/>
                    <a:pt x="3283" y="6688"/>
                    <a:pt x="3283" y="6688"/>
                  </a:cubicBezTo>
                  <a:cubicBezTo>
                    <a:pt x="3283" y="6688"/>
                    <a:pt x="3921" y="6901"/>
                    <a:pt x="3921" y="7114"/>
                  </a:cubicBezTo>
                  <a:cubicBezTo>
                    <a:pt x="3921" y="7114"/>
                    <a:pt x="3040" y="7752"/>
                    <a:pt x="3131" y="8269"/>
                  </a:cubicBezTo>
                  <a:cubicBezTo>
                    <a:pt x="3192" y="8755"/>
                    <a:pt x="4711" y="9089"/>
                    <a:pt x="4711" y="9120"/>
                  </a:cubicBezTo>
                  <a:cubicBezTo>
                    <a:pt x="4711" y="9180"/>
                    <a:pt x="3800" y="10092"/>
                    <a:pt x="3860" y="10335"/>
                  </a:cubicBezTo>
                  <a:cubicBezTo>
                    <a:pt x="3891" y="10609"/>
                    <a:pt x="4316" y="10943"/>
                    <a:pt x="4560" y="11004"/>
                  </a:cubicBezTo>
                  <a:cubicBezTo>
                    <a:pt x="4560" y="11004"/>
                    <a:pt x="4225" y="11339"/>
                    <a:pt x="4316" y="11703"/>
                  </a:cubicBezTo>
                  <a:cubicBezTo>
                    <a:pt x="4408" y="12098"/>
                    <a:pt x="5015" y="12463"/>
                    <a:pt x="5015" y="12463"/>
                  </a:cubicBezTo>
                  <a:cubicBezTo>
                    <a:pt x="5015" y="12463"/>
                    <a:pt x="4408" y="12858"/>
                    <a:pt x="4408" y="13223"/>
                  </a:cubicBezTo>
                  <a:cubicBezTo>
                    <a:pt x="4468" y="13618"/>
                    <a:pt x="4985" y="13801"/>
                    <a:pt x="4985" y="13801"/>
                  </a:cubicBezTo>
                  <a:cubicBezTo>
                    <a:pt x="4985" y="13801"/>
                    <a:pt x="4560" y="13861"/>
                    <a:pt x="4499" y="14196"/>
                  </a:cubicBezTo>
                  <a:cubicBezTo>
                    <a:pt x="4408" y="14439"/>
                    <a:pt x="4863" y="14804"/>
                    <a:pt x="4833" y="14986"/>
                  </a:cubicBezTo>
                  <a:cubicBezTo>
                    <a:pt x="4833" y="14986"/>
                    <a:pt x="4752" y="14964"/>
                    <a:pt x="4643" y="14964"/>
                  </a:cubicBezTo>
                  <a:cubicBezTo>
                    <a:pt x="4492" y="14964"/>
                    <a:pt x="4288" y="15005"/>
                    <a:pt x="4164" y="15199"/>
                  </a:cubicBezTo>
                  <a:cubicBezTo>
                    <a:pt x="3952" y="15746"/>
                    <a:pt x="4104" y="16962"/>
                    <a:pt x="4104" y="16962"/>
                  </a:cubicBezTo>
                  <a:cubicBezTo>
                    <a:pt x="4043" y="17022"/>
                    <a:pt x="2827" y="18816"/>
                    <a:pt x="517" y="20579"/>
                  </a:cubicBezTo>
                  <a:cubicBezTo>
                    <a:pt x="517" y="20579"/>
                    <a:pt x="0" y="21065"/>
                    <a:pt x="395" y="21399"/>
                  </a:cubicBezTo>
                  <a:cubicBezTo>
                    <a:pt x="477" y="21474"/>
                    <a:pt x="615" y="21508"/>
                    <a:pt x="791" y="21508"/>
                  </a:cubicBezTo>
                  <a:cubicBezTo>
                    <a:pt x="1397" y="21508"/>
                    <a:pt x="2447" y="21104"/>
                    <a:pt x="3131" y="20609"/>
                  </a:cubicBezTo>
                  <a:cubicBezTo>
                    <a:pt x="4012" y="19940"/>
                    <a:pt x="6535" y="17509"/>
                    <a:pt x="7569" y="14773"/>
                  </a:cubicBezTo>
                  <a:cubicBezTo>
                    <a:pt x="7569" y="14773"/>
                    <a:pt x="7751" y="14986"/>
                    <a:pt x="7903" y="15290"/>
                  </a:cubicBezTo>
                  <a:cubicBezTo>
                    <a:pt x="7995" y="15473"/>
                    <a:pt x="8196" y="15568"/>
                    <a:pt x="8422" y="15568"/>
                  </a:cubicBezTo>
                  <a:cubicBezTo>
                    <a:pt x="8571" y="15568"/>
                    <a:pt x="8731" y="15527"/>
                    <a:pt x="8876" y="15442"/>
                  </a:cubicBezTo>
                  <a:cubicBezTo>
                    <a:pt x="9210" y="15199"/>
                    <a:pt x="10335" y="14317"/>
                    <a:pt x="10304" y="13922"/>
                  </a:cubicBezTo>
                  <a:cubicBezTo>
                    <a:pt x="10285" y="13651"/>
                    <a:pt x="10044" y="13602"/>
                    <a:pt x="9871" y="13602"/>
                  </a:cubicBezTo>
                  <a:cubicBezTo>
                    <a:pt x="9773" y="13602"/>
                    <a:pt x="9696" y="13618"/>
                    <a:pt x="9696" y="13618"/>
                  </a:cubicBezTo>
                  <a:cubicBezTo>
                    <a:pt x="9696" y="13618"/>
                    <a:pt x="9180" y="12706"/>
                    <a:pt x="9271" y="12463"/>
                  </a:cubicBezTo>
                  <a:cubicBezTo>
                    <a:pt x="9392" y="12250"/>
                    <a:pt x="9484" y="11734"/>
                    <a:pt x="10152" y="11278"/>
                  </a:cubicBezTo>
                  <a:cubicBezTo>
                    <a:pt x="10183" y="11260"/>
                    <a:pt x="10217" y="11252"/>
                    <a:pt x="10253" y="11252"/>
                  </a:cubicBezTo>
                  <a:cubicBezTo>
                    <a:pt x="10715" y="11252"/>
                    <a:pt x="11568" y="12596"/>
                    <a:pt x="11794" y="12737"/>
                  </a:cubicBezTo>
                  <a:cubicBezTo>
                    <a:pt x="11998" y="12859"/>
                    <a:pt x="12203" y="13106"/>
                    <a:pt x="12518" y="13106"/>
                  </a:cubicBezTo>
                  <a:cubicBezTo>
                    <a:pt x="12672" y="13106"/>
                    <a:pt x="12852" y="13048"/>
                    <a:pt x="13070" y="12889"/>
                  </a:cubicBezTo>
                  <a:cubicBezTo>
                    <a:pt x="13921" y="12250"/>
                    <a:pt x="14134" y="12007"/>
                    <a:pt x="14134" y="11794"/>
                  </a:cubicBezTo>
                  <a:cubicBezTo>
                    <a:pt x="14107" y="11577"/>
                    <a:pt x="14007" y="11263"/>
                    <a:pt x="13727" y="11263"/>
                  </a:cubicBezTo>
                  <a:cubicBezTo>
                    <a:pt x="13693" y="11263"/>
                    <a:pt x="13657" y="11268"/>
                    <a:pt x="13617" y="11278"/>
                  </a:cubicBezTo>
                  <a:cubicBezTo>
                    <a:pt x="13433" y="11320"/>
                    <a:pt x="13228" y="11370"/>
                    <a:pt x="13034" y="11370"/>
                  </a:cubicBezTo>
                  <a:cubicBezTo>
                    <a:pt x="12814" y="11370"/>
                    <a:pt x="12608" y="11306"/>
                    <a:pt x="12462" y="11095"/>
                  </a:cubicBezTo>
                  <a:cubicBezTo>
                    <a:pt x="12250" y="10761"/>
                    <a:pt x="12098" y="10153"/>
                    <a:pt x="11854" y="9819"/>
                  </a:cubicBezTo>
                  <a:lnTo>
                    <a:pt x="11946" y="9545"/>
                  </a:lnTo>
                  <a:lnTo>
                    <a:pt x="12736" y="8846"/>
                  </a:lnTo>
                  <a:cubicBezTo>
                    <a:pt x="12736" y="8846"/>
                    <a:pt x="14225" y="9667"/>
                    <a:pt x="14347" y="9697"/>
                  </a:cubicBezTo>
                  <a:cubicBezTo>
                    <a:pt x="14404" y="9726"/>
                    <a:pt x="14913" y="10499"/>
                    <a:pt x="15227" y="10499"/>
                  </a:cubicBezTo>
                  <a:cubicBezTo>
                    <a:pt x="15249" y="10499"/>
                    <a:pt x="15270" y="10495"/>
                    <a:pt x="15289" y="10487"/>
                  </a:cubicBezTo>
                  <a:cubicBezTo>
                    <a:pt x="15593" y="10427"/>
                    <a:pt x="16718" y="9576"/>
                    <a:pt x="16870" y="8816"/>
                  </a:cubicBezTo>
                  <a:cubicBezTo>
                    <a:pt x="16870" y="8816"/>
                    <a:pt x="16671" y="8469"/>
                    <a:pt x="16185" y="8469"/>
                  </a:cubicBezTo>
                  <a:cubicBezTo>
                    <a:pt x="16133" y="8469"/>
                    <a:pt x="16078" y="8473"/>
                    <a:pt x="16019" y="8481"/>
                  </a:cubicBezTo>
                  <a:lnTo>
                    <a:pt x="15107" y="7965"/>
                  </a:lnTo>
                  <a:lnTo>
                    <a:pt x="15107" y="7965"/>
                  </a:lnTo>
                  <a:cubicBezTo>
                    <a:pt x="15107" y="7965"/>
                    <a:pt x="15897" y="8025"/>
                    <a:pt x="16110" y="8025"/>
                  </a:cubicBezTo>
                  <a:cubicBezTo>
                    <a:pt x="16353" y="8056"/>
                    <a:pt x="17538" y="8208"/>
                    <a:pt x="17751" y="8269"/>
                  </a:cubicBezTo>
                  <a:cubicBezTo>
                    <a:pt x="17849" y="8281"/>
                    <a:pt x="17992" y="8308"/>
                    <a:pt x="18163" y="8308"/>
                  </a:cubicBezTo>
                  <a:cubicBezTo>
                    <a:pt x="18417" y="8308"/>
                    <a:pt x="18732" y="8249"/>
                    <a:pt x="19058" y="7995"/>
                  </a:cubicBezTo>
                  <a:cubicBezTo>
                    <a:pt x="19575" y="7600"/>
                    <a:pt x="19849" y="7144"/>
                    <a:pt x="19849" y="7144"/>
                  </a:cubicBezTo>
                  <a:cubicBezTo>
                    <a:pt x="19849" y="7144"/>
                    <a:pt x="19871" y="6771"/>
                    <a:pt x="19485" y="6771"/>
                  </a:cubicBezTo>
                  <a:cubicBezTo>
                    <a:pt x="19417" y="6771"/>
                    <a:pt x="19336" y="6782"/>
                    <a:pt x="19241" y="6810"/>
                  </a:cubicBezTo>
                  <a:cubicBezTo>
                    <a:pt x="18794" y="6937"/>
                    <a:pt x="18616" y="7094"/>
                    <a:pt x="18382" y="7094"/>
                  </a:cubicBezTo>
                  <a:cubicBezTo>
                    <a:pt x="18282" y="7094"/>
                    <a:pt x="18171" y="7065"/>
                    <a:pt x="18025" y="6992"/>
                  </a:cubicBezTo>
                  <a:cubicBezTo>
                    <a:pt x="17538" y="6779"/>
                    <a:pt x="17143" y="6779"/>
                    <a:pt x="17022" y="6384"/>
                  </a:cubicBezTo>
                  <a:cubicBezTo>
                    <a:pt x="17022" y="6384"/>
                    <a:pt x="17538" y="5928"/>
                    <a:pt x="17934" y="4621"/>
                  </a:cubicBezTo>
                  <a:lnTo>
                    <a:pt x="19241" y="3284"/>
                  </a:lnTo>
                  <a:cubicBezTo>
                    <a:pt x="19241" y="3284"/>
                    <a:pt x="20001" y="2797"/>
                    <a:pt x="20031" y="2676"/>
                  </a:cubicBezTo>
                  <a:cubicBezTo>
                    <a:pt x="20031" y="2676"/>
                    <a:pt x="20183" y="2433"/>
                    <a:pt x="20122" y="2250"/>
                  </a:cubicBezTo>
                  <a:cubicBezTo>
                    <a:pt x="20122" y="2250"/>
                    <a:pt x="20335" y="2129"/>
                    <a:pt x="20274" y="1916"/>
                  </a:cubicBezTo>
                  <a:cubicBezTo>
                    <a:pt x="20183" y="1673"/>
                    <a:pt x="20031" y="1338"/>
                    <a:pt x="19423" y="1278"/>
                  </a:cubicBezTo>
                  <a:cubicBezTo>
                    <a:pt x="19325" y="1263"/>
                    <a:pt x="19228" y="1257"/>
                    <a:pt x="19132" y="1257"/>
                  </a:cubicBezTo>
                  <a:cubicBezTo>
                    <a:pt x="18701" y="1257"/>
                    <a:pt x="18299" y="1379"/>
                    <a:pt x="17984" y="1379"/>
                  </a:cubicBezTo>
                  <a:cubicBezTo>
                    <a:pt x="17935" y="1379"/>
                    <a:pt x="17887" y="1376"/>
                    <a:pt x="17842" y="1369"/>
                  </a:cubicBezTo>
                  <a:cubicBezTo>
                    <a:pt x="17842" y="1369"/>
                    <a:pt x="17356" y="1430"/>
                    <a:pt x="16961" y="1794"/>
                  </a:cubicBezTo>
                  <a:cubicBezTo>
                    <a:pt x="16535" y="2189"/>
                    <a:pt x="16414" y="2402"/>
                    <a:pt x="16383" y="2858"/>
                  </a:cubicBezTo>
                  <a:cubicBezTo>
                    <a:pt x="16383" y="2858"/>
                    <a:pt x="16186" y="2828"/>
                    <a:pt x="15958" y="2828"/>
                  </a:cubicBezTo>
                  <a:cubicBezTo>
                    <a:pt x="15730" y="2828"/>
                    <a:pt x="15472" y="2858"/>
                    <a:pt x="15350" y="2980"/>
                  </a:cubicBezTo>
                  <a:cubicBezTo>
                    <a:pt x="15137" y="3193"/>
                    <a:pt x="15076" y="4013"/>
                    <a:pt x="15076" y="4013"/>
                  </a:cubicBezTo>
                  <a:lnTo>
                    <a:pt x="14803" y="4013"/>
                  </a:lnTo>
                  <a:cubicBezTo>
                    <a:pt x="14803" y="4013"/>
                    <a:pt x="14548" y="3250"/>
                    <a:pt x="14231" y="3250"/>
                  </a:cubicBezTo>
                  <a:cubicBezTo>
                    <a:pt x="14219" y="3250"/>
                    <a:pt x="14207" y="3251"/>
                    <a:pt x="14195" y="3253"/>
                  </a:cubicBezTo>
                  <a:cubicBezTo>
                    <a:pt x="13830" y="3284"/>
                    <a:pt x="13496" y="3770"/>
                    <a:pt x="13496" y="3770"/>
                  </a:cubicBezTo>
                  <a:lnTo>
                    <a:pt x="12918" y="3588"/>
                  </a:lnTo>
                  <a:cubicBezTo>
                    <a:pt x="12918" y="3588"/>
                    <a:pt x="13678" y="2493"/>
                    <a:pt x="13283" y="1490"/>
                  </a:cubicBezTo>
                  <a:cubicBezTo>
                    <a:pt x="13247" y="1454"/>
                    <a:pt x="13103" y="1256"/>
                    <a:pt x="12896" y="1256"/>
                  </a:cubicBezTo>
                  <a:cubicBezTo>
                    <a:pt x="12755" y="1256"/>
                    <a:pt x="12586" y="1347"/>
                    <a:pt x="12402" y="1642"/>
                  </a:cubicBezTo>
                  <a:cubicBezTo>
                    <a:pt x="12402" y="1642"/>
                    <a:pt x="12371" y="882"/>
                    <a:pt x="11946" y="761"/>
                  </a:cubicBezTo>
                  <a:cubicBezTo>
                    <a:pt x="11934" y="757"/>
                    <a:pt x="11921" y="755"/>
                    <a:pt x="11907" y="755"/>
                  </a:cubicBezTo>
                  <a:cubicBezTo>
                    <a:pt x="11693" y="755"/>
                    <a:pt x="11186" y="1156"/>
                    <a:pt x="11186" y="1156"/>
                  </a:cubicBezTo>
                  <a:cubicBezTo>
                    <a:pt x="11186" y="1156"/>
                    <a:pt x="10730" y="1"/>
                    <a:pt x="10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6319525" y="1113750"/>
              <a:ext cx="1661925" cy="938125"/>
            </a:xfrm>
            <a:custGeom>
              <a:avLst/>
              <a:gdLst/>
              <a:ahLst/>
              <a:cxnLst/>
              <a:rect l="l" t="t" r="r" b="b"/>
              <a:pathLst>
                <a:path w="66477" h="37525" extrusionOk="0">
                  <a:moveTo>
                    <a:pt x="5852" y="1"/>
                  </a:moveTo>
                  <a:cubicBezTo>
                    <a:pt x="3993" y="1"/>
                    <a:pt x="1312" y="400"/>
                    <a:pt x="761" y="2849"/>
                  </a:cubicBezTo>
                  <a:cubicBezTo>
                    <a:pt x="1" y="6253"/>
                    <a:pt x="973" y="8502"/>
                    <a:pt x="2068" y="11025"/>
                  </a:cubicBezTo>
                  <a:cubicBezTo>
                    <a:pt x="3223" y="13518"/>
                    <a:pt x="8664" y="22880"/>
                    <a:pt x="17509" y="25919"/>
                  </a:cubicBezTo>
                  <a:cubicBezTo>
                    <a:pt x="17509" y="25919"/>
                    <a:pt x="18998" y="28351"/>
                    <a:pt x="19788" y="29019"/>
                  </a:cubicBezTo>
                  <a:lnTo>
                    <a:pt x="20092" y="32788"/>
                  </a:lnTo>
                  <a:cubicBezTo>
                    <a:pt x="20092" y="32788"/>
                    <a:pt x="20123" y="33731"/>
                    <a:pt x="19788" y="34217"/>
                  </a:cubicBezTo>
                  <a:cubicBezTo>
                    <a:pt x="19393" y="34734"/>
                    <a:pt x="17509" y="36436"/>
                    <a:pt x="17995" y="37317"/>
                  </a:cubicBezTo>
                  <a:cubicBezTo>
                    <a:pt x="18068" y="37463"/>
                    <a:pt x="18213" y="37524"/>
                    <a:pt x="18407" y="37524"/>
                  </a:cubicBezTo>
                  <a:cubicBezTo>
                    <a:pt x="19424" y="37524"/>
                    <a:pt x="21764" y="35828"/>
                    <a:pt x="21764" y="35828"/>
                  </a:cubicBezTo>
                  <a:cubicBezTo>
                    <a:pt x="21764" y="35828"/>
                    <a:pt x="23314" y="35251"/>
                    <a:pt x="23162" y="33457"/>
                  </a:cubicBezTo>
                  <a:cubicBezTo>
                    <a:pt x="22980" y="31694"/>
                    <a:pt x="23041" y="30053"/>
                    <a:pt x="23406" y="29901"/>
                  </a:cubicBezTo>
                  <a:cubicBezTo>
                    <a:pt x="23709" y="29749"/>
                    <a:pt x="24530" y="28655"/>
                    <a:pt x="24530" y="28655"/>
                  </a:cubicBezTo>
                  <a:lnTo>
                    <a:pt x="25229" y="28108"/>
                  </a:lnTo>
                  <a:lnTo>
                    <a:pt x="25837" y="29475"/>
                  </a:lnTo>
                  <a:cubicBezTo>
                    <a:pt x="25837" y="29475"/>
                    <a:pt x="25928" y="33092"/>
                    <a:pt x="26324" y="33579"/>
                  </a:cubicBezTo>
                  <a:cubicBezTo>
                    <a:pt x="26382" y="33656"/>
                    <a:pt x="26490" y="33689"/>
                    <a:pt x="26631" y="33689"/>
                  </a:cubicBezTo>
                  <a:cubicBezTo>
                    <a:pt x="27380" y="33689"/>
                    <a:pt x="29067" y="32774"/>
                    <a:pt x="29272" y="32697"/>
                  </a:cubicBezTo>
                  <a:cubicBezTo>
                    <a:pt x="29545" y="32637"/>
                    <a:pt x="30731" y="31603"/>
                    <a:pt x="30944" y="31481"/>
                  </a:cubicBezTo>
                  <a:cubicBezTo>
                    <a:pt x="31156" y="31390"/>
                    <a:pt x="31673" y="31086"/>
                    <a:pt x="31552" y="30965"/>
                  </a:cubicBezTo>
                  <a:cubicBezTo>
                    <a:pt x="31400" y="30843"/>
                    <a:pt x="31004" y="30782"/>
                    <a:pt x="31004" y="30691"/>
                  </a:cubicBezTo>
                  <a:cubicBezTo>
                    <a:pt x="31004" y="30630"/>
                    <a:pt x="30457" y="27135"/>
                    <a:pt x="29849" y="25615"/>
                  </a:cubicBezTo>
                  <a:cubicBezTo>
                    <a:pt x="29849" y="25615"/>
                    <a:pt x="31369" y="25311"/>
                    <a:pt x="31643" y="25220"/>
                  </a:cubicBezTo>
                  <a:cubicBezTo>
                    <a:pt x="31643" y="25220"/>
                    <a:pt x="32980" y="26314"/>
                    <a:pt x="33193" y="27165"/>
                  </a:cubicBezTo>
                  <a:cubicBezTo>
                    <a:pt x="33588" y="28685"/>
                    <a:pt x="32980" y="29719"/>
                    <a:pt x="33315" y="30326"/>
                  </a:cubicBezTo>
                  <a:cubicBezTo>
                    <a:pt x="33405" y="30495"/>
                    <a:pt x="33513" y="30564"/>
                    <a:pt x="33653" y="30564"/>
                  </a:cubicBezTo>
                  <a:cubicBezTo>
                    <a:pt x="33842" y="30564"/>
                    <a:pt x="34091" y="30440"/>
                    <a:pt x="34439" y="30266"/>
                  </a:cubicBezTo>
                  <a:cubicBezTo>
                    <a:pt x="35047" y="29992"/>
                    <a:pt x="36476" y="29202"/>
                    <a:pt x="36476" y="29202"/>
                  </a:cubicBezTo>
                  <a:lnTo>
                    <a:pt x="37843" y="28594"/>
                  </a:lnTo>
                  <a:cubicBezTo>
                    <a:pt x="37843" y="28594"/>
                    <a:pt x="38330" y="27682"/>
                    <a:pt x="37904" y="26527"/>
                  </a:cubicBezTo>
                  <a:cubicBezTo>
                    <a:pt x="37479" y="25342"/>
                    <a:pt x="37540" y="24430"/>
                    <a:pt x="37722" y="23487"/>
                  </a:cubicBezTo>
                  <a:cubicBezTo>
                    <a:pt x="37904" y="22515"/>
                    <a:pt x="37995" y="22272"/>
                    <a:pt x="37995" y="22272"/>
                  </a:cubicBezTo>
                  <a:cubicBezTo>
                    <a:pt x="37995" y="22272"/>
                    <a:pt x="38524" y="22042"/>
                    <a:pt x="38822" y="22042"/>
                  </a:cubicBezTo>
                  <a:cubicBezTo>
                    <a:pt x="38867" y="22042"/>
                    <a:pt x="38906" y="22047"/>
                    <a:pt x="38938" y="22059"/>
                  </a:cubicBezTo>
                  <a:cubicBezTo>
                    <a:pt x="39211" y="22150"/>
                    <a:pt x="40154" y="22971"/>
                    <a:pt x="40154" y="22971"/>
                  </a:cubicBezTo>
                  <a:cubicBezTo>
                    <a:pt x="40154" y="22971"/>
                    <a:pt x="41339" y="24156"/>
                    <a:pt x="41552" y="25311"/>
                  </a:cubicBezTo>
                  <a:cubicBezTo>
                    <a:pt x="41552" y="25311"/>
                    <a:pt x="41369" y="26101"/>
                    <a:pt x="42251" y="26101"/>
                  </a:cubicBezTo>
                  <a:cubicBezTo>
                    <a:pt x="42260" y="26102"/>
                    <a:pt x="42270" y="26102"/>
                    <a:pt x="42280" y="26102"/>
                  </a:cubicBezTo>
                  <a:cubicBezTo>
                    <a:pt x="43123" y="26102"/>
                    <a:pt x="45292" y="24854"/>
                    <a:pt x="45442" y="24734"/>
                  </a:cubicBezTo>
                  <a:cubicBezTo>
                    <a:pt x="45594" y="24612"/>
                    <a:pt x="46537" y="24339"/>
                    <a:pt x="46233" y="23731"/>
                  </a:cubicBezTo>
                  <a:cubicBezTo>
                    <a:pt x="45929" y="23123"/>
                    <a:pt x="45746" y="23366"/>
                    <a:pt x="45351" y="22880"/>
                  </a:cubicBezTo>
                  <a:cubicBezTo>
                    <a:pt x="45017" y="22363"/>
                    <a:pt x="43072" y="19718"/>
                    <a:pt x="42889" y="19536"/>
                  </a:cubicBezTo>
                  <a:cubicBezTo>
                    <a:pt x="42889" y="19536"/>
                    <a:pt x="43862" y="19293"/>
                    <a:pt x="44257" y="19232"/>
                  </a:cubicBezTo>
                  <a:cubicBezTo>
                    <a:pt x="44327" y="19215"/>
                    <a:pt x="44454" y="19208"/>
                    <a:pt x="44632" y="19208"/>
                  </a:cubicBezTo>
                  <a:cubicBezTo>
                    <a:pt x="46146" y="19208"/>
                    <a:pt x="51271" y="19754"/>
                    <a:pt x="54689" y="19754"/>
                  </a:cubicBezTo>
                  <a:cubicBezTo>
                    <a:pt x="55952" y="19754"/>
                    <a:pt x="56981" y="19679"/>
                    <a:pt x="57509" y="19475"/>
                  </a:cubicBezTo>
                  <a:cubicBezTo>
                    <a:pt x="57509" y="19475"/>
                    <a:pt x="59029" y="18989"/>
                    <a:pt x="59272" y="18928"/>
                  </a:cubicBezTo>
                  <a:cubicBezTo>
                    <a:pt x="59485" y="18837"/>
                    <a:pt x="66476" y="16223"/>
                    <a:pt x="66324" y="15493"/>
                  </a:cubicBezTo>
                  <a:cubicBezTo>
                    <a:pt x="66236" y="15071"/>
                    <a:pt x="65771" y="14862"/>
                    <a:pt x="65081" y="14862"/>
                  </a:cubicBezTo>
                  <a:cubicBezTo>
                    <a:pt x="64581" y="14862"/>
                    <a:pt x="63962" y="14972"/>
                    <a:pt x="63285" y="15189"/>
                  </a:cubicBezTo>
                  <a:cubicBezTo>
                    <a:pt x="61953" y="15650"/>
                    <a:pt x="59954" y="16089"/>
                    <a:pt x="58829" y="16089"/>
                  </a:cubicBezTo>
                  <a:cubicBezTo>
                    <a:pt x="58619" y="16089"/>
                    <a:pt x="58439" y="16074"/>
                    <a:pt x="58300" y="16041"/>
                  </a:cubicBezTo>
                  <a:cubicBezTo>
                    <a:pt x="57996" y="15949"/>
                    <a:pt x="57358" y="15828"/>
                    <a:pt x="57358" y="15828"/>
                  </a:cubicBezTo>
                  <a:lnTo>
                    <a:pt x="53528" y="15189"/>
                  </a:lnTo>
                  <a:cubicBezTo>
                    <a:pt x="53528" y="15189"/>
                    <a:pt x="45351" y="13001"/>
                    <a:pt x="42950" y="11664"/>
                  </a:cubicBezTo>
                  <a:cubicBezTo>
                    <a:pt x="42950" y="11664"/>
                    <a:pt x="38239" y="9445"/>
                    <a:pt x="37296" y="9262"/>
                  </a:cubicBezTo>
                  <a:cubicBezTo>
                    <a:pt x="36639" y="9135"/>
                    <a:pt x="35612" y="8638"/>
                    <a:pt x="33885" y="8638"/>
                  </a:cubicBezTo>
                  <a:cubicBezTo>
                    <a:pt x="33136" y="8638"/>
                    <a:pt x="32256" y="8731"/>
                    <a:pt x="31217" y="8989"/>
                  </a:cubicBezTo>
                  <a:lnTo>
                    <a:pt x="30852" y="9080"/>
                  </a:lnTo>
                  <a:cubicBezTo>
                    <a:pt x="30852" y="9080"/>
                    <a:pt x="26232" y="10569"/>
                    <a:pt x="23466" y="12879"/>
                  </a:cubicBezTo>
                  <a:cubicBezTo>
                    <a:pt x="21430" y="14582"/>
                    <a:pt x="19940" y="16041"/>
                    <a:pt x="17934" y="18776"/>
                  </a:cubicBezTo>
                  <a:cubicBezTo>
                    <a:pt x="17934" y="18776"/>
                    <a:pt x="17399" y="19190"/>
                    <a:pt x="16960" y="19190"/>
                  </a:cubicBezTo>
                  <a:cubicBezTo>
                    <a:pt x="16908" y="19190"/>
                    <a:pt x="16858" y="19184"/>
                    <a:pt x="16810" y="19171"/>
                  </a:cubicBezTo>
                  <a:cubicBezTo>
                    <a:pt x="16415" y="19110"/>
                    <a:pt x="13162" y="18563"/>
                    <a:pt x="10731" y="16557"/>
                  </a:cubicBezTo>
                  <a:cubicBezTo>
                    <a:pt x="8299" y="14551"/>
                    <a:pt x="5867" y="11816"/>
                    <a:pt x="4895" y="7712"/>
                  </a:cubicBezTo>
                  <a:cubicBezTo>
                    <a:pt x="4895" y="7712"/>
                    <a:pt x="4773" y="7104"/>
                    <a:pt x="4955" y="6040"/>
                  </a:cubicBezTo>
                  <a:cubicBezTo>
                    <a:pt x="5077" y="5432"/>
                    <a:pt x="6019" y="4308"/>
                    <a:pt x="7296" y="3730"/>
                  </a:cubicBezTo>
                  <a:cubicBezTo>
                    <a:pt x="8542" y="3153"/>
                    <a:pt x="8299" y="1937"/>
                    <a:pt x="8299" y="1937"/>
                  </a:cubicBezTo>
                  <a:cubicBezTo>
                    <a:pt x="8299" y="1937"/>
                    <a:pt x="8694" y="1603"/>
                    <a:pt x="8694" y="1299"/>
                  </a:cubicBezTo>
                  <a:cubicBezTo>
                    <a:pt x="8694" y="995"/>
                    <a:pt x="8512" y="144"/>
                    <a:pt x="7448" y="83"/>
                  </a:cubicBezTo>
                  <a:cubicBezTo>
                    <a:pt x="7139" y="58"/>
                    <a:pt x="6554" y="1"/>
                    <a:pt x="58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5785325" y="2095925"/>
              <a:ext cx="637575" cy="985750"/>
            </a:xfrm>
            <a:custGeom>
              <a:avLst/>
              <a:gdLst/>
              <a:ahLst/>
              <a:cxnLst/>
              <a:rect l="l" t="t" r="r" b="b"/>
              <a:pathLst>
                <a:path w="25503" h="39430" extrusionOk="0">
                  <a:moveTo>
                    <a:pt x="21121" y="1"/>
                  </a:moveTo>
                  <a:cubicBezTo>
                    <a:pt x="20141" y="1"/>
                    <a:pt x="19235" y="242"/>
                    <a:pt x="18268" y="523"/>
                  </a:cubicBezTo>
                  <a:cubicBezTo>
                    <a:pt x="16657" y="979"/>
                    <a:pt x="10366" y="3502"/>
                    <a:pt x="7691" y="8638"/>
                  </a:cubicBezTo>
                  <a:cubicBezTo>
                    <a:pt x="7691" y="8638"/>
                    <a:pt x="6049" y="9307"/>
                    <a:pt x="5563" y="9733"/>
                  </a:cubicBezTo>
                  <a:lnTo>
                    <a:pt x="3192" y="9550"/>
                  </a:lnTo>
                  <a:cubicBezTo>
                    <a:pt x="3192" y="9550"/>
                    <a:pt x="2615" y="9490"/>
                    <a:pt x="2341" y="9186"/>
                  </a:cubicBezTo>
                  <a:cubicBezTo>
                    <a:pt x="2114" y="8902"/>
                    <a:pt x="1330" y="7770"/>
                    <a:pt x="733" y="7770"/>
                  </a:cubicBezTo>
                  <a:cubicBezTo>
                    <a:pt x="690" y="7770"/>
                    <a:pt x="649" y="7775"/>
                    <a:pt x="609" y="7787"/>
                  </a:cubicBezTo>
                  <a:cubicBezTo>
                    <a:pt x="1" y="7970"/>
                    <a:pt x="1186" y="10219"/>
                    <a:pt x="1186" y="10219"/>
                  </a:cubicBezTo>
                  <a:cubicBezTo>
                    <a:pt x="1186" y="10219"/>
                    <a:pt x="1368" y="11253"/>
                    <a:pt x="2493" y="11313"/>
                  </a:cubicBezTo>
                  <a:cubicBezTo>
                    <a:pt x="3648" y="11404"/>
                    <a:pt x="4621" y="11587"/>
                    <a:pt x="4682" y="11769"/>
                  </a:cubicBezTo>
                  <a:cubicBezTo>
                    <a:pt x="4742" y="12012"/>
                    <a:pt x="5320" y="12590"/>
                    <a:pt x="5320" y="12590"/>
                  </a:cubicBezTo>
                  <a:lnTo>
                    <a:pt x="5593" y="13046"/>
                  </a:lnTo>
                  <a:lnTo>
                    <a:pt x="4682" y="13289"/>
                  </a:lnTo>
                  <a:cubicBezTo>
                    <a:pt x="4682" y="13289"/>
                    <a:pt x="3492" y="13160"/>
                    <a:pt x="2714" y="13160"/>
                  </a:cubicBezTo>
                  <a:cubicBezTo>
                    <a:pt x="2423" y="13160"/>
                    <a:pt x="2189" y="13178"/>
                    <a:pt x="2098" y="13228"/>
                  </a:cubicBezTo>
                  <a:cubicBezTo>
                    <a:pt x="1764" y="13411"/>
                    <a:pt x="2311" y="14961"/>
                    <a:pt x="2372" y="15113"/>
                  </a:cubicBezTo>
                  <a:cubicBezTo>
                    <a:pt x="2402" y="15326"/>
                    <a:pt x="2888" y="16116"/>
                    <a:pt x="2919" y="16268"/>
                  </a:cubicBezTo>
                  <a:cubicBezTo>
                    <a:pt x="2974" y="16407"/>
                    <a:pt x="3107" y="16701"/>
                    <a:pt x="3176" y="16701"/>
                  </a:cubicBezTo>
                  <a:cubicBezTo>
                    <a:pt x="3182" y="16701"/>
                    <a:pt x="3187" y="16698"/>
                    <a:pt x="3192" y="16693"/>
                  </a:cubicBezTo>
                  <a:cubicBezTo>
                    <a:pt x="3283" y="16602"/>
                    <a:pt x="3344" y="16329"/>
                    <a:pt x="3435" y="16329"/>
                  </a:cubicBezTo>
                  <a:cubicBezTo>
                    <a:pt x="3496" y="16329"/>
                    <a:pt x="5654" y="16329"/>
                    <a:pt x="6688" y="16116"/>
                  </a:cubicBezTo>
                  <a:cubicBezTo>
                    <a:pt x="6688" y="16116"/>
                    <a:pt x="6718" y="17088"/>
                    <a:pt x="6779" y="17240"/>
                  </a:cubicBezTo>
                  <a:cubicBezTo>
                    <a:pt x="6779" y="17240"/>
                    <a:pt x="5958" y="17970"/>
                    <a:pt x="5441" y="18000"/>
                  </a:cubicBezTo>
                  <a:cubicBezTo>
                    <a:pt x="5354" y="18009"/>
                    <a:pt x="5270" y="18012"/>
                    <a:pt x="5189" y="18012"/>
                  </a:cubicBezTo>
                  <a:cubicBezTo>
                    <a:pt x="4517" y="18012"/>
                    <a:pt x="4032" y="17756"/>
                    <a:pt x="3682" y="17756"/>
                  </a:cubicBezTo>
                  <a:cubicBezTo>
                    <a:pt x="3615" y="17756"/>
                    <a:pt x="3553" y="17766"/>
                    <a:pt x="3496" y="17788"/>
                  </a:cubicBezTo>
                  <a:cubicBezTo>
                    <a:pt x="3192" y="17909"/>
                    <a:pt x="3283" y="18092"/>
                    <a:pt x="3435" y="18456"/>
                  </a:cubicBezTo>
                  <a:cubicBezTo>
                    <a:pt x="3527" y="18882"/>
                    <a:pt x="3891" y="19794"/>
                    <a:pt x="3891" y="19794"/>
                  </a:cubicBezTo>
                  <a:lnTo>
                    <a:pt x="4104" y="20706"/>
                  </a:lnTo>
                  <a:cubicBezTo>
                    <a:pt x="4104" y="20706"/>
                    <a:pt x="4446" y="20983"/>
                    <a:pt x="5005" y="20983"/>
                  </a:cubicBezTo>
                  <a:cubicBezTo>
                    <a:pt x="5112" y="20983"/>
                    <a:pt x="5228" y="20973"/>
                    <a:pt x="5350" y="20949"/>
                  </a:cubicBezTo>
                  <a:cubicBezTo>
                    <a:pt x="5610" y="20897"/>
                    <a:pt x="5848" y="20873"/>
                    <a:pt x="6073" y="20873"/>
                  </a:cubicBezTo>
                  <a:cubicBezTo>
                    <a:pt x="6505" y="20873"/>
                    <a:pt x="6885" y="20961"/>
                    <a:pt x="7265" y="21101"/>
                  </a:cubicBezTo>
                  <a:cubicBezTo>
                    <a:pt x="7843" y="21283"/>
                    <a:pt x="7995" y="21344"/>
                    <a:pt x="7995" y="21344"/>
                  </a:cubicBezTo>
                  <a:cubicBezTo>
                    <a:pt x="7995" y="21344"/>
                    <a:pt x="8086" y="21800"/>
                    <a:pt x="8025" y="21952"/>
                  </a:cubicBezTo>
                  <a:cubicBezTo>
                    <a:pt x="7934" y="22104"/>
                    <a:pt x="7326" y="22651"/>
                    <a:pt x="7326" y="22651"/>
                  </a:cubicBezTo>
                  <a:cubicBezTo>
                    <a:pt x="7326" y="22651"/>
                    <a:pt x="6505" y="23259"/>
                    <a:pt x="5776" y="23289"/>
                  </a:cubicBezTo>
                  <a:cubicBezTo>
                    <a:pt x="5776" y="23289"/>
                    <a:pt x="5698" y="23258"/>
                    <a:pt x="5598" y="23258"/>
                  </a:cubicBezTo>
                  <a:cubicBezTo>
                    <a:pt x="5456" y="23258"/>
                    <a:pt x="5270" y="23321"/>
                    <a:pt x="5198" y="23623"/>
                  </a:cubicBezTo>
                  <a:cubicBezTo>
                    <a:pt x="5107" y="24171"/>
                    <a:pt x="5715" y="25660"/>
                    <a:pt x="5745" y="25721"/>
                  </a:cubicBezTo>
                  <a:cubicBezTo>
                    <a:pt x="5772" y="25829"/>
                    <a:pt x="5848" y="26323"/>
                    <a:pt x="6143" y="26323"/>
                  </a:cubicBezTo>
                  <a:cubicBezTo>
                    <a:pt x="6179" y="26323"/>
                    <a:pt x="6219" y="26315"/>
                    <a:pt x="6262" y="26298"/>
                  </a:cubicBezTo>
                  <a:cubicBezTo>
                    <a:pt x="6688" y="26146"/>
                    <a:pt x="6536" y="26025"/>
                    <a:pt x="6870" y="25842"/>
                  </a:cubicBezTo>
                  <a:cubicBezTo>
                    <a:pt x="7235" y="25690"/>
                    <a:pt x="9059" y="24748"/>
                    <a:pt x="9150" y="24627"/>
                  </a:cubicBezTo>
                  <a:cubicBezTo>
                    <a:pt x="9150" y="24627"/>
                    <a:pt x="9211" y="25265"/>
                    <a:pt x="9211" y="25508"/>
                  </a:cubicBezTo>
                  <a:cubicBezTo>
                    <a:pt x="9241" y="26055"/>
                    <a:pt x="7478" y="32256"/>
                    <a:pt x="7782" y="33624"/>
                  </a:cubicBezTo>
                  <a:cubicBezTo>
                    <a:pt x="7782" y="33624"/>
                    <a:pt x="7934" y="34627"/>
                    <a:pt x="7995" y="34779"/>
                  </a:cubicBezTo>
                  <a:cubicBezTo>
                    <a:pt x="8025" y="34930"/>
                    <a:pt x="8955" y="39430"/>
                    <a:pt x="9414" y="39430"/>
                  </a:cubicBezTo>
                  <a:cubicBezTo>
                    <a:pt x="9417" y="39430"/>
                    <a:pt x="9420" y="39430"/>
                    <a:pt x="9423" y="39429"/>
                  </a:cubicBezTo>
                  <a:cubicBezTo>
                    <a:pt x="9910" y="39399"/>
                    <a:pt x="10062" y="38609"/>
                    <a:pt x="9879" y="37575"/>
                  </a:cubicBezTo>
                  <a:cubicBezTo>
                    <a:pt x="9697" y="36542"/>
                    <a:pt x="9606" y="34961"/>
                    <a:pt x="9849" y="34414"/>
                  </a:cubicBezTo>
                  <a:cubicBezTo>
                    <a:pt x="9910" y="34232"/>
                    <a:pt x="10031" y="33867"/>
                    <a:pt x="10031" y="33867"/>
                  </a:cubicBezTo>
                  <a:lnTo>
                    <a:pt x="10791" y="31587"/>
                  </a:lnTo>
                  <a:cubicBezTo>
                    <a:pt x="10791" y="31587"/>
                    <a:pt x="12919" y="26754"/>
                    <a:pt x="13952" y="25417"/>
                  </a:cubicBezTo>
                  <a:cubicBezTo>
                    <a:pt x="13952" y="25417"/>
                    <a:pt x="15746" y="22712"/>
                    <a:pt x="15958" y="22165"/>
                  </a:cubicBezTo>
                  <a:cubicBezTo>
                    <a:pt x="16141" y="21587"/>
                    <a:pt x="16901" y="20584"/>
                    <a:pt x="16718" y="18426"/>
                  </a:cubicBezTo>
                  <a:lnTo>
                    <a:pt x="16688" y="18213"/>
                  </a:lnTo>
                  <a:cubicBezTo>
                    <a:pt x="16688" y="18213"/>
                    <a:pt x="16202" y="15234"/>
                    <a:pt x="15047" y="13289"/>
                  </a:cubicBezTo>
                  <a:cubicBezTo>
                    <a:pt x="14226" y="11860"/>
                    <a:pt x="13466" y="10827"/>
                    <a:pt x="11946" y="9338"/>
                  </a:cubicBezTo>
                  <a:cubicBezTo>
                    <a:pt x="11946" y="9338"/>
                    <a:pt x="11673" y="8882"/>
                    <a:pt x="11794" y="8638"/>
                  </a:cubicBezTo>
                  <a:cubicBezTo>
                    <a:pt x="11855" y="8365"/>
                    <a:pt x="12493" y="6450"/>
                    <a:pt x="13983" y="5143"/>
                  </a:cubicBezTo>
                  <a:cubicBezTo>
                    <a:pt x="15472" y="3806"/>
                    <a:pt x="17357" y="2590"/>
                    <a:pt x="20001" y="2347"/>
                  </a:cubicBezTo>
                  <a:cubicBezTo>
                    <a:pt x="20062" y="2559"/>
                    <a:pt x="20427" y="2499"/>
                    <a:pt x="21095" y="2742"/>
                  </a:cubicBezTo>
                  <a:cubicBezTo>
                    <a:pt x="21460" y="2863"/>
                    <a:pt x="22068" y="3532"/>
                    <a:pt x="22311" y="4383"/>
                  </a:cubicBezTo>
                  <a:cubicBezTo>
                    <a:pt x="22509" y="5147"/>
                    <a:pt x="23234" y="5174"/>
                    <a:pt x="23333" y="5174"/>
                  </a:cubicBezTo>
                  <a:cubicBezTo>
                    <a:pt x="23341" y="5174"/>
                    <a:pt x="23345" y="5173"/>
                    <a:pt x="23345" y="5173"/>
                  </a:cubicBezTo>
                  <a:cubicBezTo>
                    <a:pt x="23345" y="5173"/>
                    <a:pt x="23497" y="5447"/>
                    <a:pt x="23679" y="5477"/>
                  </a:cubicBezTo>
                  <a:cubicBezTo>
                    <a:pt x="23706" y="5482"/>
                    <a:pt x="23742" y="5485"/>
                    <a:pt x="23783" y="5485"/>
                  </a:cubicBezTo>
                  <a:cubicBezTo>
                    <a:pt x="24016" y="5485"/>
                    <a:pt x="24431" y="5382"/>
                    <a:pt x="24560" y="4839"/>
                  </a:cubicBezTo>
                  <a:cubicBezTo>
                    <a:pt x="24712" y="4170"/>
                    <a:pt x="25503" y="1252"/>
                    <a:pt x="23436" y="462"/>
                  </a:cubicBezTo>
                  <a:cubicBezTo>
                    <a:pt x="22590" y="129"/>
                    <a:pt x="21836" y="1"/>
                    <a:pt x="211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4960075" y="1606825"/>
              <a:ext cx="364025" cy="579900"/>
            </a:xfrm>
            <a:custGeom>
              <a:avLst/>
              <a:gdLst/>
              <a:ahLst/>
              <a:cxnLst/>
              <a:rect l="l" t="t" r="r" b="b"/>
              <a:pathLst>
                <a:path w="14561" h="23196" extrusionOk="0">
                  <a:moveTo>
                    <a:pt x="9090" y="1"/>
                  </a:moveTo>
                  <a:cubicBezTo>
                    <a:pt x="9012" y="1"/>
                    <a:pt x="8931" y="9"/>
                    <a:pt x="8846" y="26"/>
                  </a:cubicBezTo>
                  <a:cubicBezTo>
                    <a:pt x="7630" y="299"/>
                    <a:pt x="7053" y="938"/>
                    <a:pt x="6414" y="1667"/>
                  </a:cubicBezTo>
                  <a:cubicBezTo>
                    <a:pt x="5776" y="2397"/>
                    <a:pt x="3527" y="5497"/>
                    <a:pt x="3831" y="8810"/>
                  </a:cubicBezTo>
                  <a:cubicBezTo>
                    <a:pt x="3831" y="8810"/>
                    <a:pt x="3253" y="9661"/>
                    <a:pt x="3162" y="9996"/>
                  </a:cubicBezTo>
                  <a:lnTo>
                    <a:pt x="1977" y="10634"/>
                  </a:lnTo>
                  <a:cubicBezTo>
                    <a:pt x="1977" y="10634"/>
                    <a:pt x="1725" y="10759"/>
                    <a:pt x="1543" y="10759"/>
                  </a:cubicBezTo>
                  <a:cubicBezTo>
                    <a:pt x="1524" y="10759"/>
                    <a:pt x="1507" y="10758"/>
                    <a:pt x="1490" y="10755"/>
                  </a:cubicBezTo>
                  <a:cubicBezTo>
                    <a:pt x="1314" y="10733"/>
                    <a:pt x="850" y="10520"/>
                    <a:pt x="515" y="10520"/>
                  </a:cubicBezTo>
                  <a:cubicBezTo>
                    <a:pt x="389" y="10520"/>
                    <a:pt x="281" y="10550"/>
                    <a:pt x="214" y="10634"/>
                  </a:cubicBezTo>
                  <a:cubicBezTo>
                    <a:pt x="1" y="10938"/>
                    <a:pt x="1247" y="11606"/>
                    <a:pt x="1247" y="11606"/>
                  </a:cubicBezTo>
                  <a:cubicBezTo>
                    <a:pt x="1247" y="11606"/>
                    <a:pt x="1478" y="11838"/>
                    <a:pt x="1806" y="11838"/>
                  </a:cubicBezTo>
                  <a:cubicBezTo>
                    <a:pt x="1924" y="11838"/>
                    <a:pt x="2053" y="11808"/>
                    <a:pt x="2189" y="11728"/>
                  </a:cubicBezTo>
                  <a:cubicBezTo>
                    <a:pt x="2700" y="11459"/>
                    <a:pt x="3187" y="11262"/>
                    <a:pt x="3335" y="11262"/>
                  </a:cubicBezTo>
                  <a:cubicBezTo>
                    <a:pt x="3354" y="11262"/>
                    <a:pt x="3368" y="11265"/>
                    <a:pt x="3375" y="11272"/>
                  </a:cubicBezTo>
                  <a:cubicBezTo>
                    <a:pt x="3466" y="11363"/>
                    <a:pt x="3952" y="11485"/>
                    <a:pt x="3952" y="11485"/>
                  </a:cubicBezTo>
                  <a:lnTo>
                    <a:pt x="4226" y="11637"/>
                  </a:lnTo>
                  <a:lnTo>
                    <a:pt x="3861" y="12032"/>
                  </a:lnTo>
                  <a:cubicBezTo>
                    <a:pt x="3861" y="12032"/>
                    <a:pt x="2737" y="12610"/>
                    <a:pt x="2615" y="12792"/>
                  </a:cubicBezTo>
                  <a:cubicBezTo>
                    <a:pt x="2493" y="13005"/>
                    <a:pt x="3253" y="13552"/>
                    <a:pt x="3344" y="13643"/>
                  </a:cubicBezTo>
                  <a:cubicBezTo>
                    <a:pt x="3405" y="13704"/>
                    <a:pt x="3922" y="13947"/>
                    <a:pt x="3983" y="14008"/>
                  </a:cubicBezTo>
                  <a:cubicBezTo>
                    <a:pt x="4054" y="14055"/>
                    <a:pt x="4162" y="14158"/>
                    <a:pt x="4220" y="14158"/>
                  </a:cubicBezTo>
                  <a:cubicBezTo>
                    <a:pt x="4237" y="14158"/>
                    <a:pt x="4250" y="14149"/>
                    <a:pt x="4256" y="14129"/>
                  </a:cubicBezTo>
                  <a:cubicBezTo>
                    <a:pt x="4287" y="14069"/>
                    <a:pt x="4226" y="13947"/>
                    <a:pt x="4256" y="13917"/>
                  </a:cubicBezTo>
                  <a:cubicBezTo>
                    <a:pt x="4287" y="13917"/>
                    <a:pt x="5320" y="13217"/>
                    <a:pt x="5746" y="12792"/>
                  </a:cubicBezTo>
                  <a:cubicBezTo>
                    <a:pt x="5746" y="12792"/>
                    <a:pt x="6050" y="13248"/>
                    <a:pt x="6110" y="13339"/>
                  </a:cubicBezTo>
                  <a:cubicBezTo>
                    <a:pt x="6110" y="13339"/>
                    <a:pt x="5958" y="13947"/>
                    <a:pt x="5685" y="14129"/>
                  </a:cubicBezTo>
                  <a:cubicBezTo>
                    <a:pt x="5290" y="14464"/>
                    <a:pt x="4834" y="14433"/>
                    <a:pt x="4712" y="14616"/>
                  </a:cubicBezTo>
                  <a:cubicBezTo>
                    <a:pt x="4591" y="14768"/>
                    <a:pt x="4712" y="14828"/>
                    <a:pt x="4895" y="14980"/>
                  </a:cubicBezTo>
                  <a:cubicBezTo>
                    <a:pt x="5077" y="15132"/>
                    <a:pt x="5533" y="15467"/>
                    <a:pt x="5533" y="15467"/>
                  </a:cubicBezTo>
                  <a:lnTo>
                    <a:pt x="5928" y="15801"/>
                  </a:lnTo>
                  <a:cubicBezTo>
                    <a:pt x="5928" y="15801"/>
                    <a:pt x="5938" y="15802"/>
                    <a:pt x="5956" y="15802"/>
                  </a:cubicBezTo>
                  <a:cubicBezTo>
                    <a:pt x="6048" y="15802"/>
                    <a:pt x="6343" y="15781"/>
                    <a:pt x="6597" y="15528"/>
                  </a:cubicBezTo>
                  <a:cubicBezTo>
                    <a:pt x="6901" y="15224"/>
                    <a:pt x="7205" y="15132"/>
                    <a:pt x="7569" y="15041"/>
                  </a:cubicBezTo>
                  <a:cubicBezTo>
                    <a:pt x="7904" y="14980"/>
                    <a:pt x="8025" y="14980"/>
                    <a:pt x="8025" y="14980"/>
                  </a:cubicBezTo>
                  <a:cubicBezTo>
                    <a:pt x="8025" y="14980"/>
                    <a:pt x="8208" y="15163"/>
                    <a:pt x="8208" y="15224"/>
                  </a:cubicBezTo>
                  <a:cubicBezTo>
                    <a:pt x="8208" y="15315"/>
                    <a:pt x="8086" y="15771"/>
                    <a:pt x="8086" y="15771"/>
                  </a:cubicBezTo>
                  <a:cubicBezTo>
                    <a:pt x="8086" y="15771"/>
                    <a:pt x="7904" y="16287"/>
                    <a:pt x="7569" y="16561"/>
                  </a:cubicBezTo>
                  <a:cubicBezTo>
                    <a:pt x="7569" y="16561"/>
                    <a:pt x="7296" y="16652"/>
                    <a:pt x="7417" y="16895"/>
                  </a:cubicBezTo>
                  <a:cubicBezTo>
                    <a:pt x="7509" y="17169"/>
                    <a:pt x="8238" y="17716"/>
                    <a:pt x="8329" y="17746"/>
                  </a:cubicBezTo>
                  <a:cubicBezTo>
                    <a:pt x="8352" y="17769"/>
                    <a:pt x="8479" y="17930"/>
                    <a:pt x="8605" y="17930"/>
                  </a:cubicBezTo>
                  <a:cubicBezTo>
                    <a:pt x="8646" y="17930"/>
                    <a:pt x="8687" y="17913"/>
                    <a:pt x="8724" y="17868"/>
                  </a:cubicBezTo>
                  <a:cubicBezTo>
                    <a:pt x="8876" y="17655"/>
                    <a:pt x="8785" y="17625"/>
                    <a:pt x="8876" y="17442"/>
                  </a:cubicBezTo>
                  <a:cubicBezTo>
                    <a:pt x="8998" y="17260"/>
                    <a:pt x="9576" y="16257"/>
                    <a:pt x="9606" y="16135"/>
                  </a:cubicBezTo>
                  <a:cubicBezTo>
                    <a:pt x="9606" y="16135"/>
                    <a:pt x="9849" y="16439"/>
                    <a:pt x="9910" y="16561"/>
                  </a:cubicBezTo>
                  <a:cubicBezTo>
                    <a:pt x="10092" y="16835"/>
                    <a:pt x="11156" y="20330"/>
                    <a:pt x="11734" y="20908"/>
                  </a:cubicBezTo>
                  <a:cubicBezTo>
                    <a:pt x="11734" y="20908"/>
                    <a:pt x="12129" y="21303"/>
                    <a:pt x="12190" y="21394"/>
                  </a:cubicBezTo>
                  <a:cubicBezTo>
                    <a:pt x="12277" y="21452"/>
                    <a:pt x="13994" y="23196"/>
                    <a:pt x="14289" y="23196"/>
                  </a:cubicBezTo>
                  <a:cubicBezTo>
                    <a:pt x="14301" y="23196"/>
                    <a:pt x="14310" y="23193"/>
                    <a:pt x="14317" y="23187"/>
                  </a:cubicBezTo>
                  <a:cubicBezTo>
                    <a:pt x="14560" y="23035"/>
                    <a:pt x="14348" y="22579"/>
                    <a:pt x="13983" y="22154"/>
                  </a:cubicBezTo>
                  <a:cubicBezTo>
                    <a:pt x="13557" y="21698"/>
                    <a:pt x="13041" y="20968"/>
                    <a:pt x="12980" y="20664"/>
                  </a:cubicBezTo>
                  <a:cubicBezTo>
                    <a:pt x="12949" y="20543"/>
                    <a:pt x="12919" y="20330"/>
                    <a:pt x="12919" y="20330"/>
                  </a:cubicBezTo>
                  <a:lnTo>
                    <a:pt x="12585" y="18993"/>
                  </a:lnTo>
                  <a:cubicBezTo>
                    <a:pt x="12585" y="18993"/>
                    <a:pt x="12068" y="16044"/>
                    <a:pt x="12190" y="15072"/>
                  </a:cubicBezTo>
                  <a:cubicBezTo>
                    <a:pt x="12190" y="15072"/>
                    <a:pt x="12220" y="13248"/>
                    <a:pt x="12159" y="12914"/>
                  </a:cubicBezTo>
                  <a:cubicBezTo>
                    <a:pt x="12068" y="12579"/>
                    <a:pt x="12129" y="11880"/>
                    <a:pt x="11369" y="10907"/>
                  </a:cubicBezTo>
                  <a:lnTo>
                    <a:pt x="11278" y="10786"/>
                  </a:lnTo>
                  <a:cubicBezTo>
                    <a:pt x="11278" y="10786"/>
                    <a:pt x="10123" y="9540"/>
                    <a:pt x="8968" y="8962"/>
                  </a:cubicBezTo>
                  <a:cubicBezTo>
                    <a:pt x="8117" y="8537"/>
                    <a:pt x="7448" y="8293"/>
                    <a:pt x="6262" y="8050"/>
                  </a:cubicBezTo>
                  <a:cubicBezTo>
                    <a:pt x="6262" y="8050"/>
                    <a:pt x="5989" y="7898"/>
                    <a:pt x="5958" y="7746"/>
                  </a:cubicBezTo>
                  <a:cubicBezTo>
                    <a:pt x="5928" y="7594"/>
                    <a:pt x="5624" y="6500"/>
                    <a:pt x="5928" y="5406"/>
                  </a:cubicBezTo>
                  <a:cubicBezTo>
                    <a:pt x="6232" y="4281"/>
                    <a:pt x="6749" y="3126"/>
                    <a:pt x="7934" y="2214"/>
                  </a:cubicBezTo>
                  <a:cubicBezTo>
                    <a:pt x="7843" y="2001"/>
                    <a:pt x="8025" y="1910"/>
                    <a:pt x="8390" y="1819"/>
                  </a:cubicBezTo>
                  <a:cubicBezTo>
                    <a:pt x="8414" y="1816"/>
                    <a:pt x="8440" y="1815"/>
                    <a:pt x="8468" y="1815"/>
                  </a:cubicBezTo>
                  <a:cubicBezTo>
                    <a:pt x="8728" y="1815"/>
                    <a:pt x="9155" y="1943"/>
                    <a:pt x="9484" y="2245"/>
                  </a:cubicBezTo>
                  <a:cubicBezTo>
                    <a:pt x="9634" y="2371"/>
                    <a:pt x="9775" y="2411"/>
                    <a:pt x="9893" y="2411"/>
                  </a:cubicBezTo>
                  <a:cubicBezTo>
                    <a:pt x="10085" y="2411"/>
                    <a:pt x="10214" y="2305"/>
                    <a:pt x="10214" y="2305"/>
                  </a:cubicBezTo>
                  <a:cubicBezTo>
                    <a:pt x="10214" y="2305"/>
                    <a:pt x="10326" y="2372"/>
                    <a:pt x="10434" y="2372"/>
                  </a:cubicBezTo>
                  <a:cubicBezTo>
                    <a:pt x="10452" y="2372"/>
                    <a:pt x="10470" y="2371"/>
                    <a:pt x="10487" y="2366"/>
                  </a:cubicBezTo>
                  <a:cubicBezTo>
                    <a:pt x="10609" y="2305"/>
                    <a:pt x="10822" y="2123"/>
                    <a:pt x="10700" y="1789"/>
                  </a:cubicBezTo>
                  <a:cubicBezTo>
                    <a:pt x="10615" y="1421"/>
                    <a:pt x="10136" y="1"/>
                    <a:pt x="90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3942600" y="4202350"/>
              <a:ext cx="1171000" cy="1226875"/>
            </a:xfrm>
            <a:custGeom>
              <a:avLst/>
              <a:gdLst/>
              <a:ahLst/>
              <a:cxnLst/>
              <a:rect l="l" t="t" r="r" b="b"/>
              <a:pathLst>
                <a:path w="46840" h="49075" extrusionOk="0">
                  <a:moveTo>
                    <a:pt x="655" y="0"/>
                  </a:moveTo>
                  <a:cubicBezTo>
                    <a:pt x="487" y="0"/>
                    <a:pt x="374" y="30"/>
                    <a:pt x="334" y="97"/>
                  </a:cubicBezTo>
                  <a:cubicBezTo>
                    <a:pt x="0" y="705"/>
                    <a:pt x="851" y="1525"/>
                    <a:pt x="2249" y="2133"/>
                  </a:cubicBezTo>
                  <a:cubicBezTo>
                    <a:pt x="3648" y="2741"/>
                    <a:pt x="5714" y="3896"/>
                    <a:pt x="6170" y="4565"/>
                  </a:cubicBezTo>
                  <a:cubicBezTo>
                    <a:pt x="6322" y="4839"/>
                    <a:pt x="6687" y="5295"/>
                    <a:pt x="6687" y="5295"/>
                  </a:cubicBezTo>
                  <a:lnTo>
                    <a:pt x="8936" y="8061"/>
                  </a:lnTo>
                  <a:cubicBezTo>
                    <a:pt x="8936" y="8061"/>
                    <a:pt x="13192" y="14535"/>
                    <a:pt x="14012" y="16875"/>
                  </a:cubicBezTo>
                  <a:cubicBezTo>
                    <a:pt x="14012" y="16875"/>
                    <a:pt x="15897" y="21252"/>
                    <a:pt x="16444" y="21951"/>
                  </a:cubicBezTo>
                  <a:cubicBezTo>
                    <a:pt x="16991" y="22620"/>
                    <a:pt x="17599" y="24322"/>
                    <a:pt x="20456" y="25812"/>
                  </a:cubicBezTo>
                  <a:lnTo>
                    <a:pt x="20760" y="25963"/>
                  </a:lnTo>
                  <a:cubicBezTo>
                    <a:pt x="20760" y="25963"/>
                    <a:pt x="24773" y="27726"/>
                    <a:pt x="28116" y="27818"/>
                  </a:cubicBezTo>
                  <a:cubicBezTo>
                    <a:pt x="28614" y="27836"/>
                    <a:pt x="29090" y="27847"/>
                    <a:pt x="29558" y="27847"/>
                  </a:cubicBezTo>
                  <a:cubicBezTo>
                    <a:pt x="31379" y="27847"/>
                    <a:pt x="33085" y="27681"/>
                    <a:pt x="35502" y="27149"/>
                  </a:cubicBezTo>
                  <a:cubicBezTo>
                    <a:pt x="35502" y="27149"/>
                    <a:pt x="36262" y="27179"/>
                    <a:pt x="36475" y="27514"/>
                  </a:cubicBezTo>
                  <a:cubicBezTo>
                    <a:pt x="36718" y="27818"/>
                    <a:pt x="38603" y="30128"/>
                    <a:pt x="39059" y="32985"/>
                  </a:cubicBezTo>
                  <a:cubicBezTo>
                    <a:pt x="39514" y="35842"/>
                    <a:pt x="39514" y="39216"/>
                    <a:pt x="37691" y="42590"/>
                  </a:cubicBezTo>
                  <a:cubicBezTo>
                    <a:pt x="37660" y="42681"/>
                    <a:pt x="37387" y="43167"/>
                    <a:pt x="36596" y="43775"/>
                  </a:cubicBezTo>
                  <a:cubicBezTo>
                    <a:pt x="36307" y="44007"/>
                    <a:pt x="35662" y="44177"/>
                    <a:pt x="34918" y="44177"/>
                  </a:cubicBezTo>
                  <a:cubicBezTo>
                    <a:pt x="34491" y="44177"/>
                    <a:pt x="34031" y="44121"/>
                    <a:pt x="33587" y="43988"/>
                  </a:cubicBezTo>
                  <a:cubicBezTo>
                    <a:pt x="33387" y="43923"/>
                    <a:pt x="33204" y="43896"/>
                    <a:pt x="33039" y="43896"/>
                  </a:cubicBezTo>
                  <a:cubicBezTo>
                    <a:pt x="32197" y="43896"/>
                    <a:pt x="31794" y="44596"/>
                    <a:pt x="31794" y="44596"/>
                  </a:cubicBezTo>
                  <a:cubicBezTo>
                    <a:pt x="31794" y="44596"/>
                    <a:pt x="31338" y="44596"/>
                    <a:pt x="31156" y="44778"/>
                  </a:cubicBezTo>
                  <a:cubicBezTo>
                    <a:pt x="30973" y="44961"/>
                    <a:pt x="30578" y="45660"/>
                    <a:pt x="31277" y="46359"/>
                  </a:cubicBezTo>
                  <a:cubicBezTo>
                    <a:pt x="31800" y="46929"/>
                    <a:pt x="33750" y="49075"/>
                    <a:pt x="35809" y="49075"/>
                  </a:cubicBezTo>
                  <a:cubicBezTo>
                    <a:pt x="36387" y="49075"/>
                    <a:pt x="36973" y="48906"/>
                    <a:pt x="37539" y="48487"/>
                  </a:cubicBezTo>
                  <a:cubicBezTo>
                    <a:pt x="40122" y="46632"/>
                    <a:pt x="40852" y="44474"/>
                    <a:pt x="41581" y="42073"/>
                  </a:cubicBezTo>
                  <a:cubicBezTo>
                    <a:pt x="42341" y="39672"/>
                    <a:pt x="44226" y="29945"/>
                    <a:pt x="40001" y="22559"/>
                  </a:cubicBezTo>
                  <a:cubicBezTo>
                    <a:pt x="40001" y="22559"/>
                    <a:pt x="40457" y="20006"/>
                    <a:pt x="40305" y="19003"/>
                  </a:cubicBezTo>
                  <a:lnTo>
                    <a:pt x="42402" y="16267"/>
                  </a:lnTo>
                  <a:cubicBezTo>
                    <a:pt x="42402" y="16267"/>
                    <a:pt x="42949" y="15599"/>
                    <a:pt x="43496" y="15477"/>
                  </a:cubicBezTo>
                  <a:cubicBezTo>
                    <a:pt x="44074" y="15355"/>
                    <a:pt x="46384" y="15355"/>
                    <a:pt x="46627" y="14444"/>
                  </a:cubicBezTo>
                  <a:cubicBezTo>
                    <a:pt x="46840" y="13532"/>
                    <a:pt x="43132" y="13197"/>
                    <a:pt x="43132" y="13197"/>
                  </a:cubicBezTo>
                  <a:cubicBezTo>
                    <a:pt x="43132" y="13197"/>
                    <a:pt x="42818" y="13073"/>
                    <a:pt x="42388" y="13073"/>
                  </a:cubicBezTo>
                  <a:cubicBezTo>
                    <a:pt x="41890" y="13073"/>
                    <a:pt x="41236" y="13240"/>
                    <a:pt x="40730" y="13957"/>
                  </a:cubicBezTo>
                  <a:cubicBezTo>
                    <a:pt x="39826" y="15241"/>
                    <a:pt x="38809" y="16273"/>
                    <a:pt x="38460" y="16273"/>
                  </a:cubicBezTo>
                  <a:cubicBezTo>
                    <a:pt x="38446" y="16273"/>
                    <a:pt x="38432" y="16271"/>
                    <a:pt x="38420" y="16267"/>
                  </a:cubicBezTo>
                  <a:cubicBezTo>
                    <a:pt x="38382" y="16260"/>
                    <a:pt x="38330" y="16256"/>
                    <a:pt x="38268" y="16256"/>
                  </a:cubicBezTo>
                  <a:cubicBezTo>
                    <a:pt x="37831" y="16256"/>
                    <a:pt x="36900" y="16419"/>
                    <a:pt x="36900" y="16419"/>
                  </a:cubicBezTo>
                  <a:lnTo>
                    <a:pt x="36141" y="16389"/>
                  </a:lnTo>
                  <a:lnTo>
                    <a:pt x="36505" y="15112"/>
                  </a:lnTo>
                  <a:cubicBezTo>
                    <a:pt x="36505" y="15112"/>
                    <a:pt x="38633" y="12559"/>
                    <a:pt x="38694" y="11982"/>
                  </a:cubicBezTo>
                  <a:cubicBezTo>
                    <a:pt x="38724" y="11404"/>
                    <a:pt x="36353" y="10887"/>
                    <a:pt x="36110" y="10796"/>
                  </a:cubicBezTo>
                  <a:cubicBezTo>
                    <a:pt x="35837" y="10705"/>
                    <a:pt x="34438" y="10705"/>
                    <a:pt x="34226" y="10614"/>
                  </a:cubicBezTo>
                  <a:cubicBezTo>
                    <a:pt x="34117" y="10578"/>
                    <a:pt x="33868" y="10531"/>
                    <a:pt x="33698" y="10531"/>
                  </a:cubicBezTo>
                  <a:cubicBezTo>
                    <a:pt x="33582" y="10531"/>
                    <a:pt x="33502" y="10552"/>
                    <a:pt x="33527" y="10614"/>
                  </a:cubicBezTo>
                  <a:cubicBezTo>
                    <a:pt x="33557" y="10796"/>
                    <a:pt x="33770" y="11070"/>
                    <a:pt x="33739" y="11161"/>
                  </a:cubicBezTo>
                  <a:cubicBezTo>
                    <a:pt x="33709" y="11222"/>
                    <a:pt x="31916" y="13927"/>
                    <a:pt x="31429" y="15325"/>
                  </a:cubicBezTo>
                  <a:cubicBezTo>
                    <a:pt x="31429" y="15325"/>
                    <a:pt x="30183" y="14596"/>
                    <a:pt x="29940" y="14504"/>
                  </a:cubicBezTo>
                  <a:cubicBezTo>
                    <a:pt x="29940" y="14504"/>
                    <a:pt x="29666" y="12924"/>
                    <a:pt x="30061" y="12225"/>
                  </a:cubicBezTo>
                  <a:cubicBezTo>
                    <a:pt x="30700" y="10948"/>
                    <a:pt x="31764" y="10614"/>
                    <a:pt x="31885" y="9975"/>
                  </a:cubicBezTo>
                  <a:cubicBezTo>
                    <a:pt x="31946" y="9519"/>
                    <a:pt x="31703" y="9489"/>
                    <a:pt x="31095" y="9337"/>
                  </a:cubicBezTo>
                  <a:cubicBezTo>
                    <a:pt x="30487" y="9185"/>
                    <a:pt x="29028" y="8820"/>
                    <a:pt x="29028" y="8820"/>
                  </a:cubicBezTo>
                  <a:lnTo>
                    <a:pt x="27751" y="8425"/>
                  </a:lnTo>
                  <a:cubicBezTo>
                    <a:pt x="27751" y="8425"/>
                    <a:pt x="26870" y="8729"/>
                    <a:pt x="26444" y="9793"/>
                  </a:cubicBezTo>
                  <a:cubicBezTo>
                    <a:pt x="26019" y="10857"/>
                    <a:pt x="25472" y="11465"/>
                    <a:pt x="24742" y="11982"/>
                  </a:cubicBezTo>
                  <a:cubicBezTo>
                    <a:pt x="24013" y="12529"/>
                    <a:pt x="23830" y="12681"/>
                    <a:pt x="23830" y="12681"/>
                  </a:cubicBezTo>
                  <a:cubicBezTo>
                    <a:pt x="23830" y="12681"/>
                    <a:pt x="23131" y="12437"/>
                    <a:pt x="23040" y="12225"/>
                  </a:cubicBezTo>
                  <a:cubicBezTo>
                    <a:pt x="22918" y="11982"/>
                    <a:pt x="22766" y="10857"/>
                    <a:pt x="22766" y="10857"/>
                  </a:cubicBezTo>
                  <a:cubicBezTo>
                    <a:pt x="22766" y="10857"/>
                    <a:pt x="22645" y="9337"/>
                    <a:pt x="23222" y="8364"/>
                  </a:cubicBezTo>
                  <a:cubicBezTo>
                    <a:pt x="23222" y="8364"/>
                    <a:pt x="23830" y="7969"/>
                    <a:pt x="23253" y="7422"/>
                  </a:cubicBezTo>
                  <a:cubicBezTo>
                    <a:pt x="22675" y="6905"/>
                    <a:pt x="20396" y="6450"/>
                    <a:pt x="20244" y="6450"/>
                  </a:cubicBezTo>
                  <a:cubicBezTo>
                    <a:pt x="20155" y="6450"/>
                    <a:pt x="19839" y="6305"/>
                    <a:pt x="19560" y="6305"/>
                  </a:cubicBezTo>
                  <a:cubicBezTo>
                    <a:pt x="19362" y="6305"/>
                    <a:pt x="19182" y="6379"/>
                    <a:pt x="19119" y="6632"/>
                  </a:cubicBezTo>
                  <a:cubicBezTo>
                    <a:pt x="18967" y="7240"/>
                    <a:pt x="19241" y="7209"/>
                    <a:pt x="19180" y="7757"/>
                  </a:cubicBezTo>
                  <a:cubicBezTo>
                    <a:pt x="19119" y="8334"/>
                    <a:pt x="18845" y="11313"/>
                    <a:pt x="18845" y="11556"/>
                  </a:cubicBezTo>
                  <a:cubicBezTo>
                    <a:pt x="18845" y="11556"/>
                    <a:pt x="18055" y="11100"/>
                    <a:pt x="17751" y="10948"/>
                  </a:cubicBezTo>
                  <a:cubicBezTo>
                    <a:pt x="17022" y="10553"/>
                    <a:pt x="10791" y="3471"/>
                    <a:pt x="8815" y="2711"/>
                  </a:cubicBezTo>
                  <a:cubicBezTo>
                    <a:pt x="8815" y="2711"/>
                    <a:pt x="7447" y="2103"/>
                    <a:pt x="7265" y="2042"/>
                  </a:cubicBezTo>
                  <a:cubicBezTo>
                    <a:pt x="7102" y="1961"/>
                    <a:pt x="2025" y="0"/>
                    <a:pt x="6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4163725" y="2577825"/>
              <a:ext cx="364000" cy="579300"/>
            </a:xfrm>
            <a:custGeom>
              <a:avLst/>
              <a:gdLst/>
              <a:ahLst/>
              <a:cxnLst/>
              <a:rect l="l" t="t" r="r" b="b"/>
              <a:pathLst>
                <a:path w="14560" h="23172" extrusionOk="0">
                  <a:moveTo>
                    <a:pt x="9136" y="1"/>
                  </a:moveTo>
                  <a:cubicBezTo>
                    <a:pt x="9053" y="1"/>
                    <a:pt x="8966" y="10"/>
                    <a:pt x="8876" y="31"/>
                  </a:cubicBezTo>
                  <a:cubicBezTo>
                    <a:pt x="7660" y="305"/>
                    <a:pt x="7082" y="943"/>
                    <a:pt x="6444" y="1673"/>
                  </a:cubicBezTo>
                  <a:cubicBezTo>
                    <a:pt x="5775" y="2372"/>
                    <a:pt x="3557" y="5503"/>
                    <a:pt x="3860" y="8816"/>
                  </a:cubicBezTo>
                  <a:cubicBezTo>
                    <a:pt x="3860" y="8816"/>
                    <a:pt x="3283" y="9636"/>
                    <a:pt x="3161" y="9971"/>
                  </a:cubicBezTo>
                  <a:lnTo>
                    <a:pt x="1976" y="10639"/>
                  </a:lnTo>
                  <a:cubicBezTo>
                    <a:pt x="1976" y="10639"/>
                    <a:pt x="1765" y="10745"/>
                    <a:pt x="1589" y="10745"/>
                  </a:cubicBezTo>
                  <a:cubicBezTo>
                    <a:pt x="1554" y="10745"/>
                    <a:pt x="1520" y="10741"/>
                    <a:pt x="1490" y="10731"/>
                  </a:cubicBezTo>
                  <a:cubicBezTo>
                    <a:pt x="1317" y="10709"/>
                    <a:pt x="869" y="10519"/>
                    <a:pt x="548" y="10519"/>
                  </a:cubicBezTo>
                  <a:cubicBezTo>
                    <a:pt x="416" y="10519"/>
                    <a:pt x="305" y="10551"/>
                    <a:pt x="243" y="10639"/>
                  </a:cubicBezTo>
                  <a:cubicBezTo>
                    <a:pt x="0" y="10943"/>
                    <a:pt x="1246" y="11612"/>
                    <a:pt x="1246" y="11612"/>
                  </a:cubicBezTo>
                  <a:cubicBezTo>
                    <a:pt x="1246" y="11612"/>
                    <a:pt x="1477" y="11843"/>
                    <a:pt x="1818" y="11843"/>
                  </a:cubicBezTo>
                  <a:cubicBezTo>
                    <a:pt x="1940" y="11843"/>
                    <a:pt x="2075" y="11814"/>
                    <a:pt x="2219" y="11734"/>
                  </a:cubicBezTo>
                  <a:cubicBezTo>
                    <a:pt x="2687" y="11474"/>
                    <a:pt x="3155" y="11258"/>
                    <a:pt x="3319" y="11258"/>
                  </a:cubicBezTo>
                  <a:cubicBezTo>
                    <a:pt x="3346" y="11258"/>
                    <a:pt x="3365" y="11264"/>
                    <a:pt x="3374" y="11278"/>
                  </a:cubicBezTo>
                  <a:cubicBezTo>
                    <a:pt x="3496" y="11338"/>
                    <a:pt x="3952" y="11460"/>
                    <a:pt x="3952" y="11460"/>
                  </a:cubicBezTo>
                  <a:lnTo>
                    <a:pt x="4225" y="11612"/>
                  </a:lnTo>
                  <a:lnTo>
                    <a:pt x="3891" y="12038"/>
                  </a:lnTo>
                  <a:cubicBezTo>
                    <a:pt x="3891" y="12038"/>
                    <a:pt x="2736" y="12615"/>
                    <a:pt x="2614" y="12797"/>
                  </a:cubicBezTo>
                  <a:cubicBezTo>
                    <a:pt x="2523" y="12980"/>
                    <a:pt x="3283" y="13557"/>
                    <a:pt x="3344" y="13618"/>
                  </a:cubicBezTo>
                  <a:cubicBezTo>
                    <a:pt x="3435" y="13709"/>
                    <a:pt x="3921" y="13922"/>
                    <a:pt x="3982" y="14013"/>
                  </a:cubicBezTo>
                  <a:cubicBezTo>
                    <a:pt x="4058" y="14039"/>
                    <a:pt x="4177" y="14149"/>
                    <a:pt x="4232" y="14149"/>
                  </a:cubicBezTo>
                  <a:cubicBezTo>
                    <a:pt x="4242" y="14149"/>
                    <a:pt x="4251" y="14145"/>
                    <a:pt x="4256" y="14135"/>
                  </a:cubicBezTo>
                  <a:cubicBezTo>
                    <a:pt x="4286" y="14044"/>
                    <a:pt x="4225" y="13922"/>
                    <a:pt x="4256" y="13892"/>
                  </a:cubicBezTo>
                  <a:cubicBezTo>
                    <a:pt x="4286" y="13892"/>
                    <a:pt x="5319" y="13193"/>
                    <a:pt x="5745" y="12797"/>
                  </a:cubicBezTo>
                  <a:cubicBezTo>
                    <a:pt x="5745" y="12797"/>
                    <a:pt x="6049" y="13253"/>
                    <a:pt x="6110" y="13314"/>
                  </a:cubicBezTo>
                  <a:cubicBezTo>
                    <a:pt x="6110" y="13314"/>
                    <a:pt x="5958" y="13922"/>
                    <a:pt x="5715" y="14135"/>
                  </a:cubicBezTo>
                  <a:cubicBezTo>
                    <a:pt x="5289" y="14469"/>
                    <a:pt x="4833" y="14439"/>
                    <a:pt x="4712" y="14621"/>
                  </a:cubicBezTo>
                  <a:cubicBezTo>
                    <a:pt x="4590" y="14773"/>
                    <a:pt x="4712" y="14804"/>
                    <a:pt x="4894" y="14956"/>
                  </a:cubicBezTo>
                  <a:cubicBezTo>
                    <a:pt x="5107" y="15108"/>
                    <a:pt x="5563" y="15442"/>
                    <a:pt x="5563" y="15442"/>
                  </a:cubicBezTo>
                  <a:lnTo>
                    <a:pt x="5927" y="15776"/>
                  </a:lnTo>
                  <a:cubicBezTo>
                    <a:pt x="5927" y="15776"/>
                    <a:pt x="5960" y="15781"/>
                    <a:pt x="6013" y="15781"/>
                  </a:cubicBezTo>
                  <a:cubicBezTo>
                    <a:pt x="6146" y="15781"/>
                    <a:pt x="6409" y="15750"/>
                    <a:pt x="6626" y="15533"/>
                  </a:cubicBezTo>
                  <a:cubicBezTo>
                    <a:pt x="6930" y="15229"/>
                    <a:pt x="7234" y="15108"/>
                    <a:pt x="7569" y="15016"/>
                  </a:cubicBezTo>
                  <a:cubicBezTo>
                    <a:pt x="7903" y="14956"/>
                    <a:pt x="8025" y="14956"/>
                    <a:pt x="8025" y="14956"/>
                  </a:cubicBezTo>
                  <a:cubicBezTo>
                    <a:pt x="8025" y="14956"/>
                    <a:pt x="8207" y="15138"/>
                    <a:pt x="8207" y="15229"/>
                  </a:cubicBezTo>
                  <a:cubicBezTo>
                    <a:pt x="8207" y="15290"/>
                    <a:pt x="8085" y="15746"/>
                    <a:pt x="8085" y="15746"/>
                  </a:cubicBezTo>
                  <a:cubicBezTo>
                    <a:pt x="8085" y="15746"/>
                    <a:pt x="7903" y="16293"/>
                    <a:pt x="7569" y="16536"/>
                  </a:cubicBezTo>
                  <a:cubicBezTo>
                    <a:pt x="7569" y="16536"/>
                    <a:pt x="7295" y="16627"/>
                    <a:pt x="7417" y="16901"/>
                  </a:cubicBezTo>
                  <a:cubicBezTo>
                    <a:pt x="7538" y="17144"/>
                    <a:pt x="8237" y="17691"/>
                    <a:pt x="8329" y="17722"/>
                  </a:cubicBezTo>
                  <a:cubicBezTo>
                    <a:pt x="8352" y="17744"/>
                    <a:pt x="8495" y="17905"/>
                    <a:pt x="8630" y="17905"/>
                  </a:cubicBezTo>
                  <a:cubicBezTo>
                    <a:pt x="8674" y="17905"/>
                    <a:pt x="8717" y="17888"/>
                    <a:pt x="8754" y="17843"/>
                  </a:cubicBezTo>
                  <a:cubicBezTo>
                    <a:pt x="8906" y="17661"/>
                    <a:pt x="8785" y="17600"/>
                    <a:pt x="8906" y="17418"/>
                  </a:cubicBezTo>
                  <a:cubicBezTo>
                    <a:pt x="8997" y="17235"/>
                    <a:pt x="9575" y="16232"/>
                    <a:pt x="9605" y="16141"/>
                  </a:cubicBezTo>
                  <a:cubicBezTo>
                    <a:pt x="9605" y="16141"/>
                    <a:pt x="9848" y="16445"/>
                    <a:pt x="9909" y="16536"/>
                  </a:cubicBezTo>
                  <a:cubicBezTo>
                    <a:pt x="10122" y="16810"/>
                    <a:pt x="11186" y="20305"/>
                    <a:pt x="11733" y="20883"/>
                  </a:cubicBezTo>
                  <a:cubicBezTo>
                    <a:pt x="11733" y="20883"/>
                    <a:pt x="12128" y="21308"/>
                    <a:pt x="12189" y="21369"/>
                  </a:cubicBezTo>
                  <a:cubicBezTo>
                    <a:pt x="12276" y="21457"/>
                    <a:pt x="13991" y="23171"/>
                    <a:pt x="14288" y="23171"/>
                  </a:cubicBezTo>
                  <a:cubicBezTo>
                    <a:pt x="14300" y="23171"/>
                    <a:pt x="14309" y="23168"/>
                    <a:pt x="14317" y="23162"/>
                  </a:cubicBezTo>
                  <a:cubicBezTo>
                    <a:pt x="14560" y="23010"/>
                    <a:pt x="14377" y="22554"/>
                    <a:pt x="13982" y="22129"/>
                  </a:cubicBezTo>
                  <a:cubicBezTo>
                    <a:pt x="13617" y="21734"/>
                    <a:pt x="13040" y="20943"/>
                    <a:pt x="13010" y="20670"/>
                  </a:cubicBezTo>
                  <a:cubicBezTo>
                    <a:pt x="12949" y="20548"/>
                    <a:pt x="12918" y="20305"/>
                    <a:pt x="12918" y="20305"/>
                  </a:cubicBezTo>
                  <a:lnTo>
                    <a:pt x="12584" y="18998"/>
                  </a:lnTo>
                  <a:cubicBezTo>
                    <a:pt x="12584" y="18998"/>
                    <a:pt x="12098" y="16019"/>
                    <a:pt x="12189" y="15077"/>
                  </a:cubicBezTo>
                  <a:cubicBezTo>
                    <a:pt x="12189" y="15077"/>
                    <a:pt x="12250" y="13253"/>
                    <a:pt x="12158" y="12919"/>
                  </a:cubicBezTo>
                  <a:cubicBezTo>
                    <a:pt x="12098" y="12554"/>
                    <a:pt x="12128" y="11886"/>
                    <a:pt x="11368" y="10883"/>
                  </a:cubicBezTo>
                  <a:lnTo>
                    <a:pt x="11277" y="10791"/>
                  </a:lnTo>
                  <a:cubicBezTo>
                    <a:pt x="11277" y="10791"/>
                    <a:pt x="10152" y="9515"/>
                    <a:pt x="8967" y="8937"/>
                  </a:cubicBezTo>
                  <a:cubicBezTo>
                    <a:pt x="8146" y="8542"/>
                    <a:pt x="7447" y="8269"/>
                    <a:pt x="6262" y="8025"/>
                  </a:cubicBezTo>
                  <a:cubicBezTo>
                    <a:pt x="6262" y="8025"/>
                    <a:pt x="6019" y="7873"/>
                    <a:pt x="5958" y="7721"/>
                  </a:cubicBezTo>
                  <a:cubicBezTo>
                    <a:pt x="5927" y="7569"/>
                    <a:pt x="5623" y="6475"/>
                    <a:pt x="5927" y="5381"/>
                  </a:cubicBezTo>
                  <a:cubicBezTo>
                    <a:pt x="6231" y="4287"/>
                    <a:pt x="6778" y="3101"/>
                    <a:pt x="7933" y="2189"/>
                  </a:cubicBezTo>
                  <a:cubicBezTo>
                    <a:pt x="7842" y="2037"/>
                    <a:pt x="8025" y="1885"/>
                    <a:pt x="8420" y="1825"/>
                  </a:cubicBezTo>
                  <a:cubicBezTo>
                    <a:pt x="8455" y="1815"/>
                    <a:pt x="8497" y="1810"/>
                    <a:pt x="8545" y="1810"/>
                  </a:cubicBezTo>
                  <a:cubicBezTo>
                    <a:pt x="8790" y="1810"/>
                    <a:pt x="9184" y="1940"/>
                    <a:pt x="9514" y="2220"/>
                  </a:cubicBezTo>
                  <a:cubicBezTo>
                    <a:pt x="9660" y="2366"/>
                    <a:pt x="9801" y="2409"/>
                    <a:pt x="9918" y="2409"/>
                  </a:cubicBezTo>
                  <a:cubicBezTo>
                    <a:pt x="10093" y="2409"/>
                    <a:pt x="10213" y="2311"/>
                    <a:pt x="10213" y="2311"/>
                  </a:cubicBezTo>
                  <a:cubicBezTo>
                    <a:pt x="10213" y="2311"/>
                    <a:pt x="10310" y="2350"/>
                    <a:pt x="10412" y="2350"/>
                  </a:cubicBezTo>
                  <a:cubicBezTo>
                    <a:pt x="10437" y="2350"/>
                    <a:pt x="10462" y="2347"/>
                    <a:pt x="10487" y="2341"/>
                  </a:cubicBezTo>
                  <a:cubicBezTo>
                    <a:pt x="10608" y="2311"/>
                    <a:pt x="10821" y="2098"/>
                    <a:pt x="10730" y="1764"/>
                  </a:cubicBezTo>
                  <a:cubicBezTo>
                    <a:pt x="10618" y="1427"/>
                    <a:pt x="10142" y="1"/>
                    <a:pt x="91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4801275" y="3076325"/>
              <a:ext cx="803975" cy="570700"/>
            </a:xfrm>
            <a:custGeom>
              <a:avLst/>
              <a:gdLst/>
              <a:ahLst/>
              <a:cxnLst/>
              <a:rect l="l" t="t" r="r" b="b"/>
              <a:pathLst>
                <a:path w="32159" h="22828" extrusionOk="0">
                  <a:moveTo>
                    <a:pt x="28876" y="10061"/>
                  </a:moveTo>
                  <a:cubicBezTo>
                    <a:pt x="28998" y="10365"/>
                    <a:pt x="28907" y="11095"/>
                    <a:pt x="28542" y="11672"/>
                  </a:cubicBezTo>
                  <a:cubicBezTo>
                    <a:pt x="28147" y="12280"/>
                    <a:pt x="28572" y="12675"/>
                    <a:pt x="28572" y="12675"/>
                  </a:cubicBezTo>
                  <a:cubicBezTo>
                    <a:pt x="28572" y="12675"/>
                    <a:pt x="28511" y="12919"/>
                    <a:pt x="28572" y="13071"/>
                  </a:cubicBezTo>
                  <a:cubicBezTo>
                    <a:pt x="28663" y="13192"/>
                    <a:pt x="28967" y="13526"/>
                    <a:pt x="29454" y="13253"/>
                  </a:cubicBezTo>
                  <a:cubicBezTo>
                    <a:pt x="29940" y="12979"/>
                    <a:pt x="32159" y="11915"/>
                    <a:pt x="31551" y="10244"/>
                  </a:cubicBezTo>
                  <a:cubicBezTo>
                    <a:pt x="30913" y="8572"/>
                    <a:pt x="29910" y="7903"/>
                    <a:pt x="28755" y="7143"/>
                  </a:cubicBezTo>
                  <a:cubicBezTo>
                    <a:pt x="27630" y="6384"/>
                    <a:pt x="22767" y="3861"/>
                    <a:pt x="18207" y="4985"/>
                  </a:cubicBezTo>
                  <a:cubicBezTo>
                    <a:pt x="18207" y="4985"/>
                    <a:pt x="16900" y="4317"/>
                    <a:pt x="16383" y="4256"/>
                  </a:cubicBezTo>
                  <a:lnTo>
                    <a:pt x="15228" y="2736"/>
                  </a:lnTo>
                  <a:cubicBezTo>
                    <a:pt x="15228" y="2736"/>
                    <a:pt x="14985" y="2341"/>
                    <a:pt x="14985" y="2037"/>
                  </a:cubicBezTo>
                  <a:cubicBezTo>
                    <a:pt x="15016" y="1733"/>
                    <a:pt x="15350" y="487"/>
                    <a:pt x="14894" y="274"/>
                  </a:cubicBezTo>
                  <a:cubicBezTo>
                    <a:pt x="14438" y="0"/>
                    <a:pt x="13709" y="1885"/>
                    <a:pt x="13709" y="1885"/>
                  </a:cubicBezTo>
                  <a:cubicBezTo>
                    <a:pt x="13709" y="1885"/>
                    <a:pt x="13192" y="2584"/>
                    <a:pt x="13769" y="3253"/>
                  </a:cubicBezTo>
                  <a:cubicBezTo>
                    <a:pt x="14317" y="3982"/>
                    <a:pt x="14712" y="4681"/>
                    <a:pt x="14621" y="4833"/>
                  </a:cubicBezTo>
                  <a:cubicBezTo>
                    <a:pt x="14560" y="4985"/>
                    <a:pt x="14469" y="5654"/>
                    <a:pt x="14469" y="5654"/>
                  </a:cubicBezTo>
                  <a:lnTo>
                    <a:pt x="14317" y="6080"/>
                  </a:lnTo>
                  <a:lnTo>
                    <a:pt x="13678" y="5654"/>
                  </a:lnTo>
                  <a:cubicBezTo>
                    <a:pt x="13678" y="5654"/>
                    <a:pt x="12645" y="4134"/>
                    <a:pt x="12341" y="4073"/>
                  </a:cubicBezTo>
                  <a:cubicBezTo>
                    <a:pt x="12037" y="3952"/>
                    <a:pt x="11399" y="5137"/>
                    <a:pt x="11338" y="5228"/>
                  </a:cubicBezTo>
                  <a:cubicBezTo>
                    <a:pt x="11247" y="5350"/>
                    <a:pt x="11034" y="6110"/>
                    <a:pt x="10943" y="6201"/>
                  </a:cubicBezTo>
                  <a:cubicBezTo>
                    <a:pt x="10882" y="6262"/>
                    <a:pt x="10760" y="6566"/>
                    <a:pt x="10821" y="6566"/>
                  </a:cubicBezTo>
                  <a:cubicBezTo>
                    <a:pt x="10943" y="6566"/>
                    <a:pt x="11125" y="6505"/>
                    <a:pt x="11125" y="6535"/>
                  </a:cubicBezTo>
                  <a:cubicBezTo>
                    <a:pt x="11186" y="6566"/>
                    <a:pt x="12310" y="7903"/>
                    <a:pt x="13010" y="8390"/>
                  </a:cubicBezTo>
                  <a:cubicBezTo>
                    <a:pt x="13010" y="8390"/>
                    <a:pt x="12432" y="8937"/>
                    <a:pt x="12341" y="9028"/>
                  </a:cubicBezTo>
                  <a:cubicBezTo>
                    <a:pt x="12341" y="9028"/>
                    <a:pt x="11490" y="8937"/>
                    <a:pt x="11155" y="8633"/>
                  </a:cubicBezTo>
                  <a:cubicBezTo>
                    <a:pt x="10608" y="8086"/>
                    <a:pt x="10548" y="7478"/>
                    <a:pt x="10274" y="7326"/>
                  </a:cubicBezTo>
                  <a:cubicBezTo>
                    <a:pt x="10031" y="7204"/>
                    <a:pt x="9970" y="7356"/>
                    <a:pt x="9818" y="7630"/>
                  </a:cubicBezTo>
                  <a:cubicBezTo>
                    <a:pt x="9605" y="7934"/>
                    <a:pt x="9240" y="8633"/>
                    <a:pt x="9240" y="8633"/>
                  </a:cubicBezTo>
                  <a:lnTo>
                    <a:pt x="8815" y="9241"/>
                  </a:lnTo>
                  <a:cubicBezTo>
                    <a:pt x="8815" y="9241"/>
                    <a:pt x="8845" y="9757"/>
                    <a:pt x="9332" y="10153"/>
                  </a:cubicBezTo>
                  <a:cubicBezTo>
                    <a:pt x="9848" y="10517"/>
                    <a:pt x="10061" y="10943"/>
                    <a:pt x="10244" y="11399"/>
                  </a:cubicBezTo>
                  <a:cubicBezTo>
                    <a:pt x="10456" y="11855"/>
                    <a:pt x="10487" y="12007"/>
                    <a:pt x="10487" y="12007"/>
                  </a:cubicBezTo>
                  <a:cubicBezTo>
                    <a:pt x="10487" y="12007"/>
                    <a:pt x="10244" y="12311"/>
                    <a:pt x="10152" y="12341"/>
                  </a:cubicBezTo>
                  <a:cubicBezTo>
                    <a:pt x="10031" y="12371"/>
                    <a:pt x="9392" y="12280"/>
                    <a:pt x="9392" y="12280"/>
                  </a:cubicBezTo>
                  <a:cubicBezTo>
                    <a:pt x="9392" y="12280"/>
                    <a:pt x="8572" y="12067"/>
                    <a:pt x="8177" y="11672"/>
                  </a:cubicBezTo>
                  <a:cubicBezTo>
                    <a:pt x="8177" y="11672"/>
                    <a:pt x="8025" y="11277"/>
                    <a:pt x="7690" y="11520"/>
                  </a:cubicBezTo>
                  <a:cubicBezTo>
                    <a:pt x="7295" y="11733"/>
                    <a:pt x="6718" y="12888"/>
                    <a:pt x="6687" y="12949"/>
                  </a:cubicBezTo>
                  <a:cubicBezTo>
                    <a:pt x="6657" y="13040"/>
                    <a:pt x="6292" y="13405"/>
                    <a:pt x="6596" y="13557"/>
                  </a:cubicBezTo>
                  <a:cubicBezTo>
                    <a:pt x="6930" y="13739"/>
                    <a:pt x="6930" y="13587"/>
                    <a:pt x="7234" y="13709"/>
                  </a:cubicBezTo>
                  <a:cubicBezTo>
                    <a:pt x="7538" y="13830"/>
                    <a:pt x="9058" y="14438"/>
                    <a:pt x="9149" y="14469"/>
                  </a:cubicBezTo>
                  <a:cubicBezTo>
                    <a:pt x="9149" y="14469"/>
                    <a:pt x="8785" y="14803"/>
                    <a:pt x="8663" y="14955"/>
                  </a:cubicBezTo>
                  <a:cubicBezTo>
                    <a:pt x="8329" y="15259"/>
                    <a:pt x="3648" y="17508"/>
                    <a:pt x="2979" y="18420"/>
                  </a:cubicBezTo>
                  <a:cubicBezTo>
                    <a:pt x="2979" y="18420"/>
                    <a:pt x="2432" y="19028"/>
                    <a:pt x="2371" y="19150"/>
                  </a:cubicBezTo>
                  <a:cubicBezTo>
                    <a:pt x="2280" y="19271"/>
                    <a:pt x="0" y="22220"/>
                    <a:pt x="274" y="22524"/>
                  </a:cubicBezTo>
                  <a:cubicBezTo>
                    <a:pt x="517" y="22828"/>
                    <a:pt x="1094" y="22493"/>
                    <a:pt x="1642" y="21855"/>
                  </a:cubicBezTo>
                  <a:cubicBezTo>
                    <a:pt x="2158" y="21186"/>
                    <a:pt x="3070" y="20274"/>
                    <a:pt x="3526" y="20122"/>
                  </a:cubicBezTo>
                  <a:cubicBezTo>
                    <a:pt x="3678" y="20092"/>
                    <a:pt x="3982" y="19940"/>
                    <a:pt x="3982" y="19940"/>
                  </a:cubicBezTo>
                  <a:lnTo>
                    <a:pt x="5775" y="19180"/>
                  </a:lnTo>
                  <a:cubicBezTo>
                    <a:pt x="5775" y="19180"/>
                    <a:pt x="9848" y="17934"/>
                    <a:pt x="11216" y="17812"/>
                  </a:cubicBezTo>
                  <a:cubicBezTo>
                    <a:pt x="11216" y="17812"/>
                    <a:pt x="13800" y="17478"/>
                    <a:pt x="14256" y="17326"/>
                  </a:cubicBezTo>
                  <a:cubicBezTo>
                    <a:pt x="14712" y="17144"/>
                    <a:pt x="15684" y="17083"/>
                    <a:pt x="16900" y="15806"/>
                  </a:cubicBezTo>
                  <a:lnTo>
                    <a:pt x="17022" y="15654"/>
                  </a:lnTo>
                  <a:cubicBezTo>
                    <a:pt x="17022" y="15654"/>
                    <a:pt x="18572" y="13800"/>
                    <a:pt x="19149" y="12037"/>
                  </a:cubicBezTo>
                  <a:cubicBezTo>
                    <a:pt x="19575" y="10760"/>
                    <a:pt x="19788" y="9757"/>
                    <a:pt x="19909" y="8055"/>
                  </a:cubicBezTo>
                  <a:cubicBezTo>
                    <a:pt x="19909" y="8055"/>
                    <a:pt x="20061" y="7660"/>
                    <a:pt x="20244" y="7569"/>
                  </a:cubicBezTo>
                  <a:cubicBezTo>
                    <a:pt x="20426" y="7447"/>
                    <a:pt x="21946" y="6839"/>
                    <a:pt x="23557" y="7022"/>
                  </a:cubicBezTo>
                  <a:cubicBezTo>
                    <a:pt x="25168" y="7204"/>
                    <a:pt x="26900" y="7751"/>
                    <a:pt x="28420" y="9241"/>
                  </a:cubicBezTo>
                  <a:cubicBezTo>
                    <a:pt x="28451" y="9332"/>
                    <a:pt x="28633" y="9575"/>
                    <a:pt x="28876" y="100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5245050" y="4767825"/>
              <a:ext cx="1287275" cy="914175"/>
            </a:xfrm>
            <a:custGeom>
              <a:avLst/>
              <a:gdLst/>
              <a:ahLst/>
              <a:cxnLst/>
              <a:rect l="l" t="t" r="r" b="b"/>
              <a:pathLst>
                <a:path w="51491" h="36567" extrusionOk="0">
                  <a:moveTo>
                    <a:pt x="46232" y="16050"/>
                  </a:moveTo>
                  <a:cubicBezTo>
                    <a:pt x="46415" y="16506"/>
                    <a:pt x="46263" y="17661"/>
                    <a:pt x="45655" y="18633"/>
                  </a:cubicBezTo>
                  <a:cubicBezTo>
                    <a:pt x="45047" y="19576"/>
                    <a:pt x="45746" y="20305"/>
                    <a:pt x="45746" y="20305"/>
                  </a:cubicBezTo>
                  <a:cubicBezTo>
                    <a:pt x="45746" y="20305"/>
                    <a:pt x="45624" y="20670"/>
                    <a:pt x="45776" y="20913"/>
                  </a:cubicBezTo>
                  <a:cubicBezTo>
                    <a:pt x="45898" y="21126"/>
                    <a:pt x="46384" y="21582"/>
                    <a:pt x="47174" y="21217"/>
                  </a:cubicBezTo>
                  <a:cubicBezTo>
                    <a:pt x="47995" y="20792"/>
                    <a:pt x="51491" y="19089"/>
                    <a:pt x="50518" y="16415"/>
                  </a:cubicBezTo>
                  <a:cubicBezTo>
                    <a:pt x="49576" y="13770"/>
                    <a:pt x="47934" y="12646"/>
                    <a:pt x="46080" y="11430"/>
                  </a:cubicBezTo>
                  <a:cubicBezTo>
                    <a:pt x="44226" y="10214"/>
                    <a:pt x="36475" y="6232"/>
                    <a:pt x="29180" y="7995"/>
                  </a:cubicBezTo>
                  <a:cubicBezTo>
                    <a:pt x="29180" y="7995"/>
                    <a:pt x="27113" y="6962"/>
                    <a:pt x="26293" y="6840"/>
                  </a:cubicBezTo>
                  <a:lnTo>
                    <a:pt x="24469" y="4408"/>
                  </a:lnTo>
                  <a:cubicBezTo>
                    <a:pt x="24469" y="4408"/>
                    <a:pt x="24013" y="3800"/>
                    <a:pt x="24043" y="3314"/>
                  </a:cubicBezTo>
                  <a:cubicBezTo>
                    <a:pt x="24074" y="2828"/>
                    <a:pt x="24651" y="852"/>
                    <a:pt x="23922" y="427"/>
                  </a:cubicBezTo>
                  <a:cubicBezTo>
                    <a:pt x="23223" y="1"/>
                    <a:pt x="22037" y="3041"/>
                    <a:pt x="22037" y="3041"/>
                  </a:cubicBezTo>
                  <a:cubicBezTo>
                    <a:pt x="22037" y="3041"/>
                    <a:pt x="21186" y="4104"/>
                    <a:pt x="22098" y="5259"/>
                  </a:cubicBezTo>
                  <a:cubicBezTo>
                    <a:pt x="22979" y="6384"/>
                    <a:pt x="23679" y="7539"/>
                    <a:pt x="23527" y="7752"/>
                  </a:cubicBezTo>
                  <a:cubicBezTo>
                    <a:pt x="23375" y="7995"/>
                    <a:pt x="23283" y="9089"/>
                    <a:pt x="23283" y="9089"/>
                  </a:cubicBezTo>
                  <a:lnTo>
                    <a:pt x="23071" y="9728"/>
                  </a:lnTo>
                  <a:lnTo>
                    <a:pt x="22037" y="9089"/>
                  </a:lnTo>
                  <a:cubicBezTo>
                    <a:pt x="22037" y="9089"/>
                    <a:pt x="20396" y="6688"/>
                    <a:pt x="19940" y="6506"/>
                  </a:cubicBezTo>
                  <a:cubicBezTo>
                    <a:pt x="19484" y="6354"/>
                    <a:pt x="18450" y="8208"/>
                    <a:pt x="18299" y="8390"/>
                  </a:cubicBezTo>
                  <a:cubicBezTo>
                    <a:pt x="18147" y="8603"/>
                    <a:pt x="17812" y="9758"/>
                    <a:pt x="17691" y="9971"/>
                  </a:cubicBezTo>
                  <a:cubicBezTo>
                    <a:pt x="17599" y="10123"/>
                    <a:pt x="17387" y="10579"/>
                    <a:pt x="17539" y="10609"/>
                  </a:cubicBezTo>
                  <a:cubicBezTo>
                    <a:pt x="17691" y="10639"/>
                    <a:pt x="17995" y="10487"/>
                    <a:pt x="18055" y="10518"/>
                  </a:cubicBezTo>
                  <a:cubicBezTo>
                    <a:pt x="18086" y="10579"/>
                    <a:pt x="19940" y="12737"/>
                    <a:pt x="21004" y="13527"/>
                  </a:cubicBezTo>
                  <a:cubicBezTo>
                    <a:pt x="21004" y="13527"/>
                    <a:pt x="20092" y="14408"/>
                    <a:pt x="19940" y="14591"/>
                  </a:cubicBezTo>
                  <a:cubicBezTo>
                    <a:pt x="19940" y="14591"/>
                    <a:pt x="18542" y="14439"/>
                    <a:pt x="18055" y="13953"/>
                  </a:cubicBezTo>
                  <a:cubicBezTo>
                    <a:pt x="17143" y="13071"/>
                    <a:pt x="17083" y="12129"/>
                    <a:pt x="16596" y="11855"/>
                  </a:cubicBezTo>
                  <a:cubicBezTo>
                    <a:pt x="16262" y="11673"/>
                    <a:pt x="16140" y="11886"/>
                    <a:pt x="15836" y="12342"/>
                  </a:cubicBezTo>
                  <a:cubicBezTo>
                    <a:pt x="15563" y="12798"/>
                    <a:pt x="14925" y="13953"/>
                    <a:pt x="14925" y="13953"/>
                  </a:cubicBezTo>
                  <a:lnTo>
                    <a:pt x="14256" y="14925"/>
                  </a:lnTo>
                  <a:cubicBezTo>
                    <a:pt x="14256" y="14925"/>
                    <a:pt x="14286" y="15776"/>
                    <a:pt x="15077" y="16384"/>
                  </a:cubicBezTo>
                  <a:cubicBezTo>
                    <a:pt x="15867" y="16992"/>
                    <a:pt x="16262" y="17630"/>
                    <a:pt x="16536" y="18360"/>
                  </a:cubicBezTo>
                  <a:cubicBezTo>
                    <a:pt x="16840" y="19089"/>
                    <a:pt x="16870" y="19302"/>
                    <a:pt x="16870" y="19302"/>
                  </a:cubicBezTo>
                  <a:cubicBezTo>
                    <a:pt x="16870" y="19302"/>
                    <a:pt x="16536" y="19789"/>
                    <a:pt x="16292" y="19880"/>
                  </a:cubicBezTo>
                  <a:cubicBezTo>
                    <a:pt x="16080" y="19940"/>
                    <a:pt x="15077" y="19758"/>
                    <a:pt x="15077" y="19758"/>
                  </a:cubicBezTo>
                  <a:cubicBezTo>
                    <a:pt x="15077" y="19758"/>
                    <a:pt x="13800" y="19485"/>
                    <a:pt x="13101" y="18785"/>
                  </a:cubicBezTo>
                  <a:cubicBezTo>
                    <a:pt x="13101" y="18785"/>
                    <a:pt x="12888" y="18178"/>
                    <a:pt x="12311" y="18512"/>
                  </a:cubicBezTo>
                  <a:cubicBezTo>
                    <a:pt x="11733" y="18846"/>
                    <a:pt x="10791" y="20670"/>
                    <a:pt x="10700" y="20822"/>
                  </a:cubicBezTo>
                  <a:cubicBezTo>
                    <a:pt x="10639" y="20944"/>
                    <a:pt x="10122" y="21551"/>
                    <a:pt x="10608" y="21825"/>
                  </a:cubicBezTo>
                  <a:cubicBezTo>
                    <a:pt x="11064" y="22068"/>
                    <a:pt x="11095" y="21855"/>
                    <a:pt x="11551" y="22038"/>
                  </a:cubicBezTo>
                  <a:cubicBezTo>
                    <a:pt x="12007" y="22220"/>
                    <a:pt x="14438" y="23223"/>
                    <a:pt x="14651" y="23254"/>
                  </a:cubicBezTo>
                  <a:lnTo>
                    <a:pt x="13861" y="24044"/>
                  </a:lnTo>
                  <a:cubicBezTo>
                    <a:pt x="13344" y="24561"/>
                    <a:pt x="5806" y="28117"/>
                    <a:pt x="4712" y="29606"/>
                  </a:cubicBezTo>
                  <a:cubicBezTo>
                    <a:pt x="4712" y="29606"/>
                    <a:pt x="3861" y="30579"/>
                    <a:pt x="3769" y="30731"/>
                  </a:cubicBezTo>
                  <a:cubicBezTo>
                    <a:pt x="3648" y="30883"/>
                    <a:pt x="0" y="35685"/>
                    <a:pt x="456" y="36141"/>
                  </a:cubicBezTo>
                  <a:cubicBezTo>
                    <a:pt x="912" y="36567"/>
                    <a:pt x="1763" y="36050"/>
                    <a:pt x="2645" y="35047"/>
                  </a:cubicBezTo>
                  <a:cubicBezTo>
                    <a:pt x="3526" y="33983"/>
                    <a:pt x="4955" y="32524"/>
                    <a:pt x="5654" y="32311"/>
                  </a:cubicBezTo>
                  <a:cubicBezTo>
                    <a:pt x="5927" y="32220"/>
                    <a:pt x="6383" y="32008"/>
                    <a:pt x="6383" y="32008"/>
                  </a:cubicBezTo>
                  <a:lnTo>
                    <a:pt x="9271" y="30792"/>
                  </a:lnTo>
                  <a:cubicBezTo>
                    <a:pt x="9271" y="30792"/>
                    <a:pt x="15806" y="28755"/>
                    <a:pt x="17964" y="28603"/>
                  </a:cubicBezTo>
                  <a:cubicBezTo>
                    <a:pt x="17964" y="28603"/>
                    <a:pt x="22098" y="28086"/>
                    <a:pt x="22827" y="27783"/>
                  </a:cubicBezTo>
                  <a:cubicBezTo>
                    <a:pt x="23557" y="27479"/>
                    <a:pt x="25138" y="27387"/>
                    <a:pt x="27083" y="25351"/>
                  </a:cubicBezTo>
                  <a:lnTo>
                    <a:pt x="27296" y="25108"/>
                  </a:lnTo>
                  <a:cubicBezTo>
                    <a:pt x="27296" y="25108"/>
                    <a:pt x="29788" y="22129"/>
                    <a:pt x="30700" y="19333"/>
                  </a:cubicBezTo>
                  <a:cubicBezTo>
                    <a:pt x="31338" y="17296"/>
                    <a:pt x="31764" y="15655"/>
                    <a:pt x="31916" y="12949"/>
                  </a:cubicBezTo>
                  <a:cubicBezTo>
                    <a:pt x="31916" y="12949"/>
                    <a:pt x="32129" y="12311"/>
                    <a:pt x="32463" y="12190"/>
                  </a:cubicBezTo>
                  <a:cubicBezTo>
                    <a:pt x="32828" y="12098"/>
                    <a:pt x="35199" y="11065"/>
                    <a:pt x="37752" y="11369"/>
                  </a:cubicBezTo>
                  <a:cubicBezTo>
                    <a:pt x="40305" y="11673"/>
                    <a:pt x="43101" y="12494"/>
                    <a:pt x="45533" y="14895"/>
                  </a:cubicBezTo>
                  <a:cubicBezTo>
                    <a:pt x="45594" y="14895"/>
                    <a:pt x="45928" y="15229"/>
                    <a:pt x="46232" y="160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4549950" y="744925"/>
              <a:ext cx="730075" cy="620900"/>
            </a:xfrm>
            <a:custGeom>
              <a:avLst/>
              <a:gdLst/>
              <a:ahLst/>
              <a:cxnLst/>
              <a:rect l="l" t="t" r="r" b="b"/>
              <a:pathLst>
                <a:path w="29203" h="24836" extrusionOk="0">
                  <a:moveTo>
                    <a:pt x="867" y="1"/>
                  </a:moveTo>
                  <a:cubicBezTo>
                    <a:pt x="596" y="1"/>
                    <a:pt x="0" y="373"/>
                    <a:pt x="2029" y="4228"/>
                  </a:cubicBezTo>
                  <a:cubicBezTo>
                    <a:pt x="3670" y="7328"/>
                    <a:pt x="5311" y="8818"/>
                    <a:pt x="5950" y="9365"/>
                  </a:cubicBezTo>
                  <a:cubicBezTo>
                    <a:pt x="6071" y="9456"/>
                    <a:pt x="6071" y="9699"/>
                    <a:pt x="5919" y="9760"/>
                  </a:cubicBezTo>
                  <a:cubicBezTo>
                    <a:pt x="5433" y="10064"/>
                    <a:pt x="4704" y="10611"/>
                    <a:pt x="4430" y="10793"/>
                  </a:cubicBezTo>
                  <a:cubicBezTo>
                    <a:pt x="4369" y="10824"/>
                    <a:pt x="4308" y="10945"/>
                    <a:pt x="4308" y="11036"/>
                  </a:cubicBezTo>
                  <a:cubicBezTo>
                    <a:pt x="4400" y="11584"/>
                    <a:pt x="5190" y="13316"/>
                    <a:pt x="5463" y="13863"/>
                  </a:cubicBezTo>
                  <a:cubicBezTo>
                    <a:pt x="5505" y="13966"/>
                    <a:pt x="5602" y="14028"/>
                    <a:pt x="5699" y="14028"/>
                  </a:cubicBezTo>
                  <a:cubicBezTo>
                    <a:pt x="5744" y="14028"/>
                    <a:pt x="5789" y="14014"/>
                    <a:pt x="5828" y="13985"/>
                  </a:cubicBezTo>
                  <a:cubicBezTo>
                    <a:pt x="5950" y="13924"/>
                    <a:pt x="6071" y="13802"/>
                    <a:pt x="6163" y="13681"/>
                  </a:cubicBezTo>
                  <a:cubicBezTo>
                    <a:pt x="6315" y="13468"/>
                    <a:pt x="6315" y="12435"/>
                    <a:pt x="6436" y="12161"/>
                  </a:cubicBezTo>
                  <a:cubicBezTo>
                    <a:pt x="6478" y="12062"/>
                    <a:pt x="6567" y="12016"/>
                    <a:pt x="6655" y="12016"/>
                  </a:cubicBezTo>
                  <a:cubicBezTo>
                    <a:pt x="6757" y="12016"/>
                    <a:pt x="6859" y="12077"/>
                    <a:pt x="6892" y="12191"/>
                  </a:cubicBezTo>
                  <a:cubicBezTo>
                    <a:pt x="7166" y="13043"/>
                    <a:pt x="9020" y="14836"/>
                    <a:pt x="9020" y="14836"/>
                  </a:cubicBezTo>
                  <a:lnTo>
                    <a:pt x="9658" y="15444"/>
                  </a:lnTo>
                  <a:cubicBezTo>
                    <a:pt x="9871" y="15687"/>
                    <a:pt x="10144" y="15778"/>
                    <a:pt x="10266" y="15778"/>
                  </a:cubicBezTo>
                  <a:cubicBezTo>
                    <a:pt x="10357" y="15778"/>
                    <a:pt x="10418" y="15839"/>
                    <a:pt x="10479" y="15930"/>
                  </a:cubicBezTo>
                  <a:cubicBezTo>
                    <a:pt x="10540" y="16112"/>
                    <a:pt x="10722" y="16386"/>
                    <a:pt x="10722" y="16416"/>
                  </a:cubicBezTo>
                  <a:cubicBezTo>
                    <a:pt x="10661" y="16812"/>
                    <a:pt x="10388" y="17085"/>
                    <a:pt x="10388" y="17085"/>
                  </a:cubicBezTo>
                  <a:cubicBezTo>
                    <a:pt x="9932" y="17571"/>
                    <a:pt x="9810" y="18210"/>
                    <a:pt x="9780" y="18301"/>
                  </a:cubicBezTo>
                  <a:cubicBezTo>
                    <a:pt x="9749" y="18331"/>
                    <a:pt x="7682" y="19912"/>
                    <a:pt x="7318" y="20185"/>
                  </a:cubicBezTo>
                  <a:cubicBezTo>
                    <a:pt x="7014" y="20368"/>
                    <a:pt x="6892" y="20672"/>
                    <a:pt x="6862" y="20824"/>
                  </a:cubicBezTo>
                  <a:cubicBezTo>
                    <a:pt x="6831" y="20885"/>
                    <a:pt x="6862" y="20945"/>
                    <a:pt x="6862" y="20976"/>
                  </a:cubicBezTo>
                  <a:lnTo>
                    <a:pt x="7804" y="23529"/>
                  </a:lnTo>
                  <a:cubicBezTo>
                    <a:pt x="7826" y="23618"/>
                    <a:pt x="7914" y="23674"/>
                    <a:pt x="8018" y="23674"/>
                  </a:cubicBezTo>
                  <a:cubicBezTo>
                    <a:pt x="8057" y="23674"/>
                    <a:pt x="8098" y="23667"/>
                    <a:pt x="8138" y="23651"/>
                  </a:cubicBezTo>
                  <a:cubicBezTo>
                    <a:pt x="9263" y="23012"/>
                    <a:pt x="8959" y="21705"/>
                    <a:pt x="8959" y="21492"/>
                  </a:cubicBezTo>
                  <a:cubicBezTo>
                    <a:pt x="8959" y="21249"/>
                    <a:pt x="9020" y="21249"/>
                    <a:pt x="9020" y="21249"/>
                  </a:cubicBezTo>
                  <a:cubicBezTo>
                    <a:pt x="10935" y="20307"/>
                    <a:pt x="12090" y="19365"/>
                    <a:pt x="12333" y="19213"/>
                  </a:cubicBezTo>
                  <a:cubicBezTo>
                    <a:pt x="12485" y="19091"/>
                    <a:pt x="12758" y="18757"/>
                    <a:pt x="12941" y="18544"/>
                  </a:cubicBezTo>
                  <a:cubicBezTo>
                    <a:pt x="12980" y="18485"/>
                    <a:pt x="13046" y="18438"/>
                    <a:pt x="13120" y="18438"/>
                  </a:cubicBezTo>
                  <a:cubicBezTo>
                    <a:pt x="13160" y="18438"/>
                    <a:pt x="13202" y="18452"/>
                    <a:pt x="13245" y="18483"/>
                  </a:cubicBezTo>
                  <a:cubicBezTo>
                    <a:pt x="13518" y="18635"/>
                    <a:pt x="14005" y="18848"/>
                    <a:pt x="14278" y="18970"/>
                  </a:cubicBezTo>
                  <a:cubicBezTo>
                    <a:pt x="14369" y="19000"/>
                    <a:pt x="14461" y="19122"/>
                    <a:pt x="14430" y="19243"/>
                  </a:cubicBezTo>
                  <a:cubicBezTo>
                    <a:pt x="14339" y="19547"/>
                    <a:pt x="14157" y="20125"/>
                    <a:pt x="14217" y="20520"/>
                  </a:cubicBezTo>
                  <a:cubicBezTo>
                    <a:pt x="14312" y="20969"/>
                    <a:pt x="14627" y="21179"/>
                    <a:pt x="15005" y="21179"/>
                  </a:cubicBezTo>
                  <a:cubicBezTo>
                    <a:pt x="15113" y="21179"/>
                    <a:pt x="15227" y="21162"/>
                    <a:pt x="15342" y="21128"/>
                  </a:cubicBezTo>
                  <a:cubicBezTo>
                    <a:pt x="15707" y="21067"/>
                    <a:pt x="15950" y="20125"/>
                    <a:pt x="16011" y="19699"/>
                  </a:cubicBezTo>
                  <a:cubicBezTo>
                    <a:pt x="16041" y="19578"/>
                    <a:pt x="16163" y="19517"/>
                    <a:pt x="16284" y="19517"/>
                  </a:cubicBezTo>
                  <a:lnTo>
                    <a:pt x="16710" y="19517"/>
                  </a:lnTo>
                  <a:cubicBezTo>
                    <a:pt x="16862" y="19547"/>
                    <a:pt x="16983" y="19699"/>
                    <a:pt x="16923" y="19851"/>
                  </a:cubicBezTo>
                  <a:cubicBezTo>
                    <a:pt x="16892" y="20003"/>
                    <a:pt x="16801" y="20216"/>
                    <a:pt x="16862" y="20429"/>
                  </a:cubicBezTo>
                  <a:cubicBezTo>
                    <a:pt x="16884" y="20717"/>
                    <a:pt x="17197" y="20908"/>
                    <a:pt x="17542" y="20908"/>
                  </a:cubicBezTo>
                  <a:cubicBezTo>
                    <a:pt x="17670" y="20908"/>
                    <a:pt x="17802" y="20881"/>
                    <a:pt x="17926" y="20824"/>
                  </a:cubicBezTo>
                  <a:cubicBezTo>
                    <a:pt x="18260" y="20672"/>
                    <a:pt x="18351" y="20125"/>
                    <a:pt x="18351" y="19821"/>
                  </a:cubicBezTo>
                  <a:cubicBezTo>
                    <a:pt x="18351" y="19699"/>
                    <a:pt x="18382" y="19608"/>
                    <a:pt x="18503" y="19578"/>
                  </a:cubicBezTo>
                  <a:cubicBezTo>
                    <a:pt x="18777" y="19517"/>
                    <a:pt x="19385" y="19243"/>
                    <a:pt x="19962" y="19061"/>
                  </a:cubicBezTo>
                  <a:cubicBezTo>
                    <a:pt x="20722" y="18757"/>
                    <a:pt x="21360" y="18666"/>
                    <a:pt x="21360" y="18666"/>
                  </a:cubicBezTo>
                  <a:cubicBezTo>
                    <a:pt x="21758" y="18592"/>
                    <a:pt x="22175" y="18563"/>
                    <a:pt x="22585" y="18563"/>
                  </a:cubicBezTo>
                  <a:cubicBezTo>
                    <a:pt x="23868" y="18563"/>
                    <a:pt x="25081" y="18847"/>
                    <a:pt x="25403" y="18939"/>
                  </a:cubicBezTo>
                  <a:cubicBezTo>
                    <a:pt x="25464" y="18939"/>
                    <a:pt x="25525" y="18970"/>
                    <a:pt x="25555" y="19000"/>
                  </a:cubicBezTo>
                  <a:cubicBezTo>
                    <a:pt x="26285" y="19973"/>
                    <a:pt x="26193" y="22161"/>
                    <a:pt x="26193" y="22161"/>
                  </a:cubicBezTo>
                  <a:cubicBezTo>
                    <a:pt x="26285" y="23772"/>
                    <a:pt x="26649" y="24471"/>
                    <a:pt x="26801" y="24714"/>
                  </a:cubicBezTo>
                  <a:cubicBezTo>
                    <a:pt x="26862" y="24775"/>
                    <a:pt x="26923" y="24836"/>
                    <a:pt x="27014" y="24836"/>
                  </a:cubicBezTo>
                  <a:cubicBezTo>
                    <a:pt x="27470" y="24836"/>
                    <a:pt x="27622" y="24532"/>
                    <a:pt x="27622" y="24532"/>
                  </a:cubicBezTo>
                  <a:cubicBezTo>
                    <a:pt x="27987" y="24167"/>
                    <a:pt x="28139" y="21037"/>
                    <a:pt x="28139" y="21037"/>
                  </a:cubicBezTo>
                  <a:cubicBezTo>
                    <a:pt x="28139" y="20763"/>
                    <a:pt x="28868" y="20064"/>
                    <a:pt x="29020" y="19912"/>
                  </a:cubicBezTo>
                  <a:cubicBezTo>
                    <a:pt x="29172" y="19760"/>
                    <a:pt x="29202" y="19578"/>
                    <a:pt x="29202" y="19365"/>
                  </a:cubicBezTo>
                  <a:cubicBezTo>
                    <a:pt x="29173" y="18516"/>
                    <a:pt x="28525" y="17781"/>
                    <a:pt x="28557" y="17781"/>
                  </a:cubicBezTo>
                  <a:lnTo>
                    <a:pt x="28557" y="17781"/>
                  </a:lnTo>
                  <a:cubicBezTo>
                    <a:pt x="28558" y="17781"/>
                    <a:pt x="28561" y="17782"/>
                    <a:pt x="28564" y="17784"/>
                  </a:cubicBezTo>
                  <a:cubicBezTo>
                    <a:pt x="27470" y="16234"/>
                    <a:pt x="23275" y="15505"/>
                    <a:pt x="22667" y="15383"/>
                  </a:cubicBezTo>
                  <a:cubicBezTo>
                    <a:pt x="22090" y="15292"/>
                    <a:pt x="21391" y="14593"/>
                    <a:pt x="19962" y="13225"/>
                  </a:cubicBezTo>
                  <a:cubicBezTo>
                    <a:pt x="18564" y="11857"/>
                    <a:pt x="16527" y="10976"/>
                    <a:pt x="16072" y="10763"/>
                  </a:cubicBezTo>
                  <a:cubicBezTo>
                    <a:pt x="15646" y="10520"/>
                    <a:pt x="11573" y="9395"/>
                    <a:pt x="11299" y="9304"/>
                  </a:cubicBezTo>
                  <a:lnTo>
                    <a:pt x="11269" y="9304"/>
                  </a:lnTo>
                  <a:cubicBezTo>
                    <a:pt x="3700" y="6082"/>
                    <a:pt x="1694" y="1219"/>
                    <a:pt x="1573" y="945"/>
                  </a:cubicBezTo>
                  <a:lnTo>
                    <a:pt x="1573" y="915"/>
                  </a:lnTo>
                  <a:cubicBezTo>
                    <a:pt x="1542" y="793"/>
                    <a:pt x="1117" y="33"/>
                    <a:pt x="904" y="3"/>
                  </a:cubicBezTo>
                  <a:cubicBezTo>
                    <a:pt x="893" y="1"/>
                    <a:pt x="880" y="1"/>
                    <a:pt x="8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4480600" y="3876425"/>
              <a:ext cx="509150" cy="254400"/>
            </a:xfrm>
            <a:custGeom>
              <a:avLst/>
              <a:gdLst/>
              <a:ahLst/>
              <a:cxnLst/>
              <a:rect l="l" t="t" r="r" b="b"/>
              <a:pathLst>
                <a:path w="20366" h="10176" extrusionOk="0">
                  <a:moveTo>
                    <a:pt x="471" y="1"/>
                  </a:moveTo>
                  <a:cubicBezTo>
                    <a:pt x="466" y="1"/>
                    <a:pt x="460" y="2"/>
                    <a:pt x="456" y="3"/>
                  </a:cubicBezTo>
                  <a:cubicBezTo>
                    <a:pt x="335" y="64"/>
                    <a:pt x="0" y="398"/>
                    <a:pt x="2067" y="1887"/>
                  </a:cubicBezTo>
                  <a:cubicBezTo>
                    <a:pt x="3678" y="3012"/>
                    <a:pt x="4894" y="3346"/>
                    <a:pt x="5350" y="3468"/>
                  </a:cubicBezTo>
                  <a:cubicBezTo>
                    <a:pt x="5411" y="3498"/>
                    <a:pt x="5471" y="3620"/>
                    <a:pt x="5411" y="3711"/>
                  </a:cubicBezTo>
                  <a:cubicBezTo>
                    <a:pt x="5228" y="3954"/>
                    <a:pt x="5016" y="4471"/>
                    <a:pt x="4924" y="4623"/>
                  </a:cubicBezTo>
                  <a:cubicBezTo>
                    <a:pt x="4894" y="4653"/>
                    <a:pt x="4894" y="4714"/>
                    <a:pt x="4924" y="4775"/>
                  </a:cubicBezTo>
                  <a:cubicBezTo>
                    <a:pt x="5107" y="5018"/>
                    <a:pt x="5927" y="5687"/>
                    <a:pt x="6231" y="5900"/>
                  </a:cubicBezTo>
                  <a:cubicBezTo>
                    <a:pt x="6254" y="5933"/>
                    <a:pt x="6284" y="5946"/>
                    <a:pt x="6315" y="5946"/>
                  </a:cubicBezTo>
                  <a:cubicBezTo>
                    <a:pt x="6369" y="5946"/>
                    <a:pt x="6425" y="5908"/>
                    <a:pt x="6444" y="5869"/>
                  </a:cubicBezTo>
                  <a:cubicBezTo>
                    <a:pt x="6474" y="5778"/>
                    <a:pt x="6474" y="5717"/>
                    <a:pt x="6535" y="5626"/>
                  </a:cubicBezTo>
                  <a:cubicBezTo>
                    <a:pt x="6566" y="5474"/>
                    <a:pt x="6292" y="4957"/>
                    <a:pt x="6292" y="4805"/>
                  </a:cubicBezTo>
                  <a:cubicBezTo>
                    <a:pt x="6292" y="4702"/>
                    <a:pt x="6377" y="4655"/>
                    <a:pt x="6460" y="4655"/>
                  </a:cubicBezTo>
                  <a:cubicBezTo>
                    <a:pt x="6499" y="4655"/>
                    <a:pt x="6537" y="4665"/>
                    <a:pt x="6566" y="4684"/>
                  </a:cubicBezTo>
                  <a:cubicBezTo>
                    <a:pt x="6900" y="5079"/>
                    <a:pt x="8298" y="5474"/>
                    <a:pt x="8298" y="5474"/>
                  </a:cubicBezTo>
                  <a:lnTo>
                    <a:pt x="8815" y="5626"/>
                  </a:lnTo>
                  <a:cubicBezTo>
                    <a:pt x="8884" y="5667"/>
                    <a:pt x="8952" y="5684"/>
                    <a:pt x="9012" y="5684"/>
                  </a:cubicBezTo>
                  <a:cubicBezTo>
                    <a:pt x="9086" y="5684"/>
                    <a:pt x="9146" y="5660"/>
                    <a:pt x="9180" y="5626"/>
                  </a:cubicBezTo>
                  <a:cubicBezTo>
                    <a:pt x="9271" y="5626"/>
                    <a:pt x="9301" y="5626"/>
                    <a:pt x="9332" y="5687"/>
                  </a:cubicBezTo>
                  <a:cubicBezTo>
                    <a:pt x="9423" y="5748"/>
                    <a:pt x="9605" y="5839"/>
                    <a:pt x="9605" y="5869"/>
                  </a:cubicBezTo>
                  <a:cubicBezTo>
                    <a:pt x="9666" y="6082"/>
                    <a:pt x="9605" y="6295"/>
                    <a:pt x="9605" y="6295"/>
                  </a:cubicBezTo>
                  <a:cubicBezTo>
                    <a:pt x="9484" y="6629"/>
                    <a:pt x="9605" y="6994"/>
                    <a:pt x="9605" y="7055"/>
                  </a:cubicBezTo>
                  <a:cubicBezTo>
                    <a:pt x="9605" y="7085"/>
                    <a:pt x="8967" y="8423"/>
                    <a:pt x="8845" y="8635"/>
                  </a:cubicBezTo>
                  <a:cubicBezTo>
                    <a:pt x="8724" y="8787"/>
                    <a:pt x="8754" y="8970"/>
                    <a:pt x="8754" y="9061"/>
                  </a:cubicBezTo>
                  <a:cubicBezTo>
                    <a:pt x="8754" y="9091"/>
                    <a:pt x="8754" y="9091"/>
                    <a:pt x="8815" y="9122"/>
                  </a:cubicBezTo>
                  <a:lnTo>
                    <a:pt x="9909" y="10155"/>
                  </a:lnTo>
                  <a:cubicBezTo>
                    <a:pt x="9934" y="10168"/>
                    <a:pt x="9970" y="10175"/>
                    <a:pt x="10005" y="10175"/>
                  </a:cubicBezTo>
                  <a:cubicBezTo>
                    <a:pt x="10055" y="10175"/>
                    <a:pt x="10104" y="10160"/>
                    <a:pt x="10122" y="10125"/>
                  </a:cubicBezTo>
                  <a:cubicBezTo>
                    <a:pt x="10517" y="9517"/>
                    <a:pt x="10061" y="8939"/>
                    <a:pt x="9970" y="8818"/>
                  </a:cubicBezTo>
                  <a:cubicBezTo>
                    <a:pt x="9940" y="8666"/>
                    <a:pt x="9970" y="8666"/>
                    <a:pt x="9970" y="8666"/>
                  </a:cubicBezTo>
                  <a:cubicBezTo>
                    <a:pt x="10730" y="7723"/>
                    <a:pt x="11095" y="6933"/>
                    <a:pt x="11155" y="6812"/>
                  </a:cubicBezTo>
                  <a:cubicBezTo>
                    <a:pt x="11186" y="6751"/>
                    <a:pt x="11277" y="6508"/>
                    <a:pt x="11307" y="6356"/>
                  </a:cubicBezTo>
                  <a:cubicBezTo>
                    <a:pt x="11338" y="6295"/>
                    <a:pt x="11399" y="6234"/>
                    <a:pt x="11459" y="6234"/>
                  </a:cubicBezTo>
                  <a:lnTo>
                    <a:pt x="12098" y="6234"/>
                  </a:lnTo>
                  <a:cubicBezTo>
                    <a:pt x="12189" y="6234"/>
                    <a:pt x="12250" y="6295"/>
                    <a:pt x="12250" y="6356"/>
                  </a:cubicBezTo>
                  <a:cubicBezTo>
                    <a:pt x="12310" y="6538"/>
                    <a:pt x="12341" y="6903"/>
                    <a:pt x="12493" y="7085"/>
                  </a:cubicBezTo>
                  <a:cubicBezTo>
                    <a:pt x="12596" y="7217"/>
                    <a:pt x="12713" y="7272"/>
                    <a:pt x="12834" y="7272"/>
                  </a:cubicBezTo>
                  <a:cubicBezTo>
                    <a:pt x="12963" y="7272"/>
                    <a:pt x="13097" y="7210"/>
                    <a:pt x="13222" y="7116"/>
                  </a:cubicBezTo>
                  <a:cubicBezTo>
                    <a:pt x="13405" y="6964"/>
                    <a:pt x="13283" y="6447"/>
                    <a:pt x="13222" y="6204"/>
                  </a:cubicBezTo>
                  <a:cubicBezTo>
                    <a:pt x="13162" y="6143"/>
                    <a:pt x="13222" y="6052"/>
                    <a:pt x="13283" y="6021"/>
                  </a:cubicBezTo>
                  <a:lnTo>
                    <a:pt x="13526" y="5900"/>
                  </a:lnTo>
                  <a:cubicBezTo>
                    <a:pt x="13537" y="5894"/>
                    <a:pt x="13550" y="5892"/>
                    <a:pt x="13563" y="5892"/>
                  </a:cubicBezTo>
                  <a:cubicBezTo>
                    <a:pt x="13626" y="5892"/>
                    <a:pt x="13709" y="5946"/>
                    <a:pt x="13709" y="6021"/>
                  </a:cubicBezTo>
                  <a:cubicBezTo>
                    <a:pt x="13739" y="6082"/>
                    <a:pt x="13739" y="6234"/>
                    <a:pt x="13830" y="6325"/>
                  </a:cubicBezTo>
                  <a:cubicBezTo>
                    <a:pt x="13869" y="6403"/>
                    <a:pt x="13959" y="6442"/>
                    <a:pt x="14062" y="6442"/>
                  </a:cubicBezTo>
                  <a:cubicBezTo>
                    <a:pt x="14201" y="6442"/>
                    <a:pt x="14364" y="6373"/>
                    <a:pt x="14469" y="6234"/>
                  </a:cubicBezTo>
                  <a:cubicBezTo>
                    <a:pt x="14621" y="6052"/>
                    <a:pt x="14499" y="5748"/>
                    <a:pt x="14438" y="5596"/>
                  </a:cubicBezTo>
                  <a:cubicBezTo>
                    <a:pt x="14438" y="5565"/>
                    <a:pt x="14438" y="5505"/>
                    <a:pt x="14469" y="5444"/>
                  </a:cubicBezTo>
                  <a:cubicBezTo>
                    <a:pt x="14590" y="5353"/>
                    <a:pt x="14833" y="5049"/>
                    <a:pt x="15076" y="4805"/>
                  </a:cubicBezTo>
                  <a:cubicBezTo>
                    <a:pt x="15380" y="4502"/>
                    <a:pt x="15684" y="4289"/>
                    <a:pt x="15684" y="4289"/>
                  </a:cubicBezTo>
                  <a:cubicBezTo>
                    <a:pt x="16414" y="3711"/>
                    <a:pt x="17539" y="3438"/>
                    <a:pt x="17782" y="3407"/>
                  </a:cubicBezTo>
                  <a:lnTo>
                    <a:pt x="17842" y="3407"/>
                  </a:lnTo>
                  <a:cubicBezTo>
                    <a:pt x="18450" y="3681"/>
                    <a:pt x="18937" y="4805"/>
                    <a:pt x="18937" y="4805"/>
                  </a:cubicBezTo>
                  <a:cubicBezTo>
                    <a:pt x="19362" y="5596"/>
                    <a:pt x="19757" y="5869"/>
                    <a:pt x="19909" y="5961"/>
                  </a:cubicBezTo>
                  <a:lnTo>
                    <a:pt x="20001" y="5961"/>
                  </a:lnTo>
                  <a:cubicBezTo>
                    <a:pt x="20244" y="5839"/>
                    <a:pt x="20244" y="5657"/>
                    <a:pt x="20244" y="5657"/>
                  </a:cubicBezTo>
                  <a:cubicBezTo>
                    <a:pt x="20365" y="5383"/>
                    <a:pt x="19636" y="3742"/>
                    <a:pt x="19636" y="3742"/>
                  </a:cubicBezTo>
                  <a:cubicBezTo>
                    <a:pt x="19545" y="3620"/>
                    <a:pt x="19757" y="3103"/>
                    <a:pt x="19788" y="2982"/>
                  </a:cubicBezTo>
                  <a:cubicBezTo>
                    <a:pt x="19818" y="2860"/>
                    <a:pt x="19818" y="2769"/>
                    <a:pt x="19757" y="2647"/>
                  </a:cubicBezTo>
                  <a:cubicBezTo>
                    <a:pt x="19544" y="2248"/>
                    <a:pt x="19075" y="2059"/>
                    <a:pt x="18962" y="2059"/>
                  </a:cubicBezTo>
                  <a:cubicBezTo>
                    <a:pt x="18946" y="2059"/>
                    <a:pt x="18937" y="2062"/>
                    <a:pt x="18937" y="2070"/>
                  </a:cubicBezTo>
                  <a:cubicBezTo>
                    <a:pt x="18684" y="1923"/>
                    <a:pt x="18335" y="1868"/>
                    <a:pt x="17953" y="1868"/>
                  </a:cubicBezTo>
                  <a:cubicBezTo>
                    <a:pt x="16911" y="1868"/>
                    <a:pt x="15625" y="2277"/>
                    <a:pt x="15380" y="2343"/>
                  </a:cubicBezTo>
                  <a:cubicBezTo>
                    <a:pt x="15337" y="2352"/>
                    <a:pt x="15288" y="2357"/>
                    <a:pt x="15233" y="2357"/>
                  </a:cubicBezTo>
                  <a:cubicBezTo>
                    <a:pt x="14908" y="2357"/>
                    <a:pt x="14376" y="2204"/>
                    <a:pt x="13466" y="1918"/>
                  </a:cubicBezTo>
                  <a:cubicBezTo>
                    <a:pt x="12685" y="1673"/>
                    <a:pt x="11807" y="1640"/>
                    <a:pt x="11274" y="1640"/>
                  </a:cubicBezTo>
                  <a:cubicBezTo>
                    <a:pt x="11081" y="1640"/>
                    <a:pt x="10933" y="1644"/>
                    <a:pt x="10851" y="1644"/>
                  </a:cubicBezTo>
                  <a:cubicBezTo>
                    <a:pt x="10842" y="1643"/>
                    <a:pt x="10830" y="1643"/>
                    <a:pt x="10816" y="1643"/>
                  </a:cubicBezTo>
                  <a:cubicBezTo>
                    <a:pt x="10401" y="1643"/>
                    <a:pt x="8233" y="2071"/>
                    <a:pt x="8085" y="2100"/>
                  </a:cubicBezTo>
                  <a:lnTo>
                    <a:pt x="8055" y="2100"/>
                  </a:lnTo>
                  <a:cubicBezTo>
                    <a:pt x="7750" y="2118"/>
                    <a:pt x="7455" y="2127"/>
                    <a:pt x="7171" y="2127"/>
                  </a:cubicBezTo>
                  <a:cubicBezTo>
                    <a:pt x="3115" y="2127"/>
                    <a:pt x="1117" y="421"/>
                    <a:pt x="1003" y="307"/>
                  </a:cubicBezTo>
                  <a:cubicBezTo>
                    <a:pt x="974" y="278"/>
                    <a:pt x="587" y="1"/>
                    <a:pt x="4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6651600" y="3351575"/>
              <a:ext cx="357950" cy="699325"/>
            </a:xfrm>
            <a:custGeom>
              <a:avLst/>
              <a:gdLst/>
              <a:ahLst/>
              <a:cxnLst/>
              <a:rect l="l" t="t" r="r" b="b"/>
              <a:pathLst>
                <a:path w="14318" h="27973" extrusionOk="0">
                  <a:moveTo>
                    <a:pt x="9245" y="1"/>
                  </a:moveTo>
                  <a:cubicBezTo>
                    <a:pt x="9009" y="1"/>
                    <a:pt x="8501" y="438"/>
                    <a:pt x="7630" y="2912"/>
                  </a:cubicBezTo>
                  <a:cubicBezTo>
                    <a:pt x="6809" y="5465"/>
                    <a:pt x="6809" y="7137"/>
                    <a:pt x="6840" y="7775"/>
                  </a:cubicBezTo>
                  <a:cubicBezTo>
                    <a:pt x="6867" y="7884"/>
                    <a:pt x="6748" y="7992"/>
                    <a:pt x="6658" y="7992"/>
                  </a:cubicBezTo>
                  <a:cubicBezTo>
                    <a:pt x="6647" y="7992"/>
                    <a:pt x="6637" y="7991"/>
                    <a:pt x="6627" y="7988"/>
                  </a:cubicBezTo>
                  <a:cubicBezTo>
                    <a:pt x="6201" y="7896"/>
                    <a:pt x="5472" y="7745"/>
                    <a:pt x="5259" y="7714"/>
                  </a:cubicBezTo>
                  <a:cubicBezTo>
                    <a:pt x="5168" y="7714"/>
                    <a:pt x="5107" y="7714"/>
                    <a:pt x="5046" y="7775"/>
                  </a:cubicBezTo>
                  <a:cubicBezTo>
                    <a:pt x="4803" y="8140"/>
                    <a:pt x="4256" y="9477"/>
                    <a:pt x="4074" y="9933"/>
                  </a:cubicBezTo>
                  <a:cubicBezTo>
                    <a:pt x="4043" y="10024"/>
                    <a:pt x="4104" y="10146"/>
                    <a:pt x="4226" y="10176"/>
                  </a:cubicBezTo>
                  <a:cubicBezTo>
                    <a:pt x="4347" y="10237"/>
                    <a:pt x="4439" y="10237"/>
                    <a:pt x="4560" y="10237"/>
                  </a:cubicBezTo>
                  <a:cubicBezTo>
                    <a:pt x="4742" y="10237"/>
                    <a:pt x="5350" y="9659"/>
                    <a:pt x="5563" y="9568"/>
                  </a:cubicBezTo>
                  <a:cubicBezTo>
                    <a:pt x="5584" y="9560"/>
                    <a:pt x="5604" y="9556"/>
                    <a:pt x="5624" y="9556"/>
                  </a:cubicBezTo>
                  <a:cubicBezTo>
                    <a:pt x="5752" y="9556"/>
                    <a:pt x="5855" y="9710"/>
                    <a:pt x="5776" y="9842"/>
                  </a:cubicBezTo>
                  <a:cubicBezTo>
                    <a:pt x="5442" y="10450"/>
                    <a:pt x="5442" y="12425"/>
                    <a:pt x="5442" y="12425"/>
                  </a:cubicBezTo>
                  <a:lnTo>
                    <a:pt x="5442" y="13125"/>
                  </a:lnTo>
                  <a:cubicBezTo>
                    <a:pt x="5442" y="13368"/>
                    <a:pt x="5502" y="13520"/>
                    <a:pt x="5594" y="13641"/>
                  </a:cubicBezTo>
                  <a:cubicBezTo>
                    <a:pt x="5654" y="13672"/>
                    <a:pt x="5654" y="13763"/>
                    <a:pt x="5624" y="13824"/>
                  </a:cubicBezTo>
                  <a:cubicBezTo>
                    <a:pt x="5563" y="13976"/>
                    <a:pt x="5502" y="14249"/>
                    <a:pt x="5472" y="14249"/>
                  </a:cubicBezTo>
                  <a:cubicBezTo>
                    <a:pt x="5259" y="14401"/>
                    <a:pt x="4955" y="14401"/>
                    <a:pt x="4955" y="14401"/>
                  </a:cubicBezTo>
                  <a:cubicBezTo>
                    <a:pt x="4439" y="14401"/>
                    <a:pt x="4043" y="14705"/>
                    <a:pt x="3952" y="14705"/>
                  </a:cubicBezTo>
                  <a:cubicBezTo>
                    <a:pt x="3922" y="14705"/>
                    <a:pt x="1946" y="14401"/>
                    <a:pt x="1612" y="14340"/>
                  </a:cubicBezTo>
                  <a:cubicBezTo>
                    <a:pt x="1547" y="14316"/>
                    <a:pt x="1485" y="14307"/>
                    <a:pt x="1427" y="14307"/>
                  </a:cubicBezTo>
                  <a:cubicBezTo>
                    <a:pt x="1263" y="14307"/>
                    <a:pt x="1124" y="14379"/>
                    <a:pt x="1034" y="14401"/>
                  </a:cubicBezTo>
                  <a:cubicBezTo>
                    <a:pt x="1004" y="14401"/>
                    <a:pt x="943" y="14432"/>
                    <a:pt x="943" y="14492"/>
                  </a:cubicBezTo>
                  <a:lnTo>
                    <a:pt x="31" y="16346"/>
                  </a:lnTo>
                  <a:cubicBezTo>
                    <a:pt x="1" y="16468"/>
                    <a:pt x="31" y="16559"/>
                    <a:pt x="153" y="16590"/>
                  </a:cubicBezTo>
                  <a:cubicBezTo>
                    <a:pt x="294" y="16635"/>
                    <a:pt x="427" y="16655"/>
                    <a:pt x="552" y="16655"/>
                  </a:cubicBezTo>
                  <a:cubicBezTo>
                    <a:pt x="1258" y="16655"/>
                    <a:pt x="1691" y="16024"/>
                    <a:pt x="1794" y="15921"/>
                  </a:cubicBezTo>
                  <a:cubicBezTo>
                    <a:pt x="1875" y="15840"/>
                    <a:pt x="1916" y="15826"/>
                    <a:pt x="1934" y="15826"/>
                  </a:cubicBezTo>
                  <a:cubicBezTo>
                    <a:pt x="1943" y="15826"/>
                    <a:pt x="1946" y="15830"/>
                    <a:pt x="1946" y="15830"/>
                  </a:cubicBezTo>
                  <a:cubicBezTo>
                    <a:pt x="3466" y="16468"/>
                    <a:pt x="4651" y="16590"/>
                    <a:pt x="4834" y="16650"/>
                  </a:cubicBezTo>
                  <a:lnTo>
                    <a:pt x="5502" y="16650"/>
                  </a:lnTo>
                  <a:cubicBezTo>
                    <a:pt x="5594" y="16650"/>
                    <a:pt x="5654" y="16711"/>
                    <a:pt x="5715" y="16802"/>
                  </a:cubicBezTo>
                  <a:cubicBezTo>
                    <a:pt x="5776" y="17015"/>
                    <a:pt x="5898" y="17441"/>
                    <a:pt x="5958" y="17623"/>
                  </a:cubicBezTo>
                  <a:cubicBezTo>
                    <a:pt x="6019" y="17714"/>
                    <a:pt x="5958" y="17805"/>
                    <a:pt x="5898" y="17866"/>
                  </a:cubicBezTo>
                  <a:cubicBezTo>
                    <a:pt x="5654" y="17988"/>
                    <a:pt x="5259" y="18170"/>
                    <a:pt x="5046" y="18413"/>
                  </a:cubicBezTo>
                  <a:cubicBezTo>
                    <a:pt x="4803" y="18808"/>
                    <a:pt x="4955" y="19143"/>
                    <a:pt x="5290" y="19386"/>
                  </a:cubicBezTo>
                  <a:cubicBezTo>
                    <a:pt x="5335" y="19411"/>
                    <a:pt x="5389" y="19422"/>
                    <a:pt x="5450" y="19422"/>
                  </a:cubicBezTo>
                  <a:cubicBezTo>
                    <a:pt x="5756" y="19422"/>
                    <a:pt x="6221" y="19143"/>
                    <a:pt x="6475" y="18991"/>
                  </a:cubicBezTo>
                  <a:cubicBezTo>
                    <a:pt x="6497" y="18980"/>
                    <a:pt x="6528" y="18973"/>
                    <a:pt x="6560" y="18973"/>
                  </a:cubicBezTo>
                  <a:cubicBezTo>
                    <a:pt x="6617" y="18973"/>
                    <a:pt x="6680" y="18994"/>
                    <a:pt x="6718" y="19052"/>
                  </a:cubicBezTo>
                  <a:cubicBezTo>
                    <a:pt x="6779" y="19112"/>
                    <a:pt x="6840" y="19204"/>
                    <a:pt x="6931" y="19264"/>
                  </a:cubicBezTo>
                  <a:cubicBezTo>
                    <a:pt x="6992" y="19386"/>
                    <a:pt x="6961" y="19538"/>
                    <a:pt x="6840" y="19568"/>
                  </a:cubicBezTo>
                  <a:cubicBezTo>
                    <a:pt x="6688" y="19660"/>
                    <a:pt x="6536" y="19720"/>
                    <a:pt x="6475" y="19842"/>
                  </a:cubicBezTo>
                  <a:cubicBezTo>
                    <a:pt x="6262" y="20055"/>
                    <a:pt x="6475" y="20480"/>
                    <a:pt x="6809" y="20632"/>
                  </a:cubicBezTo>
                  <a:cubicBezTo>
                    <a:pt x="6857" y="20653"/>
                    <a:pt x="6907" y="20663"/>
                    <a:pt x="6958" y="20663"/>
                  </a:cubicBezTo>
                  <a:cubicBezTo>
                    <a:pt x="7203" y="20663"/>
                    <a:pt x="7474" y="20454"/>
                    <a:pt x="7600" y="20328"/>
                  </a:cubicBezTo>
                  <a:cubicBezTo>
                    <a:pt x="7653" y="20293"/>
                    <a:pt x="7696" y="20278"/>
                    <a:pt x="7741" y="20278"/>
                  </a:cubicBezTo>
                  <a:cubicBezTo>
                    <a:pt x="7773" y="20278"/>
                    <a:pt x="7805" y="20285"/>
                    <a:pt x="7843" y="20298"/>
                  </a:cubicBezTo>
                  <a:cubicBezTo>
                    <a:pt x="8056" y="20389"/>
                    <a:pt x="8512" y="20632"/>
                    <a:pt x="8937" y="20815"/>
                  </a:cubicBezTo>
                  <a:cubicBezTo>
                    <a:pt x="9515" y="21088"/>
                    <a:pt x="9879" y="21423"/>
                    <a:pt x="9879" y="21423"/>
                  </a:cubicBezTo>
                  <a:cubicBezTo>
                    <a:pt x="10913" y="22182"/>
                    <a:pt x="11703" y="23520"/>
                    <a:pt x="11855" y="23824"/>
                  </a:cubicBezTo>
                  <a:cubicBezTo>
                    <a:pt x="11885" y="23854"/>
                    <a:pt x="11885" y="23915"/>
                    <a:pt x="11885" y="23945"/>
                  </a:cubicBezTo>
                  <a:cubicBezTo>
                    <a:pt x="11794" y="24857"/>
                    <a:pt x="10487" y="25951"/>
                    <a:pt x="10487" y="25951"/>
                  </a:cubicBezTo>
                  <a:cubicBezTo>
                    <a:pt x="9606" y="26833"/>
                    <a:pt x="9423" y="27410"/>
                    <a:pt x="9393" y="27623"/>
                  </a:cubicBezTo>
                  <a:cubicBezTo>
                    <a:pt x="9393" y="27654"/>
                    <a:pt x="9393" y="27745"/>
                    <a:pt x="9423" y="27775"/>
                  </a:cubicBezTo>
                  <a:cubicBezTo>
                    <a:pt x="9569" y="27939"/>
                    <a:pt x="9715" y="27972"/>
                    <a:pt x="9809" y="27972"/>
                  </a:cubicBezTo>
                  <a:cubicBezTo>
                    <a:pt x="9871" y="27972"/>
                    <a:pt x="9910" y="27958"/>
                    <a:pt x="9910" y="27958"/>
                  </a:cubicBezTo>
                  <a:cubicBezTo>
                    <a:pt x="9917" y="27959"/>
                    <a:pt x="9925" y="27959"/>
                    <a:pt x="9934" y="27959"/>
                  </a:cubicBezTo>
                  <a:cubicBezTo>
                    <a:pt x="10374" y="27959"/>
                    <a:pt x="12159" y="26438"/>
                    <a:pt x="12159" y="26438"/>
                  </a:cubicBezTo>
                  <a:cubicBezTo>
                    <a:pt x="12228" y="26369"/>
                    <a:pt x="12423" y="26350"/>
                    <a:pt x="12629" y="26350"/>
                  </a:cubicBezTo>
                  <a:cubicBezTo>
                    <a:pt x="12876" y="26350"/>
                    <a:pt x="13140" y="26377"/>
                    <a:pt x="13223" y="26377"/>
                  </a:cubicBezTo>
                  <a:cubicBezTo>
                    <a:pt x="13375" y="26377"/>
                    <a:pt x="13527" y="26286"/>
                    <a:pt x="13648" y="26195"/>
                  </a:cubicBezTo>
                  <a:cubicBezTo>
                    <a:pt x="14135" y="25739"/>
                    <a:pt x="14165" y="24918"/>
                    <a:pt x="14013" y="24918"/>
                  </a:cubicBezTo>
                  <a:cubicBezTo>
                    <a:pt x="14317" y="23489"/>
                    <a:pt x="12493" y="20754"/>
                    <a:pt x="12281" y="20359"/>
                  </a:cubicBezTo>
                  <a:cubicBezTo>
                    <a:pt x="12007" y="19994"/>
                    <a:pt x="12007" y="19234"/>
                    <a:pt x="12037" y="17714"/>
                  </a:cubicBezTo>
                  <a:cubicBezTo>
                    <a:pt x="12098" y="16194"/>
                    <a:pt x="11490" y="14584"/>
                    <a:pt x="11369" y="14219"/>
                  </a:cubicBezTo>
                  <a:cubicBezTo>
                    <a:pt x="11247" y="13824"/>
                    <a:pt x="9758" y="10997"/>
                    <a:pt x="9667" y="10784"/>
                  </a:cubicBezTo>
                  <a:lnTo>
                    <a:pt x="9667" y="10754"/>
                  </a:lnTo>
                  <a:cubicBezTo>
                    <a:pt x="7478" y="4827"/>
                    <a:pt x="9150" y="1149"/>
                    <a:pt x="9241" y="936"/>
                  </a:cubicBezTo>
                  <a:cubicBezTo>
                    <a:pt x="9271" y="845"/>
                    <a:pt x="9454" y="237"/>
                    <a:pt x="9393" y="85"/>
                  </a:cubicBezTo>
                  <a:cubicBezTo>
                    <a:pt x="9371" y="47"/>
                    <a:pt x="9322" y="1"/>
                    <a:pt x="92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6520900" y="128000"/>
              <a:ext cx="490925" cy="947350"/>
            </a:xfrm>
            <a:custGeom>
              <a:avLst/>
              <a:gdLst/>
              <a:ahLst/>
              <a:cxnLst/>
              <a:rect l="l" t="t" r="r" b="b"/>
              <a:pathLst>
                <a:path w="19637" h="37894" extrusionOk="0">
                  <a:moveTo>
                    <a:pt x="12738" y="1"/>
                  </a:moveTo>
                  <a:cubicBezTo>
                    <a:pt x="12402" y="1"/>
                    <a:pt x="11689" y="603"/>
                    <a:pt x="10548" y="3980"/>
                  </a:cubicBezTo>
                  <a:cubicBezTo>
                    <a:pt x="9363" y="7446"/>
                    <a:pt x="9363" y="9725"/>
                    <a:pt x="9454" y="10576"/>
                  </a:cubicBezTo>
                  <a:cubicBezTo>
                    <a:pt x="9454" y="10762"/>
                    <a:pt x="9337" y="10856"/>
                    <a:pt x="9166" y="10856"/>
                  </a:cubicBezTo>
                  <a:cubicBezTo>
                    <a:pt x="9141" y="10856"/>
                    <a:pt x="9116" y="10854"/>
                    <a:pt x="9089" y="10850"/>
                  </a:cubicBezTo>
                  <a:cubicBezTo>
                    <a:pt x="8572" y="10698"/>
                    <a:pt x="7630" y="10546"/>
                    <a:pt x="7265" y="10485"/>
                  </a:cubicBezTo>
                  <a:cubicBezTo>
                    <a:pt x="7174" y="10485"/>
                    <a:pt x="7083" y="10515"/>
                    <a:pt x="7022" y="10576"/>
                  </a:cubicBezTo>
                  <a:cubicBezTo>
                    <a:pt x="6657" y="11032"/>
                    <a:pt x="5958" y="12826"/>
                    <a:pt x="5685" y="13464"/>
                  </a:cubicBezTo>
                  <a:cubicBezTo>
                    <a:pt x="5654" y="13616"/>
                    <a:pt x="5715" y="13768"/>
                    <a:pt x="5867" y="13829"/>
                  </a:cubicBezTo>
                  <a:cubicBezTo>
                    <a:pt x="5989" y="13859"/>
                    <a:pt x="6171" y="13859"/>
                    <a:pt x="6323" y="13859"/>
                  </a:cubicBezTo>
                  <a:cubicBezTo>
                    <a:pt x="6597" y="13859"/>
                    <a:pt x="7387" y="13099"/>
                    <a:pt x="7660" y="12978"/>
                  </a:cubicBezTo>
                  <a:cubicBezTo>
                    <a:pt x="7683" y="12971"/>
                    <a:pt x="7706" y="12968"/>
                    <a:pt x="7728" y="12968"/>
                  </a:cubicBezTo>
                  <a:cubicBezTo>
                    <a:pt x="7915" y="12968"/>
                    <a:pt x="8073" y="13182"/>
                    <a:pt x="7964" y="13373"/>
                  </a:cubicBezTo>
                  <a:cubicBezTo>
                    <a:pt x="7478" y="14193"/>
                    <a:pt x="7478" y="16868"/>
                    <a:pt x="7478" y="16868"/>
                  </a:cubicBezTo>
                  <a:lnTo>
                    <a:pt x="7478" y="17780"/>
                  </a:lnTo>
                  <a:cubicBezTo>
                    <a:pt x="7417" y="18114"/>
                    <a:pt x="7539" y="18327"/>
                    <a:pt x="7660" y="18479"/>
                  </a:cubicBezTo>
                  <a:cubicBezTo>
                    <a:pt x="7752" y="18570"/>
                    <a:pt x="7752" y="18692"/>
                    <a:pt x="7691" y="18753"/>
                  </a:cubicBezTo>
                  <a:cubicBezTo>
                    <a:pt x="7630" y="18996"/>
                    <a:pt x="7539" y="19300"/>
                    <a:pt x="7508" y="19330"/>
                  </a:cubicBezTo>
                  <a:cubicBezTo>
                    <a:pt x="7144" y="19513"/>
                    <a:pt x="6749" y="19513"/>
                    <a:pt x="6749" y="19513"/>
                  </a:cubicBezTo>
                  <a:cubicBezTo>
                    <a:pt x="6723" y="19511"/>
                    <a:pt x="6698" y="19511"/>
                    <a:pt x="6672" y="19511"/>
                  </a:cubicBezTo>
                  <a:cubicBezTo>
                    <a:pt x="6063" y="19511"/>
                    <a:pt x="5499" y="19849"/>
                    <a:pt x="5411" y="19908"/>
                  </a:cubicBezTo>
                  <a:cubicBezTo>
                    <a:pt x="5350" y="19908"/>
                    <a:pt x="2706" y="19513"/>
                    <a:pt x="2220" y="19391"/>
                  </a:cubicBezTo>
                  <a:cubicBezTo>
                    <a:pt x="2156" y="19379"/>
                    <a:pt x="2093" y="19374"/>
                    <a:pt x="2032" y="19374"/>
                  </a:cubicBezTo>
                  <a:cubicBezTo>
                    <a:pt x="1775" y="19374"/>
                    <a:pt x="1552" y="19463"/>
                    <a:pt x="1429" y="19513"/>
                  </a:cubicBezTo>
                  <a:lnTo>
                    <a:pt x="1308" y="19634"/>
                  </a:lnTo>
                  <a:lnTo>
                    <a:pt x="61" y="22187"/>
                  </a:lnTo>
                  <a:cubicBezTo>
                    <a:pt x="1" y="22339"/>
                    <a:pt x="61" y="22522"/>
                    <a:pt x="213" y="22552"/>
                  </a:cubicBezTo>
                  <a:cubicBezTo>
                    <a:pt x="410" y="22616"/>
                    <a:pt x="595" y="22644"/>
                    <a:pt x="767" y="22644"/>
                  </a:cubicBezTo>
                  <a:cubicBezTo>
                    <a:pt x="1736" y="22644"/>
                    <a:pt x="2303" y="21769"/>
                    <a:pt x="2432" y="21640"/>
                  </a:cubicBezTo>
                  <a:cubicBezTo>
                    <a:pt x="2508" y="21549"/>
                    <a:pt x="2562" y="21526"/>
                    <a:pt x="2596" y="21526"/>
                  </a:cubicBezTo>
                  <a:cubicBezTo>
                    <a:pt x="2630" y="21526"/>
                    <a:pt x="2645" y="21549"/>
                    <a:pt x="2645" y="21549"/>
                  </a:cubicBezTo>
                  <a:cubicBezTo>
                    <a:pt x="4712" y="22339"/>
                    <a:pt x="6293" y="22552"/>
                    <a:pt x="6566" y="22613"/>
                  </a:cubicBezTo>
                  <a:cubicBezTo>
                    <a:pt x="6627" y="22623"/>
                    <a:pt x="6718" y="22626"/>
                    <a:pt x="6823" y="22626"/>
                  </a:cubicBezTo>
                  <a:cubicBezTo>
                    <a:pt x="7032" y="22626"/>
                    <a:pt x="7296" y="22613"/>
                    <a:pt x="7478" y="22613"/>
                  </a:cubicBezTo>
                  <a:cubicBezTo>
                    <a:pt x="7600" y="22613"/>
                    <a:pt x="7691" y="22674"/>
                    <a:pt x="7752" y="22795"/>
                  </a:cubicBezTo>
                  <a:cubicBezTo>
                    <a:pt x="7812" y="23130"/>
                    <a:pt x="7995" y="23677"/>
                    <a:pt x="8086" y="23920"/>
                  </a:cubicBezTo>
                  <a:cubicBezTo>
                    <a:pt x="8116" y="24041"/>
                    <a:pt x="8086" y="24163"/>
                    <a:pt x="7964" y="24224"/>
                  </a:cubicBezTo>
                  <a:cubicBezTo>
                    <a:pt x="7691" y="24376"/>
                    <a:pt x="7144" y="24649"/>
                    <a:pt x="6870" y="25045"/>
                  </a:cubicBezTo>
                  <a:cubicBezTo>
                    <a:pt x="6505" y="25531"/>
                    <a:pt x="6718" y="25987"/>
                    <a:pt x="7174" y="26291"/>
                  </a:cubicBezTo>
                  <a:cubicBezTo>
                    <a:pt x="7225" y="26319"/>
                    <a:pt x="7288" y="26331"/>
                    <a:pt x="7361" y="26331"/>
                  </a:cubicBezTo>
                  <a:cubicBezTo>
                    <a:pt x="7765" y="26331"/>
                    <a:pt x="8445" y="25950"/>
                    <a:pt x="8755" y="25744"/>
                  </a:cubicBezTo>
                  <a:cubicBezTo>
                    <a:pt x="8805" y="25718"/>
                    <a:pt x="8861" y="25704"/>
                    <a:pt x="8915" y="25704"/>
                  </a:cubicBezTo>
                  <a:cubicBezTo>
                    <a:pt x="8992" y="25704"/>
                    <a:pt x="9066" y="25733"/>
                    <a:pt x="9119" y="25804"/>
                  </a:cubicBezTo>
                  <a:cubicBezTo>
                    <a:pt x="9180" y="25896"/>
                    <a:pt x="9302" y="26017"/>
                    <a:pt x="9363" y="26139"/>
                  </a:cubicBezTo>
                  <a:cubicBezTo>
                    <a:pt x="9484" y="26291"/>
                    <a:pt x="9454" y="26473"/>
                    <a:pt x="9302" y="26564"/>
                  </a:cubicBezTo>
                  <a:cubicBezTo>
                    <a:pt x="9150" y="26625"/>
                    <a:pt x="8907" y="26747"/>
                    <a:pt x="8815" y="26899"/>
                  </a:cubicBezTo>
                  <a:cubicBezTo>
                    <a:pt x="8542" y="27203"/>
                    <a:pt x="8755" y="27811"/>
                    <a:pt x="9271" y="27993"/>
                  </a:cubicBezTo>
                  <a:cubicBezTo>
                    <a:pt x="9331" y="28018"/>
                    <a:pt x="9395" y="28029"/>
                    <a:pt x="9460" y="28029"/>
                  </a:cubicBezTo>
                  <a:cubicBezTo>
                    <a:pt x="9790" y="28029"/>
                    <a:pt x="10162" y="27745"/>
                    <a:pt x="10366" y="27567"/>
                  </a:cubicBezTo>
                  <a:cubicBezTo>
                    <a:pt x="10401" y="27532"/>
                    <a:pt x="10458" y="27517"/>
                    <a:pt x="10523" y="27517"/>
                  </a:cubicBezTo>
                  <a:cubicBezTo>
                    <a:pt x="10569" y="27517"/>
                    <a:pt x="10619" y="27524"/>
                    <a:pt x="10670" y="27537"/>
                  </a:cubicBezTo>
                  <a:cubicBezTo>
                    <a:pt x="10974" y="27659"/>
                    <a:pt x="11581" y="27993"/>
                    <a:pt x="12159" y="28266"/>
                  </a:cubicBezTo>
                  <a:cubicBezTo>
                    <a:pt x="12919" y="28601"/>
                    <a:pt x="13436" y="29057"/>
                    <a:pt x="13436" y="29057"/>
                  </a:cubicBezTo>
                  <a:cubicBezTo>
                    <a:pt x="14803" y="30090"/>
                    <a:pt x="15867" y="31914"/>
                    <a:pt x="16110" y="32279"/>
                  </a:cubicBezTo>
                  <a:cubicBezTo>
                    <a:pt x="16141" y="32339"/>
                    <a:pt x="16141" y="32400"/>
                    <a:pt x="16141" y="32431"/>
                  </a:cubicBezTo>
                  <a:cubicBezTo>
                    <a:pt x="15989" y="33707"/>
                    <a:pt x="14226" y="35166"/>
                    <a:pt x="14226" y="35166"/>
                  </a:cubicBezTo>
                  <a:cubicBezTo>
                    <a:pt x="13071" y="36352"/>
                    <a:pt x="12828" y="37142"/>
                    <a:pt x="12767" y="37446"/>
                  </a:cubicBezTo>
                  <a:cubicBezTo>
                    <a:pt x="12706" y="37507"/>
                    <a:pt x="12767" y="37568"/>
                    <a:pt x="12797" y="37659"/>
                  </a:cubicBezTo>
                  <a:cubicBezTo>
                    <a:pt x="12956" y="37852"/>
                    <a:pt x="13145" y="37893"/>
                    <a:pt x="13276" y="37893"/>
                  </a:cubicBezTo>
                  <a:cubicBezTo>
                    <a:pt x="13371" y="37893"/>
                    <a:pt x="13436" y="37871"/>
                    <a:pt x="13436" y="37871"/>
                  </a:cubicBezTo>
                  <a:cubicBezTo>
                    <a:pt x="13439" y="37872"/>
                    <a:pt x="13443" y="37872"/>
                    <a:pt x="13448" y="37872"/>
                  </a:cubicBezTo>
                  <a:cubicBezTo>
                    <a:pt x="14018" y="37872"/>
                    <a:pt x="16475" y="35774"/>
                    <a:pt x="16475" y="35774"/>
                  </a:cubicBezTo>
                  <a:cubicBezTo>
                    <a:pt x="16566" y="35683"/>
                    <a:pt x="16878" y="35660"/>
                    <a:pt x="17193" y="35660"/>
                  </a:cubicBezTo>
                  <a:cubicBezTo>
                    <a:pt x="17509" y="35660"/>
                    <a:pt x="17828" y="35683"/>
                    <a:pt x="17934" y="35683"/>
                  </a:cubicBezTo>
                  <a:cubicBezTo>
                    <a:pt x="18117" y="35683"/>
                    <a:pt x="18329" y="35561"/>
                    <a:pt x="18481" y="35409"/>
                  </a:cubicBezTo>
                  <a:cubicBezTo>
                    <a:pt x="19098" y="34820"/>
                    <a:pt x="19198" y="33869"/>
                    <a:pt x="19233" y="33869"/>
                  </a:cubicBezTo>
                  <a:cubicBezTo>
                    <a:pt x="19236" y="33869"/>
                    <a:pt x="19239" y="33876"/>
                    <a:pt x="19241" y="33890"/>
                  </a:cubicBezTo>
                  <a:cubicBezTo>
                    <a:pt x="19636" y="31914"/>
                    <a:pt x="17205" y="28236"/>
                    <a:pt x="16840" y="27689"/>
                  </a:cubicBezTo>
                  <a:cubicBezTo>
                    <a:pt x="16506" y="27172"/>
                    <a:pt x="16506" y="26139"/>
                    <a:pt x="16536" y="24072"/>
                  </a:cubicBezTo>
                  <a:cubicBezTo>
                    <a:pt x="16597" y="22035"/>
                    <a:pt x="15776" y="19877"/>
                    <a:pt x="15624" y="19330"/>
                  </a:cubicBezTo>
                  <a:cubicBezTo>
                    <a:pt x="15472" y="18844"/>
                    <a:pt x="13466" y="14953"/>
                    <a:pt x="13314" y="14710"/>
                  </a:cubicBezTo>
                  <a:lnTo>
                    <a:pt x="13314" y="14649"/>
                  </a:lnTo>
                  <a:cubicBezTo>
                    <a:pt x="10396" y="6594"/>
                    <a:pt x="12645" y="1579"/>
                    <a:pt x="12736" y="1336"/>
                  </a:cubicBezTo>
                  <a:lnTo>
                    <a:pt x="12736" y="1275"/>
                  </a:lnTo>
                  <a:cubicBezTo>
                    <a:pt x="12797" y="1154"/>
                    <a:pt x="13040" y="303"/>
                    <a:pt x="12949" y="120"/>
                  </a:cubicBezTo>
                  <a:cubicBezTo>
                    <a:pt x="12919" y="67"/>
                    <a:pt x="12849" y="1"/>
                    <a:pt x="127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6" name="Google Shape;746;p36"/>
          <p:cNvSpPr/>
          <p:nvPr/>
        </p:nvSpPr>
        <p:spPr>
          <a:xfrm>
            <a:off x="-1427700" y="638850"/>
            <a:ext cx="10359924" cy="3965555"/>
          </a:xfrm>
          <a:custGeom>
            <a:avLst/>
            <a:gdLst/>
            <a:ahLst/>
            <a:cxnLst/>
            <a:rect l="l" t="t" r="r" b="b"/>
            <a:pathLst>
              <a:path w="168051" h="72513" extrusionOk="0">
                <a:moveTo>
                  <a:pt x="114290" y="0"/>
                </a:moveTo>
                <a:cubicBezTo>
                  <a:pt x="81107" y="0"/>
                  <a:pt x="0" y="31491"/>
                  <a:pt x="55237" y="62191"/>
                </a:cubicBezTo>
                <a:cubicBezTo>
                  <a:pt x="66793" y="68625"/>
                  <a:pt x="88390" y="72513"/>
                  <a:pt x="108990" y="72513"/>
                </a:cubicBezTo>
                <a:cubicBezTo>
                  <a:pt x="126624" y="72513"/>
                  <a:pt x="143527" y="69664"/>
                  <a:pt x="152773" y="63125"/>
                </a:cubicBezTo>
                <a:cubicBezTo>
                  <a:pt x="168051" y="52318"/>
                  <a:pt x="149037" y="7419"/>
                  <a:pt x="121784" y="747"/>
                </a:cubicBezTo>
                <a:cubicBezTo>
                  <a:pt x="119737" y="242"/>
                  <a:pt x="117197" y="0"/>
                  <a:pt x="11429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6"/>
          <p:cNvSpPr txBox="1">
            <a:spLocks noGrp="1"/>
          </p:cNvSpPr>
          <p:nvPr>
            <p:ph type="title" hasCustomPrompt="1"/>
          </p:nvPr>
        </p:nvSpPr>
        <p:spPr>
          <a:xfrm>
            <a:off x="1210950" y="1797750"/>
            <a:ext cx="6722100" cy="154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48" name="Google Shape;748;p36"/>
          <p:cNvSpPr txBox="1">
            <a:spLocks noGrp="1"/>
          </p:cNvSpPr>
          <p:nvPr>
            <p:ph type="subTitle" idx="1"/>
          </p:nvPr>
        </p:nvSpPr>
        <p:spPr>
          <a:xfrm>
            <a:off x="3342600" y="3252150"/>
            <a:ext cx="24588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-1468475">
            <a:off x="1009694" y="3904138"/>
            <a:ext cx="1145310" cy="1122369"/>
            <a:chOff x="4441025" y="-2351475"/>
            <a:chExt cx="762600" cy="747325"/>
          </a:xfrm>
        </p:grpSpPr>
        <p:sp>
          <p:nvSpPr>
            <p:cNvPr id="10" name="Google Shape;10;p2"/>
            <p:cNvSpPr/>
            <p:nvPr/>
          </p:nvSpPr>
          <p:spPr>
            <a:xfrm>
              <a:off x="4441025" y="-2351475"/>
              <a:ext cx="762600" cy="747325"/>
            </a:xfrm>
            <a:custGeom>
              <a:avLst/>
              <a:gdLst/>
              <a:ahLst/>
              <a:cxnLst/>
              <a:rect l="l" t="t" r="r" b="b"/>
              <a:pathLst>
                <a:path w="30504" h="29893" extrusionOk="0">
                  <a:moveTo>
                    <a:pt x="21172" y="5535"/>
                  </a:moveTo>
                  <a:cubicBezTo>
                    <a:pt x="5944" y="0"/>
                    <a:pt x="0" y="22180"/>
                    <a:pt x="12901" y="26858"/>
                  </a:cubicBezTo>
                  <a:cubicBezTo>
                    <a:pt x="21271" y="29893"/>
                    <a:pt x="26898" y="26449"/>
                    <a:pt x="28831" y="19340"/>
                  </a:cubicBezTo>
                  <a:cubicBezTo>
                    <a:pt x="30503" y="12359"/>
                    <a:pt x="26864" y="7596"/>
                    <a:pt x="21172" y="55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596500" y="-2035525"/>
              <a:ext cx="561475" cy="207475"/>
            </a:xfrm>
            <a:custGeom>
              <a:avLst/>
              <a:gdLst/>
              <a:ahLst/>
              <a:cxnLst/>
              <a:rect l="l" t="t" r="r" b="b"/>
              <a:pathLst>
                <a:path w="22459" h="8299" extrusionOk="0">
                  <a:moveTo>
                    <a:pt x="332" y="1"/>
                  </a:moveTo>
                  <a:cubicBezTo>
                    <a:pt x="260" y="1"/>
                    <a:pt x="188" y="28"/>
                    <a:pt x="128" y="88"/>
                  </a:cubicBezTo>
                  <a:cubicBezTo>
                    <a:pt x="19" y="197"/>
                    <a:pt x="1" y="410"/>
                    <a:pt x="128" y="517"/>
                  </a:cubicBezTo>
                  <a:cubicBezTo>
                    <a:pt x="2030" y="2117"/>
                    <a:pt x="4183" y="3387"/>
                    <a:pt x="6442" y="4417"/>
                  </a:cubicBezTo>
                  <a:cubicBezTo>
                    <a:pt x="8701" y="5449"/>
                    <a:pt x="11057" y="6251"/>
                    <a:pt x="13437" y="6950"/>
                  </a:cubicBezTo>
                  <a:cubicBezTo>
                    <a:pt x="14725" y="7329"/>
                    <a:pt x="16023" y="7670"/>
                    <a:pt x="17345" y="7905"/>
                  </a:cubicBezTo>
                  <a:cubicBezTo>
                    <a:pt x="18674" y="8141"/>
                    <a:pt x="20020" y="8274"/>
                    <a:pt x="21370" y="8296"/>
                  </a:cubicBezTo>
                  <a:cubicBezTo>
                    <a:pt x="21481" y="8298"/>
                    <a:pt x="21592" y="8299"/>
                    <a:pt x="21702" y="8299"/>
                  </a:cubicBezTo>
                  <a:cubicBezTo>
                    <a:pt x="21854" y="8299"/>
                    <a:pt x="22005" y="8298"/>
                    <a:pt x="22156" y="8296"/>
                  </a:cubicBezTo>
                  <a:cubicBezTo>
                    <a:pt x="22321" y="8292"/>
                    <a:pt x="22458" y="8159"/>
                    <a:pt x="22458" y="7992"/>
                  </a:cubicBezTo>
                  <a:cubicBezTo>
                    <a:pt x="22458" y="7830"/>
                    <a:pt x="22323" y="7690"/>
                    <a:pt x="22160" y="7690"/>
                  </a:cubicBezTo>
                  <a:cubicBezTo>
                    <a:pt x="22159" y="7690"/>
                    <a:pt x="22157" y="7690"/>
                    <a:pt x="22156" y="7690"/>
                  </a:cubicBezTo>
                  <a:cubicBezTo>
                    <a:pt x="22027" y="7692"/>
                    <a:pt x="21897" y="7693"/>
                    <a:pt x="21767" y="7693"/>
                  </a:cubicBezTo>
                  <a:cubicBezTo>
                    <a:pt x="20565" y="7693"/>
                    <a:pt x="19360" y="7608"/>
                    <a:pt x="18176" y="7430"/>
                  </a:cubicBezTo>
                  <a:cubicBezTo>
                    <a:pt x="16829" y="7228"/>
                    <a:pt x="15501" y="6914"/>
                    <a:pt x="14193" y="6539"/>
                  </a:cubicBezTo>
                  <a:cubicBezTo>
                    <a:pt x="11839" y="5866"/>
                    <a:pt x="9487" y="5098"/>
                    <a:pt x="7256" y="4121"/>
                  </a:cubicBezTo>
                  <a:cubicBezTo>
                    <a:pt x="5011" y="3139"/>
                    <a:pt x="2830" y="1926"/>
                    <a:pt x="928" y="394"/>
                  </a:cubicBezTo>
                  <a:cubicBezTo>
                    <a:pt x="803" y="293"/>
                    <a:pt x="678" y="190"/>
                    <a:pt x="555" y="88"/>
                  </a:cubicBezTo>
                  <a:cubicBezTo>
                    <a:pt x="490" y="32"/>
                    <a:pt x="411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43625" y="-2221450"/>
              <a:ext cx="220325" cy="543975"/>
            </a:xfrm>
            <a:custGeom>
              <a:avLst/>
              <a:gdLst/>
              <a:ahLst/>
              <a:cxnLst/>
              <a:rect l="l" t="t" r="r" b="b"/>
              <a:pathLst>
                <a:path w="8813" h="21759" extrusionOk="0">
                  <a:moveTo>
                    <a:pt x="8480" y="0"/>
                  </a:moveTo>
                  <a:cubicBezTo>
                    <a:pt x="8402" y="0"/>
                    <a:pt x="8323" y="31"/>
                    <a:pt x="8260" y="88"/>
                  </a:cubicBezTo>
                  <a:cubicBezTo>
                    <a:pt x="7333" y="916"/>
                    <a:pt x="6535" y="1884"/>
                    <a:pt x="5853" y="2924"/>
                  </a:cubicBezTo>
                  <a:cubicBezTo>
                    <a:pt x="5158" y="3986"/>
                    <a:pt x="4628" y="5134"/>
                    <a:pt x="4098" y="6283"/>
                  </a:cubicBezTo>
                  <a:cubicBezTo>
                    <a:pt x="2949" y="8778"/>
                    <a:pt x="1958" y="11354"/>
                    <a:pt x="1297" y="14022"/>
                  </a:cubicBezTo>
                  <a:cubicBezTo>
                    <a:pt x="696" y="16443"/>
                    <a:pt x="368" y="18910"/>
                    <a:pt x="25" y="21377"/>
                  </a:cubicBezTo>
                  <a:cubicBezTo>
                    <a:pt x="1" y="21540"/>
                    <a:pt x="61" y="21701"/>
                    <a:pt x="237" y="21749"/>
                  </a:cubicBezTo>
                  <a:cubicBezTo>
                    <a:pt x="259" y="21756"/>
                    <a:pt x="283" y="21758"/>
                    <a:pt x="308" y="21758"/>
                  </a:cubicBezTo>
                  <a:cubicBezTo>
                    <a:pt x="440" y="21758"/>
                    <a:pt x="589" y="21675"/>
                    <a:pt x="607" y="21538"/>
                  </a:cubicBezTo>
                  <a:cubicBezTo>
                    <a:pt x="797" y="20182"/>
                    <a:pt x="974" y="18823"/>
                    <a:pt x="1200" y="17473"/>
                  </a:cubicBezTo>
                  <a:cubicBezTo>
                    <a:pt x="1424" y="16139"/>
                    <a:pt x="1704" y="14814"/>
                    <a:pt x="2054" y="13508"/>
                  </a:cubicBezTo>
                  <a:cubicBezTo>
                    <a:pt x="2762" y="10878"/>
                    <a:pt x="3786" y="8343"/>
                    <a:pt x="4951" y="5884"/>
                  </a:cubicBezTo>
                  <a:cubicBezTo>
                    <a:pt x="5186" y="5388"/>
                    <a:pt x="5414" y="4891"/>
                    <a:pt x="5676" y="4405"/>
                  </a:cubicBezTo>
                  <a:cubicBezTo>
                    <a:pt x="5940" y="3917"/>
                    <a:pt x="6228" y="3441"/>
                    <a:pt x="6541" y="2982"/>
                  </a:cubicBezTo>
                  <a:cubicBezTo>
                    <a:pt x="7153" y="2079"/>
                    <a:pt x="7869" y="1249"/>
                    <a:pt x="8689" y="515"/>
                  </a:cubicBezTo>
                  <a:cubicBezTo>
                    <a:pt x="8812" y="406"/>
                    <a:pt x="8800" y="199"/>
                    <a:pt x="8689" y="88"/>
                  </a:cubicBezTo>
                  <a:cubicBezTo>
                    <a:pt x="8629" y="28"/>
                    <a:pt x="8555" y="0"/>
                    <a:pt x="8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765800" y="-2238300"/>
              <a:ext cx="341525" cy="264600"/>
            </a:xfrm>
            <a:custGeom>
              <a:avLst/>
              <a:gdLst/>
              <a:ahLst/>
              <a:cxnLst/>
              <a:rect l="l" t="t" r="r" b="b"/>
              <a:pathLst>
                <a:path w="13661" h="10584" extrusionOk="0">
                  <a:moveTo>
                    <a:pt x="696" y="6669"/>
                  </a:moveTo>
                  <a:lnTo>
                    <a:pt x="696" y="6669"/>
                  </a:lnTo>
                  <a:cubicBezTo>
                    <a:pt x="697" y="6676"/>
                    <a:pt x="697" y="6679"/>
                    <a:pt x="697" y="6679"/>
                  </a:cubicBezTo>
                  <a:lnTo>
                    <a:pt x="697" y="6679"/>
                  </a:lnTo>
                  <a:cubicBezTo>
                    <a:pt x="697" y="6679"/>
                    <a:pt x="697" y="6675"/>
                    <a:pt x="696" y="6669"/>
                  </a:cubicBezTo>
                  <a:close/>
                  <a:moveTo>
                    <a:pt x="1680" y="1"/>
                  </a:moveTo>
                  <a:cubicBezTo>
                    <a:pt x="1548" y="1"/>
                    <a:pt x="1429" y="91"/>
                    <a:pt x="1389" y="224"/>
                  </a:cubicBezTo>
                  <a:cubicBezTo>
                    <a:pt x="865" y="1937"/>
                    <a:pt x="200" y="3632"/>
                    <a:pt x="65" y="5436"/>
                  </a:cubicBezTo>
                  <a:cubicBezTo>
                    <a:pt x="0" y="6320"/>
                    <a:pt x="97" y="7217"/>
                    <a:pt x="464" y="8031"/>
                  </a:cubicBezTo>
                  <a:cubicBezTo>
                    <a:pt x="879" y="8946"/>
                    <a:pt x="1663" y="9599"/>
                    <a:pt x="2546" y="10041"/>
                  </a:cubicBezTo>
                  <a:cubicBezTo>
                    <a:pt x="3126" y="10333"/>
                    <a:pt x="3745" y="10526"/>
                    <a:pt x="4396" y="10575"/>
                  </a:cubicBezTo>
                  <a:cubicBezTo>
                    <a:pt x="4482" y="10581"/>
                    <a:pt x="4568" y="10584"/>
                    <a:pt x="4653" y="10584"/>
                  </a:cubicBezTo>
                  <a:cubicBezTo>
                    <a:pt x="5189" y="10584"/>
                    <a:pt x="5726" y="10468"/>
                    <a:pt x="6226" y="10279"/>
                  </a:cubicBezTo>
                  <a:cubicBezTo>
                    <a:pt x="6780" y="10067"/>
                    <a:pt x="7272" y="9775"/>
                    <a:pt x="7726" y="9394"/>
                  </a:cubicBezTo>
                  <a:cubicBezTo>
                    <a:pt x="8115" y="9065"/>
                    <a:pt x="8455" y="8684"/>
                    <a:pt x="8778" y="8291"/>
                  </a:cubicBezTo>
                  <a:cubicBezTo>
                    <a:pt x="9374" y="7570"/>
                    <a:pt x="9916" y="6798"/>
                    <a:pt x="10606" y="6157"/>
                  </a:cubicBezTo>
                  <a:cubicBezTo>
                    <a:pt x="10775" y="6002"/>
                    <a:pt x="10934" y="5871"/>
                    <a:pt x="11089" y="5760"/>
                  </a:cubicBezTo>
                  <a:cubicBezTo>
                    <a:pt x="11307" y="5605"/>
                    <a:pt x="11539" y="5464"/>
                    <a:pt x="11769" y="5327"/>
                  </a:cubicBezTo>
                  <a:cubicBezTo>
                    <a:pt x="12252" y="5041"/>
                    <a:pt x="12813" y="4781"/>
                    <a:pt x="13359" y="4730"/>
                  </a:cubicBezTo>
                  <a:cubicBezTo>
                    <a:pt x="13522" y="4716"/>
                    <a:pt x="13661" y="4603"/>
                    <a:pt x="13661" y="4428"/>
                  </a:cubicBezTo>
                  <a:cubicBezTo>
                    <a:pt x="13661" y="4282"/>
                    <a:pt x="13534" y="4124"/>
                    <a:pt x="13381" y="4124"/>
                  </a:cubicBezTo>
                  <a:cubicBezTo>
                    <a:pt x="13374" y="4124"/>
                    <a:pt x="13366" y="4125"/>
                    <a:pt x="13359" y="4126"/>
                  </a:cubicBezTo>
                  <a:cubicBezTo>
                    <a:pt x="12677" y="4188"/>
                    <a:pt x="12047" y="4462"/>
                    <a:pt x="11462" y="4805"/>
                  </a:cubicBezTo>
                  <a:cubicBezTo>
                    <a:pt x="10978" y="5089"/>
                    <a:pt x="10519" y="5405"/>
                    <a:pt x="10112" y="5792"/>
                  </a:cubicBezTo>
                  <a:cubicBezTo>
                    <a:pt x="9360" y="6502"/>
                    <a:pt x="8786" y="7368"/>
                    <a:pt x="8111" y="8146"/>
                  </a:cubicBezTo>
                  <a:cubicBezTo>
                    <a:pt x="7943" y="8338"/>
                    <a:pt x="7770" y="8525"/>
                    <a:pt x="7589" y="8701"/>
                  </a:cubicBezTo>
                  <a:cubicBezTo>
                    <a:pt x="7502" y="8785"/>
                    <a:pt x="7411" y="8866"/>
                    <a:pt x="7318" y="8946"/>
                  </a:cubicBezTo>
                  <a:cubicBezTo>
                    <a:pt x="7208" y="9043"/>
                    <a:pt x="7147" y="9087"/>
                    <a:pt x="7048" y="9160"/>
                  </a:cubicBezTo>
                  <a:cubicBezTo>
                    <a:pt x="6581" y="9501"/>
                    <a:pt x="6045" y="9738"/>
                    <a:pt x="5482" y="9878"/>
                  </a:cubicBezTo>
                  <a:cubicBezTo>
                    <a:pt x="5212" y="9944"/>
                    <a:pt x="4937" y="9976"/>
                    <a:pt x="4661" y="9976"/>
                  </a:cubicBezTo>
                  <a:cubicBezTo>
                    <a:pt x="4375" y="9976"/>
                    <a:pt x="4089" y="9941"/>
                    <a:pt x="3810" y="9874"/>
                  </a:cubicBezTo>
                  <a:cubicBezTo>
                    <a:pt x="3225" y="9732"/>
                    <a:pt x="2667" y="9462"/>
                    <a:pt x="2171" y="9124"/>
                  </a:cubicBezTo>
                  <a:cubicBezTo>
                    <a:pt x="2123" y="9092"/>
                    <a:pt x="2074" y="9057"/>
                    <a:pt x="2028" y="9021"/>
                  </a:cubicBezTo>
                  <a:cubicBezTo>
                    <a:pt x="2025" y="9019"/>
                    <a:pt x="2022" y="9017"/>
                    <a:pt x="2019" y="9015"/>
                  </a:cubicBezTo>
                  <a:lnTo>
                    <a:pt x="2019" y="9015"/>
                  </a:lnTo>
                  <a:cubicBezTo>
                    <a:pt x="2015" y="9012"/>
                    <a:pt x="2009" y="9006"/>
                    <a:pt x="2000" y="8999"/>
                  </a:cubicBezTo>
                  <a:cubicBezTo>
                    <a:pt x="1978" y="8983"/>
                    <a:pt x="1955" y="8965"/>
                    <a:pt x="1933" y="8946"/>
                  </a:cubicBezTo>
                  <a:cubicBezTo>
                    <a:pt x="1841" y="8872"/>
                    <a:pt x="1754" y="8791"/>
                    <a:pt x="1669" y="8707"/>
                  </a:cubicBezTo>
                  <a:cubicBezTo>
                    <a:pt x="1593" y="8632"/>
                    <a:pt x="1522" y="8553"/>
                    <a:pt x="1454" y="8473"/>
                  </a:cubicBezTo>
                  <a:cubicBezTo>
                    <a:pt x="1435" y="8455"/>
                    <a:pt x="1419" y="8434"/>
                    <a:pt x="1403" y="8414"/>
                  </a:cubicBezTo>
                  <a:cubicBezTo>
                    <a:pt x="1399" y="8409"/>
                    <a:pt x="1371" y="8372"/>
                    <a:pt x="1371" y="8372"/>
                  </a:cubicBezTo>
                  <a:lnTo>
                    <a:pt x="1371" y="8372"/>
                  </a:lnTo>
                  <a:cubicBezTo>
                    <a:pt x="1371" y="8372"/>
                    <a:pt x="1371" y="8372"/>
                    <a:pt x="1372" y="8373"/>
                  </a:cubicBezTo>
                  <a:lnTo>
                    <a:pt x="1372" y="8373"/>
                  </a:lnTo>
                  <a:cubicBezTo>
                    <a:pt x="1341" y="8332"/>
                    <a:pt x="1312" y="8290"/>
                    <a:pt x="1282" y="8249"/>
                  </a:cubicBezTo>
                  <a:cubicBezTo>
                    <a:pt x="1165" y="8076"/>
                    <a:pt x="1065" y="7892"/>
                    <a:pt x="978" y="7703"/>
                  </a:cubicBezTo>
                  <a:cubicBezTo>
                    <a:pt x="976" y="7697"/>
                    <a:pt x="964" y="7672"/>
                    <a:pt x="959" y="7661"/>
                  </a:cubicBezTo>
                  <a:lnTo>
                    <a:pt x="959" y="7661"/>
                  </a:lnTo>
                  <a:cubicBezTo>
                    <a:pt x="953" y="7646"/>
                    <a:pt x="947" y="7630"/>
                    <a:pt x="942" y="7614"/>
                  </a:cubicBezTo>
                  <a:cubicBezTo>
                    <a:pt x="924" y="7570"/>
                    <a:pt x="905" y="7522"/>
                    <a:pt x="889" y="7475"/>
                  </a:cubicBezTo>
                  <a:cubicBezTo>
                    <a:pt x="853" y="7374"/>
                    <a:pt x="823" y="7272"/>
                    <a:pt x="795" y="7167"/>
                  </a:cubicBezTo>
                  <a:cubicBezTo>
                    <a:pt x="770" y="7070"/>
                    <a:pt x="748" y="6973"/>
                    <a:pt x="730" y="6875"/>
                  </a:cubicBezTo>
                  <a:cubicBezTo>
                    <a:pt x="720" y="6824"/>
                    <a:pt x="712" y="6776"/>
                    <a:pt x="704" y="6725"/>
                  </a:cubicBezTo>
                  <a:cubicBezTo>
                    <a:pt x="700" y="6701"/>
                    <a:pt x="696" y="6676"/>
                    <a:pt x="694" y="6652"/>
                  </a:cubicBezTo>
                  <a:lnTo>
                    <a:pt x="694" y="6652"/>
                  </a:lnTo>
                  <a:cubicBezTo>
                    <a:pt x="695" y="6658"/>
                    <a:pt x="695" y="6664"/>
                    <a:pt x="696" y="6669"/>
                  </a:cubicBezTo>
                  <a:lnTo>
                    <a:pt x="696" y="6669"/>
                  </a:lnTo>
                  <a:cubicBezTo>
                    <a:pt x="696" y="6664"/>
                    <a:pt x="695" y="6659"/>
                    <a:pt x="694" y="6651"/>
                  </a:cubicBezTo>
                  <a:lnTo>
                    <a:pt x="694" y="6651"/>
                  </a:lnTo>
                  <a:cubicBezTo>
                    <a:pt x="694" y="6651"/>
                    <a:pt x="694" y="6651"/>
                    <a:pt x="694" y="6652"/>
                  </a:cubicBezTo>
                  <a:lnTo>
                    <a:pt x="694" y="6652"/>
                  </a:lnTo>
                  <a:cubicBezTo>
                    <a:pt x="691" y="6633"/>
                    <a:pt x="689" y="6611"/>
                    <a:pt x="688" y="6607"/>
                  </a:cubicBezTo>
                  <a:cubicBezTo>
                    <a:pt x="664" y="6393"/>
                    <a:pt x="653" y="6177"/>
                    <a:pt x="651" y="5964"/>
                  </a:cubicBezTo>
                  <a:cubicBezTo>
                    <a:pt x="651" y="5742"/>
                    <a:pt x="664" y="5522"/>
                    <a:pt x="682" y="5303"/>
                  </a:cubicBezTo>
                  <a:cubicBezTo>
                    <a:pt x="692" y="5196"/>
                    <a:pt x="704" y="5089"/>
                    <a:pt x="718" y="4982"/>
                  </a:cubicBezTo>
                  <a:cubicBezTo>
                    <a:pt x="718" y="4976"/>
                    <a:pt x="723" y="4939"/>
                    <a:pt x="724" y="4929"/>
                  </a:cubicBezTo>
                  <a:lnTo>
                    <a:pt x="724" y="4929"/>
                  </a:lnTo>
                  <a:cubicBezTo>
                    <a:pt x="727" y="4911"/>
                    <a:pt x="729" y="4893"/>
                    <a:pt x="732" y="4873"/>
                  </a:cubicBezTo>
                  <a:cubicBezTo>
                    <a:pt x="742" y="4811"/>
                    <a:pt x="752" y="4748"/>
                    <a:pt x="762" y="4686"/>
                  </a:cubicBezTo>
                  <a:cubicBezTo>
                    <a:pt x="1002" y="3209"/>
                    <a:pt x="1538" y="1808"/>
                    <a:pt x="1974" y="383"/>
                  </a:cubicBezTo>
                  <a:cubicBezTo>
                    <a:pt x="2022" y="226"/>
                    <a:pt x="1917" y="54"/>
                    <a:pt x="1762" y="12"/>
                  </a:cubicBezTo>
                  <a:cubicBezTo>
                    <a:pt x="1735" y="4"/>
                    <a:pt x="1707" y="1"/>
                    <a:pt x="1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654100" y="-1855625"/>
              <a:ext cx="262025" cy="208900"/>
            </a:xfrm>
            <a:custGeom>
              <a:avLst/>
              <a:gdLst/>
              <a:ahLst/>
              <a:cxnLst/>
              <a:rect l="l" t="t" r="r" b="b"/>
              <a:pathLst>
                <a:path w="10481" h="8356" extrusionOk="0">
                  <a:moveTo>
                    <a:pt x="3874" y="1"/>
                  </a:moveTo>
                  <a:cubicBezTo>
                    <a:pt x="3747" y="1"/>
                    <a:pt x="3621" y="7"/>
                    <a:pt x="3495" y="20"/>
                  </a:cubicBezTo>
                  <a:cubicBezTo>
                    <a:pt x="2870" y="87"/>
                    <a:pt x="2318" y="333"/>
                    <a:pt x="1824" y="716"/>
                  </a:cubicBezTo>
                  <a:cubicBezTo>
                    <a:pt x="692" y="1590"/>
                    <a:pt x="510" y="3108"/>
                    <a:pt x="57" y="4367"/>
                  </a:cubicBezTo>
                  <a:cubicBezTo>
                    <a:pt x="0" y="4523"/>
                    <a:pt x="117" y="4700"/>
                    <a:pt x="268" y="4740"/>
                  </a:cubicBezTo>
                  <a:cubicBezTo>
                    <a:pt x="296" y="4748"/>
                    <a:pt x="323" y="4752"/>
                    <a:pt x="349" y="4752"/>
                  </a:cubicBezTo>
                  <a:cubicBezTo>
                    <a:pt x="482" y="4752"/>
                    <a:pt x="594" y="4658"/>
                    <a:pt x="641" y="4529"/>
                  </a:cubicBezTo>
                  <a:cubicBezTo>
                    <a:pt x="811" y="4057"/>
                    <a:pt x="937" y="3571"/>
                    <a:pt x="1087" y="3094"/>
                  </a:cubicBezTo>
                  <a:cubicBezTo>
                    <a:pt x="1161" y="2856"/>
                    <a:pt x="1242" y="2620"/>
                    <a:pt x="1339" y="2390"/>
                  </a:cubicBezTo>
                  <a:lnTo>
                    <a:pt x="1339" y="2390"/>
                  </a:lnTo>
                  <a:cubicBezTo>
                    <a:pt x="1333" y="2403"/>
                    <a:pt x="1331" y="2408"/>
                    <a:pt x="1331" y="2408"/>
                  </a:cubicBezTo>
                  <a:cubicBezTo>
                    <a:pt x="1330" y="2408"/>
                    <a:pt x="1353" y="2356"/>
                    <a:pt x="1355" y="2354"/>
                  </a:cubicBezTo>
                  <a:cubicBezTo>
                    <a:pt x="1367" y="2328"/>
                    <a:pt x="1379" y="2300"/>
                    <a:pt x="1391" y="2273"/>
                  </a:cubicBezTo>
                  <a:cubicBezTo>
                    <a:pt x="1415" y="2221"/>
                    <a:pt x="1441" y="2167"/>
                    <a:pt x="1470" y="2116"/>
                  </a:cubicBezTo>
                  <a:cubicBezTo>
                    <a:pt x="1526" y="2001"/>
                    <a:pt x="1590" y="1893"/>
                    <a:pt x="1659" y="1786"/>
                  </a:cubicBezTo>
                  <a:cubicBezTo>
                    <a:pt x="1788" y="1588"/>
                    <a:pt x="1913" y="1441"/>
                    <a:pt x="2110" y="1262"/>
                  </a:cubicBezTo>
                  <a:cubicBezTo>
                    <a:pt x="2215" y="1167"/>
                    <a:pt x="2258" y="1137"/>
                    <a:pt x="2370" y="1062"/>
                  </a:cubicBezTo>
                  <a:cubicBezTo>
                    <a:pt x="2495" y="978"/>
                    <a:pt x="2624" y="903"/>
                    <a:pt x="2757" y="836"/>
                  </a:cubicBezTo>
                  <a:cubicBezTo>
                    <a:pt x="3094" y="670"/>
                    <a:pt x="3470" y="607"/>
                    <a:pt x="3857" y="607"/>
                  </a:cubicBezTo>
                  <a:cubicBezTo>
                    <a:pt x="4024" y="607"/>
                    <a:pt x="4192" y="619"/>
                    <a:pt x="4360" y="639"/>
                  </a:cubicBezTo>
                  <a:cubicBezTo>
                    <a:pt x="4450" y="649"/>
                    <a:pt x="4612" y="679"/>
                    <a:pt x="4733" y="703"/>
                  </a:cubicBezTo>
                  <a:cubicBezTo>
                    <a:pt x="4884" y="736"/>
                    <a:pt x="5033" y="774"/>
                    <a:pt x="5182" y="816"/>
                  </a:cubicBezTo>
                  <a:cubicBezTo>
                    <a:pt x="5464" y="897"/>
                    <a:pt x="5740" y="996"/>
                    <a:pt x="6014" y="1100"/>
                  </a:cubicBezTo>
                  <a:cubicBezTo>
                    <a:pt x="6278" y="1203"/>
                    <a:pt x="6454" y="1274"/>
                    <a:pt x="6708" y="1395"/>
                  </a:cubicBezTo>
                  <a:cubicBezTo>
                    <a:pt x="6923" y="1498"/>
                    <a:pt x="7133" y="1612"/>
                    <a:pt x="7336" y="1741"/>
                  </a:cubicBezTo>
                  <a:cubicBezTo>
                    <a:pt x="7427" y="1800"/>
                    <a:pt x="7516" y="1862"/>
                    <a:pt x="7602" y="1929"/>
                  </a:cubicBezTo>
                  <a:cubicBezTo>
                    <a:pt x="7611" y="1935"/>
                    <a:pt x="7617" y="1940"/>
                    <a:pt x="7621" y="1942"/>
                  </a:cubicBezTo>
                  <a:lnTo>
                    <a:pt x="7621" y="1942"/>
                  </a:lnTo>
                  <a:cubicBezTo>
                    <a:pt x="7623" y="1944"/>
                    <a:pt x="7625" y="1945"/>
                    <a:pt x="7627" y="1947"/>
                  </a:cubicBezTo>
                  <a:cubicBezTo>
                    <a:pt x="7647" y="1963"/>
                    <a:pt x="7667" y="1979"/>
                    <a:pt x="7687" y="1995"/>
                  </a:cubicBezTo>
                  <a:cubicBezTo>
                    <a:pt x="7733" y="2036"/>
                    <a:pt x="7780" y="2076"/>
                    <a:pt x="7826" y="2116"/>
                  </a:cubicBezTo>
                  <a:cubicBezTo>
                    <a:pt x="7903" y="2187"/>
                    <a:pt x="7975" y="2261"/>
                    <a:pt x="8046" y="2338"/>
                  </a:cubicBezTo>
                  <a:cubicBezTo>
                    <a:pt x="8080" y="2376"/>
                    <a:pt x="8114" y="2417"/>
                    <a:pt x="8147" y="2457"/>
                  </a:cubicBezTo>
                  <a:cubicBezTo>
                    <a:pt x="8158" y="2471"/>
                    <a:pt x="8170" y="2486"/>
                    <a:pt x="8181" y="2500"/>
                  </a:cubicBezTo>
                  <a:lnTo>
                    <a:pt x="8181" y="2500"/>
                  </a:lnTo>
                  <a:cubicBezTo>
                    <a:pt x="8182" y="2502"/>
                    <a:pt x="8221" y="2554"/>
                    <a:pt x="8225" y="2560"/>
                  </a:cubicBezTo>
                  <a:cubicBezTo>
                    <a:pt x="8358" y="2741"/>
                    <a:pt x="8467" y="2939"/>
                    <a:pt x="8560" y="3142"/>
                  </a:cubicBezTo>
                  <a:cubicBezTo>
                    <a:pt x="8561" y="3145"/>
                    <a:pt x="8582" y="3193"/>
                    <a:pt x="8582" y="3193"/>
                  </a:cubicBezTo>
                  <a:cubicBezTo>
                    <a:pt x="8582" y="3193"/>
                    <a:pt x="8580" y="3187"/>
                    <a:pt x="8574" y="3172"/>
                  </a:cubicBezTo>
                  <a:lnTo>
                    <a:pt x="8574" y="3172"/>
                  </a:lnTo>
                  <a:cubicBezTo>
                    <a:pt x="8586" y="3199"/>
                    <a:pt x="8596" y="3225"/>
                    <a:pt x="8606" y="3251"/>
                  </a:cubicBezTo>
                  <a:cubicBezTo>
                    <a:pt x="8628" y="3305"/>
                    <a:pt x="8646" y="3360"/>
                    <a:pt x="8667" y="3414"/>
                  </a:cubicBezTo>
                  <a:cubicBezTo>
                    <a:pt x="8709" y="3539"/>
                    <a:pt x="8745" y="3666"/>
                    <a:pt x="8777" y="3793"/>
                  </a:cubicBezTo>
                  <a:cubicBezTo>
                    <a:pt x="8868" y="4152"/>
                    <a:pt x="8919" y="4523"/>
                    <a:pt x="8979" y="4887"/>
                  </a:cubicBezTo>
                  <a:cubicBezTo>
                    <a:pt x="9041" y="5258"/>
                    <a:pt x="9102" y="5629"/>
                    <a:pt x="9174" y="5998"/>
                  </a:cubicBezTo>
                  <a:cubicBezTo>
                    <a:pt x="9324" y="6762"/>
                    <a:pt x="9539" y="7507"/>
                    <a:pt x="9884" y="8207"/>
                  </a:cubicBezTo>
                  <a:cubicBezTo>
                    <a:pt x="9932" y="8305"/>
                    <a:pt x="10039" y="8356"/>
                    <a:pt x="10145" y="8356"/>
                  </a:cubicBezTo>
                  <a:cubicBezTo>
                    <a:pt x="10199" y="8356"/>
                    <a:pt x="10253" y="8342"/>
                    <a:pt x="10299" y="8316"/>
                  </a:cubicBezTo>
                  <a:cubicBezTo>
                    <a:pt x="10448" y="8229"/>
                    <a:pt x="10480" y="8050"/>
                    <a:pt x="10408" y="7903"/>
                  </a:cubicBezTo>
                  <a:cubicBezTo>
                    <a:pt x="9834" y="6742"/>
                    <a:pt x="9692" y="5440"/>
                    <a:pt x="9471" y="4180"/>
                  </a:cubicBezTo>
                  <a:cubicBezTo>
                    <a:pt x="9376" y="3642"/>
                    <a:pt x="9241" y="3126"/>
                    <a:pt x="8987" y="2638"/>
                  </a:cubicBezTo>
                  <a:cubicBezTo>
                    <a:pt x="8775" y="2237"/>
                    <a:pt x="8481" y="1878"/>
                    <a:pt x="8137" y="1584"/>
                  </a:cubicBezTo>
                  <a:cubicBezTo>
                    <a:pt x="7766" y="1270"/>
                    <a:pt x="7344" y="1024"/>
                    <a:pt x="6903" y="820"/>
                  </a:cubicBezTo>
                  <a:cubicBezTo>
                    <a:pt x="6379" y="578"/>
                    <a:pt x="5831" y="369"/>
                    <a:pt x="5273" y="214"/>
                  </a:cubicBezTo>
                  <a:cubicBezTo>
                    <a:pt x="4821" y="87"/>
                    <a:pt x="4346" y="1"/>
                    <a:pt x="3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71175" y="-2063100"/>
              <a:ext cx="76425" cy="159100"/>
            </a:xfrm>
            <a:custGeom>
              <a:avLst/>
              <a:gdLst/>
              <a:ahLst/>
              <a:cxnLst/>
              <a:rect l="l" t="t" r="r" b="b"/>
              <a:pathLst>
                <a:path w="3057" h="6364" extrusionOk="0">
                  <a:moveTo>
                    <a:pt x="1086" y="2554"/>
                  </a:moveTo>
                  <a:lnTo>
                    <a:pt x="1086" y="2554"/>
                  </a:lnTo>
                  <a:cubicBezTo>
                    <a:pt x="1094" y="2572"/>
                    <a:pt x="1102" y="2589"/>
                    <a:pt x="1109" y="2608"/>
                  </a:cubicBezTo>
                  <a:cubicBezTo>
                    <a:pt x="1101" y="2590"/>
                    <a:pt x="1094" y="2572"/>
                    <a:pt x="1086" y="2554"/>
                  </a:cubicBezTo>
                  <a:close/>
                  <a:moveTo>
                    <a:pt x="955" y="1"/>
                  </a:moveTo>
                  <a:cubicBezTo>
                    <a:pt x="730" y="1"/>
                    <a:pt x="505" y="85"/>
                    <a:pt x="340" y="252"/>
                  </a:cubicBezTo>
                  <a:cubicBezTo>
                    <a:pt x="1" y="588"/>
                    <a:pt x="11" y="1136"/>
                    <a:pt x="340" y="1475"/>
                  </a:cubicBezTo>
                  <a:cubicBezTo>
                    <a:pt x="458" y="1597"/>
                    <a:pt x="571" y="1723"/>
                    <a:pt x="678" y="1856"/>
                  </a:cubicBezTo>
                  <a:lnTo>
                    <a:pt x="678" y="1856"/>
                  </a:lnTo>
                  <a:cubicBezTo>
                    <a:pt x="825" y="2056"/>
                    <a:pt x="953" y="2269"/>
                    <a:pt x="1058" y="2493"/>
                  </a:cubicBezTo>
                  <a:lnTo>
                    <a:pt x="1058" y="2493"/>
                  </a:lnTo>
                  <a:cubicBezTo>
                    <a:pt x="1130" y="2684"/>
                    <a:pt x="1183" y="2880"/>
                    <a:pt x="1218" y="3081"/>
                  </a:cubicBezTo>
                  <a:lnTo>
                    <a:pt x="1218" y="3081"/>
                  </a:lnTo>
                  <a:cubicBezTo>
                    <a:pt x="1240" y="3330"/>
                    <a:pt x="1235" y="3580"/>
                    <a:pt x="1210" y="3829"/>
                  </a:cubicBezTo>
                  <a:lnTo>
                    <a:pt x="1210" y="3829"/>
                  </a:lnTo>
                  <a:cubicBezTo>
                    <a:pt x="1131" y="4323"/>
                    <a:pt x="979" y="4801"/>
                    <a:pt x="799" y="5268"/>
                  </a:cubicBezTo>
                  <a:cubicBezTo>
                    <a:pt x="718" y="5475"/>
                    <a:pt x="779" y="5752"/>
                    <a:pt x="886" y="5935"/>
                  </a:cubicBezTo>
                  <a:cubicBezTo>
                    <a:pt x="999" y="6128"/>
                    <a:pt x="1186" y="6274"/>
                    <a:pt x="1404" y="6332"/>
                  </a:cubicBezTo>
                  <a:cubicBezTo>
                    <a:pt x="1478" y="6353"/>
                    <a:pt x="1555" y="6363"/>
                    <a:pt x="1632" y="6363"/>
                  </a:cubicBezTo>
                  <a:cubicBezTo>
                    <a:pt x="1784" y="6363"/>
                    <a:pt x="1936" y="6323"/>
                    <a:pt x="2069" y="6245"/>
                  </a:cubicBezTo>
                  <a:cubicBezTo>
                    <a:pt x="2278" y="6122"/>
                    <a:pt x="2383" y="5947"/>
                    <a:pt x="2468" y="5729"/>
                  </a:cubicBezTo>
                  <a:cubicBezTo>
                    <a:pt x="2802" y="4861"/>
                    <a:pt x="3056" y="3891"/>
                    <a:pt x="2933" y="2956"/>
                  </a:cubicBezTo>
                  <a:cubicBezTo>
                    <a:pt x="2901" y="2700"/>
                    <a:pt x="2865" y="2452"/>
                    <a:pt x="2788" y="2206"/>
                  </a:cubicBezTo>
                  <a:cubicBezTo>
                    <a:pt x="2710" y="1955"/>
                    <a:pt x="2603" y="1709"/>
                    <a:pt x="2480" y="1473"/>
                  </a:cubicBezTo>
                  <a:cubicBezTo>
                    <a:pt x="2248" y="1023"/>
                    <a:pt x="1916" y="614"/>
                    <a:pt x="1563" y="252"/>
                  </a:cubicBezTo>
                  <a:cubicBezTo>
                    <a:pt x="1400" y="83"/>
                    <a:pt x="1178" y="1"/>
                    <a:pt x="9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6" name="Google Shape;16;p2"/>
          <p:cNvGrpSpPr/>
          <p:nvPr/>
        </p:nvGrpSpPr>
        <p:grpSpPr>
          <a:xfrm flipH="1">
            <a:off x="2791716" y="4665762"/>
            <a:ext cx="271746" cy="265570"/>
            <a:chOff x="1062075" y="-2747125"/>
            <a:chExt cx="212700" cy="207850"/>
          </a:xfrm>
        </p:grpSpPr>
        <p:sp>
          <p:nvSpPr>
            <p:cNvPr id="17" name="Google Shape;17;p2"/>
            <p:cNvSpPr/>
            <p:nvPr/>
          </p:nvSpPr>
          <p:spPr>
            <a:xfrm>
              <a:off x="1085975" y="-2720675"/>
              <a:ext cx="169250" cy="161450"/>
            </a:xfrm>
            <a:custGeom>
              <a:avLst/>
              <a:gdLst/>
              <a:ahLst/>
              <a:cxnLst/>
              <a:rect l="l" t="t" r="r" b="b"/>
              <a:pathLst>
                <a:path w="6770" h="6458" extrusionOk="0">
                  <a:moveTo>
                    <a:pt x="507" y="0"/>
                  </a:moveTo>
                  <a:cubicBezTo>
                    <a:pt x="238" y="0"/>
                    <a:pt x="0" y="343"/>
                    <a:pt x="251" y="578"/>
                  </a:cubicBezTo>
                  <a:cubicBezTo>
                    <a:pt x="2245" y="2442"/>
                    <a:pt x="4151" y="4397"/>
                    <a:pt x="6052" y="6354"/>
                  </a:cubicBezTo>
                  <a:cubicBezTo>
                    <a:pt x="6122" y="6427"/>
                    <a:pt x="6202" y="6457"/>
                    <a:pt x="6279" y="6457"/>
                  </a:cubicBezTo>
                  <a:cubicBezTo>
                    <a:pt x="6538" y="6457"/>
                    <a:pt x="6769" y="6115"/>
                    <a:pt x="6533" y="5872"/>
                  </a:cubicBezTo>
                  <a:cubicBezTo>
                    <a:pt x="4633" y="3913"/>
                    <a:pt x="2728" y="1958"/>
                    <a:pt x="735" y="94"/>
                  </a:cubicBezTo>
                  <a:cubicBezTo>
                    <a:pt x="663" y="28"/>
                    <a:pt x="584" y="0"/>
                    <a:pt x="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080175" y="-2719475"/>
              <a:ext cx="163950" cy="161550"/>
            </a:xfrm>
            <a:custGeom>
              <a:avLst/>
              <a:gdLst/>
              <a:ahLst/>
              <a:cxnLst/>
              <a:rect l="l" t="t" r="r" b="b"/>
              <a:pathLst>
                <a:path w="6558" h="6462" extrusionOk="0">
                  <a:moveTo>
                    <a:pt x="6068" y="0"/>
                  </a:moveTo>
                  <a:cubicBezTo>
                    <a:pt x="5991" y="0"/>
                    <a:pt x="5911" y="31"/>
                    <a:pt x="5840" y="105"/>
                  </a:cubicBezTo>
                  <a:cubicBezTo>
                    <a:pt x="3978" y="2035"/>
                    <a:pt x="2065" y="3916"/>
                    <a:pt x="231" y="5873"/>
                  </a:cubicBezTo>
                  <a:cubicBezTo>
                    <a:pt x="1" y="6119"/>
                    <a:pt x="232" y="6462"/>
                    <a:pt x="487" y="6462"/>
                  </a:cubicBezTo>
                  <a:cubicBezTo>
                    <a:pt x="564" y="6462"/>
                    <a:pt x="644" y="6431"/>
                    <a:pt x="713" y="6356"/>
                  </a:cubicBezTo>
                  <a:cubicBezTo>
                    <a:pt x="2547" y="4399"/>
                    <a:pt x="4462" y="2517"/>
                    <a:pt x="6322" y="586"/>
                  </a:cubicBezTo>
                  <a:cubicBezTo>
                    <a:pt x="6558" y="343"/>
                    <a:pt x="6327" y="0"/>
                    <a:pt x="60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159100" y="-2747125"/>
              <a:ext cx="18625" cy="207850"/>
            </a:xfrm>
            <a:custGeom>
              <a:avLst/>
              <a:gdLst/>
              <a:ahLst/>
              <a:cxnLst/>
              <a:rect l="l" t="t" r="r" b="b"/>
              <a:pathLst>
                <a:path w="745" h="8314" extrusionOk="0">
                  <a:moveTo>
                    <a:pt x="403" y="0"/>
                  </a:moveTo>
                  <a:cubicBezTo>
                    <a:pt x="232" y="0"/>
                    <a:pt x="61" y="110"/>
                    <a:pt x="61" y="330"/>
                  </a:cubicBezTo>
                  <a:cubicBezTo>
                    <a:pt x="61" y="2881"/>
                    <a:pt x="1" y="5433"/>
                    <a:pt x="1" y="7984"/>
                  </a:cubicBezTo>
                  <a:cubicBezTo>
                    <a:pt x="1" y="8204"/>
                    <a:pt x="171" y="8314"/>
                    <a:pt x="341" y="8314"/>
                  </a:cubicBezTo>
                  <a:cubicBezTo>
                    <a:pt x="512" y="8314"/>
                    <a:pt x="682" y="8204"/>
                    <a:pt x="682" y="7984"/>
                  </a:cubicBezTo>
                  <a:cubicBezTo>
                    <a:pt x="682" y="5433"/>
                    <a:pt x="745" y="2881"/>
                    <a:pt x="745" y="330"/>
                  </a:cubicBezTo>
                  <a:cubicBezTo>
                    <a:pt x="745" y="110"/>
                    <a:pt x="574" y="0"/>
                    <a:pt x="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062075" y="-2653675"/>
              <a:ext cx="212700" cy="19025"/>
            </a:xfrm>
            <a:custGeom>
              <a:avLst/>
              <a:gdLst/>
              <a:ahLst/>
              <a:cxnLst/>
              <a:rect l="l" t="t" r="r" b="b"/>
              <a:pathLst>
                <a:path w="8508" h="761" extrusionOk="0">
                  <a:moveTo>
                    <a:pt x="4057" y="0"/>
                  </a:moveTo>
                  <a:cubicBezTo>
                    <a:pt x="2851" y="0"/>
                    <a:pt x="1645" y="16"/>
                    <a:pt x="439" y="79"/>
                  </a:cubicBezTo>
                  <a:cubicBezTo>
                    <a:pt x="9" y="100"/>
                    <a:pt x="0" y="760"/>
                    <a:pt x="419" y="760"/>
                  </a:cubicBezTo>
                  <a:cubicBezTo>
                    <a:pt x="426" y="760"/>
                    <a:pt x="432" y="760"/>
                    <a:pt x="439" y="760"/>
                  </a:cubicBezTo>
                  <a:cubicBezTo>
                    <a:pt x="1635" y="699"/>
                    <a:pt x="2831" y="683"/>
                    <a:pt x="4028" y="683"/>
                  </a:cubicBezTo>
                  <a:cubicBezTo>
                    <a:pt x="5373" y="683"/>
                    <a:pt x="6719" y="703"/>
                    <a:pt x="8066" y="703"/>
                  </a:cubicBezTo>
                  <a:cubicBezTo>
                    <a:pt x="8507" y="703"/>
                    <a:pt x="8507" y="20"/>
                    <a:pt x="8066" y="20"/>
                  </a:cubicBezTo>
                  <a:cubicBezTo>
                    <a:pt x="6729" y="20"/>
                    <a:pt x="5393" y="0"/>
                    <a:pt x="40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3520717">
            <a:off x="1785546" y="-167964"/>
            <a:ext cx="880707" cy="1617949"/>
            <a:chOff x="2953125" y="-1289475"/>
            <a:chExt cx="479850" cy="881575"/>
          </a:xfrm>
        </p:grpSpPr>
        <p:sp>
          <p:nvSpPr>
            <p:cNvPr id="22" name="Google Shape;22;p2"/>
            <p:cNvSpPr/>
            <p:nvPr/>
          </p:nvSpPr>
          <p:spPr>
            <a:xfrm>
              <a:off x="2953125" y="-1289475"/>
              <a:ext cx="479850" cy="881575"/>
            </a:xfrm>
            <a:custGeom>
              <a:avLst/>
              <a:gdLst/>
              <a:ahLst/>
              <a:cxnLst/>
              <a:rect l="l" t="t" r="r" b="b"/>
              <a:pathLst>
                <a:path w="19194" h="35263" extrusionOk="0">
                  <a:moveTo>
                    <a:pt x="11960" y="1"/>
                  </a:moveTo>
                  <a:cubicBezTo>
                    <a:pt x="11874" y="1"/>
                    <a:pt x="11790" y="55"/>
                    <a:pt x="11759" y="140"/>
                  </a:cubicBezTo>
                  <a:cubicBezTo>
                    <a:pt x="7841" y="10870"/>
                    <a:pt x="3919" y="21600"/>
                    <a:pt x="1" y="32331"/>
                  </a:cubicBezTo>
                  <a:lnTo>
                    <a:pt x="126" y="32603"/>
                  </a:lnTo>
                  <a:cubicBezTo>
                    <a:pt x="2460" y="33483"/>
                    <a:pt x="4789" y="34366"/>
                    <a:pt x="7121" y="35249"/>
                  </a:cubicBezTo>
                  <a:cubicBezTo>
                    <a:pt x="7145" y="35258"/>
                    <a:pt x="7170" y="35262"/>
                    <a:pt x="7194" y="35262"/>
                  </a:cubicBezTo>
                  <a:cubicBezTo>
                    <a:pt x="7280" y="35262"/>
                    <a:pt x="7362" y="35207"/>
                    <a:pt x="7395" y="35124"/>
                  </a:cubicBezTo>
                  <a:cubicBezTo>
                    <a:pt x="11416" y="24430"/>
                    <a:pt x="15253" y="13670"/>
                    <a:pt x="19153" y="2934"/>
                  </a:cubicBezTo>
                  <a:cubicBezTo>
                    <a:pt x="19194" y="2823"/>
                    <a:pt x="19137" y="2702"/>
                    <a:pt x="19028" y="2660"/>
                  </a:cubicBezTo>
                  <a:cubicBezTo>
                    <a:pt x="16697" y="1779"/>
                    <a:pt x="14365" y="896"/>
                    <a:pt x="12031" y="13"/>
                  </a:cubicBezTo>
                  <a:cubicBezTo>
                    <a:pt x="12008" y="5"/>
                    <a:pt x="11984" y="1"/>
                    <a:pt x="119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63675" y="-1232075"/>
              <a:ext cx="351500" cy="733075"/>
            </a:xfrm>
            <a:custGeom>
              <a:avLst/>
              <a:gdLst/>
              <a:ahLst/>
              <a:cxnLst/>
              <a:rect l="l" t="t" r="r" b="b"/>
              <a:pathLst>
                <a:path w="14060" h="29323" extrusionOk="0">
                  <a:moveTo>
                    <a:pt x="10609" y="1"/>
                  </a:moveTo>
                  <a:cubicBezTo>
                    <a:pt x="10328" y="1"/>
                    <a:pt x="10230" y="451"/>
                    <a:pt x="10541" y="533"/>
                  </a:cubicBezTo>
                  <a:cubicBezTo>
                    <a:pt x="11513" y="790"/>
                    <a:pt x="12471" y="1137"/>
                    <a:pt x="13404" y="1517"/>
                  </a:cubicBezTo>
                  <a:lnTo>
                    <a:pt x="13404" y="1517"/>
                  </a:lnTo>
                  <a:cubicBezTo>
                    <a:pt x="12956" y="2780"/>
                    <a:pt x="12499" y="4038"/>
                    <a:pt x="12042" y="5297"/>
                  </a:cubicBezTo>
                  <a:cubicBezTo>
                    <a:pt x="11327" y="7272"/>
                    <a:pt x="10607" y="9246"/>
                    <a:pt x="9890" y="11219"/>
                  </a:cubicBezTo>
                  <a:cubicBezTo>
                    <a:pt x="9086" y="13430"/>
                    <a:pt x="8281" y="15638"/>
                    <a:pt x="7477" y="17849"/>
                  </a:cubicBezTo>
                  <a:cubicBezTo>
                    <a:pt x="6736" y="19889"/>
                    <a:pt x="5994" y="21931"/>
                    <a:pt x="5256" y="23974"/>
                  </a:cubicBezTo>
                  <a:cubicBezTo>
                    <a:pt x="4726" y="25441"/>
                    <a:pt x="4196" y="26909"/>
                    <a:pt x="3678" y="28382"/>
                  </a:cubicBezTo>
                  <a:cubicBezTo>
                    <a:pt x="3642" y="28488"/>
                    <a:pt x="3605" y="28594"/>
                    <a:pt x="3568" y="28700"/>
                  </a:cubicBezTo>
                  <a:lnTo>
                    <a:pt x="3568" y="28700"/>
                  </a:lnTo>
                  <a:cubicBezTo>
                    <a:pt x="2502" y="28308"/>
                    <a:pt x="1437" y="27915"/>
                    <a:pt x="375" y="27519"/>
                  </a:cubicBezTo>
                  <a:cubicBezTo>
                    <a:pt x="351" y="27511"/>
                    <a:pt x="326" y="27507"/>
                    <a:pt x="302" y="27507"/>
                  </a:cubicBezTo>
                  <a:cubicBezTo>
                    <a:pt x="185" y="27507"/>
                    <a:pt x="72" y="27599"/>
                    <a:pt x="40" y="27709"/>
                  </a:cubicBezTo>
                  <a:cubicBezTo>
                    <a:pt x="0" y="27860"/>
                    <a:pt x="93" y="27989"/>
                    <a:pt x="230" y="28041"/>
                  </a:cubicBezTo>
                  <a:cubicBezTo>
                    <a:pt x="1373" y="28467"/>
                    <a:pt x="2517" y="28888"/>
                    <a:pt x="3660" y="29309"/>
                  </a:cubicBezTo>
                  <a:cubicBezTo>
                    <a:pt x="3685" y="29318"/>
                    <a:pt x="3710" y="29322"/>
                    <a:pt x="3735" y="29322"/>
                  </a:cubicBezTo>
                  <a:cubicBezTo>
                    <a:pt x="3852" y="29322"/>
                    <a:pt x="3956" y="29228"/>
                    <a:pt x="3993" y="29120"/>
                  </a:cubicBezTo>
                  <a:cubicBezTo>
                    <a:pt x="4444" y="27818"/>
                    <a:pt x="4912" y="26522"/>
                    <a:pt x="5377" y="25226"/>
                  </a:cubicBezTo>
                  <a:cubicBezTo>
                    <a:pt x="6083" y="23269"/>
                    <a:pt x="6792" y="21316"/>
                    <a:pt x="7501" y="19361"/>
                  </a:cubicBezTo>
                  <a:cubicBezTo>
                    <a:pt x="8304" y="17152"/>
                    <a:pt x="9108" y="14945"/>
                    <a:pt x="9912" y="12736"/>
                  </a:cubicBezTo>
                  <a:cubicBezTo>
                    <a:pt x="10660" y="10681"/>
                    <a:pt x="11409" y="8623"/>
                    <a:pt x="12155" y="6565"/>
                  </a:cubicBezTo>
                  <a:cubicBezTo>
                    <a:pt x="12701" y="5064"/>
                    <a:pt x="13247" y="3562"/>
                    <a:pt x="13783" y="2059"/>
                  </a:cubicBezTo>
                  <a:cubicBezTo>
                    <a:pt x="13858" y="1851"/>
                    <a:pt x="13933" y="1645"/>
                    <a:pt x="14005" y="1438"/>
                  </a:cubicBezTo>
                  <a:cubicBezTo>
                    <a:pt x="14060" y="1287"/>
                    <a:pt x="13945" y="1158"/>
                    <a:pt x="13818" y="1105"/>
                  </a:cubicBezTo>
                  <a:cubicBezTo>
                    <a:pt x="12798" y="682"/>
                    <a:pt x="11752" y="295"/>
                    <a:pt x="10684" y="11"/>
                  </a:cubicBezTo>
                  <a:cubicBezTo>
                    <a:pt x="10658" y="4"/>
                    <a:pt x="10633" y="1"/>
                    <a:pt x="10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987650" y="-596375"/>
              <a:ext cx="65625" cy="33200"/>
            </a:xfrm>
            <a:custGeom>
              <a:avLst/>
              <a:gdLst/>
              <a:ahLst/>
              <a:cxnLst/>
              <a:rect l="l" t="t" r="r" b="b"/>
              <a:pathLst>
                <a:path w="2625" h="1328" extrusionOk="0">
                  <a:moveTo>
                    <a:pt x="301" y="0"/>
                  </a:moveTo>
                  <a:cubicBezTo>
                    <a:pt x="184" y="0"/>
                    <a:pt x="72" y="85"/>
                    <a:pt x="41" y="201"/>
                  </a:cubicBezTo>
                  <a:cubicBezTo>
                    <a:pt x="0" y="346"/>
                    <a:pt x="89" y="489"/>
                    <a:pt x="230" y="533"/>
                  </a:cubicBezTo>
                  <a:cubicBezTo>
                    <a:pt x="917" y="751"/>
                    <a:pt x="1578" y="1043"/>
                    <a:pt x="2250" y="1313"/>
                  </a:cubicBezTo>
                  <a:cubicBezTo>
                    <a:pt x="2274" y="1323"/>
                    <a:pt x="2299" y="1327"/>
                    <a:pt x="2323" y="1327"/>
                  </a:cubicBezTo>
                  <a:cubicBezTo>
                    <a:pt x="2439" y="1327"/>
                    <a:pt x="2552" y="1232"/>
                    <a:pt x="2582" y="1124"/>
                  </a:cubicBezTo>
                  <a:cubicBezTo>
                    <a:pt x="2624" y="971"/>
                    <a:pt x="2530" y="848"/>
                    <a:pt x="2393" y="791"/>
                  </a:cubicBezTo>
                  <a:cubicBezTo>
                    <a:pt x="1724" y="521"/>
                    <a:pt x="1062" y="229"/>
                    <a:pt x="373" y="11"/>
                  </a:cubicBezTo>
                  <a:cubicBezTo>
                    <a:pt x="349" y="4"/>
                    <a:pt x="325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016525" y="-682025"/>
              <a:ext cx="68450" cy="32300"/>
            </a:xfrm>
            <a:custGeom>
              <a:avLst/>
              <a:gdLst/>
              <a:ahLst/>
              <a:cxnLst/>
              <a:rect l="l" t="t" r="r" b="b"/>
              <a:pathLst>
                <a:path w="2738" h="1292" extrusionOk="0">
                  <a:moveTo>
                    <a:pt x="301" y="0"/>
                  </a:moveTo>
                  <a:cubicBezTo>
                    <a:pt x="183" y="0"/>
                    <a:pt x="72" y="85"/>
                    <a:pt x="41" y="199"/>
                  </a:cubicBezTo>
                  <a:cubicBezTo>
                    <a:pt x="0" y="346"/>
                    <a:pt x="89" y="487"/>
                    <a:pt x="230" y="531"/>
                  </a:cubicBezTo>
                  <a:cubicBezTo>
                    <a:pt x="927" y="751"/>
                    <a:pt x="1631" y="962"/>
                    <a:pt x="2300" y="1259"/>
                  </a:cubicBezTo>
                  <a:cubicBezTo>
                    <a:pt x="2347" y="1280"/>
                    <a:pt x="2396" y="1291"/>
                    <a:pt x="2444" y="1291"/>
                  </a:cubicBezTo>
                  <a:cubicBezTo>
                    <a:pt x="2534" y="1291"/>
                    <a:pt x="2618" y="1251"/>
                    <a:pt x="2671" y="1162"/>
                  </a:cubicBezTo>
                  <a:cubicBezTo>
                    <a:pt x="2737" y="1045"/>
                    <a:pt x="2707" y="852"/>
                    <a:pt x="2572" y="791"/>
                  </a:cubicBezTo>
                  <a:cubicBezTo>
                    <a:pt x="1860" y="477"/>
                    <a:pt x="1117" y="245"/>
                    <a:pt x="373" y="11"/>
                  </a:cubicBezTo>
                  <a:cubicBezTo>
                    <a:pt x="349" y="4"/>
                    <a:pt x="325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049775" y="-773100"/>
              <a:ext cx="68750" cy="33500"/>
            </a:xfrm>
            <a:custGeom>
              <a:avLst/>
              <a:gdLst/>
              <a:ahLst/>
              <a:cxnLst/>
              <a:rect l="l" t="t" r="r" b="b"/>
              <a:pathLst>
                <a:path w="2750" h="1340" extrusionOk="0">
                  <a:moveTo>
                    <a:pt x="303" y="0"/>
                  </a:moveTo>
                  <a:cubicBezTo>
                    <a:pt x="186" y="0"/>
                    <a:pt x="72" y="90"/>
                    <a:pt x="41" y="202"/>
                  </a:cubicBezTo>
                  <a:cubicBezTo>
                    <a:pt x="0" y="351"/>
                    <a:pt x="91" y="486"/>
                    <a:pt x="230" y="534"/>
                  </a:cubicBezTo>
                  <a:cubicBezTo>
                    <a:pt x="950" y="788"/>
                    <a:pt x="1647" y="1103"/>
                    <a:pt x="2377" y="1328"/>
                  </a:cubicBezTo>
                  <a:cubicBezTo>
                    <a:pt x="2400" y="1336"/>
                    <a:pt x="2425" y="1339"/>
                    <a:pt x="2449" y="1339"/>
                  </a:cubicBezTo>
                  <a:cubicBezTo>
                    <a:pt x="2566" y="1339"/>
                    <a:pt x="2677" y="1255"/>
                    <a:pt x="2709" y="1141"/>
                  </a:cubicBezTo>
                  <a:cubicBezTo>
                    <a:pt x="2749" y="994"/>
                    <a:pt x="2661" y="851"/>
                    <a:pt x="2520" y="808"/>
                  </a:cubicBezTo>
                  <a:cubicBezTo>
                    <a:pt x="1790" y="583"/>
                    <a:pt x="1095" y="266"/>
                    <a:pt x="375" y="12"/>
                  </a:cubicBezTo>
                  <a:cubicBezTo>
                    <a:pt x="351" y="4"/>
                    <a:pt x="327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080250" y="-858775"/>
              <a:ext cx="67200" cy="31850"/>
            </a:xfrm>
            <a:custGeom>
              <a:avLst/>
              <a:gdLst/>
              <a:ahLst/>
              <a:cxnLst/>
              <a:rect l="l" t="t" r="r" b="b"/>
              <a:pathLst>
                <a:path w="2688" h="1274" extrusionOk="0">
                  <a:moveTo>
                    <a:pt x="303" y="1"/>
                  </a:moveTo>
                  <a:cubicBezTo>
                    <a:pt x="186" y="1"/>
                    <a:pt x="73" y="91"/>
                    <a:pt x="43" y="203"/>
                  </a:cubicBezTo>
                  <a:cubicBezTo>
                    <a:pt x="1" y="352"/>
                    <a:pt x="91" y="487"/>
                    <a:pt x="230" y="535"/>
                  </a:cubicBezTo>
                  <a:cubicBezTo>
                    <a:pt x="926" y="779"/>
                    <a:pt x="1611" y="1045"/>
                    <a:pt x="2314" y="1263"/>
                  </a:cubicBezTo>
                  <a:cubicBezTo>
                    <a:pt x="2338" y="1270"/>
                    <a:pt x="2362" y="1273"/>
                    <a:pt x="2385" y="1273"/>
                  </a:cubicBezTo>
                  <a:cubicBezTo>
                    <a:pt x="2503" y="1273"/>
                    <a:pt x="2615" y="1189"/>
                    <a:pt x="2647" y="1073"/>
                  </a:cubicBezTo>
                  <a:cubicBezTo>
                    <a:pt x="2687" y="928"/>
                    <a:pt x="2601" y="785"/>
                    <a:pt x="2460" y="741"/>
                  </a:cubicBezTo>
                  <a:cubicBezTo>
                    <a:pt x="1756" y="523"/>
                    <a:pt x="1069" y="257"/>
                    <a:pt x="376" y="13"/>
                  </a:cubicBezTo>
                  <a:cubicBezTo>
                    <a:pt x="352" y="5"/>
                    <a:pt x="327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112100" y="-945375"/>
              <a:ext cx="67125" cy="31775"/>
            </a:xfrm>
            <a:custGeom>
              <a:avLst/>
              <a:gdLst/>
              <a:ahLst/>
              <a:cxnLst/>
              <a:rect l="l" t="t" r="r" b="b"/>
              <a:pathLst>
                <a:path w="2685" h="1271" extrusionOk="0">
                  <a:moveTo>
                    <a:pt x="303" y="0"/>
                  </a:moveTo>
                  <a:cubicBezTo>
                    <a:pt x="184" y="0"/>
                    <a:pt x="71" y="84"/>
                    <a:pt x="41" y="200"/>
                  </a:cubicBezTo>
                  <a:cubicBezTo>
                    <a:pt x="0" y="345"/>
                    <a:pt x="87" y="488"/>
                    <a:pt x="228" y="533"/>
                  </a:cubicBezTo>
                  <a:cubicBezTo>
                    <a:pt x="932" y="750"/>
                    <a:pt x="1609" y="1047"/>
                    <a:pt x="2314" y="1260"/>
                  </a:cubicBezTo>
                  <a:cubicBezTo>
                    <a:pt x="2338" y="1267"/>
                    <a:pt x="2361" y="1271"/>
                    <a:pt x="2385" y="1271"/>
                  </a:cubicBezTo>
                  <a:cubicBezTo>
                    <a:pt x="2503" y="1271"/>
                    <a:pt x="2615" y="1187"/>
                    <a:pt x="2647" y="1071"/>
                  </a:cubicBezTo>
                  <a:cubicBezTo>
                    <a:pt x="2685" y="926"/>
                    <a:pt x="2598" y="781"/>
                    <a:pt x="2457" y="738"/>
                  </a:cubicBezTo>
                  <a:cubicBezTo>
                    <a:pt x="1752" y="525"/>
                    <a:pt x="1077" y="228"/>
                    <a:pt x="373" y="11"/>
                  </a:cubicBezTo>
                  <a:cubicBezTo>
                    <a:pt x="350" y="4"/>
                    <a:pt x="326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142875" y="-1029950"/>
              <a:ext cx="62775" cy="29250"/>
            </a:xfrm>
            <a:custGeom>
              <a:avLst/>
              <a:gdLst/>
              <a:ahLst/>
              <a:cxnLst/>
              <a:rect l="l" t="t" r="r" b="b"/>
              <a:pathLst>
                <a:path w="2511" h="1170" extrusionOk="0">
                  <a:moveTo>
                    <a:pt x="305" y="0"/>
                  </a:moveTo>
                  <a:cubicBezTo>
                    <a:pt x="185" y="0"/>
                    <a:pt x="73" y="73"/>
                    <a:pt x="39" y="197"/>
                  </a:cubicBezTo>
                  <a:cubicBezTo>
                    <a:pt x="1" y="334"/>
                    <a:pt x="84" y="497"/>
                    <a:pt x="227" y="530"/>
                  </a:cubicBezTo>
                  <a:cubicBezTo>
                    <a:pt x="884" y="677"/>
                    <a:pt x="1484" y="999"/>
                    <a:pt x="2137" y="1161"/>
                  </a:cubicBezTo>
                  <a:cubicBezTo>
                    <a:pt x="2160" y="1166"/>
                    <a:pt x="2184" y="1169"/>
                    <a:pt x="2207" y="1169"/>
                  </a:cubicBezTo>
                  <a:cubicBezTo>
                    <a:pt x="2326" y="1169"/>
                    <a:pt x="2438" y="1093"/>
                    <a:pt x="2472" y="973"/>
                  </a:cubicBezTo>
                  <a:cubicBezTo>
                    <a:pt x="2510" y="834"/>
                    <a:pt x="2425" y="675"/>
                    <a:pt x="2282" y="641"/>
                  </a:cubicBezTo>
                  <a:cubicBezTo>
                    <a:pt x="1629" y="477"/>
                    <a:pt x="1029" y="155"/>
                    <a:pt x="372" y="8"/>
                  </a:cubicBezTo>
                  <a:cubicBezTo>
                    <a:pt x="350" y="3"/>
                    <a:pt x="327" y="0"/>
                    <a:pt x="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172550" y="-1114425"/>
              <a:ext cx="64075" cy="32525"/>
            </a:xfrm>
            <a:custGeom>
              <a:avLst/>
              <a:gdLst/>
              <a:ahLst/>
              <a:cxnLst/>
              <a:rect l="l" t="t" r="r" b="b"/>
              <a:pathLst>
                <a:path w="2563" h="1301" extrusionOk="0">
                  <a:moveTo>
                    <a:pt x="303" y="0"/>
                  </a:moveTo>
                  <a:cubicBezTo>
                    <a:pt x="186" y="0"/>
                    <a:pt x="73" y="92"/>
                    <a:pt x="43" y="202"/>
                  </a:cubicBezTo>
                  <a:cubicBezTo>
                    <a:pt x="1" y="354"/>
                    <a:pt x="94" y="485"/>
                    <a:pt x="231" y="535"/>
                  </a:cubicBezTo>
                  <a:cubicBezTo>
                    <a:pt x="866" y="771"/>
                    <a:pt x="1508" y="978"/>
                    <a:pt x="2123" y="1267"/>
                  </a:cubicBezTo>
                  <a:cubicBezTo>
                    <a:pt x="2169" y="1289"/>
                    <a:pt x="2218" y="1301"/>
                    <a:pt x="2266" y="1301"/>
                  </a:cubicBezTo>
                  <a:cubicBezTo>
                    <a:pt x="2356" y="1301"/>
                    <a:pt x="2441" y="1259"/>
                    <a:pt x="2492" y="1170"/>
                  </a:cubicBezTo>
                  <a:cubicBezTo>
                    <a:pt x="2563" y="1051"/>
                    <a:pt x="2528" y="863"/>
                    <a:pt x="2395" y="801"/>
                  </a:cubicBezTo>
                  <a:cubicBezTo>
                    <a:pt x="1740" y="491"/>
                    <a:pt x="1053" y="267"/>
                    <a:pt x="376" y="13"/>
                  </a:cubicBezTo>
                  <a:cubicBezTo>
                    <a:pt x="352" y="4"/>
                    <a:pt x="327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203600" y="-1192025"/>
              <a:ext cx="63450" cy="31525"/>
            </a:xfrm>
            <a:custGeom>
              <a:avLst/>
              <a:gdLst/>
              <a:ahLst/>
              <a:cxnLst/>
              <a:rect l="l" t="t" r="r" b="b"/>
              <a:pathLst>
                <a:path w="2538" h="1261" extrusionOk="0">
                  <a:moveTo>
                    <a:pt x="302" y="0"/>
                  </a:moveTo>
                  <a:cubicBezTo>
                    <a:pt x="186" y="0"/>
                    <a:pt x="73" y="93"/>
                    <a:pt x="43" y="203"/>
                  </a:cubicBezTo>
                  <a:cubicBezTo>
                    <a:pt x="0" y="354"/>
                    <a:pt x="93" y="485"/>
                    <a:pt x="232" y="535"/>
                  </a:cubicBezTo>
                  <a:cubicBezTo>
                    <a:pt x="875" y="771"/>
                    <a:pt x="1520" y="1007"/>
                    <a:pt x="2163" y="1247"/>
                  </a:cubicBezTo>
                  <a:cubicBezTo>
                    <a:pt x="2187" y="1256"/>
                    <a:pt x="2212" y="1260"/>
                    <a:pt x="2237" y="1260"/>
                  </a:cubicBezTo>
                  <a:cubicBezTo>
                    <a:pt x="2354" y="1260"/>
                    <a:pt x="2466" y="1167"/>
                    <a:pt x="2496" y="1059"/>
                  </a:cubicBezTo>
                  <a:cubicBezTo>
                    <a:pt x="2538" y="906"/>
                    <a:pt x="2445" y="777"/>
                    <a:pt x="2308" y="725"/>
                  </a:cubicBezTo>
                  <a:cubicBezTo>
                    <a:pt x="1665" y="485"/>
                    <a:pt x="1020" y="251"/>
                    <a:pt x="375" y="13"/>
                  </a:cubicBezTo>
                  <a:cubicBezTo>
                    <a:pt x="351" y="4"/>
                    <a:pt x="327" y="0"/>
                    <a:pt x="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002300" y="-642500"/>
              <a:ext cx="47400" cy="25250"/>
            </a:xfrm>
            <a:custGeom>
              <a:avLst/>
              <a:gdLst/>
              <a:ahLst/>
              <a:cxnLst/>
              <a:rect l="l" t="t" r="r" b="b"/>
              <a:pathLst>
                <a:path w="1896" h="1010" extrusionOk="0">
                  <a:moveTo>
                    <a:pt x="305" y="1"/>
                  </a:moveTo>
                  <a:cubicBezTo>
                    <a:pt x="185" y="1"/>
                    <a:pt x="73" y="73"/>
                    <a:pt x="39" y="198"/>
                  </a:cubicBezTo>
                  <a:cubicBezTo>
                    <a:pt x="1" y="335"/>
                    <a:pt x="83" y="496"/>
                    <a:pt x="227" y="530"/>
                  </a:cubicBezTo>
                  <a:cubicBezTo>
                    <a:pt x="674" y="635"/>
                    <a:pt x="1093" y="831"/>
                    <a:pt x="1520" y="996"/>
                  </a:cubicBezTo>
                  <a:cubicBezTo>
                    <a:pt x="1545" y="1006"/>
                    <a:pt x="1570" y="1010"/>
                    <a:pt x="1595" y="1010"/>
                  </a:cubicBezTo>
                  <a:cubicBezTo>
                    <a:pt x="1710" y="1010"/>
                    <a:pt x="1823" y="916"/>
                    <a:pt x="1853" y="808"/>
                  </a:cubicBezTo>
                  <a:cubicBezTo>
                    <a:pt x="1895" y="655"/>
                    <a:pt x="1801" y="528"/>
                    <a:pt x="1664" y="476"/>
                  </a:cubicBezTo>
                  <a:cubicBezTo>
                    <a:pt x="1236" y="309"/>
                    <a:pt x="819" y="113"/>
                    <a:pt x="372" y="8"/>
                  </a:cubicBezTo>
                  <a:cubicBezTo>
                    <a:pt x="350" y="3"/>
                    <a:pt x="327" y="1"/>
                    <a:pt x="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034750" y="-730575"/>
              <a:ext cx="46475" cy="23950"/>
            </a:xfrm>
            <a:custGeom>
              <a:avLst/>
              <a:gdLst/>
              <a:ahLst/>
              <a:cxnLst/>
              <a:rect l="l" t="t" r="r" b="b"/>
              <a:pathLst>
                <a:path w="1859" h="958" extrusionOk="0">
                  <a:moveTo>
                    <a:pt x="301" y="1"/>
                  </a:moveTo>
                  <a:cubicBezTo>
                    <a:pt x="183" y="1"/>
                    <a:pt x="71" y="88"/>
                    <a:pt x="41" y="202"/>
                  </a:cubicBezTo>
                  <a:cubicBezTo>
                    <a:pt x="1" y="349"/>
                    <a:pt x="89" y="488"/>
                    <a:pt x="229" y="534"/>
                  </a:cubicBezTo>
                  <a:lnTo>
                    <a:pt x="1486" y="945"/>
                  </a:lnTo>
                  <a:cubicBezTo>
                    <a:pt x="1511" y="953"/>
                    <a:pt x="1535" y="957"/>
                    <a:pt x="1560" y="957"/>
                  </a:cubicBezTo>
                  <a:cubicBezTo>
                    <a:pt x="1677" y="957"/>
                    <a:pt x="1787" y="871"/>
                    <a:pt x="1819" y="758"/>
                  </a:cubicBezTo>
                  <a:cubicBezTo>
                    <a:pt x="1859" y="609"/>
                    <a:pt x="1770" y="470"/>
                    <a:pt x="1629" y="426"/>
                  </a:cubicBezTo>
                  <a:lnTo>
                    <a:pt x="374" y="12"/>
                  </a:lnTo>
                  <a:cubicBezTo>
                    <a:pt x="350" y="4"/>
                    <a:pt x="325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065600" y="-816875"/>
              <a:ext cx="44000" cy="22500"/>
            </a:xfrm>
            <a:custGeom>
              <a:avLst/>
              <a:gdLst/>
              <a:ahLst/>
              <a:cxnLst/>
              <a:rect l="l" t="t" r="r" b="b"/>
              <a:pathLst>
                <a:path w="1760" h="900" extrusionOk="0">
                  <a:moveTo>
                    <a:pt x="300" y="1"/>
                  </a:moveTo>
                  <a:cubicBezTo>
                    <a:pt x="183" y="1"/>
                    <a:pt x="70" y="86"/>
                    <a:pt x="39" y="199"/>
                  </a:cubicBezTo>
                  <a:cubicBezTo>
                    <a:pt x="0" y="347"/>
                    <a:pt x="87" y="490"/>
                    <a:pt x="228" y="532"/>
                  </a:cubicBezTo>
                  <a:lnTo>
                    <a:pt x="1387" y="889"/>
                  </a:lnTo>
                  <a:cubicBezTo>
                    <a:pt x="1411" y="896"/>
                    <a:pt x="1436" y="900"/>
                    <a:pt x="1460" y="900"/>
                  </a:cubicBezTo>
                  <a:cubicBezTo>
                    <a:pt x="1577" y="900"/>
                    <a:pt x="1688" y="816"/>
                    <a:pt x="1719" y="701"/>
                  </a:cubicBezTo>
                  <a:cubicBezTo>
                    <a:pt x="1760" y="556"/>
                    <a:pt x="1671" y="411"/>
                    <a:pt x="1530" y="369"/>
                  </a:cubicBezTo>
                  <a:lnTo>
                    <a:pt x="371" y="12"/>
                  </a:lnTo>
                  <a:cubicBezTo>
                    <a:pt x="347" y="4"/>
                    <a:pt x="323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096825" y="-899600"/>
              <a:ext cx="43625" cy="24850"/>
            </a:xfrm>
            <a:custGeom>
              <a:avLst/>
              <a:gdLst/>
              <a:ahLst/>
              <a:cxnLst/>
              <a:rect l="l" t="t" r="r" b="b"/>
              <a:pathLst>
                <a:path w="1745" h="994" extrusionOk="0">
                  <a:moveTo>
                    <a:pt x="303" y="1"/>
                  </a:moveTo>
                  <a:cubicBezTo>
                    <a:pt x="186" y="1"/>
                    <a:pt x="73" y="93"/>
                    <a:pt x="43" y="203"/>
                  </a:cubicBezTo>
                  <a:cubicBezTo>
                    <a:pt x="1" y="354"/>
                    <a:pt x="93" y="485"/>
                    <a:pt x="231" y="536"/>
                  </a:cubicBezTo>
                  <a:cubicBezTo>
                    <a:pt x="593" y="669"/>
                    <a:pt x="956" y="802"/>
                    <a:pt x="1307" y="961"/>
                  </a:cubicBezTo>
                  <a:cubicBezTo>
                    <a:pt x="1354" y="982"/>
                    <a:pt x="1403" y="993"/>
                    <a:pt x="1451" y="993"/>
                  </a:cubicBezTo>
                  <a:cubicBezTo>
                    <a:pt x="1540" y="993"/>
                    <a:pt x="1624" y="954"/>
                    <a:pt x="1676" y="864"/>
                  </a:cubicBezTo>
                  <a:cubicBezTo>
                    <a:pt x="1744" y="747"/>
                    <a:pt x="1714" y="554"/>
                    <a:pt x="1579" y="493"/>
                  </a:cubicBezTo>
                  <a:cubicBezTo>
                    <a:pt x="1186" y="316"/>
                    <a:pt x="781" y="163"/>
                    <a:pt x="376" y="14"/>
                  </a:cubicBezTo>
                  <a:cubicBezTo>
                    <a:pt x="352" y="5"/>
                    <a:pt x="327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127525" y="-988550"/>
              <a:ext cx="46825" cy="23225"/>
            </a:xfrm>
            <a:custGeom>
              <a:avLst/>
              <a:gdLst/>
              <a:ahLst/>
              <a:cxnLst/>
              <a:rect l="l" t="t" r="r" b="b"/>
              <a:pathLst>
                <a:path w="1873" h="929" extrusionOk="0">
                  <a:moveTo>
                    <a:pt x="302" y="0"/>
                  </a:moveTo>
                  <a:cubicBezTo>
                    <a:pt x="184" y="0"/>
                    <a:pt x="72" y="84"/>
                    <a:pt x="40" y="200"/>
                  </a:cubicBezTo>
                  <a:cubicBezTo>
                    <a:pt x="0" y="345"/>
                    <a:pt x="87" y="490"/>
                    <a:pt x="228" y="532"/>
                  </a:cubicBezTo>
                  <a:cubicBezTo>
                    <a:pt x="651" y="661"/>
                    <a:pt x="1076" y="790"/>
                    <a:pt x="1500" y="917"/>
                  </a:cubicBezTo>
                  <a:cubicBezTo>
                    <a:pt x="1524" y="925"/>
                    <a:pt x="1548" y="929"/>
                    <a:pt x="1573" y="929"/>
                  </a:cubicBezTo>
                  <a:cubicBezTo>
                    <a:pt x="1690" y="929"/>
                    <a:pt x="1800" y="845"/>
                    <a:pt x="1832" y="730"/>
                  </a:cubicBezTo>
                  <a:cubicBezTo>
                    <a:pt x="1872" y="585"/>
                    <a:pt x="1784" y="440"/>
                    <a:pt x="1643" y="397"/>
                  </a:cubicBezTo>
                  <a:cubicBezTo>
                    <a:pt x="1219" y="268"/>
                    <a:pt x="796" y="139"/>
                    <a:pt x="373" y="10"/>
                  </a:cubicBezTo>
                  <a:cubicBezTo>
                    <a:pt x="350" y="3"/>
                    <a:pt x="326" y="0"/>
                    <a:pt x="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158250" y="-1074950"/>
              <a:ext cx="45925" cy="24350"/>
            </a:xfrm>
            <a:custGeom>
              <a:avLst/>
              <a:gdLst/>
              <a:ahLst/>
              <a:cxnLst/>
              <a:rect l="l" t="t" r="r" b="b"/>
              <a:pathLst>
                <a:path w="1837" h="974" extrusionOk="0">
                  <a:moveTo>
                    <a:pt x="302" y="1"/>
                  </a:moveTo>
                  <a:cubicBezTo>
                    <a:pt x="186" y="1"/>
                    <a:pt x="73" y="94"/>
                    <a:pt x="43" y="203"/>
                  </a:cubicBezTo>
                  <a:cubicBezTo>
                    <a:pt x="1" y="355"/>
                    <a:pt x="93" y="484"/>
                    <a:pt x="232" y="536"/>
                  </a:cubicBezTo>
                  <a:cubicBezTo>
                    <a:pt x="615" y="681"/>
                    <a:pt x="992" y="846"/>
                    <a:pt x="1387" y="961"/>
                  </a:cubicBezTo>
                  <a:cubicBezTo>
                    <a:pt x="1415" y="969"/>
                    <a:pt x="1442" y="973"/>
                    <a:pt x="1467" y="973"/>
                  </a:cubicBezTo>
                  <a:cubicBezTo>
                    <a:pt x="1742" y="973"/>
                    <a:pt x="1837" y="528"/>
                    <a:pt x="1530" y="439"/>
                  </a:cubicBezTo>
                  <a:cubicBezTo>
                    <a:pt x="1135" y="326"/>
                    <a:pt x="760" y="159"/>
                    <a:pt x="375" y="14"/>
                  </a:cubicBezTo>
                  <a:cubicBezTo>
                    <a:pt x="351" y="5"/>
                    <a:pt x="327" y="1"/>
                    <a:pt x="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188025" y="-1151525"/>
              <a:ext cx="43975" cy="24300"/>
            </a:xfrm>
            <a:custGeom>
              <a:avLst/>
              <a:gdLst/>
              <a:ahLst/>
              <a:cxnLst/>
              <a:rect l="l" t="t" r="r" b="b"/>
              <a:pathLst>
                <a:path w="1759" h="972" extrusionOk="0">
                  <a:moveTo>
                    <a:pt x="300" y="1"/>
                  </a:moveTo>
                  <a:cubicBezTo>
                    <a:pt x="183" y="1"/>
                    <a:pt x="71" y="91"/>
                    <a:pt x="41" y="201"/>
                  </a:cubicBezTo>
                  <a:cubicBezTo>
                    <a:pt x="1" y="352"/>
                    <a:pt x="91" y="483"/>
                    <a:pt x="230" y="534"/>
                  </a:cubicBezTo>
                  <a:cubicBezTo>
                    <a:pt x="615" y="675"/>
                    <a:pt x="1000" y="818"/>
                    <a:pt x="1385" y="959"/>
                  </a:cubicBezTo>
                  <a:cubicBezTo>
                    <a:pt x="1409" y="968"/>
                    <a:pt x="1434" y="972"/>
                    <a:pt x="1458" y="972"/>
                  </a:cubicBezTo>
                  <a:cubicBezTo>
                    <a:pt x="1574" y="972"/>
                    <a:pt x="1688" y="881"/>
                    <a:pt x="1718" y="771"/>
                  </a:cubicBezTo>
                  <a:cubicBezTo>
                    <a:pt x="1758" y="620"/>
                    <a:pt x="1667" y="489"/>
                    <a:pt x="1528" y="439"/>
                  </a:cubicBezTo>
                  <a:cubicBezTo>
                    <a:pt x="1143" y="298"/>
                    <a:pt x="758" y="153"/>
                    <a:pt x="374" y="14"/>
                  </a:cubicBezTo>
                  <a:cubicBezTo>
                    <a:pt x="349" y="5"/>
                    <a:pt x="324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9" name="Google Shape;39;p2"/>
          <p:cNvGrpSpPr/>
          <p:nvPr/>
        </p:nvGrpSpPr>
        <p:grpSpPr>
          <a:xfrm rot="-437838">
            <a:off x="7269976" y="3693995"/>
            <a:ext cx="1584806" cy="1194658"/>
            <a:chOff x="2643775" y="-2190575"/>
            <a:chExt cx="828050" cy="624200"/>
          </a:xfrm>
        </p:grpSpPr>
        <p:sp>
          <p:nvSpPr>
            <p:cNvPr id="40" name="Google Shape;40;p2"/>
            <p:cNvSpPr/>
            <p:nvPr/>
          </p:nvSpPr>
          <p:spPr>
            <a:xfrm>
              <a:off x="2643775" y="-2190575"/>
              <a:ext cx="828050" cy="624200"/>
            </a:xfrm>
            <a:custGeom>
              <a:avLst/>
              <a:gdLst/>
              <a:ahLst/>
              <a:cxnLst/>
              <a:rect l="l" t="t" r="r" b="b"/>
              <a:pathLst>
                <a:path w="33122" h="24968" extrusionOk="0">
                  <a:moveTo>
                    <a:pt x="25053" y="0"/>
                  </a:moveTo>
                  <a:cubicBezTo>
                    <a:pt x="23032" y="0"/>
                    <a:pt x="21014" y="519"/>
                    <a:pt x="19195" y="1572"/>
                  </a:cubicBezTo>
                  <a:cubicBezTo>
                    <a:pt x="18328" y="2071"/>
                    <a:pt x="17573" y="2745"/>
                    <a:pt x="16891" y="3468"/>
                  </a:cubicBezTo>
                  <a:cubicBezTo>
                    <a:pt x="16581" y="3799"/>
                    <a:pt x="16315" y="4167"/>
                    <a:pt x="16049" y="4534"/>
                  </a:cubicBezTo>
                  <a:cubicBezTo>
                    <a:pt x="16032" y="4558"/>
                    <a:pt x="16007" y="4568"/>
                    <a:pt x="15977" y="4568"/>
                  </a:cubicBezTo>
                  <a:cubicBezTo>
                    <a:pt x="15727" y="4568"/>
                    <a:pt x="15084" y="3859"/>
                    <a:pt x="14955" y="3760"/>
                  </a:cubicBezTo>
                  <a:cubicBezTo>
                    <a:pt x="13344" y="2535"/>
                    <a:pt x="11510" y="1880"/>
                    <a:pt x="9505" y="1686"/>
                  </a:cubicBezTo>
                  <a:cubicBezTo>
                    <a:pt x="9210" y="1658"/>
                    <a:pt x="8915" y="1644"/>
                    <a:pt x="8620" y="1644"/>
                  </a:cubicBezTo>
                  <a:cubicBezTo>
                    <a:pt x="6904" y="1644"/>
                    <a:pt x="5202" y="2115"/>
                    <a:pt x="3680" y="2894"/>
                  </a:cubicBezTo>
                  <a:cubicBezTo>
                    <a:pt x="2517" y="3488"/>
                    <a:pt x="0" y="5086"/>
                    <a:pt x="339" y="6574"/>
                  </a:cubicBezTo>
                  <a:cubicBezTo>
                    <a:pt x="1687" y="12509"/>
                    <a:pt x="1697" y="18715"/>
                    <a:pt x="2257" y="24751"/>
                  </a:cubicBezTo>
                  <a:cubicBezTo>
                    <a:pt x="2268" y="24858"/>
                    <a:pt x="2359" y="24958"/>
                    <a:pt x="2463" y="24958"/>
                  </a:cubicBezTo>
                  <a:cubicBezTo>
                    <a:pt x="2495" y="24958"/>
                    <a:pt x="2529" y="24948"/>
                    <a:pt x="2562" y="24926"/>
                  </a:cubicBezTo>
                  <a:cubicBezTo>
                    <a:pt x="4918" y="23319"/>
                    <a:pt x="7516" y="22417"/>
                    <a:pt x="10279" y="22417"/>
                  </a:cubicBezTo>
                  <a:cubicBezTo>
                    <a:pt x="10943" y="22417"/>
                    <a:pt x="11616" y="22469"/>
                    <a:pt x="12298" y="22576"/>
                  </a:cubicBezTo>
                  <a:cubicBezTo>
                    <a:pt x="13489" y="22762"/>
                    <a:pt x="16307" y="23300"/>
                    <a:pt x="16926" y="24441"/>
                  </a:cubicBezTo>
                  <a:cubicBezTo>
                    <a:pt x="17157" y="24870"/>
                    <a:pt x="17743" y="24968"/>
                    <a:pt x="18194" y="24968"/>
                  </a:cubicBezTo>
                  <a:cubicBezTo>
                    <a:pt x="18243" y="24968"/>
                    <a:pt x="18290" y="24966"/>
                    <a:pt x="18334" y="24965"/>
                  </a:cubicBezTo>
                  <a:cubicBezTo>
                    <a:pt x="18907" y="24942"/>
                    <a:pt x="19348" y="24584"/>
                    <a:pt x="19616" y="24112"/>
                  </a:cubicBezTo>
                  <a:cubicBezTo>
                    <a:pt x="20410" y="22715"/>
                    <a:pt x="22226" y="21851"/>
                    <a:pt x="23669" y="21280"/>
                  </a:cubicBezTo>
                  <a:cubicBezTo>
                    <a:pt x="25046" y="20736"/>
                    <a:pt x="26508" y="20506"/>
                    <a:pt x="27978" y="20506"/>
                  </a:cubicBezTo>
                  <a:cubicBezTo>
                    <a:pt x="29631" y="20506"/>
                    <a:pt x="31294" y="20796"/>
                    <a:pt x="32858" y="21256"/>
                  </a:cubicBezTo>
                  <a:cubicBezTo>
                    <a:pt x="32874" y="21261"/>
                    <a:pt x="32890" y="21263"/>
                    <a:pt x="32907" y="21263"/>
                  </a:cubicBezTo>
                  <a:cubicBezTo>
                    <a:pt x="33012" y="21263"/>
                    <a:pt x="33122" y="21175"/>
                    <a:pt x="33111" y="21061"/>
                  </a:cubicBezTo>
                  <a:cubicBezTo>
                    <a:pt x="32579" y="14571"/>
                    <a:pt x="31701" y="8100"/>
                    <a:pt x="30897" y="1638"/>
                  </a:cubicBezTo>
                  <a:cubicBezTo>
                    <a:pt x="30886" y="1559"/>
                    <a:pt x="30840" y="1504"/>
                    <a:pt x="30782" y="1474"/>
                  </a:cubicBezTo>
                  <a:lnTo>
                    <a:pt x="30782" y="1474"/>
                  </a:lnTo>
                  <a:lnTo>
                    <a:pt x="30798" y="1465"/>
                  </a:lnTo>
                  <a:cubicBezTo>
                    <a:pt x="28999" y="494"/>
                    <a:pt x="27024" y="0"/>
                    <a:pt x="250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690825" y="-2181275"/>
              <a:ext cx="739425" cy="571300"/>
            </a:xfrm>
            <a:custGeom>
              <a:avLst/>
              <a:gdLst/>
              <a:ahLst/>
              <a:cxnLst/>
              <a:rect l="l" t="t" r="r" b="b"/>
              <a:pathLst>
                <a:path w="29577" h="22852" extrusionOk="0">
                  <a:moveTo>
                    <a:pt x="1" y="6373"/>
                  </a:moveTo>
                  <a:cubicBezTo>
                    <a:pt x="3296" y="1595"/>
                    <a:pt x="10710" y="1760"/>
                    <a:pt x="14171" y="5714"/>
                  </a:cubicBezTo>
                  <a:cubicBezTo>
                    <a:pt x="17013" y="1202"/>
                    <a:pt x="23315" y="0"/>
                    <a:pt x="27600" y="2419"/>
                  </a:cubicBezTo>
                  <a:cubicBezTo>
                    <a:pt x="27600" y="2419"/>
                    <a:pt x="29246" y="15354"/>
                    <a:pt x="29577" y="19473"/>
                  </a:cubicBezTo>
                  <a:cubicBezTo>
                    <a:pt x="25230" y="18133"/>
                    <a:pt x="19484" y="18873"/>
                    <a:pt x="16229" y="22851"/>
                  </a:cubicBezTo>
                  <a:cubicBezTo>
                    <a:pt x="12317" y="20233"/>
                    <a:pt x="6343" y="19554"/>
                    <a:pt x="1812" y="22769"/>
                  </a:cubicBezTo>
                  <a:cubicBezTo>
                    <a:pt x="1319" y="17577"/>
                    <a:pt x="1129" y="11180"/>
                    <a:pt x="1" y="63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039400" y="-2029125"/>
              <a:ext cx="64350" cy="393600"/>
            </a:xfrm>
            <a:custGeom>
              <a:avLst/>
              <a:gdLst/>
              <a:ahLst/>
              <a:cxnLst/>
              <a:rect l="l" t="t" r="r" b="b"/>
              <a:pathLst>
                <a:path w="2574" h="15744" extrusionOk="0">
                  <a:moveTo>
                    <a:pt x="1128" y="8379"/>
                  </a:moveTo>
                  <a:cubicBezTo>
                    <a:pt x="1130" y="8391"/>
                    <a:pt x="1130" y="8395"/>
                    <a:pt x="1130" y="8395"/>
                  </a:cubicBezTo>
                  <a:cubicBezTo>
                    <a:pt x="1130" y="8395"/>
                    <a:pt x="1130" y="8388"/>
                    <a:pt x="1128" y="8379"/>
                  </a:cubicBezTo>
                  <a:close/>
                  <a:moveTo>
                    <a:pt x="288" y="1"/>
                  </a:moveTo>
                  <a:cubicBezTo>
                    <a:pt x="155" y="1"/>
                    <a:pt x="0" y="126"/>
                    <a:pt x="18" y="271"/>
                  </a:cubicBezTo>
                  <a:cubicBezTo>
                    <a:pt x="226" y="1853"/>
                    <a:pt x="444" y="3435"/>
                    <a:pt x="663" y="5015"/>
                  </a:cubicBezTo>
                  <a:cubicBezTo>
                    <a:pt x="754" y="5666"/>
                    <a:pt x="847" y="6317"/>
                    <a:pt x="935" y="6970"/>
                  </a:cubicBezTo>
                  <a:cubicBezTo>
                    <a:pt x="982" y="7305"/>
                    <a:pt x="1028" y="7639"/>
                    <a:pt x="1074" y="7976"/>
                  </a:cubicBezTo>
                  <a:cubicBezTo>
                    <a:pt x="1084" y="8059"/>
                    <a:pt x="1097" y="8141"/>
                    <a:pt x="1107" y="8224"/>
                  </a:cubicBezTo>
                  <a:lnTo>
                    <a:pt x="1125" y="8351"/>
                  </a:lnTo>
                  <a:cubicBezTo>
                    <a:pt x="1126" y="8355"/>
                    <a:pt x="1127" y="8369"/>
                    <a:pt x="1128" y="8379"/>
                  </a:cubicBezTo>
                  <a:lnTo>
                    <a:pt x="1128" y="8379"/>
                  </a:lnTo>
                  <a:cubicBezTo>
                    <a:pt x="1128" y="8376"/>
                    <a:pt x="1127" y="8371"/>
                    <a:pt x="1127" y="8365"/>
                  </a:cubicBezTo>
                  <a:lnTo>
                    <a:pt x="1127" y="8365"/>
                  </a:lnTo>
                  <a:cubicBezTo>
                    <a:pt x="1131" y="8393"/>
                    <a:pt x="1133" y="8421"/>
                    <a:pt x="1137" y="8450"/>
                  </a:cubicBezTo>
                  <a:cubicBezTo>
                    <a:pt x="1161" y="8633"/>
                    <a:pt x="1187" y="8814"/>
                    <a:pt x="1211" y="8998"/>
                  </a:cubicBezTo>
                  <a:cubicBezTo>
                    <a:pt x="1461" y="10892"/>
                    <a:pt x="1695" y="12789"/>
                    <a:pt x="1923" y="14687"/>
                  </a:cubicBezTo>
                  <a:cubicBezTo>
                    <a:pt x="1953" y="14949"/>
                    <a:pt x="1985" y="15211"/>
                    <a:pt x="2016" y="15473"/>
                  </a:cubicBezTo>
                  <a:cubicBezTo>
                    <a:pt x="2034" y="15620"/>
                    <a:pt x="2126" y="15743"/>
                    <a:pt x="2286" y="15743"/>
                  </a:cubicBezTo>
                  <a:cubicBezTo>
                    <a:pt x="2421" y="15743"/>
                    <a:pt x="2574" y="15620"/>
                    <a:pt x="2556" y="15473"/>
                  </a:cubicBezTo>
                  <a:cubicBezTo>
                    <a:pt x="2320" y="13474"/>
                    <a:pt x="2076" y="11475"/>
                    <a:pt x="1814" y="9477"/>
                  </a:cubicBezTo>
                  <a:cubicBezTo>
                    <a:pt x="1633" y="8093"/>
                    <a:pt x="1441" y="6708"/>
                    <a:pt x="1248" y="5326"/>
                  </a:cubicBezTo>
                  <a:cubicBezTo>
                    <a:pt x="1153" y="4638"/>
                    <a:pt x="1056" y="3953"/>
                    <a:pt x="962" y="3268"/>
                  </a:cubicBezTo>
                  <a:cubicBezTo>
                    <a:pt x="909" y="2881"/>
                    <a:pt x="857" y="2496"/>
                    <a:pt x="804" y="2111"/>
                  </a:cubicBezTo>
                  <a:cubicBezTo>
                    <a:pt x="790" y="2012"/>
                    <a:pt x="778" y="1914"/>
                    <a:pt x="764" y="1815"/>
                  </a:cubicBezTo>
                  <a:cubicBezTo>
                    <a:pt x="760" y="1789"/>
                    <a:pt x="758" y="1764"/>
                    <a:pt x="754" y="1738"/>
                  </a:cubicBezTo>
                  <a:cubicBezTo>
                    <a:pt x="754" y="1734"/>
                    <a:pt x="747" y="1688"/>
                    <a:pt x="747" y="1688"/>
                  </a:cubicBezTo>
                  <a:lnTo>
                    <a:pt x="747" y="1688"/>
                  </a:lnTo>
                  <a:cubicBezTo>
                    <a:pt x="747" y="1688"/>
                    <a:pt x="748" y="1694"/>
                    <a:pt x="750" y="1710"/>
                  </a:cubicBezTo>
                  <a:cubicBezTo>
                    <a:pt x="742" y="1650"/>
                    <a:pt x="734" y="1589"/>
                    <a:pt x="726" y="1531"/>
                  </a:cubicBezTo>
                  <a:cubicBezTo>
                    <a:pt x="696" y="1309"/>
                    <a:pt x="667" y="1085"/>
                    <a:pt x="637" y="864"/>
                  </a:cubicBezTo>
                  <a:cubicBezTo>
                    <a:pt x="611" y="666"/>
                    <a:pt x="585" y="469"/>
                    <a:pt x="558" y="271"/>
                  </a:cubicBezTo>
                  <a:cubicBezTo>
                    <a:pt x="540" y="126"/>
                    <a:pt x="450" y="1"/>
                    <a:pt x="2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45600" y="-2038000"/>
              <a:ext cx="257700" cy="54175"/>
            </a:xfrm>
            <a:custGeom>
              <a:avLst/>
              <a:gdLst/>
              <a:ahLst/>
              <a:cxnLst/>
              <a:rect l="l" t="t" r="r" b="b"/>
              <a:pathLst>
                <a:path w="10308" h="2167" extrusionOk="0">
                  <a:moveTo>
                    <a:pt x="7101" y="637"/>
                  </a:moveTo>
                  <a:cubicBezTo>
                    <a:pt x="7101" y="637"/>
                    <a:pt x="7106" y="638"/>
                    <a:pt x="7113" y="639"/>
                  </a:cubicBezTo>
                  <a:lnTo>
                    <a:pt x="7113" y="639"/>
                  </a:lnTo>
                  <a:cubicBezTo>
                    <a:pt x="7104" y="638"/>
                    <a:pt x="7101" y="637"/>
                    <a:pt x="7101" y="637"/>
                  </a:cubicBezTo>
                  <a:close/>
                  <a:moveTo>
                    <a:pt x="1935" y="1205"/>
                  </a:moveTo>
                  <a:cubicBezTo>
                    <a:pt x="1931" y="1207"/>
                    <a:pt x="1927" y="1209"/>
                    <a:pt x="1923" y="1211"/>
                  </a:cubicBezTo>
                  <a:cubicBezTo>
                    <a:pt x="1929" y="1208"/>
                    <a:pt x="1933" y="1206"/>
                    <a:pt x="1935" y="1205"/>
                  </a:cubicBezTo>
                  <a:close/>
                  <a:moveTo>
                    <a:pt x="5602" y="1"/>
                  </a:moveTo>
                  <a:cubicBezTo>
                    <a:pt x="5449" y="1"/>
                    <a:pt x="5296" y="4"/>
                    <a:pt x="5144" y="9"/>
                  </a:cubicBezTo>
                  <a:cubicBezTo>
                    <a:pt x="3435" y="70"/>
                    <a:pt x="1621" y="477"/>
                    <a:pt x="266" y="1573"/>
                  </a:cubicBezTo>
                  <a:cubicBezTo>
                    <a:pt x="214" y="1616"/>
                    <a:pt x="162" y="1662"/>
                    <a:pt x="109" y="1706"/>
                  </a:cubicBezTo>
                  <a:cubicBezTo>
                    <a:pt x="0" y="1805"/>
                    <a:pt x="10" y="1988"/>
                    <a:pt x="109" y="2089"/>
                  </a:cubicBezTo>
                  <a:cubicBezTo>
                    <a:pt x="162" y="2142"/>
                    <a:pt x="228" y="2166"/>
                    <a:pt x="294" y="2166"/>
                  </a:cubicBezTo>
                  <a:cubicBezTo>
                    <a:pt x="364" y="2166"/>
                    <a:pt x="435" y="2139"/>
                    <a:pt x="492" y="2089"/>
                  </a:cubicBezTo>
                  <a:cubicBezTo>
                    <a:pt x="561" y="2029"/>
                    <a:pt x="631" y="1968"/>
                    <a:pt x="702" y="1912"/>
                  </a:cubicBezTo>
                  <a:cubicBezTo>
                    <a:pt x="717" y="1900"/>
                    <a:pt x="722" y="1897"/>
                    <a:pt x="722" y="1897"/>
                  </a:cubicBezTo>
                  <a:lnTo>
                    <a:pt x="722" y="1897"/>
                  </a:lnTo>
                  <a:cubicBezTo>
                    <a:pt x="721" y="1897"/>
                    <a:pt x="700" y="1913"/>
                    <a:pt x="700" y="1913"/>
                  </a:cubicBezTo>
                  <a:cubicBezTo>
                    <a:pt x="700" y="1913"/>
                    <a:pt x="705" y="1909"/>
                    <a:pt x="720" y="1898"/>
                  </a:cubicBezTo>
                  <a:cubicBezTo>
                    <a:pt x="738" y="1884"/>
                    <a:pt x="758" y="1870"/>
                    <a:pt x="776" y="1857"/>
                  </a:cubicBezTo>
                  <a:cubicBezTo>
                    <a:pt x="821" y="1825"/>
                    <a:pt x="865" y="1793"/>
                    <a:pt x="909" y="1763"/>
                  </a:cubicBezTo>
                  <a:cubicBezTo>
                    <a:pt x="1070" y="1650"/>
                    <a:pt x="1242" y="1549"/>
                    <a:pt x="1415" y="1454"/>
                  </a:cubicBezTo>
                  <a:cubicBezTo>
                    <a:pt x="1500" y="1408"/>
                    <a:pt x="1586" y="1366"/>
                    <a:pt x="1673" y="1323"/>
                  </a:cubicBezTo>
                  <a:cubicBezTo>
                    <a:pt x="1717" y="1301"/>
                    <a:pt x="1762" y="1281"/>
                    <a:pt x="1806" y="1261"/>
                  </a:cubicBezTo>
                  <a:cubicBezTo>
                    <a:pt x="1828" y="1251"/>
                    <a:pt x="1850" y="1241"/>
                    <a:pt x="1875" y="1231"/>
                  </a:cubicBezTo>
                  <a:cubicBezTo>
                    <a:pt x="1881" y="1228"/>
                    <a:pt x="1938" y="1204"/>
                    <a:pt x="1939" y="1204"/>
                  </a:cubicBezTo>
                  <a:lnTo>
                    <a:pt x="1939" y="1204"/>
                  </a:lnTo>
                  <a:cubicBezTo>
                    <a:pt x="1939" y="1204"/>
                    <a:pt x="1938" y="1204"/>
                    <a:pt x="1935" y="1205"/>
                  </a:cubicBezTo>
                  <a:lnTo>
                    <a:pt x="1935" y="1205"/>
                  </a:lnTo>
                  <a:cubicBezTo>
                    <a:pt x="2125" y="1125"/>
                    <a:pt x="2318" y="1056"/>
                    <a:pt x="2512" y="993"/>
                  </a:cubicBezTo>
                  <a:cubicBezTo>
                    <a:pt x="2925" y="858"/>
                    <a:pt x="3348" y="759"/>
                    <a:pt x="3775" y="687"/>
                  </a:cubicBezTo>
                  <a:cubicBezTo>
                    <a:pt x="3880" y="668"/>
                    <a:pt x="3985" y="652"/>
                    <a:pt x="4092" y="638"/>
                  </a:cubicBezTo>
                  <a:cubicBezTo>
                    <a:pt x="4116" y="634"/>
                    <a:pt x="4122" y="633"/>
                    <a:pt x="4121" y="633"/>
                  </a:cubicBezTo>
                  <a:cubicBezTo>
                    <a:pt x="4121" y="633"/>
                    <a:pt x="4120" y="633"/>
                    <a:pt x="4119" y="633"/>
                  </a:cubicBezTo>
                  <a:lnTo>
                    <a:pt x="4119" y="633"/>
                  </a:lnTo>
                  <a:cubicBezTo>
                    <a:pt x="4121" y="633"/>
                    <a:pt x="4123" y="632"/>
                    <a:pt x="4126" y="632"/>
                  </a:cubicBezTo>
                  <a:cubicBezTo>
                    <a:pt x="4152" y="630"/>
                    <a:pt x="4178" y="626"/>
                    <a:pt x="4204" y="622"/>
                  </a:cubicBezTo>
                  <a:cubicBezTo>
                    <a:pt x="4267" y="616"/>
                    <a:pt x="4329" y="608"/>
                    <a:pt x="4392" y="602"/>
                  </a:cubicBezTo>
                  <a:cubicBezTo>
                    <a:pt x="4614" y="578"/>
                    <a:pt x="4837" y="562"/>
                    <a:pt x="5063" y="551"/>
                  </a:cubicBezTo>
                  <a:cubicBezTo>
                    <a:pt x="5235" y="544"/>
                    <a:pt x="5406" y="540"/>
                    <a:pt x="5578" y="540"/>
                  </a:cubicBezTo>
                  <a:cubicBezTo>
                    <a:pt x="5846" y="540"/>
                    <a:pt x="6113" y="549"/>
                    <a:pt x="6381" y="568"/>
                  </a:cubicBezTo>
                  <a:cubicBezTo>
                    <a:pt x="6603" y="582"/>
                    <a:pt x="6822" y="602"/>
                    <a:pt x="7042" y="630"/>
                  </a:cubicBezTo>
                  <a:cubicBezTo>
                    <a:pt x="7068" y="632"/>
                    <a:pt x="7094" y="636"/>
                    <a:pt x="7120" y="640"/>
                  </a:cubicBezTo>
                  <a:lnTo>
                    <a:pt x="7120" y="640"/>
                  </a:lnTo>
                  <a:cubicBezTo>
                    <a:pt x="7117" y="640"/>
                    <a:pt x="7115" y="639"/>
                    <a:pt x="7113" y="639"/>
                  </a:cubicBezTo>
                  <a:lnTo>
                    <a:pt x="7113" y="639"/>
                  </a:lnTo>
                  <a:cubicBezTo>
                    <a:pt x="7115" y="639"/>
                    <a:pt x="7118" y="640"/>
                    <a:pt x="7121" y="640"/>
                  </a:cubicBezTo>
                  <a:cubicBezTo>
                    <a:pt x="7120" y="640"/>
                    <a:pt x="7120" y="640"/>
                    <a:pt x="7120" y="640"/>
                  </a:cubicBezTo>
                  <a:lnTo>
                    <a:pt x="7120" y="640"/>
                  </a:lnTo>
                  <a:cubicBezTo>
                    <a:pt x="7134" y="642"/>
                    <a:pt x="7151" y="644"/>
                    <a:pt x="7153" y="644"/>
                  </a:cubicBezTo>
                  <a:cubicBezTo>
                    <a:pt x="7205" y="652"/>
                    <a:pt x="7256" y="660"/>
                    <a:pt x="7308" y="666"/>
                  </a:cubicBezTo>
                  <a:cubicBezTo>
                    <a:pt x="7419" y="685"/>
                    <a:pt x="7530" y="703"/>
                    <a:pt x="7641" y="725"/>
                  </a:cubicBezTo>
                  <a:cubicBezTo>
                    <a:pt x="8050" y="799"/>
                    <a:pt x="8455" y="900"/>
                    <a:pt x="8850" y="1029"/>
                  </a:cubicBezTo>
                  <a:cubicBezTo>
                    <a:pt x="9037" y="1090"/>
                    <a:pt x="9221" y="1158"/>
                    <a:pt x="9402" y="1233"/>
                  </a:cubicBezTo>
                  <a:cubicBezTo>
                    <a:pt x="9411" y="1236"/>
                    <a:pt x="9416" y="1238"/>
                    <a:pt x="9420" y="1240"/>
                  </a:cubicBezTo>
                  <a:lnTo>
                    <a:pt x="9420" y="1240"/>
                  </a:lnTo>
                  <a:cubicBezTo>
                    <a:pt x="9421" y="1240"/>
                    <a:pt x="9421" y="1240"/>
                    <a:pt x="9422" y="1241"/>
                  </a:cubicBezTo>
                  <a:cubicBezTo>
                    <a:pt x="9443" y="1249"/>
                    <a:pt x="9465" y="1259"/>
                    <a:pt x="9485" y="1269"/>
                  </a:cubicBezTo>
                  <a:cubicBezTo>
                    <a:pt x="9525" y="1287"/>
                    <a:pt x="9567" y="1305"/>
                    <a:pt x="9608" y="1323"/>
                  </a:cubicBezTo>
                  <a:cubicBezTo>
                    <a:pt x="9694" y="1364"/>
                    <a:pt x="9781" y="1406"/>
                    <a:pt x="9866" y="1450"/>
                  </a:cubicBezTo>
                  <a:cubicBezTo>
                    <a:pt x="9909" y="1473"/>
                    <a:pt x="9957" y="1485"/>
                    <a:pt x="10003" y="1485"/>
                  </a:cubicBezTo>
                  <a:cubicBezTo>
                    <a:pt x="10095" y="1485"/>
                    <a:pt x="10184" y="1441"/>
                    <a:pt x="10235" y="1354"/>
                  </a:cubicBezTo>
                  <a:cubicBezTo>
                    <a:pt x="10307" y="1231"/>
                    <a:pt x="10269" y="1051"/>
                    <a:pt x="10138" y="985"/>
                  </a:cubicBezTo>
                  <a:cubicBezTo>
                    <a:pt x="9416" y="608"/>
                    <a:pt x="8630" y="366"/>
                    <a:pt x="7834" y="213"/>
                  </a:cubicBezTo>
                  <a:cubicBezTo>
                    <a:pt x="7099" y="71"/>
                    <a:pt x="6351" y="1"/>
                    <a:pt x="5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757625" y="-1981750"/>
              <a:ext cx="264800" cy="55175"/>
            </a:xfrm>
            <a:custGeom>
              <a:avLst/>
              <a:gdLst/>
              <a:ahLst/>
              <a:cxnLst/>
              <a:rect l="l" t="t" r="r" b="b"/>
              <a:pathLst>
                <a:path w="10592" h="2207" extrusionOk="0">
                  <a:moveTo>
                    <a:pt x="6101" y="0"/>
                  </a:moveTo>
                  <a:cubicBezTo>
                    <a:pt x="5732" y="0"/>
                    <a:pt x="5366" y="18"/>
                    <a:pt x="5005" y="51"/>
                  </a:cubicBezTo>
                  <a:cubicBezTo>
                    <a:pt x="4108" y="131"/>
                    <a:pt x="3216" y="309"/>
                    <a:pt x="2361" y="599"/>
                  </a:cubicBezTo>
                  <a:cubicBezTo>
                    <a:pt x="1589" y="861"/>
                    <a:pt x="835" y="1214"/>
                    <a:pt x="178" y="1699"/>
                  </a:cubicBezTo>
                  <a:cubicBezTo>
                    <a:pt x="59" y="1788"/>
                    <a:pt x="1" y="1933"/>
                    <a:pt x="82" y="2070"/>
                  </a:cubicBezTo>
                  <a:cubicBezTo>
                    <a:pt x="128" y="2150"/>
                    <a:pt x="228" y="2207"/>
                    <a:pt x="324" y="2207"/>
                  </a:cubicBezTo>
                  <a:cubicBezTo>
                    <a:pt x="369" y="2207"/>
                    <a:pt x="413" y="2194"/>
                    <a:pt x="450" y="2167"/>
                  </a:cubicBezTo>
                  <a:cubicBezTo>
                    <a:pt x="777" y="1925"/>
                    <a:pt x="1126" y="1720"/>
                    <a:pt x="1486" y="1540"/>
                  </a:cubicBezTo>
                  <a:cubicBezTo>
                    <a:pt x="1879" y="1345"/>
                    <a:pt x="2222" y="1212"/>
                    <a:pt x="2659" y="1069"/>
                  </a:cubicBezTo>
                  <a:cubicBezTo>
                    <a:pt x="3095" y="928"/>
                    <a:pt x="3540" y="819"/>
                    <a:pt x="3992" y="732"/>
                  </a:cubicBezTo>
                  <a:cubicBezTo>
                    <a:pt x="4461" y="643"/>
                    <a:pt x="4854" y="595"/>
                    <a:pt x="5344" y="565"/>
                  </a:cubicBezTo>
                  <a:cubicBezTo>
                    <a:pt x="5580" y="550"/>
                    <a:pt x="5817" y="542"/>
                    <a:pt x="6054" y="542"/>
                  </a:cubicBezTo>
                  <a:cubicBezTo>
                    <a:pt x="6671" y="542"/>
                    <a:pt x="7285" y="594"/>
                    <a:pt x="7857" y="702"/>
                  </a:cubicBezTo>
                  <a:cubicBezTo>
                    <a:pt x="8258" y="776"/>
                    <a:pt x="8655" y="879"/>
                    <a:pt x="9042" y="1016"/>
                  </a:cubicBezTo>
                  <a:cubicBezTo>
                    <a:pt x="9403" y="1141"/>
                    <a:pt x="9707" y="1280"/>
                    <a:pt x="10064" y="1486"/>
                  </a:cubicBezTo>
                  <a:cubicBezTo>
                    <a:pt x="10111" y="1513"/>
                    <a:pt x="10157" y="1525"/>
                    <a:pt x="10200" y="1525"/>
                  </a:cubicBezTo>
                  <a:cubicBezTo>
                    <a:pt x="10437" y="1525"/>
                    <a:pt x="10592" y="1168"/>
                    <a:pt x="10336" y="1020"/>
                  </a:cubicBezTo>
                  <a:cubicBezTo>
                    <a:pt x="9070" y="282"/>
                    <a:pt x="7570" y="0"/>
                    <a:pt x="6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763925" y="-1918225"/>
              <a:ext cx="259575" cy="51750"/>
            </a:xfrm>
            <a:custGeom>
              <a:avLst/>
              <a:gdLst/>
              <a:ahLst/>
              <a:cxnLst/>
              <a:rect l="l" t="t" r="r" b="b"/>
              <a:pathLst>
                <a:path w="10383" h="2070" extrusionOk="0">
                  <a:moveTo>
                    <a:pt x="6096" y="0"/>
                  </a:moveTo>
                  <a:cubicBezTo>
                    <a:pt x="5889" y="0"/>
                    <a:pt x="5681" y="5"/>
                    <a:pt x="5475" y="15"/>
                  </a:cubicBezTo>
                  <a:cubicBezTo>
                    <a:pt x="4592" y="57"/>
                    <a:pt x="3709" y="182"/>
                    <a:pt x="2853" y="396"/>
                  </a:cubicBezTo>
                  <a:cubicBezTo>
                    <a:pt x="2103" y="583"/>
                    <a:pt x="1355" y="843"/>
                    <a:pt x="682" y="1228"/>
                  </a:cubicBezTo>
                  <a:cubicBezTo>
                    <a:pt x="485" y="1343"/>
                    <a:pt x="297" y="1472"/>
                    <a:pt x="118" y="1611"/>
                  </a:cubicBezTo>
                  <a:cubicBezTo>
                    <a:pt x="1" y="1702"/>
                    <a:pt x="23" y="1899"/>
                    <a:pt x="118" y="1992"/>
                  </a:cubicBezTo>
                  <a:cubicBezTo>
                    <a:pt x="172" y="2046"/>
                    <a:pt x="234" y="2070"/>
                    <a:pt x="297" y="2070"/>
                  </a:cubicBezTo>
                  <a:cubicBezTo>
                    <a:pt x="367" y="2070"/>
                    <a:pt x="439" y="2040"/>
                    <a:pt x="501" y="1992"/>
                  </a:cubicBezTo>
                  <a:lnTo>
                    <a:pt x="501" y="1992"/>
                  </a:lnTo>
                  <a:cubicBezTo>
                    <a:pt x="485" y="2005"/>
                    <a:pt x="479" y="2010"/>
                    <a:pt x="480" y="2010"/>
                  </a:cubicBezTo>
                  <a:cubicBezTo>
                    <a:pt x="481" y="2010"/>
                    <a:pt x="537" y="1967"/>
                    <a:pt x="549" y="1958"/>
                  </a:cubicBezTo>
                  <a:cubicBezTo>
                    <a:pt x="579" y="1936"/>
                    <a:pt x="610" y="1914"/>
                    <a:pt x="640" y="1893"/>
                  </a:cubicBezTo>
                  <a:cubicBezTo>
                    <a:pt x="710" y="1845"/>
                    <a:pt x="781" y="1801"/>
                    <a:pt x="851" y="1756"/>
                  </a:cubicBezTo>
                  <a:cubicBezTo>
                    <a:pt x="999" y="1668"/>
                    <a:pt x="1150" y="1587"/>
                    <a:pt x="1303" y="1510"/>
                  </a:cubicBezTo>
                  <a:cubicBezTo>
                    <a:pt x="1381" y="1474"/>
                    <a:pt x="1460" y="1438"/>
                    <a:pt x="1539" y="1402"/>
                  </a:cubicBezTo>
                  <a:cubicBezTo>
                    <a:pt x="1559" y="1394"/>
                    <a:pt x="1579" y="1383"/>
                    <a:pt x="1599" y="1375"/>
                  </a:cubicBezTo>
                  <a:cubicBezTo>
                    <a:pt x="1606" y="1373"/>
                    <a:pt x="1643" y="1358"/>
                    <a:pt x="1642" y="1358"/>
                  </a:cubicBezTo>
                  <a:lnTo>
                    <a:pt x="1642" y="1358"/>
                  </a:lnTo>
                  <a:cubicBezTo>
                    <a:pt x="1642" y="1358"/>
                    <a:pt x="1635" y="1360"/>
                    <a:pt x="1617" y="1367"/>
                  </a:cubicBezTo>
                  <a:cubicBezTo>
                    <a:pt x="1666" y="1347"/>
                    <a:pt x="1714" y="1327"/>
                    <a:pt x="1764" y="1309"/>
                  </a:cubicBezTo>
                  <a:cubicBezTo>
                    <a:pt x="1944" y="1236"/>
                    <a:pt x="2127" y="1172"/>
                    <a:pt x="2313" y="1111"/>
                  </a:cubicBezTo>
                  <a:cubicBezTo>
                    <a:pt x="2708" y="984"/>
                    <a:pt x="3111" y="884"/>
                    <a:pt x="3516" y="799"/>
                  </a:cubicBezTo>
                  <a:cubicBezTo>
                    <a:pt x="3727" y="757"/>
                    <a:pt x="3941" y="718"/>
                    <a:pt x="4155" y="686"/>
                  </a:cubicBezTo>
                  <a:cubicBezTo>
                    <a:pt x="4362" y="654"/>
                    <a:pt x="4519" y="634"/>
                    <a:pt x="4761" y="610"/>
                  </a:cubicBezTo>
                  <a:cubicBezTo>
                    <a:pt x="5204" y="564"/>
                    <a:pt x="5649" y="540"/>
                    <a:pt x="6095" y="540"/>
                  </a:cubicBezTo>
                  <a:cubicBezTo>
                    <a:pt x="6521" y="540"/>
                    <a:pt x="6947" y="562"/>
                    <a:pt x="7371" y="610"/>
                  </a:cubicBezTo>
                  <a:cubicBezTo>
                    <a:pt x="7422" y="616"/>
                    <a:pt x="7472" y="622"/>
                    <a:pt x="7520" y="628"/>
                  </a:cubicBezTo>
                  <a:cubicBezTo>
                    <a:pt x="7523" y="628"/>
                    <a:pt x="7525" y="628"/>
                    <a:pt x="7527" y="629"/>
                  </a:cubicBezTo>
                  <a:lnTo>
                    <a:pt x="7527" y="629"/>
                  </a:lnTo>
                  <a:cubicBezTo>
                    <a:pt x="7532" y="629"/>
                    <a:pt x="7539" y="630"/>
                    <a:pt x="7549" y="632"/>
                  </a:cubicBezTo>
                  <a:cubicBezTo>
                    <a:pt x="7573" y="634"/>
                    <a:pt x="7597" y="638"/>
                    <a:pt x="7621" y="642"/>
                  </a:cubicBezTo>
                  <a:cubicBezTo>
                    <a:pt x="7728" y="658"/>
                    <a:pt x="7833" y="674"/>
                    <a:pt x="7938" y="694"/>
                  </a:cubicBezTo>
                  <a:cubicBezTo>
                    <a:pt x="8133" y="728"/>
                    <a:pt x="8329" y="773"/>
                    <a:pt x="8522" y="823"/>
                  </a:cubicBezTo>
                  <a:cubicBezTo>
                    <a:pt x="8706" y="872"/>
                    <a:pt x="8887" y="928"/>
                    <a:pt x="9066" y="993"/>
                  </a:cubicBezTo>
                  <a:cubicBezTo>
                    <a:pt x="9151" y="1023"/>
                    <a:pt x="9232" y="1055"/>
                    <a:pt x="9314" y="1087"/>
                  </a:cubicBezTo>
                  <a:cubicBezTo>
                    <a:pt x="9296" y="1080"/>
                    <a:pt x="9289" y="1078"/>
                    <a:pt x="9288" y="1078"/>
                  </a:cubicBezTo>
                  <a:lnTo>
                    <a:pt x="9288" y="1078"/>
                  </a:lnTo>
                  <a:cubicBezTo>
                    <a:pt x="9287" y="1078"/>
                    <a:pt x="9323" y="1092"/>
                    <a:pt x="9328" y="1095"/>
                  </a:cubicBezTo>
                  <a:cubicBezTo>
                    <a:pt x="9348" y="1103"/>
                    <a:pt x="9369" y="1111"/>
                    <a:pt x="9389" y="1121"/>
                  </a:cubicBezTo>
                  <a:cubicBezTo>
                    <a:pt x="9433" y="1142"/>
                    <a:pt x="9477" y="1162"/>
                    <a:pt x="9522" y="1184"/>
                  </a:cubicBezTo>
                  <a:cubicBezTo>
                    <a:pt x="9665" y="1255"/>
                    <a:pt x="9802" y="1331"/>
                    <a:pt x="9935" y="1418"/>
                  </a:cubicBezTo>
                  <a:cubicBezTo>
                    <a:pt x="9975" y="1443"/>
                    <a:pt x="10021" y="1455"/>
                    <a:pt x="10067" y="1455"/>
                  </a:cubicBezTo>
                  <a:cubicBezTo>
                    <a:pt x="10162" y="1455"/>
                    <a:pt x="10257" y="1404"/>
                    <a:pt x="10306" y="1321"/>
                  </a:cubicBezTo>
                  <a:cubicBezTo>
                    <a:pt x="10382" y="1190"/>
                    <a:pt x="10332" y="1031"/>
                    <a:pt x="10207" y="950"/>
                  </a:cubicBezTo>
                  <a:cubicBezTo>
                    <a:pt x="9570" y="541"/>
                    <a:pt x="8822" y="309"/>
                    <a:pt x="8081" y="172"/>
                  </a:cubicBezTo>
                  <a:cubicBezTo>
                    <a:pt x="7427" y="52"/>
                    <a:pt x="6761" y="0"/>
                    <a:pt x="6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68625" y="-1858175"/>
              <a:ext cx="264000" cy="47325"/>
            </a:xfrm>
            <a:custGeom>
              <a:avLst/>
              <a:gdLst/>
              <a:ahLst/>
              <a:cxnLst/>
              <a:rect l="l" t="t" r="r" b="b"/>
              <a:pathLst>
                <a:path w="10560" h="1893" extrusionOk="0">
                  <a:moveTo>
                    <a:pt x="6077" y="0"/>
                  </a:moveTo>
                  <a:cubicBezTo>
                    <a:pt x="5631" y="0"/>
                    <a:pt x="5187" y="24"/>
                    <a:pt x="4751" y="66"/>
                  </a:cubicBezTo>
                  <a:cubicBezTo>
                    <a:pt x="3167" y="221"/>
                    <a:pt x="1574" y="628"/>
                    <a:pt x="170" y="1392"/>
                  </a:cubicBezTo>
                  <a:cubicBezTo>
                    <a:pt x="41" y="1460"/>
                    <a:pt x="0" y="1636"/>
                    <a:pt x="73" y="1761"/>
                  </a:cubicBezTo>
                  <a:cubicBezTo>
                    <a:pt x="124" y="1847"/>
                    <a:pt x="214" y="1892"/>
                    <a:pt x="306" y="1892"/>
                  </a:cubicBezTo>
                  <a:cubicBezTo>
                    <a:pt x="352" y="1892"/>
                    <a:pt x="399" y="1881"/>
                    <a:pt x="442" y="1857"/>
                  </a:cubicBezTo>
                  <a:cubicBezTo>
                    <a:pt x="847" y="1638"/>
                    <a:pt x="1216" y="1475"/>
                    <a:pt x="1621" y="1323"/>
                  </a:cubicBezTo>
                  <a:cubicBezTo>
                    <a:pt x="2066" y="1156"/>
                    <a:pt x="2522" y="1021"/>
                    <a:pt x="2983" y="908"/>
                  </a:cubicBezTo>
                  <a:cubicBezTo>
                    <a:pt x="3955" y="670"/>
                    <a:pt x="4880" y="556"/>
                    <a:pt x="5883" y="543"/>
                  </a:cubicBezTo>
                  <a:cubicBezTo>
                    <a:pt x="5938" y="543"/>
                    <a:pt x="5993" y="542"/>
                    <a:pt x="6048" y="542"/>
                  </a:cubicBezTo>
                  <a:cubicBezTo>
                    <a:pt x="6764" y="542"/>
                    <a:pt x="7453" y="604"/>
                    <a:pt x="8133" y="741"/>
                  </a:cubicBezTo>
                  <a:cubicBezTo>
                    <a:pt x="8485" y="811"/>
                    <a:pt x="8836" y="904"/>
                    <a:pt x="9179" y="1021"/>
                  </a:cubicBezTo>
                  <a:cubicBezTo>
                    <a:pt x="9265" y="1049"/>
                    <a:pt x="9350" y="1082"/>
                    <a:pt x="9435" y="1114"/>
                  </a:cubicBezTo>
                  <a:cubicBezTo>
                    <a:pt x="9477" y="1130"/>
                    <a:pt x="9517" y="1146"/>
                    <a:pt x="9559" y="1162"/>
                  </a:cubicBezTo>
                  <a:cubicBezTo>
                    <a:pt x="9576" y="1168"/>
                    <a:pt x="9592" y="1176"/>
                    <a:pt x="9608" y="1182"/>
                  </a:cubicBezTo>
                  <a:cubicBezTo>
                    <a:pt x="9629" y="1191"/>
                    <a:pt x="9637" y="1194"/>
                    <a:pt x="9637" y="1194"/>
                  </a:cubicBezTo>
                  <a:cubicBezTo>
                    <a:pt x="9637" y="1194"/>
                    <a:pt x="9637" y="1194"/>
                    <a:pt x="9637" y="1194"/>
                  </a:cubicBezTo>
                  <a:lnTo>
                    <a:pt x="9637" y="1194"/>
                  </a:lnTo>
                  <a:cubicBezTo>
                    <a:pt x="9638" y="1195"/>
                    <a:pt x="9640" y="1196"/>
                    <a:pt x="9642" y="1196"/>
                  </a:cubicBezTo>
                  <a:cubicBezTo>
                    <a:pt x="9805" y="1267"/>
                    <a:pt x="9963" y="1344"/>
                    <a:pt x="10118" y="1426"/>
                  </a:cubicBezTo>
                  <a:cubicBezTo>
                    <a:pt x="10161" y="1449"/>
                    <a:pt x="10208" y="1460"/>
                    <a:pt x="10255" y="1460"/>
                  </a:cubicBezTo>
                  <a:cubicBezTo>
                    <a:pt x="10348" y="1460"/>
                    <a:pt x="10437" y="1415"/>
                    <a:pt x="10489" y="1327"/>
                  </a:cubicBezTo>
                  <a:cubicBezTo>
                    <a:pt x="10559" y="1204"/>
                    <a:pt x="10521" y="1027"/>
                    <a:pt x="10392" y="959"/>
                  </a:cubicBezTo>
                  <a:cubicBezTo>
                    <a:pt x="9079" y="262"/>
                    <a:pt x="7567" y="0"/>
                    <a:pt x="6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76425" y="-1802350"/>
              <a:ext cx="265450" cy="43975"/>
            </a:xfrm>
            <a:custGeom>
              <a:avLst/>
              <a:gdLst/>
              <a:ahLst/>
              <a:cxnLst/>
              <a:rect l="l" t="t" r="r" b="b"/>
              <a:pathLst>
                <a:path w="10618" h="1759" extrusionOk="0">
                  <a:moveTo>
                    <a:pt x="5987" y="1"/>
                  </a:moveTo>
                  <a:cubicBezTo>
                    <a:pt x="5483" y="1"/>
                    <a:pt x="4979" y="31"/>
                    <a:pt x="4481" y="88"/>
                  </a:cubicBezTo>
                  <a:cubicBezTo>
                    <a:pt x="2998" y="255"/>
                    <a:pt x="1526" y="634"/>
                    <a:pt x="168" y="1259"/>
                  </a:cubicBezTo>
                  <a:cubicBezTo>
                    <a:pt x="33" y="1321"/>
                    <a:pt x="1" y="1511"/>
                    <a:pt x="71" y="1630"/>
                  </a:cubicBezTo>
                  <a:cubicBezTo>
                    <a:pt x="123" y="1718"/>
                    <a:pt x="208" y="1758"/>
                    <a:pt x="298" y="1758"/>
                  </a:cubicBezTo>
                  <a:cubicBezTo>
                    <a:pt x="346" y="1758"/>
                    <a:pt x="394" y="1747"/>
                    <a:pt x="440" y="1727"/>
                  </a:cubicBezTo>
                  <a:cubicBezTo>
                    <a:pt x="521" y="1688"/>
                    <a:pt x="601" y="1654"/>
                    <a:pt x="682" y="1618"/>
                  </a:cubicBezTo>
                  <a:cubicBezTo>
                    <a:pt x="702" y="1610"/>
                    <a:pt x="722" y="1600"/>
                    <a:pt x="744" y="1592"/>
                  </a:cubicBezTo>
                  <a:lnTo>
                    <a:pt x="744" y="1592"/>
                  </a:lnTo>
                  <a:cubicBezTo>
                    <a:pt x="726" y="1599"/>
                    <a:pt x="720" y="1602"/>
                    <a:pt x="720" y="1602"/>
                  </a:cubicBezTo>
                  <a:cubicBezTo>
                    <a:pt x="720" y="1602"/>
                    <a:pt x="757" y="1586"/>
                    <a:pt x="763" y="1583"/>
                  </a:cubicBezTo>
                  <a:cubicBezTo>
                    <a:pt x="813" y="1563"/>
                    <a:pt x="863" y="1543"/>
                    <a:pt x="914" y="1523"/>
                  </a:cubicBezTo>
                  <a:cubicBezTo>
                    <a:pt x="1101" y="1446"/>
                    <a:pt x="1293" y="1378"/>
                    <a:pt x="1484" y="1311"/>
                  </a:cubicBezTo>
                  <a:cubicBezTo>
                    <a:pt x="1899" y="1168"/>
                    <a:pt x="2322" y="1045"/>
                    <a:pt x="2750" y="941"/>
                  </a:cubicBezTo>
                  <a:cubicBezTo>
                    <a:pt x="3211" y="828"/>
                    <a:pt x="3677" y="739"/>
                    <a:pt x="4146" y="670"/>
                  </a:cubicBezTo>
                  <a:cubicBezTo>
                    <a:pt x="4175" y="666"/>
                    <a:pt x="4205" y="662"/>
                    <a:pt x="4233" y="658"/>
                  </a:cubicBezTo>
                  <a:cubicBezTo>
                    <a:pt x="4241" y="657"/>
                    <a:pt x="4248" y="656"/>
                    <a:pt x="4253" y="655"/>
                  </a:cubicBezTo>
                  <a:lnTo>
                    <a:pt x="4253" y="655"/>
                  </a:lnTo>
                  <a:cubicBezTo>
                    <a:pt x="4258" y="655"/>
                    <a:pt x="4266" y="654"/>
                    <a:pt x="4277" y="652"/>
                  </a:cubicBezTo>
                  <a:cubicBezTo>
                    <a:pt x="4336" y="644"/>
                    <a:pt x="4394" y="638"/>
                    <a:pt x="4453" y="630"/>
                  </a:cubicBezTo>
                  <a:cubicBezTo>
                    <a:pt x="4580" y="616"/>
                    <a:pt x="4707" y="602"/>
                    <a:pt x="4836" y="592"/>
                  </a:cubicBezTo>
                  <a:cubicBezTo>
                    <a:pt x="5084" y="570"/>
                    <a:pt x="5332" y="554"/>
                    <a:pt x="5581" y="546"/>
                  </a:cubicBezTo>
                  <a:cubicBezTo>
                    <a:pt x="5710" y="542"/>
                    <a:pt x="5839" y="540"/>
                    <a:pt x="5967" y="540"/>
                  </a:cubicBezTo>
                  <a:cubicBezTo>
                    <a:pt x="6232" y="540"/>
                    <a:pt x="6495" y="548"/>
                    <a:pt x="6758" y="566"/>
                  </a:cubicBezTo>
                  <a:cubicBezTo>
                    <a:pt x="7174" y="592"/>
                    <a:pt x="7522" y="636"/>
                    <a:pt x="7921" y="711"/>
                  </a:cubicBezTo>
                  <a:cubicBezTo>
                    <a:pt x="8717" y="860"/>
                    <a:pt x="9477" y="1110"/>
                    <a:pt x="10177" y="1479"/>
                  </a:cubicBezTo>
                  <a:cubicBezTo>
                    <a:pt x="10221" y="1502"/>
                    <a:pt x="10268" y="1513"/>
                    <a:pt x="10315" y="1513"/>
                  </a:cubicBezTo>
                  <a:cubicBezTo>
                    <a:pt x="10408" y="1513"/>
                    <a:pt x="10497" y="1469"/>
                    <a:pt x="10547" y="1382"/>
                  </a:cubicBezTo>
                  <a:cubicBezTo>
                    <a:pt x="10618" y="1259"/>
                    <a:pt x="10580" y="1080"/>
                    <a:pt x="10451" y="1011"/>
                  </a:cubicBezTo>
                  <a:cubicBezTo>
                    <a:pt x="9077" y="289"/>
                    <a:pt x="7531" y="1"/>
                    <a:pt x="5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85700" y="-1741625"/>
              <a:ext cx="192750" cy="38850"/>
            </a:xfrm>
            <a:custGeom>
              <a:avLst/>
              <a:gdLst/>
              <a:ahLst/>
              <a:cxnLst/>
              <a:rect l="l" t="t" r="r" b="b"/>
              <a:pathLst>
                <a:path w="7710" h="1554" extrusionOk="0">
                  <a:moveTo>
                    <a:pt x="4532" y="1"/>
                  </a:moveTo>
                  <a:cubicBezTo>
                    <a:pt x="4366" y="1"/>
                    <a:pt x="4199" y="6"/>
                    <a:pt x="4033" y="15"/>
                  </a:cubicBezTo>
                  <a:cubicBezTo>
                    <a:pt x="3014" y="74"/>
                    <a:pt x="2012" y="313"/>
                    <a:pt x="1061" y="676"/>
                  </a:cubicBezTo>
                  <a:cubicBezTo>
                    <a:pt x="758" y="791"/>
                    <a:pt x="460" y="920"/>
                    <a:pt x="168" y="1055"/>
                  </a:cubicBezTo>
                  <a:cubicBezTo>
                    <a:pt x="33" y="1115"/>
                    <a:pt x="1" y="1307"/>
                    <a:pt x="71" y="1424"/>
                  </a:cubicBezTo>
                  <a:cubicBezTo>
                    <a:pt x="122" y="1513"/>
                    <a:pt x="207" y="1554"/>
                    <a:pt x="297" y="1554"/>
                  </a:cubicBezTo>
                  <a:cubicBezTo>
                    <a:pt x="345" y="1554"/>
                    <a:pt x="394" y="1542"/>
                    <a:pt x="440" y="1521"/>
                  </a:cubicBezTo>
                  <a:cubicBezTo>
                    <a:pt x="1294" y="1128"/>
                    <a:pt x="2246" y="803"/>
                    <a:pt x="3211" y="646"/>
                  </a:cubicBezTo>
                  <a:cubicBezTo>
                    <a:pt x="3635" y="576"/>
                    <a:pt x="4110" y="539"/>
                    <a:pt x="4570" y="539"/>
                  </a:cubicBezTo>
                  <a:cubicBezTo>
                    <a:pt x="4627" y="539"/>
                    <a:pt x="4683" y="540"/>
                    <a:pt x="4739" y="541"/>
                  </a:cubicBezTo>
                  <a:cubicBezTo>
                    <a:pt x="5305" y="553"/>
                    <a:pt x="5849" y="622"/>
                    <a:pt x="6400" y="741"/>
                  </a:cubicBezTo>
                  <a:cubicBezTo>
                    <a:pt x="6716" y="809"/>
                    <a:pt x="7028" y="894"/>
                    <a:pt x="7337" y="993"/>
                  </a:cubicBezTo>
                  <a:cubicBezTo>
                    <a:pt x="7361" y="1000"/>
                    <a:pt x="7385" y="1004"/>
                    <a:pt x="7409" y="1004"/>
                  </a:cubicBezTo>
                  <a:cubicBezTo>
                    <a:pt x="7526" y="1004"/>
                    <a:pt x="7637" y="919"/>
                    <a:pt x="7669" y="803"/>
                  </a:cubicBezTo>
                  <a:cubicBezTo>
                    <a:pt x="7710" y="658"/>
                    <a:pt x="7621" y="515"/>
                    <a:pt x="7482" y="471"/>
                  </a:cubicBezTo>
                  <a:cubicBezTo>
                    <a:pt x="6528" y="170"/>
                    <a:pt x="5532" y="1"/>
                    <a:pt x="45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089475" y="-2083925"/>
              <a:ext cx="253900" cy="73825"/>
            </a:xfrm>
            <a:custGeom>
              <a:avLst/>
              <a:gdLst/>
              <a:ahLst/>
              <a:cxnLst/>
              <a:rect l="l" t="t" r="r" b="b"/>
              <a:pathLst>
                <a:path w="10156" h="2953" extrusionOk="0">
                  <a:moveTo>
                    <a:pt x="7079" y="0"/>
                  </a:moveTo>
                  <a:cubicBezTo>
                    <a:pt x="6053" y="0"/>
                    <a:pt x="5025" y="146"/>
                    <a:pt x="4045" y="413"/>
                  </a:cubicBezTo>
                  <a:cubicBezTo>
                    <a:pt x="2635" y="798"/>
                    <a:pt x="1254" y="1467"/>
                    <a:pt x="196" y="2493"/>
                  </a:cubicBezTo>
                  <a:cubicBezTo>
                    <a:pt x="1" y="2681"/>
                    <a:pt x="186" y="2952"/>
                    <a:pt x="396" y="2952"/>
                  </a:cubicBezTo>
                  <a:cubicBezTo>
                    <a:pt x="457" y="2952"/>
                    <a:pt x="521" y="2929"/>
                    <a:pt x="577" y="2874"/>
                  </a:cubicBezTo>
                  <a:cubicBezTo>
                    <a:pt x="732" y="2725"/>
                    <a:pt x="895" y="2584"/>
                    <a:pt x="1063" y="2449"/>
                  </a:cubicBezTo>
                  <a:cubicBezTo>
                    <a:pt x="1129" y="2397"/>
                    <a:pt x="1188" y="2352"/>
                    <a:pt x="1282" y="2284"/>
                  </a:cubicBezTo>
                  <a:cubicBezTo>
                    <a:pt x="1375" y="2217"/>
                    <a:pt x="1472" y="2151"/>
                    <a:pt x="1569" y="2088"/>
                  </a:cubicBezTo>
                  <a:cubicBezTo>
                    <a:pt x="1951" y="1836"/>
                    <a:pt x="2359" y="1621"/>
                    <a:pt x="2776" y="1433"/>
                  </a:cubicBezTo>
                  <a:cubicBezTo>
                    <a:pt x="2967" y="1349"/>
                    <a:pt x="3169" y="1268"/>
                    <a:pt x="3394" y="1185"/>
                  </a:cubicBezTo>
                  <a:cubicBezTo>
                    <a:pt x="3620" y="1105"/>
                    <a:pt x="3848" y="1032"/>
                    <a:pt x="4078" y="966"/>
                  </a:cubicBezTo>
                  <a:cubicBezTo>
                    <a:pt x="4545" y="833"/>
                    <a:pt x="5023" y="730"/>
                    <a:pt x="5503" y="659"/>
                  </a:cubicBezTo>
                  <a:cubicBezTo>
                    <a:pt x="5648" y="637"/>
                    <a:pt x="5807" y="617"/>
                    <a:pt x="5984" y="599"/>
                  </a:cubicBezTo>
                  <a:cubicBezTo>
                    <a:pt x="6170" y="581"/>
                    <a:pt x="6355" y="569"/>
                    <a:pt x="6541" y="558"/>
                  </a:cubicBezTo>
                  <a:cubicBezTo>
                    <a:pt x="6720" y="550"/>
                    <a:pt x="6900" y="545"/>
                    <a:pt x="7080" y="545"/>
                  </a:cubicBezTo>
                  <a:cubicBezTo>
                    <a:pt x="7270" y="545"/>
                    <a:pt x="7460" y="550"/>
                    <a:pt x="7649" y="561"/>
                  </a:cubicBezTo>
                  <a:cubicBezTo>
                    <a:pt x="7822" y="569"/>
                    <a:pt x="7996" y="583"/>
                    <a:pt x="8167" y="601"/>
                  </a:cubicBezTo>
                  <a:cubicBezTo>
                    <a:pt x="8365" y="621"/>
                    <a:pt x="8467" y="637"/>
                    <a:pt x="8663" y="667"/>
                  </a:cubicBezTo>
                  <a:cubicBezTo>
                    <a:pt x="9015" y="726"/>
                    <a:pt x="9364" y="804"/>
                    <a:pt x="9707" y="905"/>
                  </a:cubicBezTo>
                  <a:cubicBezTo>
                    <a:pt x="9735" y="914"/>
                    <a:pt x="9763" y="918"/>
                    <a:pt x="9788" y="918"/>
                  </a:cubicBezTo>
                  <a:cubicBezTo>
                    <a:pt x="10062" y="918"/>
                    <a:pt x="10156" y="474"/>
                    <a:pt x="9850" y="385"/>
                  </a:cubicBezTo>
                  <a:cubicBezTo>
                    <a:pt x="8953" y="122"/>
                    <a:pt x="8017" y="0"/>
                    <a:pt x="7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102175" y="-2016925"/>
              <a:ext cx="251700" cy="64050"/>
            </a:xfrm>
            <a:custGeom>
              <a:avLst/>
              <a:gdLst/>
              <a:ahLst/>
              <a:cxnLst/>
              <a:rect l="l" t="t" r="r" b="b"/>
              <a:pathLst>
                <a:path w="10068" h="2562" extrusionOk="0">
                  <a:moveTo>
                    <a:pt x="1975" y="1733"/>
                  </a:moveTo>
                  <a:lnTo>
                    <a:pt x="1975" y="1733"/>
                  </a:lnTo>
                  <a:cubicBezTo>
                    <a:pt x="1970" y="1736"/>
                    <a:pt x="1967" y="1737"/>
                    <a:pt x="1967" y="1737"/>
                  </a:cubicBezTo>
                  <a:cubicBezTo>
                    <a:pt x="1967" y="1737"/>
                    <a:pt x="1970" y="1736"/>
                    <a:pt x="1975" y="1733"/>
                  </a:cubicBezTo>
                  <a:close/>
                  <a:moveTo>
                    <a:pt x="7508" y="0"/>
                  </a:moveTo>
                  <a:cubicBezTo>
                    <a:pt x="7470" y="0"/>
                    <a:pt x="7433" y="0"/>
                    <a:pt x="7395" y="1"/>
                  </a:cubicBezTo>
                  <a:cubicBezTo>
                    <a:pt x="6448" y="9"/>
                    <a:pt x="5500" y="146"/>
                    <a:pt x="4577" y="349"/>
                  </a:cubicBezTo>
                  <a:cubicBezTo>
                    <a:pt x="3757" y="529"/>
                    <a:pt x="2949" y="773"/>
                    <a:pt x="2167" y="1077"/>
                  </a:cubicBezTo>
                  <a:cubicBezTo>
                    <a:pt x="1478" y="1345"/>
                    <a:pt x="799" y="1657"/>
                    <a:pt x="174" y="2056"/>
                  </a:cubicBezTo>
                  <a:cubicBezTo>
                    <a:pt x="51" y="2135"/>
                    <a:pt x="0" y="2296"/>
                    <a:pt x="77" y="2427"/>
                  </a:cubicBezTo>
                  <a:cubicBezTo>
                    <a:pt x="126" y="2510"/>
                    <a:pt x="221" y="2561"/>
                    <a:pt x="316" y="2561"/>
                  </a:cubicBezTo>
                  <a:cubicBezTo>
                    <a:pt x="362" y="2561"/>
                    <a:pt x="407" y="2550"/>
                    <a:pt x="448" y="2524"/>
                  </a:cubicBezTo>
                  <a:cubicBezTo>
                    <a:pt x="770" y="2316"/>
                    <a:pt x="1107" y="2135"/>
                    <a:pt x="1454" y="1970"/>
                  </a:cubicBezTo>
                  <a:cubicBezTo>
                    <a:pt x="1542" y="1925"/>
                    <a:pt x="1633" y="1883"/>
                    <a:pt x="1726" y="1843"/>
                  </a:cubicBezTo>
                  <a:cubicBezTo>
                    <a:pt x="1772" y="1823"/>
                    <a:pt x="1818" y="1800"/>
                    <a:pt x="1865" y="1780"/>
                  </a:cubicBezTo>
                  <a:cubicBezTo>
                    <a:pt x="1889" y="1770"/>
                    <a:pt x="1913" y="1760"/>
                    <a:pt x="1935" y="1750"/>
                  </a:cubicBezTo>
                  <a:cubicBezTo>
                    <a:pt x="1950" y="1745"/>
                    <a:pt x="1965" y="1737"/>
                    <a:pt x="1980" y="1731"/>
                  </a:cubicBezTo>
                  <a:lnTo>
                    <a:pt x="1980" y="1731"/>
                  </a:lnTo>
                  <a:cubicBezTo>
                    <a:pt x="1978" y="1732"/>
                    <a:pt x="1977" y="1733"/>
                    <a:pt x="1975" y="1733"/>
                  </a:cubicBezTo>
                  <a:lnTo>
                    <a:pt x="1975" y="1733"/>
                  </a:lnTo>
                  <a:cubicBezTo>
                    <a:pt x="1978" y="1732"/>
                    <a:pt x="1980" y="1731"/>
                    <a:pt x="1984" y="1730"/>
                  </a:cubicBezTo>
                  <a:lnTo>
                    <a:pt x="1984" y="1730"/>
                  </a:lnTo>
                  <a:cubicBezTo>
                    <a:pt x="1982" y="1730"/>
                    <a:pt x="1981" y="1731"/>
                    <a:pt x="1980" y="1731"/>
                  </a:cubicBezTo>
                  <a:lnTo>
                    <a:pt x="1980" y="1731"/>
                  </a:lnTo>
                  <a:cubicBezTo>
                    <a:pt x="1983" y="1730"/>
                    <a:pt x="1987" y="1728"/>
                    <a:pt x="1992" y="1726"/>
                  </a:cubicBezTo>
                  <a:cubicBezTo>
                    <a:pt x="2197" y="1641"/>
                    <a:pt x="2403" y="1561"/>
                    <a:pt x="2612" y="1484"/>
                  </a:cubicBezTo>
                  <a:cubicBezTo>
                    <a:pt x="3497" y="1160"/>
                    <a:pt x="4412" y="914"/>
                    <a:pt x="5337" y="746"/>
                  </a:cubicBezTo>
                  <a:cubicBezTo>
                    <a:pt x="6042" y="618"/>
                    <a:pt x="6760" y="539"/>
                    <a:pt x="7504" y="539"/>
                  </a:cubicBezTo>
                  <a:cubicBezTo>
                    <a:pt x="7565" y="539"/>
                    <a:pt x="7626" y="540"/>
                    <a:pt x="7687" y="541"/>
                  </a:cubicBezTo>
                  <a:cubicBezTo>
                    <a:pt x="7867" y="545"/>
                    <a:pt x="8046" y="553"/>
                    <a:pt x="8227" y="569"/>
                  </a:cubicBezTo>
                  <a:cubicBezTo>
                    <a:pt x="8318" y="575"/>
                    <a:pt x="8409" y="585"/>
                    <a:pt x="8499" y="595"/>
                  </a:cubicBezTo>
                  <a:cubicBezTo>
                    <a:pt x="8515" y="597"/>
                    <a:pt x="8530" y="599"/>
                    <a:pt x="8548" y="601"/>
                  </a:cubicBezTo>
                  <a:lnTo>
                    <a:pt x="8548" y="601"/>
                  </a:lnTo>
                  <a:cubicBezTo>
                    <a:pt x="8548" y="601"/>
                    <a:pt x="8555" y="602"/>
                    <a:pt x="8574" y="605"/>
                  </a:cubicBezTo>
                  <a:cubicBezTo>
                    <a:pt x="8622" y="611"/>
                    <a:pt x="8671" y="619"/>
                    <a:pt x="8717" y="628"/>
                  </a:cubicBezTo>
                  <a:cubicBezTo>
                    <a:pt x="9050" y="682"/>
                    <a:pt x="9378" y="765"/>
                    <a:pt x="9693" y="883"/>
                  </a:cubicBezTo>
                  <a:cubicBezTo>
                    <a:pt x="9716" y="892"/>
                    <a:pt x="9740" y="896"/>
                    <a:pt x="9764" y="896"/>
                  </a:cubicBezTo>
                  <a:cubicBezTo>
                    <a:pt x="9880" y="896"/>
                    <a:pt x="9995" y="803"/>
                    <a:pt x="10025" y="694"/>
                  </a:cubicBezTo>
                  <a:cubicBezTo>
                    <a:pt x="10067" y="543"/>
                    <a:pt x="9975" y="414"/>
                    <a:pt x="9836" y="361"/>
                  </a:cubicBezTo>
                  <a:cubicBezTo>
                    <a:pt x="9099" y="83"/>
                    <a:pt x="8293" y="0"/>
                    <a:pt x="7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108275" y="-1948900"/>
              <a:ext cx="254875" cy="57875"/>
            </a:xfrm>
            <a:custGeom>
              <a:avLst/>
              <a:gdLst/>
              <a:ahLst/>
              <a:cxnLst/>
              <a:rect l="l" t="t" r="r" b="b"/>
              <a:pathLst>
                <a:path w="10195" h="2315" extrusionOk="0">
                  <a:moveTo>
                    <a:pt x="6577" y="1"/>
                  </a:moveTo>
                  <a:cubicBezTo>
                    <a:pt x="5920" y="1"/>
                    <a:pt x="5263" y="60"/>
                    <a:pt x="4614" y="158"/>
                  </a:cubicBezTo>
                  <a:cubicBezTo>
                    <a:pt x="3765" y="287"/>
                    <a:pt x="2925" y="498"/>
                    <a:pt x="2118" y="797"/>
                  </a:cubicBezTo>
                  <a:cubicBezTo>
                    <a:pt x="1437" y="1049"/>
                    <a:pt x="756" y="1361"/>
                    <a:pt x="178" y="1806"/>
                  </a:cubicBezTo>
                  <a:cubicBezTo>
                    <a:pt x="63" y="1897"/>
                    <a:pt x="0" y="2038"/>
                    <a:pt x="81" y="2177"/>
                  </a:cubicBezTo>
                  <a:cubicBezTo>
                    <a:pt x="128" y="2256"/>
                    <a:pt x="230" y="2315"/>
                    <a:pt x="327" y="2315"/>
                  </a:cubicBezTo>
                  <a:cubicBezTo>
                    <a:pt x="371" y="2315"/>
                    <a:pt x="415" y="2302"/>
                    <a:pt x="452" y="2274"/>
                  </a:cubicBezTo>
                  <a:cubicBezTo>
                    <a:pt x="724" y="2064"/>
                    <a:pt x="1018" y="1887"/>
                    <a:pt x="1322" y="1730"/>
                  </a:cubicBezTo>
                  <a:cubicBezTo>
                    <a:pt x="1494" y="1641"/>
                    <a:pt x="1671" y="1558"/>
                    <a:pt x="1848" y="1482"/>
                  </a:cubicBezTo>
                  <a:cubicBezTo>
                    <a:pt x="1850" y="1481"/>
                    <a:pt x="1869" y="1473"/>
                    <a:pt x="1881" y="1467"/>
                  </a:cubicBezTo>
                  <a:lnTo>
                    <a:pt x="1881" y="1467"/>
                  </a:lnTo>
                  <a:cubicBezTo>
                    <a:pt x="1901" y="1459"/>
                    <a:pt x="1920" y="1452"/>
                    <a:pt x="1939" y="1444"/>
                  </a:cubicBezTo>
                  <a:cubicBezTo>
                    <a:pt x="1983" y="1425"/>
                    <a:pt x="2030" y="1407"/>
                    <a:pt x="2076" y="1389"/>
                  </a:cubicBezTo>
                  <a:cubicBezTo>
                    <a:pt x="2177" y="1349"/>
                    <a:pt x="2278" y="1311"/>
                    <a:pt x="2380" y="1274"/>
                  </a:cubicBezTo>
                  <a:cubicBezTo>
                    <a:pt x="2794" y="1125"/>
                    <a:pt x="3217" y="1002"/>
                    <a:pt x="3644" y="899"/>
                  </a:cubicBezTo>
                  <a:cubicBezTo>
                    <a:pt x="3868" y="845"/>
                    <a:pt x="4092" y="797"/>
                    <a:pt x="4317" y="754"/>
                  </a:cubicBezTo>
                  <a:cubicBezTo>
                    <a:pt x="4426" y="734"/>
                    <a:pt x="4537" y="714"/>
                    <a:pt x="4648" y="696"/>
                  </a:cubicBezTo>
                  <a:cubicBezTo>
                    <a:pt x="4702" y="688"/>
                    <a:pt x="4757" y="680"/>
                    <a:pt x="4813" y="672"/>
                  </a:cubicBezTo>
                  <a:cubicBezTo>
                    <a:pt x="4841" y="668"/>
                    <a:pt x="4870" y="664"/>
                    <a:pt x="4896" y="660"/>
                  </a:cubicBezTo>
                  <a:cubicBezTo>
                    <a:pt x="4903" y="658"/>
                    <a:pt x="4959" y="650"/>
                    <a:pt x="4972" y="648"/>
                  </a:cubicBezTo>
                  <a:lnTo>
                    <a:pt x="4972" y="648"/>
                  </a:lnTo>
                  <a:cubicBezTo>
                    <a:pt x="5497" y="579"/>
                    <a:pt x="6027" y="541"/>
                    <a:pt x="6556" y="541"/>
                  </a:cubicBezTo>
                  <a:cubicBezTo>
                    <a:pt x="6880" y="541"/>
                    <a:pt x="7203" y="555"/>
                    <a:pt x="7526" y="585"/>
                  </a:cubicBezTo>
                  <a:cubicBezTo>
                    <a:pt x="7758" y="605"/>
                    <a:pt x="7875" y="621"/>
                    <a:pt x="8094" y="658"/>
                  </a:cubicBezTo>
                  <a:cubicBezTo>
                    <a:pt x="8294" y="692"/>
                    <a:pt x="8491" y="732"/>
                    <a:pt x="8687" y="780"/>
                  </a:cubicBezTo>
                  <a:cubicBezTo>
                    <a:pt x="8876" y="829"/>
                    <a:pt x="9064" y="885"/>
                    <a:pt x="9249" y="950"/>
                  </a:cubicBezTo>
                  <a:cubicBezTo>
                    <a:pt x="9342" y="984"/>
                    <a:pt x="9436" y="1020"/>
                    <a:pt x="9527" y="1057"/>
                  </a:cubicBezTo>
                  <a:cubicBezTo>
                    <a:pt x="9547" y="1065"/>
                    <a:pt x="9553" y="1068"/>
                    <a:pt x="9553" y="1068"/>
                  </a:cubicBezTo>
                  <a:cubicBezTo>
                    <a:pt x="9553" y="1068"/>
                    <a:pt x="9530" y="1058"/>
                    <a:pt x="9529" y="1058"/>
                  </a:cubicBezTo>
                  <a:lnTo>
                    <a:pt x="9529" y="1058"/>
                  </a:lnTo>
                  <a:cubicBezTo>
                    <a:pt x="9529" y="1058"/>
                    <a:pt x="9536" y="1060"/>
                    <a:pt x="9555" y="1069"/>
                  </a:cubicBezTo>
                  <a:cubicBezTo>
                    <a:pt x="9578" y="1079"/>
                    <a:pt x="9600" y="1089"/>
                    <a:pt x="9622" y="1099"/>
                  </a:cubicBezTo>
                  <a:cubicBezTo>
                    <a:pt x="9666" y="1119"/>
                    <a:pt x="9711" y="1139"/>
                    <a:pt x="9755" y="1161"/>
                  </a:cubicBezTo>
                  <a:cubicBezTo>
                    <a:pt x="9800" y="1183"/>
                    <a:pt x="9848" y="1195"/>
                    <a:pt x="9895" y="1195"/>
                  </a:cubicBezTo>
                  <a:cubicBezTo>
                    <a:pt x="9986" y="1195"/>
                    <a:pt x="10072" y="1152"/>
                    <a:pt x="10124" y="1065"/>
                  </a:cubicBezTo>
                  <a:cubicBezTo>
                    <a:pt x="10194" y="946"/>
                    <a:pt x="10160" y="758"/>
                    <a:pt x="10027" y="694"/>
                  </a:cubicBezTo>
                  <a:cubicBezTo>
                    <a:pt x="9219" y="303"/>
                    <a:pt x="8336" y="113"/>
                    <a:pt x="7445" y="37"/>
                  </a:cubicBezTo>
                  <a:cubicBezTo>
                    <a:pt x="7156" y="12"/>
                    <a:pt x="6867" y="1"/>
                    <a:pt x="6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120675" y="-1883700"/>
              <a:ext cx="172775" cy="49775"/>
            </a:xfrm>
            <a:custGeom>
              <a:avLst/>
              <a:gdLst/>
              <a:ahLst/>
              <a:cxnLst/>
              <a:rect l="l" t="t" r="r" b="b"/>
              <a:pathLst>
                <a:path w="6911" h="1991" extrusionOk="0">
                  <a:moveTo>
                    <a:pt x="5373" y="0"/>
                  </a:moveTo>
                  <a:cubicBezTo>
                    <a:pt x="4806" y="0"/>
                    <a:pt x="4239" y="52"/>
                    <a:pt x="3678" y="146"/>
                  </a:cubicBezTo>
                  <a:cubicBezTo>
                    <a:pt x="2666" y="313"/>
                    <a:pt x="1671" y="633"/>
                    <a:pt x="768" y="1123"/>
                  </a:cubicBezTo>
                  <a:cubicBezTo>
                    <a:pt x="564" y="1234"/>
                    <a:pt x="367" y="1355"/>
                    <a:pt x="175" y="1486"/>
                  </a:cubicBezTo>
                  <a:cubicBezTo>
                    <a:pt x="54" y="1568"/>
                    <a:pt x="0" y="1722"/>
                    <a:pt x="79" y="1855"/>
                  </a:cubicBezTo>
                  <a:cubicBezTo>
                    <a:pt x="127" y="1937"/>
                    <a:pt x="223" y="1991"/>
                    <a:pt x="319" y="1991"/>
                  </a:cubicBezTo>
                  <a:cubicBezTo>
                    <a:pt x="365" y="1991"/>
                    <a:pt x="410" y="1979"/>
                    <a:pt x="450" y="1951"/>
                  </a:cubicBezTo>
                  <a:cubicBezTo>
                    <a:pt x="1278" y="1383"/>
                    <a:pt x="2179" y="1032"/>
                    <a:pt x="3156" y="801"/>
                  </a:cubicBezTo>
                  <a:cubicBezTo>
                    <a:pt x="3877" y="628"/>
                    <a:pt x="4607" y="536"/>
                    <a:pt x="5350" y="536"/>
                  </a:cubicBezTo>
                  <a:cubicBezTo>
                    <a:pt x="5596" y="536"/>
                    <a:pt x="5843" y="546"/>
                    <a:pt x="6093" y="567"/>
                  </a:cubicBezTo>
                  <a:cubicBezTo>
                    <a:pt x="6175" y="575"/>
                    <a:pt x="6260" y="583"/>
                    <a:pt x="6343" y="593"/>
                  </a:cubicBezTo>
                  <a:cubicBezTo>
                    <a:pt x="6351" y="593"/>
                    <a:pt x="6422" y="603"/>
                    <a:pt x="6420" y="603"/>
                  </a:cubicBezTo>
                  <a:cubicBezTo>
                    <a:pt x="6419" y="603"/>
                    <a:pt x="6416" y="602"/>
                    <a:pt x="6407" y="601"/>
                  </a:cubicBezTo>
                  <a:lnTo>
                    <a:pt x="6407" y="601"/>
                  </a:lnTo>
                  <a:cubicBezTo>
                    <a:pt x="6453" y="607"/>
                    <a:pt x="6498" y="613"/>
                    <a:pt x="6544" y="619"/>
                  </a:cubicBezTo>
                  <a:cubicBezTo>
                    <a:pt x="6564" y="622"/>
                    <a:pt x="6584" y="624"/>
                    <a:pt x="6604" y="624"/>
                  </a:cubicBezTo>
                  <a:cubicBezTo>
                    <a:pt x="6727" y="624"/>
                    <a:pt x="6838" y="564"/>
                    <a:pt x="6875" y="432"/>
                  </a:cubicBezTo>
                  <a:cubicBezTo>
                    <a:pt x="6911" y="303"/>
                    <a:pt x="6832" y="121"/>
                    <a:pt x="6687" y="99"/>
                  </a:cubicBezTo>
                  <a:cubicBezTo>
                    <a:pt x="6251" y="32"/>
                    <a:pt x="5812" y="0"/>
                    <a:pt x="5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123850" y="-1826050"/>
              <a:ext cx="237725" cy="53875"/>
            </a:xfrm>
            <a:custGeom>
              <a:avLst/>
              <a:gdLst/>
              <a:ahLst/>
              <a:cxnLst/>
              <a:rect l="l" t="t" r="r" b="b"/>
              <a:pathLst>
                <a:path w="9509" h="2155" extrusionOk="0">
                  <a:moveTo>
                    <a:pt x="6467" y="0"/>
                  </a:moveTo>
                  <a:cubicBezTo>
                    <a:pt x="5558" y="0"/>
                    <a:pt x="4648" y="113"/>
                    <a:pt x="3761" y="298"/>
                  </a:cubicBezTo>
                  <a:cubicBezTo>
                    <a:pt x="2515" y="558"/>
                    <a:pt x="1256" y="974"/>
                    <a:pt x="173" y="1651"/>
                  </a:cubicBezTo>
                  <a:cubicBezTo>
                    <a:pt x="48" y="1729"/>
                    <a:pt x="0" y="1891"/>
                    <a:pt x="77" y="2020"/>
                  </a:cubicBezTo>
                  <a:cubicBezTo>
                    <a:pt x="126" y="2104"/>
                    <a:pt x="220" y="2155"/>
                    <a:pt x="315" y="2155"/>
                  </a:cubicBezTo>
                  <a:cubicBezTo>
                    <a:pt x="360" y="2155"/>
                    <a:pt x="405" y="2143"/>
                    <a:pt x="445" y="2118"/>
                  </a:cubicBezTo>
                  <a:cubicBezTo>
                    <a:pt x="788" y="1903"/>
                    <a:pt x="1147" y="1721"/>
                    <a:pt x="1516" y="1560"/>
                  </a:cubicBezTo>
                  <a:cubicBezTo>
                    <a:pt x="1612" y="1518"/>
                    <a:pt x="1647" y="1504"/>
                    <a:pt x="1766" y="1455"/>
                  </a:cubicBezTo>
                  <a:cubicBezTo>
                    <a:pt x="1872" y="1413"/>
                    <a:pt x="1981" y="1373"/>
                    <a:pt x="2090" y="1332"/>
                  </a:cubicBezTo>
                  <a:cubicBezTo>
                    <a:pt x="2306" y="1254"/>
                    <a:pt x="2523" y="1181"/>
                    <a:pt x="2743" y="1115"/>
                  </a:cubicBezTo>
                  <a:cubicBezTo>
                    <a:pt x="3199" y="976"/>
                    <a:pt x="3664" y="865"/>
                    <a:pt x="4132" y="774"/>
                  </a:cubicBezTo>
                  <a:cubicBezTo>
                    <a:pt x="4623" y="677"/>
                    <a:pt x="5033" y="621"/>
                    <a:pt x="5528" y="581"/>
                  </a:cubicBezTo>
                  <a:cubicBezTo>
                    <a:pt x="5845" y="555"/>
                    <a:pt x="6164" y="541"/>
                    <a:pt x="6482" y="541"/>
                  </a:cubicBezTo>
                  <a:cubicBezTo>
                    <a:pt x="6811" y="541"/>
                    <a:pt x="7140" y="556"/>
                    <a:pt x="7467" y="589"/>
                  </a:cubicBezTo>
                  <a:cubicBezTo>
                    <a:pt x="7749" y="615"/>
                    <a:pt x="7997" y="653"/>
                    <a:pt x="8306" y="722"/>
                  </a:cubicBezTo>
                  <a:cubicBezTo>
                    <a:pt x="8588" y="784"/>
                    <a:pt x="8866" y="867"/>
                    <a:pt x="9136" y="972"/>
                  </a:cubicBezTo>
                  <a:cubicBezTo>
                    <a:pt x="9160" y="981"/>
                    <a:pt x="9184" y="985"/>
                    <a:pt x="9209" y="985"/>
                  </a:cubicBezTo>
                  <a:cubicBezTo>
                    <a:pt x="9325" y="985"/>
                    <a:pt x="9438" y="890"/>
                    <a:pt x="9466" y="782"/>
                  </a:cubicBezTo>
                  <a:cubicBezTo>
                    <a:pt x="9509" y="629"/>
                    <a:pt x="9416" y="504"/>
                    <a:pt x="9279" y="450"/>
                  </a:cubicBezTo>
                  <a:cubicBezTo>
                    <a:pt x="8453" y="129"/>
                    <a:pt x="7550" y="18"/>
                    <a:pt x="6669" y="2"/>
                  </a:cubicBezTo>
                  <a:cubicBezTo>
                    <a:pt x="6602" y="1"/>
                    <a:pt x="6534" y="0"/>
                    <a:pt x="6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134575" y="-1770275"/>
              <a:ext cx="169075" cy="49125"/>
            </a:xfrm>
            <a:custGeom>
              <a:avLst/>
              <a:gdLst/>
              <a:ahLst/>
              <a:cxnLst/>
              <a:rect l="l" t="t" r="r" b="b"/>
              <a:pathLst>
                <a:path w="6763" h="1965" extrusionOk="0">
                  <a:moveTo>
                    <a:pt x="6492" y="0"/>
                  </a:moveTo>
                  <a:cubicBezTo>
                    <a:pt x="5454" y="2"/>
                    <a:pt x="4414" y="65"/>
                    <a:pt x="3392" y="244"/>
                  </a:cubicBezTo>
                  <a:cubicBezTo>
                    <a:pt x="2383" y="419"/>
                    <a:pt x="1377" y="724"/>
                    <a:pt x="494" y="1252"/>
                  </a:cubicBezTo>
                  <a:cubicBezTo>
                    <a:pt x="385" y="1318"/>
                    <a:pt x="280" y="1387"/>
                    <a:pt x="176" y="1459"/>
                  </a:cubicBezTo>
                  <a:cubicBezTo>
                    <a:pt x="55" y="1544"/>
                    <a:pt x="0" y="1693"/>
                    <a:pt x="79" y="1828"/>
                  </a:cubicBezTo>
                  <a:cubicBezTo>
                    <a:pt x="127" y="1910"/>
                    <a:pt x="225" y="1964"/>
                    <a:pt x="320" y="1964"/>
                  </a:cubicBezTo>
                  <a:cubicBezTo>
                    <a:pt x="366" y="1964"/>
                    <a:pt x="411" y="1952"/>
                    <a:pt x="450" y="1925"/>
                  </a:cubicBezTo>
                  <a:cubicBezTo>
                    <a:pt x="1276" y="1346"/>
                    <a:pt x="2205" y="1034"/>
                    <a:pt x="3197" y="829"/>
                  </a:cubicBezTo>
                  <a:cubicBezTo>
                    <a:pt x="4186" y="625"/>
                    <a:pt x="5198" y="554"/>
                    <a:pt x="6228" y="542"/>
                  </a:cubicBezTo>
                  <a:cubicBezTo>
                    <a:pt x="6317" y="542"/>
                    <a:pt x="6403" y="540"/>
                    <a:pt x="6492" y="540"/>
                  </a:cubicBezTo>
                  <a:cubicBezTo>
                    <a:pt x="6639" y="540"/>
                    <a:pt x="6762" y="417"/>
                    <a:pt x="6762" y="270"/>
                  </a:cubicBezTo>
                  <a:cubicBezTo>
                    <a:pt x="6762" y="123"/>
                    <a:pt x="6639" y="0"/>
                    <a:pt x="64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5" name="Google Shape;55;p2"/>
          <p:cNvSpPr/>
          <p:nvPr/>
        </p:nvSpPr>
        <p:spPr>
          <a:xfrm>
            <a:off x="713225" y="684150"/>
            <a:ext cx="7717500" cy="3775200"/>
          </a:xfrm>
          <a:prstGeom prst="roundRect">
            <a:avLst>
              <a:gd name="adj" fmla="val 326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6" name="Google Shape;56;p2"/>
          <p:cNvSpPr/>
          <p:nvPr/>
        </p:nvSpPr>
        <p:spPr>
          <a:xfrm>
            <a:off x="436598" y="4603997"/>
            <a:ext cx="189066" cy="181773"/>
          </a:xfrm>
          <a:custGeom>
            <a:avLst/>
            <a:gdLst/>
            <a:ahLst/>
            <a:cxnLst/>
            <a:rect l="l" t="t" r="r" b="b"/>
            <a:pathLst>
              <a:path w="5755" h="5533" extrusionOk="0">
                <a:moveTo>
                  <a:pt x="1284" y="1938"/>
                </a:moveTo>
                <a:lnTo>
                  <a:pt x="1284" y="1938"/>
                </a:lnTo>
                <a:cubicBezTo>
                  <a:pt x="1281" y="1945"/>
                  <a:pt x="1278" y="1953"/>
                  <a:pt x="1274" y="1962"/>
                </a:cubicBezTo>
                <a:cubicBezTo>
                  <a:pt x="1277" y="1954"/>
                  <a:pt x="1280" y="1946"/>
                  <a:pt x="1284" y="1938"/>
                </a:cubicBezTo>
                <a:close/>
                <a:moveTo>
                  <a:pt x="4099" y="4257"/>
                </a:moveTo>
                <a:cubicBezTo>
                  <a:pt x="4082" y="4269"/>
                  <a:pt x="4058" y="4287"/>
                  <a:pt x="4058" y="4287"/>
                </a:cubicBezTo>
                <a:cubicBezTo>
                  <a:pt x="4058" y="4287"/>
                  <a:pt x="4068" y="4279"/>
                  <a:pt x="4099" y="4257"/>
                </a:cubicBezTo>
                <a:close/>
                <a:moveTo>
                  <a:pt x="2703" y="4589"/>
                </a:moveTo>
                <a:lnTo>
                  <a:pt x="2703" y="4589"/>
                </a:lnTo>
                <a:cubicBezTo>
                  <a:pt x="2707" y="4589"/>
                  <a:pt x="2711" y="4590"/>
                  <a:pt x="2715" y="4590"/>
                </a:cubicBezTo>
                <a:cubicBezTo>
                  <a:pt x="2711" y="4590"/>
                  <a:pt x="2707" y="4589"/>
                  <a:pt x="2703" y="4589"/>
                </a:cubicBezTo>
                <a:close/>
                <a:moveTo>
                  <a:pt x="2834" y="932"/>
                </a:moveTo>
                <a:cubicBezTo>
                  <a:pt x="2916" y="932"/>
                  <a:pt x="2998" y="936"/>
                  <a:pt x="3079" y="942"/>
                </a:cubicBezTo>
                <a:lnTo>
                  <a:pt x="3079" y="942"/>
                </a:lnTo>
                <a:cubicBezTo>
                  <a:pt x="3083" y="942"/>
                  <a:pt x="3087" y="942"/>
                  <a:pt x="3092" y="942"/>
                </a:cubicBezTo>
                <a:cubicBezTo>
                  <a:pt x="3092" y="942"/>
                  <a:pt x="3092" y="942"/>
                  <a:pt x="3092" y="942"/>
                </a:cubicBezTo>
                <a:lnTo>
                  <a:pt x="3092" y="942"/>
                </a:lnTo>
                <a:cubicBezTo>
                  <a:pt x="3096" y="943"/>
                  <a:pt x="3100" y="943"/>
                  <a:pt x="3104" y="943"/>
                </a:cubicBezTo>
                <a:lnTo>
                  <a:pt x="3104" y="943"/>
                </a:lnTo>
                <a:cubicBezTo>
                  <a:pt x="3174" y="947"/>
                  <a:pt x="3243" y="953"/>
                  <a:pt x="3311" y="961"/>
                </a:cubicBezTo>
                <a:cubicBezTo>
                  <a:pt x="3288" y="958"/>
                  <a:pt x="3275" y="957"/>
                  <a:pt x="3271" y="957"/>
                </a:cubicBezTo>
                <a:cubicBezTo>
                  <a:pt x="3254" y="957"/>
                  <a:pt x="3400" y="978"/>
                  <a:pt x="3428" y="985"/>
                </a:cubicBezTo>
                <a:cubicBezTo>
                  <a:pt x="3554" y="1010"/>
                  <a:pt x="3677" y="1047"/>
                  <a:pt x="3796" y="1093"/>
                </a:cubicBezTo>
                <a:lnTo>
                  <a:pt x="3796" y="1093"/>
                </a:lnTo>
                <a:cubicBezTo>
                  <a:pt x="3790" y="1091"/>
                  <a:pt x="3787" y="1090"/>
                  <a:pt x="3787" y="1090"/>
                </a:cubicBezTo>
                <a:cubicBezTo>
                  <a:pt x="3782" y="1090"/>
                  <a:pt x="3892" y="1138"/>
                  <a:pt x="3916" y="1150"/>
                </a:cubicBezTo>
                <a:cubicBezTo>
                  <a:pt x="3968" y="1176"/>
                  <a:pt x="4021" y="1206"/>
                  <a:pt x="4071" y="1239"/>
                </a:cubicBezTo>
                <a:cubicBezTo>
                  <a:pt x="4106" y="1261"/>
                  <a:pt x="4140" y="1285"/>
                  <a:pt x="4174" y="1309"/>
                </a:cubicBezTo>
                <a:lnTo>
                  <a:pt x="4174" y="1309"/>
                </a:lnTo>
                <a:cubicBezTo>
                  <a:pt x="4172" y="1308"/>
                  <a:pt x="4171" y="1308"/>
                  <a:pt x="4171" y="1308"/>
                </a:cubicBezTo>
                <a:cubicBezTo>
                  <a:pt x="4167" y="1308"/>
                  <a:pt x="4268" y="1391"/>
                  <a:pt x="4291" y="1412"/>
                </a:cubicBezTo>
                <a:cubicBezTo>
                  <a:pt x="4331" y="1450"/>
                  <a:pt x="4369" y="1491"/>
                  <a:pt x="4406" y="1531"/>
                </a:cubicBezTo>
                <a:cubicBezTo>
                  <a:pt x="4421" y="1547"/>
                  <a:pt x="4435" y="1565"/>
                  <a:pt x="4450" y="1582"/>
                </a:cubicBezTo>
                <a:lnTo>
                  <a:pt x="4450" y="1582"/>
                </a:lnTo>
                <a:cubicBezTo>
                  <a:pt x="4451" y="1584"/>
                  <a:pt x="4453" y="1586"/>
                  <a:pt x="4454" y="1587"/>
                </a:cubicBezTo>
                <a:cubicBezTo>
                  <a:pt x="4523" y="1682"/>
                  <a:pt x="4583" y="1785"/>
                  <a:pt x="4635" y="1890"/>
                </a:cubicBezTo>
                <a:cubicBezTo>
                  <a:pt x="4647" y="1913"/>
                  <a:pt x="4659" y="1937"/>
                  <a:pt x="4669" y="1961"/>
                </a:cubicBezTo>
                <a:lnTo>
                  <a:pt x="4669" y="1961"/>
                </a:lnTo>
                <a:cubicBezTo>
                  <a:pt x="4688" y="2008"/>
                  <a:pt x="4705" y="2056"/>
                  <a:pt x="4720" y="2105"/>
                </a:cubicBezTo>
                <a:cubicBezTo>
                  <a:pt x="4753" y="2215"/>
                  <a:pt x="4779" y="2327"/>
                  <a:pt x="4797" y="2440"/>
                </a:cubicBezTo>
                <a:lnTo>
                  <a:pt x="4797" y="2440"/>
                </a:lnTo>
                <a:cubicBezTo>
                  <a:pt x="4799" y="2465"/>
                  <a:pt x="4801" y="2491"/>
                  <a:pt x="4805" y="2516"/>
                </a:cubicBezTo>
                <a:cubicBezTo>
                  <a:pt x="4809" y="2571"/>
                  <a:pt x="4811" y="2625"/>
                  <a:pt x="4811" y="2680"/>
                </a:cubicBezTo>
                <a:cubicBezTo>
                  <a:pt x="4812" y="2777"/>
                  <a:pt x="4807" y="2874"/>
                  <a:pt x="4798" y="2971"/>
                </a:cubicBezTo>
                <a:lnTo>
                  <a:pt x="4798" y="2971"/>
                </a:lnTo>
                <a:cubicBezTo>
                  <a:pt x="4798" y="2971"/>
                  <a:pt x="4798" y="2971"/>
                  <a:pt x="4798" y="2971"/>
                </a:cubicBezTo>
                <a:lnTo>
                  <a:pt x="4798" y="2971"/>
                </a:lnTo>
                <a:cubicBezTo>
                  <a:pt x="4796" y="2971"/>
                  <a:pt x="4780" y="3074"/>
                  <a:pt x="4775" y="3101"/>
                </a:cubicBezTo>
                <a:cubicBezTo>
                  <a:pt x="4764" y="3155"/>
                  <a:pt x="4750" y="3210"/>
                  <a:pt x="4736" y="3262"/>
                </a:cubicBezTo>
                <a:cubicBezTo>
                  <a:pt x="4722" y="3315"/>
                  <a:pt x="4706" y="3367"/>
                  <a:pt x="4688" y="3419"/>
                </a:cubicBezTo>
                <a:cubicBezTo>
                  <a:pt x="4680" y="3446"/>
                  <a:pt x="4670" y="3472"/>
                  <a:pt x="4660" y="3498"/>
                </a:cubicBezTo>
                <a:cubicBezTo>
                  <a:pt x="4655" y="3510"/>
                  <a:pt x="4652" y="3518"/>
                  <a:pt x="4650" y="3525"/>
                </a:cubicBezTo>
                <a:lnTo>
                  <a:pt x="4650" y="3525"/>
                </a:lnTo>
                <a:cubicBezTo>
                  <a:pt x="4607" y="3621"/>
                  <a:pt x="4556" y="3714"/>
                  <a:pt x="4502" y="3804"/>
                </a:cubicBezTo>
                <a:cubicBezTo>
                  <a:pt x="4473" y="3849"/>
                  <a:pt x="4444" y="3894"/>
                  <a:pt x="4413" y="3937"/>
                </a:cubicBezTo>
                <a:lnTo>
                  <a:pt x="4413" y="3937"/>
                </a:lnTo>
                <a:cubicBezTo>
                  <a:pt x="4414" y="3936"/>
                  <a:pt x="4415" y="3935"/>
                  <a:pt x="4416" y="3933"/>
                </a:cubicBezTo>
                <a:lnTo>
                  <a:pt x="4416" y="3933"/>
                </a:lnTo>
                <a:cubicBezTo>
                  <a:pt x="4414" y="3936"/>
                  <a:pt x="4412" y="3939"/>
                  <a:pt x="4409" y="3942"/>
                </a:cubicBezTo>
                <a:lnTo>
                  <a:pt x="4409" y="3942"/>
                </a:lnTo>
                <a:cubicBezTo>
                  <a:pt x="4409" y="3942"/>
                  <a:pt x="4410" y="3942"/>
                  <a:pt x="4410" y="3941"/>
                </a:cubicBezTo>
                <a:cubicBezTo>
                  <a:pt x="4411" y="3940"/>
                  <a:pt x="4412" y="3939"/>
                  <a:pt x="4413" y="3937"/>
                </a:cubicBezTo>
                <a:lnTo>
                  <a:pt x="4413" y="3937"/>
                </a:lnTo>
                <a:cubicBezTo>
                  <a:pt x="4406" y="3946"/>
                  <a:pt x="4401" y="3953"/>
                  <a:pt x="4396" y="3959"/>
                </a:cubicBezTo>
                <a:lnTo>
                  <a:pt x="4396" y="3959"/>
                </a:lnTo>
                <a:cubicBezTo>
                  <a:pt x="4401" y="3953"/>
                  <a:pt x="4405" y="3948"/>
                  <a:pt x="4409" y="3942"/>
                </a:cubicBezTo>
                <a:lnTo>
                  <a:pt x="4409" y="3942"/>
                </a:lnTo>
                <a:cubicBezTo>
                  <a:pt x="4399" y="3956"/>
                  <a:pt x="4373" y="3990"/>
                  <a:pt x="4372" y="3990"/>
                </a:cubicBezTo>
                <a:cubicBezTo>
                  <a:pt x="4372" y="3990"/>
                  <a:pt x="4378" y="3981"/>
                  <a:pt x="4396" y="3959"/>
                </a:cubicBezTo>
                <a:lnTo>
                  <a:pt x="4396" y="3959"/>
                </a:lnTo>
                <a:cubicBezTo>
                  <a:pt x="4380" y="3979"/>
                  <a:pt x="4362" y="3998"/>
                  <a:pt x="4345" y="4018"/>
                </a:cubicBezTo>
                <a:cubicBezTo>
                  <a:pt x="4273" y="4101"/>
                  <a:pt x="4192" y="4177"/>
                  <a:pt x="4107" y="4250"/>
                </a:cubicBezTo>
                <a:cubicBezTo>
                  <a:pt x="4106" y="4251"/>
                  <a:pt x="4104" y="4252"/>
                  <a:pt x="4103" y="4254"/>
                </a:cubicBezTo>
                <a:lnTo>
                  <a:pt x="4103" y="4254"/>
                </a:lnTo>
                <a:cubicBezTo>
                  <a:pt x="4084" y="4267"/>
                  <a:pt x="4065" y="4281"/>
                  <a:pt x="4045" y="4294"/>
                </a:cubicBezTo>
                <a:cubicBezTo>
                  <a:pt x="3991" y="4332"/>
                  <a:pt x="3934" y="4365"/>
                  <a:pt x="3876" y="4397"/>
                </a:cubicBezTo>
                <a:cubicBezTo>
                  <a:pt x="3827" y="4424"/>
                  <a:pt x="3777" y="4449"/>
                  <a:pt x="3726" y="4473"/>
                </a:cubicBezTo>
                <a:lnTo>
                  <a:pt x="3726" y="4473"/>
                </a:lnTo>
                <a:cubicBezTo>
                  <a:pt x="3726" y="4473"/>
                  <a:pt x="3725" y="4473"/>
                  <a:pt x="3725" y="4473"/>
                </a:cubicBezTo>
                <a:cubicBezTo>
                  <a:pt x="3696" y="4484"/>
                  <a:pt x="3668" y="4494"/>
                  <a:pt x="3640" y="4504"/>
                </a:cubicBezTo>
                <a:cubicBezTo>
                  <a:pt x="3513" y="4546"/>
                  <a:pt x="3382" y="4576"/>
                  <a:pt x="3249" y="4596"/>
                </a:cubicBezTo>
                <a:cubicBezTo>
                  <a:pt x="3293" y="4590"/>
                  <a:pt x="3304" y="4587"/>
                  <a:pt x="3297" y="4587"/>
                </a:cubicBezTo>
                <a:cubicBezTo>
                  <a:pt x="3281" y="4587"/>
                  <a:pt x="3171" y="4600"/>
                  <a:pt x="3146" y="4602"/>
                </a:cubicBezTo>
                <a:cubicBezTo>
                  <a:pt x="3106" y="4605"/>
                  <a:pt x="3066" y="4606"/>
                  <a:pt x="3026" y="4606"/>
                </a:cubicBezTo>
                <a:cubicBezTo>
                  <a:pt x="2997" y="4606"/>
                  <a:pt x="2969" y="4605"/>
                  <a:pt x="2941" y="4604"/>
                </a:cubicBezTo>
                <a:cubicBezTo>
                  <a:pt x="2870" y="4602"/>
                  <a:pt x="2799" y="4598"/>
                  <a:pt x="2729" y="4592"/>
                </a:cubicBezTo>
                <a:cubicBezTo>
                  <a:pt x="2713" y="4591"/>
                  <a:pt x="2654" y="4582"/>
                  <a:pt x="2656" y="4582"/>
                </a:cubicBezTo>
                <a:cubicBezTo>
                  <a:pt x="2657" y="4582"/>
                  <a:pt x="2670" y="4584"/>
                  <a:pt x="2703" y="4589"/>
                </a:cubicBezTo>
                <a:lnTo>
                  <a:pt x="2703" y="4589"/>
                </a:lnTo>
                <a:cubicBezTo>
                  <a:pt x="2663" y="4583"/>
                  <a:pt x="2622" y="4576"/>
                  <a:pt x="2584" y="4568"/>
                </a:cubicBezTo>
                <a:cubicBezTo>
                  <a:pt x="2457" y="4542"/>
                  <a:pt x="2334" y="4506"/>
                  <a:pt x="2213" y="4461"/>
                </a:cubicBezTo>
                <a:cubicBezTo>
                  <a:pt x="2210" y="4460"/>
                  <a:pt x="2208" y="4460"/>
                  <a:pt x="2206" y="4459"/>
                </a:cubicBezTo>
                <a:lnTo>
                  <a:pt x="2206" y="4459"/>
                </a:lnTo>
                <a:cubicBezTo>
                  <a:pt x="2181" y="4446"/>
                  <a:pt x="2155" y="4434"/>
                  <a:pt x="2130" y="4421"/>
                </a:cubicBezTo>
                <a:cubicBezTo>
                  <a:pt x="2068" y="4391"/>
                  <a:pt x="2007" y="4357"/>
                  <a:pt x="1949" y="4320"/>
                </a:cubicBezTo>
                <a:cubicBezTo>
                  <a:pt x="1903" y="4293"/>
                  <a:pt x="1861" y="4262"/>
                  <a:pt x="1819" y="4232"/>
                </a:cubicBezTo>
                <a:lnTo>
                  <a:pt x="1819" y="4232"/>
                </a:lnTo>
                <a:cubicBezTo>
                  <a:pt x="1840" y="4247"/>
                  <a:pt x="1849" y="4253"/>
                  <a:pt x="1850" y="4253"/>
                </a:cubicBezTo>
                <a:cubicBezTo>
                  <a:pt x="1853" y="4253"/>
                  <a:pt x="1765" y="4183"/>
                  <a:pt x="1745" y="4165"/>
                </a:cubicBezTo>
                <a:cubicBezTo>
                  <a:pt x="1703" y="4129"/>
                  <a:pt x="1665" y="4089"/>
                  <a:pt x="1624" y="4046"/>
                </a:cubicBezTo>
                <a:cubicBezTo>
                  <a:pt x="1605" y="4025"/>
                  <a:pt x="1526" y="3928"/>
                  <a:pt x="1523" y="3927"/>
                </a:cubicBezTo>
                <a:lnTo>
                  <a:pt x="1523" y="3927"/>
                </a:lnTo>
                <a:cubicBezTo>
                  <a:pt x="1469" y="3851"/>
                  <a:pt x="1419" y="3771"/>
                  <a:pt x="1375" y="3687"/>
                </a:cubicBezTo>
                <a:cubicBezTo>
                  <a:pt x="1346" y="3639"/>
                  <a:pt x="1322" y="3589"/>
                  <a:pt x="1300" y="3538"/>
                </a:cubicBezTo>
                <a:cubicBezTo>
                  <a:pt x="1295" y="3527"/>
                  <a:pt x="1291" y="3520"/>
                  <a:pt x="1289" y="3516"/>
                </a:cubicBezTo>
                <a:lnTo>
                  <a:pt x="1289" y="3516"/>
                </a:lnTo>
                <a:cubicBezTo>
                  <a:pt x="1280" y="3493"/>
                  <a:pt x="1272" y="3469"/>
                  <a:pt x="1264" y="3444"/>
                </a:cubicBezTo>
                <a:cubicBezTo>
                  <a:pt x="1227" y="3339"/>
                  <a:pt x="1197" y="3232"/>
                  <a:pt x="1175" y="3123"/>
                </a:cubicBezTo>
                <a:cubicBezTo>
                  <a:pt x="1170" y="3097"/>
                  <a:pt x="1155" y="3000"/>
                  <a:pt x="1152" y="2992"/>
                </a:cubicBezTo>
                <a:lnTo>
                  <a:pt x="1152" y="2992"/>
                </a:lnTo>
                <a:cubicBezTo>
                  <a:pt x="1148" y="2948"/>
                  <a:pt x="1145" y="2904"/>
                  <a:pt x="1143" y="2859"/>
                </a:cubicBezTo>
                <a:cubicBezTo>
                  <a:pt x="1135" y="2748"/>
                  <a:pt x="1137" y="2637"/>
                  <a:pt x="1145" y="2527"/>
                </a:cubicBezTo>
                <a:cubicBezTo>
                  <a:pt x="1146" y="2503"/>
                  <a:pt x="1157" y="2420"/>
                  <a:pt x="1159" y="2399"/>
                </a:cubicBezTo>
                <a:lnTo>
                  <a:pt x="1159" y="2399"/>
                </a:lnTo>
                <a:cubicBezTo>
                  <a:pt x="1166" y="2355"/>
                  <a:pt x="1175" y="2312"/>
                  <a:pt x="1185" y="2269"/>
                </a:cubicBezTo>
                <a:cubicBezTo>
                  <a:pt x="1209" y="2160"/>
                  <a:pt x="1242" y="2055"/>
                  <a:pt x="1280" y="1952"/>
                </a:cubicBezTo>
                <a:cubicBezTo>
                  <a:pt x="1283" y="1944"/>
                  <a:pt x="1287" y="1932"/>
                  <a:pt x="1292" y="1920"/>
                </a:cubicBezTo>
                <a:lnTo>
                  <a:pt x="1292" y="1920"/>
                </a:lnTo>
                <a:cubicBezTo>
                  <a:pt x="1297" y="1909"/>
                  <a:pt x="1303" y="1898"/>
                  <a:pt x="1308" y="1888"/>
                </a:cubicBezTo>
                <a:cubicBezTo>
                  <a:pt x="1334" y="1829"/>
                  <a:pt x="1364" y="1773"/>
                  <a:pt x="1397" y="1718"/>
                </a:cubicBezTo>
                <a:cubicBezTo>
                  <a:pt x="1427" y="1665"/>
                  <a:pt x="1461" y="1613"/>
                  <a:pt x="1497" y="1563"/>
                </a:cubicBezTo>
                <a:lnTo>
                  <a:pt x="1497" y="1563"/>
                </a:lnTo>
                <a:cubicBezTo>
                  <a:pt x="1507" y="1550"/>
                  <a:pt x="1549" y="1497"/>
                  <a:pt x="1562" y="1483"/>
                </a:cubicBezTo>
                <a:cubicBezTo>
                  <a:pt x="1590" y="1448"/>
                  <a:pt x="1622" y="1414"/>
                  <a:pt x="1655" y="1382"/>
                </a:cubicBezTo>
                <a:cubicBezTo>
                  <a:pt x="1687" y="1350"/>
                  <a:pt x="1721" y="1319"/>
                  <a:pt x="1755" y="1289"/>
                </a:cubicBezTo>
                <a:cubicBezTo>
                  <a:pt x="1762" y="1283"/>
                  <a:pt x="1769" y="1277"/>
                  <a:pt x="1776" y="1271"/>
                </a:cubicBezTo>
                <a:lnTo>
                  <a:pt x="1776" y="1271"/>
                </a:lnTo>
                <a:cubicBezTo>
                  <a:pt x="1780" y="1269"/>
                  <a:pt x="1786" y="1265"/>
                  <a:pt x="1794" y="1259"/>
                </a:cubicBezTo>
                <a:cubicBezTo>
                  <a:pt x="1870" y="1202"/>
                  <a:pt x="1951" y="1154"/>
                  <a:pt x="2034" y="1110"/>
                </a:cubicBezTo>
                <a:cubicBezTo>
                  <a:pt x="2052" y="1100"/>
                  <a:pt x="2071" y="1091"/>
                  <a:pt x="2089" y="1082"/>
                </a:cubicBezTo>
                <a:lnTo>
                  <a:pt x="2089" y="1082"/>
                </a:lnTo>
                <a:cubicBezTo>
                  <a:pt x="2086" y="1084"/>
                  <a:pt x="2085" y="1084"/>
                  <a:pt x="2086" y="1084"/>
                </a:cubicBezTo>
                <a:cubicBezTo>
                  <a:pt x="2089" y="1084"/>
                  <a:pt x="2172" y="1050"/>
                  <a:pt x="2193" y="1041"/>
                </a:cubicBezTo>
                <a:cubicBezTo>
                  <a:pt x="2292" y="1007"/>
                  <a:pt x="2392" y="981"/>
                  <a:pt x="2493" y="961"/>
                </a:cubicBezTo>
                <a:cubicBezTo>
                  <a:pt x="2513" y="957"/>
                  <a:pt x="2535" y="953"/>
                  <a:pt x="2556" y="951"/>
                </a:cubicBezTo>
                <a:cubicBezTo>
                  <a:pt x="2562" y="949"/>
                  <a:pt x="2567" y="948"/>
                  <a:pt x="2571" y="948"/>
                </a:cubicBezTo>
                <a:lnTo>
                  <a:pt x="2571" y="948"/>
                </a:lnTo>
                <a:cubicBezTo>
                  <a:pt x="2623" y="942"/>
                  <a:pt x="2677" y="938"/>
                  <a:pt x="2731" y="934"/>
                </a:cubicBezTo>
                <a:cubicBezTo>
                  <a:pt x="2765" y="933"/>
                  <a:pt x="2799" y="932"/>
                  <a:pt x="2834" y="932"/>
                </a:cubicBezTo>
                <a:close/>
                <a:moveTo>
                  <a:pt x="2853" y="0"/>
                </a:moveTo>
                <a:cubicBezTo>
                  <a:pt x="2340" y="0"/>
                  <a:pt x="1825" y="126"/>
                  <a:pt x="1391" y="406"/>
                </a:cubicBezTo>
                <a:cubicBezTo>
                  <a:pt x="919" y="711"/>
                  <a:pt x="595" y="1160"/>
                  <a:pt x="389" y="1678"/>
                </a:cubicBezTo>
                <a:cubicBezTo>
                  <a:pt x="0" y="2666"/>
                  <a:pt x="232" y="3845"/>
                  <a:pt x="909" y="4643"/>
                </a:cubicBezTo>
                <a:cubicBezTo>
                  <a:pt x="1420" y="5245"/>
                  <a:pt x="2192" y="5533"/>
                  <a:pt x="2966" y="5533"/>
                </a:cubicBezTo>
                <a:cubicBezTo>
                  <a:pt x="3388" y="5533"/>
                  <a:pt x="3811" y="5447"/>
                  <a:pt x="4192" y="5280"/>
                </a:cubicBezTo>
                <a:cubicBezTo>
                  <a:pt x="5172" y="4850"/>
                  <a:pt x="5728" y="3770"/>
                  <a:pt x="5744" y="2734"/>
                </a:cubicBezTo>
                <a:cubicBezTo>
                  <a:pt x="5754" y="2059"/>
                  <a:pt x="5520" y="1406"/>
                  <a:pt x="5083" y="892"/>
                </a:cubicBezTo>
                <a:cubicBezTo>
                  <a:pt x="4591" y="312"/>
                  <a:pt x="3833" y="52"/>
                  <a:pt x="3092" y="9"/>
                </a:cubicBezTo>
                <a:cubicBezTo>
                  <a:pt x="3012" y="3"/>
                  <a:pt x="2932" y="0"/>
                  <a:pt x="285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57" name="Google Shape;57;p2"/>
          <p:cNvGrpSpPr/>
          <p:nvPr/>
        </p:nvGrpSpPr>
        <p:grpSpPr>
          <a:xfrm flipH="1">
            <a:off x="1107941" y="237087"/>
            <a:ext cx="271746" cy="265570"/>
            <a:chOff x="1062075" y="-2747125"/>
            <a:chExt cx="212700" cy="207850"/>
          </a:xfrm>
        </p:grpSpPr>
        <p:sp>
          <p:nvSpPr>
            <p:cNvPr id="58" name="Google Shape;58;p2"/>
            <p:cNvSpPr/>
            <p:nvPr/>
          </p:nvSpPr>
          <p:spPr>
            <a:xfrm>
              <a:off x="1085975" y="-2720675"/>
              <a:ext cx="169250" cy="161450"/>
            </a:xfrm>
            <a:custGeom>
              <a:avLst/>
              <a:gdLst/>
              <a:ahLst/>
              <a:cxnLst/>
              <a:rect l="l" t="t" r="r" b="b"/>
              <a:pathLst>
                <a:path w="6770" h="6458" extrusionOk="0">
                  <a:moveTo>
                    <a:pt x="507" y="0"/>
                  </a:moveTo>
                  <a:cubicBezTo>
                    <a:pt x="238" y="0"/>
                    <a:pt x="0" y="343"/>
                    <a:pt x="251" y="578"/>
                  </a:cubicBezTo>
                  <a:cubicBezTo>
                    <a:pt x="2245" y="2442"/>
                    <a:pt x="4151" y="4397"/>
                    <a:pt x="6052" y="6354"/>
                  </a:cubicBezTo>
                  <a:cubicBezTo>
                    <a:pt x="6122" y="6427"/>
                    <a:pt x="6202" y="6457"/>
                    <a:pt x="6279" y="6457"/>
                  </a:cubicBezTo>
                  <a:cubicBezTo>
                    <a:pt x="6538" y="6457"/>
                    <a:pt x="6769" y="6115"/>
                    <a:pt x="6533" y="5872"/>
                  </a:cubicBezTo>
                  <a:cubicBezTo>
                    <a:pt x="4633" y="3913"/>
                    <a:pt x="2728" y="1958"/>
                    <a:pt x="735" y="94"/>
                  </a:cubicBezTo>
                  <a:cubicBezTo>
                    <a:pt x="663" y="28"/>
                    <a:pt x="584" y="0"/>
                    <a:pt x="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080175" y="-2719475"/>
              <a:ext cx="163950" cy="161550"/>
            </a:xfrm>
            <a:custGeom>
              <a:avLst/>
              <a:gdLst/>
              <a:ahLst/>
              <a:cxnLst/>
              <a:rect l="l" t="t" r="r" b="b"/>
              <a:pathLst>
                <a:path w="6558" h="6462" extrusionOk="0">
                  <a:moveTo>
                    <a:pt x="6068" y="0"/>
                  </a:moveTo>
                  <a:cubicBezTo>
                    <a:pt x="5991" y="0"/>
                    <a:pt x="5911" y="31"/>
                    <a:pt x="5840" y="105"/>
                  </a:cubicBezTo>
                  <a:cubicBezTo>
                    <a:pt x="3978" y="2035"/>
                    <a:pt x="2065" y="3916"/>
                    <a:pt x="231" y="5873"/>
                  </a:cubicBezTo>
                  <a:cubicBezTo>
                    <a:pt x="1" y="6119"/>
                    <a:pt x="232" y="6462"/>
                    <a:pt x="487" y="6462"/>
                  </a:cubicBezTo>
                  <a:cubicBezTo>
                    <a:pt x="564" y="6462"/>
                    <a:pt x="644" y="6431"/>
                    <a:pt x="713" y="6356"/>
                  </a:cubicBezTo>
                  <a:cubicBezTo>
                    <a:pt x="2547" y="4399"/>
                    <a:pt x="4462" y="2517"/>
                    <a:pt x="6322" y="586"/>
                  </a:cubicBezTo>
                  <a:cubicBezTo>
                    <a:pt x="6558" y="343"/>
                    <a:pt x="6327" y="0"/>
                    <a:pt x="60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159100" y="-2747125"/>
              <a:ext cx="18625" cy="207850"/>
            </a:xfrm>
            <a:custGeom>
              <a:avLst/>
              <a:gdLst/>
              <a:ahLst/>
              <a:cxnLst/>
              <a:rect l="l" t="t" r="r" b="b"/>
              <a:pathLst>
                <a:path w="745" h="8314" extrusionOk="0">
                  <a:moveTo>
                    <a:pt x="403" y="0"/>
                  </a:moveTo>
                  <a:cubicBezTo>
                    <a:pt x="232" y="0"/>
                    <a:pt x="61" y="110"/>
                    <a:pt x="61" y="330"/>
                  </a:cubicBezTo>
                  <a:cubicBezTo>
                    <a:pt x="61" y="2881"/>
                    <a:pt x="1" y="5433"/>
                    <a:pt x="1" y="7984"/>
                  </a:cubicBezTo>
                  <a:cubicBezTo>
                    <a:pt x="1" y="8204"/>
                    <a:pt x="171" y="8314"/>
                    <a:pt x="341" y="8314"/>
                  </a:cubicBezTo>
                  <a:cubicBezTo>
                    <a:pt x="512" y="8314"/>
                    <a:pt x="682" y="8204"/>
                    <a:pt x="682" y="7984"/>
                  </a:cubicBezTo>
                  <a:cubicBezTo>
                    <a:pt x="682" y="5433"/>
                    <a:pt x="745" y="2881"/>
                    <a:pt x="745" y="330"/>
                  </a:cubicBezTo>
                  <a:cubicBezTo>
                    <a:pt x="745" y="110"/>
                    <a:pt x="574" y="0"/>
                    <a:pt x="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062075" y="-2653675"/>
              <a:ext cx="212700" cy="19025"/>
            </a:xfrm>
            <a:custGeom>
              <a:avLst/>
              <a:gdLst/>
              <a:ahLst/>
              <a:cxnLst/>
              <a:rect l="l" t="t" r="r" b="b"/>
              <a:pathLst>
                <a:path w="8508" h="761" extrusionOk="0">
                  <a:moveTo>
                    <a:pt x="4057" y="0"/>
                  </a:moveTo>
                  <a:cubicBezTo>
                    <a:pt x="2851" y="0"/>
                    <a:pt x="1645" y="16"/>
                    <a:pt x="439" y="79"/>
                  </a:cubicBezTo>
                  <a:cubicBezTo>
                    <a:pt x="9" y="100"/>
                    <a:pt x="0" y="760"/>
                    <a:pt x="419" y="760"/>
                  </a:cubicBezTo>
                  <a:cubicBezTo>
                    <a:pt x="426" y="760"/>
                    <a:pt x="432" y="760"/>
                    <a:pt x="439" y="760"/>
                  </a:cubicBezTo>
                  <a:cubicBezTo>
                    <a:pt x="1635" y="699"/>
                    <a:pt x="2831" y="683"/>
                    <a:pt x="4028" y="683"/>
                  </a:cubicBezTo>
                  <a:cubicBezTo>
                    <a:pt x="5373" y="683"/>
                    <a:pt x="6719" y="703"/>
                    <a:pt x="8066" y="703"/>
                  </a:cubicBezTo>
                  <a:cubicBezTo>
                    <a:pt x="8507" y="703"/>
                    <a:pt x="8507" y="20"/>
                    <a:pt x="8066" y="20"/>
                  </a:cubicBezTo>
                  <a:cubicBezTo>
                    <a:pt x="6729" y="20"/>
                    <a:pt x="5393" y="0"/>
                    <a:pt x="40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2" name="Google Shape;62;p2"/>
          <p:cNvSpPr/>
          <p:nvPr/>
        </p:nvSpPr>
        <p:spPr>
          <a:xfrm>
            <a:off x="6762748" y="4707659"/>
            <a:ext cx="189066" cy="181773"/>
          </a:xfrm>
          <a:custGeom>
            <a:avLst/>
            <a:gdLst/>
            <a:ahLst/>
            <a:cxnLst/>
            <a:rect l="l" t="t" r="r" b="b"/>
            <a:pathLst>
              <a:path w="5755" h="5533" extrusionOk="0">
                <a:moveTo>
                  <a:pt x="1284" y="1938"/>
                </a:moveTo>
                <a:lnTo>
                  <a:pt x="1284" y="1938"/>
                </a:lnTo>
                <a:cubicBezTo>
                  <a:pt x="1281" y="1945"/>
                  <a:pt x="1278" y="1953"/>
                  <a:pt x="1274" y="1962"/>
                </a:cubicBezTo>
                <a:cubicBezTo>
                  <a:pt x="1277" y="1954"/>
                  <a:pt x="1280" y="1946"/>
                  <a:pt x="1284" y="1938"/>
                </a:cubicBezTo>
                <a:close/>
                <a:moveTo>
                  <a:pt x="4099" y="4257"/>
                </a:moveTo>
                <a:cubicBezTo>
                  <a:pt x="4082" y="4269"/>
                  <a:pt x="4058" y="4287"/>
                  <a:pt x="4058" y="4287"/>
                </a:cubicBezTo>
                <a:cubicBezTo>
                  <a:pt x="4058" y="4287"/>
                  <a:pt x="4068" y="4279"/>
                  <a:pt x="4099" y="4257"/>
                </a:cubicBezTo>
                <a:close/>
                <a:moveTo>
                  <a:pt x="2703" y="4589"/>
                </a:moveTo>
                <a:lnTo>
                  <a:pt x="2703" y="4589"/>
                </a:lnTo>
                <a:cubicBezTo>
                  <a:pt x="2707" y="4589"/>
                  <a:pt x="2711" y="4590"/>
                  <a:pt x="2715" y="4590"/>
                </a:cubicBezTo>
                <a:cubicBezTo>
                  <a:pt x="2711" y="4590"/>
                  <a:pt x="2707" y="4589"/>
                  <a:pt x="2703" y="4589"/>
                </a:cubicBezTo>
                <a:close/>
                <a:moveTo>
                  <a:pt x="2834" y="932"/>
                </a:moveTo>
                <a:cubicBezTo>
                  <a:pt x="2916" y="932"/>
                  <a:pt x="2998" y="936"/>
                  <a:pt x="3079" y="942"/>
                </a:cubicBezTo>
                <a:lnTo>
                  <a:pt x="3079" y="942"/>
                </a:lnTo>
                <a:cubicBezTo>
                  <a:pt x="3083" y="942"/>
                  <a:pt x="3087" y="942"/>
                  <a:pt x="3092" y="942"/>
                </a:cubicBezTo>
                <a:cubicBezTo>
                  <a:pt x="3092" y="942"/>
                  <a:pt x="3092" y="942"/>
                  <a:pt x="3092" y="942"/>
                </a:cubicBezTo>
                <a:lnTo>
                  <a:pt x="3092" y="942"/>
                </a:lnTo>
                <a:cubicBezTo>
                  <a:pt x="3096" y="943"/>
                  <a:pt x="3100" y="943"/>
                  <a:pt x="3104" y="943"/>
                </a:cubicBezTo>
                <a:lnTo>
                  <a:pt x="3104" y="943"/>
                </a:lnTo>
                <a:cubicBezTo>
                  <a:pt x="3174" y="947"/>
                  <a:pt x="3243" y="953"/>
                  <a:pt x="3311" y="961"/>
                </a:cubicBezTo>
                <a:cubicBezTo>
                  <a:pt x="3288" y="958"/>
                  <a:pt x="3275" y="957"/>
                  <a:pt x="3271" y="957"/>
                </a:cubicBezTo>
                <a:cubicBezTo>
                  <a:pt x="3254" y="957"/>
                  <a:pt x="3400" y="978"/>
                  <a:pt x="3428" y="985"/>
                </a:cubicBezTo>
                <a:cubicBezTo>
                  <a:pt x="3554" y="1010"/>
                  <a:pt x="3677" y="1047"/>
                  <a:pt x="3796" y="1093"/>
                </a:cubicBezTo>
                <a:lnTo>
                  <a:pt x="3796" y="1093"/>
                </a:lnTo>
                <a:cubicBezTo>
                  <a:pt x="3790" y="1091"/>
                  <a:pt x="3787" y="1090"/>
                  <a:pt x="3787" y="1090"/>
                </a:cubicBezTo>
                <a:cubicBezTo>
                  <a:pt x="3782" y="1090"/>
                  <a:pt x="3892" y="1138"/>
                  <a:pt x="3916" y="1150"/>
                </a:cubicBezTo>
                <a:cubicBezTo>
                  <a:pt x="3968" y="1176"/>
                  <a:pt x="4021" y="1206"/>
                  <a:pt x="4071" y="1239"/>
                </a:cubicBezTo>
                <a:cubicBezTo>
                  <a:pt x="4106" y="1261"/>
                  <a:pt x="4140" y="1285"/>
                  <a:pt x="4174" y="1309"/>
                </a:cubicBezTo>
                <a:lnTo>
                  <a:pt x="4174" y="1309"/>
                </a:lnTo>
                <a:cubicBezTo>
                  <a:pt x="4172" y="1308"/>
                  <a:pt x="4171" y="1308"/>
                  <a:pt x="4171" y="1308"/>
                </a:cubicBezTo>
                <a:cubicBezTo>
                  <a:pt x="4167" y="1308"/>
                  <a:pt x="4268" y="1391"/>
                  <a:pt x="4291" y="1412"/>
                </a:cubicBezTo>
                <a:cubicBezTo>
                  <a:pt x="4331" y="1450"/>
                  <a:pt x="4369" y="1491"/>
                  <a:pt x="4406" y="1531"/>
                </a:cubicBezTo>
                <a:cubicBezTo>
                  <a:pt x="4421" y="1547"/>
                  <a:pt x="4435" y="1565"/>
                  <a:pt x="4450" y="1582"/>
                </a:cubicBezTo>
                <a:lnTo>
                  <a:pt x="4450" y="1582"/>
                </a:lnTo>
                <a:cubicBezTo>
                  <a:pt x="4451" y="1584"/>
                  <a:pt x="4453" y="1586"/>
                  <a:pt x="4454" y="1587"/>
                </a:cubicBezTo>
                <a:cubicBezTo>
                  <a:pt x="4523" y="1682"/>
                  <a:pt x="4583" y="1785"/>
                  <a:pt x="4635" y="1890"/>
                </a:cubicBezTo>
                <a:cubicBezTo>
                  <a:pt x="4647" y="1913"/>
                  <a:pt x="4659" y="1937"/>
                  <a:pt x="4669" y="1961"/>
                </a:cubicBezTo>
                <a:lnTo>
                  <a:pt x="4669" y="1961"/>
                </a:lnTo>
                <a:cubicBezTo>
                  <a:pt x="4688" y="2008"/>
                  <a:pt x="4705" y="2056"/>
                  <a:pt x="4720" y="2105"/>
                </a:cubicBezTo>
                <a:cubicBezTo>
                  <a:pt x="4753" y="2215"/>
                  <a:pt x="4779" y="2327"/>
                  <a:pt x="4797" y="2440"/>
                </a:cubicBezTo>
                <a:lnTo>
                  <a:pt x="4797" y="2440"/>
                </a:lnTo>
                <a:cubicBezTo>
                  <a:pt x="4799" y="2465"/>
                  <a:pt x="4801" y="2491"/>
                  <a:pt x="4805" y="2516"/>
                </a:cubicBezTo>
                <a:cubicBezTo>
                  <a:pt x="4809" y="2571"/>
                  <a:pt x="4811" y="2625"/>
                  <a:pt x="4811" y="2680"/>
                </a:cubicBezTo>
                <a:cubicBezTo>
                  <a:pt x="4812" y="2777"/>
                  <a:pt x="4807" y="2874"/>
                  <a:pt x="4798" y="2971"/>
                </a:cubicBezTo>
                <a:lnTo>
                  <a:pt x="4798" y="2971"/>
                </a:lnTo>
                <a:cubicBezTo>
                  <a:pt x="4798" y="2971"/>
                  <a:pt x="4798" y="2971"/>
                  <a:pt x="4798" y="2971"/>
                </a:cubicBezTo>
                <a:lnTo>
                  <a:pt x="4798" y="2971"/>
                </a:lnTo>
                <a:cubicBezTo>
                  <a:pt x="4796" y="2971"/>
                  <a:pt x="4780" y="3074"/>
                  <a:pt x="4775" y="3101"/>
                </a:cubicBezTo>
                <a:cubicBezTo>
                  <a:pt x="4764" y="3155"/>
                  <a:pt x="4750" y="3210"/>
                  <a:pt x="4736" y="3262"/>
                </a:cubicBezTo>
                <a:cubicBezTo>
                  <a:pt x="4722" y="3315"/>
                  <a:pt x="4706" y="3367"/>
                  <a:pt x="4688" y="3419"/>
                </a:cubicBezTo>
                <a:cubicBezTo>
                  <a:pt x="4680" y="3446"/>
                  <a:pt x="4670" y="3472"/>
                  <a:pt x="4660" y="3498"/>
                </a:cubicBezTo>
                <a:cubicBezTo>
                  <a:pt x="4655" y="3510"/>
                  <a:pt x="4652" y="3518"/>
                  <a:pt x="4650" y="3525"/>
                </a:cubicBezTo>
                <a:lnTo>
                  <a:pt x="4650" y="3525"/>
                </a:lnTo>
                <a:cubicBezTo>
                  <a:pt x="4607" y="3621"/>
                  <a:pt x="4556" y="3714"/>
                  <a:pt x="4502" y="3804"/>
                </a:cubicBezTo>
                <a:cubicBezTo>
                  <a:pt x="4473" y="3849"/>
                  <a:pt x="4444" y="3894"/>
                  <a:pt x="4413" y="3937"/>
                </a:cubicBezTo>
                <a:lnTo>
                  <a:pt x="4413" y="3937"/>
                </a:lnTo>
                <a:cubicBezTo>
                  <a:pt x="4414" y="3936"/>
                  <a:pt x="4415" y="3935"/>
                  <a:pt x="4416" y="3933"/>
                </a:cubicBezTo>
                <a:lnTo>
                  <a:pt x="4416" y="3933"/>
                </a:lnTo>
                <a:cubicBezTo>
                  <a:pt x="4414" y="3936"/>
                  <a:pt x="4412" y="3939"/>
                  <a:pt x="4409" y="3942"/>
                </a:cubicBezTo>
                <a:lnTo>
                  <a:pt x="4409" y="3942"/>
                </a:lnTo>
                <a:cubicBezTo>
                  <a:pt x="4409" y="3942"/>
                  <a:pt x="4410" y="3942"/>
                  <a:pt x="4410" y="3941"/>
                </a:cubicBezTo>
                <a:cubicBezTo>
                  <a:pt x="4411" y="3940"/>
                  <a:pt x="4412" y="3939"/>
                  <a:pt x="4413" y="3937"/>
                </a:cubicBezTo>
                <a:lnTo>
                  <a:pt x="4413" y="3937"/>
                </a:lnTo>
                <a:cubicBezTo>
                  <a:pt x="4406" y="3946"/>
                  <a:pt x="4401" y="3953"/>
                  <a:pt x="4396" y="3959"/>
                </a:cubicBezTo>
                <a:lnTo>
                  <a:pt x="4396" y="3959"/>
                </a:lnTo>
                <a:cubicBezTo>
                  <a:pt x="4401" y="3953"/>
                  <a:pt x="4405" y="3948"/>
                  <a:pt x="4409" y="3942"/>
                </a:cubicBezTo>
                <a:lnTo>
                  <a:pt x="4409" y="3942"/>
                </a:lnTo>
                <a:cubicBezTo>
                  <a:pt x="4399" y="3956"/>
                  <a:pt x="4373" y="3990"/>
                  <a:pt x="4372" y="3990"/>
                </a:cubicBezTo>
                <a:cubicBezTo>
                  <a:pt x="4372" y="3990"/>
                  <a:pt x="4378" y="3981"/>
                  <a:pt x="4396" y="3959"/>
                </a:cubicBezTo>
                <a:lnTo>
                  <a:pt x="4396" y="3959"/>
                </a:lnTo>
                <a:cubicBezTo>
                  <a:pt x="4380" y="3979"/>
                  <a:pt x="4362" y="3998"/>
                  <a:pt x="4345" y="4018"/>
                </a:cubicBezTo>
                <a:cubicBezTo>
                  <a:pt x="4273" y="4101"/>
                  <a:pt x="4192" y="4177"/>
                  <a:pt x="4107" y="4250"/>
                </a:cubicBezTo>
                <a:cubicBezTo>
                  <a:pt x="4106" y="4251"/>
                  <a:pt x="4104" y="4252"/>
                  <a:pt x="4103" y="4254"/>
                </a:cubicBezTo>
                <a:lnTo>
                  <a:pt x="4103" y="4254"/>
                </a:lnTo>
                <a:cubicBezTo>
                  <a:pt x="4084" y="4267"/>
                  <a:pt x="4065" y="4281"/>
                  <a:pt x="4045" y="4294"/>
                </a:cubicBezTo>
                <a:cubicBezTo>
                  <a:pt x="3991" y="4332"/>
                  <a:pt x="3934" y="4365"/>
                  <a:pt x="3876" y="4397"/>
                </a:cubicBezTo>
                <a:cubicBezTo>
                  <a:pt x="3827" y="4424"/>
                  <a:pt x="3777" y="4449"/>
                  <a:pt x="3726" y="4473"/>
                </a:cubicBezTo>
                <a:lnTo>
                  <a:pt x="3726" y="4473"/>
                </a:lnTo>
                <a:cubicBezTo>
                  <a:pt x="3726" y="4473"/>
                  <a:pt x="3725" y="4473"/>
                  <a:pt x="3725" y="4473"/>
                </a:cubicBezTo>
                <a:cubicBezTo>
                  <a:pt x="3696" y="4484"/>
                  <a:pt x="3668" y="4494"/>
                  <a:pt x="3640" y="4504"/>
                </a:cubicBezTo>
                <a:cubicBezTo>
                  <a:pt x="3513" y="4546"/>
                  <a:pt x="3382" y="4576"/>
                  <a:pt x="3249" y="4596"/>
                </a:cubicBezTo>
                <a:cubicBezTo>
                  <a:pt x="3293" y="4590"/>
                  <a:pt x="3304" y="4587"/>
                  <a:pt x="3297" y="4587"/>
                </a:cubicBezTo>
                <a:cubicBezTo>
                  <a:pt x="3281" y="4587"/>
                  <a:pt x="3171" y="4600"/>
                  <a:pt x="3146" y="4602"/>
                </a:cubicBezTo>
                <a:cubicBezTo>
                  <a:pt x="3106" y="4605"/>
                  <a:pt x="3066" y="4606"/>
                  <a:pt x="3026" y="4606"/>
                </a:cubicBezTo>
                <a:cubicBezTo>
                  <a:pt x="2997" y="4606"/>
                  <a:pt x="2969" y="4605"/>
                  <a:pt x="2941" y="4604"/>
                </a:cubicBezTo>
                <a:cubicBezTo>
                  <a:pt x="2870" y="4602"/>
                  <a:pt x="2799" y="4598"/>
                  <a:pt x="2729" y="4592"/>
                </a:cubicBezTo>
                <a:cubicBezTo>
                  <a:pt x="2713" y="4591"/>
                  <a:pt x="2654" y="4582"/>
                  <a:pt x="2656" y="4582"/>
                </a:cubicBezTo>
                <a:cubicBezTo>
                  <a:pt x="2657" y="4582"/>
                  <a:pt x="2670" y="4584"/>
                  <a:pt x="2703" y="4589"/>
                </a:cubicBezTo>
                <a:lnTo>
                  <a:pt x="2703" y="4589"/>
                </a:lnTo>
                <a:cubicBezTo>
                  <a:pt x="2663" y="4583"/>
                  <a:pt x="2622" y="4576"/>
                  <a:pt x="2584" y="4568"/>
                </a:cubicBezTo>
                <a:cubicBezTo>
                  <a:pt x="2457" y="4542"/>
                  <a:pt x="2334" y="4506"/>
                  <a:pt x="2213" y="4461"/>
                </a:cubicBezTo>
                <a:cubicBezTo>
                  <a:pt x="2210" y="4460"/>
                  <a:pt x="2208" y="4460"/>
                  <a:pt x="2206" y="4459"/>
                </a:cubicBezTo>
                <a:lnTo>
                  <a:pt x="2206" y="4459"/>
                </a:lnTo>
                <a:cubicBezTo>
                  <a:pt x="2181" y="4446"/>
                  <a:pt x="2155" y="4434"/>
                  <a:pt x="2130" y="4421"/>
                </a:cubicBezTo>
                <a:cubicBezTo>
                  <a:pt x="2068" y="4391"/>
                  <a:pt x="2007" y="4357"/>
                  <a:pt x="1949" y="4320"/>
                </a:cubicBezTo>
                <a:cubicBezTo>
                  <a:pt x="1903" y="4293"/>
                  <a:pt x="1861" y="4262"/>
                  <a:pt x="1819" y="4232"/>
                </a:cubicBezTo>
                <a:lnTo>
                  <a:pt x="1819" y="4232"/>
                </a:lnTo>
                <a:cubicBezTo>
                  <a:pt x="1840" y="4247"/>
                  <a:pt x="1849" y="4253"/>
                  <a:pt x="1850" y="4253"/>
                </a:cubicBezTo>
                <a:cubicBezTo>
                  <a:pt x="1853" y="4253"/>
                  <a:pt x="1765" y="4183"/>
                  <a:pt x="1745" y="4165"/>
                </a:cubicBezTo>
                <a:cubicBezTo>
                  <a:pt x="1703" y="4129"/>
                  <a:pt x="1665" y="4089"/>
                  <a:pt x="1624" y="4046"/>
                </a:cubicBezTo>
                <a:cubicBezTo>
                  <a:pt x="1605" y="4025"/>
                  <a:pt x="1526" y="3928"/>
                  <a:pt x="1523" y="3927"/>
                </a:cubicBezTo>
                <a:lnTo>
                  <a:pt x="1523" y="3927"/>
                </a:lnTo>
                <a:cubicBezTo>
                  <a:pt x="1469" y="3851"/>
                  <a:pt x="1419" y="3771"/>
                  <a:pt x="1375" y="3687"/>
                </a:cubicBezTo>
                <a:cubicBezTo>
                  <a:pt x="1346" y="3639"/>
                  <a:pt x="1322" y="3589"/>
                  <a:pt x="1300" y="3538"/>
                </a:cubicBezTo>
                <a:cubicBezTo>
                  <a:pt x="1295" y="3527"/>
                  <a:pt x="1291" y="3520"/>
                  <a:pt x="1289" y="3516"/>
                </a:cubicBezTo>
                <a:lnTo>
                  <a:pt x="1289" y="3516"/>
                </a:lnTo>
                <a:cubicBezTo>
                  <a:pt x="1280" y="3493"/>
                  <a:pt x="1272" y="3469"/>
                  <a:pt x="1264" y="3444"/>
                </a:cubicBezTo>
                <a:cubicBezTo>
                  <a:pt x="1227" y="3339"/>
                  <a:pt x="1197" y="3232"/>
                  <a:pt x="1175" y="3123"/>
                </a:cubicBezTo>
                <a:cubicBezTo>
                  <a:pt x="1170" y="3097"/>
                  <a:pt x="1155" y="3000"/>
                  <a:pt x="1152" y="2992"/>
                </a:cubicBezTo>
                <a:lnTo>
                  <a:pt x="1152" y="2992"/>
                </a:lnTo>
                <a:cubicBezTo>
                  <a:pt x="1148" y="2948"/>
                  <a:pt x="1145" y="2904"/>
                  <a:pt x="1143" y="2859"/>
                </a:cubicBezTo>
                <a:cubicBezTo>
                  <a:pt x="1135" y="2748"/>
                  <a:pt x="1137" y="2637"/>
                  <a:pt x="1145" y="2527"/>
                </a:cubicBezTo>
                <a:cubicBezTo>
                  <a:pt x="1146" y="2503"/>
                  <a:pt x="1157" y="2420"/>
                  <a:pt x="1159" y="2399"/>
                </a:cubicBezTo>
                <a:lnTo>
                  <a:pt x="1159" y="2399"/>
                </a:lnTo>
                <a:cubicBezTo>
                  <a:pt x="1166" y="2355"/>
                  <a:pt x="1175" y="2312"/>
                  <a:pt x="1185" y="2269"/>
                </a:cubicBezTo>
                <a:cubicBezTo>
                  <a:pt x="1209" y="2160"/>
                  <a:pt x="1242" y="2055"/>
                  <a:pt x="1280" y="1952"/>
                </a:cubicBezTo>
                <a:cubicBezTo>
                  <a:pt x="1283" y="1944"/>
                  <a:pt x="1287" y="1932"/>
                  <a:pt x="1292" y="1920"/>
                </a:cubicBezTo>
                <a:lnTo>
                  <a:pt x="1292" y="1920"/>
                </a:lnTo>
                <a:cubicBezTo>
                  <a:pt x="1297" y="1909"/>
                  <a:pt x="1303" y="1898"/>
                  <a:pt x="1308" y="1888"/>
                </a:cubicBezTo>
                <a:cubicBezTo>
                  <a:pt x="1334" y="1829"/>
                  <a:pt x="1364" y="1773"/>
                  <a:pt x="1397" y="1718"/>
                </a:cubicBezTo>
                <a:cubicBezTo>
                  <a:pt x="1427" y="1665"/>
                  <a:pt x="1461" y="1613"/>
                  <a:pt x="1497" y="1563"/>
                </a:cubicBezTo>
                <a:lnTo>
                  <a:pt x="1497" y="1563"/>
                </a:lnTo>
                <a:cubicBezTo>
                  <a:pt x="1507" y="1550"/>
                  <a:pt x="1549" y="1497"/>
                  <a:pt x="1562" y="1483"/>
                </a:cubicBezTo>
                <a:cubicBezTo>
                  <a:pt x="1590" y="1448"/>
                  <a:pt x="1622" y="1414"/>
                  <a:pt x="1655" y="1382"/>
                </a:cubicBezTo>
                <a:cubicBezTo>
                  <a:pt x="1687" y="1350"/>
                  <a:pt x="1721" y="1319"/>
                  <a:pt x="1755" y="1289"/>
                </a:cubicBezTo>
                <a:cubicBezTo>
                  <a:pt x="1762" y="1283"/>
                  <a:pt x="1769" y="1277"/>
                  <a:pt x="1776" y="1271"/>
                </a:cubicBezTo>
                <a:lnTo>
                  <a:pt x="1776" y="1271"/>
                </a:lnTo>
                <a:cubicBezTo>
                  <a:pt x="1780" y="1269"/>
                  <a:pt x="1786" y="1265"/>
                  <a:pt x="1794" y="1259"/>
                </a:cubicBezTo>
                <a:cubicBezTo>
                  <a:pt x="1870" y="1202"/>
                  <a:pt x="1951" y="1154"/>
                  <a:pt x="2034" y="1110"/>
                </a:cubicBezTo>
                <a:cubicBezTo>
                  <a:pt x="2052" y="1100"/>
                  <a:pt x="2071" y="1091"/>
                  <a:pt x="2089" y="1082"/>
                </a:cubicBezTo>
                <a:lnTo>
                  <a:pt x="2089" y="1082"/>
                </a:lnTo>
                <a:cubicBezTo>
                  <a:pt x="2086" y="1084"/>
                  <a:pt x="2085" y="1084"/>
                  <a:pt x="2086" y="1084"/>
                </a:cubicBezTo>
                <a:cubicBezTo>
                  <a:pt x="2089" y="1084"/>
                  <a:pt x="2172" y="1050"/>
                  <a:pt x="2193" y="1041"/>
                </a:cubicBezTo>
                <a:cubicBezTo>
                  <a:pt x="2292" y="1007"/>
                  <a:pt x="2392" y="981"/>
                  <a:pt x="2493" y="961"/>
                </a:cubicBezTo>
                <a:cubicBezTo>
                  <a:pt x="2513" y="957"/>
                  <a:pt x="2535" y="953"/>
                  <a:pt x="2556" y="951"/>
                </a:cubicBezTo>
                <a:cubicBezTo>
                  <a:pt x="2562" y="949"/>
                  <a:pt x="2567" y="948"/>
                  <a:pt x="2571" y="948"/>
                </a:cubicBezTo>
                <a:lnTo>
                  <a:pt x="2571" y="948"/>
                </a:lnTo>
                <a:cubicBezTo>
                  <a:pt x="2623" y="942"/>
                  <a:pt x="2677" y="938"/>
                  <a:pt x="2731" y="934"/>
                </a:cubicBezTo>
                <a:cubicBezTo>
                  <a:pt x="2765" y="933"/>
                  <a:pt x="2799" y="932"/>
                  <a:pt x="2834" y="932"/>
                </a:cubicBezTo>
                <a:close/>
                <a:moveTo>
                  <a:pt x="2853" y="0"/>
                </a:moveTo>
                <a:cubicBezTo>
                  <a:pt x="2340" y="0"/>
                  <a:pt x="1825" y="126"/>
                  <a:pt x="1391" y="406"/>
                </a:cubicBezTo>
                <a:cubicBezTo>
                  <a:pt x="919" y="711"/>
                  <a:pt x="595" y="1160"/>
                  <a:pt x="389" y="1678"/>
                </a:cubicBezTo>
                <a:cubicBezTo>
                  <a:pt x="0" y="2666"/>
                  <a:pt x="232" y="3845"/>
                  <a:pt x="909" y="4643"/>
                </a:cubicBezTo>
                <a:cubicBezTo>
                  <a:pt x="1420" y="5245"/>
                  <a:pt x="2192" y="5533"/>
                  <a:pt x="2966" y="5533"/>
                </a:cubicBezTo>
                <a:cubicBezTo>
                  <a:pt x="3388" y="5533"/>
                  <a:pt x="3811" y="5447"/>
                  <a:pt x="4192" y="5280"/>
                </a:cubicBezTo>
                <a:cubicBezTo>
                  <a:pt x="5172" y="4850"/>
                  <a:pt x="5728" y="3770"/>
                  <a:pt x="5744" y="2734"/>
                </a:cubicBezTo>
                <a:cubicBezTo>
                  <a:pt x="5754" y="2059"/>
                  <a:pt x="5520" y="1406"/>
                  <a:pt x="5083" y="892"/>
                </a:cubicBezTo>
                <a:cubicBezTo>
                  <a:pt x="4591" y="312"/>
                  <a:pt x="3833" y="52"/>
                  <a:pt x="3092" y="9"/>
                </a:cubicBezTo>
                <a:cubicBezTo>
                  <a:pt x="3012" y="3"/>
                  <a:pt x="2932" y="0"/>
                  <a:pt x="285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3" name="Google Shape;63;p2"/>
          <p:cNvSpPr/>
          <p:nvPr/>
        </p:nvSpPr>
        <p:spPr>
          <a:xfrm>
            <a:off x="450798" y="341859"/>
            <a:ext cx="189066" cy="181773"/>
          </a:xfrm>
          <a:custGeom>
            <a:avLst/>
            <a:gdLst/>
            <a:ahLst/>
            <a:cxnLst/>
            <a:rect l="l" t="t" r="r" b="b"/>
            <a:pathLst>
              <a:path w="5755" h="5533" extrusionOk="0">
                <a:moveTo>
                  <a:pt x="1284" y="1938"/>
                </a:moveTo>
                <a:lnTo>
                  <a:pt x="1284" y="1938"/>
                </a:lnTo>
                <a:cubicBezTo>
                  <a:pt x="1281" y="1945"/>
                  <a:pt x="1278" y="1953"/>
                  <a:pt x="1274" y="1962"/>
                </a:cubicBezTo>
                <a:cubicBezTo>
                  <a:pt x="1277" y="1954"/>
                  <a:pt x="1280" y="1946"/>
                  <a:pt x="1284" y="1938"/>
                </a:cubicBezTo>
                <a:close/>
                <a:moveTo>
                  <a:pt x="4099" y="4257"/>
                </a:moveTo>
                <a:cubicBezTo>
                  <a:pt x="4082" y="4269"/>
                  <a:pt x="4058" y="4287"/>
                  <a:pt x="4058" y="4287"/>
                </a:cubicBezTo>
                <a:cubicBezTo>
                  <a:pt x="4058" y="4287"/>
                  <a:pt x="4068" y="4279"/>
                  <a:pt x="4099" y="4257"/>
                </a:cubicBezTo>
                <a:close/>
                <a:moveTo>
                  <a:pt x="2703" y="4589"/>
                </a:moveTo>
                <a:lnTo>
                  <a:pt x="2703" y="4589"/>
                </a:lnTo>
                <a:cubicBezTo>
                  <a:pt x="2707" y="4589"/>
                  <a:pt x="2711" y="4590"/>
                  <a:pt x="2715" y="4590"/>
                </a:cubicBezTo>
                <a:cubicBezTo>
                  <a:pt x="2711" y="4590"/>
                  <a:pt x="2707" y="4589"/>
                  <a:pt x="2703" y="4589"/>
                </a:cubicBezTo>
                <a:close/>
                <a:moveTo>
                  <a:pt x="2834" y="932"/>
                </a:moveTo>
                <a:cubicBezTo>
                  <a:pt x="2916" y="932"/>
                  <a:pt x="2998" y="936"/>
                  <a:pt x="3079" y="942"/>
                </a:cubicBezTo>
                <a:lnTo>
                  <a:pt x="3079" y="942"/>
                </a:lnTo>
                <a:cubicBezTo>
                  <a:pt x="3083" y="942"/>
                  <a:pt x="3087" y="942"/>
                  <a:pt x="3092" y="942"/>
                </a:cubicBezTo>
                <a:cubicBezTo>
                  <a:pt x="3092" y="942"/>
                  <a:pt x="3092" y="942"/>
                  <a:pt x="3092" y="942"/>
                </a:cubicBezTo>
                <a:lnTo>
                  <a:pt x="3092" y="942"/>
                </a:lnTo>
                <a:cubicBezTo>
                  <a:pt x="3096" y="943"/>
                  <a:pt x="3100" y="943"/>
                  <a:pt x="3104" y="943"/>
                </a:cubicBezTo>
                <a:lnTo>
                  <a:pt x="3104" y="943"/>
                </a:lnTo>
                <a:cubicBezTo>
                  <a:pt x="3174" y="947"/>
                  <a:pt x="3243" y="953"/>
                  <a:pt x="3311" y="961"/>
                </a:cubicBezTo>
                <a:cubicBezTo>
                  <a:pt x="3288" y="958"/>
                  <a:pt x="3275" y="957"/>
                  <a:pt x="3271" y="957"/>
                </a:cubicBezTo>
                <a:cubicBezTo>
                  <a:pt x="3254" y="957"/>
                  <a:pt x="3400" y="978"/>
                  <a:pt x="3428" y="985"/>
                </a:cubicBezTo>
                <a:cubicBezTo>
                  <a:pt x="3554" y="1010"/>
                  <a:pt x="3677" y="1047"/>
                  <a:pt x="3796" y="1093"/>
                </a:cubicBezTo>
                <a:lnTo>
                  <a:pt x="3796" y="1093"/>
                </a:lnTo>
                <a:cubicBezTo>
                  <a:pt x="3790" y="1091"/>
                  <a:pt x="3787" y="1090"/>
                  <a:pt x="3787" y="1090"/>
                </a:cubicBezTo>
                <a:cubicBezTo>
                  <a:pt x="3782" y="1090"/>
                  <a:pt x="3892" y="1138"/>
                  <a:pt x="3916" y="1150"/>
                </a:cubicBezTo>
                <a:cubicBezTo>
                  <a:pt x="3968" y="1176"/>
                  <a:pt x="4021" y="1206"/>
                  <a:pt x="4071" y="1239"/>
                </a:cubicBezTo>
                <a:cubicBezTo>
                  <a:pt x="4106" y="1261"/>
                  <a:pt x="4140" y="1285"/>
                  <a:pt x="4174" y="1309"/>
                </a:cubicBezTo>
                <a:lnTo>
                  <a:pt x="4174" y="1309"/>
                </a:lnTo>
                <a:cubicBezTo>
                  <a:pt x="4172" y="1308"/>
                  <a:pt x="4171" y="1308"/>
                  <a:pt x="4171" y="1308"/>
                </a:cubicBezTo>
                <a:cubicBezTo>
                  <a:pt x="4167" y="1308"/>
                  <a:pt x="4268" y="1391"/>
                  <a:pt x="4291" y="1412"/>
                </a:cubicBezTo>
                <a:cubicBezTo>
                  <a:pt x="4331" y="1450"/>
                  <a:pt x="4369" y="1491"/>
                  <a:pt x="4406" y="1531"/>
                </a:cubicBezTo>
                <a:cubicBezTo>
                  <a:pt x="4421" y="1547"/>
                  <a:pt x="4435" y="1565"/>
                  <a:pt x="4450" y="1582"/>
                </a:cubicBezTo>
                <a:lnTo>
                  <a:pt x="4450" y="1582"/>
                </a:lnTo>
                <a:cubicBezTo>
                  <a:pt x="4451" y="1584"/>
                  <a:pt x="4453" y="1586"/>
                  <a:pt x="4454" y="1587"/>
                </a:cubicBezTo>
                <a:cubicBezTo>
                  <a:pt x="4523" y="1682"/>
                  <a:pt x="4583" y="1785"/>
                  <a:pt x="4635" y="1890"/>
                </a:cubicBezTo>
                <a:cubicBezTo>
                  <a:pt x="4647" y="1913"/>
                  <a:pt x="4659" y="1937"/>
                  <a:pt x="4669" y="1961"/>
                </a:cubicBezTo>
                <a:lnTo>
                  <a:pt x="4669" y="1961"/>
                </a:lnTo>
                <a:cubicBezTo>
                  <a:pt x="4688" y="2008"/>
                  <a:pt x="4705" y="2056"/>
                  <a:pt x="4720" y="2105"/>
                </a:cubicBezTo>
                <a:cubicBezTo>
                  <a:pt x="4753" y="2215"/>
                  <a:pt x="4779" y="2327"/>
                  <a:pt x="4797" y="2440"/>
                </a:cubicBezTo>
                <a:lnTo>
                  <a:pt x="4797" y="2440"/>
                </a:lnTo>
                <a:cubicBezTo>
                  <a:pt x="4799" y="2465"/>
                  <a:pt x="4801" y="2491"/>
                  <a:pt x="4805" y="2516"/>
                </a:cubicBezTo>
                <a:cubicBezTo>
                  <a:pt x="4809" y="2571"/>
                  <a:pt x="4811" y="2625"/>
                  <a:pt x="4811" y="2680"/>
                </a:cubicBezTo>
                <a:cubicBezTo>
                  <a:pt x="4812" y="2777"/>
                  <a:pt x="4807" y="2874"/>
                  <a:pt x="4798" y="2971"/>
                </a:cubicBezTo>
                <a:lnTo>
                  <a:pt x="4798" y="2971"/>
                </a:lnTo>
                <a:cubicBezTo>
                  <a:pt x="4798" y="2971"/>
                  <a:pt x="4798" y="2971"/>
                  <a:pt x="4798" y="2971"/>
                </a:cubicBezTo>
                <a:lnTo>
                  <a:pt x="4798" y="2971"/>
                </a:lnTo>
                <a:cubicBezTo>
                  <a:pt x="4796" y="2971"/>
                  <a:pt x="4780" y="3074"/>
                  <a:pt x="4775" y="3101"/>
                </a:cubicBezTo>
                <a:cubicBezTo>
                  <a:pt x="4764" y="3155"/>
                  <a:pt x="4750" y="3210"/>
                  <a:pt x="4736" y="3262"/>
                </a:cubicBezTo>
                <a:cubicBezTo>
                  <a:pt x="4722" y="3315"/>
                  <a:pt x="4706" y="3367"/>
                  <a:pt x="4688" y="3419"/>
                </a:cubicBezTo>
                <a:cubicBezTo>
                  <a:pt x="4680" y="3446"/>
                  <a:pt x="4670" y="3472"/>
                  <a:pt x="4660" y="3498"/>
                </a:cubicBezTo>
                <a:cubicBezTo>
                  <a:pt x="4655" y="3510"/>
                  <a:pt x="4652" y="3518"/>
                  <a:pt x="4650" y="3525"/>
                </a:cubicBezTo>
                <a:lnTo>
                  <a:pt x="4650" y="3525"/>
                </a:lnTo>
                <a:cubicBezTo>
                  <a:pt x="4607" y="3621"/>
                  <a:pt x="4556" y="3714"/>
                  <a:pt x="4502" y="3804"/>
                </a:cubicBezTo>
                <a:cubicBezTo>
                  <a:pt x="4473" y="3849"/>
                  <a:pt x="4444" y="3894"/>
                  <a:pt x="4413" y="3937"/>
                </a:cubicBezTo>
                <a:lnTo>
                  <a:pt x="4413" y="3937"/>
                </a:lnTo>
                <a:cubicBezTo>
                  <a:pt x="4414" y="3936"/>
                  <a:pt x="4415" y="3935"/>
                  <a:pt x="4416" y="3933"/>
                </a:cubicBezTo>
                <a:lnTo>
                  <a:pt x="4416" y="3933"/>
                </a:lnTo>
                <a:cubicBezTo>
                  <a:pt x="4414" y="3936"/>
                  <a:pt x="4412" y="3939"/>
                  <a:pt x="4409" y="3942"/>
                </a:cubicBezTo>
                <a:lnTo>
                  <a:pt x="4409" y="3942"/>
                </a:lnTo>
                <a:cubicBezTo>
                  <a:pt x="4409" y="3942"/>
                  <a:pt x="4410" y="3942"/>
                  <a:pt x="4410" y="3941"/>
                </a:cubicBezTo>
                <a:cubicBezTo>
                  <a:pt x="4411" y="3940"/>
                  <a:pt x="4412" y="3939"/>
                  <a:pt x="4413" y="3937"/>
                </a:cubicBezTo>
                <a:lnTo>
                  <a:pt x="4413" y="3937"/>
                </a:lnTo>
                <a:cubicBezTo>
                  <a:pt x="4406" y="3946"/>
                  <a:pt x="4401" y="3953"/>
                  <a:pt x="4396" y="3959"/>
                </a:cubicBezTo>
                <a:lnTo>
                  <a:pt x="4396" y="3959"/>
                </a:lnTo>
                <a:cubicBezTo>
                  <a:pt x="4401" y="3953"/>
                  <a:pt x="4405" y="3948"/>
                  <a:pt x="4409" y="3942"/>
                </a:cubicBezTo>
                <a:lnTo>
                  <a:pt x="4409" y="3942"/>
                </a:lnTo>
                <a:cubicBezTo>
                  <a:pt x="4399" y="3956"/>
                  <a:pt x="4373" y="3990"/>
                  <a:pt x="4372" y="3990"/>
                </a:cubicBezTo>
                <a:cubicBezTo>
                  <a:pt x="4372" y="3990"/>
                  <a:pt x="4378" y="3981"/>
                  <a:pt x="4396" y="3959"/>
                </a:cubicBezTo>
                <a:lnTo>
                  <a:pt x="4396" y="3959"/>
                </a:lnTo>
                <a:cubicBezTo>
                  <a:pt x="4380" y="3979"/>
                  <a:pt x="4362" y="3998"/>
                  <a:pt x="4345" y="4018"/>
                </a:cubicBezTo>
                <a:cubicBezTo>
                  <a:pt x="4273" y="4101"/>
                  <a:pt x="4192" y="4177"/>
                  <a:pt x="4107" y="4250"/>
                </a:cubicBezTo>
                <a:cubicBezTo>
                  <a:pt x="4106" y="4251"/>
                  <a:pt x="4104" y="4252"/>
                  <a:pt x="4103" y="4254"/>
                </a:cubicBezTo>
                <a:lnTo>
                  <a:pt x="4103" y="4254"/>
                </a:lnTo>
                <a:cubicBezTo>
                  <a:pt x="4084" y="4267"/>
                  <a:pt x="4065" y="4281"/>
                  <a:pt x="4045" y="4294"/>
                </a:cubicBezTo>
                <a:cubicBezTo>
                  <a:pt x="3991" y="4332"/>
                  <a:pt x="3934" y="4365"/>
                  <a:pt x="3876" y="4397"/>
                </a:cubicBezTo>
                <a:cubicBezTo>
                  <a:pt x="3827" y="4424"/>
                  <a:pt x="3777" y="4449"/>
                  <a:pt x="3726" y="4473"/>
                </a:cubicBezTo>
                <a:lnTo>
                  <a:pt x="3726" y="4473"/>
                </a:lnTo>
                <a:cubicBezTo>
                  <a:pt x="3726" y="4473"/>
                  <a:pt x="3725" y="4473"/>
                  <a:pt x="3725" y="4473"/>
                </a:cubicBezTo>
                <a:cubicBezTo>
                  <a:pt x="3696" y="4484"/>
                  <a:pt x="3668" y="4494"/>
                  <a:pt x="3640" y="4504"/>
                </a:cubicBezTo>
                <a:cubicBezTo>
                  <a:pt x="3513" y="4546"/>
                  <a:pt x="3382" y="4576"/>
                  <a:pt x="3249" y="4596"/>
                </a:cubicBezTo>
                <a:cubicBezTo>
                  <a:pt x="3293" y="4590"/>
                  <a:pt x="3304" y="4587"/>
                  <a:pt x="3297" y="4587"/>
                </a:cubicBezTo>
                <a:cubicBezTo>
                  <a:pt x="3281" y="4587"/>
                  <a:pt x="3171" y="4600"/>
                  <a:pt x="3146" y="4602"/>
                </a:cubicBezTo>
                <a:cubicBezTo>
                  <a:pt x="3106" y="4605"/>
                  <a:pt x="3066" y="4606"/>
                  <a:pt x="3026" y="4606"/>
                </a:cubicBezTo>
                <a:cubicBezTo>
                  <a:pt x="2997" y="4606"/>
                  <a:pt x="2969" y="4605"/>
                  <a:pt x="2941" y="4604"/>
                </a:cubicBezTo>
                <a:cubicBezTo>
                  <a:pt x="2870" y="4602"/>
                  <a:pt x="2799" y="4598"/>
                  <a:pt x="2729" y="4592"/>
                </a:cubicBezTo>
                <a:cubicBezTo>
                  <a:pt x="2713" y="4591"/>
                  <a:pt x="2654" y="4582"/>
                  <a:pt x="2656" y="4582"/>
                </a:cubicBezTo>
                <a:cubicBezTo>
                  <a:pt x="2657" y="4582"/>
                  <a:pt x="2670" y="4584"/>
                  <a:pt x="2703" y="4589"/>
                </a:cubicBezTo>
                <a:lnTo>
                  <a:pt x="2703" y="4589"/>
                </a:lnTo>
                <a:cubicBezTo>
                  <a:pt x="2663" y="4583"/>
                  <a:pt x="2622" y="4576"/>
                  <a:pt x="2584" y="4568"/>
                </a:cubicBezTo>
                <a:cubicBezTo>
                  <a:pt x="2457" y="4542"/>
                  <a:pt x="2334" y="4506"/>
                  <a:pt x="2213" y="4461"/>
                </a:cubicBezTo>
                <a:cubicBezTo>
                  <a:pt x="2210" y="4460"/>
                  <a:pt x="2208" y="4460"/>
                  <a:pt x="2206" y="4459"/>
                </a:cubicBezTo>
                <a:lnTo>
                  <a:pt x="2206" y="4459"/>
                </a:lnTo>
                <a:cubicBezTo>
                  <a:pt x="2181" y="4446"/>
                  <a:pt x="2155" y="4434"/>
                  <a:pt x="2130" y="4421"/>
                </a:cubicBezTo>
                <a:cubicBezTo>
                  <a:pt x="2068" y="4391"/>
                  <a:pt x="2007" y="4357"/>
                  <a:pt x="1949" y="4320"/>
                </a:cubicBezTo>
                <a:cubicBezTo>
                  <a:pt x="1903" y="4293"/>
                  <a:pt x="1861" y="4262"/>
                  <a:pt x="1819" y="4232"/>
                </a:cubicBezTo>
                <a:lnTo>
                  <a:pt x="1819" y="4232"/>
                </a:lnTo>
                <a:cubicBezTo>
                  <a:pt x="1840" y="4247"/>
                  <a:pt x="1849" y="4253"/>
                  <a:pt x="1850" y="4253"/>
                </a:cubicBezTo>
                <a:cubicBezTo>
                  <a:pt x="1853" y="4253"/>
                  <a:pt x="1765" y="4183"/>
                  <a:pt x="1745" y="4165"/>
                </a:cubicBezTo>
                <a:cubicBezTo>
                  <a:pt x="1703" y="4129"/>
                  <a:pt x="1665" y="4089"/>
                  <a:pt x="1624" y="4046"/>
                </a:cubicBezTo>
                <a:cubicBezTo>
                  <a:pt x="1605" y="4025"/>
                  <a:pt x="1526" y="3928"/>
                  <a:pt x="1523" y="3927"/>
                </a:cubicBezTo>
                <a:lnTo>
                  <a:pt x="1523" y="3927"/>
                </a:lnTo>
                <a:cubicBezTo>
                  <a:pt x="1469" y="3851"/>
                  <a:pt x="1419" y="3771"/>
                  <a:pt x="1375" y="3687"/>
                </a:cubicBezTo>
                <a:cubicBezTo>
                  <a:pt x="1346" y="3639"/>
                  <a:pt x="1322" y="3589"/>
                  <a:pt x="1300" y="3538"/>
                </a:cubicBezTo>
                <a:cubicBezTo>
                  <a:pt x="1295" y="3527"/>
                  <a:pt x="1291" y="3520"/>
                  <a:pt x="1289" y="3516"/>
                </a:cubicBezTo>
                <a:lnTo>
                  <a:pt x="1289" y="3516"/>
                </a:lnTo>
                <a:cubicBezTo>
                  <a:pt x="1280" y="3493"/>
                  <a:pt x="1272" y="3469"/>
                  <a:pt x="1264" y="3444"/>
                </a:cubicBezTo>
                <a:cubicBezTo>
                  <a:pt x="1227" y="3339"/>
                  <a:pt x="1197" y="3232"/>
                  <a:pt x="1175" y="3123"/>
                </a:cubicBezTo>
                <a:cubicBezTo>
                  <a:pt x="1170" y="3097"/>
                  <a:pt x="1155" y="3000"/>
                  <a:pt x="1152" y="2992"/>
                </a:cubicBezTo>
                <a:lnTo>
                  <a:pt x="1152" y="2992"/>
                </a:lnTo>
                <a:cubicBezTo>
                  <a:pt x="1148" y="2948"/>
                  <a:pt x="1145" y="2904"/>
                  <a:pt x="1143" y="2859"/>
                </a:cubicBezTo>
                <a:cubicBezTo>
                  <a:pt x="1135" y="2748"/>
                  <a:pt x="1137" y="2637"/>
                  <a:pt x="1145" y="2527"/>
                </a:cubicBezTo>
                <a:cubicBezTo>
                  <a:pt x="1146" y="2503"/>
                  <a:pt x="1157" y="2420"/>
                  <a:pt x="1159" y="2399"/>
                </a:cubicBezTo>
                <a:lnTo>
                  <a:pt x="1159" y="2399"/>
                </a:lnTo>
                <a:cubicBezTo>
                  <a:pt x="1166" y="2355"/>
                  <a:pt x="1175" y="2312"/>
                  <a:pt x="1185" y="2269"/>
                </a:cubicBezTo>
                <a:cubicBezTo>
                  <a:pt x="1209" y="2160"/>
                  <a:pt x="1242" y="2055"/>
                  <a:pt x="1280" y="1952"/>
                </a:cubicBezTo>
                <a:cubicBezTo>
                  <a:pt x="1283" y="1944"/>
                  <a:pt x="1287" y="1932"/>
                  <a:pt x="1292" y="1920"/>
                </a:cubicBezTo>
                <a:lnTo>
                  <a:pt x="1292" y="1920"/>
                </a:lnTo>
                <a:cubicBezTo>
                  <a:pt x="1297" y="1909"/>
                  <a:pt x="1303" y="1898"/>
                  <a:pt x="1308" y="1888"/>
                </a:cubicBezTo>
                <a:cubicBezTo>
                  <a:pt x="1334" y="1829"/>
                  <a:pt x="1364" y="1773"/>
                  <a:pt x="1397" y="1718"/>
                </a:cubicBezTo>
                <a:cubicBezTo>
                  <a:pt x="1427" y="1665"/>
                  <a:pt x="1461" y="1613"/>
                  <a:pt x="1497" y="1563"/>
                </a:cubicBezTo>
                <a:lnTo>
                  <a:pt x="1497" y="1563"/>
                </a:lnTo>
                <a:cubicBezTo>
                  <a:pt x="1507" y="1550"/>
                  <a:pt x="1549" y="1497"/>
                  <a:pt x="1562" y="1483"/>
                </a:cubicBezTo>
                <a:cubicBezTo>
                  <a:pt x="1590" y="1448"/>
                  <a:pt x="1622" y="1414"/>
                  <a:pt x="1655" y="1382"/>
                </a:cubicBezTo>
                <a:cubicBezTo>
                  <a:pt x="1687" y="1350"/>
                  <a:pt x="1721" y="1319"/>
                  <a:pt x="1755" y="1289"/>
                </a:cubicBezTo>
                <a:cubicBezTo>
                  <a:pt x="1762" y="1283"/>
                  <a:pt x="1769" y="1277"/>
                  <a:pt x="1776" y="1271"/>
                </a:cubicBezTo>
                <a:lnTo>
                  <a:pt x="1776" y="1271"/>
                </a:lnTo>
                <a:cubicBezTo>
                  <a:pt x="1780" y="1269"/>
                  <a:pt x="1786" y="1265"/>
                  <a:pt x="1794" y="1259"/>
                </a:cubicBezTo>
                <a:cubicBezTo>
                  <a:pt x="1870" y="1202"/>
                  <a:pt x="1951" y="1154"/>
                  <a:pt x="2034" y="1110"/>
                </a:cubicBezTo>
                <a:cubicBezTo>
                  <a:pt x="2052" y="1100"/>
                  <a:pt x="2071" y="1091"/>
                  <a:pt x="2089" y="1082"/>
                </a:cubicBezTo>
                <a:lnTo>
                  <a:pt x="2089" y="1082"/>
                </a:lnTo>
                <a:cubicBezTo>
                  <a:pt x="2086" y="1084"/>
                  <a:pt x="2085" y="1084"/>
                  <a:pt x="2086" y="1084"/>
                </a:cubicBezTo>
                <a:cubicBezTo>
                  <a:pt x="2089" y="1084"/>
                  <a:pt x="2172" y="1050"/>
                  <a:pt x="2193" y="1041"/>
                </a:cubicBezTo>
                <a:cubicBezTo>
                  <a:pt x="2292" y="1007"/>
                  <a:pt x="2392" y="981"/>
                  <a:pt x="2493" y="961"/>
                </a:cubicBezTo>
                <a:cubicBezTo>
                  <a:pt x="2513" y="957"/>
                  <a:pt x="2535" y="953"/>
                  <a:pt x="2556" y="951"/>
                </a:cubicBezTo>
                <a:cubicBezTo>
                  <a:pt x="2562" y="949"/>
                  <a:pt x="2567" y="948"/>
                  <a:pt x="2571" y="948"/>
                </a:cubicBezTo>
                <a:lnTo>
                  <a:pt x="2571" y="948"/>
                </a:lnTo>
                <a:cubicBezTo>
                  <a:pt x="2623" y="942"/>
                  <a:pt x="2677" y="938"/>
                  <a:pt x="2731" y="934"/>
                </a:cubicBezTo>
                <a:cubicBezTo>
                  <a:pt x="2765" y="933"/>
                  <a:pt x="2799" y="932"/>
                  <a:pt x="2834" y="932"/>
                </a:cubicBezTo>
                <a:close/>
                <a:moveTo>
                  <a:pt x="2853" y="0"/>
                </a:moveTo>
                <a:cubicBezTo>
                  <a:pt x="2340" y="0"/>
                  <a:pt x="1825" y="126"/>
                  <a:pt x="1391" y="406"/>
                </a:cubicBezTo>
                <a:cubicBezTo>
                  <a:pt x="919" y="711"/>
                  <a:pt x="595" y="1160"/>
                  <a:pt x="389" y="1678"/>
                </a:cubicBezTo>
                <a:cubicBezTo>
                  <a:pt x="0" y="2666"/>
                  <a:pt x="232" y="3845"/>
                  <a:pt x="909" y="4643"/>
                </a:cubicBezTo>
                <a:cubicBezTo>
                  <a:pt x="1420" y="5245"/>
                  <a:pt x="2192" y="5533"/>
                  <a:pt x="2966" y="5533"/>
                </a:cubicBezTo>
                <a:cubicBezTo>
                  <a:pt x="3388" y="5533"/>
                  <a:pt x="3811" y="5447"/>
                  <a:pt x="4192" y="5280"/>
                </a:cubicBezTo>
                <a:cubicBezTo>
                  <a:pt x="5172" y="4850"/>
                  <a:pt x="5728" y="3770"/>
                  <a:pt x="5744" y="2734"/>
                </a:cubicBezTo>
                <a:cubicBezTo>
                  <a:pt x="5754" y="2059"/>
                  <a:pt x="5520" y="1406"/>
                  <a:pt x="5083" y="892"/>
                </a:cubicBezTo>
                <a:cubicBezTo>
                  <a:pt x="4591" y="312"/>
                  <a:pt x="3833" y="52"/>
                  <a:pt x="3092" y="9"/>
                </a:cubicBezTo>
                <a:cubicBezTo>
                  <a:pt x="3012" y="3"/>
                  <a:pt x="2932" y="0"/>
                  <a:pt x="285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/>
          <p:nvPr/>
        </p:nvSpPr>
        <p:spPr>
          <a:xfrm>
            <a:off x="8259598" y="278984"/>
            <a:ext cx="189066" cy="181773"/>
          </a:xfrm>
          <a:custGeom>
            <a:avLst/>
            <a:gdLst/>
            <a:ahLst/>
            <a:cxnLst/>
            <a:rect l="l" t="t" r="r" b="b"/>
            <a:pathLst>
              <a:path w="5755" h="5533" extrusionOk="0">
                <a:moveTo>
                  <a:pt x="1284" y="1938"/>
                </a:moveTo>
                <a:lnTo>
                  <a:pt x="1284" y="1938"/>
                </a:lnTo>
                <a:cubicBezTo>
                  <a:pt x="1281" y="1945"/>
                  <a:pt x="1278" y="1953"/>
                  <a:pt x="1274" y="1962"/>
                </a:cubicBezTo>
                <a:cubicBezTo>
                  <a:pt x="1277" y="1954"/>
                  <a:pt x="1280" y="1946"/>
                  <a:pt x="1284" y="1938"/>
                </a:cubicBezTo>
                <a:close/>
                <a:moveTo>
                  <a:pt x="4099" y="4257"/>
                </a:moveTo>
                <a:cubicBezTo>
                  <a:pt x="4082" y="4269"/>
                  <a:pt x="4058" y="4287"/>
                  <a:pt x="4058" y="4287"/>
                </a:cubicBezTo>
                <a:cubicBezTo>
                  <a:pt x="4058" y="4287"/>
                  <a:pt x="4068" y="4279"/>
                  <a:pt x="4099" y="4257"/>
                </a:cubicBezTo>
                <a:close/>
                <a:moveTo>
                  <a:pt x="2703" y="4589"/>
                </a:moveTo>
                <a:lnTo>
                  <a:pt x="2703" y="4589"/>
                </a:lnTo>
                <a:cubicBezTo>
                  <a:pt x="2707" y="4589"/>
                  <a:pt x="2711" y="4590"/>
                  <a:pt x="2715" y="4590"/>
                </a:cubicBezTo>
                <a:cubicBezTo>
                  <a:pt x="2711" y="4590"/>
                  <a:pt x="2707" y="4589"/>
                  <a:pt x="2703" y="4589"/>
                </a:cubicBezTo>
                <a:close/>
                <a:moveTo>
                  <a:pt x="2834" y="932"/>
                </a:moveTo>
                <a:cubicBezTo>
                  <a:pt x="2916" y="932"/>
                  <a:pt x="2998" y="936"/>
                  <a:pt x="3079" y="942"/>
                </a:cubicBezTo>
                <a:lnTo>
                  <a:pt x="3079" y="942"/>
                </a:lnTo>
                <a:cubicBezTo>
                  <a:pt x="3083" y="942"/>
                  <a:pt x="3087" y="942"/>
                  <a:pt x="3092" y="942"/>
                </a:cubicBezTo>
                <a:cubicBezTo>
                  <a:pt x="3092" y="942"/>
                  <a:pt x="3092" y="942"/>
                  <a:pt x="3092" y="942"/>
                </a:cubicBezTo>
                <a:lnTo>
                  <a:pt x="3092" y="942"/>
                </a:lnTo>
                <a:cubicBezTo>
                  <a:pt x="3096" y="943"/>
                  <a:pt x="3100" y="943"/>
                  <a:pt x="3104" y="943"/>
                </a:cubicBezTo>
                <a:lnTo>
                  <a:pt x="3104" y="943"/>
                </a:lnTo>
                <a:cubicBezTo>
                  <a:pt x="3174" y="947"/>
                  <a:pt x="3243" y="953"/>
                  <a:pt x="3311" y="961"/>
                </a:cubicBezTo>
                <a:cubicBezTo>
                  <a:pt x="3288" y="958"/>
                  <a:pt x="3275" y="957"/>
                  <a:pt x="3271" y="957"/>
                </a:cubicBezTo>
                <a:cubicBezTo>
                  <a:pt x="3254" y="957"/>
                  <a:pt x="3400" y="978"/>
                  <a:pt x="3428" y="985"/>
                </a:cubicBezTo>
                <a:cubicBezTo>
                  <a:pt x="3554" y="1010"/>
                  <a:pt x="3677" y="1047"/>
                  <a:pt x="3796" y="1093"/>
                </a:cubicBezTo>
                <a:lnTo>
                  <a:pt x="3796" y="1093"/>
                </a:lnTo>
                <a:cubicBezTo>
                  <a:pt x="3790" y="1091"/>
                  <a:pt x="3787" y="1090"/>
                  <a:pt x="3787" y="1090"/>
                </a:cubicBezTo>
                <a:cubicBezTo>
                  <a:pt x="3782" y="1090"/>
                  <a:pt x="3892" y="1138"/>
                  <a:pt x="3916" y="1150"/>
                </a:cubicBezTo>
                <a:cubicBezTo>
                  <a:pt x="3968" y="1176"/>
                  <a:pt x="4021" y="1206"/>
                  <a:pt x="4071" y="1239"/>
                </a:cubicBezTo>
                <a:cubicBezTo>
                  <a:pt x="4106" y="1261"/>
                  <a:pt x="4140" y="1285"/>
                  <a:pt x="4174" y="1309"/>
                </a:cubicBezTo>
                <a:lnTo>
                  <a:pt x="4174" y="1309"/>
                </a:lnTo>
                <a:cubicBezTo>
                  <a:pt x="4172" y="1308"/>
                  <a:pt x="4171" y="1308"/>
                  <a:pt x="4171" y="1308"/>
                </a:cubicBezTo>
                <a:cubicBezTo>
                  <a:pt x="4167" y="1308"/>
                  <a:pt x="4268" y="1391"/>
                  <a:pt x="4291" y="1412"/>
                </a:cubicBezTo>
                <a:cubicBezTo>
                  <a:pt x="4331" y="1450"/>
                  <a:pt x="4369" y="1491"/>
                  <a:pt x="4406" y="1531"/>
                </a:cubicBezTo>
                <a:cubicBezTo>
                  <a:pt x="4421" y="1547"/>
                  <a:pt x="4435" y="1565"/>
                  <a:pt x="4450" y="1582"/>
                </a:cubicBezTo>
                <a:lnTo>
                  <a:pt x="4450" y="1582"/>
                </a:lnTo>
                <a:cubicBezTo>
                  <a:pt x="4451" y="1584"/>
                  <a:pt x="4453" y="1586"/>
                  <a:pt x="4454" y="1587"/>
                </a:cubicBezTo>
                <a:cubicBezTo>
                  <a:pt x="4523" y="1682"/>
                  <a:pt x="4583" y="1785"/>
                  <a:pt x="4635" y="1890"/>
                </a:cubicBezTo>
                <a:cubicBezTo>
                  <a:pt x="4647" y="1913"/>
                  <a:pt x="4659" y="1937"/>
                  <a:pt x="4669" y="1961"/>
                </a:cubicBezTo>
                <a:lnTo>
                  <a:pt x="4669" y="1961"/>
                </a:lnTo>
                <a:cubicBezTo>
                  <a:pt x="4688" y="2008"/>
                  <a:pt x="4705" y="2056"/>
                  <a:pt x="4720" y="2105"/>
                </a:cubicBezTo>
                <a:cubicBezTo>
                  <a:pt x="4753" y="2215"/>
                  <a:pt x="4779" y="2327"/>
                  <a:pt x="4797" y="2440"/>
                </a:cubicBezTo>
                <a:lnTo>
                  <a:pt x="4797" y="2440"/>
                </a:lnTo>
                <a:cubicBezTo>
                  <a:pt x="4799" y="2465"/>
                  <a:pt x="4801" y="2491"/>
                  <a:pt x="4805" y="2516"/>
                </a:cubicBezTo>
                <a:cubicBezTo>
                  <a:pt x="4809" y="2571"/>
                  <a:pt x="4811" y="2625"/>
                  <a:pt x="4811" y="2680"/>
                </a:cubicBezTo>
                <a:cubicBezTo>
                  <a:pt x="4812" y="2777"/>
                  <a:pt x="4807" y="2874"/>
                  <a:pt x="4798" y="2971"/>
                </a:cubicBezTo>
                <a:lnTo>
                  <a:pt x="4798" y="2971"/>
                </a:lnTo>
                <a:cubicBezTo>
                  <a:pt x="4798" y="2971"/>
                  <a:pt x="4798" y="2971"/>
                  <a:pt x="4798" y="2971"/>
                </a:cubicBezTo>
                <a:lnTo>
                  <a:pt x="4798" y="2971"/>
                </a:lnTo>
                <a:cubicBezTo>
                  <a:pt x="4796" y="2971"/>
                  <a:pt x="4780" y="3074"/>
                  <a:pt x="4775" y="3101"/>
                </a:cubicBezTo>
                <a:cubicBezTo>
                  <a:pt x="4764" y="3155"/>
                  <a:pt x="4750" y="3210"/>
                  <a:pt x="4736" y="3262"/>
                </a:cubicBezTo>
                <a:cubicBezTo>
                  <a:pt x="4722" y="3315"/>
                  <a:pt x="4706" y="3367"/>
                  <a:pt x="4688" y="3419"/>
                </a:cubicBezTo>
                <a:cubicBezTo>
                  <a:pt x="4680" y="3446"/>
                  <a:pt x="4670" y="3472"/>
                  <a:pt x="4660" y="3498"/>
                </a:cubicBezTo>
                <a:cubicBezTo>
                  <a:pt x="4655" y="3510"/>
                  <a:pt x="4652" y="3518"/>
                  <a:pt x="4650" y="3525"/>
                </a:cubicBezTo>
                <a:lnTo>
                  <a:pt x="4650" y="3525"/>
                </a:lnTo>
                <a:cubicBezTo>
                  <a:pt x="4607" y="3621"/>
                  <a:pt x="4556" y="3714"/>
                  <a:pt x="4502" y="3804"/>
                </a:cubicBezTo>
                <a:cubicBezTo>
                  <a:pt x="4473" y="3849"/>
                  <a:pt x="4444" y="3894"/>
                  <a:pt x="4413" y="3937"/>
                </a:cubicBezTo>
                <a:lnTo>
                  <a:pt x="4413" y="3937"/>
                </a:lnTo>
                <a:cubicBezTo>
                  <a:pt x="4414" y="3936"/>
                  <a:pt x="4415" y="3935"/>
                  <a:pt x="4416" y="3933"/>
                </a:cubicBezTo>
                <a:lnTo>
                  <a:pt x="4416" y="3933"/>
                </a:lnTo>
                <a:cubicBezTo>
                  <a:pt x="4414" y="3936"/>
                  <a:pt x="4412" y="3939"/>
                  <a:pt x="4409" y="3942"/>
                </a:cubicBezTo>
                <a:lnTo>
                  <a:pt x="4409" y="3942"/>
                </a:lnTo>
                <a:cubicBezTo>
                  <a:pt x="4409" y="3942"/>
                  <a:pt x="4410" y="3942"/>
                  <a:pt x="4410" y="3941"/>
                </a:cubicBezTo>
                <a:cubicBezTo>
                  <a:pt x="4411" y="3940"/>
                  <a:pt x="4412" y="3939"/>
                  <a:pt x="4413" y="3937"/>
                </a:cubicBezTo>
                <a:lnTo>
                  <a:pt x="4413" y="3937"/>
                </a:lnTo>
                <a:cubicBezTo>
                  <a:pt x="4406" y="3946"/>
                  <a:pt x="4401" y="3953"/>
                  <a:pt x="4396" y="3959"/>
                </a:cubicBezTo>
                <a:lnTo>
                  <a:pt x="4396" y="3959"/>
                </a:lnTo>
                <a:cubicBezTo>
                  <a:pt x="4401" y="3953"/>
                  <a:pt x="4405" y="3948"/>
                  <a:pt x="4409" y="3942"/>
                </a:cubicBezTo>
                <a:lnTo>
                  <a:pt x="4409" y="3942"/>
                </a:lnTo>
                <a:cubicBezTo>
                  <a:pt x="4399" y="3956"/>
                  <a:pt x="4373" y="3990"/>
                  <a:pt x="4372" y="3990"/>
                </a:cubicBezTo>
                <a:cubicBezTo>
                  <a:pt x="4372" y="3990"/>
                  <a:pt x="4378" y="3981"/>
                  <a:pt x="4396" y="3959"/>
                </a:cubicBezTo>
                <a:lnTo>
                  <a:pt x="4396" y="3959"/>
                </a:lnTo>
                <a:cubicBezTo>
                  <a:pt x="4380" y="3979"/>
                  <a:pt x="4362" y="3998"/>
                  <a:pt x="4345" y="4018"/>
                </a:cubicBezTo>
                <a:cubicBezTo>
                  <a:pt x="4273" y="4101"/>
                  <a:pt x="4192" y="4177"/>
                  <a:pt x="4107" y="4250"/>
                </a:cubicBezTo>
                <a:cubicBezTo>
                  <a:pt x="4106" y="4251"/>
                  <a:pt x="4104" y="4252"/>
                  <a:pt x="4103" y="4254"/>
                </a:cubicBezTo>
                <a:lnTo>
                  <a:pt x="4103" y="4254"/>
                </a:lnTo>
                <a:cubicBezTo>
                  <a:pt x="4084" y="4267"/>
                  <a:pt x="4065" y="4281"/>
                  <a:pt x="4045" y="4294"/>
                </a:cubicBezTo>
                <a:cubicBezTo>
                  <a:pt x="3991" y="4332"/>
                  <a:pt x="3934" y="4365"/>
                  <a:pt x="3876" y="4397"/>
                </a:cubicBezTo>
                <a:cubicBezTo>
                  <a:pt x="3827" y="4424"/>
                  <a:pt x="3777" y="4449"/>
                  <a:pt x="3726" y="4473"/>
                </a:cubicBezTo>
                <a:lnTo>
                  <a:pt x="3726" y="4473"/>
                </a:lnTo>
                <a:cubicBezTo>
                  <a:pt x="3726" y="4473"/>
                  <a:pt x="3725" y="4473"/>
                  <a:pt x="3725" y="4473"/>
                </a:cubicBezTo>
                <a:cubicBezTo>
                  <a:pt x="3696" y="4484"/>
                  <a:pt x="3668" y="4494"/>
                  <a:pt x="3640" y="4504"/>
                </a:cubicBezTo>
                <a:cubicBezTo>
                  <a:pt x="3513" y="4546"/>
                  <a:pt x="3382" y="4576"/>
                  <a:pt x="3249" y="4596"/>
                </a:cubicBezTo>
                <a:cubicBezTo>
                  <a:pt x="3293" y="4590"/>
                  <a:pt x="3304" y="4587"/>
                  <a:pt x="3297" y="4587"/>
                </a:cubicBezTo>
                <a:cubicBezTo>
                  <a:pt x="3281" y="4587"/>
                  <a:pt x="3171" y="4600"/>
                  <a:pt x="3146" y="4602"/>
                </a:cubicBezTo>
                <a:cubicBezTo>
                  <a:pt x="3106" y="4605"/>
                  <a:pt x="3066" y="4606"/>
                  <a:pt x="3026" y="4606"/>
                </a:cubicBezTo>
                <a:cubicBezTo>
                  <a:pt x="2997" y="4606"/>
                  <a:pt x="2969" y="4605"/>
                  <a:pt x="2941" y="4604"/>
                </a:cubicBezTo>
                <a:cubicBezTo>
                  <a:pt x="2870" y="4602"/>
                  <a:pt x="2799" y="4598"/>
                  <a:pt x="2729" y="4592"/>
                </a:cubicBezTo>
                <a:cubicBezTo>
                  <a:pt x="2713" y="4591"/>
                  <a:pt x="2654" y="4582"/>
                  <a:pt x="2656" y="4582"/>
                </a:cubicBezTo>
                <a:cubicBezTo>
                  <a:pt x="2657" y="4582"/>
                  <a:pt x="2670" y="4584"/>
                  <a:pt x="2703" y="4589"/>
                </a:cubicBezTo>
                <a:lnTo>
                  <a:pt x="2703" y="4589"/>
                </a:lnTo>
                <a:cubicBezTo>
                  <a:pt x="2663" y="4583"/>
                  <a:pt x="2622" y="4576"/>
                  <a:pt x="2584" y="4568"/>
                </a:cubicBezTo>
                <a:cubicBezTo>
                  <a:pt x="2457" y="4542"/>
                  <a:pt x="2334" y="4506"/>
                  <a:pt x="2213" y="4461"/>
                </a:cubicBezTo>
                <a:cubicBezTo>
                  <a:pt x="2210" y="4460"/>
                  <a:pt x="2208" y="4460"/>
                  <a:pt x="2206" y="4459"/>
                </a:cubicBezTo>
                <a:lnTo>
                  <a:pt x="2206" y="4459"/>
                </a:lnTo>
                <a:cubicBezTo>
                  <a:pt x="2181" y="4446"/>
                  <a:pt x="2155" y="4434"/>
                  <a:pt x="2130" y="4421"/>
                </a:cubicBezTo>
                <a:cubicBezTo>
                  <a:pt x="2068" y="4391"/>
                  <a:pt x="2007" y="4357"/>
                  <a:pt x="1949" y="4320"/>
                </a:cubicBezTo>
                <a:cubicBezTo>
                  <a:pt x="1903" y="4293"/>
                  <a:pt x="1861" y="4262"/>
                  <a:pt x="1819" y="4232"/>
                </a:cubicBezTo>
                <a:lnTo>
                  <a:pt x="1819" y="4232"/>
                </a:lnTo>
                <a:cubicBezTo>
                  <a:pt x="1840" y="4247"/>
                  <a:pt x="1849" y="4253"/>
                  <a:pt x="1850" y="4253"/>
                </a:cubicBezTo>
                <a:cubicBezTo>
                  <a:pt x="1853" y="4253"/>
                  <a:pt x="1765" y="4183"/>
                  <a:pt x="1745" y="4165"/>
                </a:cubicBezTo>
                <a:cubicBezTo>
                  <a:pt x="1703" y="4129"/>
                  <a:pt x="1665" y="4089"/>
                  <a:pt x="1624" y="4046"/>
                </a:cubicBezTo>
                <a:cubicBezTo>
                  <a:pt x="1605" y="4025"/>
                  <a:pt x="1526" y="3928"/>
                  <a:pt x="1523" y="3927"/>
                </a:cubicBezTo>
                <a:lnTo>
                  <a:pt x="1523" y="3927"/>
                </a:lnTo>
                <a:cubicBezTo>
                  <a:pt x="1469" y="3851"/>
                  <a:pt x="1419" y="3771"/>
                  <a:pt x="1375" y="3687"/>
                </a:cubicBezTo>
                <a:cubicBezTo>
                  <a:pt x="1346" y="3639"/>
                  <a:pt x="1322" y="3589"/>
                  <a:pt x="1300" y="3538"/>
                </a:cubicBezTo>
                <a:cubicBezTo>
                  <a:pt x="1295" y="3527"/>
                  <a:pt x="1291" y="3520"/>
                  <a:pt x="1289" y="3516"/>
                </a:cubicBezTo>
                <a:lnTo>
                  <a:pt x="1289" y="3516"/>
                </a:lnTo>
                <a:cubicBezTo>
                  <a:pt x="1280" y="3493"/>
                  <a:pt x="1272" y="3469"/>
                  <a:pt x="1264" y="3444"/>
                </a:cubicBezTo>
                <a:cubicBezTo>
                  <a:pt x="1227" y="3339"/>
                  <a:pt x="1197" y="3232"/>
                  <a:pt x="1175" y="3123"/>
                </a:cubicBezTo>
                <a:cubicBezTo>
                  <a:pt x="1170" y="3097"/>
                  <a:pt x="1155" y="3000"/>
                  <a:pt x="1152" y="2992"/>
                </a:cubicBezTo>
                <a:lnTo>
                  <a:pt x="1152" y="2992"/>
                </a:lnTo>
                <a:cubicBezTo>
                  <a:pt x="1148" y="2948"/>
                  <a:pt x="1145" y="2904"/>
                  <a:pt x="1143" y="2859"/>
                </a:cubicBezTo>
                <a:cubicBezTo>
                  <a:pt x="1135" y="2748"/>
                  <a:pt x="1137" y="2637"/>
                  <a:pt x="1145" y="2527"/>
                </a:cubicBezTo>
                <a:cubicBezTo>
                  <a:pt x="1146" y="2503"/>
                  <a:pt x="1157" y="2420"/>
                  <a:pt x="1159" y="2399"/>
                </a:cubicBezTo>
                <a:lnTo>
                  <a:pt x="1159" y="2399"/>
                </a:lnTo>
                <a:cubicBezTo>
                  <a:pt x="1166" y="2355"/>
                  <a:pt x="1175" y="2312"/>
                  <a:pt x="1185" y="2269"/>
                </a:cubicBezTo>
                <a:cubicBezTo>
                  <a:pt x="1209" y="2160"/>
                  <a:pt x="1242" y="2055"/>
                  <a:pt x="1280" y="1952"/>
                </a:cubicBezTo>
                <a:cubicBezTo>
                  <a:pt x="1283" y="1944"/>
                  <a:pt x="1287" y="1932"/>
                  <a:pt x="1292" y="1920"/>
                </a:cubicBezTo>
                <a:lnTo>
                  <a:pt x="1292" y="1920"/>
                </a:lnTo>
                <a:cubicBezTo>
                  <a:pt x="1297" y="1909"/>
                  <a:pt x="1303" y="1898"/>
                  <a:pt x="1308" y="1888"/>
                </a:cubicBezTo>
                <a:cubicBezTo>
                  <a:pt x="1334" y="1829"/>
                  <a:pt x="1364" y="1773"/>
                  <a:pt x="1397" y="1718"/>
                </a:cubicBezTo>
                <a:cubicBezTo>
                  <a:pt x="1427" y="1665"/>
                  <a:pt x="1461" y="1613"/>
                  <a:pt x="1497" y="1563"/>
                </a:cubicBezTo>
                <a:lnTo>
                  <a:pt x="1497" y="1563"/>
                </a:lnTo>
                <a:cubicBezTo>
                  <a:pt x="1507" y="1550"/>
                  <a:pt x="1549" y="1497"/>
                  <a:pt x="1562" y="1483"/>
                </a:cubicBezTo>
                <a:cubicBezTo>
                  <a:pt x="1590" y="1448"/>
                  <a:pt x="1622" y="1414"/>
                  <a:pt x="1655" y="1382"/>
                </a:cubicBezTo>
                <a:cubicBezTo>
                  <a:pt x="1687" y="1350"/>
                  <a:pt x="1721" y="1319"/>
                  <a:pt x="1755" y="1289"/>
                </a:cubicBezTo>
                <a:cubicBezTo>
                  <a:pt x="1762" y="1283"/>
                  <a:pt x="1769" y="1277"/>
                  <a:pt x="1776" y="1271"/>
                </a:cubicBezTo>
                <a:lnTo>
                  <a:pt x="1776" y="1271"/>
                </a:lnTo>
                <a:cubicBezTo>
                  <a:pt x="1780" y="1269"/>
                  <a:pt x="1786" y="1265"/>
                  <a:pt x="1794" y="1259"/>
                </a:cubicBezTo>
                <a:cubicBezTo>
                  <a:pt x="1870" y="1202"/>
                  <a:pt x="1951" y="1154"/>
                  <a:pt x="2034" y="1110"/>
                </a:cubicBezTo>
                <a:cubicBezTo>
                  <a:pt x="2052" y="1100"/>
                  <a:pt x="2071" y="1091"/>
                  <a:pt x="2089" y="1082"/>
                </a:cubicBezTo>
                <a:lnTo>
                  <a:pt x="2089" y="1082"/>
                </a:lnTo>
                <a:cubicBezTo>
                  <a:pt x="2086" y="1084"/>
                  <a:pt x="2085" y="1084"/>
                  <a:pt x="2086" y="1084"/>
                </a:cubicBezTo>
                <a:cubicBezTo>
                  <a:pt x="2089" y="1084"/>
                  <a:pt x="2172" y="1050"/>
                  <a:pt x="2193" y="1041"/>
                </a:cubicBezTo>
                <a:cubicBezTo>
                  <a:pt x="2292" y="1007"/>
                  <a:pt x="2392" y="981"/>
                  <a:pt x="2493" y="961"/>
                </a:cubicBezTo>
                <a:cubicBezTo>
                  <a:pt x="2513" y="957"/>
                  <a:pt x="2535" y="953"/>
                  <a:pt x="2556" y="951"/>
                </a:cubicBezTo>
                <a:cubicBezTo>
                  <a:pt x="2562" y="949"/>
                  <a:pt x="2567" y="948"/>
                  <a:pt x="2571" y="948"/>
                </a:cubicBezTo>
                <a:lnTo>
                  <a:pt x="2571" y="948"/>
                </a:lnTo>
                <a:cubicBezTo>
                  <a:pt x="2623" y="942"/>
                  <a:pt x="2677" y="938"/>
                  <a:pt x="2731" y="934"/>
                </a:cubicBezTo>
                <a:cubicBezTo>
                  <a:pt x="2765" y="933"/>
                  <a:pt x="2799" y="932"/>
                  <a:pt x="2834" y="932"/>
                </a:cubicBezTo>
                <a:close/>
                <a:moveTo>
                  <a:pt x="2853" y="0"/>
                </a:moveTo>
                <a:cubicBezTo>
                  <a:pt x="2340" y="0"/>
                  <a:pt x="1825" y="126"/>
                  <a:pt x="1391" y="406"/>
                </a:cubicBezTo>
                <a:cubicBezTo>
                  <a:pt x="919" y="711"/>
                  <a:pt x="595" y="1160"/>
                  <a:pt x="389" y="1678"/>
                </a:cubicBezTo>
                <a:cubicBezTo>
                  <a:pt x="0" y="2666"/>
                  <a:pt x="232" y="3845"/>
                  <a:pt x="909" y="4643"/>
                </a:cubicBezTo>
                <a:cubicBezTo>
                  <a:pt x="1420" y="5245"/>
                  <a:pt x="2192" y="5533"/>
                  <a:pt x="2966" y="5533"/>
                </a:cubicBezTo>
                <a:cubicBezTo>
                  <a:pt x="3388" y="5533"/>
                  <a:pt x="3811" y="5447"/>
                  <a:pt x="4192" y="5280"/>
                </a:cubicBezTo>
                <a:cubicBezTo>
                  <a:pt x="5172" y="4850"/>
                  <a:pt x="5728" y="3770"/>
                  <a:pt x="5744" y="2734"/>
                </a:cubicBezTo>
                <a:cubicBezTo>
                  <a:pt x="5754" y="2059"/>
                  <a:pt x="5520" y="1406"/>
                  <a:pt x="5083" y="892"/>
                </a:cubicBezTo>
                <a:cubicBezTo>
                  <a:pt x="4591" y="312"/>
                  <a:pt x="3833" y="52"/>
                  <a:pt x="3092" y="9"/>
                </a:cubicBezTo>
                <a:cubicBezTo>
                  <a:pt x="3012" y="3"/>
                  <a:pt x="2932" y="0"/>
                  <a:pt x="285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 txBox="1">
            <a:spLocks noGrp="1"/>
          </p:cNvSpPr>
          <p:nvPr>
            <p:ph type="ctrTitle"/>
          </p:nvPr>
        </p:nvSpPr>
        <p:spPr>
          <a:xfrm>
            <a:off x="1747850" y="1130925"/>
            <a:ext cx="5648400" cy="217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"/>
          <p:cNvSpPr txBox="1">
            <a:spLocks noGrp="1"/>
          </p:cNvSpPr>
          <p:nvPr>
            <p:ph type="subTitle" idx="1"/>
          </p:nvPr>
        </p:nvSpPr>
        <p:spPr>
          <a:xfrm>
            <a:off x="3089100" y="3306550"/>
            <a:ext cx="2966100" cy="7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937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lt2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oogle Shape;362;p9"/>
          <p:cNvGrpSpPr/>
          <p:nvPr/>
        </p:nvGrpSpPr>
        <p:grpSpPr>
          <a:xfrm rot="-1468475">
            <a:off x="1009694" y="3904138"/>
            <a:ext cx="1145310" cy="1122369"/>
            <a:chOff x="4441025" y="-2351475"/>
            <a:chExt cx="762600" cy="747325"/>
          </a:xfrm>
        </p:grpSpPr>
        <p:sp>
          <p:nvSpPr>
            <p:cNvPr id="363" name="Google Shape;363;p9"/>
            <p:cNvSpPr/>
            <p:nvPr/>
          </p:nvSpPr>
          <p:spPr>
            <a:xfrm>
              <a:off x="4441025" y="-2351475"/>
              <a:ext cx="762600" cy="747325"/>
            </a:xfrm>
            <a:custGeom>
              <a:avLst/>
              <a:gdLst/>
              <a:ahLst/>
              <a:cxnLst/>
              <a:rect l="l" t="t" r="r" b="b"/>
              <a:pathLst>
                <a:path w="30504" h="29893" extrusionOk="0">
                  <a:moveTo>
                    <a:pt x="21172" y="5535"/>
                  </a:moveTo>
                  <a:cubicBezTo>
                    <a:pt x="5944" y="0"/>
                    <a:pt x="0" y="22180"/>
                    <a:pt x="12901" y="26858"/>
                  </a:cubicBezTo>
                  <a:cubicBezTo>
                    <a:pt x="21271" y="29893"/>
                    <a:pt x="26898" y="26449"/>
                    <a:pt x="28831" y="19340"/>
                  </a:cubicBezTo>
                  <a:cubicBezTo>
                    <a:pt x="30503" y="12359"/>
                    <a:pt x="26864" y="7596"/>
                    <a:pt x="21172" y="55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4596500" y="-2035525"/>
              <a:ext cx="561475" cy="207475"/>
            </a:xfrm>
            <a:custGeom>
              <a:avLst/>
              <a:gdLst/>
              <a:ahLst/>
              <a:cxnLst/>
              <a:rect l="l" t="t" r="r" b="b"/>
              <a:pathLst>
                <a:path w="22459" h="8299" extrusionOk="0">
                  <a:moveTo>
                    <a:pt x="332" y="1"/>
                  </a:moveTo>
                  <a:cubicBezTo>
                    <a:pt x="260" y="1"/>
                    <a:pt x="188" y="28"/>
                    <a:pt x="128" y="88"/>
                  </a:cubicBezTo>
                  <a:cubicBezTo>
                    <a:pt x="19" y="197"/>
                    <a:pt x="1" y="410"/>
                    <a:pt x="128" y="517"/>
                  </a:cubicBezTo>
                  <a:cubicBezTo>
                    <a:pt x="2030" y="2117"/>
                    <a:pt x="4183" y="3387"/>
                    <a:pt x="6442" y="4417"/>
                  </a:cubicBezTo>
                  <a:cubicBezTo>
                    <a:pt x="8701" y="5449"/>
                    <a:pt x="11057" y="6251"/>
                    <a:pt x="13437" y="6950"/>
                  </a:cubicBezTo>
                  <a:cubicBezTo>
                    <a:pt x="14725" y="7329"/>
                    <a:pt x="16023" y="7670"/>
                    <a:pt x="17345" y="7905"/>
                  </a:cubicBezTo>
                  <a:cubicBezTo>
                    <a:pt x="18674" y="8141"/>
                    <a:pt x="20020" y="8274"/>
                    <a:pt x="21370" y="8296"/>
                  </a:cubicBezTo>
                  <a:cubicBezTo>
                    <a:pt x="21481" y="8298"/>
                    <a:pt x="21592" y="8299"/>
                    <a:pt x="21702" y="8299"/>
                  </a:cubicBezTo>
                  <a:cubicBezTo>
                    <a:pt x="21854" y="8299"/>
                    <a:pt x="22005" y="8298"/>
                    <a:pt x="22156" y="8296"/>
                  </a:cubicBezTo>
                  <a:cubicBezTo>
                    <a:pt x="22321" y="8292"/>
                    <a:pt x="22458" y="8159"/>
                    <a:pt x="22458" y="7992"/>
                  </a:cubicBezTo>
                  <a:cubicBezTo>
                    <a:pt x="22458" y="7830"/>
                    <a:pt x="22323" y="7690"/>
                    <a:pt x="22160" y="7690"/>
                  </a:cubicBezTo>
                  <a:cubicBezTo>
                    <a:pt x="22159" y="7690"/>
                    <a:pt x="22157" y="7690"/>
                    <a:pt x="22156" y="7690"/>
                  </a:cubicBezTo>
                  <a:cubicBezTo>
                    <a:pt x="22027" y="7692"/>
                    <a:pt x="21897" y="7693"/>
                    <a:pt x="21767" y="7693"/>
                  </a:cubicBezTo>
                  <a:cubicBezTo>
                    <a:pt x="20565" y="7693"/>
                    <a:pt x="19360" y="7608"/>
                    <a:pt x="18176" y="7430"/>
                  </a:cubicBezTo>
                  <a:cubicBezTo>
                    <a:pt x="16829" y="7228"/>
                    <a:pt x="15501" y="6914"/>
                    <a:pt x="14193" y="6539"/>
                  </a:cubicBezTo>
                  <a:cubicBezTo>
                    <a:pt x="11839" y="5866"/>
                    <a:pt x="9487" y="5098"/>
                    <a:pt x="7256" y="4121"/>
                  </a:cubicBezTo>
                  <a:cubicBezTo>
                    <a:pt x="5011" y="3139"/>
                    <a:pt x="2830" y="1926"/>
                    <a:pt x="928" y="394"/>
                  </a:cubicBezTo>
                  <a:cubicBezTo>
                    <a:pt x="803" y="293"/>
                    <a:pt x="678" y="190"/>
                    <a:pt x="555" y="88"/>
                  </a:cubicBezTo>
                  <a:cubicBezTo>
                    <a:pt x="490" y="32"/>
                    <a:pt x="411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4743625" y="-2221450"/>
              <a:ext cx="220325" cy="543975"/>
            </a:xfrm>
            <a:custGeom>
              <a:avLst/>
              <a:gdLst/>
              <a:ahLst/>
              <a:cxnLst/>
              <a:rect l="l" t="t" r="r" b="b"/>
              <a:pathLst>
                <a:path w="8813" h="21759" extrusionOk="0">
                  <a:moveTo>
                    <a:pt x="8480" y="0"/>
                  </a:moveTo>
                  <a:cubicBezTo>
                    <a:pt x="8402" y="0"/>
                    <a:pt x="8323" y="31"/>
                    <a:pt x="8260" y="88"/>
                  </a:cubicBezTo>
                  <a:cubicBezTo>
                    <a:pt x="7333" y="916"/>
                    <a:pt x="6535" y="1884"/>
                    <a:pt x="5853" y="2924"/>
                  </a:cubicBezTo>
                  <a:cubicBezTo>
                    <a:pt x="5158" y="3986"/>
                    <a:pt x="4628" y="5134"/>
                    <a:pt x="4098" y="6283"/>
                  </a:cubicBezTo>
                  <a:cubicBezTo>
                    <a:pt x="2949" y="8778"/>
                    <a:pt x="1958" y="11354"/>
                    <a:pt x="1297" y="14022"/>
                  </a:cubicBezTo>
                  <a:cubicBezTo>
                    <a:pt x="696" y="16443"/>
                    <a:pt x="368" y="18910"/>
                    <a:pt x="25" y="21377"/>
                  </a:cubicBezTo>
                  <a:cubicBezTo>
                    <a:pt x="1" y="21540"/>
                    <a:pt x="61" y="21701"/>
                    <a:pt x="237" y="21749"/>
                  </a:cubicBezTo>
                  <a:cubicBezTo>
                    <a:pt x="259" y="21756"/>
                    <a:pt x="283" y="21758"/>
                    <a:pt x="308" y="21758"/>
                  </a:cubicBezTo>
                  <a:cubicBezTo>
                    <a:pt x="440" y="21758"/>
                    <a:pt x="589" y="21675"/>
                    <a:pt x="607" y="21538"/>
                  </a:cubicBezTo>
                  <a:cubicBezTo>
                    <a:pt x="797" y="20182"/>
                    <a:pt x="974" y="18823"/>
                    <a:pt x="1200" y="17473"/>
                  </a:cubicBezTo>
                  <a:cubicBezTo>
                    <a:pt x="1424" y="16139"/>
                    <a:pt x="1704" y="14814"/>
                    <a:pt x="2054" y="13508"/>
                  </a:cubicBezTo>
                  <a:cubicBezTo>
                    <a:pt x="2762" y="10878"/>
                    <a:pt x="3786" y="8343"/>
                    <a:pt x="4951" y="5884"/>
                  </a:cubicBezTo>
                  <a:cubicBezTo>
                    <a:pt x="5186" y="5388"/>
                    <a:pt x="5414" y="4891"/>
                    <a:pt x="5676" y="4405"/>
                  </a:cubicBezTo>
                  <a:cubicBezTo>
                    <a:pt x="5940" y="3917"/>
                    <a:pt x="6228" y="3441"/>
                    <a:pt x="6541" y="2982"/>
                  </a:cubicBezTo>
                  <a:cubicBezTo>
                    <a:pt x="7153" y="2079"/>
                    <a:pt x="7869" y="1249"/>
                    <a:pt x="8689" y="515"/>
                  </a:cubicBezTo>
                  <a:cubicBezTo>
                    <a:pt x="8812" y="406"/>
                    <a:pt x="8800" y="199"/>
                    <a:pt x="8689" y="88"/>
                  </a:cubicBezTo>
                  <a:cubicBezTo>
                    <a:pt x="8629" y="28"/>
                    <a:pt x="8555" y="0"/>
                    <a:pt x="8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4765800" y="-2238300"/>
              <a:ext cx="341525" cy="264600"/>
            </a:xfrm>
            <a:custGeom>
              <a:avLst/>
              <a:gdLst/>
              <a:ahLst/>
              <a:cxnLst/>
              <a:rect l="l" t="t" r="r" b="b"/>
              <a:pathLst>
                <a:path w="13661" h="10584" extrusionOk="0">
                  <a:moveTo>
                    <a:pt x="696" y="6669"/>
                  </a:moveTo>
                  <a:lnTo>
                    <a:pt x="696" y="6669"/>
                  </a:lnTo>
                  <a:cubicBezTo>
                    <a:pt x="697" y="6676"/>
                    <a:pt x="697" y="6679"/>
                    <a:pt x="697" y="6679"/>
                  </a:cubicBezTo>
                  <a:lnTo>
                    <a:pt x="697" y="6679"/>
                  </a:lnTo>
                  <a:cubicBezTo>
                    <a:pt x="697" y="6679"/>
                    <a:pt x="697" y="6675"/>
                    <a:pt x="696" y="6669"/>
                  </a:cubicBezTo>
                  <a:close/>
                  <a:moveTo>
                    <a:pt x="1680" y="1"/>
                  </a:moveTo>
                  <a:cubicBezTo>
                    <a:pt x="1548" y="1"/>
                    <a:pt x="1429" y="91"/>
                    <a:pt x="1389" y="224"/>
                  </a:cubicBezTo>
                  <a:cubicBezTo>
                    <a:pt x="865" y="1937"/>
                    <a:pt x="200" y="3632"/>
                    <a:pt x="65" y="5436"/>
                  </a:cubicBezTo>
                  <a:cubicBezTo>
                    <a:pt x="0" y="6320"/>
                    <a:pt x="97" y="7217"/>
                    <a:pt x="464" y="8031"/>
                  </a:cubicBezTo>
                  <a:cubicBezTo>
                    <a:pt x="879" y="8946"/>
                    <a:pt x="1663" y="9599"/>
                    <a:pt x="2546" y="10041"/>
                  </a:cubicBezTo>
                  <a:cubicBezTo>
                    <a:pt x="3126" y="10333"/>
                    <a:pt x="3745" y="10526"/>
                    <a:pt x="4396" y="10575"/>
                  </a:cubicBezTo>
                  <a:cubicBezTo>
                    <a:pt x="4482" y="10581"/>
                    <a:pt x="4568" y="10584"/>
                    <a:pt x="4653" y="10584"/>
                  </a:cubicBezTo>
                  <a:cubicBezTo>
                    <a:pt x="5189" y="10584"/>
                    <a:pt x="5726" y="10468"/>
                    <a:pt x="6226" y="10279"/>
                  </a:cubicBezTo>
                  <a:cubicBezTo>
                    <a:pt x="6780" y="10067"/>
                    <a:pt x="7272" y="9775"/>
                    <a:pt x="7726" y="9394"/>
                  </a:cubicBezTo>
                  <a:cubicBezTo>
                    <a:pt x="8115" y="9065"/>
                    <a:pt x="8455" y="8684"/>
                    <a:pt x="8778" y="8291"/>
                  </a:cubicBezTo>
                  <a:cubicBezTo>
                    <a:pt x="9374" y="7570"/>
                    <a:pt x="9916" y="6798"/>
                    <a:pt x="10606" y="6157"/>
                  </a:cubicBezTo>
                  <a:cubicBezTo>
                    <a:pt x="10775" y="6002"/>
                    <a:pt x="10934" y="5871"/>
                    <a:pt x="11089" y="5760"/>
                  </a:cubicBezTo>
                  <a:cubicBezTo>
                    <a:pt x="11307" y="5605"/>
                    <a:pt x="11539" y="5464"/>
                    <a:pt x="11769" y="5327"/>
                  </a:cubicBezTo>
                  <a:cubicBezTo>
                    <a:pt x="12252" y="5041"/>
                    <a:pt x="12813" y="4781"/>
                    <a:pt x="13359" y="4730"/>
                  </a:cubicBezTo>
                  <a:cubicBezTo>
                    <a:pt x="13522" y="4716"/>
                    <a:pt x="13661" y="4603"/>
                    <a:pt x="13661" y="4428"/>
                  </a:cubicBezTo>
                  <a:cubicBezTo>
                    <a:pt x="13661" y="4282"/>
                    <a:pt x="13534" y="4124"/>
                    <a:pt x="13381" y="4124"/>
                  </a:cubicBezTo>
                  <a:cubicBezTo>
                    <a:pt x="13374" y="4124"/>
                    <a:pt x="13366" y="4125"/>
                    <a:pt x="13359" y="4126"/>
                  </a:cubicBezTo>
                  <a:cubicBezTo>
                    <a:pt x="12677" y="4188"/>
                    <a:pt x="12047" y="4462"/>
                    <a:pt x="11462" y="4805"/>
                  </a:cubicBezTo>
                  <a:cubicBezTo>
                    <a:pt x="10978" y="5089"/>
                    <a:pt x="10519" y="5405"/>
                    <a:pt x="10112" y="5792"/>
                  </a:cubicBezTo>
                  <a:cubicBezTo>
                    <a:pt x="9360" y="6502"/>
                    <a:pt x="8786" y="7368"/>
                    <a:pt x="8111" y="8146"/>
                  </a:cubicBezTo>
                  <a:cubicBezTo>
                    <a:pt x="7943" y="8338"/>
                    <a:pt x="7770" y="8525"/>
                    <a:pt x="7589" y="8701"/>
                  </a:cubicBezTo>
                  <a:cubicBezTo>
                    <a:pt x="7502" y="8785"/>
                    <a:pt x="7411" y="8866"/>
                    <a:pt x="7318" y="8946"/>
                  </a:cubicBezTo>
                  <a:cubicBezTo>
                    <a:pt x="7208" y="9043"/>
                    <a:pt x="7147" y="9087"/>
                    <a:pt x="7048" y="9160"/>
                  </a:cubicBezTo>
                  <a:cubicBezTo>
                    <a:pt x="6581" y="9501"/>
                    <a:pt x="6045" y="9738"/>
                    <a:pt x="5482" y="9878"/>
                  </a:cubicBezTo>
                  <a:cubicBezTo>
                    <a:pt x="5212" y="9944"/>
                    <a:pt x="4937" y="9976"/>
                    <a:pt x="4661" y="9976"/>
                  </a:cubicBezTo>
                  <a:cubicBezTo>
                    <a:pt x="4375" y="9976"/>
                    <a:pt x="4089" y="9941"/>
                    <a:pt x="3810" y="9874"/>
                  </a:cubicBezTo>
                  <a:cubicBezTo>
                    <a:pt x="3225" y="9732"/>
                    <a:pt x="2667" y="9462"/>
                    <a:pt x="2171" y="9124"/>
                  </a:cubicBezTo>
                  <a:cubicBezTo>
                    <a:pt x="2123" y="9092"/>
                    <a:pt x="2074" y="9057"/>
                    <a:pt x="2028" y="9021"/>
                  </a:cubicBezTo>
                  <a:cubicBezTo>
                    <a:pt x="2025" y="9019"/>
                    <a:pt x="2022" y="9017"/>
                    <a:pt x="2019" y="9015"/>
                  </a:cubicBezTo>
                  <a:lnTo>
                    <a:pt x="2019" y="9015"/>
                  </a:lnTo>
                  <a:cubicBezTo>
                    <a:pt x="2015" y="9012"/>
                    <a:pt x="2009" y="9006"/>
                    <a:pt x="2000" y="8999"/>
                  </a:cubicBezTo>
                  <a:cubicBezTo>
                    <a:pt x="1978" y="8983"/>
                    <a:pt x="1955" y="8965"/>
                    <a:pt x="1933" y="8946"/>
                  </a:cubicBezTo>
                  <a:cubicBezTo>
                    <a:pt x="1841" y="8872"/>
                    <a:pt x="1754" y="8791"/>
                    <a:pt x="1669" y="8707"/>
                  </a:cubicBezTo>
                  <a:cubicBezTo>
                    <a:pt x="1593" y="8632"/>
                    <a:pt x="1522" y="8553"/>
                    <a:pt x="1454" y="8473"/>
                  </a:cubicBezTo>
                  <a:cubicBezTo>
                    <a:pt x="1435" y="8455"/>
                    <a:pt x="1419" y="8434"/>
                    <a:pt x="1403" y="8414"/>
                  </a:cubicBezTo>
                  <a:cubicBezTo>
                    <a:pt x="1399" y="8409"/>
                    <a:pt x="1371" y="8372"/>
                    <a:pt x="1371" y="8372"/>
                  </a:cubicBezTo>
                  <a:lnTo>
                    <a:pt x="1371" y="8372"/>
                  </a:lnTo>
                  <a:cubicBezTo>
                    <a:pt x="1371" y="8372"/>
                    <a:pt x="1371" y="8372"/>
                    <a:pt x="1372" y="8373"/>
                  </a:cubicBezTo>
                  <a:lnTo>
                    <a:pt x="1372" y="8373"/>
                  </a:lnTo>
                  <a:cubicBezTo>
                    <a:pt x="1341" y="8332"/>
                    <a:pt x="1312" y="8290"/>
                    <a:pt x="1282" y="8249"/>
                  </a:cubicBezTo>
                  <a:cubicBezTo>
                    <a:pt x="1165" y="8076"/>
                    <a:pt x="1065" y="7892"/>
                    <a:pt x="978" y="7703"/>
                  </a:cubicBezTo>
                  <a:cubicBezTo>
                    <a:pt x="976" y="7697"/>
                    <a:pt x="964" y="7672"/>
                    <a:pt x="959" y="7661"/>
                  </a:cubicBezTo>
                  <a:lnTo>
                    <a:pt x="959" y="7661"/>
                  </a:lnTo>
                  <a:cubicBezTo>
                    <a:pt x="953" y="7646"/>
                    <a:pt x="947" y="7630"/>
                    <a:pt x="942" y="7614"/>
                  </a:cubicBezTo>
                  <a:cubicBezTo>
                    <a:pt x="924" y="7570"/>
                    <a:pt x="905" y="7522"/>
                    <a:pt x="889" y="7475"/>
                  </a:cubicBezTo>
                  <a:cubicBezTo>
                    <a:pt x="853" y="7374"/>
                    <a:pt x="823" y="7272"/>
                    <a:pt x="795" y="7167"/>
                  </a:cubicBezTo>
                  <a:cubicBezTo>
                    <a:pt x="770" y="7070"/>
                    <a:pt x="748" y="6973"/>
                    <a:pt x="730" y="6875"/>
                  </a:cubicBezTo>
                  <a:cubicBezTo>
                    <a:pt x="720" y="6824"/>
                    <a:pt x="712" y="6776"/>
                    <a:pt x="704" y="6725"/>
                  </a:cubicBezTo>
                  <a:cubicBezTo>
                    <a:pt x="700" y="6701"/>
                    <a:pt x="696" y="6676"/>
                    <a:pt x="694" y="6652"/>
                  </a:cubicBezTo>
                  <a:lnTo>
                    <a:pt x="694" y="6652"/>
                  </a:lnTo>
                  <a:cubicBezTo>
                    <a:pt x="695" y="6658"/>
                    <a:pt x="695" y="6664"/>
                    <a:pt x="696" y="6669"/>
                  </a:cubicBezTo>
                  <a:lnTo>
                    <a:pt x="696" y="6669"/>
                  </a:lnTo>
                  <a:cubicBezTo>
                    <a:pt x="696" y="6664"/>
                    <a:pt x="695" y="6659"/>
                    <a:pt x="694" y="6651"/>
                  </a:cubicBezTo>
                  <a:lnTo>
                    <a:pt x="694" y="6651"/>
                  </a:lnTo>
                  <a:cubicBezTo>
                    <a:pt x="694" y="6651"/>
                    <a:pt x="694" y="6651"/>
                    <a:pt x="694" y="6652"/>
                  </a:cubicBezTo>
                  <a:lnTo>
                    <a:pt x="694" y="6652"/>
                  </a:lnTo>
                  <a:cubicBezTo>
                    <a:pt x="691" y="6633"/>
                    <a:pt x="689" y="6611"/>
                    <a:pt x="688" y="6607"/>
                  </a:cubicBezTo>
                  <a:cubicBezTo>
                    <a:pt x="664" y="6393"/>
                    <a:pt x="653" y="6177"/>
                    <a:pt x="651" y="5964"/>
                  </a:cubicBezTo>
                  <a:cubicBezTo>
                    <a:pt x="651" y="5742"/>
                    <a:pt x="664" y="5522"/>
                    <a:pt x="682" y="5303"/>
                  </a:cubicBezTo>
                  <a:cubicBezTo>
                    <a:pt x="692" y="5196"/>
                    <a:pt x="704" y="5089"/>
                    <a:pt x="718" y="4982"/>
                  </a:cubicBezTo>
                  <a:cubicBezTo>
                    <a:pt x="718" y="4976"/>
                    <a:pt x="723" y="4939"/>
                    <a:pt x="724" y="4929"/>
                  </a:cubicBezTo>
                  <a:lnTo>
                    <a:pt x="724" y="4929"/>
                  </a:lnTo>
                  <a:cubicBezTo>
                    <a:pt x="727" y="4911"/>
                    <a:pt x="729" y="4893"/>
                    <a:pt x="732" y="4873"/>
                  </a:cubicBezTo>
                  <a:cubicBezTo>
                    <a:pt x="742" y="4811"/>
                    <a:pt x="752" y="4748"/>
                    <a:pt x="762" y="4686"/>
                  </a:cubicBezTo>
                  <a:cubicBezTo>
                    <a:pt x="1002" y="3209"/>
                    <a:pt x="1538" y="1808"/>
                    <a:pt x="1974" y="383"/>
                  </a:cubicBezTo>
                  <a:cubicBezTo>
                    <a:pt x="2022" y="226"/>
                    <a:pt x="1917" y="54"/>
                    <a:pt x="1762" y="12"/>
                  </a:cubicBezTo>
                  <a:cubicBezTo>
                    <a:pt x="1735" y="4"/>
                    <a:pt x="1707" y="1"/>
                    <a:pt x="1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4654100" y="-1855625"/>
              <a:ext cx="262025" cy="208900"/>
            </a:xfrm>
            <a:custGeom>
              <a:avLst/>
              <a:gdLst/>
              <a:ahLst/>
              <a:cxnLst/>
              <a:rect l="l" t="t" r="r" b="b"/>
              <a:pathLst>
                <a:path w="10481" h="8356" extrusionOk="0">
                  <a:moveTo>
                    <a:pt x="3874" y="1"/>
                  </a:moveTo>
                  <a:cubicBezTo>
                    <a:pt x="3747" y="1"/>
                    <a:pt x="3621" y="7"/>
                    <a:pt x="3495" y="20"/>
                  </a:cubicBezTo>
                  <a:cubicBezTo>
                    <a:pt x="2870" y="87"/>
                    <a:pt x="2318" y="333"/>
                    <a:pt x="1824" y="716"/>
                  </a:cubicBezTo>
                  <a:cubicBezTo>
                    <a:pt x="692" y="1590"/>
                    <a:pt x="510" y="3108"/>
                    <a:pt x="57" y="4367"/>
                  </a:cubicBezTo>
                  <a:cubicBezTo>
                    <a:pt x="0" y="4523"/>
                    <a:pt x="117" y="4700"/>
                    <a:pt x="268" y="4740"/>
                  </a:cubicBezTo>
                  <a:cubicBezTo>
                    <a:pt x="296" y="4748"/>
                    <a:pt x="323" y="4752"/>
                    <a:pt x="349" y="4752"/>
                  </a:cubicBezTo>
                  <a:cubicBezTo>
                    <a:pt x="482" y="4752"/>
                    <a:pt x="594" y="4658"/>
                    <a:pt x="641" y="4529"/>
                  </a:cubicBezTo>
                  <a:cubicBezTo>
                    <a:pt x="811" y="4057"/>
                    <a:pt x="937" y="3571"/>
                    <a:pt x="1087" y="3094"/>
                  </a:cubicBezTo>
                  <a:cubicBezTo>
                    <a:pt x="1161" y="2856"/>
                    <a:pt x="1242" y="2620"/>
                    <a:pt x="1339" y="2390"/>
                  </a:cubicBezTo>
                  <a:lnTo>
                    <a:pt x="1339" y="2390"/>
                  </a:lnTo>
                  <a:cubicBezTo>
                    <a:pt x="1333" y="2403"/>
                    <a:pt x="1331" y="2408"/>
                    <a:pt x="1331" y="2408"/>
                  </a:cubicBezTo>
                  <a:cubicBezTo>
                    <a:pt x="1330" y="2408"/>
                    <a:pt x="1353" y="2356"/>
                    <a:pt x="1355" y="2354"/>
                  </a:cubicBezTo>
                  <a:cubicBezTo>
                    <a:pt x="1367" y="2328"/>
                    <a:pt x="1379" y="2300"/>
                    <a:pt x="1391" y="2273"/>
                  </a:cubicBezTo>
                  <a:cubicBezTo>
                    <a:pt x="1415" y="2221"/>
                    <a:pt x="1441" y="2167"/>
                    <a:pt x="1470" y="2116"/>
                  </a:cubicBezTo>
                  <a:cubicBezTo>
                    <a:pt x="1526" y="2001"/>
                    <a:pt x="1590" y="1893"/>
                    <a:pt x="1659" y="1786"/>
                  </a:cubicBezTo>
                  <a:cubicBezTo>
                    <a:pt x="1788" y="1588"/>
                    <a:pt x="1913" y="1441"/>
                    <a:pt x="2110" y="1262"/>
                  </a:cubicBezTo>
                  <a:cubicBezTo>
                    <a:pt x="2215" y="1167"/>
                    <a:pt x="2258" y="1137"/>
                    <a:pt x="2370" y="1062"/>
                  </a:cubicBezTo>
                  <a:cubicBezTo>
                    <a:pt x="2495" y="978"/>
                    <a:pt x="2624" y="903"/>
                    <a:pt x="2757" y="836"/>
                  </a:cubicBezTo>
                  <a:cubicBezTo>
                    <a:pt x="3094" y="670"/>
                    <a:pt x="3470" y="607"/>
                    <a:pt x="3857" y="607"/>
                  </a:cubicBezTo>
                  <a:cubicBezTo>
                    <a:pt x="4024" y="607"/>
                    <a:pt x="4192" y="619"/>
                    <a:pt x="4360" y="639"/>
                  </a:cubicBezTo>
                  <a:cubicBezTo>
                    <a:pt x="4450" y="649"/>
                    <a:pt x="4612" y="679"/>
                    <a:pt x="4733" y="703"/>
                  </a:cubicBezTo>
                  <a:cubicBezTo>
                    <a:pt x="4884" y="736"/>
                    <a:pt x="5033" y="774"/>
                    <a:pt x="5182" y="816"/>
                  </a:cubicBezTo>
                  <a:cubicBezTo>
                    <a:pt x="5464" y="897"/>
                    <a:pt x="5740" y="996"/>
                    <a:pt x="6014" y="1100"/>
                  </a:cubicBezTo>
                  <a:cubicBezTo>
                    <a:pt x="6278" y="1203"/>
                    <a:pt x="6454" y="1274"/>
                    <a:pt x="6708" y="1395"/>
                  </a:cubicBezTo>
                  <a:cubicBezTo>
                    <a:pt x="6923" y="1498"/>
                    <a:pt x="7133" y="1612"/>
                    <a:pt x="7336" y="1741"/>
                  </a:cubicBezTo>
                  <a:cubicBezTo>
                    <a:pt x="7427" y="1800"/>
                    <a:pt x="7516" y="1862"/>
                    <a:pt x="7602" y="1929"/>
                  </a:cubicBezTo>
                  <a:cubicBezTo>
                    <a:pt x="7611" y="1935"/>
                    <a:pt x="7617" y="1940"/>
                    <a:pt x="7621" y="1942"/>
                  </a:cubicBezTo>
                  <a:lnTo>
                    <a:pt x="7621" y="1942"/>
                  </a:lnTo>
                  <a:cubicBezTo>
                    <a:pt x="7623" y="1944"/>
                    <a:pt x="7625" y="1945"/>
                    <a:pt x="7627" y="1947"/>
                  </a:cubicBezTo>
                  <a:cubicBezTo>
                    <a:pt x="7647" y="1963"/>
                    <a:pt x="7667" y="1979"/>
                    <a:pt x="7687" y="1995"/>
                  </a:cubicBezTo>
                  <a:cubicBezTo>
                    <a:pt x="7733" y="2036"/>
                    <a:pt x="7780" y="2076"/>
                    <a:pt x="7826" y="2116"/>
                  </a:cubicBezTo>
                  <a:cubicBezTo>
                    <a:pt x="7903" y="2187"/>
                    <a:pt x="7975" y="2261"/>
                    <a:pt x="8046" y="2338"/>
                  </a:cubicBezTo>
                  <a:cubicBezTo>
                    <a:pt x="8080" y="2376"/>
                    <a:pt x="8114" y="2417"/>
                    <a:pt x="8147" y="2457"/>
                  </a:cubicBezTo>
                  <a:cubicBezTo>
                    <a:pt x="8158" y="2471"/>
                    <a:pt x="8170" y="2486"/>
                    <a:pt x="8181" y="2500"/>
                  </a:cubicBezTo>
                  <a:lnTo>
                    <a:pt x="8181" y="2500"/>
                  </a:lnTo>
                  <a:cubicBezTo>
                    <a:pt x="8182" y="2502"/>
                    <a:pt x="8221" y="2554"/>
                    <a:pt x="8225" y="2560"/>
                  </a:cubicBezTo>
                  <a:cubicBezTo>
                    <a:pt x="8358" y="2741"/>
                    <a:pt x="8467" y="2939"/>
                    <a:pt x="8560" y="3142"/>
                  </a:cubicBezTo>
                  <a:cubicBezTo>
                    <a:pt x="8561" y="3145"/>
                    <a:pt x="8582" y="3193"/>
                    <a:pt x="8582" y="3193"/>
                  </a:cubicBezTo>
                  <a:cubicBezTo>
                    <a:pt x="8582" y="3193"/>
                    <a:pt x="8580" y="3187"/>
                    <a:pt x="8574" y="3172"/>
                  </a:cubicBezTo>
                  <a:lnTo>
                    <a:pt x="8574" y="3172"/>
                  </a:lnTo>
                  <a:cubicBezTo>
                    <a:pt x="8586" y="3199"/>
                    <a:pt x="8596" y="3225"/>
                    <a:pt x="8606" y="3251"/>
                  </a:cubicBezTo>
                  <a:cubicBezTo>
                    <a:pt x="8628" y="3305"/>
                    <a:pt x="8646" y="3360"/>
                    <a:pt x="8667" y="3414"/>
                  </a:cubicBezTo>
                  <a:cubicBezTo>
                    <a:pt x="8709" y="3539"/>
                    <a:pt x="8745" y="3666"/>
                    <a:pt x="8777" y="3793"/>
                  </a:cubicBezTo>
                  <a:cubicBezTo>
                    <a:pt x="8868" y="4152"/>
                    <a:pt x="8919" y="4523"/>
                    <a:pt x="8979" y="4887"/>
                  </a:cubicBezTo>
                  <a:cubicBezTo>
                    <a:pt x="9041" y="5258"/>
                    <a:pt x="9102" y="5629"/>
                    <a:pt x="9174" y="5998"/>
                  </a:cubicBezTo>
                  <a:cubicBezTo>
                    <a:pt x="9324" y="6762"/>
                    <a:pt x="9539" y="7507"/>
                    <a:pt x="9884" y="8207"/>
                  </a:cubicBezTo>
                  <a:cubicBezTo>
                    <a:pt x="9932" y="8305"/>
                    <a:pt x="10039" y="8356"/>
                    <a:pt x="10145" y="8356"/>
                  </a:cubicBezTo>
                  <a:cubicBezTo>
                    <a:pt x="10199" y="8356"/>
                    <a:pt x="10253" y="8342"/>
                    <a:pt x="10299" y="8316"/>
                  </a:cubicBezTo>
                  <a:cubicBezTo>
                    <a:pt x="10448" y="8229"/>
                    <a:pt x="10480" y="8050"/>
                    <a:pt x="10408" y="7903"/>
                  </a:cubicBezTo>
                  <a:cubicBezTo>
                    <a:pt x="9834" y="6742"/>
                    <a:pt x="9692" y="5440"/>
                    <a:pt x="9471" y="4180"/>
                  </a:cubicBezTo>
                  <a:cubicBezTo>
                    <a:pt x="9376" y="3642"/>
                    <a:pt x="9241" y="3126"/>
                    <a:pt x="8987" y="2638"/>
                  </a:cubicBezTo>
                  <a:cubicBezTo>
                    <a:pt x="8775" y="2237"/>
                    <a:pt x="8481" y="1878"/>
                    <a:pt x="8137" y="1584"/>
                  </a:cubicBezTo>
                  <a:cubicBezTo>
                    <a:pt x="7766" y="1270"/>
                    <a:pt x="7344" y="1024"/>
                    <a:pt x="6903" y="820"/>
                  </a:cubicBezTo>
                  <a:cubicBezTo>
                    <a:pt x="6379" y="578"/>
                    <a:pt x="5831" y="369"/>
                    <a:pt x="5273" y="214"/>
                  </a:cubicBezTo>
                  <a:cubicBezTo>
                    <a:pt x="4821" y="87"/>
                    <a:pt x="4346" y="1"/>
                    <a:pt x="3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5071175" y="-2063100"/>
              <a:ext cx="76425" cy="159100"/>
            </a:xfrm>
            <a:custGeom>
              <a:avLst/>
              <a:gdLst/>
              <a:ahLst/>
              <a:cxnLst/>
              <a:rect l="l" t="t" r="r" b="b"/>
              <a:pathLst>
                <a:path w="3057" h="6364" extrusionOk="0">
                  <a:moveTo>
                    <a:pt x="1086" y="2554"/>
                  </a:moveTo>
                  <a:lnTo>
                    <a:pt x="1086" y="2554"/>
                  </a:lnTo>
                  <a:cubicBezTo>
                    <a:pt x="1094" y="2572"/>
                    <a:pt x="1102" y="2589"/>
                    <a:pt x="1109" y="2608"/>
                  </a:cubicBezTo>
                  <a:cubicBezTo>
                    <a:pt x="1101" y="2590"/>
                    <a:pt x="1094" y="2572"/>
                    <a:pt x="1086" y="2554"/>
                  </a:cubicBezTo>
                  <a:close/>
                  <a:moveTo>
                    <a:pt x="955" y="1"/>
                  </a:moveTo>
                  <a:cubicBezTo>
                    <a:pt x="730" y="1"/>
                    <a:pt x="505" y="85"/>
                    <a:pt x="340" y="252"/>
                  </a:cubicBezTo>
                  <a:cubicBezTo>
                    <a:pt x="1" y="588"/>
                    <a:pt x="11" y="1136"/>
                    <a:pt x="340" y="1475"/>
                  </a:cubicBezTo>
                  <a:cubicBezTo>
                    <a:pt x="458" y="1597"/>
                    <a:pt x="571" y="1723"/>
                    <a:pt x="678" y="1856"/>
                  </a:cubicBezTo>
                  <a:lnTo>
                    <a:pt x="678" y="1856"/>
                  </a:lnTo>
                  <a:cubicBezTo>
                    <a:pt x="825" y="2056"/>
                    <a:pt x="953" y="2269"/>
                    <a:pt x="1058" y="2493"/>
                  </a:cubicBezTo>
                  <a:lnTo>
                    <a:pt x="1058" y="2493"/>
                  </a:lnTo>
                  <a:cubicBezTo>
                    <a:pt x="1130" y="2684"/>
                    <a:pt x="1183" y="2880"/>
                    <a:pt x="1218" y="3081"/>
                  </a:cubicBezTo>
                  <a:lnTo>
                    <a:pt x="1218" y="3081"/>
                  </a:lnTo>
                  <a:cubicBezTo>
                    <a:pt x="1240" y="3330"/>
                    <a:pt x="1235" y="3580"/>
                    <a:pt x="1210" y="3829"/>
                  </a:cubicBezTo>
                  <a:lnTo>
                    <a:pt x="1210" y="3829"/>
                  </a:lnTo>
                  <a:cubicBezTo>
                    <a:pt x="1131" y="4323"/>
                    <a:pt x="979" y="4801"/>
                    <a:pt x="799" y="5268"/>
                  </a:cubicBezTo>
                  <a:cubicBezTo>
                    <a:pt x="718" y="5475"/>
                    <a:pt x="779" y="5752"/>
                    <a:pt x="886" y="5935"/>
                  </a:cubicBezTo>
                  <a:cubicBezTo>
                    <a:pt x="999" y="6128"/>
                    <a:pt x="1186" y="6274"/>
                    <a:pt x="1404" y="6332"/>
                  </a:cubicBezTo>
                  <a:cubicBezTo>
                    <a:pt x="1478" y="6353"/>
                    <a:pt x="1555" y="6363"/>
                    <a:pt x="1632" y="6363"/>
                  </a:cubicBezTo>
                  <a:cubicBezTo>
                    <a:pt x="1784" y="6363"/>
                    <a:pt x="1936" y="6323"/>
                    <a:pt x="2069" y="6245"/>
                  </a:cubicBezTo>
                  <a:cubicBezTo>
                    <a:pt x="2278" y="6122"/>
                    <a:pt x="2383" y="5947"/>
                    <a:pt x="2468" y="5729"/>
                  </a:cubicBezTo>
                  <a:cubicBezTo>
                    <a:pt x="2802" y="4861"/>
                    <a:pt x="3056" y="3891"/>
                    <a:pt x="2933" y="2956"/>
                  </a:cubicBezTo>
                  <a:cubicBezTo>
                    <a:pt x="2901" y="2700"/>
                    <a:pt x="2865" y="2452"/>
                    <a:pt x="2788" y="2206"/>
                  </a:cubicBezTo>
                  <a:cubicBezTo>
                    <a:pt x="2710" y="1955"/>
                    <a:pt x="2603" y="1709"/>
                    <a:pt x="2480" y="1473"/>
                  </a:cubicBezTo>
                  <a:cubicBezTo>
                    <a:pt x="2248" y="1023"/>
                    <a:pt x="1916" y="614"/>
                    <a:pt x="1563" y="252"/>
                  </a:cubicBezTo>
                  <a:cubicBezTo>
                    <a:pt x="1400" y="83"/>
                    <a:pt x="1178" y="1"/>
                    <a:pt x="9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69" name="Google Shape;369;p9"/>
          <p:cNvGrpSpPr/>
          <p:nvPr/>
        </p:nvGrpSpPr>
        <p:grpSpPr>
          <a:xfrm flipH="1">
            <a:off x="2791716" y="4665762"/>
            <a:ext cx="271746" cy="265570"/>
            <a:chOff x="1062075" y="-2747125"/>
            <a:chExt cx="212700" cy="207850"/>
          </a:xfrm>
        </p:grpSpPr>
        <p:sp>
          <p:nvSpPr>
            <p:cNvPr id="370" name="Google Shape;370;p9"/>
            <p:cNvSpPr/>
            <p:nvPr/>
          </p:nvSpPr>
          <p:spPr>
            <a:xfrm>
              <a:off x="1085975" y="-2720675"/>
              <a:ext cx="169250" cy="161450"/>
            </a:xfrm>
            <a:custGeom>
              <a:avLst/>
              <a:gdLst/>
              <a:ahLst/>
              <a:cxnLst/>
              <a:rect l="l" t="t" r="r" b="b"/>
              <a:pathLst>
                <a:path w="6770" h="6458" extrusionOk="0">
                  <a:moveTo>
                    <a:pt x="507" y="0"/>
                  </a:moveTo>
                  <a:cubicBezTo>
                    <a:pt x="238" y="0"/>
                    <a:pt x="0" y="343"/>
                    <a:pt x="251" y="578"/>
                  </a:cubicBezTo>
                  <a:cubicBezTo>
                    <a:pt x="2245" y="2442"/>
                    <a:pt x="4151" y="4397"/>
                    <a:pt x="6052" y="6354"/>
                  </a:cubicBezTo>
                  <a:cubicBezTo>
                    <a:pt x="6122" y="6427"/>
                    <a:pt x="6202" y="6457"/>
                    <a:pt x="6279" y="6457"/>
                  </a:cubicBezTo>
                  <a:cubicBezTo>
                    <a:pt x="6538" y="6457"/>
                    <a:pt x="6769" y="6115"/>
                    <a:pt x="6533" y="5872"/>
                  </a:cubicBezTo>
                  <a:cubicBezTo>
                    <a:pt x="4633" y="3913"/>
                    <a:pt x="2728" y="1958"/>
                    <a:pt x="735" y="94"/>
                  </a:cubicBezTo>
                  <a:cubicBezTo>
                    <a:pt x="663" y="28"/>
                    <a:pt x="584" y="0"/>
                    <a:pt x="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1080175" y="-2719475"/>
              <a:ext cx="163950" cy="161550"/>
            </a:xfrm>
            <a:custGeom>
              <a:avLst/>
              <a:gdLst/>
              <a:ahLst/>
              <a:cxnLst/>
              <a:rect l="l" t="t" r="r" b="b"/>
              <a:pathLst>
                <a:path w="6558" h="6462" extrusionOk="0">
                  <a:moveTo>
                    <a:pt x="6068" y="0"/>
                  </a:moveTo>
                  <a:cubicBezTo>
                    <a:pt x="5991" y="0"/>
                    <a:pt x="5911" y="31"/>
                    <a:pt x="5840" y="105"/>
                  </a:cubicBezTo>
                  <a:cubicBezTo>
                    <a:pt x="3978" y="2035"/>
                    <a:pt x="2065" y="3916"/>
                    <a:pt x="231" y="5873"/>
                  </a:cubicBezTo>
                  <a:cubicBezTo>
                    <a:pt x="1" y="6119"/>
                    <a:pt x="232" y="6462"/>
                    <a:pt x="487" y="6462"/>
                  </a:cubicBezTo>
                  <a:cubicBezTo>
                    <a:pt x="564" y="6462"/>
                    <a:pt x="644" y="6431"/>
                    <a:pt x="713" y="6356"/>
                  </a:cubicBezTo>
                  <a:cubicBezTo>
                    <a:pt x="2547" y="4399"/>
                    <a:pt x="4462" y="2517"/>
                    <a:pt x="6322" y="586"/>
                  </a:cubicBezTo>
                  <a:cubicBezTo>
                    <a:pt x="6558" y="343"/>
                    <a:pt x="6327" y="0"/>
                    <a:pt x="60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1159100" y="-2747125"/>
              <a:ext cx="18625" cy="207850"/>
            </a:xfrm>
            <a:custGeom>
              <a:avLst/>
              <a:gdLst/>
              <a:ahLst/>
              <a:cxnLst/>
              <a:rect l="l" t="t" r="r" b="b"/>
              <a:pathLst>
                <a:path w="745" h="8314" extrusionOk="0">
                  <a:moveTo>
                    <a:pt x="403" y="0"/>
                  </a:moveTo>
                  <a:cubicBezTo>
                    <a:pt x="232" y="0"/>
                    <a:pt x="61" y="110"/>
                    <a:pt x="61" y="330"/>
                  </a:cubicBezTo>
                  <a:cubicBezTo>
                    <a:pt x="61" y="2881"/>
                    <a:pt x="1" y="5433"/>
                    <a:pt x="1" y="7984"/>
                  </a:cubicBezTo>
                  <a:cubicBezTo>
                    <a:pt x="1" y="8204"/>
                    <a:pt x="171" y="8314"/>
                    <a:pt x="341" y="8314"/>
                  </a:cubicBezTo>
                  <a:cubicBezTo>
                    <a:pt x="512" y="8314"/>
                    <a:pt x="682" y="8204"/>
                    <a:pt x="682" y="7984"/>
                  </a:cubicBezTo>
                  <a:cubicBezTo>
                    <a:pt x="682" y="5433"/>
                    <a:pt x="745" y="2881"/>
                    <a:pt x="745" y="330"/>
                  </a:cubicBezTo>
                  <a:cubicBezTo>
                    <a:pt x="745" y="110"/>
                    <a:pt x="574" y="0"/>
                    <a:pt x="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1062075" y="-2653675"/>
              <a:ext cx="212700" cy="19025"/>
            </a:xfrm>
            <a:custGeom>
              <a:avLst/>
              <a:gdLst/>
              <a:ahLst/>
              <a:cxnLst/>
              <a:rect l="l" t="t" r="r" b="b"/>
              <a:pathLst>
                <a:path w="8508" h="761" extrusionOk="0">
                  <a:moveTo>
                    <a:pt x="4057" y="0"/>
                  </a:moveTo>
                  <a:cubicBezTo>
                    <a:pt x="2851" y="0"/>
                    <a:pt x="1645" y="16"/>
                    <a:pt x="439" y="79"/>
                  </a:cubicBezTo>
                  <a:cubicBezTo>
                    <a:pt x="9" y="100"/>
                    <a:pt x="0" y="760"/>
                    <a:pt x="419" y="760"/>
                  </a:cubicBezTo>
                  <a:cubicBezTo>
                    <a:pt x="426" y="760"/>
                    <a:pt x="432" y="760"/>
                    <a:pt x="439" y="760"/>
                  </a:cubicBezTo>
                  <a:cubicBezTo>
                    <a:pt x="1635" y="699"/>
                    <a:pt x="2831" y="683"/>
                    <a:pt x="4028" y="683"/>
                  </a:cubicBezTo>
                  <a:cubicBezTo>
                    <a:pt x="5373" y="683"/>
                    <a:pt x="6719" y="703"/>
                    <a:pt x="8066" y="703"/>
                  </a:cubicBezTo>
                  <a:cubicBezTo>
                    <a:pt x="8507" y="703"/>
                    <a:pt x="8507" y="20"/>
                    <a:pt x="8066" y="20"/>
                  </a:cubicBezTo>
                  <a:cubicBezTo>
                    <a:pt x="6729" y="20"/>
                    <a:pt x="5393" y="0"/>
                    <a:pt x="40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74" name="Google Shape;374;p9"/>
          <p:cNvGrpSpPr/>
          <p:nvPr/>
        </p:nvGrpSpPr>
        <p:grpSpPr>
          <a:xfrm rot="3520717">
            <a:off x="3385746" y="-167964"/>
            <a:ext cx="880707" cy="1617949"/>
            <a:chOff x="2953125" y="-1289475"/>
            <a:chExt cx="479850" cy="881575"/>
          </a:xfrm>
        </p:grpSpPr>
        <p:sp>
          <p:nvSpPr>
            <p:cNvPr id="375" name="Google Shape;375;p9"/>
            <p:cNvSpPr/>
            <p:nvPr/>
          </p:nvSpPr>
          <p:spPr>
            <a:xfrm>
              <a:off x="2953125" y="-1289475"/>
              <a:ext cx="479850" cy="881575"/>
            </a:xfrm>
            <a:custGeom>
              <a:avLst/>
              <a:gdLst/>
              <a:ahLst/>
              <a:cxnLst/>
              <a:rect l="l" t="t" r="r" b="b"/>
              <a:pathLst>
                <a:path w="19194" h="35263" extrusionOk="0">
                  <a:moveTo>
                    <a:pt x="11960" y="1"/>
                  </a:moveTo>
                  <a:cubicBezTo>
                    <a:pt x="11874" y="1"/>
                    <a:pt x="11790" y="55"/>
                    <a:pt x="11759" y="140"/>
                  </a:cubicBezTo>
                  <a:cubicBezTo>
                    <a:pt x="7841" y="10870"/>
                    <a:pt x="3919" y="21600"/>
                    <a:pt x="1" y="32331"/>
                  </a:cubicBezTo>
                  <a:lnTo>
                    <a:pt x="126" y="32603"/>
                  </a:lnTo>
                  <a:cubicBezTo>
                    <a:pt x="2460" y="33483"/>
                    <a:pt x="4789" y="34366"/>
                    <a:pt x="7121" y="35249"/>
                  </a:cubicBezTo>
                  <a:cubicBezTo>
                    <a:pt x="7145" y="35258"/>
                    <a:pt x="7170" y="35262"/>
                    <a:pt x="7194" y="35262"/>
                  </a:cubicBezTo>
                  <a:cubicBezTo>
                    <a:pt x="7280" y="35262"/>
                    <a:pt x="7362" y="35207"/>
                    <a:pt x="7395" y="35124"/>
                  </a:cubicBezTo>
                  <a:cubicBezTo>
                    <a:pt x="11416" y="24430"/>
                    <a:pt x="15253" y="13670"/>
                    <a:pt x="19153" y="2934"/>
                  </a:cubicBezTo>
                  <a:cubicBezTo>
                    <a:pt x="19194" y="2823"/>
                    <a:pt x="19137" y="2702"/>
                    <a:pt x="19028" y="2660"/>
                  </a:cubicBezTo>
                  <a:cubicBezTo>
                    <a:pt x="16697" y="1779"/>
                    <a:pt x="14365" y="896"/>
                    <a:pt x="12031" y="13"/>
                  </a:cubicBezTo>
                  <a:cubicBezTo>
                    <a:pt x="12008" y="5"/>
                    <a:pt x="11984" y="1"/>
                    <a:pt x="119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2963675" y="-1232075"/>
              <a:ext cx="351500" cy="733075"/>
            </a:xfrm>
            <a:custGeom>
              <a:avLst/>
              <a:gdLst/>
              <a:ahLst/>
              <a:cxnLst/>
              <a:rect l="l" t="t" r="r" b="b"/>
              <a:pathLst>
                <a:path w="14060" h="29323" extrusionOk="0">
                  <a:moveTo>
                    <a:pt x="10609" y="1"/>
                  </a:moveTo>
                  <a:cubicBezTo>
                    <a:pt x="10328" y="1"/>
                    <a:pt x="10230" y="451"/>
                    <a:pt x="10541" y="533"/>
                  </a:cubicBezTo>
                  <a:cubicBezTo>
                    <a:pt x="11513" y="790"/>
                    <a:pt x="12471" y="1137"/>
                    <a:pt x="13404" y="1517"/>
                  </a:cubicBezTo>
                  <a:lnTo>
                    <a:pt x="13404" y="1517"/>
                  </a:lnTo>
                  <a:cubicBezTo>
                    <a:pt x="12956" y="2780"/>
                    <a:pt x="12499" y="4038"/>
                    <a:pt x="12042" y="5297"/>
                  </a:cubicBezTo>
                  <a:cubicBezTo>
                    <a:pt x="11327" y="7272"/>
                    <a:pt x="10607" y="9246"/>
                    <a:pt x="9890" y="11219"/>
                  </a:cubicBezTo>
                  <a:cubicBezTo>
                    <a:pt x="9086" y="13430"/>
                    <a:pt x="8281" y="15638"/>
                    <a:pt x="7477" y="17849"/>
                  </a:cubicBezTo>
                  <a:cubicBezTo>
                    <a:pt x="6736" y="19889"/>
                    <a:pt x="5994" y="21931"/>
                    <a:pt x="5256" y="23974"/>
                  </a:cubicBezTo>
                  <a:cubicBezTo>
                    <a:pt x="4726" y="25441"/>
                    <a:pt x="4196" y="26909"/>
                    <a:pt x="3678" y="28382"/>
                  </a:cubicBezTo>
                  <a:cubicBezTo>
                    <a:pt x="3642" y="28488"/>
                    <a:pt x="3605" y="28594"/>
                    <a:pt x="3568" y="28700"/>
                  </a:cubicBezTo>
                  <a:lnTo>
                    <a:pt x="3568" y="28700"/>
                  </a:lnTo>
                  <a:cubicBezTo>
                    <a:pt x="2502" y="28308"/>
                    <a:pt x="1437" y="27915"/>
                    <a:pt x="375" y="27519"/>
                  </a:cubicBezTo>
                  <a:cubicBezTo>
                    <a:pt x="351" y="27511"/>
                    <a:pt x="326" y="27507"/>
                    <a:pt x="302" y="27507"/>
                  </a:cubicBezTo>
                  <a:cubicBezTo>
                    <a:pt x="185" y="27507"/>
                    <a:pt x="72" y="27599"/>
                    <a:pt x="40" y="27709"/>
                  </a:cubicBezTo>
                  <a:cubicBezTo>
                    <a:pt x="0" y="27860"/>
                    <a:pt x="93" y="27989"/>
                    <a:pt x="230" y="28041"/>
                  </a:cubicBezTo>
                  <a:cubicBezTo>
                    <a:pt x="1373" y="28467"/>
                    <a:pt x="2517" y="28888"/>
                    <a:pt x="3660" y="29309"/>
                  </a:cubicBezTo>
                  <a:cubicBezTo>
                    <a:pt x="3685" y="29318"/>
                    <a:pt x="3710" y="29322"/>
                    <a:pt x="3735" y="29322"/>
                  </a:cubicBezTo>
                  <a:cubicBezTo>
                    <a:pt x="3852" y="29322"/>
                    <a:pt x="3956" y="29228"/>
                    <a:pt x="3993" y="29120"/>
                  </a:cubicBezTo>
                  <a:cubicBezTo>
                    <a:pt x="4444" y="27818"/>
                    <a:pt x="4912" y="26522"/>
                    <a:pt x="5377" y="25226"/>
                  </a:cubicBezTo>
                  <a:cubicBezTo>
                    <a:pt x="6083" y="23269"/>
                    <a:pt x="6792" y="21316"/>
                    <a:pt x="7501" y="19361"/>
                  </a:cubicBezTo>
                  <a:cubicBezTo>
                    <a:pt x="8304" y="17152"/>
                    <a:pt x="9108" y="14945"/>
                    <a:pt x="9912" y="12736"/>
                  </a:cubicBezTo>
                  <a:cubicBezTo>
                    <a:pt x="10660" y="10681"/>
                    <a:pt x="11409" y="8623"/>
                    <a:pt x="12155" y="6565"/>
                  </a:cubicBezTo>
                  <a:cubicBezTo>
                    <a:pt x="12701" y="5064"/>
                    <a:pt x="13247" y="3562"/>
                    <a:pt x="13783" y="2059"/>
                  </a:cubicBezTo>
                  <a:cubicBezTo>
                    <a:pt x="13858" y="1851"/>
                    <a:pt x="13933" y="1645"/>
                    <a:pt x="14005" y="1438"/>
                  </a:cubicBezTo>
                  <a:cubicBezTo>
                    <a:pt x="14060" y="1287"/>
                    <a:pt x="13945" y="1158"/>
                    <a:pt x="13818" y="1105"/>
                  </a:cubicBezTo>
                  <a:cubicBezTo>
                    <a:pt x="12798" y="682"/>
                    <a:pt x="11752" y="295"/>
                    <a:pt x="10684" y="11"/>
                  </a:cubicBezTo>
                  <a:cubicBezTo>
                    <a:pt x="10658" y="4"/>
                    <a:pt x="10633" y="1"/>
                    <a:pt x="10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2987650" y="-596375"/>
              <a:ext cx="65625" cy="33200"/>
            </a:xfrm>
            <a:custGeom>
              <a:avLst/>
              <a:gdLst/>
              <a:ahLst/>
              <a:cxnLst/>
              <a:rect l="l" t="t" r="r" b="b"/>
              <a:pathLst>
                <a:path w="2625" h="1328" extrusionOk="0">
                  <a:moveTo>
                    <a:pt x="301" y="0"/>
                  </a:moveTo>
                  <a:cubicBezTo>
                    <a:pt x="184" y="0"/>
                    <a:pt x="72" y="85"/>
                    <a:pt x="41" y="201"/>
                  </a:cubicBezTo>
                  <a:cubicBezTo>
                    <a:pt x="0" y="346"/>
                    <a:pt x="89" y="489"/>
                    <a:pt x="230" y="533"/>
                  </a:cubicBezTo>
                  <a:cubicBezTo>
                    <a:pt x="917" y="751"/>
                    <a:pt x="1578" y="1043"/>
                    <a:pt x="2250" y="1313"/>
                  </a:cubicBezTo>
                  <a:cubicBezTo>
                    <a:pt x="2274" y="1323"/>
                    <a:pt x="2299" y="1327"/>
                    <a:pt x="2323" y="1327"/>
                  </a:cubicBezTo>
                  <a:cubicBezTo>
                    <a:pt x="2439" y="1327"/>
                    <a:pt x="2552" y="1232"/>
                    <a:pt x="2582" y="1124"/>
                  </a:cubicBezTo>
                  <a:cubicBezTo>
                    <a:pt x="2624" y="971"/>
                    <a:pt x="2530" y="848"/>
                    <a:pt x="2393" y="791"/>
                  </a:cubicBezTo>
                  <a:cubicBezTo>
                    <a:pt x="1724" y="521"/>
                    <a:pt x="1062" y="229"/>
                    <a:pt x="373" y="11"/>
                  </a:cubicBezTo>
                  <a:cubicBezTo>
                    <a:pt x="349" y="4"/>
                    <a:pt x="325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3016525" y="-682025"/>
              <a:ext cx="68450" cy="32300"/>
            </a:xfrm>
            <a:custGeom>
              <a:avLst/>
              <a:gdLst/>
              <a:ahLst/>
              <a:cxnLst/>
              <a:rect l="l" t="t" r="r" b="b"/>
              <a:pathLst>
                <a:path w="2738" h="1292" extrusionOk="0">
                  <a:moveTo>
                    <a:pt x="301" y="0"/>
                  </a:moveTo>
                  <a:cubicBezTo>
                    <a:pt x="183" y="0"/>
                    <a:pt x="72" y="85"/>
                    <a:pt x="41" y="199"/>
                  </a:cubicBezTo>
                  <a:cubicBezTo>
                    <a:pt x="0" y="346"/>
                    <a:pt x="89" y="487"/>
                    <a:pt x="230" y="531"/>
                  </a:cubicBezTo>
                  <a:cubicBezTo>
                    <a:pt x="927" y="751"/>
                    <a:pt x="1631" y="962"/>
                    <a:pt x="2300" y="1259"/>
                  </a:cubicBezTo>
                  <a:cubicBezTo>
                    <a:pt x="2347" y="1280"/>
                    <a:pt x="2396" y="1291"/>
                    <a:pt x="2444" y="1291"/>
                  </a:cubicBezTo>
                  <a:cubicBezTo>
                    <a:pt x="2534" y="1291"/>
                    <a:pt x="2618" y="1251"/>
                    <a:pt x="2671" y="1162"/>
                  </a:cubicBezTo>
                  <a:cubicBezTo>
                    <a:pt x="2737" y="1045"/>
                    <a:pt x="2707" y="852"/>
                    <a:pt x="2572" y="791"/>
                  </a:cubicBezTo>
                  <a:cubicBezTo>
                    <a:pt x="1860" y="477"/>
                    <a:pt x="1117" y="245"/>
                    <a:pt x="373" y="11"/>
                  </a:cubicBezTo>
                  <a:cubicBezTo>
                    <a:pt x="349" y="4"/>
                    <a:pt x="325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3049775" y="-773100"/>
              <a:ext cx="68750" cy="33500"/>
            </a:xfrm>
            <a:custGeom>
              <a:avLst/>
              <a:gdLst/>
              <a:ahLst/>
              <a:cxnLst/>
              <a:rect l="l" t="t" r="r" b="b"/>
              <a:pathLst>
                <a:path w="2750" h="1340" extrusionOk="0">
                  <a:moveTo>
                    <a:pt x="303" y="0"/>
                  </a:moveTo>
                  <a:cubicBezTo>
                    <a:pt x="186" y="0"/>
                    <a:pt x="72" y="90"/>
                    <a:pt x="41" y="202"/>
                  </a:cubicBezTo>
                  <a:cubicBezTo>
                    <a:pt x="0" y="351"/>
                    <a:pt x="91" y="486"/>
                    <a:pt x="230" y="534"/>
                  </a:cubicBezTo>
                  <a:cubicBezTo>
                    <a:pt x="950" y="788"/>
                    <a:pt x="1647" y="1103"/>
                    <a:pt x="2377" y="1328"/>
                  </a:cubicBezTo>
                  <a:cubicBezTo>
                    <a:pt x="2400" y="1336"/>
                    <a:pt x="2425" y="1339"/>
                    <a:pt x="2449" y="1339"/>
                  </a:cubicBezTo>
                  <a:cubicBezTo>
                    <a:pt x="2566" y="1339"/>
                    <a:pt x="2677" y="1255"/>
                    <a:pt x="2709" y="1141"/>
                  </a:cubicBezTo>
                  <a:cubicBezTo>
                    <a:pt x="2749" y="994"/>
                    <a:pt x="2661" y="851"/>
                    <a:pt x="2520" y="808"/>
                  </a:cubicBezTo>
                  <a:cubicBezTo>
                    <a:pt x="1790" y="583"/>
                    <a:pt x="1095" y="266"/>
                    <a:pt x="375" y="12"/>
                  </a:cubicBezTo>
                  <a:cubicBezTo>
                    <a:pt x="351" y="4"/>
                    <a:pt x="327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3080250" y="-858775"/>
              <a:ext cx="67200" cy="31850"/>
            </a:xfrm>
            <a:custGeom>
              <a:avLst/>
              <a:gdLst/>
              <a:ahLst/>
              <a:cxnLst/>
              <a:rect l="l" t="t" r="r" b="b"/>
              <a:pathLst>
                <a:path w="2688" h="1274" extrusionOk="0">
                  <a:moveTo>
                    <a:pt x="303" y="1"/>
                  </a:moveTo>
                  <a:cubicBezTo>
                    <a:pt x="186" y="1"/>
                    <a:pt x="73" y="91"/>
                    <a:pt x="43" y="203"/>
                  </a:cubicBezTo>
                  <a:cubicBezTo>
                    <a:pt x="1" y="352"/>
                    <a:pt x="91" y="487"/>
                    <a:pt x="230" y="535"/>
                  </a:cubicBezTo>
                  <a:cubicBezTo>
                    <a:pt x="926" y="779"/>
                    <a:pt x="1611" y="1045"/>
                    <a:pt x="2314" y="1263"/>
                  </a:cubicBezTo>
                  <a:cubicBezTo>
                    <a:pt x="2338" y="1270"/>
                    <a:pt x="2362" y="1273"/>
                    <a:pt x="2385" y="1273"/>
                  </a:cubicBezTo>
                  <a:cubicBezTo>
                    <a:pt x="2503" y="1273"/>
                    <a:pt x="2615" y="1189"/>
                    <a:pt x="2647" y="1073"/>
                  </a:cubicBezTo>
                  <a:cubicBezTo>
                    <a:pt x="2687" y="928"/>
                    <a:pt x="2601" y="785"/>
                    <a:pt x="2460" y="741"/>
                  </a:cubicBezTo>
                  <a:cubicBezTo>
                    <a:pt x="1756" y="523"/>
                    <a:pt x="1069" y="257"/>
                    <a:pt x="376" y="13"/>
                  </a:cubicBezTo>
                  <a:cubicBezTo>
                    <a:pt x="352" y="5"/>
                    <a:pt x="327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3112100" y="-945375"/>
              <a:ext cx="67125" cy="31775"/>
            </a:xfrm>
            <a:custGeom>
              <a:avLst/>
              <a:gdLst/>
              <a:ahLst/>
              <a:cxnLst/>
              <a:rect l="l" t="t" r="r" b="b"/>
              <a:pathLst>
                <a:path w="2685" h="1271" extrusionOk="0">
                  <a:moveTo>
                    <a:pt x="303" y="0"/>
                  </a:moveTo>
                  <a:cubicBezTo>
                    <a:pt x="184" y="0"/>
                    <a:pt x="71" y="84"/>
                    <a:pt x="41" y="200"/>
                  </a:cubicBezTo>
                  <a:cubicBezTo>
                    <a:pt x="0" y="345"/>
                    <a:pt x="87" y="488"/>
                    <a:pt x="228" y="533"/>
                  </a:cubicBezTo>
                  <a:cubicBezTo>
                    <a:pt x="932" y="750"/>
                    <a:pt x="1609" y="1047"/>
                    <a:pt x="2314" y="1260"/>
                  </a:cubicBezTo>
                  <a:cubicBezTo>
                    <a:pt x="2338" y="1267"/>
                    <a:pt x="2361" y="1271"/>
                    <a:pt x="2385" y="1271"/>
                  </a:cubicBezTo>
                  <a:cubicBezTo>
                    <a:pt x="2503" y="1271"/>
                    <a:pt x="2615" y="1187"/>
                    <a:pt x="2647" y="1071"/>
                  </a:cubicBezTo>
                  <a:cubicBezTo>
                    <a:pt x="2685" y="926"/>
                    <a:pt x="2598" y="781"/>
                    <a:pt x="2457" y="738"/>
                  </a:cubicBezTo>
                  <a:cubicBezTo>
                    <a:pt x="1752" y="525"/>
                    <a:pt x="1077" y="228"/>
                    <a:pt x="373" y="11"/>
                  </a:cubicBezTo>
                  <a:cubicBezTo>
                    <a:pt x="350" y="4"/>
                    <a:pt x="326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3142875" y="-1029950"/>
              <a:ext cx="62775" cy="29250"/>
            </a:xfrm>
            <a:custGeom>
              <a:avLst/>
              <a:gdLst/>
              <a:ahLst/>
              <a:cxnLst/>
              <a:rect l="l" t="t" r="r" b="b"/>
              <a:pathLst>
                <a:path w="2511" h="1170" extrusionOk="0">
                  <a:moveTo>
                    <a:pt x="305" y="0"/>
                  </a:moveTo>
                  <a:cubicBezTo>
                    <a:pt x="185" y="0"/>
                    <a:pt x="73" y="73"/>
                    <a:pt x="39" y="197"/>
                  </a:cubicBezTo>
                  <a:cubicBezTo>
                    <a:pt x="1" y="334"/>
                    <a:pt x="84" y="497"/>
                    <a:pt x="227" y="530"/>
                  </a:cubicBezTo>
                  <a:cubicBezTo>
                    <a:pt x="884" y="677"/>
                    <a:pt x="1484" y="999"/>
                    <a:pt x="2137" y="1161"/>
                  </a:cubicBezTo>
                  <a:cubicBezTo>
                    <a:pt x="2160" y="1166"/>
                    <a:pt x="2184" y="1169"/>
                    <a:pt x="2207" y="1169"/>
                  </a:cubicBezTo>
                  <a:cubicBezTo>
                    <a:pt x="2326" y="1169"/>
                    <a:pt x="2438" y="1093"/>
                    <a:pt x="2472" y="973"/>
                  </a:cubicBezTo>
                  <a:cubicBezTo>
                    <a:pt x="2510" y="834"/>
                    <a:pt x="2425" y="675"/>
                    <a:pt x="2282" y="641"/>
                  </a:cubicBezTo>
                  <a:cubicBezTo>
                    <a:pt x="1629" y="477"/>
                    <a:pt x="1029" y="155"/>
                    <a:pt x="372" y="8"/>
                  </a:cubicBezTo>
                  <a:cubicBezTo>
                    <a:pt x="350" y="3"/>
                    <a:pt x="327" y="0"/>
                    <a:pt x="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3172550" y="-1114425"/>
              <a:ext cx="64075" cy="32525"/>
            </a:xfrm>
            <a:custGeom>
              <a:avLst/>
              <a:gdLst/>
              <a:ahLst/>
              <a:cxnLst/>
              <a:rect l="l" t="t" r="r" b="b"/>
              <a:pathLst>
                <a:path w="2563" h="1301" extrusionOk="0">
                  <a:moveTo>
                    <a:pt x="303" y="0"/>
                  </a:moveTo>
                  <a:cubicBezTo>
                    <a:pt x="186" y="0"/>
                    <a:pt x="73" y="92"/>
                    <a:pt x="43" y="202"/>
                  </a:cubicBezTo>
                  <a:cubicBezTo>
                    <a:pt x="1" y="354"/>
                    <a:pt x="94" y="485"/>
                    <a:pt x="231" y="535"/>
                  </a:cubicBezTo>
                  <a:cubicBezTo>
                    <a:pt x="866" y="771"/>
                    <a:pt x="1508" y="978"/>
                    <a:pt x="2123" y="1267"/>
                  </a:cubicBezTo>
                  <a:cubicBezTo>
                    <a:pt x="2169" y="1289"/>
                    <a:pt x="2218" y="1301"/>
                    <a:pt x="2266" y="1301"/>
                  </a:cubicBezTo>
                  <a:cubicBezTo>
                    <a:pt x="2356" y="1301"/>
                    <a:pt x="2441" y="1259"/>
                    <a:pt x="2492" y="1170"/>
                  </a:cubicBezTo>
                  <a:cubicBezTo>
                    <a:pt x="2563" y="1051"/>
                    <a:pt x="2528" y="863"/>
                    <a:pt x="2395" y="801"/>
                  </a:cubicBezTo>
                  <a:cubicBezTo>
                    <a:pt x="1740" y="491"/>
                    <a:pt x="1053" y="267"/>
                    <a:pt x="376" y="13"/>
                  </a:cubicBezTo>
                  <a:cubicBezTo>
                    <a:pt x="352" y="4"/>
                    <a:pt x="327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3203600" y="-1192025"/>
              <a:ext cx="63450" cy="31525"/>
            </a:xfrm>
            <a:custGeom>
              <a:avLst/>
              <a:gdLst/>
              <a:ahLst/>
              <a:cxnLst/>
              <a:rect l="l" t="t" r="r" b="b"/>
              <a:pathLst>
                <a:path w="2538" h="1261" extrusionOk="0">
                  <a:moveTo>
                    <a:pt x="302" y="0"/>
                  </a:moveTo>
                  <a:cubicBezTo>
                    <a:pt x="186" y="0"/>
                    <a:pt x="73" y="93"/>
                    <a:pt x="43" y="203"/>
                  </a:cubicBezTo>
                  <a:cubicBezTo>
                    <a:pt x="0" y="354"/>
                    <a:pt x="93" y="485"/>
                    <a:pt x="232" y="535"/>
                  </a:cubicBezTo>
                  <a:cubicBezTo>
                    <a:pt x="875" y="771"/>
                    <a:pt x="1520" y="1007"/>
                    <a:pt x="2163" y="1247"/>
                  </a:cubicBezTo>
                  <a:cubicBezTo>
                    <a:pt x="2187" y="1256"/>
                    <a:pt x="2212" y="1260"/>
                    <a:pt x="2237" y="1260"/>
                  </a:cubicBezTo>
                  <a:cubicBezTo>
                    <a:pt x="2354" y="1260"/>
                    <a:pt x="2466" y="1167"/>
                    <a:pt x="2496" y="1059"/>
                  </a:cubicBezTo>
                  <a:cubicBezTo>
                    <a:pt x="2538" y="906"/>
                    <a:pt x="2445" y="777"/>
                    <a:pt x="2308" y="725"/>
                  </a:cubicBezTo>
                  <a:cubicBezTo>
                    <a:pt x="1665" y="485"/>
                    <a:pt x="1020" y="251"/>
                    <a:pt x="375" y="13"/>
                  </a:cubicBezTo>
                  <a:cubicBezTo>
                    <a:pt x="351" y="4"/>
                    <a:pt x="327" y="0"/>
                    <a:pt x="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9"/>
            <p:cNvSpPr/>
            <p:nvPr/>
          </p:nvSpPr>
          <p:spPr>
            <a:xfrm>
              <a:off x="3002300" y="-642500"/>
              <a:ext cx="47400" cy="25250"/>
            </a:xfrm>
            <a:custGeom>
              <a:avLst/>
              <a:gdLst/>
              <a:ahLst/>
              <a:cxnLst/>
              <a:rect l="l" t="t" r="r" b="b"/>
              <a:pathLst>
                <a:path w="1896" h="1010" extrusionOk="0">
                  <a:moveTo>
                    <a:pt x="305" y="1"/>
                  </a:moveTo>
                  <a:cubicBezTo>
                    <a:pt x="185" y="1"/>
                    <a:pt x="73" y="73"/>
                    <a:pt x="39" y="198"/>
                  </a:cubicBezTo>
                  <a:cubicBezTo>
                    <a:pt x="1" y="335"/>
                    <a:pt x="83" y="496"/>
                    <a:pt x="227" y="530"/>
                  </a:cubicBezTo>
                  <a:cubicBezTo>
                    <a:pt x="674" y="635"/>
                    <a:pt x="1093" y="831"/>
                    <a:pt x="1520" y="996"/>
                  </a:cubicBezTo>
                  <a:cubicBezTo>
                    <a:pt x="1545" y="1006"/>
                    <a:pt x="1570" y="1010"/>
                    <a:pt x="1595" y="1010"/>
                  </a:cubicBezTo>
                  <a:cubicBezTo>
                    <a:pt x="1710" y="1010"/>
                    <a:pt x="1823" y="916"/>
                    <a:pt x="1853" y="808"/>
                  </a:cubicBezTo>
                  <a:cubicBezTo>
                    <a:pt x="1895" y="655"/>
                    <a:pt x="1801" y="528"/>
                    <a:pt x="1664" y="476"/>
                  </a:cubicBezTo>
                  <a:cubicBezTo>
                    <a:pt x="1236" y="309"/>
                    <a:pt x="819" y="113"/>
                    <a:pt x="372" y="8"/>
                  </a:cubicBezTo>
                  <a:cubicBezTo>
                    <a:pt x="350" y="3"/>
                    <a:pt x="327" y="1"/>
                    <a:pt x="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3034750" y="-730575"/>
              <a:ext cx="46475" cy="23950"/>
            </a:xfrm>
            <a:custGeom>
              <a:avLst/>
              <a:gdLst/>
              <a:ahLst/>
              <a:cxnLst/>
              <a:rect l="l" t="t" r="r" b="b"/>
              <a:pathLst>
                <a:path w="1859" h="958" extrusionOk="0">
                  <a:moveTo>
                    <a:pt x="301" y="1"/>
                  </a:moveTo>
                  <a:cubicBezTo>
                    <a:pt x="183" y="1"/>
                    <a:pt x="71" y="88"/>
                    <a:pt x="41" y="202"/>
                  </a:cubicBezTo>
                  <a:cubicBezTo>
                    <a:pt x="1" y="349"/>
                    <a:pt x="89" y="488"/>
                    <a:pt x="229" y="534"/>
                  </a:cubicBezTo>
                  <a:lnTo>
                    <a:pt x="1486" y="945"/>
                  </a:lnTo>
                  <a:cubicBezTo>
                    <a:pt x="1511" y="953"/>
                    <a:pt x="1535" y="957"/>
                    <a:pt x="1560" y="957"/>
                  </a:cubicBezTo>
                  <a:cubicBezTo>
                    <a:pt x="1677" y="957"/>
                    <a:pt x="1787" y="871"/>
                    <a:pt x="1819" y="758"/>
                  </a:cubicBezTo>
                  <a:cubicBezTo>
                    <a:pt x="1859" y="609"/>
                    <a:pt x="1770" y="470"/>
                    <a:pt x="1629" y="426"/>
                  </a:cubicBezTo>
                  <a:lnTo>
                    <a:pt x="374" y="12"/>
                  </a:lnTo>
                  <a:cubicBezTo>
                    <a:pt x="350" y="4"/>
                    <a:pt x="325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9"/>
            <p:cNvSpPr/>
            <p:nvPr/>
          </p:nvSpPr>
          <p:spPr>
            <a:xfrm>
              <a:off x="3065600" y="-816875"/>
              <a:ext cx="44000" cy="22500"/>
            </a:xfrm>
            <a:custGeom>
              <a:avLst/>
              <a:gdLst/>
              <a:ahLst/>
              <a:cxnLst/>
              <a:rect l="l" t="t" r="r" b="b"/>
              <a:pathLst>
                <a:path w="1760" h="900" extrusionOk="0">
                  <a:moveTo>
                    <a:pt x="300" y="1"/>
                  </a:moveTo>
                  <a:cubicBezTo>
                    <a:pt x="183" y="1"/>
                    <a:pt x="70" y="86"/>
                    <a:pt x="39" y="199"/>
                  </a:cubicBezTo>
                  <a:cubicBezTo>
                    <a:pt x="0" y="347"/>
                    <a:pt x="87" y="490"/>
                    <a:pt x="228" y="532"/>
                  </a:cubicBezTo>
                  <a:lnTo>
                    <a:pt x="1387" y="889"/>
                  </a:lnTo>
                  <a:cubicBezTo>
                    <a:pt x="1411" y="896"/>
                    <a:pt x="1436" y="900"/>
                    <a:pt x="1460" y="900"/>
                  </a:cubicBezTo>
                  <a:cubicBezTo>
                    <a:pt x="1577" y="900"/>
                    <a:pt x="1688" y="816"/>
                    <a:pt x="1719" y="701"/>
                  </a:cubicBezTo>
                  <a:cubicBezTo>
                    <a:pt x="1760" y="556"/>
                    <a:pt x="1671" y="411"/>
                    <a:pt x="1530" y="369"/>
                  </a:cubicBezTo>
                  <a:lnTo>
                    <a:pt x="371" y="12"/>
                  </a:lnTo>
                  <a:cubicBezTo>
                    <a:pt x="347" y="4"/>
                    <a:pt x="323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9"/>
            <p:cNvSpPr/>
            <p:nvPr/>
          </p:nvSpPr>
          <p:spPr>
            <a:xfrm>
              <a:off x="3096825" y="-899600"/>
              <a:ext cx="43625" cy="24850"/>
            </a:xfrm>
            <a:custGeom>
              <a:avLst/>
              <a:gdLst/>
              <a:ahLst/>
              <a:cxnLst/>
              <a:rect l="l" t="t" r="r" b="b"/>
              <a:pathLst>
                <a:path w="1745" h="994" extrusionOk="0">
                  <a:moveTo>
                    <a:pt x="303" y="1"/>
                  </a:moveTo>
                  <a:cubicBezTo>
                    <a:pt x="186" y="1"/>
                    <a:pt x="73" y="93"/>
                    <a:pt x="43" y="203"/>
                  </a:cubicBezTo>
                  <a:cubicBezTo>
                    <a:pt x="1" y="354"/>
                    <a:pt x="93" y="485"/>
                    <a:pt x="231" y="536"/>
                  </a:cubicBezTo>
                  <a:cubicBezTo>
                    <a:pt x="593" y="669"/>
                    <a:pt x="956" y="802"/>
                    <a:pt x="1307" y="961"/>
                  </a:cubicBezTo>
                  <a:cubicBezTo>
                    <a:pt x="1354" y="982"/>
                    <a:pt x="1403" y="993"/>
                    <a:pt x="1451" y="993"/>
                  </a:cubicBezTo>
                  <a:cubicBezTo>
                    <a:pt x="1540" y="993"/>
                    <a:pt x="1624" y="954"/>
                    <a:pt x="1676" y="864"/>
                  </a:cubicBezTo>
                  <a:cubicBezTo>
                    <a:pt x="1744" y="747"/>
                    <a:pt x="1714" y="554"/>
                    <a:pt x="1579" y="493"/>
                  </a:cubicBezTo>
                  <a:cubicBezTo>
                    <a:pt x="1186" y="316"/>
                    <a:pt x="781" y="163"/>
                    <a:pt x="376" y="14"/>
                  </a:cubicBezTo>
                  <a:cubicBezTo>
                    <a:pt x="352" y="5"/>
                    <a:pt x="327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3127525" y="-988550"/>
              <a:ext cx="46825" cy="23225"/>
            </a:xfrm>
            <a:custGeom>
              <a:avLst/>
              <a:gdLst/>
              <a:ahLst/>
              <a:cxnLst/>
              <a:rect l="l" t="t" r="r" b="b"/>
              <a:pathLst>
                <a:path w="1873" h="929" extrusionOk="0">
                  <a:moveTo>
                    <a:pt x="302" y="0"/>
                  </a:moveTo>
                  <a:cubicBezTo>
                    <a:pt x="184" y="0"/>
                    <a:pt x="72" y="84"/>
                    <a:pt x="40" y="200"/>
                  </a:cubicBezTo>
                  <a:cubicBezTo>
                    <a:pt x="0" y="345"/>
                    <a:pt x="87" y="490"/>
                    <a:pt x="228" y="532"/>
                  </a:cubicBezTo>
                  <a:cubicBezTo>
                    <a:pt x="651" y="661"/>
                    <a:pt x="1076" y="790"/>
                    <a:pt x="1500" y="917"/>
                  </a:cubicBezTo>
                  <a:cubicBezTo>
                    <a:pt x="1524" y="925"/>
                    <a:pt x="1548" y="929"/>
                    <a:pt x="1573" y="929"/>
                  </a:cubicBezTo>
                  <a:cubicBezTo>
                    <a:pt x="1690" y="929"/>
                    <a:pt x="1800" y="845"/>
                    <a:pt x="1832" y="730"/>
                  </a:cubicBezTo>
                  <a:cubicBezTo>
                    <a:pt x="1872" y="585"/>
                    <a:pt x="1784" y="440"/>
                    <a:pt x="1643" y="397"/>
                  </a:cubicBezTo>
                  <a:cubicBezTo>
                    <a:pt x="1219" y="268"/>
                    <a:pt x="796" y="139"/>
                    <a:pt x="373" y="10"/>
                  </a:cubicBezTo>
                  <a:cubicBezTo>
                    <a:pt x="350" y="3"/>
                    <a:pt x="326" y="0"/>
                    <a:pt x="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3158250" y="-1074950"/>
              <a:ext cx="45925" cy="24350"/>
            </a:xfrm>
            <a:custGeom>
              <a:avLst/>
              <a:gdLst/>
              <a:ahLst/>
              <a:cxnLst/>
              <a:rect l="l" t="t" r="r" b="b"/>
              <a:pathLst>
                <a:path w="1837" h="974" extrusionOk="0">
                  <a:moveTo>
                    <a:pt x="302" y="1"/>
                  </a:moveTo>
                  <a:cubicBezTo>
                    <a:pt x="186" y="1"/>
                    <a:pt x="73" y="94"/>
                    <a:pt x="43" y="203"/>
                  </a:cubicBezTo>
                  <a:cubicBezTo>
                    <a:pt x="1" y="355"/>
                    <a:pt x="93" y="484"/>
                    <a:pt x="232" y="536"/>
                  </a:cubicBezTo>
                  <a:cubicBezTo>
                    <a:pt x="615" y="681"/>
                    <a:pt x="992" y="846"/>
                    <a:pt x="1387" y="961"/>
                  </a:cubicBezTo>
                  <a:cubicBezTo>
                    <a:pt x="1415" y="969"/>
                    <a:pt x="1442" y="973"/>
                    <a:pt x="1467" y="973"/>
                  </a:cubicBezTo>
                  <a:cubicBezTo>
                    <a:pt x="1742" y="973"/>
                    <a:pt x="1837" y="528"/>
                    <a:pt x="1530" y="439"/>
                  </a:cubicBezTo>
                  <a:cubicBezTo>
                    <a:pt x="1135" y="326"/>
                    <a:pt x="760" y="159"/>
                    <a:pt x="375" y="14"/>
                  </a:cubicBezTo>
                  <a:cubicBezTo>
                    <a:pt x="351" y="5"/>
                    <a:pt x="327" y="1"/>
                    <a:pt x="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3188025" y="-1151525"/>
              <a:ext cx="43975" cy="24300"/>
            </a:xfrm>
            <a:custGeom>
              <a:avLst/>
              <a:gdLst/>
              <a:ahLst/>
              <a:cxnLst/>
              <a:rect l="l" t="t" r="r" b="b"/>
              <a:pathLst>
                <a:path w="1759" h="972" extrusionOk="0">
                  <a:moveTo>
                    <a:pt x="300" y="1"/>
                  </a:moveTo>
                  <a:cubicBezTo>
                    <a:pt x="183" y="1"/>
                    <a:pt x="71" y="91"/>
                    <a:pt x="41" y="201"/>
                  </a:cubicBezTo>
                  <a:cubicBezTo>
                    <a:pt x="1" y="352"/>
                    <a:pt x="91" y="483"/>
                    <a:pt x="230" y="534"/>
                  </a:cubicBezTo>
                  <a:cubicBezTo>
                    <a:pt x="615" y="675"/>
                    <a:pt x="1000" y="818"/>
                    <a:pt x="1385" y="959"/>
                  </a:cubicBezTo>
                  <a:cubicBezTo>
                    <a:pt x="1409" y="968"/>
                    <a:pt x="1434" y="972"/>
                    <a:pt x="1458" y="972"/>
                  </a:cubicBezTo>
                  <a:cubicBezTo>
                    <a:pt x="1574" y="972"/>
                    <a:pt x="1688" y="881"/>
                    <a:pt x="1718" y="771"/>
                  </a:cubicBezTo>
                  <a:cubicBezTo>
                    <a:pt x="1758" y="620"/>
                    <a:pt x="1667" y="489"/>
                    <a:pt x="1528" y="439"/>
                  </a:cubicBezTo>
                  <a:cubicBezTo>
                    <a:pt x="1143" y="298"/>
                    <a:pt x="758" y="153"/>
                    <a:pt x="374" y="14"/>
                  </a:cubicBezTo>
                  <a:cubicBezTo>
                    <a:pt x="349" y="5"/>
                    <a:pt x="324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92" name="Google Shape;392;p9"/>
          <p:cNvGrpSpPr/>
          <p:nvPr/>
        </p:nvGrpSpPr>
        <p:grpSpPr>
          <a:xfrm rot="-437838">
            <a:off x="7269976" y="3693995"/>
            <a:ext cx="1584806" cy="1194658"/>
            <a:chOff x="2643775" y="-2190575"/>
            <a:chExt cx="828050" cy="624200"/>
          </a:xfrm>
        </p:grpSpPr>
        <p:sp>
          <p:nvSpPr>
            <p:cNvPr id="393" name="Google Shape;393;p9"/>
            <p:cNvSpPr/>
            <p:nvPr/>
          </p:nvSpPr>
          <p:spPr>
            <a:xfrm>
              <a:off x="2643775" y="-2190575"/>
              <a:ext cx="828050" cy="624200"/>
            </a:xfrm>
            <a:custGeom>
              <a:avLst/>
              <a:gdLst/>
              <a:ahLst/>
              <a:cxnLst/>
              <a:rect l="l" t="t" r="r" b="b"/>
              <a:pathLst>
                <a:path w="33122" h="24968" extrusionOk="0">
                  <a:moveTo>
                    <a:pt x="25053" y="0"/>
                  </a:moveTo>
                  <a:cubicBezTo>
                    <a:pt x="23032" y="0"/>
                    <a:pt x="21014" y="519"/>
                    <a:pt x="19195" y="1572"/>
                  </a:cubicBezTo>
                  <a:cubicBezTo>
                    <a:pt x="18328" y="2071"/>
                    <a:pt x="17573" y="2745"/>
                    <a:pt x="16891" y="3468"/>
                  </a:cubicBezTo>
                  <a:cubicBezTo>
                    <a:pt x="16581" y="3799"/>
                    <a:pt x="16315" y="4167"/>
                    <a:pt x="16049" y="4534"/>
                  </a:cubicBezTo>
                  <a:cubicBezTo>
                    <a:pt x="16032" y="4558"/>
                    <a:pt x="16007" y="4568"/>
                    <a:pt x="15977" y="4568"/>
                  </a:cubicBezTo>
                  <a:cubicBezTo>
                    <a:pt x="15727" y="4568"/>
                    <a:pt x="15084" y="3859"/>
                    <a:pt x="14955" y="3760"/>
                  </a:cubicBezTo>
                  <a:cubicBezTo>
                    <a:pt x="13344" y="2535"/>
                    <a:pt x="11510" y="1880"/>
                    <a:pt x="9505" y="1686"/>
                  </a:cubicBezTo>
                  <a:cubicBezTo>
                    <a:pt x="9210" y="1658"/>
                    <a:pt x="8915" y="1644"/>
                    <a:pt x="8620" y="1644"/>
                  </a:cubicBezTo>
                  <a:cubicBezTo>
                    <a:pt x="6904" y="1644"/>
                    <a:pt x="5202" y="2115"/>
                    <a:pt x="3680" y="2894"/>
                  </a:cubicBezTo>
                  <a:cubicBezTo>
                    <a:pt x="2517" y="3488"/>
                    <a:pt x="0" y="5086"/>
                    <a:pt x="339" y="6574"/>
                  </a:cubicBezTo>
                  <a:cubicBezTo>
                    <a:pt x="1687" y="12509"/>
                    <a:pt x="1697" y="18715"/>
                    <a:pt x="2257" y="24751"/>
                  </a:cubicBezTo>
                  <a:cubicBezTo>
                    <a:pt x="2268" y="24858"/>
                    <a:pt x="2359" y="24958"/>
                    <a:pt x="2463" y="24958"/>
                  </a:cubicBezTo>
                  <a:cubicBezTo>
                    <a:pt x="2495" y="24958"/>
                    <a:pt x="2529" y="24948"/>
                    <a:pt x="2562" y="24926"/>
                  </a:cubicBezTo>
                  <a:cubicBezTo>
                    <a:pt x="4918" y="23319"/>
                    <a:pt x="7516" y="22417"/>
                    <a:pt x="10279" y="22417"/>
                  </a:cubicBezTo>
                  <a:cubicBezTo>
                    <a:pt x="10943" y="22417"/>
                    <a:pt x="11616" y="22469"/>
                    <a:pt x="12298" y="22576"/>
                  </a:cubicBezTo>
                  <a:cubicBezTo>
                    <a:pt x="13489" y="22762"/>
                    <a:pt x="16307" y="23300"/>
                    <a:pt x="16926" y="24441"/>
                  </a:cubicBezTo>
                  <a:cubicBezTo>
                    <a:pt x="17157" y="24870"/>
                    <a:pt x="17743" y="24968"/>
                    <a:pt x="18194" y="24968"/>
                  </a:cubicBezTo>
                  <a:cubicBezTo>
                    <a:pt x="18243" y="24968"/>
                    <a:pt x="18290" y="24966"/>
                    <a:pt x="18334" y="24965"/>
                  </a:cubicBezTo>
                  <a:cubicBezTo>
                    <a:pt x="18907" y="24942"/>
                    <a:pt x="19348" y="24584"/>
                    <a:pt x="19616" y="24112"/>
                  </a:cubicBezTo>
                  <a:cubicBezTo>
                    <a:pt x="20410" y="22715"/>
                    <a:pt x="22226" y="21851"/>
                    <a:pt x="23669" y="21280"/>
                  </a:cubicBezTo>
                  <a:cubicBezTo>
                    <a:pt x="25046" y="20736"/>
                    <a:pt x="26508" y="20506"/>
                    <a:pt x="27978" y="20506"/>
                  </a:cubicBezTo>
                  <a:cubicBezTo>
                    <a:pt x="29631" y="20506"/>
                    <a:pt x="31294" y="20796"/>
                    <a:pt x="32858" y="21256"/>
                  </a:cubicBezTo>
                  <a:cubicBezTo>
                    <a:pt x="32874" y="21261"/>
                    <a:pt x="32890" y="21263"/>
                    <a:pt x="32907" y="21263"/>
                  </a:cubicBezTo>
                  <a:cubicBezTo>
                    <a:pt x="33012" y="21263"/>
                    <a:pt x="33122" y="21175"/>
                    <a:pt x="33111" y="21061"/>
                  </a:cubicBezTo>
                  <a:cubicBezTo>
                    <a:pt x="32579" y="14571"/>
                    <a:pt x="31701" y="8100"/>
                    <a:pt x="30897" y="1638"/>
                  </a:cubicBezTo>
                  <a:cubicBezTo>
                    <a:pt x="30886" y="1559"/>
                    <a:pt x="30840" y="1504"/>
                    <a:pt x="30782" y="1474"/>
                  </a:cubicBezTo>
                  <a:lnTo>
                    <a:pt x="30782" y="1474"/>
                  </a:lnTo>
                  <a:lnTo>
                    <a:pt x="30798" y="1465"/>
                  </a:lnTo>
                  <a:cubicBezTo>
                    <a:pt x="28999" y="494"/>
                    <a:pt x="27024" y="0"/>
                    <a:pt x="250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2690825" y="-2181275"/>
              <a:ext cx="739425" cy="571300"/>
            </a:xfrm>
            <a:custGeom>
              <a:avLst/>
              <a:gdLst/>
              <a:ahLst/>
              <a:cxnLst/>
              <a:rect l="l" t="t" r="r" b="b"/>
              <a:pathLst>
                <a:path w="29577" h="22852" extrusionOk="0">
                  <a:moveTo>
                    <a:pt x="1" y="6373"/>
                  </a:moveTo>
                  <a:cubicBezTo>
                    <a:pt x="3296" y="1595"/>
                    <a:pt x="10710" y="1760"/>
                    <a:pt x="14171" y="5714"/>
                  </a:cubicBezTo>
                  <a:cubicBezTo>
                    <a:pt x="17013" y="1202"/>
                    <a:pt x="23315" y="0"/>
                    <a:pt x="27600" y="2419"/>
                  </a:cubicBezTo>
                  <a:cubicBezTo>
                    <a:pt x="27600" y="2419"/>
                    <a:pt x="29246" y="15354"/>
                    <a:pt x="29577" y="19473"/>
                  </a:cubicBezTo>
                  <a:cubicBezTo>
                    <a:pt x="25230" y="18133"/>
                    <a:pt x="19484" y="18873"/>
                    <a:pt x="16229" y="22851"/>
                  </a:cubicBezTo>
                  <a:cubicBezTo>
                    <a:pt x="12317" y="20233"/>
                    <a:pt x="6343" y="19554"/>
                    <a:pt x="1812" y="22769"/>
                  </a:cubicBezTo>
                  <a:cubicBezTo>
                    <a:pt x="1319" y="17577"/>
                    <a:pt x="1129" y="11180"/>
                    <a:pt x="1" y="63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3039400" y="-2029125"/>
              <a:ext cx="64350" cy="393600"/>
            </a:xfrm>
            <a:custGeom>
              <a:avLst/>
              <a:gdLst/>
              <a:ahLst/>
              <a:cxnLst/>
              <a:rect l="l" t="t" r="r" b="b"/>
              <a:pathLst>
                <a:path w="2574" h="15744" extrusionOk="0">
                  <a:moveTo>
                    <a:pt x="1128" y="8379"/>
                  </a:moveTo>
                  <a:cubicBezTo>
                    <a:pt x="1130" y="8391"/>
                    <a:pt x="1130" y="8395"/>
                    <a:pt x="1130" y="8395"/>
                  </a:cubicBezTo>
                  <a:cubicBezTo>
                    <a:pt x="1130" y="8395"/>
                    <a:pt x="1130" y="8388"/>
                    <a:pt x="1128" y="8379"/>
                  </a:cubicBezTo>
                  <a:close/>
                  <a:moveTo>
                    <a:pt x="288" y="1"/>
                  </a:moveTo>
                  <a:cubicBezTo>
                    <a:pt x="155" y="1"/>
                    <a:pt x="0" y="126"/>
                    <a:pt x="18" y="271"/>
                  </a:cubicBezTo>
                  <a:cubicBezTo>
                    <a:pt x="226" y="1853"/>
                    <a:pt x="444" y="3435"/>
                    <a:pt x="663" y="5015"/>
                  </a:cubicBezTo>
                  <a:cubicBezTo>
                    <a:pt x="754" y="5666"/>
                    <a:pt x="847" y="6317"/>
                    <a:pt x="935" y="6970"/>
                  </a:cubicBezTo>
                  <a:cubicBezTo>
                    <a:pt x="982" y="7305"/>
                    <a:pt x="1028" y="7639"/>
                    <a:pt x="1074" y="7976"/>
                  </a:cubicBezTo>
                  <a:cubicBezTo>
                    <a:pt x="1084" y="8059"/>
                    <a:pt x="1097" y="8141"/>
                    <a:pt x="1107" y="8224"/>
                  </a:cubicBezTo>
                  <a:lnTo>
                    <a:pt x="1125" y="8351"/>
                  </a:lnTo>
                  <a:cubicBezTo>
                    <a:pt x="1126" y="8355"/>
                    <a:pt x="1127" y="8369"/>
                    <a:pt x="1128" y="8379"/>
                  </a:cubicBezTo>
                  <a:lnTo>
                    <a:pt x="1128" y="8379"/>
                  </a:lnTo>
                  <a:cubicBezTo>
                    <a:pt x="1128" y="8376"/>
                    <a:pt x="1127" y="8371"/>
                    <a:pt x="1127" y="8365"/>
                  </a:cubicBezTo>
                  <a:lnTo>
                    <a:pt x="1127" y="8365"/>
                  </a:lnTo>
                  <a:cubicBezTo>
                    <a:pt x="1131" y="8393"/>
                    <a:pt x="1133" y="8421"/>
                    <a:pt x="1137" y="8450"/>
                  </a:cubicBezTo>
                  <a:cubicBezTo>
                    <a:pt x="1161" y="8633"/>
                    <a:pt x="1187" y="8814"/>
                    <a:pt x="1211" y="8998"/>
                  </a:cubicBezTo>
                  <a:cubicBezTo>
                    <a:pt x="1461" y="10892"/>
                    <a:pt x="1695" y="12789"/>
                    <a:pt x="1923" y="14687"/>
                  </a:cubicBezTo>
                  <a:cubicBezTo>
                    <a:pt x="1953" y="14949"/>
                    <a:pt x="1985" y="15211"/>
                    <a:pt x="2016" y="15473"/>
                  </a:cubicBezTo>
                  <a:cubicBezTo>
                    <a:pt x="2034" y="15620"/>
                    <a:pt x="2126" y="15743"/>
                    <a:pt x="2286" y="15743"/>
                  </a:cubicBezTo>
                  <a:cubicBezTo>
                    <a:pt x="2421" y="15743"/>
                    <a:pt x="2574" y="15620"/>
                    <a:pt x="2556" y="15473"/>
                  </a:cubicBezTo>
                  <a:cubicBezTo>
                    <a:pt x="2320" y="13474"/>
                    <a:pt x="2076" y="11475"/>
                    <a:pt x="1814" y="9477"/>
                  </a:cubicBezTo>
                  <a:cubicBezTo>
                    <a:pt x="1633" y="8093"/>
                    <a:pt x="1441" y="6708"/>
                    <a:pt x="1248" y="5326"/>
                  </a:cubicBezTo>
                  <a:cubicBezTo>
                    <a:pt x="1153" y="4638"/>
                    <a:pt x="1056" y="3953"/>
                    <a:pt x="962" y="3268"/>
                  </a:cubicBezTo>
                  <a:cubicBezTo>
                    <a:pt x="909" y="2881"/>
                    <a:pt x="857" y="2496"/>
                    <a:pt x="804" y="2111"/>
                  </a:cubicBezTo>
                  <a:cubicBezTo>
                    <a:pt x="790" y="2012"/>
                    <a:pt x="778" y="1914"/>
                    <a:pt x="764" y="1815"/>
                  </a:cubicBezTo>
                  <a:cubicBezTo>
                    <a:pt x="760" y="1789"/>
                    <a:pt x="758" y="1764"/>
                    <a:pt x="754" y="1738"/>
                  </a:cubicBezTo>
                  <a:cubicBezTo>
                    <a:pt x="754" y="1734"/>
                    <a:pt x="747" y="1688"/>
                    <a:pt x="747" y="1688"/>
                  </a:cubicBezTo>
                  <a:lnTo>
                    <a:pt x="747" y="1688"/>
                  </a:lnTo>
                  <a:cubicBezTo>
                    <a:pt x="747" y="1688"/>
                    <a:pt x="748" y="1694"/>
                    <a:pt x="750" y="1710"/>
                  </a:cubicBezTo>
                  <a:cubicBezTo>
                    <a:pt x="742" y="1650"/>
                    <a:pt x="734" y="1589"/>
                    <a:pt x="726" y="1531"/>
                  </a:cubicBezTo>
                  <a:cubicBezTo>
                    <a:pt x="696" y="1309"/>
                    <a:pt x="667" y="1085"/>
                    <a:pt x="637" y="864"/>
                  </a:cubicBezTo>
                  <a:cubicBezTo>
                    <a:pt x="611" y="666"/>
                    <a:pt x="585" y="469"/>
                    <a:pt x="558" y="271"/>
                  </a:cubicBezTo>
                  <a:cubicBezTo>
                    <a:pt x="540" y="126"/>
                    <a:pt x="450" y="1"/>
                    <a:pt x="2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2745600" y="-2038000"/>
              <a:ext cx="257700" cy="54175"/>
            </a:xfrm>
            <a:custGeom>
              <a:avLst/>
              <a:gdLst/>
              <a:ahLst/>
              <a:cxnLst/>
              <a:rect l="l" t="t" r="r" b="b"/>
              <a:pathLst>
                <a:path w="10308" h="2167" extrusionOk="0">
                  <a:moveTo>
                    <a:pt x="7101" y="637"/>
                  </a:moveTo>
                  <a:cubicBezTo>
                    <a:pt x="7101" y="637"/>
                    <a:pt x="7106" y="638"/>
                    <a:pt x="7113" y="639"/>
                  </a:cubicBezTo>
                  <a:lnTo>
                    <a:pt x="7113" y="639"/>
                  </a:lnTo>
                  <a:cubicBezTo>
                    <a:pt x="7104" y="638"/>
                    <a:pt x="7101" y="637"/>
                    <a:pt x="7101" y="637"/>
                  </a:cubicBezTo>
                  <a:close/>
                  <a:moveTo>
                    <a:pt x="1935" y="1205"/>
                  </a:moveTo>
                  <a:cubicBezTo>
                    <a:pt x="1931" y="1207"/>
                    <a:pt x="1927" y="1209"/>
                    <a:pt x="1923" y="1211"/>
                  </a:cubicBezTo>
                  <a:cubicBezTo>
                    <a:pt x="1929" y="1208"/>
                    <a:pt x="1933" y="1206"/>
                    <a:pt x="1935" y="1205"/>
                  </a:cubicBezTo>
                  <a:close/>
                  <a:moveTo>
                    <a:pt x="5602" y="1"/>
                  </a:moveTo>
                  <a:cubicBezTo>
                    <a:pt x="5449" y="1"/>
                    <a:pt x="5296" y="4"/>
                    <a:pt x="5144" y="9"/>
                  </a:cubicBezTo>
                  <a:cubicBezTo>
                    <a:pt x="3435" y="70"/>
                    <a:pt x="1621" y="477"/>
                    <a:pt x="266" y="1573"/>
                  </a:cubicBezTo>
                  <a:cubicBezTo>
                    <a:pt x="214" y="1616"/>
                    <a:pt x="162" y="1662"/>
                    <a:pt x="109" y="1706"/>
                  </a:cubicBezTo>
                  <a:cubicBezTo>
                    <a:pt x="0" y="1805"/>
                    <a:pt x="10" y="1988"/>
                    <a:pt x="109" y="2089"/>
                  </a:cubicBezTo>
                  <a:cubicBezTo>
                    <a:pt x="162" y="2142"/>
                    <a:pt x="228" y="2166"/>
                    <a:pt x="294" y="2166"/>
                  </a:cubicBezTo>
                  <a:cubicBezTo>
                    <a:pt x="364" y="2166"/>
                    <a:pt x="435" y="2139"/>
                    <a:pt x="492" y="2089"/>
                  </a:cubicBezTo>
                  <a:cubicBezTo>
                    <a:pt x="561" y="2029"/>
                    <a:pt x="631" y="1968"/>
                    <a:pt x="702" y="1912"/>
                  </a:cubicBezTo>
                  <a:cubicBezTo>
                    <a:pt x="717" y="1900"/>
                    <a:pt x="722" y="1897"/>
                    <a:pt x="722" y="1897"/>
                  </a:cubicBezTo>
                  <a:lnTo>
                    <a:pt x="722" y="1897"/>
                  </a:lnTo>
                  <a:cubicBezTo>
                    <a:pt x="721" y="1897"/>
                    <a:pt x="700" y="1913"/>
                    <a:pt x="700" y="1913"/>
                  </a:cubicBezTo>
                  <a:cubicBezTo>
                    <a:pt x="700" y="1913"/>
                    <a:pt x="705" y="1909"/>
                    <a:pt x="720" y="1898"/>
                  </a:cubicBezTo>
                  <a:cubicBezTo>
                    <a:pt x="738" y="1884"/>
                    <a:pt x="758" y="1870"/>
                    <a:pt x="776" y="1857"/>
                  </a:cubicBezTo>
                  <a:cubicBezTo>
                    <a:pt x="821" y="1825"/>
                    <a:pt x="865" y="1793"/>
                    <a:pt x="909" y="1763"/>
                  </a:cubicBezTo>
                  <a:cubicBezTo>
                    <a:pt x="1070" y="1650"/>
                    <a:pt x="1242" y="1549"/>
                    <a:pt x="1415" y="1454"/>
                  </a:cubicBezTo>
                  <a:cubicBezTo>
                    <a:pt x="1500" y="1408"/>
                    <a:pt x="1586" y="1366"/>
                    <a:pt x="1673" y="1323"/>
                  </a:cubicBezTo>
                  <a:cubicBezTo>
                    <a:pt x="1717" y="1301"/>
                    <a:pt x="1762" y="1281"/>
                    <a:pt x="1806" y="1261"/>
                  </a:cubicBezTo>
                  <a:cubicBezTo>
                    <a:pt x="1828" y="1251"/>
                    <a:pt x="1850" y="1241"/>
                    <a:pt x="1875" y="1231"/>
                  </a:cubicBezTo>
                  <a:cubicBezTo>
                    <a:pt x="1881" y="1228"/>
                    <a:pt x="1938" y="1204"/>
                    <a:pt x="1939" y="1204"/>
                  </a:cubicBezTo>
                  <a:lnTo>
                    <a:pt x="1939" y="1204"/>
                  </a:lnTo>
                  <a:cubicBezTo>
                    <a:pt x="1939" y="1204"/>
                    <a:pt x="1938" y="1204"/>
                    <a:pt x="1935" y="1205"/>
                  </a:cubicBezTo>
                  <a:lnTo>
                    <a:pt x="1935" y="1205"/>
                  </a:lnTo>
                  <a:cubicBezTo>
                    <a:pt x="2125" y="1125"/>
                    <a:pt x="2318" y="1056"/>
                    <a:pt x="2512" y="993"/>
                  </a:cubicBezTo>
                  <a:cubicBezTo>
                    <a:pt x="2925" y="858"/>
                    <a:pt x="3348" y="759"/>
                    <a:pt x="3775" y="687"/>
                  </a:cubicBezTo>
                  <a:cubicBezTo>
                    <a:pt x="3880" y="668"/>
                    <a:pt x="3985" y="652"/>
                    <a:pt x="4092" y="638"/>
                  </a:cubicBezTo>
                  <a:cubicBezTo>
                    <a:pt x="4116" y="634"/>
                    <a:pt x="4122" y="633"/>
                    <a:pt x="4121" y="633"/>
                  </a:cubicBezTo>
                  <a:cubicBezTo>
                    <a:pt x="4121" y="633"/>
                    <a:pt x="4120" y="633"/>
                    <a:pt x="4119" y="633"/>
                  </a:cubicBezTo>
                  <a:lnTo>
                    <a:pt x="4119" y="633"/>
                  </a:lnTo>
                  <a:cubicBezTo>
                    <a:pt x="4121" y="633"/>
                    <a:pt x="4123" y="632"/>
                    <a:pt x="4126" y="632"/>
                  </a:cubicBezTo>
                  <a:cubicBezTo>
                    <a:pt x="4152" y="630"/>
                    <a:pt x="4178" y="626"/>
                    <a:pt x="4204" y="622"/>
                  </a:cubicBezTo>
                  <a:cubicBezTo>
                    <a:pt x="4267" y="616"/>
                    <a:pt x="4329" y="608"/>
                    <a:pt x="4392" y="602"/>
                  </a:cubicBezTo>
                  <a:cubicBezTo>
                    <a:pt x="4614" y="578"/>
                    <a:pt x="4837" y="562"/>
                    <a:pt x="5063" y="551"/>
                  </a:cubicBezTo>
                  <a:cubicBezTo>
                    <a:pt x="5235" y="544"/>
                    <a:pt x="5406" y="540"/>
                    <a:pt x="5578" y="540"/>
                  </a:cubicBezTo>
                  <a:cubicBezTo>
                    <a:pt x="5846" y="540"/>
                    <a:pt x="6113" y="549"/>
                    <a:pt x="6381" y="568"/>
                  </a:cubicBezTo>
                  <a:cubicBezTo>
                    <a:pt x="6603" y="582"/>
                    <a:pt x="6822" y="602"/>
                    <a:pt x="7042" y="630"/>
                  </a:cubicBezTo>
                  <a:cubicBezTo>
                    <a:pt x="7068" y="632"/>
                    <a:pt x="7094" y="636"/>
                    <a:pt x="7120" y="640"/>
                  </a:cubicBezTo>
                  <a:lnTo>
                    <a:pt x="7120" y="640"/>
                  </a:lnTo>
                  <a:cubicBezTo>
                    <a:pt x="7117" y="640"/>
                    <a:pt x="7115" y="639"/>
                    <a:pt x="7113" y="639"/>
                  </a:cubicBezTo>
                  <a:lnTo>
                    <a:pt x="7113" y="639"/>
                  </a:lnTo>
                  <a:cubicBezTo>
                    <a:pt x="7115" y="639"/>
                    <a:pt x="7118" y="640"/>
                    <a:pt x="7121" y="640"/>
                  </a:cubicBezTo>
                  <a:cubicBezTo>
                    <a:pt x="7120" y="640"/>
                    <a:pt x="7120" y="640"/>
                    <a:pt x="7120" y="640"/>
                  </a:cubicBezTo>
                  <a:lnTo>
                    <a:pt x="7120" y="640"/>
                  </a:lnTo>
                  <a:cubicBezTo>
                    <a:pt x="7134" y="642"/>
                    <a:pt x="7151" y="644"/>
                    <a:pt x="7153" y="644"/>
                  </a:cubicBezTo>
                  <a:cubicBezTo>
                    <a:pt x="7205" y="652"/>
                    <a:pt x="7256" y="660"/>
                    <a:pt x="7308" y="666"/>
                  </a:cubicBezTo>
                  <a:cubicBezTo>
                    <a:pt x="7419" y="685"/>
                    <a:pt x="7530" y="703"/>
                    <a:pt x="7641" y="725"/>
                  </a:cubicBezTo>
                  <a:cubicBezTo>
                    <a:pt x="8050" y="799"/>
                    <a:pt x="8455" y="900"/>
                    <a:pt x="8850" y="1029"/>
                  </a:cubicBezTo>
                  <a:cubicBezTo>
                    <a:pt x="9037" y="1090"/>
                    <a:pt x="9221" y="1158"/>
                    <a:pt x="9402" y="1233"/>
                  </a:cubicBezTo>
                  <a:cubicBezTo>
                    <a:pt x="9411" y="1236"/>
                    <a:pt x="9416" y="1238"/>
                    <a:pt x="9420" y="1240"/>
                  </a:cubicBezTo>
                  <a:lnTo>
                    <a:pt x="9420" y="1240"/>
                  </a:lnTo>
                  <a:cubicBezTo>
                    <a:pt x="9421" y="1240"/>
                    <a:pt x="9421" y="1240"/>
                    <a:pt x="9422" y="1241"/>
                  </a:cubicBezTo>
                  <a:cubicBezTo>
                    <a:pt x="9443" y="1249"/>
                    <a:pt x="9465" y="1259"/>
                    <a:pt x="9485" y="1269"/>
                  </a:cubicBezTo>
                  <a:cubicBezTo>
                    <a:pt x="9525" y="1287"/>
                    <a:pt x="9567" y="1305"/>
                    <a:pt x="9608" y="1323"/>
                  </a:cubicBezTo>
                  <a:cubicBezTo>
                    <a:pt x="9694" y="1364"/>
                    <a:pt x="9781" y="1406"/>
                    <a:pt x="9866" y="1450"/>
                  </a:cubicBezTo>
                  <a:cubicBezTo>
                    <a:pt x="9909" y="1473"/>
                    <a:pt x="9957" y="1485"/>
                    <a:pt x="10003" y="1485"/>
                  </a:cubicBezTo>
                  <a:cubicBezTo>
                    <a:pt x="10095" y="1485"/>
                    <a:pt x="10184" y="1441"/>
                    <a:pt x="10235" y="1354"/>
                  </a:cubicBezTo>
                  <a:cubicBezTo>
                    <a:pt x="10307" y="1231"/>
                    <a:pt x="10269" y="1051"/>
                    <a:pt x="10138" y="985"/>
                  </a:cubicBezTo>
                  <a:cubicBezTo>
                    <a:pt x="9416" y="608"/>
                    <a:pt x="8630" y="366"/>
                    <a:pt x="7834" y="213"/>
                  </a:cubicBezTo>
                  <a:cubicBezTo>
                    <a:pt x="7099" y="71"/>
                    <a:pt x="6351" y="1"/>
                    <a:pt x="5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2757625" y="-1981750"/>
              <a:ext cx="264800" cy="55175"/>
            </a:xfrm>
            <a:custGeom>
              <a:avLst/>
              <a:gdLst/>
              <a:ahLst/>
              <a:cxnLst/>
              <a:rect l="l" t="t" r="r" b="b"/>
              <a:pathLst>
                <a:path w="10592" h="2207" extrusionOk="0">
                  <a:moveTo>
                    <a:pt x="6101" y="0"/>
                  </a:moveTo>
                  <a:cubicBezTo>
                    <a:pt x="5732" y="0"/>
                    <a:pt x="5366" y="18"/>
                    <a:pt x="5005" y="51"/>
                  </a:cubicBezTo>
                  <a:cubicBezTo>
                    <a:pt x="4108" y="131"/>
                    <a:pt x="3216" y="309"/>
                    <a:pt x="2361" y="599"/>
                  </a:cubicBezTo>
                  <a:cubicBezTo>
                    <a:pt x="1589" y="861"/>
                    <a:pt x="835" y="1214"/>
                    <a:pt x="178" y="1699"/>
                  </a:cubicBezTo>
                  <a:cubicBezTo>
                    <a:pt x="59" y="1788"/>
                    <a:pt x="1" y="1933"/>
                    <a:pt x="82" y="2070"/>
                  </a:cubicBezTo>
                  <a:cubicBezTo>
                    <a:pt x="128" y="2150"/>
                    <a:pt x="228" y="2207"/>
                    <a:pt x="324" y="2207"/>
                  </a:cubicBezTo>
                  <a:cubicBezTo>
                    <a:pt x="369" y="2207"/>
                    <a:pt x="413" y="2194"/>
                    <a:pt x="450" y="2167"/>
                  </a:cubicBezTo>
                  <a:cubicBezTo>
                    <a:pt x="777" y="1925"/>
                    <a:pt x="1126" y="1720"/>
                    <a:pt x="1486" y="1540"/>
                  </a:cubicBezTo>
                  <a:cubicBezTo>
                    <a:pt x="1879" y="1345"/>
                    <a:pt x="2222" y="1212"/>
                    <a:pt x="2659" y="1069"/>
                  </a:cubicBezTo>
                  <a:cubicBezTo>
                    <a:pt x="3095" y="928"/>
                    <a:pt x="3540" y="819"/>
                    <a:pt x="3992" y="732"/>
                  </a:cubicBezTo>
                  <a:cubicBezTo>
                    <a:pt x="4461" y="643"/>
                    <a:pt x="4854" y="595"/>
                    <a:pt x="5344" y="565"/>
                  </a:cubicBezTo>
                  <a:cubicBezTo>
                    <a:pt x="5580" y="550"/>
                    <a:pt x="5817" y="542"/>
                    <a:pt x="6054" y="542"/>
                  </a:cubicBezTo>
                  <a:cubicBezTo>
                    <a:pt x="6671" y="542"/>
                    <a:pt x="7285" y="594"/>
                    <a:pt x="7857" y="702"/>
                  </a:cubicBezTo>
                  <a:cubicBezTo>
                    <a:pt x="8258" y="776"/>
                    <a:pt x="8655" y="879"/>
                    <a:pt x="9042" y="1016"/>
                  </a:cubicBezTo>
                  <a:cubicBezTo>
                    <a:pt x="9403" y="1141"/>
                    <a:pt x="9707" y="1280"/>
                    <a:pt x="10064" y="1486"/>
                  </a:cubicBezTo>
                  <a:cubicBezTo>
                    <a:pt x="10111" y="1513"/>
                    <a:pt x="10157" y="1525"/>
                    <a:pt x="10200" y="1525"/>
                  </a:cubicBezTo>
                  <a:cubicBezTo>
                    <a:pt x="10437" y="1525"/>
                    <a:pt x="10592" y="1168"/>
                    <a:pt x="10336" y="1020"/>
                  </a:cubicBezTo>
                  <a:cubicBezTo>
                    <a:pt x="9070" y="282"/>
                    <a:pt x="7570" y="0"/>
                    <a:pt x="6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2763925" y="-1918225"/>
              <a:ext cx="259575" cy="51750"/>
            </a:xfrm>
            <a:custGeom>
              <a:avLst/>
              <a:gdLst/>
              <a:ahLst/>
              <a:cxnLst/>
              <a:rect l="l" t="t" r="r" b="b"/>
              <a:pathLst>
                <a:path w="10383" h="2070" extrusionOk="0">
                  <a:moveTo>
                    <a:pt x="6096" y="0"/>
                  </a:moveTo>
                  <a:cubicBezTo>
                    <a:pt x="5889" y="0"/>
                    <a:pt x="5681" y="5"/>
                    <a:pt x="5475" y="15"/>
                  </a:cubicBezTo>
                  <a:cubicBezTo>
                    <a:pt x="4592" y="57"/>
                    <a:pt x="3709" y="182"/>
                    <a:pt x="2853" y="396"/>
                  </a:cubicBezTo>
                  <a:cubicBezTo>
                    <a:pt x="2103" y="583"/>
                    <a:pt x="1355" y="843"/>
                    <a:pt x="682" y="1228"/>
                  </a:cubicBezTo>
                  <a:cubicBezTo>
                    <a:pt x="485" y="1343"/>
                    <a:pt x="297" y="1472"/>
                    <a:pt x="118" y="1611"/>
                  </a:cubicBezTo>
                  <a:cubicBezTo>
                    <a:pt x="1" y="1702"/>
                    <a:pt x="23" y="1899"/>
                    <a:pt x="118" y="1992"/>
                  </a:cubicBezTo>
                  <a:cubicBezTo>
                    <a:pt x="172" y="2046"/>
                    <a:pt x="234" y="2070"/>
                    <a:pt x="297" y="2070"/>
                  </a:cubicBezTo>
                  <a:cubicBezTo>
                    <a:pt x="367" y="2070"/>
                    <a:pt x="439" y="2040"/>
                    <a:pt x="501" y="1992"/>
                  </a:cubicBezTo>
                  <a:lnTo>
                    <a:pt x="501" y="1992"/>
                  </a:lnTo>
                  <a:cubicBezTo>
                    <a:pt x="485" y="2005"/>
                    <a:pt x="479" y="2010"/>
                    <a:pt x="480" y="2010"/>
                  </a:cubicBezTo>
                  <a:cubicBezTo>
                    <a:pt x="481" y="2010"/>
                    <a:pt x="537" y="1967"/>
                    <a:pt x="549" y="1958"/>
                  </a:cubicBezTo>
                  <a:cubicBezTo>
                    <a:pt x="579" y="1936"/>
                    <a:pt x="610" y="1914"/>
                    <a:pt x="640" y="1893"/>
                  </a:cubicBezTo>
                  <a:cubicBezTo>
                    <a:pt x="710" y="1845"/>
                    <a:pt x="781" y="1801"/>
                    <a:pt x="851" y="1756"/>
                  </a:cubicBezTo>
                  <a:cubicBezTo>
                    <a:pt x="999" y="1668"/>
                    <a:pt x="1150" y="1587"/>
                    <a:pt x="1303" y="1510"/>
                  </a:cubicBezTo>
                  <a:cubicBezTo>
                    <a:pt x="1381" y="1474"/>
                    <a:pt x="1460" y="1438"/>
                    <a:pt x="1539" y="1402"/>
                  </a:cubicBezTo>
                  <a:cubicBezTo>
                    <a:pt x="1559" y="1394"/>
                    <a:pt x="1579" y="1383"/>
                    <a:pt x="1599" y="1375"/>
                  </a:cubicBezTo>
                  <a:cubicBezTo>
                    <a:pt x="1606" y="1373"/>
                    <a:pt x="1643" y="1358"/>
                    <a:pt x="1642" y="1358"/>
                  </a:cubicBezTo>
                  <a:lnTo>
                    <a:pt x="1642" y="1358"/>
                  </a:lnTo>
                  <a:cubicBezTo>
                    <a:pt x="1642" y="1358"/>
                    <a:pt x="1635" y="1360"/>
                    <a:pt x="1617" y="1367"/>
                  </a:cubicBezTo>
                  <a:cubicBezTo>
                    <a:pt x="1666" y="1347"/>
                    <a:pt x="1714" y="1327"/>
                    <a:pt x="1764" y="1309"/>
                  </a:cubicBezTo>
                  <a:cubicBezTo>
                    <a:pt x="1944" y="1236"/>
                    <a:pt x="2127" y="1172"/>
                    <a:pt x="2313" y="1111"/>
                  </a:cubicBezTo>
                  <a:cubicBezTo>
                    <a:pt x="2708" y="984"/>
                    <a:pt x="3111" y="884"/>
                    <a:pt x="3516" y="799"/>
                  </a:cubicBezTo>
                  <a:cubicBezTo>
                    <a:pt x="3727" y="757"/>
                    <a:pt x="3941" y="718"/>
                    <a:pt x="4155" y="686"/>
                  </a:cubicBezTo>
                  <a:cubicBezTo>
                    <a:pt x="4362" y="654"/>
                    <a:pt x="4519" y="634"/>
                    <a:pt x="4761" y="610"/>
                  </a:cubicBezTo>
                  <a:cubicBezTo>
                    <a:pt x="5204" y="564"/>
                    <a:pt x="5649" y="540"/>
                    <a:pt x="6095" y="540"/>
                  </a:cubicBezTo>
                  <a:cubicBezTo>
                    <a:pt x="6521" y="540"/>
                    <a:pt x="6947" y="562"/>
                    <a:pt x="7371" y="610"/>
                  </a:cubicBezTo>
                  <a:cubicBezTo>
                    <a:pt x="7422" y="616"/>
                    <a:pt x="7472" y="622"/>
                    <a:pt x="7520" y="628"/>
                  </a:cubicBezTo>
                  <a:cubicBezTo>
                    <a:pt x="7523" y="628"/>
                    <a:pt x="7525" y="628"/>
                    <a:pt x="7527" y="629"/>
                  </a:cubicBezTo>
                  <a:lnTo>
                    <a:pt x="7527" y="629"/>
                  </a:lnTo>
                  <a:cubicBezTo>
                    <a:pt x="7532" y="629"/>
                    <a:pt x="7539" y="630"/>
                    <a:pt x="7549" y="632"/>
                  </a:cubicBezTo>
                  <a:cubicBezTo>
                    <a:pt x="7573" y="634"/>
                    <a:pt x="7597" y="638"/>
                    <a:pt x="7621" y="642"/>
                  </a:cubicBezTo>
                  <a:cubicBezTo>
                    <a:pt x="7728" y="658"/>
                    <a:pt x="7833" y="674"/>
                    <a:pt x="7938" y="694"/>
                  </a:cubicBezTo>
                  <a:cubicBezTo>
                    <a:pt x="8133" y="728"/>
                    <a:pt x="8329" y="773"/>
                    <a:pt x="8522" y="823"/>
                  </a:cubicBezTo>
                  <a:cubicBezTo>
                    <a:pt x="8706" y="872"/>
                    <a:pt x="8887" y="928"/>
                    <a:pt x="9066" y="993"/>
                  </a:cubicBezTo>
                  <a:cubicBezTo>
                    <a:pt x="9151" y="1023"/>
                    <a:pt x="9232" y="1055"/>
                    <a:pt x="9314" y="1087"/>
                  </a:cubicBezTo>
                  <a:cubicBezTo>
                    <a:pt x="9296" y="1080"/>
                    <a:pt x="9289" y="1078"/>
                    <a:pt x="9288" y="1078"/>
                  </a:cubicBezTo>
                  <a:lnTo>
                    <a:pt x="9288" y="1078"/>
                  </a:lnTo>
                  <a:cubicBezTo>
                    <a:pt x="9287" y="1078"/>
                    <a:pt x="9323" y="1092"/>
                    <a:pt x="9328" y="1095"/>
                  </a:cubicBezTo>
                  <a:cubicBezTo>
                    <a:pt x="9348" y="1103"/>
                    <a:pt x="9369" y="1111"/>
                    <a:pt x="9389" y="1121"/>
                  </a:cubicBezTo>
                  <a:cubicBezTo>
                    <a:pt x="9433" y="1142"/>
                    <a:pt x="9477" y="1162"/>
                    <a:pt x="9522" y="1184"/>
                  </a:cubicBezTo>
                  <a:cubicBezTo>
                    <a:pt x="9665" y="1255"/>
                    <a:pt x="9802" y="1331"/>
                    <a:pt x="9935" y="1418"/>
                  </a:cubicBezTo>
                  <a:cubicBezTo>
                    <a:pt x="9975" y="1443"/>
                    <a:pt x="10021" y="1455"/>
                    <a:pt x="10067" y="1455"/>
                  </a:cubicBezTo>
                  <a:cubicBezTo>
                    <a:pt x="10162" y="1455"/>
                    <a:pt x="10257" y="1404"/>
                    <a:pt x="10306" y="1321"/>
                  </a:cubicBezTo>
                  <a:cubicBezTo>
                    <a:pt x="10382" y="1190"/>
                    <a:pt x="10332" y="1031"/>
                    <a:pt x="10207" y="950"/>
                  </a:cubicBezTo>
                  <a:cubicBezTo>
                    <a:pt x="9570" y="541"/>
                    <a:pt x="8822" y="309"/>
                    <a:pt x="8081" y="172"/>
                  </a:cubicBezTo>
                  <a:cubicBezTo>
                    <a:pt x="7427" y="52"/>
                    <a:pt x="6761" y="0"/>
                    <a:pt x="6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2768625" y="-1858175"/>
              <a:ext cx="264000" cy="47325"/>
            </a:xfrm>
            <a:custGeom>
              <a:avLst/>
              <a:gdLst/>
              <a:ahLst/>
              <a:cxnLst/>
              <a:rect l="l" t="t" r="r" b="b"/>
              <a:pathLst>
                <a:path w="10560" h="1893" extrusionOk="0">
                  <a:moveTo>
                    <a:pt x="6077" y="0"/>
                  </a:moveTo>
                  <a:cubicBezTo>
                    <a:pt x="5631" y="0"/>
                    <a:pt x="5187" y="24"/>
                    <a:pt x="4751" y="66"/>
                  </a:cubicBezTo>
                  <a:cubicBezTo>
                    <a:pt x="3167" y="221"/>
                    <a:pt x="1574" y="628"/>
                    <a:pt x="170" y="1392"/>
                  </a:cubicBezTo>
                  <a:cubicBezTo>
                    <a:pt x="41" y="1460"/>
                    <a:pt x="0" y="1636"/>
                    <a:pt x="73" y="1761"/>
                  </a:cubicBezTo>
                  <a:cubicBezTo>
                    <a:pt x="124" y="1847"/>
                    <a:pt x="214" y="1892"/>
                    <a:pt x="306" y="1892"/>
                  </a:cubicBezTo>
                  <a:cubicBezTo>
                    <a:pt x="352" y="1892"/>
                    <a:pt x="399" y="1881"/>
                    <a:pt x="442" y="1857"/>
                  </a:cubicBezTo>
                  <a:cubicBezTo>
                    <a:pt x="847" y="1638"/>
                    <a:pt x="1216" y="1475"/>
                    <a:pt x="1621" y="1323"/>
                  </a:cubicBezTo>
                  <a:cubicBezTo>
                    <a:pt x="2066" y="1156"/>
                    <a:pt x="2522" y="1021"/>
                    <a:pt x="2983" y="908"/>
                  </a:cubicBezTo>
                  <a:cubicBezTo>
                    <a:pt x="3955" y="670"/>
                    <a:pt x="4880" y="556"/>
                    <a:pt x="5883" y="543"/>
                  </a:cubicBezTo>
                  <a:cubicBezTo>
                    <a:pt x="5938" y="543"/>
                    <a:pt x="5993" y="542"/>
                    <a:pt x="6048" y="542"/>
                  </a:cubicBezTo>
                  <a:cubicBezTo>
                    <a:pt x="6764" y="542"/>
                    <a:pt x="7453" y="604"/>
                    <a:pt x="8133" y="741"/>
                  </a:cubicBezTo>
                  <a:cubicBezTo>
                    <a:pt x="8485" y="811"/>
                    <a:pt x="8836" y="904"/>
                    <a:pt x="9179" y="1021"/>
                  </a:cubicBezTo>
                  <a:cubicBezTo>
                    <a:pt x="9265" y="1049"/>
                    <a:pt x="9350" y="1082"/>
                    <a:pt x="9435" y="1114"/>
                  </a:cubicBezTo>
                  <a:cubicBezTo>
                    <a:pt x="9477" y="1130"/>
                    <a:pt x="9517" y="1146"/>
                    <a:pt x="9559" y="1162"/>
                  </a:cubicBezTo>
                  <a:cubicBezTo>
                    <a:pt x="9576" y="1168"/>
                    <a:pt x="9592" y="1176"/>
                    <a:pt x="9608" y="1182"/>
                  </a:cubicBezTo>
                  <a:cubicBezTo>
                    <a:pt x="9629" y="1191"/>
                    <a:pt x="9637" y="1194"/>
                    <a:pt x="9637" y="1194"/>
                  </a:cubicBezTo>
                  <a:cubicBezTo>
                    <a:pt x="9637" y="1194"/>
                    <a:pt x="9637" y="1194"/>
                    <a:pt x="9637" y="1194"/>
                  </a:cubicBezTo>
                  <a:lnTo>
                    <a:pt x="9637" y="1194"/>
                  </a:lnTo>
                  <a:cubicBezTo>
                    <a:pt x="9638" y="1195"/>
                    <a:pt x="9640" y="1196"/>
                    <a:pt x="9642" y="1196"/>
                  </a:cubicBezTo>
                  <a:cubicBezTo>
                    <a:pt x="9805" y="1267"/>
                    <a:pt x="9963" y="1344"/>
                    <a:pt x="10118" y="1426"/>
                  </a:cubicBezTo>
                  <a:cubicBezTo>
                    <a:pt x="10161" y="1449"/>
                    <a:pt x="10208" y="1460"/>
                    <a:pt x="10255" y="1460"/>
                  </a:cubicBezTo>
                  <a:cubicBezTo>
                    <a:pt x="10348" y="1460"/>
                    <a:pt x="10437" y="1415"/>
                    <a:pt x="10489" y="1327"/>
                  </a:cubicBezTo>
                  <a:cubicBezTo>
                    <a:pt x="10559" y="1204"/>
                    <a:pt x="10521" y="1027"/>
                    <a:pt x="10392" y="959"/>
                  </a:cubicBezTo>
                  <a:cubicBezTo>
                    <a:pt x="9079" y="262"/>
                    <a:pt x="7567" y="0"/>
                    <a:pt x="6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2776425" y="-1802350"/>
              <a:ext cx="265450" cy="43975"/>
            </a:xfrm>
            <a:custGeom>
              <a:avLst/>
              <a:gdLst/>
              <a:ahLst/>
              <a:cxnLst/>
              <a:rect l="l" t="t" r="r" b="b"/>
              <a:pathLst>
                <a:path w="10618" h="1759" extrusionOk="0">
                  <a:moveTo>
                    <a:pt x="5987" y="1"/>
                  </a:moveTo>
                  <a:cubicBezTo>
                    <a:pt x="5483" y="1"/>
                    <a:pt x="4979" y="31"/>
                    <a:pt x="4481" y="88"/>
                  </a:cubicBezTo>
                  <a:cubicBezTo>
                    <a:pt x="2998" y="255"/>
                    <a:pt x="1526" y="634"/>
                    <a:pt x="168" y="1259"/>
                  </a:cubicBezTo>
                  <a:cubicBezTo>
                    <a:pt x="33" y="1321"/>
                    <a:pt x="1" y="1511"/>
                    <a:pt x="71" y="1630"/>
                  </a:cubicBezTo>
                  <a:cubicBezTo>
                    <a:pt x="123" y="1718"/>
                    <a:pt x="208" y="1758"/>
                    <a:pt x="298" y="1758"/>
                  </a:cubicBezTo>
                  <a:cubicBezTo>
                    <a:pt x="346" y="1758"/>
                    <a:pt x="394" y="1747"/>
                    <a:pt x="440" y="1727"/>
                  </a:cubicBezTo>
                  <a:cubicBezTo>
                    <a:pt x="521" y="1688"/>
                    <a:pt x="601" y="1654"/>
                    <a:pt x="682" y="1618"/>
                  </a:cubicBezTo>
                  <a:cubicBezTo>
                    <a:pt x="702" y="1610"/>
                    <a:pt x="722" y="1600"/>
                    <a:pt x="744" y="1592"/>
                  </a:cubicBezTo>
                  <a:lnTo>
                    <a:pt x="744" y="1592"/>
                  </a:lnTo>
                  <a:cubicBezTo>
                    <a:pt x="726" y="1599"/>
                    <a:pt x="720" y="1602"/>
                    <a:pt x="720" y="1602"/>
                  </a:cubicBezTo>
                  <a:cubicBezTo>
                    <a:pt x="720" y="1602"/>
                    <a:pt x="757" y="1586"/>
                    <a:pt x="763" y="1583"/>
                  </a:cubicBezTo>
                  <a:cubicBezTo>
                    <a:pt x="813" y="1563"/>
                    <a:pt x="863" y="1543"/>
                    <a:pt x="914" y="1523"/>
                  </a:cubicBezTo>
                  <a:cubicBezTo>
                    <a:pt x="1101" y="1446"/>
                    <a:pt x="1293" y="1378"/>
                    <a:pt x="1484" y="1311"/>
                  </a:cubicBezTo>
                  <a:cubicBezTo>
                    <a:pt x="1899" y="1168"/>
                    <a:pt x="2322" y="1045"/>
                    <a:pt x="2750" y="941"/>
                  </a:cubicBezTo>
                  <a:cubicBezTo>
                    <a:pt x="3211" y="828"/>
                    <a:pt x="3677" y="739"/>
                    <a:pt x="4146" y="670"/>
                  </a:cubicBezTo>
                  <a:cubicBezTo>
                    <a:pt x="4175" y="666"/>
                    <a:pt x="4205" y="662"/>
                    <a:pt x="4233" y="658"/>
                  </a:cubicBezTo>
                  <a:cubicBezTo>
                    <a:pt x="4241" y="657"/>
                    <a:pt x="4248" y="656"/>
                    <a:pt x="4253" y="655"/>
                  </a:cubicBezTo>
                  <a:lnTo>
                    <a:pt x="4253" y="655"/>
                  </a:lnTo>
                  <a:cubicBezTo>
                    <a:pt x="4258" y="655"/>
                    <a:pt x="4266" y="654"/>
                    <a:pt x="4277" y="652"/>
                  </a:cubicBezTo>
                  <a:cubicBezTo>
                    <a:pt x="4336" y="644"/>
                    <a:pt x="4394" y="638"/>
                    <a:pt x="4453" y="630"/>
                  </a:cubicBezTo>
                  <a:cubicBezTo>
                    <a:pt x="4580" y="616"/>
                    <a:pt x="4707" y="602"/>
                    <a:pt x="4836" y="592"/>
                  </a:cubicBezTo>
                  <a:cubicBezTo>
                    <a:pt x="5084" y="570"/>
                    <a:pt x="5332" y="554"/>
                    <a:pt x="5581" y="546"/>
                  </a:cubicBezTo>
                  <a:cubicBezTo>
                    <a:pt x="5710" y="542"/>
                    <a:pt x="5839" y="540"/>
                    <a:pt x="5967" y="540"/>
                  </a:cubicBezTo>
                  <a:cubicBezTo>
                    <a:pt x="6232" y="540"/>
                    <a:pt x="6495" y="548"/>
                    <a:pt x="6758" y="566"/>
                  </a:cubicBezTo>
                  <a:cubicBezTo>
                    <a:pt x="7174" y="592"/>
                    <a:pt x="7522" y="636"/>
                    <a:pt x="7921" y="711"/>
                  </a:cubicBezTo>
                  <a:cubicBezTo>
                    <a:pt x="8717" y="860"/>
                    <a:pt x="9477" y="1110"/>
                    <a:pt x="10177" y="1479"/>
                  </a:cubicBezTo>
                  <a:cubicBezTo>
                    <a:pt x="10221" y="1502"/>
                    <a:pt x="10268" y="1513"/>
                    <a:pt x="10315" y="1513"/>
                  </a:cubicBezTo>
                  <a:cubicBezTo>
                    <a:pt x="10408" y="1513"/>
                    <a:pt x="10497" y="1469"/>
                    <a:pt x="10547" y="1382"/>
                  </a:cubicBezTo>
                  <a:cubicBezTo>
                    <a:pt x="10618" y="1259"/>
                    <a:pt x="10580" y="1080"/>
                    <a:pt x="10451" y="1011"/>
                  </a:cubicBezTo>
                  <a:cubicBezTo>
                    <a:pt x="9077" y="289"/>
                    <a:pt x="7531" y="1"/>
                    <a:pt x="5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2785700" y="-1741625"/>
              <a:ext cx="192750" cy="38850"/>
            </a:xfrm>
            <a:custGeom>
              <a:avLst/>
              <a:gdLst/>
              <a:ahLst/>
              <a:cxnLst/>
              <a:rect l="l" t="t" r="r" b="b"/>
              <a:pathLst>
                <a:path w="7710" h="1554" extrusionOk="0">
                  <a:moveTo>
                    <a:pt x="4532" y="1"/>
                  </a:moveTo>
                  <a:cubicBezTo>
                    <a:pt x="4366" y="1"/>
                    <a:pt x="4199" y="6"/>
                    <a:pt x="4033" y="15"/>
                  </a:cubicBezTo>
                  <a:cubicBezTo>
                    <a:pt x="3014" y="74"/>
                    <a:pt x="2012" y="313"/>
                    <a:pt x="1061" y="676"/>
                  </a:cubicBezTo>
                  <a:cubicBezTo>
                    <a:pt x="758" y="791"/>
                    <a:pt x="460" y="920"/>
                    <a:pt x="168" y="1055"/>
                  </a:cubicBezTo>
                  <a:cubicBezTo>
                    <a:pt x="33" y="1115"/>
                    <a:pt x="1" y="1307"/>
                    <a:pt x="71" y="1424"/>
                  </a:cubicBezTo>
                  <a:cubicBezTo>
                    <a:pt x="122" y="1513"/>
                    <a:pt x="207" y="1554"/>
                    <a:pt x="297" y="1554"/>
                  </a:cubicBezTo>
                  <a:cubicBezTo>
                    <a:pt x="345" y="1554"/>
                    <a:pt x="394" y="1542"/>
                    <a:pt x="440" y="1521"/>
                  </a:cubicBezTo>
                  <a:cubicBezTo>
                    <a:pt x="1294" y="1128"/>
                    <a:pt x="2246" y="803"/>
                    <a:pt x="3211" y="646"/>
                  </a:cubicBezTo>
                  <a:cubicBezTo>
                    <a:pt x="3635" y="576"/>
                    <a:pt x="4110" y="539"/>
                    <a:pt x="4570" y="539"/>
                  </a:cubicBezTo>
                  <a:cubicBezTo>
                    <a:pt x="4627" y="539"/>
                    <a:pt x="4683" y="540"/>
                    <a:pt x="4739" y="541"/>
                  </a:cubicBezTo>
                  <a:cubicBezTo>
                    <a:pt x="5305" y="553"/>
                    <a:pt x="5849" y="622"/>
                    <a:pt x="6400" y="741"/>
                  </a:cubicBezTo>
                  <a:cubicBezTo>
                    <a:pt x="6716" y="809"/>
                    <a:pt x="7028" y="894"/>
                    <a:pt x="7337" y="993"/>
                  </a:cubicBezTo>
                  <a:cubicBezTo>
                    <a:pt x="7361" y="1000"/>
                    <a:pt x="7385" y="1004"/>
                    <a:pt x="7409" y="1004"/>
                  </a:cubicBezTo>
                  <a:cubicBezTo>
                    <a:pt x="7526" y="1004"/>
                    <a:pt x="7637" y="919"/>
                    <a:pt x="7669" y="803"/>
                  </a:cubicBezTo>
                  <a:cubicBezTo>
                    <a:pt x="7710" y="658"/>
                    <a:pt x="7621" y="515"/>
                    <a:pt x="7482" y="471"/>
                  </a:cubicBezTo>
                  <a:cubicBezTo>
                    <a:pt x="6528" y="170"/>
                    <a:pt x="5532" y="1"/>
                    <a:pt x="45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3089475" y="-2083925"/>
              <a:ext cx="253900" cy="73825"/>
            </a:xfrm>
            <a:custGeom>
              <a:avLst/>
              <a:gdLst/>
              <a:ahLst/>
              <a:cxnLst/>
              <a:rect l="l" t="t" r="r" b="b"/>
              <a:pathLst>
                <a:path w="10156" h="2953" extrusionOk="0">
                  <a:moveTo>
                    <a:pt x="7079" y="0"/>
                  </a:moveTo>
                  <a:cubicBezTo>
                    <a:pt x="6053" y="0"/>
                    <a:pt x="5025" y="146"/>
                    <a:pt x="4045" y="413"/>
                  </a:cubicBezTo>
                  <a:cubicBezTo>
                    <a:pt x="2635" y="798"/>
                    <a:pt x="1254" y="1467"/>
                    <a:pt x="196" y="2493"/>
                  </a:cubicBezTo>
                  <a:cubicBezTo>
                    <a:pt x="1" y="2681"/>
                    <a:pt x="186" y="2952"/>
                    <a:pt x="396" y="2952"/>
                  </a:cubicBezTo>
                  <a:cubicBezTo>
                    <a:pt x="457" y="2952"/>
                    <a:pt x="521" y="2929"/>
                    <a:pt x="577" y="2874"/>
                  </a:cubicBezTo>
                  <a:cubicBezTo>
                    <a:pt x="732" y="2725"/>
                    <a:pt x="895" y="2584"/>
                    <a:pt x="1063" y="2449"/>
                  </a:cubicBezTo>
                  <a:cubicBezTo>
                    <a:pt x="1129" y="2397"/>
                    <a:pt x="1188" y="2352"/>
                    <a:pt x="1282" y="2284"/>
                  </a:cubicBezTo>
                  <a:cubicBezTo>
                    <a:pt x="1375" y="2217"/>
                    <a:pt x="1472" y="2151"/>
                    <a:pt x="1569" y="2088"/>
                  </a:cubicBezTo>
                  <a:cubicBezTo>
                    <a:pt x="1951" y="1836"/>
                    <a:pt x="2359" y="1621"/>
                    <a:pt x="2776" y="1433"/>
                  </a:cubicBezTo>
                  <a:cubicBezTo>
                    <a:pt x="2967" y="1349"/>
                    <a:pt x="3169" y="1268"/>
                    <a:pt x="3394" y="1185"/>
                  </a:cubicBezTo>
                  <a:cubicBezTo>
                    <a:pt x="3620" y="1105"/>
                    <a:pt x="3848" y="1032"/>
                    <a:pt x="4078" y="966"/>
                  </a:cubicBezTo>
                  <a:cubicBezTo>
                    <a:pt x="4545" y="833"/>
                    <a:pt x="5023" y="730"/>
                    <a:pt x="5503" y="659"/>
                  </a:cubicBezTo>
                  <a:cubicBezTo>
                    <a:pt x="5648" y="637"/>
                    <a:pt x="5807" y="617"/>
                    <a:pt x="5984" y="599"/>
                  </a:cubicBezTo>
                  <a:cubicBezTo>
                    <a:pt x="6170" y="581"/>
                    <a:pt x="6355" y="569"/>
                    <a:pt x="6541" y="558"/>
                  </a:cubicBezTo>
                  <a:cubicBezTo>
                    <a:pt x="6720" y="550"/>
                    <a:pt x="6900" y="545"/>
                    <a:pt x="7080" y="545"/>
                  </a:cubicBezTo>
                  <a:cubicBezTo>
                    <a:pt x="7270" y="545"/>
                    <a:pt x="7460" y="550"/>
                    <a:pt x="7649" y="561"/>
                  </a:cubicBezTo>
                  <a:cubicBezTo>
                    <a:pt x="7822" y="569"/>
                    <a:pt x="7996" y="583"/>
                    <a:pt x="8167" y="601"/>
                  </a:cubicBezTo>
                  <a:cubicBezTo>
                    <a:pt x="8365" y="621"/>
                    <a:pt x="8467" y="637"/>
                    <a:pt x="8663" y="667"/>
                  </a:cubicBezTo>
                  <a:cubicBezTo>
                    <a:pt x="9015" y="726"/>
                    <a:pt x="9364" y="804"/>
                    <a:pt x="9707" y="905"/>
                  </a:cubicBezTo>
                  <a:cubicBezTo>
                    <a:pt x="9735" y="914"/>
                    <a:pt x="9763" y="918"/>
                    <a:pt x="9788" y="918"/>
                  </a:cubicBezTo>
                  <a:cubicBezTo>
                    <a:pt x="10062" y="918"/>
                    <a:pt x="10156" y="474"/>
                    <a:pt x="9850" y="385"/>
                  </a:cubicBezTo>
                  <a:cubicBezTo>
                    <a:pt x="8953" y="122"/>
                    <a:pt x="8017" y="0"/>
                    <a:pt x="7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3102175" y="-2016925"/>
              <a:ext cx="251700" cy="64050"/>
            </a:xfrm>
            <a:custGeom>
              <a:avLst/>
              <a:gdLst/>
              <a:ahLst/>
              <a:cxnLst/>
              <a:rect l="l" t="t" r="r" b="b"/>
              <a:pathLst>
                <a:path w="10068" h="2562" extrusionOk="0">
                  <a:moveTo>
                    <a:pt x="1975" y="1733"/>
                  </a:moveTo>
                  <a:lnTo>
                    <a:pt x="1975" y="1733"/>
                  </a:lnTo>
                  <a:cubicBezTo>
                    <a:pt x="1970" y="1736"/>
                    <a:pt x="1967" y="1737"/>
                    <a:pt x="1967" y="1737"/>
                  </a:cubicBezTo>
                  <a:cubicBezTo>
                    <a:pt x="1967" y="1737"/>
                    <a:pt x="1970" y="1736"/>
                    <a:pt x="1975" y="1733"/>
                  </a:cubicBezTo>
                  <a:close/>
                  <a:moveTo>
                    <a:pt x="7508" y="0"/>
                  </a:moveTo>
                  <a:cubicBezTo>
                    <a:pt x="7470" y="0"/>
                    <a:pt x="7433" y="0"/>
                    <a:pt x="7395" y="1"/>
                  </a:cubicBezTo>
                  <a:cubicBezTo>
                    <a:pt x="6448" y="9"/>
                    <a:pt x="5500" y="146"/>
                    <a:pt x="4577" y="349"/>
                  </a:cubicBezTo>
                  <a:cubicBezTo>
                    <a:pt x="3757" y="529"/>
                    <a:pt x="2949" y="773"/>
                    <a:pt x="2167" y="1077"/>
                  </a:cubicBezTo>
                  <a:cubicBezTo>
                    <a:pt x="1478" y="1345"/>
                    <a:pt x="799" y="1657"/>
                    <a:pt x="174" y="2056"/>
                  </a:cubicBezTo>
                  <a:cubicBezTo>
                    <a:pt x="51" y="2135"/>
                    <a:pt x="0" y="2296"/>
                    <a:pt x="77" y="2427"/>
                  </a:cubicBezTo>
                  <a:cubicBezTo>
                    <a:pt x="126" y="2510"/>
                    <a:pt x="221" y="2561"/>
                    <a:pt x="316" y="2561"/>
                  </a:cubicBezTo>
                  <a:cubicBezTo>
                    <a:pt x="362" y="2561"/>
                    <a:pt x="407" y="2550"/>
                    <a:pt x="448" y="2524"/>
                  </a:cubicBezTo>
                  <a:cubicBezTo>
                    <a:pt x="770" y="2316"/>
                    <a:pt x="1107" y="2135"/>
                    <a:pt x="1454" y="1970"/>
                  </a:cubicBezTo>
                  <a:cubicBezTo>
                    <a:pt x="1542" y="1925"/>
                    <a:pt x="1633" y="1883"/>
                    <a:pt x="1726" y="1843"/>
                  </a:cubicBezTo>
                  <a:cubicBezTo>
                    <a:pt x="1772" y="1823"/>
                    <a:pt x="1818" y="1800"/>
                    <a:pt x="1865" y="1780"/>
                  </a:cubicBezTo>
                  <a:cubicBezTo>
                    <a:pt x="1889" y="1770"/>
                    <a:pt x="1913" y="1760"/>
                    <a:pt x="1935" y="1750"/>
                  </a:cubicBezTo>
                  <a:cubicBezTo>
                    <a:pt x="1950" y="1745"/>
                    <a:pt x="1965" y="1737"/>
                    <a:pt x="1980" y="1731"/>
                  </a:cubicBezTo>
                  <a:lnTo>
                    <a:pt x="1980" y="1731"/>
                  </a:lnTo>
                  <a:cubicBezTo>
                    <a:pt x="1978" y="1732"/>
                    <a:pt x="1977" y="1733"/>
                    <a:pt x="1975" y="1733"/>
                  </a:cubicBezTo>
                  <a:lnTo>
                    <a:pt x="1975" y="1733"/>
                  </a:lnTo>
                  <a:cubicBezTo>
                    <a:pt x="1978" y="1732"/>
                    <a:pt x="1980" y="1731"/>
                    <a:pt x="1984" y="1730"/>
                  </a:cubicBezTo>
                  <a:lnTo>
                    <a:pt x="1984" y="1730"/>
                  </a:lnTo>
                  <a:cubicBezTo>
                    <a:pt x="1982" y="1730"/>
                    <a:pt x="1981" y="1731"/>
                    <a:pt x="1980" y="1731"/>
                  </a:cubicBezTo>
                  <a:lnTo>
                    <a:pt x="1980" y="1731"/>
                  </a:lnTo>
                  <a:cubicBezTo>
                    <a:pt x="1983" y="1730"/>
                    <a:pt x="1987" y="1728"/>
                    <a:pt x="1992" y="1726"/>
                  </a:cubicBezTo>
                  <a:cubicBezTo>
                    <a:pt x="2197" y="1641"/>
                    <a:pt x="2403" y="1561"/>
                    <a:pt x="2612" y="1484"/>
                  </a:cubicBezTo>
                  <a:cubicBezTo>
                    <a:pt x="3497" y="1160"/>
                    <a:pt x="4412" y="914"/>
                    <a:pt x="5337" y="746"/>
                  </a:cubicBezTo>
                  <a:cubicBezTo>
                    <a:pt x="6042" y="618"/>
                    <a:pt x="6760" y="539"/>
                    <a:pt x="7504" y="539"/>
                  </a:cubicBezTo>
                  <a:cubicBezTo>
                    <a:pt x="7565" y="539"/>
                    <a:pt x="7626" y="540"/>
                    <a:pt x="7687" y="541"/>
                  </a:cubicBezTo>
                  <a:cubicBezTo>
                    <a:pt x="7867" y="545"/>
                    <a:pt x="8046" y="553"/>
                    <a:pt x="8227" y="569"/>
                  </a:cubicBezTo>
                  <a:cubicBezTo>
                    <a:pt x="8318" y="575"/>
                    <a:pt x="8409" y="585"/>
                    <a:pt x="8499" y="595"/>
                  </a:cubicBezTo>
                  <a:cubicBezTo>
                    <a:pt x="8515" y="597"/>
                    <a:pt x="8530" y="599"/>
                    <a:pt x="8548" y="601"/>
                  </a:cubicBezTo>
                  <a:lnTo>
                    <a:pt x="8548" y="601"/>
                  </a:lnTo>
                  <a:cubicBezTo>
                    <a:pt x="8548" y="601"/>
                    <a:pt x="8555" y="602"/>
                    <a:pt x="8574" y="605"/>
                  </a:cubicBezTo>
                  <a:cubicBezTo>
                    <a:pt x="8622" y="611"/>
                    <a:pt x="8671" y="619"/>
                    <a:pt x="8717" y="628"/>
                  </a:cubicBezTo>
                  <a:cubicBezTo>
                    <a:pt x="9050" y="682"/>
                    <a:pt x="9378" y="765"/>
                    <a:pt x="9693" y="883"/>
                  </a:cubicBezTo>
                  <a:cubicBezTo>
                    <a:pt x="9716" y="892"/>
                    <a:pt x="9740" y="896"/>
                    <a:pt x="9764" y="896"/>
                  </a:cubicBezTo>
                  <a:cubicBezTo>
                    <a:pt x="9880" y="896"/>
                    <a:pt x="9995" y="803"/>
                    <a:pt x="10025" y="694"/>
                  </a:cubicBezTo>
                  <a:cubicBezTo>
                    <a:pt x="10067" y="543"/>
                    <a:pt x="9975" y="414"/>
                    <a:pt x="9836" y="361"/>
                  </a:cubicBezTo>
                  <a:cubicBezTo>
                    <a:pt x="9099" y="83"/>
                    <a:pt x="8293" y="0"/>
                    <a:pt x="7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3108275" y="-1948900"/>
              <a:ext cx="254875" cy="57875"/>
            </a:xfrm>
            <a:custGeom>
              <a:avLst/>
              <a:gdLst/>
              <a:ahLst/>
              <a:cxnLst/>
              <a:rect l="l" t="t" r="r" b="b"/>
              <a:pathLst>
                <a:path w="10195" h="2315" extrusionOk="0">
                  <a:moveTo>
                    <a:pt x="6577" y="1"/>
                  </a:moveTo>
                  <a:cubicBezTo>
                    <a:pt x="5920" y="1"/>
                    <a:pt x="5263" y="60"/>
                    <a:pt x="4614" y="158"/>
                  </a:cubicBezTo>
                  <a:cubicBezTo>
                    <a:pt x="3765" y="287"/>
                    <a:pt x="2925" y="498"/>
                    <a:pt x="2118" y="797"/>
                  </a:cubicBezTo>
                  <a:cubicBezTo>
                    <a:pt x="1437" y="1049"/>
                    <a:pt x="756" y="1361"/>
                    <a:pt x="178" y="1806"/>
                  </a:cubicBezTo>
                  <a:cubicBezTo>
                    <a:pt x="63" y="1897"/>
                    <a:pt x="0" y="2038"/>
                    <a:pt x="81" y="2177"/>
                  </a:cubicBezTo>
                  <a:cubicBezTo>
                    <a:pt x="128" y="2256"/>
                    <a:pt x="230" y="2315"/>
                    <a:pt x="327" y="2315"/>
                  </a:cubicBezTo>
                  <a:cubicBezTo>
                    <a:pt x="371" y="2315"/>
                    <a:pt x="415" y="2302"/>
                    <a:pt x="452" y="2274"/>
                  </a:cubicBezTo>
                  <a:cubicBezTo>
                    <a:pt x="724" y="2064"/>
                    <a:pt x="1018" y="1887"/>
                    <a:pt x="1322" y="1730"/>
                  </a:cubicBezTo>
                  <a:cubicBezTo>
                    <a:pt x="1494" y="1641"/>
                    <a:pt x="1671" y="1558"/>
                    <a:pt x="1848" y="1482"/>
                  </a:cubicBezTo>
                  <a:cubicBezTo>
                    <a:pt x="1850" y="1481"/>
                    <a:pt x="1869" y="1473"/>
                    <a:pt x="1881" y="1467"/>
                  </a:cubicBezTo>
                  <a:lnTo>
                    <a:pt x="1881" y="1467"/>
                  </a:lnTo>
                  <a:cubicBezTo>
                    <a:pt x="1901" y="1459"/>
                    <a:pt x="1920" y="1452"/>
                    <a:pt x="1939" y="1444"/>
                  </a:cubicBezTo>
                  <a:cubicBezTo>
                    <a:pt x="1983" y="1425"/>
                    <a:pt x="2030" y="1407"/>
                    <a:pt x="2076" y="1389"/>
                  </a:cubicBezTo>
                  <a:cubicBezTo>
                    <a:pt x="2177" y="1349"/>
                    <a:pt x="2278" y="1311"/>
                    <a:pt x="2380" y="1274"/>
                  </a:cubicBezTo>
                  <a:cubicBezTo>
                    <a:pt x="2794" y="1125"/>
                    <a:pt x="3217" y="1002"/>
                    <a:pt x="3644" y="899"/>
                  </a:cubicBezTo>
                  <a:cubicBezTo>
                    <a:pt x="3868" y="845"/>
                    <a:pt x="4092" y="797"/>
                    <a:pt x="4317" y="754"/>
                  </a:cubicBezTo>
                  <a:cubicBezTo>
                    <a:pt x="4426" y="734"/>
                    <a:pt x="4537" y="714"/>
                    <a:pt x="4648" y="696"/>
                  </a:cubicBezTo>
                  <a:cubicBezTo>
                    <a:pt x="4702" y="688"/>
                    <a:pt x="4757" y="680"/>
                    <a:pt x="4813" y="672"/>
                  </a:cubicBezTo>
                  <a:cubicBezTo>
                    <a:pt x="4841" y="668"/>
                    <a:pt x="4870" y="664"/>
                    <a:pt x="4896" y="660"/>
                  </a:cubicBezTo>
                  <a:cubicBezTo>
                    <a:pt x="4903" y="658"/>
                    <a:pt x="4959" y="650"/>
                    <a:pt x="4972" y="648"/>
                  </a:cubicBezTo>
                  <a:lnTo>
                    <a:pt x="4972" y="648"/>
                  </a:lnTo>
                  <a:cubicBezTo>
                    <a:pt x="5497" y="579"/>
                    <a:pt x="6027" y="541"/>
                    <a:pt x="6556" y="541"/>
                  </a:cubicBezTo>
                  <a:cubicBezTo>
                    <a:pt x="6880" y="541"/>
                    <a:pt x="7203" y="555"/>
                    <a:pt x="7526" y="585"/>
                  </a:cubicBezTo>
                  <a:cubicBezTo>
                    <a:pt x="7758" y="605"/>
                    <a:pt x="7875" y="621"/>
                    <a:pt x="8094" y="658"/>
                  </a:cubicBezTo>
                  <a:cubicBezTo>
                    <a:pt x="8294" y="692"/>
                    <a:pt x="8491" y="732"/>
                    <a:pt x="8687" y="780"/>
                  </a:cubicBezTo>
                  <a:cubicBezTo>
                    <a:pt x="8876" y="829"/>
                    <a:pt x="9064" y="885"/>
                    <a:pt x="9249" y="950"/>
                  </a:cubicBezTo>
                  <a:cubicBezTo>
                    <a:pt x="9342" y="984"/>
                    <a:pt x="9436" y="1020"/>
                    <a:pt x="9527" y="1057"/>
                  </a:cubicBezTo>
                  <a:cubicBezTo>
                    <a:pt x="9547" y="1065"/>
                    <a:pt x="9553" y="1068"/>
                    <a:pt x="9553" y="1068"/>
                  </a:cubicBezTo>
                  <a:cubicBezTo>
                    <a:pt x="9553" y="1068"/>
                    <a:pt x="9530" y="1058"/>
                    <a:pt x="9529" y="1058"/>
                  </a:cubicBezTo>
                  <a:lnTo>
                    <a:pt x="9529" y="1058"/>
                  </a:lnTo>
                  <a:cubicBezTo>
                    <a:pt x="9529" y="1058"/>
                    <a:pt x="9536" y="1060"/>
                    <a:pt x="9555" y="1069"/>
                  </a:cubicBezTo>
                  <a:cubicBezTo>
                    <a:pt x="9578" y="1079"/>
                    <a:pt x="9600" y="1089"/>
                    <a:pt x="9622" y="1099"/>
                  </a:cubicBezTo>
                  <a:cubicBezTo>
                    <a:pt x="9666" y="1119"/>
                    <a:pt x="9711" y="1139"/>
                    <a:pt x="9755" y="1161"/>
                  </a:cubicBezTo>
                  <a:cubicBezTo>
                    <a:pt x="9800" y="1183"/>
                    <a:pt x="9848" y="1195"/>
                    <a:pt x="9895" y="1195"/>
                  </a:cubicBezTo>
                  <a:cubicBezTo>
                    <a:pt x="9986" y="1195"/>
                    <a:pt x="10072" y="1152"/>
                    <a:pt x="10124" y="1065"/>
                  </a:cubicBezTo>
                  <a:cubicBezTo>
                    <a:pt x="10194" y="946"/>
                    <a:pt x="10160" y="758"/>
                    <a:pt x="10027" y="694"/>
                  </a:cubicBezTo>
                  <a:cubicBezTo>
                    <a:pt x="9219" y="303"/>
                    <a:pt x="8336" y="113"/>
                    <a:pt x="7445" y="37"/>
                  </a:cubicBezTo>
                  <a:cubicBezTo>
                    <a:pt x="7156" y="12"/>
                    <a:pt x="6867" y="1"/>
                    <a:pt x="6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3120675" y="-1883700"/>
              <a:ext cx="172775" cy="49775"/>
            </a:xfrm>
            <a:custGeom>
              <a:avLst/>
              <a:gdLst/>
              <a:ahLst/>
              <a:cxnLst/>
              <a:rect l="l" t="t" r="r" b="b"/>
              <a:pathLst>
                <a:path w="6911" h="1991" extrusionOk="0">
                  <a:moveTo>
                    <a:pt x="5373" y="0"/>
                  </a:moveTo>
                  <a:cubicBezTo>
                    <a:pt x="4806" y="0"/>
                    <a:pt x="4239" y="52"/>
                    <a:pt x="3678" y="146"/>
                  </a:cubicBezTo>
                  <a:cubicBezTo>
                    <a:pt x="2666" y="313"/>
                    <a:pt x="1671" y="633"/>
                    <a:pt x="768" y="1123"/>
                  </a:cubicBezTo>
                  <a:cubicBezTo>
                    <a:pt x="564" y="1234"/>
                    <a:pt x="367" y="1355"/>
                    <a:pt x="175" y="1486"/>
                  </a:cubicBezTo>
                  <a:cubicBezTo>
                    <a:pt x="54" y="1568"/>
                    <a:pt x="0" y="1722"/>
                    <a:pt x="79" y="1855"/>
                  </a:cubicBezTo>
                  <a:cubicBezTo>
                    <a:pt x="127" y="1937"/>
                    <a:pt x="223" y="1991"/>
                    <a:pt x="319" y="1991"/>
                  </a:cubicBezTo>
                  <a:cubicBezTo>
                    <a:pt x="365" y="1991"/>
                    <a:pt x="410" y="1979"/>
                    <a:pt x="450" y="1951"/>
                  </a:cubicBezTo>
                  <a:cubicBezTo>
                    <a:pt x="1278" y="1383"/>
                    <a:pt x="2179" y="1032"/>
                    <a:pt x="3156" y="801"/>
                  </a:cubicBezTo>
                  <a:cubicBezTo>
                    <a:pt x="3877" y="628"/>
                    <a:pt x="4607" y="536"/>
                    <a:pt x="5350" y="536"/>
                  </a:cubicBezTo>
                  <a:cubicBezTo>
                    <a:pt x="5596" y="536"/>
                    <a:pt x="5843" y="546"/>
                    <a:pt x="6093" y="567"/>
                  </a:cubicBezTo>
                  <a:cubicBezTo>
                    <a:pt x="6175" y="575"/>
                    <a:pt x="6260" y="583"/>
                    <a:pt x="6343" y="593"/>
                  </a:cubicBezTo>
                  <a:cubicBezTo>
                    <a:pt x="6351" y="593"/>
                    <a:pt x="6422" y="603"/>
                    <a:pt x="6420" y="603"/>
                  </a:cubicBezTo>
                  <a:cubicBezTo>
                    <a:pt x="6419" y="603"/>
                    <a:pt x="6416" y="602"/>
                    <a:pt x="6407" y="601"/>
                  </a:cubicBezTo>
                  <a:lnTo>
                    <a:pt x="6407" y="601"/>
                  </a:lnTo>
                  <a:cubicBezTo>
                    <a:pt x="6453" y="607"/>
                    <a:pt x="6498" y="613"/>
                    <a:pt x="6544" y="619"/>
                  </a:cubicBezTo>
                  <a:cubicBezTo>
                    <a:pt x="6564" y="622"/>
                    <a:pt x="6584" y="624"/>
                    <a:pt x="6604" y="624"/>
                  </a:cubicBezTo>
                  <a:cubicBezTo>
                    <a:pt x="6727" y="624"/>
                    <a:pt x="6838" y="564"/>
                    <a:pt x="6875" y="432"/>
                  </a:cubicBezTo>
                  <a:cubicBezTo>
                    <a:pt x="6911" y="303"/>
                    <a:pt x="6832" y="121"/>
                    <a:pt x="6687" y="99"/>
                  </a:cubicBezTo>
                  <a:cubicBezTo>
                    <a:pt x="6251" y="32"/>
                    <a:pt x="5812" y="0"/>
                    <a:pt x="5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3123850" y="-1826050"/>
              <a:ext cx="237725" cy="53875"/>
            </a:xfrm>
            <a:custGeom>
              <a:avLst/>
              <a:gdLst/>
              <a:ahLst/>
              <a:cxnLst/>
              <a:rect l="l" t="t" r="r" b="b"/>
              <a:pathLst>
                <a:path w="9509" h="2155" extrusionOk="0">
                  <a:moveTo>
                    <a:pt x="6467" y="0"/>
                  </a:moveTo>
                  <a:cubicBezTo>
                    <a:pt x="5558" y="0"/>
                    <a:pt x="4648" y="113"/>
                    <a:pt x="3761" y="298"/>
                  </a:cubicBezTo>
                  <a:cubicBezTo>
                    <a:pt x="2515" y="558"/>
                    <a:pt x="1256" y="974"/>
                    <a:pt x="173" y="1651"/>
                  </a:cubicBezTo>
                  <a:cubicBezTo>
                    <a:pt x="48" y="1729"/>
                    <a:pt x="0" y="1891"/>
                    <a:pt x="77" y="2020"/>
                  </a:cubicBezTo>
                  <a:cubicBezTo>
                    <a:pt x="126" y="2104"/>
                    <a:pt x="220" y="2155"/>
                    <a:pt x="315" y="2155"/>
                  </a:cubicBezTo>
                  <a:cubicBezTo>
                    <a:pt x="360" y="2155"/>
                    <a:pt x="405" y="2143"/>
                    <a:pt x="445" y="2118"/>
                  </a:cubicBezTo>
                  <a:cubicBezTo>
                    <a:pt x="788" y="1903"/>
                    <a:pt x="1147" y="1721"/>
                    <a:pt x="1516" y="1560"/>
                  </a:cubicBezTo>
                  <a:cubicBezTo>
                    <a:pt x="1612" y="1518"/>
                    <a:pt x="1647" y="1504"/>
                    <a:pt x="1766" y="1455"/>
                  </a:cubicBezTo>
                  <a:cubicBezTo>
                    <a:pt x="1872" y="1413"/>
                    <a:pt x="1981" y="1373"/>
                    <a:pt x="2090" y="1332"/>
                  </a:cubicBezTo>
                  <a:cubicBezTo>
                    <a:pt x="2306" y="1254"/>
                    <a:pt x="2523" y="1181"/>
                    <a:pt x="2743" y="1115"/>
                  </a:cubicBezTo>
                  <a:cubicBezTo>
                    <a:pt x="3199" y="976"/>
                    <a:pt x="3664" y="865"/>
                    <a:pt x="4132" y="774"/>
                  </a:cubicBezTo>
                  <a:cubicBezTo>
                    <a:pt x="4623" y="677"/>
                    <a:pt x="5033" y="621"/>
                    <a:pt x="5528" y="581"/>
                  </a:cubicBezTo>
                  <a:cubicBezTo>
                    <a:pt x="5845" y="555"/>
                    <a:pt x="6164" y="541"/>
                    <a:pt x="6482" y="541"/>
                  </a:cubicBezTo>
                  <a:cubicBezTo>
                    <a:pt x="6811" y="541"/>
                    <a:pt x="7140" y="556"/>
                    <a:pt x="7467" y="589"/>
                  </a:cubicBezTo>
                  <a:cubicBezTo>
                    <a:pt x="7749" y="615"/>
                    <a:pt x="7997" y="653"/>
                    <a:pt x="8306" y="722"/>
                  </a:cubicBezTo>
                  <a:cubicBezTo>
                    <a:pt x="8588" y="784"/>
                    <a:pt x="8866" y="867"/>
                    <a:pt x="9136" y="972"/>
                  </a:cubicBezTo>
                  <a:cubicBezTo>
                    <a:pt x="9160" y="981"/>
                    <a:pt x="9184" y="985"/>
                    <a:pt x="9209" y="985"/>
                  </a:cubicBezTo>
                  <a:cubicBezTo>
                    <a:pt x="9325" y="985"/>
                    <a:pt x="9438" y="890"/>
                    <a:pt x="9466" y="782"/>
                  </a:cubicBezTo>
                  <a:cubicBezTo>
                    <a:pt x="9509" y="629"/>
                    <a:pt x="9416" y="504"/>
                    <a:pt x="9279" y="450"/>
                  </a:cubicBezTo>
                  <a:cubicBezTo>
                    <a:pt x="8453" y="129"/>
                    <a:pt x="7550" y="18"/>
                    <a:pt x="6669" y="2"/>
                  </a:cubicBezTo>
                  <a:cubicBezTo>
                    <a:pt x="6602" y="1"/>
                    <a:pt x="6534" y="0"/>
                    <a:pt x="6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3134575" y="-1770275"/>
              <a:ext cx="169075" cy="49125"/>
            </a:xfrm>
            <a:custGeom>
              <a:avLst/>
              <a:gdLst/>
              <a:ahLst/>
              <a:cxnLst/>
              <a:rect l="l" t="t" r="r" b="b"/>
              <a:pathLst>
                <a:path w="6763" h="1965" extrusionOk="0">
                  <a:moveTo>
                    <a:pt x="6492" y="0"/>
                  </a:moveTo>
                  <a:cubicBezTo>
                    <a:pt x="5454" y="2"/>
                    <a:pt x="4414" y="65"/>
                    <a:pt x="3392" y="244"/>
                  </a:cubicBezTo>
                  <a:cubicBezTo>
                    <a:pt x="2383" y="419"/>
                    <a:pt x="1377" y="724"/>
                    <a:pt x="494" y="1252"/>
                  </a:cubicBezTo>
                  <a:cubicBezTo>
                    <a:pt x="385" y="1318"/>
                    <a:pt x="280" y="1387"/>
                    <a:pt x="176" y="1459"/>
                  </a:cubicBezTo>
                  <a:cubicBezTo>
                    <a:pt x="55" y="1544"/>
                    <a:pt x="0" y="1693"/>
                    <a:pt x="79" y="1828"/>
                  </a:cubicBezTo>
                  <a:cubicBezTo>
                    <a:pt x="127" y="1910"/>
                    <a:pt x="225" y="1964"/>
                    <a:pt x="320" y="1964"/>
                  </a:cubicBezTo>
                  <a:cubicBezTo>
                    <a:pt x="366" y="1964"/>
                    <a:pt x="411" y="1952"/>
                    <a:pt x="450" y="1925"/>
                  </a:cubicBezTo>
                  <a:cubicBezTo>
                    <a:pt x="1276" y="1346"/>
                    <a:pt x="2205" y="1034"/>
                    <a:pt x="3197" y="829"/>
                  </a:cubicBezTo>
                  <a:cubicBezTo>
                    <a:pt x="4186" y="625"/>
                    <a:pt x="5198" y="554"/>
                    <a:pt x="6228" y="542"/>
                  </a:cubicBezTo>
                  <a:cubicBezTo>
                    <a:pt x="6317" y="542"/>
                    <a:pt x="6403" y="540"/>
                    <a:pt x="6492" y="540"/>
                  </a:cubicBezTo>
                  <a:cubicBezTo>
                    <a:pt x="6639" y="540"/>
                    <a:pt x="6762" y="417"/>
                    <a:pt x="6762" y="270"/>
                  </a:cubicBezTo>
                  <a:cubicBezTo>
                    <a:pt x="6762" y="123"/>
                    <a:pt x="6639" y="0"/>
                    <a:pt x="64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08" name="Google Shape;408;p9"/>
          <p:cNvSpPr/>
          <p:nvPr/>
        </p:nvSpPr>
        <p:spPr>
          <a:xfrm>
            <a:off x="713225" y="684150"/>
            <a:ext cx="7717500" cy="3775200"/>
          </a:xfrm>
          <a:prstGeom prst="roundRect">
            <a:avLst>
              <a:gd name="adj" fmla="val 326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09" name="Google Shape;409;p9"/>
          <p:cNvSpPr/>
          <p:nvPr/>
        </p:nvSpPr>
        <p:spPr>
          <a:xfrm>
            <a:off x="436598" y="4603997"/>
            <a:ext cx="189066" cy="181773"/>
          </a:xfrm>
          <a:custGeom>
            <a:avLst/>
            <a:gdLst/>
            <a:ahLst/>
            <a:cxnLst/>
            <a:rect l="l" t="t" r="r" b="b"/>
            <a:pathLst>
              <a:path w="5755" h="5533" extrusionOk="0">
                <a:moveTo>
                  <a:pt x="1284" y="1938"/>
                </a:moveTo>
                <a:lnTo>
                  <a:pt x="1284" y="1938"/>
                </a:lnTo>
                <a:cubicBezTo>
                  <a:pt x="1281" y="1945"/>
                  <a:pt x="1278" y="1953"/>
                  <a:pt x="1274" y="1962"/>
                </a:cubicBezTo>
                <a:cubicBezTo>
                  <a:pt x="1277" y="1954"/>
                  <a:pt x="1280" y="1946"/>
                  <a:pt x="1284" y="1938"/>
                </a:cubicBezTo>
                <a:close/>
                <a:moveTo>
                  <a:pt x="4099" y="4257"/>
                </a:moveTo>
                <a:cubicBezTo>
                  <a:pt x="4082" y="4269"/>
                  <a:pt x="4058" y="4287"/>
                  <a:pt x="4058" y="4287"/>
                </a:cubicBezTo>
                <a:cubicBezTo>
                  <a:pt x="4058" y="4287"/>
                  <a:pt x="4068" y="4279"/>
                  <a:pt x="4099" y="4257"/>
                </a:cubicBezTo>
                <a:close/>
                <a:moveTo>
                  <a:pt x="2703" y="4589"/>
                </a:moveTo>
                <a:lnTo>
                  <a:pt x="2703" y="4589"/>
                </a:lnTo>
                <a:cubicBezTo>
                  <a:pt x="2707" y="4589"/>
                  <a:pt x="2711" y="4590"/>
                  <a:pt x="2715" y="4590"/>
                </a:cubicBezTo>
                <a:cubicBezTo>
                  <a:pt x="2711" y="4590"/>
                  <a:pt x="2707" y="4589"/>
                  <a:pt x="2703" y="4589"/>
                </a:cubicBezTo>
                <a:close/>
                <a:moveTo>
                  <a:pt x="2834" y="932"/>
                </a:moveTo>
                <a:cubicBezTo>
                  <a:pt x="2916" y="932"/>
                  <a:pt x="2998" y="936"/>
                  <a:pt x="3079" y="942"/>
                </a:cubicBezTo>
                <a:lnTo>
                  <a:pt x="3079" y="942"/>
                </a:lnTo>
                <a:cubicBezTo>
                  <a:pt x="3083" y="942"/>
                  <a:pt x="3087" y="942"/>
                  <a:pt x="3092" y="942"/>
                </a:cubicBezTo>
                <a:cubicBezTo>
                  <a:pt x="3092" y="942"/>
                  <a:pt x="3092" y="942"/>
                  <a:pt x="3092" y="942"/>
                </a:cubicBezTo>
                <a:lnTo>
                  <a:pt x="3092" y="942"/>
                </a:lnTo>
                <a:cubicBezTo>
                  <a:pt x="3096" y="943"/>
                  <a:pt x="3100" y="943"/>
                  <a:pt x="3104" y="943"/>
                </a:cubicBezTo>
                <a:lnTo>
                  <a:pt x="3104" y="943"/>
                </a:lnTo>
                <a:cubicBezTo>
                  <a:pt x="3174" y="947"/>
                  <a:pt x="3243" y="953"/>
                  <a:pt x="3311" y="961"/>
                </a:cubicBezTo>
                <a:cubicBezTo>
                  <a:pt x="3288" y="958"/>
                  <a:pt x="3275" y="957"/>
                  <a:pt x="3271" y="957"/>
                </a:cubicBezTo>
                <a:cubicBezTo>
                  <a:pt x="3254" y="957"/>
                  <a:pt x="3400" y="978"/>
                  <a:pt x="3428" y="985"/>
                </a:cubicBezTo>
                <a:cubicBezTo>
                  <a:pt x="3554" y="1010"/>
                  <a:pt x="3677" y="1047"/>
                  <a:pt x="3796" y="1093"/>
                </a:cubicBezTo>
                <a:lnTo>
                  <a:pt x="3796" y="1093"/>
                </a:lnTo>
                <a:cubicBezTo>
                  <a:pt x="3790" y="1091"/>
                  <a:pt x="3787" y="1090"/>
                  <a:pt x="3787" y="1090"/>
                </a:cubicBezTo>
                <a:cubicBezTo>
                  <a:pt x="3782" y="1090"/>
                  <a:pt x="3892" y="1138"/>
                  <a:pt x="3916" y="1150"/>
                </a:cubicBezTo>
                <a:cubicBezTo>
                  <a:pt x="3968" y="1176"/>
                  <a:pt x="4021" y="1206"/>
                  <a:pt x="4071" y="1239"/>
                </a:cubicBezTo>
                <a:cubicBezTo>
                  <a:pt x="4106" y="1261"/>
                  <a:pt x="4140" y="1285"/>
                  <a:pt x="4174" y="1309"/>
                </a:cubicBezTo>
                <a:lnTo>
                  <a:pt x="4174" y="1309"/>
                </a:lnTo>
                <a:cubicBezTo>
                  <a:pt x="4172" y="1308"/>
                  <a:pt x="4171" y="1308"/>
                  <a:pt x="4171" y="1308"/>
                </a:cubicBezTo>
                <a:cubicBezTo>
                  <a:pt x="4167" y="1308"/>
                  <a:pt x="4268" y="1391"/>
                  <a:pt x="4291" y="1412"/>
                </a:cubicBezTo>
                <a:cubicBezTo>
                  <a:pt x="4331" y="1450"/>
                  <a:pt x="4369" y="1491"/>
                  <a:pt x="4406" y="1531"/>
                </a:cubicBezTo>
                <a:cubicBezTo>
                  <a:pt x="4421" y="1547"/>
                  <a:pt x="4435" y="1565"/>
                  <a:pt x="4450" y="1582"/>
                </a:cubicBezTo>
                <a:lnTo>
                  <a:pt x="4450" y="1582"/>
                </a:lnTo>
                <a:cubicBezTo>
                  <a:pt x="4451" y="1584"/>
                  <a:pt x="4453" y="1586"/>
                  <a:pt x="4454" y="1587"/>
                </a:cubicBezTo>
                <a:cubicBezTo>
                  <a:pt x="4523" y="1682"/>
                  <a:pt x="4583" y="1785"/>
                  <a:pt x="4635" y="1890"/>
                </a:cubicBezTo>
                <a:cubicBezTo>
                  <a:pt x="4647" y="1913"/>
                  <a:pt x="4659" y="1937"/>
                  <a:pt x="4669" y="1961"/>
                </a:cubicBezTo>
                <a:lnTo>
                  <a:pt x="4669" y="1961"/>
                </a:lnTo>
                <a:cubicBezTo>
                  <a:pt x="4688" y="2008"/>
                  <a:pt x="4705" y="2056"/>
                  <a:pt x="4720" y="2105"/>
                </a:cubicBezTo>
                <a:cubicBezTo>
                  <a:pt x="4753" y="2215"/>
                  <a:pt x="4779" y="2327"/>
                  <a:pt x="4797" y="2440"/>
                </a:cubicBezTo>
                <a:lnTo>
                  <a:pt x="4797" y="2440"/>
                </a:lnTo>
                <a:cubicBezTo>
                  <a:pt x="4799" y="2465"/>
                  <a:pt x="4801" y="2491"/>
                  <a:pt x="4805" y="2516"/>
                </a:cubicBezTo>
                <a:cubicBezTo>
                  <a:pt x="4809" y="2571"/>
                  <a:pt x="4811" y="2625"/>
                  <a:pt x="4811" y="2680"/>
                </a:cubicBezTo>
                <a:cubicBezTo>
                  <a:pt x="4812" y="2777"/>
                  <a:pt x="4807" y="2874"/>
                  <a:pt x="4798" y="2971"/>
                </a:cubicBezTo>
                <a:lnTo>
                  <a:pt x="4798" y="2971"/>
                </a:lnTo>
                <a:cubicBezTo>
                  <a:pt x="4798" y="2971"/>
                  <a:pt x="4798" y="2971"/>
                  <a:pt x="4798" y="2971"/>
                </a:cubicBezTo>
                <a:lnTo>
                  <a:pt x="4798" y="2971"/>
                </a:lnTo>
                <a:cubicBezTo>
                  <a:pt x="4796" y="2971"/>
                  <a:pt x="4780" y="3074"/>
                  <a:pt x="4775" y="3101"/>
                </a:cubicBezTo>
                <a:cubicBezTo>
                  <a:pt x="4764" y="3155"/>
                  <a:pt x="4750" y="3210"/>
                  <a:pt x="4736" y="3262"/>
                </a:cubicBezTo>
                <a:cubicBezTo>
                  <a:pt x="4722" y="3315"/>
                  <a:pt x="4706" y="3367"/>
                  <a:pt x="4688" y="3419"/>
                </a:cubicBezTo>
                <a:cubicBezTo>
                  <a:pt x="4680" y="3446"/>
                  <a:pt x="4670" y="3472"/>
                  <a:pt x="4660" y="3498"/>
                </a:cubicBezTo>
                <a:cubicBezTo>
                  <a:pt x="4655" y="3510"/>
                  <a:pt x="4652" y="3518"/>
                  <a:pt x="4650" y="3525"/>
                </a:cubicBezTo>
                <a:lnTo>
                  <a:pt x="4650" y="3525"/>
                </a:lnTo>
                <a:cubicBezTo>
                  <a:pt x="4607" y="3621"/>
                  <a:pt x="4556" y="3714"/>
                  <a:pt x="4502" y="3804"/>
                </a:cubicBezTo>
                <a:cubicBezTo>
                  <a:pt x="4473" y="3849"/>
                  <a:pt x="4444" y="3894"/>
                  <a:pt x="4413" y="3937"/>
                </a:cubicBezTo>
                <a:lnTo>
                  <a:pt x="4413" y="3937"/>
                </a:lnTo>
                <a:cubicBezTo>
                  <a:pt x="4414" y="3936"/>
                  <a:pt x="4415" y="3935"/>
                  <a:pt x="4416" y="3933"/>
                </a:cubicBezTo>
                <a:lnTo>
                  <a:pt x="4416" y="3933"/>
                </a:lnTo>
                <a:cubicBezTo>
                  <a:pt x="4414" y="3936"/>
                  <a:pt x="4412" y="3939"/>
                  <a:pt x="4409" y="3942"/>
                </a:cubicBezTo>
                <a:lnTo>
                  <a:pt x="4409" y="3942"/>
                </a:lnTo>
                <a:cubicBezTo>
                  <a:pt x="4409" y="3942"/>
                  <a:pt x="4410" y="3942"/>
                  <a:pt x="4410" y="3941"/>
                </a:cubicBezTo>
                <a:cubicBezTo>
                  <a:pt x="4411" y="3940"/>
                  <a:pt x="4412" y="3939"/>
                  <a:pt x="4413" y="3937"/>
                </a:cubicBezTo>
                <a:lnTo>
                  <a:pt x="4413" y="3937"/>
                </a:lnTo>
                <a:cubicBezTo>
                  <a:pt x="4406" y="3946"/>
                  <a:pt x="4401" y="3953"/>
                  <a:pt x="4396" y="3959"/>
                </a:cubicBezTo>
                <a:lnTo>
                  <a:pt x="4396" y="3959"/>
                </a:lnTo>
                <a:cubicBezTo>
                  <a:pt x="4401" y="3953"/>
                  <a:pt x="4405" y="3948"/>
                  <a:pt x="4409" y="3942"/>
                </a:cubicBezTo>
                <a:lnTo>
                  <a:pt x="4409" y="3942"/>
                </a:lnTo>
                <a:cubicBezTo>
                  <a:pt x="4399" y="3956"/>
                  <a:pt x="4373" y="3990"/>
                  <a:pt x="4372" y="3990"/>
                </a:cubicBezTo>
                <a:cubicBezTo>
                  <a:pt x="4372" y="3990"/>
                  <a:pt x="4378" y="3981"/>
                  <a:pt x="4396" y="3959"/>
                </a:cubicBezTo>
                <a:lnTo>
                  <a:pt x="4396" y="3959"/>
                </a:lnTo>
                <a:cubicBezTo>
                  <a:pt x="4380" y="3979"/>
                  <a:pt x="4362" y="3998"/>
                  <a:pt x="4345" y="4018"/>
                </a:cubicBezTo>
                <a:cubicBezTo>
                  <a:pt x="4273" y="4101"/>
                  <a:pt x="4192" y="4177"/>
                  <a:pt x="4107" y="4250"/>
                </a:cubicBezTo>
                <a:cubicBezTo>
                  <a:pt x="4106" y="4251"/>
                  <a:pt x="4104" y="4252"/>
                  <a:pt x="4103" y="4254"/>
                </a:cubicBezTo>
                <a:lnTo>
                  <a:pt x="4103" y="4254"/>
                </a:lnTo>
                <a:cubicBezTo>
                  <a:pt x="4084" y="4267"/>
                  <a:pt x="4065" y="4281"/>
                  <a:pt x="4045" y="4294"/>
                </a:cubicBezTo>
                <a:cubicBezTo>
                  <a:pt x="3991" y="4332"/>
                  <a:pt x="3934" y="4365"/>
                  <a:pt x="3876" y="4397"/>
                </a:cubicBezTo>
                <a:cubicBezTo>
                  <a:pt x="3827" y="4424"/>
                  <a:pt x="3777" y="4449"/>
                  <a:pt x="3726" y="4473"/>
                </a:cubicBezTo>
                <a:lnTo>
                  <a:pt x="3726" y="4473"/>
                </a:lnTo>
                <a:cubicBezTo>
                  <a:pt x="3726" y="4473"/>
                  <a:pt x="3725" y="4473"/>
                  <a:pt x="3725" y="4473"/>
                </a:cubicBezTo>
                <a:cubicBezTo>
                  <a:pt x="3696" y="4484"/>
                  <a:pt x="3668" y="4494"/>
                  <a:pt x="3640" y="4504"/>
                </a:cubicBezTo>
                <a:cubicBezTo>
                  <a:pt x="3513" y="4546"/>
                  <a:pt x="3382" y="4576"/>
                  <a:pt x="3249" y="4596"/>
                </a:cubicBezTo>
                <a:cubicBezTo>
                  <a:pt x="3293" y="4590"/>
                  <a:pt x="3304" y="4587"/>
                  <a:pt x="3297" y="4587"/>
                </a:cubicBezTo>
                <a:cubicBezTo>
                  <a:pt x="3281" y="4587"/>
                  <a:pt x="3171" y="4600"/>
                  <a:pt x="3146" y="4602"/>
                </a:cubicBezTo>
                <a:cubicBezTo>
                  <a:pt x="3106" y="4605"/>
                  <a:pt x="3066" y="4606"/>
                  <a:pt x="3026" y="4606"/>
                </a:cubicBezTo>
                <a:cubicBezTo>
                  <a:pt x="2997" y="4606"/>
                  <a:pt x="2969" y="4605"/>
                  <a:pt x="2941" y="4604"/>
                </a:cubicBezTo>
                <a:cubicBezTo>
                  <a:pt x="2870" y="4602"/>
                  <a:pt x="2799" y="4598"/>
                  <a:pt x="2729" y="4592"/>
                </a:cubicBezTo>
                <a:cubicBezTo>
                  <a:pt x="2713" y="4591"/>
                  <a:pt x="2654" y="4582"/>
                  <a:pt x="2656" y="4582"/>
                </a:cubicBezTo>
                <a:cubicBezTo>
                  <a:pt x="2657" y="4582"/>
                  <a:pt x="2670" y="4584"/>
                  <a:pt x="2703" y="4589"/>
                </a:cubicBezTo>
                <a:lnTo>
                  <a:pt x="2703" y="4589"/>
                </a:lnTo>
                <a:cubicBezTo>
                  <a:pt x="2663" y="4583"/>
                  <a:pt x="2622" y="4576"/>
                  <a:pt x="2584" y="4568"/>
                </a:cubicBezTo>
                <a:cubicBezTo>
                  <a:pt x="2457" y="4542"/>
                  <a:pt x="2334" y="4506"/>
                  <a:pt x="2213" y="4461"/>
                </a:cubicBezTo>
                <a:cubicBezTo>
                  <a:pt x="2210" y="4460"/>
                  <a:pt x="2208" y="4460"/>
                  <a:pt x="2206" y="4459"/>
                </a:cubicBezTo>
                <a:lnTo>
                  <a:pt x="2206" y="4459"/>
                </a:lnTo>
                <a:cubicBezTo>
                  <a:pt x="2181" y="4446"/>
                  <a:pt x="2155" y="4434"/>
                  <a:pt x="2130" y="4421"/>
                </a:cubicBezTo>
                <a:cubicBezTo>
                  <a:pt x="2068" y="4391"/>
                  <a:pt x="2007" y="4357"/>
                  <a:pt x="1949" y="4320"/>
                </a:cubicBezTo>
                <a:cubicBezTo>
                  <a:pt x="1903" y="4293"/>
                  <a:pt x="1861" y="4262"/>
                  <a:pt x="1819" y="4232"/>
                </a:cubicBezTo>
                <a:lnTo>
                  <a:pt x="1819" y="4232"/>
                </a:lnTo>
                <a:cubicBezTo>
                  <a:pt x="1840" y="4247"/>
                  <a:pt x="1849" y="4253"/>
                  <a:pt x="1850" y="4253"/>
                </a:cubicBezTo>
                <a:cubicBezTo>
                  <a:pt x="1853" y="4253"/>
                  <a:pt x="1765" y="4183"/>
                  <a:pt x="1745" y="4165"/>
                </a:cubicBezTo>
                <a:cubicBezTo>
                  <a:pt x="1703" y="4129"/>
                  <a:pt x="1665" y="4089"/>
                  <a:pt x="1624" y="4046"/>
                </a:cubicBezTo>
                <a:cubicBezTo>
                  <a:pt x="1605" y="4025"/>
                  <a:pt x="1526" y="3928"/>
                  <a:pt x="1523" y="3927"/>
                </a:cubicBezTo>
                <a:lnTo>
                  <a:pt x="1523" y="3927"/>
                </a:lnTo>
                <a:cubicBezTo>
                  <a:pt x="1469" y="3851"/>
                  <a:pt x="1419" y="3771"/>
                  <a:pt x="1375" y="3687"/>
                </a:cubicBezTo>
                <a:cubicBezTo>
                  <a:pt x="1346" y="3639"/>
                  <a:pt x="1322" y="3589"/>
                  <a:pt x="1300" y="3538"/>
                </a:cubicBezTo>
                <a:cubicBezTo>
                  <a:pt x="1295" y="3527"/>
                  <a:pt x="1291" y="3520"/>
                  <a:pt x="1289" y="3516"/>
                </a:cubicBezTo>
                <a:lnTo>
                  <a:pt x="1289" y="3516"/>
                </a:lnTo>
                <a:cubicBezTo>
                  <a:pt x="1280" y="3493"/>
                  <a:pt x="1272" y="3469"/>
                  <a:pt x="1264" y="3444"/>
                </a:cubicBezTo>
                <a:cubicBezTo>
                  <a:pt x="1227" y="3339"/>
                  <a:pt x="1197" y="3232"/>
                  <a:pt x="1175" y="3123"/>
                </a:cubicBezTo>
                <a:cubicBezTo>
                  <a:pt x="1170" y="3097"/>
                  <a:pt x="1155" y="3000"/>
                  <a:pt x="1152" y="2992"/>
                </a:cubicBezTo>
                <a:lnTo>
                  <a:pt x="1152" y="2992"/>
                </a:lnTo>
                <a:cubicBezTo>
                  <a:pt x="1148" y="2948"/>
                  <a:pt x="1145" y="2904"/>
                  <a:pt x="1143" y="2859"/>
                </a:cubicBezTo>
                <a:cubicBezTo>
                  <a:pt x="1135" y="2748"/>
                  <a:pt x="1137" y="2637"/>
                  <a:pt x="1145" y="2527"/>
                </a:cubicBezTo>
                <a:cubicBezTo>
                  <a:pt x="1146" y="2503"/>
                  <a:pt x="1157" y="2420"/>
                  <a:pt x="1159" y="2399"/>
                </a:cubicBezTo>
                <a:lnTo>
                  <a:pt x="1159" y="2399"/>
                </a:lnTo>
                <a:cubicBezTo>
                  <a:pt x="1166" y="2355"/>
                  <a:pt x="1175" y="2312"/>
                  <a:pt x="1185" y="2269"/>
                </a:cubicBezTo>
                <a:cubicBezTo>
                  <a:pt x="1209" y="2160"/>
                  <a:pt x="1242" y="2055"/>
                  <a:pt x="1280" y="1952"/>
                </a:cubicBezTo>
                <a:cubicBezTo>
                  <a:pt x="1283" y="1944"/>
                  <a:pt x="1287" y="1932"/>
                  <a:pt x="1292" y="1920"/>
                </a:cubicBezTo>
                <a:lnTo>
                  <a:pt x="1292" y="1920"/>
                </a:lnTo>
                <a:cubicBezTo>
                  <a:pt x="1297" y="1909"/>
                  <a:pt x="1303" y="1898"/>
                  <a:pt x="1308" y="1888"/>
                </a:cubicBezTo>
                <a:cubicBezTo>
                  <a:pt x="1334" y="1829"/>
                  <a:pt x="1364" y="1773"/>
                  <a:pt x="1397" y="1718"/>
                </a:cubicBezTo>
                <a:cubicBezTo>
                  <a:pt x="1427" y="1665"/>
                  <a:pt x="1461" y="1613"/>
                  <a:pt x="1497" y="1563"/>
                </a:cubicBezTo>
                <a:lnTo>
                  <a:pt x="1497" y="1563"/>
                </a:lnTo>
                <a:cubicBezTo>
                  <a:pt x="1507" y="1550"/>
                  <a:pt x="1549" y="1497"/>
                  <a:pt x="1562" y="1483"/>
                </a:cubicBezTo>
                <a:cubicBezTo>
                  <a:pt x="1590" y="1448"/>
                  <a:pt x="1622" y="1414"/>
                  <a:pt x="1655" y="1382"/>
                </a:cubicBezTo>
                <a:cubicBezTo>
                  <a:pt x="1687" y="1350"/>
                  <a:pt x="1721" y="1319"/>
                  <a:pt x="1755" y="1289"/>
                </a:cubicBezTo>
                <a:cubicBezTo>
                  <a:pt x="1762" y="1283"/>
                  <a:pt x="1769" y="1277"/>
                  <a:pt x="1776" y="1271"/>
                </a:cubicBezTo>
                <a:lnTo>
                  <a:pt x="1776" y="1271"/>
                </a:lnTo>
                <a:cubicBezTo>
                  <a:pt x="1780" y="1269"/>
                  <a:pt x="1786" y="1265"/>
                  <a:pt x="1794" y="1259"/>
                </a:cubicBezTo>
                <a:cubicBezTo>
                  <a:pt x="1870" y="1202"/>
                  <a:pt x="1951" y="1154"/>
                  <a:pt x="2034" y="1110"/>
                </a:cubicBezTo>
                <a:cubicBezTo>
                  <a:pt x="2052" y="1100"/>
                  <a:pt x="2071" y="1091"/>
                  <a:pt x="2089" y="1082"/>
                </a:cubicBezTo>
                <a:lnTo>
                  <a:pt x="2089" y="1082"/>
                </a:lnTo>
                <a:cubicBezTo>
                  <a:pt x="2086" y="1084"/>
                  <a:pt x="2085" y="1084"/>
                  <a:pt x="2086" y="1084"/>
                </a:cubicBezTo>
                <a:cubicBezTo>
                  <a:pt x="2089" y="1084"/>
                  <a:pt x="2172" y="1050"/>
                  <a:pt x="2193" y="1041"/>
                </a:cubicBezTo>
                <a:cubicBezTo>
                  <a:pt x="2292" y="1007"/>
                  <a:pt x="2392" y="981"/>
                  <a:pt x="2493" y="961"/>
                </a:cubicBezTo>
                <a:cubicBezTo>
                  <a:pt x="2513" y="957"/>
                  <a:pt x="2535" y="953"/>
                  <a:pt x="2556" y="951"/>
                </a:cubicBezTo>
                <a:cubicBezTo>
                  <a:pt x="2562" y="949"/>
                  <a:pt x="2567" y="948"/>
                  <a:pt x="2571" y="948"/>
                </a:cubicBezTo>
                <a:lnTo>
                  <a:pt x="2571" y="948"/>
                </a:lnTo>
                <a:cubicBezTo>
                  <a:pt x="2623" y="942"/>
                  <a:pt x="2677" y="938"/>
                  <a:pt x="2731" y="934"/>
                </a:cubicBezTo>
                <a:cubicBezTo>
                  <a:pt x="2765" y="933"/>
                  <a:pt x="2799" y="932"/>
                  <a:pt x="2834" y="932"/>
                </a:cubicBezTo>
                <a:close/>
                <a:moveTo>
                  <a:pt x="2853" y="0"/>
                </a:moveTo>
                <a:cubicBezTo>
                  <a:pt x="2340" y="0"/>
                  <a:pt x="1825" y="126"/>
                  <a:pt x="1391" y="406"/>
                </a:cubicBezTo>
                <a:cubicBezTo>
                  <a:pt x="919" y="711"/>
                  <a:pt x="595" y="1160"/>
                  <a:pt x="389" y="1678"/>
                </a:cubicBezTo>
                <a:cubicBezTo>
                  <a:pt x="0" y="2666"/>
                  <a:pt x="232" y="3845"/>
                  <a:pt x="909" y="4643"/>
                </a:cubicBezTo>
                <a:cubicBezTo>
                  <a:pt x="1420" y="5245"/>
                  <a:pt x="2192" y="5533"/>
                  <a:pt x="2966" y="5533"/>
                </a:cubicBezTo>
                <a:cubicBezTo>
                  <a:pt x="3388" y="5533"/>
                  <a:pt x="3811" y="5447"/>
                  <a:pt x="4192" y="5280"/>
                </a:cubicBezTo>
                <a:cubicBezTo>
                  <a:pt x="5172" y="4850"/>
                  <a:pt x="5728" y="3770"/>
                  <a:pt x="5744" y="2734"/>
                </a:cubicBezTo>
                <a:cubicBezTo>
                  <a:pt x="5754" y="2059"/>
                  <a:pt x="5520" y="1406"/>
                  <a:pt x="5083" y="892"/>
                </a:cubicBezTo>
                <a:cubicBezTo>
                  <a:pt x="4591" y="312"/>
                  <a:pt x="3833" y="52"/>
                  <a:pt x="3092" y="9"/>
                </a:cubicBezTo>
                <a:cubicBezTo>
                  <a:pt x="3012" y="3"/>
                  <a:pt x="2932" y="0"/>
                  <a:pt x="285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410" name="Google Shape;410;p9"/>
          <p:cNvGrpSpPr/>
          <p:nvPr/>
        </p:nvGrpSpPr>
        <p:grpSpPr>
          <a:xfrm flipH="1">
            <a:off x="2708141" y="237087"/>
            <a:ext cx="271746" cy="265570"/>
            <a:chOff x="1062075" y="-2747125"/>
            <a:chExt cx="212700" cy="207850"/>
          </a:xfrm>
        </p:grpSpPr>
        <p:sp>
          <p:nvSpPr>
            <p:cNvPr id="411" name="Google Shape;411;p9"/>
            <p:cNvSpPr/>
            <p:nvPr/>
          </p:nvSpPr>
          <p:spPr>
            <a:xfrm>
              <a:off x="1085975" y="-2720675"/>
              <a:ext cx="169250" cy="161450"/>
            </a:xfrm>
            <a:custGeom>
              <a:avLst/>
              <a:gdLst/>
              <a:ahLst/>
              <a:cxnLst/>
              <a:rect l="l" t="t" r="r" b="b"/>
              <a:pathLst>
                <a:path w="6770" h="6458" extrusionOk="0">
                  <a:moveTo>
                    <a:pt x="507" y="0"/>
                  </a:moveTo>
                  <a:cubicBezTo>
                    <a:pt x="238" y="0"/>
                    <a:pt x="0" y="343"/>
                    <a:pt x="251" y="578"/>
                  </a:cubicBezTo>
                  <a:cubicBezTo>
                    <a:pt x="2245" y="2442"/>
                    <a:pt x="4151" y="4397"/>
                    <a:pt x="6052" y="6354"/>
                  </a:cubicBezTo>
                  <a:cubicBezTo>
                    <a:pt x="6122" y="6427"/>
                    <a:pt x="6202" y="6457"/>
                    <a:pt x="6279" y="6457"/>
                  </a:cubicBezTo>
                  <a:cubicBezTo>
                    <a:pt x="6538" y="6457"/>
                    <a:pt x="6769" y="6115"/>
                    <a:pt x="6533" y="5872"/>
                  </a:cubicBezTo>
                  <a:cubicBezTo>
                    <a:pt x="4633" y="3913"/>
                    <a:pt x="2728" y="1958"/>
                    <a:pt x="735" y="94"/>
                  </a:cubicBezTo>
                  <a:cubicBezTo>
                    <a:pt x="663" y="28"/>
                    <a:pt x="584" y="0"/>
                    <a:pt x="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1080175" y="-2719475"/>
              <a:ext cx="163950" cy="161550"/>
            </a:xfrm>
            <a:custGeom>
              <a:avLst/>
              <a:gdLst/>
              <a:ahLst/>
              <a:cxnLst/>
              <a:rect l="l" t="t" r="r" b="b"/>
              <a:pathLst>
                <a:path w="6558" h="6462" extrusionOk="0">
                  <a:moveTo>
                    <a:pt x="6068" y="0"/>
                  </a:moveTo>
                  <a:cubicBezTo>
                    <a:pt x="5991" y="0"/>
                    <a:pt x="5911" y="31"/>
                    <a:pt x="5840" y="105"/>
                  </a:cubicBezTo>
                  <a:cubicBezTo>
                    <a:pt x="3978" y="2035"/>
                    <a:pt x="2065" y="3916"/>
                    <a:pt x="231" y="5873"/>
                  </a:cubicBezTo>
                  <a:cubicBezTo>
                    <a:pt x="1" y="6119"/>
                    <a:pt x="232" y="6462"/>
                    <a:pt x="487" y="6462"/>
                  </a:cubicBezTo>
                  <a:cubicBezTo>
                    <a:pt x="564" y="6462"/>
                    <a:pt x="644" y="6431"/>
                    <a:pt x="713" y="6356"/>
                  </a:cubicBezTo>
                  <a:cubicBezTo>
                    <a:pt x="2547" y="4399"/>
                    <a:pt x="4462" y="2517"/>
                    <a:pt x="6322" y="586"/>
                  </a:cubicBezTo>
                  <a:cubicBezTo>
                    <a:pt x="6558" y="343"/>
                    <a:pt x="6327" y="0"/>
                    <a:pt x="60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1159100" y="-2747125"/>
              <a:ext cx="18625" cy="207850"/>
            </a:xfrm>
            <a:custGeom>
              <a:avLst/>
              <a:gdLst/>
              <a:ahLst/>
              <a:cxnLst/>
              <a:rect l="l" t="t" r="r" b="b"/>
              <a:pathLst>
                <a:path w="745" h="8314" extrusionOk="0">
                  <a:moveTo>
                    <a:pt x="403" y="0"/>
                  </a:moveTo>
                  <a:cubicBezTo>
                    <a:pt x="232" y="0"/>
                    <a:pt x="61" y="110"/>
                    <a:pt x="61" y="330"/>
                  </a:cubicBezTo>
                  <a:cubicBezTo>
                    <a:pt x="61" y="2881"/>
                    <a:pt x="1" y="5433"/>
                    <a:pt x="1" y="7984"/>
                  </a:cubicBezTo>
                  <a:cubicBezTo>
                    <a:pt x="1" y="8204"/>
                    <a:pt x="171" y="8314"/>
                    <a:pt x="341" y="8314"/>
                  </a:cubicBezTo>
                  <a:cubicBezTo>
                    <a:pt x="512" y="8314"/>
                    <a:pt x="682" y="8204"/>
                    <a:pt x="682" y="7984"/>
                  </a:cubicBezTo>
                  <a:cubicBezTo>
                    <a:pt x="682" y="5433"/>
                    <a:pt x="745" y="2881"/>
                    <a:pt x="745" y="330"/>
                  </a:cubicBezTo>
                  <a:cubicBezTo>
                    <a:pt x="745" y="110"/>
                    <a:pt x="574" y="0"/>
                    <a:pt x="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1062075" y="-2653675"/>
              <a:ext cx="212700" cy="19025"/>
            </a:xfrm>
            <a:custGeom>
              <a:avLst/>
              <a:gdLst/>
              <a:ahLst/>
              <a:cxnLst/>
              <a:rect l="l" t="t" r="r" b="b"/>
              <a:pathLst>
                <a:path w="8508" h="761" extrusionOk="0">
                  <a:moveTo>
                    <a:pt x="4057" y="0"/>
                  </a:moveTo>
                  <a:cubicBezTo>
                    <a:pt x="2851" y="0"/>
                    <a:pt x="1645" y="16"/>
                    <a:pt x="439" y="79"/>
                  </a:cubicBezTo>
                  <a:cubicBezTo>
                    <a:pt x="9" y="100"/>
                    <a:pt x="0" y="760"/>
                    <a:pt x="419" y="760"/>
                  </a:cubicBezTo>
                  <a:cubicBezTo>
                    <a:pt x="426" y="760"/>
                    <a:pt x="432" y="760"/>
                    <a:pt x="439" y="760"/>
                  </a:cubicBezTo>
                  <a:cubicBezTo>
                    <a:pt x="1635" y="699"/>
                    <a:pt x="2831" y="683"/>
                    <a:pt x="4028" y="683"/>
                  </a:cubicBezTo>
                  <a:cubicBezTo>
                    <a:pt x="5373" y="683"/>
                    <a:pt x="6719" y="703"/>
                    <a:pt x="8066" y="703"/>
                  </a:cubicBezTo>
                  <a:cubicBezTo>
                    <a:pt x="8507" y="703"/>
                    <a:pt x="8507" y="20"/>
                    <a:pt x="8066" y="20"/>
                  </a:cubicBezTo>
                  <a:cubicBezTo>
                    <a:pt x="6729" y="20"/>
                    <a:pt x="5393" y="0"/>
                    <a:pt x="40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15" name="Google Shape;415;p9"/>
          <p:cNvSpPr/>
          <p:nvPr/>
        </p:nvSpPr>
        <p:spPr>
          <a:xfrm>
            <a:off x="6762748" y="4707659"/>
            <a:ext cx="189066" cy="181773"/>
          </a:xfrm>
          <a:custGeom>
            <a:avLst/>
            <a:gdLst/>
            <a:ahLst/>
            <a:cxnLst/>
            <a:rect l="l" t="t" r="r" b="b"/>
            <a:pathLst>
              <a:path w="5755" h="5533" extrusionOk="0">
                <a:moveTo>
                  <a:pt x="1284" y="1938"/>
                </a:moveTo>
                <a:lnTo>
                  <a:pt x="1284" y="1938"/>
                </a:lnTo>
                <a:cubicBezTo>
                  <a:pt x="1281" y="1945"/>
                  <a:pt x="1278" y="1953"/>
                  <a:pt x="1274" y="1962"/>
                </a:cubicBezTo>
                <a:cubicBezTo>
                  <a:pt x="1277" y="1954"/>
                  <a:pt x="1280" y="1946"/>
                  <a:pt x="1284" y="1938"/>
                </a:cubicBezTo>
                <a:close/>
                <a:moveTo>
                  <a:pt x="4099" y="4257"/>
                </a:moveTo>
                <a:cubicBezTo>
                  <a:pt x="4082" y="4269"/>
                  <a:pt x="4058" y="4287"/>
                  <a:pt x="4058" y="4287"/>
                </a:cubicBezTo>
                <a:cubicBezTo>
                  <a:pt x="4058" y="4287"/>
                  <a:pt x="4068" y="4279"/>
                  <a:pt x="4099" y="4257"/>
                </a:cubicBezTo>
                <a:close/>
                <a:moveTo>
                  <a:pt x="2703" y="4589"/>
                </a:moveTo>
                <a:lnTo>
                  <a:pt x="2703" y="4589"/>
                </a:lnTo>
                <a:cubicBezTo>
                  <a:pt x="2707" y="4589"/>
                  <a:pt x="2711" y="4590"/>
                  <a:pt x="2715" y="4590"/>
                </a:cubicBezTo>
                <a:cubicBezTo>
                  <a:pt x="2711" y="4590"/>
                  <a:pt x="2707" y="4589"/>
                  <a:pt x="2703" y="4589"/>
                </a:cubicBezTo>
                <a:close/>
                <a:moveTo>
                  <a:pt x="2834" y="932"/>
                </a:moveTo>
                <a:cubicBezTo>
                  <a:pt x="2916" y="932"/>
                  <a:pt x="2998" y="936"/>
                  <a:pt x="3079" y="942"/>
                </a:cubicBezTo>
                <a:lnTo>
                  <a:pt x="3079" y="942"/>
                </a:lnTo>
                <a:cubicBezTo>
                  <a:pt x="3083" y="942"/>
                  <a:pt x="3087" y="942"/>
                  <a:pt x="3092" y="942"/>
                </a:cubicBezTo>
                <a:cubicBezTo>
                  <a:pt x="3092" y="942"/>
                  <a:pt x="3092" y="942"/>
                  <a:pt x="3092" y="942"/>
                </a:cubicBezTo>
                <a:lnTo>
                  <a:pt x="3092" y="942"/>
                </a:lnTo>
                <a:cubicBezTo>
                  <a:pt x="3096" y="943"/>
                  <a:pt x="3100" y="943"/>
                  <a:pt x="3104" y="943"/>
                </a:cubicBezTo>
                <a:lnTo>
                  <a:pt x="3104" y="943"/>
                </a:lnTo>
                <a:cubicBezTo>
                  <a:pt x="3174" y="947"/>
                  <a:pt x="3243" y="953"/>
                  <a:pt x="3311" y="961"/>
                </a:cubicBezTo>
                <a:cubicBezTo>
                  <a:pt x="3288" y="958"/>
                  <a:pt x="3275" y="957"/>
                  <a:pt x="3271" y="957"/>
                </a:cubicBezTo>
                <a:cubicBezTo>
                  <a:pt x="3254" y="957"/>
                  <a:pt x="3400" y="978"/>
                  <a:pt x="3428" y="985"/>
                </a:cubicBezTo>
                <a:cubicBezTo>
                  <a:pt x="3554" y="1010"/>
                  <a:pt x="3677" y="1047"/>
                  <a:pt x="3796" y="1093"/>
                </a:cubicBezTo>
                <a:lnTo>
                  <a:pt x="3796" y="1093"/>
                </a:lnTo>
                <a:cubicBezTo>
                  <a:pt x="3790" y="1091"/>
                  <a:pt x="3787" y="1090"/>
                  <a:pt x="3787" y="1090"/>
                </a:cubicBezTo>
                <a:cubicBezTo>
                  <a:pt x="3782" y="1090"/>
                  <a:pt x="3892" y="1138"/>
                  <a:pt x="3916" y="1150"/>
                </a:cubicBezTo>
                <a:cubicBezTo>
                  <a:pt x="3968" y="1176"/>
                  <a:pt x="4021" y="1206"/>
                  <a:pt x="4071" y="1239"/>
                </a:cubicBezTo>
                <a:cubicBezTo>
                  <a:pt x="4106" y="1261"/>
                  <a:pt x="4140" y="1285"/>
                  <a:pt x="4174" y="1309"/>
                </a:cubicBezTo>
                <a:lnTo>
                  <a:pt x="4174" y="1309"/>
                </a:lnTo>
                <a:cubicBezTo>
                  <a:pt x="4172" y="1308"/>
                  <a:pt x="4171" y="1308"/>
                  <a:pt x="4171" y="1308"/>
                </a:cubicBezTo>
                <a:cubicBezTo>
                  <a:pt x="4167" y="1308"/>
                  <a:pt x="4268" y="1391"/>
                  <a:pt x="4291" y="1412"/>
                </a:cubicBezTo>
                <a:cubicBezTo>
                  <a:pt x="4331" y="1450"/>
                  <a:pt x="4369" y="1491"/>
                  <a:pt x="4406" y="1531"/>
                </a:cubicBezTo>
                <a:cubicBezTo>
                  <a:pt x="4421" y="1547"/>
                  <a:pt x="4435" y="1565"/>
                  <a:pt x="4450" y="1582"/>
                </a:cubicBezTo>
                <a:lnTo>
                  <a:pt x="4450" y="1582"/>
                </a:lnTo>
                <a:cubicBezTo>
                  <a:pt x="4451" y="1584"/>
                  <a:pt x="4453" y="1586"/>
                  <a:pt x="4454" y="1587"/>
                </a:cubicBezTo>
                <a:cubicBezTo>
                  <a:pt x="4523" y="1682"/>
                  <a:pt x="4583" y="1785"/>
                  <a:pt x="4635" y="1890"/>
                </a:cubicBezTo>
                <a:cubicBezTo>
                  <a:pt x="4647" y="1913"/>
                  <a:pt x="4659" y="1937"/>
                  <a:pt x="4669" y="1961"/>
                </a:cubicBezTo>
                <a:lnTo>
                  <a:pt x="4669" y="1961"/>
                </a:lnTo>
                <a:cubicBezTo>
                  <a:pt x="4688" y="2008"/>
                  <a:pt x="4705" y="2056"/>
                  <a:pt x="4720" y="2105"/>
                </a:cubicBezTo>
                <a:cubicBezTo>
                  <a:pt x="4753" y="2215"/>
                  <a:pt x="4779" y="2327"/>
                  <a:pt x="4797" y="2440"/>
                </a:cubicBezTo>
                <a:lnTo>
                  <a:pt x="4797" y="2440"/>
                </a:lnTo>
                <a:cubicBezTo>
                  <a:pt x="4799" y="2465"/>
                  <a:pt x="4801" y="2491"/>
                  <a:pt x="4805" y="2516"/>
                </a:cubicBezTo>
                <a:cubicBezTo>
                  <a:pt x="4809" y="2571"/>
                  <a:pt x="4811" y="2625"/>
                  <a:pt x="4811" y="2680"/>
                </a:cubicBezTo>
                <a:cubicBezTo>
                  <a:pt x="4812" y="2777"/>
                  <a:pt x="4807" y="2874"/>
                  <a:pt x="4798" y="2971"/>
                </a:cubicBezTo>
                <a:lnTo>
                  <a:pt x="4798" y="2971"/>
                </a:lnTo>
                <a:cubicBezTo>
                  <a:pt x="4798" y="2971"/>
                  <a:pt x="4798" y="2971"/>
                  <a:pt x="4798" y="2971"/>
                </a:cubicBezTo>
                <a:lnTo>
                  <a:pt x="4798" y="2971"/>
                </a:lnTo>
                <a:cubicBezTo>
                  <a:pt x="4796" y="2971"/>
                  <a:pt x="4780" y="3074"/>
                  <a:pt x="4775" y="3101"/>
                </a:cubicBezTo>
                <a:cubicBezTo>
                  <a:pt x="4764" y="3155"/>
                  <a:pt x="4750" y="3210"/>
                  <a:pt x="4736" y="3262"/>
                </a:cubicBezTo>
                <a:cubicBezTo>
                  <a:pt x="4722" y="3315"/>
                  <a:pt x="4706" y="3367"/>
                  <a:pt x="4688" y="3419"/>
                </a:cubicBezTo>
                <a:cubicBezTo>
                  <a:pt x="4680" y="3446"/>
                  <a:pt x="4670" y="3472"/>
                  <a:pt x="4660" y="3498"/>
                </a:cubicBezTo>
                <a:cubicBezTo>
                  <a:pt x="4655" y="3510"/>
                  <a:pt x="4652" y="3518"/>
                  <a:pt x="4650" y="3525"/>
                </a:cubicBezTo>
                <a:lnTo>
                  <a:pt x="4650" y="3525"/>
                </a:lnTo>
                <a:cubicBezTo>
                  <a:pt x="4607" y="3621"/>
                  <a:pt x="4556" y="3714"/>
                  <a:pt x="4502" y="3804"/>
                </a:cubicBezTo>
                <a:cubicBezTo>
                  <a:pt x="4473" y="3849"/>
                  <a:pt x="4444" y="3894"/>
                  <a:pt x="4413" y="3937"/>
                </a:cubicBezTo>
                <a:lnTo>
                  <a:pt x="4413" y="3937"/>
                </a:lnTo>
                <a:cubicBezTo>
                  <a:pt x="4414" y="3936"/>
                  <a:pt x="4415" y="3935"/>
                  <a:pt x="4416" y="3933"/>
                </a:cubicBezTo>
                <a:lnTo>
                  <a:pt x="4416" y="3933"/>
                </a:lnTo>
                <a:cubicBezTo>
                  <a:pt x="4414" y="3936"/>
                  <a:pt x="4412" y="3939"/>
                  <a:pt x="4409" y="3942"/>
                </a:cubicBezTo>
                <a:lnTo>
                  <a:pt x="4409" y="3942"/>
                </a:lnTo>
                <a:cubicBezTo>
                  <a:pt x="4409" y="3942"/>
                  <a:pt x="4410" y="3942"/>
                  <a:pt x="4410" y="3941"/>
                </a:cubicBezTo>
                <a:cubicBezTo>
                  <a:pt x="4411" y="3940"/>
                  <a:pt x="4412" y="3939"/>
                  <a:pt x="4413" y="3937"/>
                </a:cubicBezTo>
                <a:lnTo>
                  <a:pt x="4413" y="3937"/>
                </a:lnTo>
                <a:cubicBezTo>
                  <a:pt x="4406" y="3946"/>
                  <a:pt x="4401" y="3953"/>
                  <a:pt x="4396" y="3959"/>
                </a:cubicBezTo>
                <a:lnTo>
                  <a:pt x="4396" y="3959"/>
                </a:lnTo>
                <a:cubicBezTo>
                  <a:pt x="4401" y="3953"/>
                  <a:pt x="4405" y="3948"/>
                  <a:pt x="4409" y="3942"/>
                </a:cubicBezTo>
                <a:lnTo>
                  <a:pt x="4409" y="3942"/>
                </a:lnTo>
                <a:cubicBezTo>
                  <a:pt x="4399" y="3956"/>
                  <a:pt x="4373" y="3990"/>
                  <a:pt x="4372" y="3990"/>
                </a:cubicBezTo>
                <a:cubicBezTo>
                  <a:pt x="4372" y="3990"/>
                  <a:pt x="4378" y="3981"/>
                  <a:pt x="4396" y="3959"/>
                </a:cubicBezTo>
                <a:lnTo>
                  <a:pt x="4396" y="3959"/>
                </a:lnTo>
                <a:cubicBezTo>
                  <a:pt x="4380" y="3979"/>
                  <a:pt x="4362" y="3998"/>
                  <a:pt x="4345" y="4018"/>
                </a:cubicBezTo>
                <a:cubicBezTo>
                  <a:pt x="4273" y="4101"/>
                  <a:pt x="4192" y="4177"/>
                  <a:pt x="4107" y="4250"/>
                </a:cubicBezTo>
                <a:cubicBezTo>
                  <a:pt x="4106" y="4251"/>
                  <a:pt x="4104" y="4252"/>
                  <a:pt x="4103" y="4254"/>
                </a:cubicBezTo>
                <a:lnTo>
                  <a:pt x="4103" y="4254"/>
                </a:lnTo>
                <a:cubicBezTo>
                  <a:pt x="4084" y="4267"/>
                  <a:pt x="4065" y="4281"/>
                  <a:pt x="4045" y="4294"/>
                </a:cubicBezTo>
                <a:cubicBezTo>
                  <a:pt x="3991" y="4332"/>
                  <a:pt x="3934" y="4365"/>
                  <a:pt x="3876" y="4397"/>
                </a:cubicBezTo>
                <a:cubicBezTo>
                  <a:pt x="3827" y="4424"/>
                  <a:pt x="3777" y="4449"/>
                  <a:pt x="3726" y="4473"/>
                </a:cubicBezTo>
                <a:lnTo>
                  <a:pt x="3726" y="4473"/>
                </a:lnTo>
                <a:cubicBezTo>
                  <a:pt x="3726" y="4473"/>
                  <a:pt x="3725" y="4473"/>
                  <a:pt x="3725" y="4473"/>
                </a:cubicBezTo>
                <a:cubicBezTo>
                  <a:pt x="3696" y="4484"/>
                  <a:pt x="3668" y="4494"/>
                  <a:pt x="3640" y="4504"/>
                </a:cubicBezTo>
                <a:cubicBezTo>
                  <a:pt x="3513" y="4546"/>
                  <a:pt x="3382" y="4576"/>
                  <a:pt x="3249" y="4596"/>
                </a:cubicBezTo>
                <a:cubicBezTo>
                  <a:pt x="3293" y="4590"/>
                  <a:pt x="3304" y="4587"/>
                  <a:pt x="3297" y="4587"/>
                </a:cubicBezTo>
                <a:cubicBezTo>
                  <a:pt x="3281" y="4587"/>
                  <a:pt x="3171" y="4600"/>
                  <a:pt x="3146" y="4602"/>
                </a:cubicBezTo>
                <a:cubicBezTo>
                  <a:pt x="3106" y="4605"/>
                  <a:pt x="3066" y="4606"/>
                  <a:pt x="3026" y="4606"/>
                </a:cubicBezTo>
                <a:cubicBezTo>
                  <a:pt x="2997" y="4606"/>
                  <a:pt x="2969" y="4605"/>
                  <a:pt x="2941" y="4604"/>
                </a:cubicBezTo>
                <a:cubicBezTo>
                  <a:pt x="2870" y="4602"/>
                  <a:pt x="2799" y="4598"/>
                  <a:pt x="2729" y="4592"/>
                </a:cubicBezTo>
                <a:cubicBezTo>
                  <a:pt x="2713" y="4591"/>
                  <a:pt x="2654" y="4582"/>
                  <a:pt x="2656" y="4582"/>
                </a:cubicBezTo>
                <a:cubicBezTo>
                  <a:pt x="2657" y="4582"/>
                  <a:pt x="2670" y="4584"/>
                  <a:pt x="2703" y="4589"/>
                </a:cubicBezTo>
                <a:lnTo>
                  <a:pt x="2703" y="4589"/>
                </a:lnTo>
                <a:cubicBezTo>
                  <a:pt x="2663" y="4583"/>
                  <a:pt x="2622" y="4576"/>
                  <a:pt x="2584" y="4568"/>
                </a:cubicBezTo>
                <a:cubicBezTo>
                  <a:pt x="2457" y="4542"/>
                  <a:pt x="2334" y="4506"/>
                  <a:pt x="2213" y="4461"/>
                </a:cubicBezTo>
                <a:cubicBezTo>
                  <a:pt x="2210" y="4460"/>
                  <a:pt x="2208" y="4460"/>
                  <a:pt x="2206" y="4459"/>
                </a:cubicBezTo>
                <a:lnTo>
                  <a:pt x="2206" y="4459"/>
                </a:lnTo>
                <a:cubicBezTo>
                  <a:pt x="2181" y="4446"/>
                  <a:pt x="2155" y="4434"/>
                  <a:pt x="2130" y="4421"/>
                </a:cubicBezTo>
                <a:cubicBezTo>
                  <a:pt x="2068" y="4391"/>
                  <a:pt x="2007" y="4357"/>
                  <a:pt x="1949" y="4320"/>
                </a:cubicBezTo>
                <a:cubicBezTo>
                  <a:pt x="1903" y="4293"/>
                  <a:pt x="1861" y="4262"/>
                  <a:pt x="1819" y="4232"/>
                </a:cubicBezTo>
                <a:lnTo>
                  <a:pt x="1819" y="4232"/>
                </a:lnTo>
                <a:cubicBezTo>
                  <a:pt x="1840" y="4247"/>
                  <a:pt x="1849" y="4253"/>
                  <a:pt x="1850" y="4253"/>
                </a:cubicBezTo>
                <a:cubicBezTo>
                  <a:pt x="1853" y="4253"/>
                  <a:pt x="1765" y="4183"/>
                  <a:pt x="1745" y="4165"/>
                </a:cubicBezTo>
                <a:cubicBezTo>
                  <a:pt x="1703" y="4129"/>
                  <a:pt x="1665" y="4089"/>
                  <a:pt x="1624" y="4046"/>
                </a:cubicBezTo>
                <a:cubicBezTo>
                  <a:pt x="1605" y="4025"/>
                  <a:pt x="1526" y="3928"/>
                  <a:pt x="1523" y="3927"/>
                </a:cubicBezTo>
                <a:lnTo>
                  <a:pt x="1523" y="3927"/>
                </a:lnTo>
                <a:cubicBezTo>
                  <a:pt x="1469" y="3851"/>
                  <a:pt x="1419" y="3771"/>
                  <a:pt x="1375" y="3687"/>
                </a:cubicBezTo>
                <a:cubicBezTo>
                  <a:pt x="1346" y="3639"/>
                  <a:pt x="1322" y="3589"/>
                  <a:pt x="1300" y="3538"/>
                </a:cubicBezTo>
                <a:cubicBezTo>
                  <a:pt x="1295" y="3527"/>
                  <a:pt x="1291" y="3520"/>
                  <a:pt x="1289" y="3516"/>
                </a:cubicBezTo>
                <a:lnTo>
                  <a:pt x="1289" y="3516"/>
                </a:lnTo>
                <a:cubicBezTo>
                  <a:pt x="1280" y="3493"/>
                  <a:pt x="1272" y="3469"/>
                  <a:pt x="1264" y="3444"/>
                </a:cubicBezTo>
                <a:cubicBezTo>
                  <a:pt x="1227" y="3339"/>
                  <a:pt x="1197" y="3232"/>
                  <a:pt x="1175" y="3123"/>
                </a:cubicBezTo>
                <a:cubicBezTo>
                  <a:pt x="1170" y="3097"/>
                  <a:pt x="1155" y="3000"/>
                  <a:pt x="1152" y="2992"/>
                </a:cubicBezTo>
                <a:lnTo>
                  <a:pt x="1152" y="2992"/>
                </a:lnTo>
                <a:cubicBezTo>
                  <a:pt x="1148" y="2948"/>
                  <a:pt x="1145" y="2904"/>
                  <a:pt x="1143" y="2859"/>
                </a:cubicBezTo>
                <a:cubicBezTo>
                  <a:pt x="1135" y="2748"/>
                  <a:pt x="1137" y="2637"/>
                  <a:pt x="1145" y="2527"/>
                </a:cubicBezTo>
                <a:cubicBezTo>
                  <a:pt x="1146" y="2503"/>
                  <a:pt x="1157" y="2420"/>
                  <a:pt x="1159" y="2399"/>
                </a:cubicBezTo>
                <a:lnTo>
                  <a:pt x="1159" y="2399"/>
                </a:lnTo>
                <a:cubicBezTo>
                  <a:pt x="1166" y="2355"/>
                  <a:pt x="1175" y="2312"/>
                  <a:pt x="1185" y="2269"/>
                </a:cubicBezTo>
                <a:cubicBezTo>
                  <a:pt x="1209" y="2160"/>
                  <a:pt x="1242" y="2055"/>
                  <a:pt x="1280" y="1952"/>
                </a:cubicBezTo>
                <a:cubicBezTo>
                  <a:pt x="1283" y="1944"/>
                  <a:pt x="1287" y="1932"/>
                  <a:pt x="1292" y="1920"/>
                </a:cubicBezTo>
                <a:lnTo>
                  <a:pt x="1292" y="1920"/>
                </a:lnTo>
                <a:cubicBezTo>
                  <a:pt x="1297" y="1909"/>
                  <a:pt x="1303" y="1898"/>
                  <a:pt x="1308" y="1888"/>
                </a:cubicBezTo>
                <a:cubicBezTo>
                  <a:pt x="1334" y="1829"/>
                  <a:pt x="1364" y="1773"/>
                  <a:pt x="1397" y="1718"/>
                </a:cubicBezTo>
                <a:cubicBezTo>
                  <a:pt x="1427" y="1665"/>
                  <a:pt x="1461" y="1613"/>
                  <a:pt x="1497" y="1563"/>
                </a:cubicBezTo>
                <a:lnTo>
                  <a:pt x="1497" y="1563"/>
                </a:lnTo>
                <a:cubicBezTo>
                  <a:pt x="1507" y="1550"/>
                  <a:pt x="1549" y="1497"/>
                  <a:pt x="1562" y="1483"/>
                </a:cubicBezTo>
                <a:cubicBezTo>
                  <a:pt x="1590" y="1448"/>
                  <a:pt x="1622" y="1414"/>
                  <a:pt x="1655" y="1382"/>
                </a:cubicBezTo>
                <a:cubicBezTo>
                  <a:pt x="1687" y="1350"/>
                  <a:pt x="1721" y="1319"/>
                  <a:pt x="1755" y="1289"/>
                </a:cubicBezTo>
                <a:cubicBezTo>
                  <a:pt x="1762" y="1283"/>
                  <a:pt x="1769" y="1277"/>
                  <a:pt x="1776" y="1271"/>
                </a:cubicBezTo>
                <a:lnTo>
                  <a:pt x="1776" y="1271"/>
                </a:lnTo>
                <a:cubicBezTo>
                  <a:pt x="1780" y="1269"/>
                  <a:pt x="1786" y="1265"/>
                  <a:pt x="1794" y="1259"/>
                </a:cubicBezTo>
                <a:cubicBezTo>
                  <a:pt x="1870" y="1202"/>
                  <a:pt x="1951" y="1154"/>
                  <a:pt x="2034" y="1110"/>
                </a:cubicBezTo>
                <a:cubicBezTo>
                  <a:pt x="2052" y="1100"/>
                  <a:pt x="2071" y="1091"/>
                  <a:pt x="2089" y="1082"/>
                </a:cubicBezTo>
                <a:lnTo>
                  <a:pt x="2089" y="1082"/>
                </a:lnTo>
                <a:cubicBezTo>
                  <a:pt x="2086" y="1084"/>
                  <a:pt x="2085" y="1084"/>
                  <a:pt x="2086" y="1084"/>
                </a:cubicBezTo>
                <a:cubicBezTo>
                  <a:pt x="2089" y="1084"/>
                  <a:pt x="2172" y="1050"/>
                  <a:pt x="2193" y="1041"/>
                </a:cubicBezTo>
                <a:cubicBezTo>
                  <a:pt x="2292" y="1007"/>
                  <a:pt x="2392" y="981"/>
                  <a:pt x="2493" y="961"/>
                </a:cubicBezTo>
                <a:cubicBezTo>
                  <a:pt x="2513" y="957"/>
                  <a:pt x="2535" y="953"/>
                  <a:pt x="2556" y="951"/>
                </a:cubicBezTo>
                <a:cubicBezTo>
                  <a:pt x="2562" y="949"/>
                  <a:pt x="2567" y="948"/>
                  <a:pt x="2571" y="948"/>
                </a:cubicBezTo>
                <a:lnTo>
                  <a:pt x="2571" y="948"/>
                </a:lnTo>
                <a:cubicBezTo>
                  <a:pt x="2623" y="942"/>
                  <a:pt x="2677" y="938"/>
                  <a:pt x="2731" y="934"/>
                </a:cubicBezTo>
                <a:cubicBezTo>
                  <a:pt x="2765" y="933"/>
                  <a:pt x="2799" y="932"/>
                  <a:pt x="2834" y="932"/>
                </a:cubicBezTo>
                <a:close/>
                <a:moveTo>
                  <a:pt x="2853" y="0"/>
                </a:moveTo>
                <a:cubicBezTo>
                  <a:pt x="2340" y="0"/>
                  <a:pt x="1825" y="126"/>
                  <a:pt x="1391" y="406"/>
                </a:cubicBezTo>
                <a:cubicBezTo>
                  <a:pt x="919" y="711"/>
                  <a:pt x="595" y="1160"/>
                  <a:pt x="389" y="1678"/>
                </a:cubicBezTo>
                <a:cubicBezTo>
                  <a:pt x="0" y="2666"/>
                  <a:pt x="232" y="3845"/>
                  <a:pt x="909" y="4643"/>
                </a:cubicBezTo>
                <a:cubicBezTo>
                  <a:pt x="1420" y="5245"/>
                  <a:pt x="2192" y="5533"/>
                  <a:pt x="2966" y="5533"/>
                </a:cubicBezTo>
                <a:cubicBezTo>
                  <a:pt x="3388" y="5533"/>
                  <a:pt x="3811" y="5447"/>
                  <a:pt x="4192" y="5280"/>
                </a:cubicBezTo>
                <a:cubicBezTo>
                  <a:pt x="5172" y="4850"/>
                  <a:pt x="5728" y="3770"/>
                  <a:pt x="5744" y="2734"/>
                </a:cubicBezTo>
                <a:cubicBezTo>
                  <a:pt x="5754" y="2059"/>
                  <a:pt x="5520" y="1406"/>
                  <a:pt x="5083" y="892"/>
                </a:cubicBezTo>
                <a:cubicBezTo>
                  <a:pt x="4591" y="312"/>
                  <a:pt x="3833" y="52"/>
                  <a:pt x="3092" y="9"/>
                </a:cubicBezTo>
                <a:cubicBezTo>
                  <a:pt x="3012" y="3"/>
                  <a:pt x="2932" y="0"/>
                  <a:pt x="285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16" name="Google Shape;416;p9"/>
          <p:cNvSpPr/>
          <p:nvPr/>
        </p:nvSpPr>
        <p:spPr>
          <a:xfrm>
            <a:off x="2050998" y="341859"/>
            <a:ext cx="189066" cy="181773"/>
          </a:xfrm>
          <a:custGeom>
            <a:avLst/>
            <a:gdLst/>
            <a:ahLst/>
            <a:cxnLst/>
            <a:rect l="l" t="t" r="r" b="b"/>
            <a:pathLst>
              <a:path w="5755" h="5533" extrusionOk="0">
                <a:moveTo>
                  <a:pt x="1284" y="1938"/>
                </a:moveTo>
                <a:lnTo>
                  <a:pt x="1284" y="1938"/>
                </a:lnTo>
                <a:cubicBezTo>
                  <a:pt x="1281" y="1945"/>
                  <a:pt x="1278" y="1953"/>
                  <a:pt x="1274" y="1962"/>
                </a:cubicBezTo>
                <a:cubicBezTo>
                  <a:pt x="1277" y="1954"/>
                  <a:pt x="1280" y="1946"/>
                  <a:pt x="1284" y="1938"/>
                </a:cubicBezTo>
                <a:close/>
                <a:moveTo>
                  <a:pt x="4099" y="4257"/>
                </a:moveTo>
                <a:cubicBezTo>
                  <a:pt x="4082" y="4269"/>
                  <a:pt x="4058" y="4287"/>
                  <a:pt x="4058" y="4287"/>
                </a:cubicBezTo>
                <a:cubicBezTo>
                  <a:pt x="4058" y="4287"/>
                  <a:pt x="4068" y="4279"/>
                  <a:pt x="4099" y="4257"/>
                </a:cubicBezTo>
                <a:close/>
                <a:moveTo>
                  <a:pt x="2703" y="4589"/>
                </a:moveTo>
                <a:lnTo>
                  <a:pt x="2703" y="4589"/>
                </a:lnTo>
                <a:cubicBezTo>
                  <a:pt x="2707" y="4589"/>
                  <a:pt x="2711" y="4590"/>
                  <a:pt x="2715" y="4590"/>
                </a:cubicBezTo>
                <a:cubicBezTo>
                  <a:pt x="2711" y="4590"/>
                  <a:pt x="2707" y="4589"/>
                  <a:pt x="2703" y="4589"/>
                </a:cubicBezTo>
                <a:close/>
                <a:moveTo>
                  <a:pt x="2834" y="932"/>
                </a:moveTo>
                <a:cubicBezTo>
                  <a:pt x="2916" y="932"/>
                  <a:pt x="2998" y="936"/>
                  <a:pt x="3079" y="942"/>
                </a:cubicBezTo>
                <a:lnTo>
                  <a:pt x="3079" y="942"/>
                </a:lnTo>
                <a:cubicBezTo>
                  <a:pt x="3083" y="942"/>
                  <a:pt x="3087" y="942"/>
                  <a:pt x="3092" y="942"/>
                </a:cubicBezTo>
                <a:cubicBezTo>
                  <a:pt x="3092" y="942"/>
                  <a:pt x="3092" y="942"/>
                  <a:pt x="3092" y="942"/>
                </a:cubicBezTo>
                <a:lnTo>
                  <a:pt x="3092" y="942"/>
                </a:lnTo>
                <a:cubicBezTo>
                  <a:pt x="3096" y="943"/>
                  <a:pt x="3100" y="943"/>
                  <a:pt x="3104" y="943"/>
                </a:cubicBezTo>
                <a:lnTo>
                  <a:pt x="3104" y="943"/>
                </a:lnTo>
                <a:cubicBezTo>
                  <a:pt x="3174" y="947"/>
                  <a:pt x="3243" y="953"/>
                  <a:pt x="3311" y="961"/>
                </a:cubicBezTo>
                <a:cubicBezTo>
                  <a:pt x="3288" y="958"/>
                  <a:pt x="3275" y="957"/>
                  <a:pt x="3271" y="957"/>
                </a:cubicBezTo>
                <a:cubicBezTo>
                  <a:pt x="3254" y="957"/>
                  <a:pt x="3400" y="978"/>
                  <a:pt x="3428" y="985"/>
                </a:cubicBezTo>
                <a:cubicBezTo>
                  <a:pt x="3554" y="1010"/>
                  <a:pt x="3677" y="1047"/>
                  <a:pt x="3796" y="1093"/>
                </a:cubicBezTo>
                <a:lnTo>
                  <a:pt x="3796" y="1093"/>
                </a:lnTo>
                <a:cubicBezTo>
                  <a:pt x="3790" y="1091"/>
                  <a:pt x="3787" y="1090"/>
                  <a:pt x="3787" y="1090"/>
                </a:cubicBezTo>
                <a:cubicBezTo>
                  <a:pt x="3782" y="1090"/>
                  <a:pt x="3892" y="1138"/>
                  <a:pt x="3916" y="1150"/>
                </a:cubicBezTo>
                <a:cubicBezTo>
                  <a:pt x="3968" y="1176"/>
                  <a:pt x="4021" y="1206"/>
                  <a:pt x="4071" y="1239"/>
                </a:cubicBezTo>
                <a:cubicBezTo>
                  <a:pt x="4106" y="1261"/>
                  <a:pt x="4140" y="1285"/>
                  <a:pt x="4174" y="1309"/>
                </a:cubicBezTo>
                <a:lnTo>
                  <a:pt x="4174" y="1309"/>
                </a:lnTo>
                <a:cubicBezTo>
                  <a:pt x="4172" y="1308"/>
                  <a:pt x="4171" y="1308"/>
                  <a:pt x="4171" y="1308"/>
                </a:cubicBezTo>
                <a:cubicBezTo>
                  <a:pt x="4167" y="1308"/>
                  <a:pt x="4268" y="1391"/>
                  <a:pt x="4291" y="1412"/>
                </a:cubicBezTo>
                <a:cubicBezTo>
                  <a:pt x="4331" y="1450"/>
                  <a:pt x="4369" y="1491"/>
                  <a:pt x="4406" y="1531"/>
                </a:cubicBezTo>
                <a:cubicBezTo>
                  <a:pt x="4421" y="1547"/>
                  <a:pt x="4435" y="1565"/>
                  <a:pt x="4450" y="1582"/>
                </a:cubicBezTo>
                <a:lnTo>
                  <a:pt x="4450" y="1582"/>
                </a:lnTo>
                <a:cubicBezTo>
                  <a:pt x="4451" y="1584"/>
                  <a:pt x="4453" y="1586"/>
                  <a:pt x="4454" y="1587"/>
                </a:cubicBezTo>
                <a:cubicBezTo>
                  <a:pt x="4523" y="1682"/>
                  <a:pt x="4583" y="1785"/>
                  <a:pt x="4635" y="1890"/>
                </a:cubicBezTo>
                <a:cubicBezTo>
                  <a:pt x="4647" y="1913"/>
                  <a:pt x="4659" y="1937"/>
                  <a:pt x="4669" y="1961"/>
                </a:cubicBezTo>
                <a:lnTo>
                  <a:pt x="4669" y="1961"/>
                </a:lnTo>
                <a:cubicBezTo>
                  <a:pt x="4688" y="2008"/>
                  <a:pt x="4705" y="2056"/>
                  <a:pt x="4720" y="2105"/>
                </a:cubicBezTo>
                <a:cubicBezTo>
                  <a:pt x="4753" y="2215"/>
                  <a:pt x="4779" y="2327"/>
                  <a:pt x="4797" y="2440"/>
                </a:cubicBezTo>
                <a:lnTo>
                  <a:pt x="4797" y="2440"/>
                </a:lnTo>
                <a:cubicBezTo>
                  <a:pt x="4799" y="2465"/>
                  <a:pt x="4801" y="2491"/>
                  <a:pt x="4805" y="2516"/>
                </a:cubicBezTo>
                <a:cubicBezTo>
                  <a:pt x="4809" y="2571"/>
                  <a:pt x="4811" y="2625"/>
                  <a:pt x="4811" y="2680"/>
                </a:cubicBezTo>
                <a:cubicBezTo>
                  <a:pt x="4812" y="2777"/>
                  <a:pt x="4807" y="2874"/>
                  <a:pt x="4798" y="2971"/>
                </a:cubicBezTo>
                <a:lnTo>
                  <a:pt x="4798" y="2971"/>
                </a:lnTo>
                <a:cubicBezTo>
                  <a:pt x="4798" y="2971"/>
                  <a:pt x="4798" y="2971"/>
                  <a:pt x="4798" y="2971"/>
                </a:cubicBezTo>
                <a:lnTo>
                  <a:pt x="4798" y="2971"/>
                </a:lnTo>
                <a:cubicBezTo>
                  <a:pt x="4796" y="2971"/>
                  <a:pt x="4780" y="3074"/>
                  <a:pt x="4775" y="3101"/>
                </a:cubicBezTo>
                <a:cubicBezTo>
                  <a:pt x="4764" y="3155"/>
                  <a:pt x="4750" y="3210"/>
                  <a:pt x="4736" y="3262"/>
                </a:cubicBezTo>
                <a:cubicBezTo>
                  <a:pt x="4722" y="3315"/>
                  <a:pt x="4706" y="3367"/>
                  <a:pt x="4688" y="3419"/>
                </a:cubicBezTo>
                <a:cubicBezTo>
                  <a:pt x="4680" y="3446"/>
                  <a:pt x="4670" y="3472"/>
                  <a:pt x="4660" y="3498"/>
                </a:cubicBezTo>
                <a:cubicBezTo>
                  <a:pt x="4655" y="3510"/>
                  <a:pt x="4652" y="3518"/>
                  <a:pt x="4650" y="3525"/>
                </a:cubicBezTo>
                <a:lnTo>
                  <a:pt x="4650" y="3525"/>
                </a:lnTo>
                <a:cubicBezTo>
                  <a:pt x="4607" y="3621"/>
                  <a:pt x="4556" y="3714"/>
                  <a:pt x="4502" y="3804"/>
                </a:cubicBezTo>
                <a:cubicBezTo>
                  <a:pt x="4473" y="3849"/>
                  <a:pt x="4444" y="3894"/>
                  <a:pt x="4413" y="3937"/>
                </a:cubicBezTo>
                <a:lnTo>
                  <a:pt x="4413" y="3937"/>
                </a:lnTo>
                <a:cubicBezTo>
                  <a:pt x="4414" y="3936"/>
                  <a:pt x="4415" y="3935"/>
                  <a:pt x="4416" y="3933"/>
                </a:cubicBezTo>
                <a:lnTo>
                  <a:pt x="4416" y="3933"/>
                </a:lnTo>
                <a:cubicBezTo>
                  <a:pt x="4414" y="3936"/>
                  <a:pt x="4412" y="3939"/>
                  <a:pt x="4409" y="3942"/>
                </a:cubicBezTo>
                <a:lnTo>
                  <a:pt x="4409" y="3942"/>
                </a:lnTo>
                <a:cubicBezTo>
                  <a:pt x="4409" y="3942"/>
                  <a:pt x="4410" y="3942"/>
                  <a:pt x="4410" y="3941"/>
                </a:cubicBezTo>
                <a:cubicBezTo>
                  <a:pt x="4411" y="3940"/>
                  <a:pt x="4412" y="3939"/>
                  <a:pt x="4413" y="3937"/>
                </a:cubicBezTo>
                <a:lnTo>
                  <a:pt x="4413" y="3937"/>
                </a:lnTo>
                <a:cubicBezTo>
                  <a:pt x="4406" y="3946"/>
                  <a:pt x="4401" y="3953"/>
                  <a:pt x="4396" y="3959"/>
                </a:cubicBezTo>
                <a:lnTo>
                  <a:pt x="4396" y="3959"/>
                </a:lnTo>
                <a:cubicBezTo>
                  <a:pt x="4401" y="3953"/>
                  <a:pt x="4405" y="3948"/>
                  <a:pt x="4409" y="3942"/>
                </a:cubicBezTo>
                <a:lnTo>
                  <a:pt x="4409" y="3942"/>
                </a:lnTo>
                <a:cubicBezTo>
                  <a:pt x="4399" y="3956"/>
                  <a:pt x="4373" y="3990"/>
                  <a:pt x="4372" y="3990"/>
                </a:cubicBezTo>
                <a:cubicBezTo>
                  <a:pt x="4372" y="3990"/>
                  <a:pt x="4378" y="3981"/>
                  <a:pt x="4396" y="3959"/>
                </a:cubicBezTo>
                <a:lnTo>
                  <a:pt x="4396" y="3959"/>
                </a:lnTo>
                <a:cubicBezTo>
                  <a:pt x="4380" y="3979"/>
                  <a:pt x="4362" y="3998"/>
                  <a:pt x="4345" y="4018"/>
                </a:cubicBezTo>
                <a:cubicBezTo>
                  <a:pt x="4273" y="4101"/>
                  <a:pt x="4192" y="4177"/>
                  <a:pt x="4107" y="4250"/>
                </a:cubicBezTo>
                <a:cubicBezTo>
                  <a:pt x="4106" y="4251"/>
                  <a:pt x="4104" y="4252"/>
                  <a:pt x="4103" y="4254"/>
                </a:cubicBezTo>
                <a:lnTo>
                  <a:pt x="4103" y="4254"/>
                </a:lnTo>
                <a:cubicBezTo>
                  <a:pt x="4084" y="4267"/>
                  <a:pt x="4065" y="4281"/>
                  <a:pt x="4045" y="4294"/>
                </a:cubicBezTo>
                <a:cubicBezTo>
                  <a:pt x="3991" y="4332"/>
                  <a:pt x="3934" y="4365"/>
                  <a:pt x="3876" y="4397"/>
                </a:cubicBezTo>
                <a:cubicBezTo>
                  <a:pt x="3827" y="4424"/>
                  <a:pt x="3777" y="4449"/>
                  <a:pt x="3726" y="4473"/>
                </a:cubicBezTo>
                <a:lnTo>
                  <a:pt x="3726" y="4473"/>
                </a:lnTo>
                <a:cubicBezTo>
                  <a:pt x="3726" y="4473"/>
                  <a:pt x="3725" y="4473"/>
                  <a:pt x="3725" y="4473"/>
                </a:cubicBezTo>
                <a:cubicBezTo>
                  <a:pt x="3696" y="4484"/>
                  <a:pt x="3668" y="4494"/>
                  <a:pt x="3640" y="4504"/>
                </a:cubicBezTo>
                <a:cubicBezTo>
                  <a:pt x="3513" y="4546"/>
                  <a:pt x="3382" y="4576"/>
                  <a:pt x="3249" y="4596"/>
                </a:cubicBezTo>
                <a:cubicBezTo>
                  <a:pt x="3293" y="4590"/>
                  <a:pt x="3304" y="4587"/>
                  <a:pt x="3297" y="4587"/>
                </a:cubicBezTo>
                <a:cubicBezTo>
                  <a:pt x="3281" y="4587"/>
                  <a:pt x="3171" y="4600"/>
                  <a:pt x="3146" y="4602"/>
                </a:cubicBezTo>
                <a:cubicBezTo>
                  <a:pt x="3106" y="4605"/>
                  <a:pt x="3066" y="4606"/>
                  <a:pt x="3026" y="4606"/>
                </a:cubicBezTo>
                <a:cubicBezTo>
                  <a:pt x="2997" y="4606"/>
                  <a:pt x="2969" y="4605"/>
                  <a:pt x="2941" y="4604"/>
                </a:cubicBezTo>
                <a:cubicBezTo>
                  <a:pt x="2870" y="4602"/>
                  <a:pt x="2799" y="4598"/>
                  <a:pt x="2729" y="4592"/>
                </a:cubicBezTo>
                <a:cubicBezTo>
                  <a:pt x="2713" y="4591"/>
                  <a:pt x="2654" y="4582"/>
                  <a:pt x="2656" y="4582"/>
                </a:cubicBezTo>
                <a:cubicBezTo>
                  <a:pt x="2657" y="4582"/>
                  <a:pt x="2670" y="4584"/>
                  <a:pt x="2703" y="4589"/>
                </a:cubicBezTo>
                <a:lnTo>
                  <a:pt x="2703" y="4589"/>
                </a:lnTo>
                <a:cubicBezTo>
                  <a:pt x="2663" y="4583"/>
                  <a:pt x="2622" y="4576"/>
                  <a:pt x="2584" y="4568"/>
                </a:cubicBezTo>
                <a:cubicBezTo>
                  <a:pt x="2457" y="4542"/>
                  <a:pt x="2334" y="4506"/>
                  <a:pt x="2213" y="4461"/>
                </a:cubicBezTo>
                <a:cubicBezTo>
                  <a:pt x="2210" y="4460"/>
                  <a:pt x="2208" y="4460"/>
                  <a:pt x="2206" y="4459"/>
                </a:cubicBezTo>
                <a:lnTo>
                  <a:pt x="2206" y="4459"/>
                </a:lnTo>
                <a:cubicBezTo>
                  <a:pt x="2181" y="4446"/>
                  <a:pt x="2155" y="4434"/>
                  <a:pt x="2130" y="4421"/>
                </a:cubicBezTo>
                <a:cubicBezTo>
                  <a:pt x="2068" y="4391"/>
                  <a:pt x="2007" y="4357"/>
                  <a:pt x="1949" y="4320"/>
                </a:cubicBezTo>
                <a:cubicBezTo>
                  <a:pt x="1903" y="4293"/>
                  <a:pt x="1861" y="4262"/>
                  <a:pt x="1819" y="4232"/>
                </a:cubicBezTo>
                <a:lnTo>
                  <a:pt x="1819" y="4232"/>
                </a:lnTo>
                <a:cubicBezTo>
                  <a:pt x="1840" y="4247"/>
                  <a:pt x="1849" y="4253"/>
                  <a:pt x="1850" y="4253"/>
                </a:cubicBezTo>
                <a:cubicBezTo>
                  <a:pt x="1853" y="4253"/>
                  <a:pt x="1765" y="4183"/>
                  <a:pt x="1745" y="4165"/>
                </a:cubicBezTo>
                <a:cubicBezTo>
                  <a:pt x="1703" y="4129"/>
                  <a:pt x="1665" y="4089"/>
                  <a:pt x="1624" y="4046"/>
                </a:cubicBezTo>
                <a:cubicBezTo>
                  <a:pt x="1605" y="4025"/>
                  <a:pt x="1526" y="3928"/>
                  <a:pt x="1523" y="3927"/>
                </a:cubicBezTo>
                <a:lnTo>
                  <a:pt x="1523" y="3927"/>
                </a:lnTo>
                <a:cubicBezTo>
                  <a:pt x="1469" y="3851"/>
                  <a:pt x="1419" y="3771"/>
                  <a:pt x="1375" y="3687"/>
                </a:cubicBezTo>
                <a:cubicBezTo>
                  <a:pt x="1346" y="3639"/>
                  <a:pt x="1322" y="3589"/>
                  <a:pt x="1300" y="3538"/>
                </a:cubicBezTo>
                <a:cubicBezTo>
                  <a:pt x="1295" y="3527"/>
                  <a:pt x="1291" y="3520"/>
                  <a:pt x="1289" y="3516"/>
                </a:cubicBezTo>
                <a:lnTo>
                  <a:pt x="1289" y="3516"/>
                </a:lnTo>
                <a:cubicBezTo>
                  <a:pt x="1280" y="3493"/>
                  <a:pt x="1272" y="3469"/>
                  <a:pt x="1264" y="3444"/>
                </a:cubicBezTo>
                <a:cubicBezTo>
                  <a:pt x="1227" y="3339"/>
                  <a:pt x="1197" y="3232"/>
                  <a:pt x="1175" y="3123"/>
                </a:cubicBezTo>
                <a:cubicBezTo>
                  <a:pt x="1170" y="3097"/>
                  <a:pt x="1155" y="3000"/>
                  <a:pt x="1152" y="2992"/>
                </a:cubicBezTo>
                <a:lnTo>
                  <a:pt x="1152" y="2992"/>
                </a:lnTo>
                <a:cubicBezTo>
                  <a:pt x="1148" y="2948"/>
                  <a:pt x="1145" y="2904"/>
                  <a:pt x="1143" y="2859"/>
                </a:cubicBezTo>
                <a:cubicBezTo>
                  <a:pt x="1135" y="2748"/>
                  <a:pt x="1137" y="2637"/>
                  <a:pt x="1145" y="2527"/>
                </a:cubicBezTo>
                <a:cubicBezTo>
                  <a:pt x="1146" y="2503"/>
                  <a:pt x="1157" y="2420"/>
                  <a:pt x="1159" y="2399"/>
                </a:cubicBezTo>
                <a:lnTo>
                  <a:pt x="1159" y="2399"/>
                </a:lnTo>
                <a:cubicBezTo>
                  <a:pt x="1166" y="2355"/>
                  <a:pt x="1175" y="2312"/>
                  <a:pt x="1185" y="2269"/>
                </a:cubicBezTo>
                <a:cubicBezTo>
                  <a:pt x="1209" y="2160"/>
                  <a:pt x="1242" y="2055"/>
                  <a:pt x="1280" y="1952"/>
                </a:cubicBezTo>
                <a:cubicBezTo>
                  <a:pt x="1283" y="1944"/>
                  <a:pt x="1287" y="1932"/>
                  <a:pt x="1292" y="1920"/>
                </a:cubicBezTo>
                <a:lnTo>
                  <a:pt x="1292" y="1920"/>
                </a:lnTo>
                <a:cubicBezTo>
                  <a:pt x="1297" y="1909"/>
                  <a:pt x="1303" y="1898"/>
                  <a:pt x="1308" y="1888"/>
                </a:cubicBezTo>
                <a:cubicBezTo>
                  <a:pt x="1334" y="1829"/>
                  <a:pt x="1364" y="1773"/>
                  <a:pt x="1397" y="1718"/>
                </a:cubicBezTo>
                <a:cubicBezTo>
                  <a:pt x="1427" y="1665"/>
                  <a:pt x="1461" y="1613"/>
                  <a:pt x="1497" y="1563"/>
                </a:cubicBezTo>
                <a:lnTo>
                  <a:pt x="1497" y="1563"/>
                </a:lnTo>
                <a:cubicBezTo>
                  <a:pt x="1507" y="1550"/>
                  <a:pt x="1549" y="1497"/>
                  <a:pt x="1562" y="1483"/>
                </a:cubicBezTo>
                <a:cubicBezTo>
                  <a:pt x="1590" y="1448"/>
                  <a:pt x="1622" y="1414"/>
                  <a:pt x="1655" y="1382"/>
                </a:cubicBezTo>
                <a:cubicBezTo>
                  <a:pt x="1687" y="1350"/>
                  <a:pt x="1721" y="1319"/>
                  <a:pt x="1755" y="1289"/>
                </a:cubicBezTo>
                <a:cubicBezTo>
                  <a:pt x="1762" y="1283"/>
                  <a:pt x="1769" y="1277"/>
                  <a:pt x="1776" y="1271"/>
                </a:cubicBezTo>
                <a:lnTo>
                  <a:pt x="1776" y="1271"/>
                </a:lnTo>
                <a:cubicBezTo>
                  <a:pt x="1780" y="1269"/>
                  <a:pt x="1786" y="1265"/>
                  <a:pt x="1794" y="1259"/>
                </a:cubicBezTo>
                <a:cubicBezTo>
                  <a:pt x="1870" y="1202"/>
                  <a:pt x="1951" y="1154"/>
                  <a:pt x="2034" y="1110"/>
                </a:cubicBezTo>
                <a:cubicBezTo>
                  <a:pt x="2052" y="1100"/>
                  <a:pt x="2071" y="1091"/>
                  <a:pt x="2089" y="1082"/>
                </a:cubicBezTo>
                <a:lnTo>
                  <a:pt x="2089" y="1082"/>
                </a:lnTo>
                <a:cubicBezTo>
                  <a:pt x="2086" y="1084"/>
                  <a:pt x="2085" y="1084"/>
                  <a:pt x="2086" y="1084"/>
                </a:cubicBezTo>
                <a:cubicBezTo>
                  <a:pt x="2089" y="1084"/>
                  <a:pt x="2172" y="1050"/>
                  <a:pt x="2193" y="1041"/>
                </a:cubicBezTo>
                <a:cubicBezTo>
                  <a:pt x="2292" y="1007"/>
                  <a:pt x="2392" y="981"/>
                  <a:pt x="2493" y="961"/>
                </a:cubicBezTo>
                <a:cubicBezTo>
                  <a:pt x="2513" y="957"/>
                  <a:pt x="2535" y="953"/>
                  <a:pt x="2556" y="951"/>
                </a:cubicBezTo>
                <a:cubicBezTo>
                  <a:pt x="2562" y="949"/>
                  <a:pt x="2567" y="948"/>
                  <a:pt x="2571" y="948"/>
                </a:cubicBezTo>
                <a:lnTo>
                  <a:pt x="2571" y="948"/>
                </a:lnTo>
                <a:cubicBezTo>
                  <a:pt x="2623" y="942"/>
                  <a:pt x="2677" y="938"/>
                  <a:pt x="2731" y="934"/>
                </a:cubicBezTo>
                <a:cubicBezTo>
                  <a:pt x="2765" y="933"/>
                  <a:pt x="2799" y="932"/>
                  <a:pt x="2834" y="932"/>
                </a:cubicBezTo>
                <a:close/>
                <a:moveTo>
                  <a:pt x="2853" y="0"/>
                </a:moveTo>
                <a:cubicBezTo>
                  <a:pt x="2340" y="0"/>
                  <a:pt x="1825" y="126"/>
                  <a:pt x="1391" y="406"/>
                </a:cubicBezTo>
                <a:cubicBezTo>
                  <a:pt x="919" y="711"/>
                  <a:pt x="595" y="1160"/>
                  <a:pt x="389" y="1678"/>
                </a:cubicBezTo>
                <a:cubicBezTo>
                  <a:pt x="0" y="2666"/>
                  <a:pt x="232" y="3845"/>
                  <a:pt x="909" y="4643"/>
                </a:cubicBezTo>
                <a:cubicBezTo>
                  <a:pt x="1420" y="5245"/>
                  <a:pt x="2192" y="5533"/>
                  <a:pt x="2966" y="5533"/>
                </a:cubicBezTo>
                <a:cubicBezTo>
                  <a:pt x="3388" y="5533"/>
                  <a:pt x="3811" y="5447"/>
                  <a:pt x="4192" y="5280"/>
                </a:cubicBezTo>
                <a:cubicBezTo>
                  <a:pt x="5172" y="4850"/>
                  <a:pt x="5728" y="3770"/>
                  <a:pt x="5744" y="2734"/>
                </a:cubicBezTo>
                <a:cubicBezTo>
                  <a:pt x="5754" y="2059"/>
                  <a:pt x="5520" y="1406"/>
                  <a:pt x="5083" y="892"/>
                </a:cubicBezTo>
                <a:cubicBezTo>
                  <a:pt x="4591" y="312"/>
                  <a:pt x="3833" y="52"/>
                  <a:pt x="3092" y="9"/>
                </a:cubicBezTo>
                <a:cubicBezTo>
                  <a:pt x="3012" y="3"/>
                  <a:pt x="2932" y="0"/>
                  <a:pt x="285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17" name="Google Shape;417;p9"/>
          <p:cNvSpPr/>
          <p:nvPr/>
        </p:nvSpPr>
        <p:spPr>
          <a:xfrm>
            <a:off x="8259598" y="278984"/>
            <a:ext cx="189066" cy="181773"/>
          </a:xfrm>
          <a:custGeom>
            <a:avLst/>
            <a:gdLst/>
            <a:ahLst/>
            <a:cxnLst/>
            <a:rect l="l" t="t" r="r" b="b"/>
            <a:pathLst>
              <a:path w="5755" h="5533" extrusionOk="0">
                <a:moveTo>
                  <a:pt x="1284" y="1938"/>
                </a:moveTo>
                <a:lnTo>
                  <a:pt x="1284" y="1938"/>
                </a:lnTo>
                <a:cubicBezTo>
                  <a:pt x="1281" y="1945"/>
                  <a:pt x="1278" y="1953"/>
                  <a:pt x="1274" y="1962"/>
                </a:cubicBezTo>
                <a:cubicBezTo>
                  <a:pt x="1277" y="1954"/>
                  <a:pt x="1280" y="1946"/>
                  <a:pt x="1284" y="1938"/>
                </a:cubicBezTo>
                <a:close/>
                <a:moveTo>
                  <a:pt x="4099" y="4257"/>
                </a:moveTo>
                <a:cubicBezTo>
                  <a:pt x="4082" y="4269"/>
                  <a:pt x="4058" y="4287"/>
                  <a:pt x="4058" y="4287"/>
                </a:cubicBezTo>
                <a:cubicBezTo>
                  <a:pt x="4058" y="4287"/>
                  <a:pt x="4068" y="4279"/>
                  <a:pt x="4099" y="4257"/>
                </a:cubicBezTo>
                <a:close/>
                <a:moveTo>
                  <a:pt x="2703" y="4589"/>
                </a:moveTo>
                <a:lnTo>
                  <a:pt x="2703" y="4589"/>
                </a:lnTo>
                <a:cubicBezTo>
                  <a:pt x="2707" y="4589"/>
                  <a:pt x="2711" y="4590"/>
                  <a:pt x="2715" y="4590"/>
                </a:cubicBezTo>
                <a:cubicBezTo>
                  <a:pt x="2711" y="4590"/>
                  <a:pt x="2707" y="4589"/>
                  <a:pt x="2703" y="4589"/>
                </a:cubicBezTo>
                <a:close/>
                <a:moveTo>
                  <a:pt x="2834" y="932"/>
                </a:moveTo>
                <a:cubicBezTo>
                  <a:pt x="2916" y="932"/>
                  <a:pt x="2998" y="936"/>
                  <a:pt x="3079" y="942"/>
                </a:cubicBezTo>
                <a:lnTo>
                  <a:pt x="3079" y="942"/>
                </a:lnTo>
                <a:cubicBezTo>
                  <a:pt x="3083" y="942"/>
                  <a:pt x="3087" y="942"/>
                  <a:pt x="3092" y="942"/>
                </a:cubicBezTo>
                <a:cubicBezTo>
                  <a:pt x="3092" y="942"/>
                  <a:pt x="3092" y="942"/>
                  <a:pt x="3092" y="942"/>
                </a:cubicBezTo>
                <a:lnTo>
                  <a:pt x="3092" y="942"/>
                </a:lnTo>
                <a:cubicBezTo>
                  <a:pt x="3096" y="943"/>
                  <a:pt x="3100" y="943"/>
                  <a:pt x="3104" y="943"/>
                </a:cubicBezTo>
                <a:lnTo>
                  <a:pt x="3104" y="943"/>
                </a:lnTo>
                <a:cubicBezTo>
                  <a:pt x="3174" y="947"/>
                  <a:pt x="3243" y="953"/>
                  <a:pt x="3311" y="961"/>
                </a:cubicBezTo>
                <a:cubicBezTo>
                  <a:pt x="3288" y="958"/>
                  <a:pt x="3275" y="957"/>
                  <a:pt x="3271" y="957"/>
                </a:cubicBezTo>
                <a:cubicBezTo>
                  <a:pt x="3254" y="957"/>
                  <a:pt x="3400" y="978"/>
                  <a:pt x="3428" y="985"/>
                </a:cubicBezTo>
                <a:cubicBezTo>
                  <a:pt x="3554" y="1010"/>
                  <a:pt x="3677" y="1047"/>
                  <a:pt x="3796" y="1093"/>
                </a:cubicBezTo>
                <a:lnTo>
                  <a:pt x="3796" y="1093"/>
                </a:lnTo>
                <a:cubicBezTo>
                  <a:pt x="3790" y="1091"/>
                  <a:pt x="3787" y="1090"/>
                  <a:pt x="3787" y="1090"/>
                </a:cubicBezTo>
                <a:cubicBezTo>
                  <a:pt x="3782" y="1090"/>
                  <a:pt x="3892" y="1138"/>
                  <a:pt x="3916" y="1150"/>
                </a:cubicBezTo>
                <a:cubicBezTo>
                  <a:pt x="3968" y="1176"/>
                  <a:pt x="4021" y="1206"/>
                  <a:pt x="4071" y="1239"/>
                </a:cubicBezTo>
                <a:cubicBezTo>
                  <a:pt x="4106" y="1261"/>
                  <a:pt x="4140" y="1285"/>
                  <a:pt x="4174" y="1309"/>
                </a:cubicBezTo>
                <a:lnTo>
                  <a:pt x="4174" y="1309"/>
                </a:lnTo>
                <a:cubicBezTo>
                  <a:pt x="4172" y="1308"/>
                  <a:pt x="4171" y="1308"/>
                  <a:pt x="4171" y="1308"/>
                </a:cubicBezTo>
                <a:cubicBezTo>
                  <a:pt x="4167" y="1308"/>
                  <a:pt x="4268" y="1391"/>
                  <a:pt x="4291" y="1412"/>
                </a:cubicBezTo>
                <a:cubicBezTo>
                  <a:pt x="4331" y="1450"/>
                  <a:pt x="4369" y="1491"/>
                  <a:pt x="4406" y="1531"/>
                </a:cubicBezTo>
                <a:cubicBezTo>
                  <a:pt x="4421" y="1547"/>
                  <a:pt x="4435" y="1565"/>
                  <a:pt x="4450" y="1582"/>
                </a:cubicBezTo>
                <a:lnTo>
                  <a:pt x="4450" y="1582"/>
                </a:lnTo>
                <a:cubicBezTo>
                  <a:pt x="4451" y="1584"/>
                  <a:pt x="4453" y="1586"/>
                  <a:pt x="4454" y="1587"/>
                </a:cubicBezTo>
                <a:cubicBezTo>
                  <a:pt x="4523" y="1682"/>
                  <a:pt x="4583" y="1785"/>
                  <a:pt x="4635" y="1890"/>
                </a:cubicBezTo>
                <a:cubicBezTo>
                  <a:pt x="4647" y="1913"/>
                  <a:pt x="4659" y="1937"/>
                  <a:pt x="4669" y="1961"/>
                </a:cubicBezTo>
                <a:lnTo>
                  <a:pt x="4669" y="1961"/>
                </a:lnTo>
                <a:cubicBezTo>
                  <a:pt x="4688" y="2008"/>
                  <a:pt x="4705" y="2056"/>
                  <a:pt x="4720" y="2105"/>
                </a:cubicBezTo>
                <a:cubicBezTo>
                  <a:pt x="4753" y="2215"/>
                  <a:pt x="4779" y="2327"/>
                  <a:pt x="4797" y="2440"/>
                </a:cubicBezTo>
                <a:lnTo>
                  <a:pt x="4797" y="2440"/>
                </a:lnTo>
                <a:cubicBezTo>
                  <a:pt x="4799" y="2465"/>
                  <a:pt x="4801" y="2491"/>
                  <a:pt x="4805" y="2516"/>
                </a:cubicBezTo>
                <a:cubicBezTo>
                  <a:pt x="4809" y="2571"/>
                  <a:pt x="4811" y="2625"/>
                  <a:pt x="4811" y="2680"/>
                </a:cubicBezTo>
                <a:cubicBezTo>
                  <a:pt x="4812" y="2777"/>
                  <a:pt x="4807" y="2874"/>
                  <a:pt x="4798" y="2971"/>
                </a:cubicBezTo>
                <a:lnTo>
                  <a:pt x="4798" y="2971"/>
                </a:lnTo>
                <a:cubicBezTo>
                  <a:pt x="4798" y="2971"/>
                  <a:pt x="4798" y="2971"/>
                  <a:pt x="4798" y="2971"/>
                </a:cubicBezTo>
                <a:lnTo>
                  <a:pt x="4798" y="2971"/>
                </a:lnTo>
                <a:cubicBezTo>
                  <a:pt x="4796" y="2971"/>
                  <a:pt x="4780" y="3074"/>
                  <a:pt x="4775" y="3101"/>
                </a:cubicBezTo>
                <a:cubicBezTo>
                  <a:pt x="4764" y="3155"/>
                  <a:pt x="4750" y="3210"/>
                  <a:pt x="4736" y="3262"/>
                </a:cubicBezTo>
                <a:cubicBezTo>
                  <a:pt x="4722" y="3315"/>
                  <a:pt x="4706" y="3367"/>
                  <a:pt x="4688" y="3419"/>
                </a:cubicBezTo>
                <a:cubicBezTo>
                  <a:pt x="4680" y="3446"/>
                  <a:pt x="4670" y="3472"/>
                  <a:pt x="4660" y="3498"/>
                </a:cubicBezTo>
                <a:cubicBezTo>
                  <a:pt x="4655" y="3510"/>
                  <a:pt x="4652" y="3518"/>
                  <a:pt x="4650" y="3525"/>
                </a:cubicBezTo>
                <a:lnTo>
                  <a:pt x="4650" y="3525"/>
                </a:lnTo>
                <a:cubicBezTo>
                  <a:pt x="4607" y="3621"/>
                  <a:pt x="4556" y="3714"/>
                  <a:pt x="4502" y="3804"/>
                </a:cubicBezTo>
                <a:cubicBezTo>
                  <a:pt x="4473" y="3849"/>
                  <a:pt x="4444" y="3894"/>
                  <a:pt x="4413" y="3937"/>
                </a:cubicBezTo>
                <a:lnTo>
                  <a:pt x="4413" y="3937"/>
                </a:lnTo>
                <a:cubicBezTo>
                  <a:pt x="4414" y="3936"/>
                  <a:pt x="4415" y="3935"/>
                  <a:pt x="4416" y="3933"/>
                </a:cubicBezTo>
                <a:lnTo>
                  <a:pt x="4416" y="3933"/>
                </a:lnTo>
                <a:cubicBezTo>
                  <a:pt x="4414" y="3936"/>
                  <a:pt x="4412" y="3939"/>
                  <a:pt x="4409" y="3942"/>
                </a:cubicBezTo>
                <a:lnTo>
                  <a:pt x="4409" y="3942"/>
                </a:lnTo>
                <a:cubicBezTo>
                  <a:pt x="4409" y="3942"/>
                  <a:pt x="4410" y="3942"/>
                  <a:pt x="4410" y="3941"/>
                </a:cubicBezTo>
                <a:cubicBezTo>
                  <a:pt x="4411" y="3940"/>
                  <a:pt x="4412" y="3939"/>
                  <a:pt x="4413" y="3937"/>
                </a:cubicBezTo>
                <a:lnTo>
                  <a:pt x="4413" y="3937"/>
                </a:lnTo>
                <a:cubicBezTo>
                  <a:pt x="4406" y="3946"/>
                  <a:pt x="4401" y="3953"/>
                  <a:pt x="4396" y="3959"/>
                </a:cubicBezTo>
                <a:lnTo>
                  <a:pt x="4396" y="3959"/>
                </a:lnTo>
                <a:cubicBezTo>
                  <a:pt x="4401" y="3953"/>
                  <a:pt x="4405" y="3948"/>
                  <a:pt x="4409" y="3942"/>
                </a:cubicBezTo>
                <a:lnTo>
                  <a:pt x="4409" y="3942"/>
                </a:lnTo>
                <a:cubicBezTo>
                  <a:pt x="4399" y="3956"/>
                  <a:pt x="4373" y="3990"/>
                  <a:pt x="4372" y="3990"/>
                </a:cubicBezTo>
                <a:cubicBezTo>
                  <a:pt x="4372" y="3990"/>
                  <a:pt x="4378" y="3981"/>
                  <a:pt x="4396" y="3959"/>
                </a:cubicBezTo>
                <a:lnTo>
                  <a:pt x="4396" y="3959"/>
                </a:lnTo>
                <a:cubicBezTo>
                  <a:pt x="4380" y="3979"/>
                  <a:pt x="4362" y="3998"/>
                  <a:pt x="4345" y="4018"/>
                </a:cubicBezTo>
                <a:cubicBezTo>
                  <a:pt x="4273" y="4101"/>
                  <a:pt x="4192" y="4177"/>
                  <a:pt x="4107" y="4250"/>
                </a:cubicBezTo>
                <a:cubicBezTo>
                  <a:pt x="4106" y="4251"/>
                  <a:pt x="4104" y="4252"/>
                  <a:pt x="4103" y="4254"/>
                </a:cubicBezTo>
                <a:lnTo>
                  <a:pt x="4103" y="4254"/>
                </a:lnTo>
                <a:cubicBezTo>
                  <a:pt x="4084" y="4267"/>
                  <a:pt x="4065" y="4281"/>
                  <a:pt x="4045" y="4294"/>
                </a:cubicBezTo>
                <a:cubicBezTo>
                  <a:pt x="3991" y="4332"/>
                  <a:pt x="3934" y="4365"/>
                  <a:pt x="3876" y="4397"/>
                </a:cubicBezTo>
                <a:cubicBezTo>
                  <a:pt x="3827" y="4424"/>
                  <a:pt x="3777" y="4449"/>
                  <a:pt x="3726" y="4473"/>
                </a:cubicBezTo>
                <a:lnTo>
                  <a:pt x="3726" y="4473"/>
                </a:lnTo>
                <a:cubicBezTo>
                  <a:pt x="3726" y="4473"/>
                  <a:pt x="3725" y="4473"/>
                  <a:pt x="3725" y="4473"/>
                </a:cubicBezTo>
                <a:cubicBezTo>
                  <a:pt x="3696" y="4484"/>
                  <a:pt x="3668" y="4494"/>
                  <a:pt x="3640" y="4504"/>
                </a:cubicBezTo>
                <a:cubicBezTo>
                  <a:pt x="3513" y="4546"/>
                  <a:pt x="3382" y="4576"/>
                  <a:pt x="3249" y="4596"/>
                </a:cubicBezTo>
                <a:cubicBezTo>
                  <a:pt x="3293" y="4590"/>
                  <a:pt x="3304" y="4587"/>
                  <a:pt x="3297" y="4587"/>
                </a:cubicBezTo>
                <a:cubicBezTo>
                  <a:pt x="3281" y="4587"/>
                  <a:pt x="3171" y="4600"/>
                  <a:pt x="3146" y="4602"/>
                </a:cubicBezTo>
                <a:cubicBezTo>
                  <a:pt x="3106" y="4605"/>
                  <a:pt x="3066" y="4606"/>
                  <a:pt x="3026" y="4606"/>
                </a:cubicBezTo>
                <a:cubicBezTo>
                  <a:pt x="2997" y="4606"/>
                  <a:pt x="2969" y="4605"/>
                  <a:pt x="2941" y="4604"/>
                </a:cubicBezTo>
                <a:cubicBezTo>
                  <a:pt x="2870" y="4602"/>
                  <a:pt x="2799" y="4598"/>
                  <a:pt x="2729" y="4592"/>
                </a:cubicBezTo>
                <a:cubicBezTo>
                  <a:pt x="2713" y="4591"/>
                  <a:pt x="2654" y="4582"/>
                  <a:pt x="2656" y="4582"/>
                </a:cubicBezTo>
                <a:cubicBezTo>
                  <a:pt x="2657" y="4582"/>
                  <a:pt x="2670" y="4584"/>
                  <a:pt x="2703" y="4589"/>
                </a:cubicBezTo>
                <a:lnTo>
                  <a:pt x="2703" y="4589"/>
                </a:lnTo>
                <a:cubicBezTo>
                  <a:pt x="2663" y="4583"/>
                  <a:pt x="2622" y="4576"/>
                  <a:pt x="2584" y="4568"/>
                </a:cubicBezTo>
                <a:cubicBezTo>
                  <a:pt x="2457" y="4542"/>
                  <a:pt x="2334" y="4506"/>
                  <a:pt x="2213" y="4461"/>
                </a:cubicBezTo>
                <a:cubicBezTo>
                  <a:pt x="2210" y="4460"/>
                  <a:pt x="2208" y="4460"/>
                  <a:pt x="2206" y="4459"/>
                </a:cubicBezTo>
                <a:lnTo>
                  <a:pt x="2206" y="4459"/>
                </a:lnTo>
                <a:cubicBezTo>
                  <a:pt x="2181" y="4446"/>
                  <a:pt x="2155" y="4434"/>
                  <a:pt x="2130" y="4421"/>
                </a:cubicBezTo>
                <a:cubicBezTo>
                  <a:pt x="2068" y="4391"/>
                  <a:pt x="2007" y="4357"/>
                  <a:pt x="1949" y="4320"/>
                </a:cubicBezTo>
                <a:cubicBezTo>
                  <a:pt x="1903" y="4293"/>
                  <a:pt x="1861" y="4262"/>
                  <a:pt x="1819" y="4232"/>
                </a:cubicBezTo>
                <a:lnTo>
                  <a:pt x="1819" y="4232"/>
                </a:lnTo>
                <a:cubicBezTo>
                  <a:pt x="1840" y="4247"/>
                  <a:pt x="1849" y="4253"/>
                  <a:pt x="1850" y="4253"/>
                </a:cubicBezTo>
                <a:cubicBezTo>
                  <a:pt x="1853" y="4253"/>
                  <a:pt x="1765" y="4183"/>
                  <a:pt x="1745" y="4165"/>
                </a:cubicBezTo>
                <a:cubicBezTo>
                  <a:pt x="1703" y="4129"/>
                  <a:pt x="1665" y="4089"/>
                  <a:pt x="1624" y="4046"/>
                </a:cubicBezTo>
                <a:cubicBezTo>
                  <a:pt x="1605" y="4025"/>
                  <a:pt x="1526" y="3928"/>
                  <a:pt x="1523" y="3927"/>
                </a:cubicBezTo>
                <a:lnTo>
                  <a:pt x="1523" y="3927"/>
                </a:lnTo>
                <a:cubicBezTo>
                  <a:pt x="1469" y="3851"/>
                  <a:pt x="1419" y="3771"/>
                  <a:pt x="1375" y="3687"/>
                </a:cubicBezTo>
                <a:cubicBezTo>
                  <a:pt x="1346" y="3639"/>
                  <a:pt x="1322" y="3589"/>
                  <a:pt x="1300" y="3538"/>
                </a:cubicBezTo>
                <a:cubicBezTo>
                  <a:pt x="1295" y="3527"/>
                  <a:pt x="1291" y="3520"/>
                  <a:pt x="1289" y="3516"/>
                </a:cubicBezTo>
                <a:lnTo>
                  <a:pt x="1289" y="3516"/>
                </a:lnTo>
                <a:cubicBezTo>
                  <a:pt x="1280" y="3493"/>
                  <a:pt x="1272" y="3469"/>
                  <a:pt x="1264" y="3444"/>
                </a:cubicBezTo>
                <a:cubicBezTo>
                  <a:pt x="1227" y="3339"/>
                  <a:pt x="1197" y="3232"/>
                  <a:pt x="1175" y="3123"/>
                </a:cubicBezTo>
                <a:cubicBezTo>
                  <a:pt x="1170" y="3097"/>
                  <a:pt x="1155" y="3000"/>
                  <a:pt x="1152" y="2992"/>
                </a:cubicBezTo>
                <a:lnTo>
                  <a:pt x="1152" y="2992"/>
                </a:lnTo>
                <a:cubicBezTo>
                  <a:pt x="1148" y="2948"/>
                  <a:pt x="1145" y="2904"/>
                  <a:pt x="1143" y="2859"/>
                </a:cubicBezTo>
                <a:cubicBezTo>
                  <a:pt x="1135" y="2748"/>
                  <a:pt x="1137" y="2637"/>
                  <a:pt x="1145" y="2527"/>
                </a:cubicBezTo>
                <a:cubicBezTo>
                  <a:pt x="1146" y="2503"/>
                  <a:pt x="1157" y="2420"/>
                  <a:pt x="1159" y="2399"/>
                </a:cubicBezTo>
                <a:lnTo>
                  <a:pt x="1159" y="2399"/>
                </a:lnTo>
                <a:cubicBezTo>
                  <a:pt x="1166" y="2355"/>
                  <a:pt x="1175" y="2312"/>
                  <a:pt x="1185" y="2269"/>
                </a:cubicBezTo>
                <a:cubicBezTo>
                  <a:pt x="1209" y="2160"/>
                  <a:pt x="1242" y="2055"/>
                  <a:pt x="1280" y="1952"/>
                </a:cubicBezTo>
                <a:cubicBezTo>
                  <a:pt x="1283" y="1944"/>
                  <a:pt x="1287" y="1932"/>
                  <a:pt x="1292" y="1920"/>
                </a:cubicBezTo>
                <a:lnTo>
                  <a:pt x="1292" y="1920"/>
                </a:lnTo>
                <a:cubicBezTo>
                  <a:pt x="1297" y="1909"/>
                  <a:pt x="1303" y="1898"/>
                  <a:pt x="1308" y="1888"/>
                </a:cubicBezTo>
                <a:cubicBezTo>
                  <a:pt x="1334" y="1829"/>
                  <a:pt x="1364" y="1773"/>
                  <a:pt x="1397" y="1718"/>
                </a:cubicBezTo>
                <a:cubicBezTo>
                  <a:pt x="1427" y="1665"/>
                  <a:pt x="1461" y="1613"/>
                  <a:pt x="1497" y="1563"/>
                </a:cubicBezTo>
                <a:lnTo>
                  <a:pt x="1497" y="1563"/>
                </a:lnTo>
                <a:cubicBezTo>
                  <a:pt x="1507" y="1550"/>
                  <a:pt x="1549" y="1497"/>
                  <a:pt x="1562" y="1483"/>
                </a:cubicBezTo>
                <a:cubicBezTo>
                  <a:pt x="1590" y="1448"/>
                  <a:pt x="1622" y="1414"/>
                  <a:pt x="1655" y="1382"/>
                </a:cubicBezTo>
                <a:cubicBezTo>
                  <a:pt x="1687" y="1350"/>
                  <a:pt x="1721" y="1319"/>
                  <a:pt x="1755" y="1289"/>
                </a:cubicBezTo>
                <a:cubicBezTo>
                  <a:pt x="1762" y="1283"/>
                  <a:pt x="1769" y="1277"/>
                  <a:pt x="1776" y="1271"/>
                </a:cubicBezTo>
                <a:lnTo>
                  <a:pt x="1776" y="1271"/>
                </a:lnTo>
                <a:cubicBezTo>
                  <a:pt x="1780" y="1269"/>
                  <a:pt x="1786" y="1265"/>
                  <a:pt x="1794" y="1259"/>
                </a:cubicBezTo>
                <a:cubicBezTo>
                  <a:pt x="1870" y="1202"/>
                  <a:pt x="1951" y="1154"/>
                  <a:pt x="2034" y="1110"/>
                </a:cubicBezTo>
                <a:cubicBezTo>
                  <a:pt x="2052" y="1100"/>
                  <a:pt x="2071" y="1091"/>
                  <a:pt x="2089" y="1082"/>
                </a:cubicBezTo>
                <a:lnTo>
                  <a:pt x="2089" y="1082"/>
                </a:lnTo>
                <a:cubicBezTo>
                  <a:pt x="2086" y="1084"/>
                  <a:pt x="2085" y="1084"/>
                  <a:pt x="2086" y="1084"/>
                </a:cubicBezTo>
                <a:cubicBezTo>
                  <a:pt x="2089" y="1084"/>
                  <a:pt x="2172" y="1050"/>
                  <a:pt x="2193" y="1041"/>
                </a:cubicBezTo>
                <a:cubicBezTo>
                  <a:pt x="2292" y="1007"/>
                  <a:pt x="2392" y="981"/>
                  <a:pt x="2493" y="961"/>
                </a:cubicBezTo>
                <a:cubicBezTo>
                  <a:pt x="2513" y="957"/>
                  <a:pt x="2535" y="953"/>
                  <a:pt x="2556" y="951"/>
                </a:cubicBezTo>
                <a:cubicBezTo>
                  <a:pt x="2562" y="949"/>
                  <a:pt x="2567" y="948"/>
                  <a:pt x="2571" y="948"/>
                </a:cubicBezTo>
                <a:lnTo>
                  <a:pt x="2571" y="948"/>
                </a:lnTo>
                <a:cubicBezTo>
                  <a:pt x="2623" y="942"/>
                  <a:pt x="2677" y="938"/>
                  <a:pt x="2731" y="934"/>
                </a:cubicBezTo>
                <a:cubicBezTo>
                  <a:pt x="2765" y="933"/>
                  <a:pt x="2799" y="932"/>
                  <a:pt x="2834" y="932"/>
                </a:cubicBezTo>
                <a:close/>
                <a:moveTo>
                  <a:pt x="2853" y="0"/>
                </a:moveTo>
                <a:cubicBezTo>
                  <a:pt x="2340" y="0"/>
                  <a:pt x="1825" y="126"/>
                  <a:pt x="1391" y="406"/>
                </a:cubicBezTo>
                <a:cubicBezTo>
                  <a:pt x="919" y="711"/>
                  <a:pt x="595" y="1160"/>
                  <a:pt x="389" y="1678"/>
                </a:cubicBezTo>
                <a:cubicBezTo>
                  <a:pt x="0" y="2666"/>
                  <a:pt x="232" y="3845"/>
                  <a:pt x="909" y="4643"/>
                </a:cubicBezTo>
                <a:cubicBezTo>
                  <a:pt x="1420" y="5245"/>
                  <a:pt x="2192" y="5533"/>
                  <a:pt x="2966" y="5533"/>
                </a:cubicBezTo>
                <a:cubicBezTo>
                  <a:pt x="3388" y="5533"/>
                  <a:pt x="3811" y="5447"/>
                  <a:pt x="4192" y="5280"/>
                </a:cubicBezTo>
                <a:cubicBezTo>
                  <a:pt x="5172" y="4850"/>
                  <a:pt x="5728" y="3770"/>
                  <a:pt x="5744" y="2734"/>
                </a:cubicBezTo>
                <a:cubicBezTo>
                  <a:pt x="5754" y="2059"/>
                  <a:pt x="5520" y="1406"/>
                  <a:pt x="5083" y="892"/>
                </a:cubicBezTo>
                <a:cubicBezTo>
                  <a:pt x="4591" y="312"/>
                  <a:pt x="3833" y="52"/>
                  <a:pt x="3092" y="9"/>
                </a:cubicBezTo>
                <a:cubicBezTo>
                  <a:pt x="3012" y="3"/>
                  <a:pt x="2932" y="0"/>
                  <a:pt x="285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18" name="Google Shape;418;p9"/>
          <p:cNvSpPr txBox="1">
            <a:spLocks noGrp="1"/>
          </p:cNvSpPr>
          <p:nvPr>
            <p:ph type="ctrTitle"/>
          </p:nvPr>
        </p:nvSpPr>
        <p:spPr>
          <a:xfrm>
            <a:off x="1877550" y="1661550"/>
            <a:ext cx="5388900" cy="8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19" name="Google Shape;419;p9"/>
          <p:cNvSpPr txBox="1">
            <a:spLocks noGrp="1"/>
          </p:cNvSpPr>
          <p:nvPr>
            <p:ph type="subTitle" idx="1"/>
          </p:nvPr>
        </p:nvSpPr>
        <p:spPr>
          <a:xfrm>
            <a:off x="2670910" y="2554952"/>
            <a:ext cx="3802500" cy="9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9630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8"/>
          <p:cNvGrpSpPr/>
          <p:nvPr/>
        </p:nvGrpSpPr>
        <p:grpSpPr>
          <a:xfrm rot="-2005309" flipH="1">
            <a:off x="351742" y="139952"/>
            <a:ext cx="1223818" cy="1375596"/>
            <a:chOff x="5317175" y="-1206725"/>
            <a:chExt cx="627925" cy="705800"/>
          </a:xfrm>
        </p:grpSpPr>
        <p:sp>
          <p:nvSpPr>
            <p:cNvPr id="306" name="Google Shape;306;p8"/>
            <p:cNvSpPr/>
            <p:nvPr/>
          </p:nvSpPr>
          <p:spPr>
            <a:xfrm>
              <a:off x="5353200" y="-1206725"/>
              <a:ext cx="591900" cy="705800"/>
            </a:xfrm>
            <a:custGeom>
              <a:avLst/>
              <a:gdLst/>
              <a:ahLst/>
              <a:cxnLst/>
              <a:rect l="l" t="t" r="r" b="b"/>
              <a:pathLst>
                <a:path w="23676" h="28232" extrusionOk="0">
                  <a:moveTo>
                    <a:pt x="17951" y="0"/>
                  </a:moveTo>
                  <a:cubicBezTo>
                    <a:pt x="17934" y="0"/>
                    <a:pt x="17917" y="2"/>
                    <a:pt x="17899" y="7"/>
                  </a:cubicBezTo>
                  <a:cubicBezTo>
                    <a:pt x="13931" y="948"/>
                    <a:pt x="9942" y="1776"/>
                    <a:pt x="5956" y="2637"/>
                  </a:cubicBezTo>
                  <a:cubicBezTo>
                    <a:pt x="4237" y="3008"/>
                    <a:pt x="2177" y="3260"/>
                    <a:pt x="653" y="4213"/>
                  </a:cubicBezTo>
                  <a:cubicBezTo>
                    <a:pt x="365" y="4392"/>
                    <a:pt x="123" y="4644"/>
                    <a:pt x="37" y="4977"/>
                  </a:cubicBezTo>
                  <a:cubicBezTo>
                    <a:pt x="0" y="5120"/>
                    <a:pt x="16" y="5271"/>
                    <a:pt x="45" y="5414"/>
                  </a:cubicBezTo>
                  <a:cubicBezTo>
                    <a:pt x="303" y="6793"/>
                    <a:pt x="696" y="8161"/>
                    <a:pt x="1020" y="9525"/>
                  </a:cubicBezTo>
                  <a:cubicBezTo>
                    <a:pt x="1864" y="13083"/>
                    <a:pt x="2707" y="16644"/>
                    <a:pt x="3584" y="20193"/>
                  </a:cubicBezTo>
                  <a:cubicBezTo>
                    <a:pt x="4047" y="22065"/>
                    <a:pt x="4507" y="23942"/>
                    <a:pt x="5081" y="25782"/>
                  </a:cubicBezTo>
                  <a:cubicBezTo>
                    <a:pt x="5305" y="26491"/>
                    <a:pt x="5529" y="27283"/>
                    <a:pt x="5990" y="27882"/>
                  </a:cubicBezTo>
                  <a:cubicBezTo>
                    <a:pt x="6170" y="28115"/>
                    <a:pt x="6411" y="28231"/>
                    <a:pt x="6683" y="28231"/>
                  </a:cubicBezTo>
                  <a:cubicBezTo>
                    <a:pt x="6743" y="28231"/>
                    <a:pt x="6804" y="28226"/>
                    <a:pt x="6867" y="28214"/>
                  </a:cubicBezTo>
                  <a:cubicBezTo>
                    <a:pt x="10359" y="27598"/>
                    <a:pt x="13836" y="26396"/>
                    <a:pt x="17295" y="25564"/>
                  </a:cubicBezTo>
                  <a:cubicBezTo>
                    <a:pt x="19026" y="25147"/>
                    <a:pt x="20862" y="24839"/>
                    <a:pt x="22525" y="24180"/>
                  </a:cubicBezTo>
                  <a:cubicBezTo>
                    <a:pt x="23059" y="23966"/>
                    <a:pt x="23675" y="23656"/>
                    <a:pt x="23645" y="22992"/>
                  </a:cubicBezTo>
                  <a:cubicBezTo>
                    <a:pt x="23569" y="21378"/>
                    <a:pt x="22861" y="19603"/>
                    <a:pt x="22486" y="18028"/>
                  </a:cubicBezTo>
                  <a:cubicBezTo>
                    <a:pt x="21950" y="15777"/>
                    <a:pt x="21414" y="13528"/>
                    <a:pt x="20874" y="11279"/>
                  </a:cubicBezTo>
                  <a:cubicBezTo>
                    <a:pt x="19983" y="7566"/>
                    <a:pt x="19080" y="3858"/>
                    <a:pt x="18143" y="158"/>
                  </a:cubicBezTo>
                  <a:lnTo>
                    <a:pt x="18138" y="166"/>
                  </a:lnTo>
                  <a:lnTo>
                    <a:pt x="18138" y="166"/>
                  </a:lnTo>
                  <a:cubicBezTo>
                    <a:pt x="18120" y="78"/>
                    <a:pt x="18052" y="0"/>
                    <a:pt x="179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5317175" y="-1043425"/>
              <a:ext cx="197675" cy="510400"/>
            </a:xfrm>
            <a:custGeom>
              <a:avLst/>
              <a:gdLst/>
              <a:ahLst/>
              <a:cxnLst/>
              <a:rect l="l" t="t" r="r" b="b"/>
              <a:pathLst>
                <a:path w="7907" h="20416" extrusionOk="0">
                  <a:moveTo>
                    <a:pt x="731" y="1131"/>
                  </a:moveTo>
                  <a:lnTo>
                    <a:pt x="731" y="1131"/>
                  </a:lnTo>
                  <a:cubicBezTo>
                    <a:pt x="730" y="1134"/>
                    <a:pt x="728" y="1136"/>
                    <a:pt x="726" y="1139"/>
                  </a:cubicBezTo>
                  <a:cubicBezTo>
                    <a:pt x="728" y="1136"/>
                    <a:pt x="730" y="1133"/>
                    <a:pt x="731" y="1131"/>
                  </a:cubicBezTo>
                  <a:close/>
                  <a:moveTo>
                    <a:pt x="567" y="1490"/>
                  </a:moveTo>
                  <a:lnTo>
                    <a:pt x="567" y="1490"/>
                  </a:lnTo>
                  <a:cubicBezTo>
                    <a:pt x="565" y="1502"/>
                    <a:pt x="564" y="1514"/>
                    <a:pt x="563" y="1527"/>
                  </a:cubicBezTo>
                  <a:lnTo>
                    <a:pt x="563" y="1527"/>
                  </a:lnTo>
                  <a:cubicBezTo>
                    <a:pt x="563" y="1526"/>
                    <a:pt x="564" y="1516"/>
                    <a:pt x="567" y="1490"/>
                  </a:cubicBezTo>
                  <a:close/>
                  <a:moveTo>
                    <a:pt x="1375" y="3963"/>
                  </a:moveTo>
                  <a:cubicBezTo>
                    <a:pt x="1373" y="3973"/>
                    <a:pt x="1372" y="3983"/>
                    <a:pt x="1371" y="3992"/>
                  </a:cubicBezTo>
                  <a:lnTo>
                    <a:pt x="1371" y="3992"/>
                  </a:lnTo>
                  <a:cubicBezTo>
                    <a:pt x="1372" y="3989"/>
                    <a:pt x="1373" y="3981"/>
                    <a:pt x="1375" y="3963"/>
                  </a:cubicBezTo>
                  <a:close/>
                  <a:moveTo>
                    <a:pt x="1374" y="4167"/>
                  </a:moveTo>
                  <a:lnTo>
                    <a:pt x="1374" y="4167"/>
                  </a:lnTo>
                  <a:cubicBezTo>
                    <a:pt x="1374" y="4167"/>
                    <a:pt x="1374" y="4169"/>
                    <a:pt x="1375" y="4172"/>
                  </a:cubicBezTo>
                  <a:cubicBezTo>
                    <a:pt x="1375" y="4173"/>
                    <a:pt x="1375" y="4173"/>
                    <a:pt x="1375" y="4173"/>
                  </a:cubicBezTo>
                  <a:lnTo>
                    <a:pt x="1375" y="4173"/>
                  </a:lnTo>
                  <a:cubicBezTo>
                    <a:pt x="1374" y="4169"/>
                    <a:pt x="1374" y="4167"/>
                    <a:pt x="1374" y="4167"/>
                  </a:cubicBezTo>
                  <a:close/>
                  <a:moveTo>
                    <a:pt x="1929" y="6633"/>
                  </a:moveTo>
                  <a:lnTo>
                    <a:pt x="1929" y="6633"/>
                  </a:lnTo>
                  <a:cubicBezTo>
                    <a:pt x="1929" y="6637"/>
                    <a:pt x="1930" y="6640"/>
                    <a:pt x="1930" y="6642"/>
                  </a:cubicBezTo>
                  <a:lnTo>
                    <a:pt x="1930" y="6642"/>
                  </a:lnTo>
                  <a:cubicBezTo>
                    <a:pt x="1930" y="6639"/>
                    <a:pt x="1929" y="6636"/>
                    <a:pt x="1929" y="6633"/>
                  </a:cubicBezTo>
                  <a:close/>
                  <a:moveTo>
                    <a:pt x="3572" y="14481"/>
                  </a:moveTo>
                  <a:cubicBezTo>
                    <a:pt x="3571" y="14489"/>
                    <a:pt x="3570" y="14495"/>
                    <a:pt x="3570" y="14499"/>
                  </a:cubicBezTo>
                  <a:lnTo>
                    <a:pt x="3570" y="14499"/>
                  </a:lnTo>
                  <a:cubicBezTo>
                    <a:pt x="3570" y="14494"/>
                    <a:pt x="3571" y="14488"/>
                    <a:pt x="3572" y="14481"/>
                  </a:cubicBezTo>
                  <a:close/>
                  <a:moveTo>
                    <a:pt x="2413" y="0"/>
                  </a:moveTo>
                  <a:cubicBezTo>
                    <a:pt x="1546" y="0"/>
                    <a:pt x="476" y="282"/>
                    <a:pt x="123" y="1165"/>
                  </a:cubicBezTo>
                  <a:cubicBezTo>
                    <a:pt x="0" y="1478"/>
                    <a:pt x="22" y="1839"/>
                    <a:pt x="196" y="2127"/>
                  </a:cubicBezTo>
                  <a:cubicBezTo>
                    <a:pt x="401" y="2469"/>
                    <a:pt x="776" y="2675"/>
                    <a:pt x="1155" y="2770"/>
                  </a:cubicBezTo>
                  <a:cubicBezTo>
                    <a:pt x="1269" y="2798"/>
                    <a:pt x="1384" y="2819"/>
                    <a:pt x="1500" y="2833"/>
                  </a:cubicBezTo>
                  <a:lnTo>
                    <a:pt x="1500" y="2833"/>
                  </a:lnTo>
                  <a:cubicBezTo>
                    <a:pt x="1242" y="3047"/>
                    <a:pt x="1036" y="3315"/>
                    <a:pt x="921" y="3644"/>
                  </a:cubicBezTo>
                  <a:cubicBezTo>
                    <a:pt x="808" y="3973"/>
                    <a:pt x="835" y="4336"/>
                    <a:pt x="996" y="4642"/>
                  </a:cubicBezTo>
                  <a:cubicBezTo>
                    <a:pt x="1169" y="4975"/>
                    <a:pt x="1496" y="5192"/>
                    <a:pt x="1840" y="5315"/>
                  </a:cubicBezTo>
                  <a:cubicBezTo>
                    <a:pt x="1902" y="5338"/>
                    <a:pt x="1965" y="5357"/>
                    <a:pt x="2028" y="5374"/>
                  </a:cubicBezTo>
                  <a:lnTo>
                    <a:pt x="2028" y="5374"/>
                  </a:lnTo>
                  <a:cubicBezTo>
                    <a:pt x="1744" y="5586"/>
                    <a:pt x="1527" y="5870"/>
                    <a:pt x="1443" y="6242"/>
                  </a:cubicBezTo>
                  <a:cubicBezTo>
                    <a:pt x="1262" y="7048"/>
                    <a:pt x="1848" y="7712"/>
                    <a:pt x="2584" y="7941"/>
                  </a:cubicBezTo>
                  <a:cubicBezTo>
                    <a:pt x="2658" y="7965"/>
                    <a:pt x="2732" y="7984"/>
                    <a:pt x="2808" y="8000"/>
                  </a:cubicBezTo>
                  <a:lnTo>
                    <a:pt x="2808" y="8000"/>
                  </a:lnTo>
                  <a:cubicBezTo>
                    <a:pt x="2431" y="8256"/>
                    <a:pt x="2138" y="8602"/>
                    <a:pt x="2056" y="9064"/>
                  </a:cubicBezTo>
                  <a:cubicBezTo>
                    <a:pt x="1911" y="9870"/>
                    <a:pt x="2528" y="10511"/>
                    <a:pt x="3267" y="10708"/>
                  </a:cubicBezTo>
                  <a:cubicBezTo>
                    <a:pt x="3282" y="10712"/>
                    <a:pt x="3297" y="10716"/>
                    <a:pt x="3312" y="10720"/>
                  </a:cubicBezTo>
                  <a:lnTo>
                    <a:pt x="3312" y="10720"/>
                  </a:lnTo>
                  <a:cubicBezTo>
                    <a:pt x="3024" y="10948"/>
                    <a:pt x="2806" y="11245"/>
                    <a:pt x="2729" y="11623"/>
                  </a:cubicBezTo>
                  <a:cubicBezTo>
                    <a:pt x="2566" y="12417"/>
                    <a:pt x="3129" y="13070"/>
                    <a:pt x="3855" y="13295"/>
                  </a:cubicBezTo>
                  <a:lnTo>
                    <a:pt x="3855" y="13295"/>
                  </a:lnTo>
                  <a:cubicBezTo>
                    <a:pt x="3513" y="13516"/>
                    <a:pt x="3238" y="13816"/>
                    <a:pt x="3106" y="14221"/>
                  </a:cubicBezTo>
                  <a:cubicBezTo>
                    <a:pt x="2856" y="14993"/>
                    <a:pt x="3441" y="15658"/>
                    <a:pt x="4170" y="15824"/>
                  </a:cubicBezTo>
                  <a:cubicBezTo>
                    <a:pt x="4237" y="15839"/>
                    <a:pt x="4304" y="15850"/>
                    <a:pt x="4371" y="15859"/>
                  </a:cubicBezTo>
                  <a:lnTo>
                    <a:pt x="4371" y="15859"/>
                  </a:lnTo>
                  <a:cubicBezTo>
                    <a:pt x="4061" y="16111"/>
                    <a:pt x="3820" y="16426"/>
                    <a:pt x="3727" y="16813"/>
                  </a:cubicBezTo>
                  <a:cubicBezTo>
                    <a:pt x="3646" y="17156"/>
                    <a:pt x="3719" y="17504"/>
                    <a:pt x="3948" y="17777"/>
                  </a:cubicBezTo>
                  <a:cubicBezTo>
                    <a:pt x="4198" y="18073"/>
                    <a:pt x="4593" y="18216"/>
                    <a:pt x="4968" y="18270"/>
                  </a:cubicBezTo>
                  <a:cubicBezTo>
                    <a:pt x="4989" y="18273"/>
                    <a:pt x="5010" y="18276"/>
                    <a:pt x="5031" y="18279"/>
                  </a:cubicBezTo>
                  <a:lnTo>
                    <a:pt x="5031" y="18279"/>
                  </a:lnTo>
                  <a:cubicBezTo>
                    <a:pt x="4780" y="18488"/>
                    <a:pt x="4568" y="18753"/>
                    <a:pt x="4489" y="19072"/>
                  </a:cubicBezTo>
                  <a:cubicBezTo>
                    <a:pt x="4404" y="19411"/>
                    <a:pt x="4489" y="19764"/>
                    <a:pt x="4730" y="20018"/>
                  </a:cubicBezTo>
                  <a:cubicBezTo>
                    <a:pt x="4994" y="20296"/>
                    <a:pt x="5393" y="20403"/>
                    <a:pt x="5764" y="20415"/>
                  </a:cubicBezTo>
                  <a:cubicBezTo>
                    <a:pt x="5789" y="20415"/>
                    <a:pt x="5813" y="20416"/>
                    <a:pt x="5837" y="20416"/>
                  </a:cubicBezTo>
                  <a:cubicBezTo>
                    <a:pt x="6475" y="20416"/>
                    <a:pt x="7102" y="20166"/>
                    <a:pt x="7655" y="19871"/>
                  </a:cubicBezTo>
                  <a:cubicBezTo>
                    <a:pt x="7906" y="19736"/>
                    <a:pt x="7752" y="19390"/>
                    <a:pt x="7518" y="19390"/>
                  </a:cubicBezTo>
                  <a:cubicBezTo>
                    <a:pt x="7478" y="19390"/>
                    <a:pt x="7436" y="19400"/>
                    <a:pt x="7393" y="19423"/>
                  </a:cubicBezTo>
                  <a:cubicBezTo>
                    <a:pt x="6951" y="19659"/>
                    <a:pt x="6446" y="19864"/>
                    <a:pt x="5962" y="19893"/>
                  </a:cubicBezTo>
                  <a:cubicBezTo>
                    <a:pt x="5915" y="19896"/>
                    <a:pt x="5869" y="19897"/>
                    <a:pt x="5823" y="19897"/>
                  </a:cubicBezTo>
                  <a:cubicBezTo>
                    <a:pt x="5777" y="19897"/>
                    <a:pt x="5731" y="19896"/>
                    <a:pt x="5686" y="19893"/>
                  </a:cubicBezTo>
                  <a:cubicBezTo>
                    <a:pt x="5607" y="19887"/>
                    <a:pt x="5583" y="19885"/>
                    <a:pt x="5476" y="19856"/>
                  </a:cubicBezTo>
                  <a:cubicBezTo>
                    <a:pt x="5440" y="19848"/>
                    <a:pt x="5406" y="19836"/>
                    <a:pt x="5369" y="19826"/>
                  </a:cubicBezTo>
                  <a:cubicBezTo>
                    <a:pt x="5360" y="19823"/>
                    <a:pt x="5350" y="19819"/>
                    <a:pt x="5341" y="19815"/>
                  </a:cubicBezTo>
                  <a:lnTo>
                    <a:pt x="5341" y="19815"/>
                  </a:lnTo>
                  <a:cubicBezTo>
                    <a:pt x="5343" y="19815"/>
                    <a:pt x="5344" y="19816"/>
                    <a:pt x="5344" y="19816"/>
                  </a:cubicBezTo>
                  <a:cubicBezTo>
                    <a:pt x="5344" y="19816"/>
                    <a:pt x="5340" y="19814"/>
                    <a:pt x="5326" y="19809"/>
                  </a:cubicBezTo>
                  <a:lnTo>
                    <a:pt x="5326" y="19809"/>
                  </a:lnTo>
                  <a:cubicBezTo>
                    <a:pt x="5331" y="19811"/>
                    <a:pt x="5336" y="19813"/>
                    <a:pt x="5341" y="19815"/>
                  </a:cubicBezTo>
                  <a:lnTo>
                    <a:pt x="5341" y="19815"/>
                  </a:lnTo>
                  <a:cubicBezTo>
                    <a:pt x="5336" y="19813"/>
                    <a:pt x="5328" y="19810"/>
                    <a:pt x="5322" y="19807"/>
                  </a:cubicBezTo>
                  <a:lnTo>
                    <a:pt x="5322" y="19807"/>
                  </a:lnTo>
                  <a:cubicBezTo>
                    <a:pt x="5323" y="19808"/>
                    <a:pt x="5325" y="19808"/>
                    <a:pt x="5326" y="19809"/>
                  </a:cubicBezTo>
                  <a:lnTo>
                    <a:pt x="5326" y="19809"/>
                  </a:lnTo>
                  <a:cubicBezTo>
                    <a:pt x="5325" y="19808"/>
                    <a:pt x="5323" y="19808"/>
                    <a:pt x="5321" y="19807"/>
                  </a:cubicBezTo>
                  <a:lnTo>
                    <a:pt x="5321" y="19807"/>
                  </a:lnTo>
                  <a:cubicBezTo>
                    <a:pt x="5319" y="19806"/>
                    <a:pt x="5317" y="19805"/>
                    <a:pt x="5315" y="19804"/>
                  </a:cubicBezTo>
                  <a:cubicBezTo>
                    <a:pt x="5287" y="19790"/>
                    <a:pt x="5260" y="19776"/>
                    <a:pt x="5234" y="19762"/>
                  </a:cubicBezTo>
                  <a:cubicBezTo>
                    <a:pt x="5220" y="19753"/>
                    <a:pt x="5164" y="19711"/>
                    <a:pt x="5160" y="19711"/>
                  </a:cubicBezTo>
                  <a:lnTo>
                    <a:pt x="5160" y="19711"/>
                  </a:lnTo>
                  <a:cubicBezTo>
                    <a:pt x="5159" y="19711"/>
                    <a:pt x="5163" y="19715"/>
                    <a:pt x="5176" y="19725"/>
                  </a:cubicBezTo>
                  <a:cubicBezTo>
                    <a:pt x="5137" y="19693"/>
                    <a:pt x="5100" y="19658"/>
                    <a:pt x="5067" y="19620"/>
                  </a:cubicBezTo>
                  <a:lnTo>
                    <a:pt x="5067" y="19620"/>
                  </a:lnTo>
                  <a:cubicBezTo>
                    <a:pt x="5065" y="19615"/>
                    <a:pt x="5038" y="19577"/>
                    <a:pt x="5031" y="19566"/>
                  </a:cubicBezTo>
                  <a:cubicBezTo>
                    <a:pt x="5023" y="19550"/>
                    <a:pt x="5017" y="19536"/>
                    <a:pt x="5007" y="19520"/>
                  </a:cubicBezTo>
                  <a:cubicBezTo>
                    <a:pt x="4998" y="19494"/>
                    <a:pt x="4990" y="19467"/>
                    <a:pt x="4982" y="19439"/>
                  </a:cubicBezTo>
                  <a:cubicBezTo>
                    <a:pt x="4978" y="19429"/>
                    <a:pt x="4978" y="19417"/>
                    <a:pt x="4974" y="19407"/>
                  </a:cubicBezTo>
                  <a:cubicBezTo>
                    <a:pt x="4972" y="19379"/>
                    <a:pt x="4970" y="19351"/>
                    <a:pt x="4972" y="19320"/>
                  </a:cubicBezTo>
                  <a:cubicBezTo>
                    <a:pt x="4972" y="19308"/>
                    <a:pt x="4972" y="19298"/>
                    <a:pt x="4972" y="19286"/>
                  </a:cubicBezTo>
                  <a:cubicBezTo>
                    <a:pt x="4972" y="19281"/>
                    <a:pt x="4972" y="19277"/>
                    <a:pt x="4973" y="19274"/>
                  </a:cubicBezTo>
                  <a:lnTo>
                    <a:pt x="4973" y="19274"/>
                  </a:lnTo>
                  <a:cubicBezTo>
                    <a:pt x="4973" y="19272"/>
                    <a:pt x="4974" y="19270"/>
                    <a:pt x="4974" y="19266"/>
                  </a:cubicBezTo>
                  <a:cubicBezTo>
                    <a:pt x="4988" y="19203"/>
                    <a:pt x="5004" y="19143"/>
                    <a:pt x="5029" y="19083"/>
                  </a:cubicBezTo>
                  <a:lnTo>
                    <a:pt x="5029" y="19083"/>
                  </a:lnTo>
                  <a:cubicBezTo>
                    <a:pt x="5023" y="19097"/>
                    <a:pt x="5021" y="19103"/>
                    <a:pt x="5021" y="19103"/>
                  </a:cubicBezTo>
                  <a:cubicBezTo>
                    <a:pt x="5023" y="19103"/>
                    <a:pt x="5043" y="19056"/>
                    <a:pt x="5051" y="19044"/>
                  </a:cubicBezTo>
                  <a:cubicBezTo>
                    <a:pt x="5069" y="19008"/>
                    <a:pt x="5089" y="18976"/>
                    <a:pt x="5111" y="18941"/>
                  </a:cubicBezTo>
                  <a:cubicBezTo>
                    <a:pt x="5123" y="18923"/>
                    <a:pt x="5135" y="18905"/>
                    <a:pt x="5150" y="18887"/>
                  </a:cubicBezTo>
                  <a:lnTo>
                    <a:pt x="5150" y="18887"/>
                  </a:lnTo>
                  <a:cubicBezTo>
                    <a:pt x="5140" y="18901"/>
                    <a:pt x="5136" y="18905"/>
                    <a:pt x="5136" y="18905"/>
                  </a:cubicBezTo>
                  <a:cubicBezTo>
                    <a:pt x="5136" y="18905"/>
                    <a:pt x="5148" y="18890"/>
                    <a:pt x="5152" y="18885"/>
                  </a:cubicBezTo>
                  <a:cubicBezTo>
                    <a:pt x="5178" y="18855"/>
                    <a:pt x="5204" y="18825"/>
                    <a:pt x="5230" y="18794"/>
                  </a:cubicBezTo>
                  <a:cubicBezTo>
                    <a:pt x="5283" y="18742"/>
                    <a:pt x="5387" y="18649"/>
                    <a:pt x="5418" y="18627"/>
                  </a:cubicBezTo>
                  <a:cubicBezTo>
                    <a:pt x="5645" y="18455"/>
                    <a:pt x="5902" y="18331"/>
                    <a:pt x="6172" y="18239"/>
                  </a:cubicBezTo>
                  <a:lnTo>
                    <a:pt x="6172" y="18239"/>
                  </a:lnTo>
                  <a:cubicBezTo>
                    <a:pt x="6452" y="18191"/>
                    <a:pt x="6729" y="18121"/>
                    <a:pt x="6998" y="18041"/>
                  </a:cubicBezTo>
                  <a:lnTo>
                    <a:pt x="6998" y="18041"/>
                  </a:lnTo>
                  <a:cubicBezTo>
                    <a:pt x="6998" y="18041"/>
                    <a:pt x="6998" y="18041"/>
                    <a:pt x="6998" y="18041"/>
                  </a:cubicBezTo>
                  <a:cubicBezTo>
                    <a:pt x="7305" y="17949"/>
                    <a:pt x="7196" y="17537"/>
                    <a:pt x="6910" y="17537"/>
                  </a:cubicBezTo>
                  <a:cubicBezTo>
                    <a:pt x="6894" y="17537"/>
                    <a:pt x="6878" y="17538"/>
                    <a:pt x="6861" y="17541"/>
                  </a:cubicBezTo>
                  <a:cubicBezTo>
                    <a:pt x="6588" y="17585"/>
                    <a:pt x="6310" y="17647"/>
                    <a:pt x="6043" y="17736"/>
                  </a:cubicBezTo>
                  <a:lnTo>
                    <a:pt x="6043" y="17736"/>
                  </a:lnTo>
                  <a:cubicBezTo>
                    <a:pt x="5841" y="17768"/>
                    <a:pt x="5637" y="17787"/>
                    <a:pt x="5432" y="17787"/>
                  </a:cubicBezTo>
                  <a:cubicBezTo>
                    <a:pt x="5373" y="17787"/>
                    <a:pt x="5314" y="17786"/>
                    <a:pt x="5254" y="17783"/>
                  </a:cubicBezTo>
                  <a:cubicBezTo>
                    <a:pt x="5073" y="17772"/>
                    <a:pt x="4914" y="17748"/>
                    <a:pt x="4728" y="17684"/>
                  </a:cubicBezTo>
                  <a:cubicBezTo>
                    <a:pt x="4672" y="17666"/>
                    <a:pt x="4668" y="17664"/>
                    <a:pt x="4652" y="17656"/>
                  </a:cubicBezTo>
                  <a:cubicBezTo>
                    <a:pt x="4618" y="17639"/>
                    <a:pt x="4581" y="17623"/>
                    <a:pt x="4549" y="17603"/>
                  </a:cubicBezTo>
                  <a:cubicBezTo>
                    <a:pt x="4519" y="17587"/>
                    <a:pt x="4493" y="17569"/>
                    <a:pt x="4464" y="17551"/>
                  </a:cubicBezTo>
                  <a:cubicBezTo>
                    <a:pt x="4455" y="17545"/>
                    <a:pt x="4445" y="17538"/>
                    <a:pt x="4435" y="17531"/>
                  </a:cubicBezTo>
                  <a:lnTo>
                    <a:pt x="4435" y="17531"/>
                  </a:lnTo>
                  <a:cubicBezTo>
                    <a:pt x="4440" y="17534"/>
                    <a:pt x="4442" y="17535"/>
                    <a:pt x="4442" y="17535"/>
                  </a:cubicBezTo>
                  <a:cubicBezTo>
                    <a:pt x="4443" y="17535"/>
                    <a:pt x="4414" y="17513"/>
                    <a:pt x="4410" y="17508"/>
                  </a:cubicBezTo>
                  <a:cubicBezTo>
                    <a:pt x="4386" y="17486"/>
                    <a:pt x="4364" y="17462"/>
                    <a:pt x="4339" y="17438"/>
                  </a:cubicBezTo>
                  <a:cubicBezTo>
                    <a:pt x="4329" y="17428"/>
                    <a:pt x="4324" y="17423"/>
                    <a:pt x="4321" y="17421"/>
                  </a:cubicBezTo>
                  <a:lnTo>
                    <a:pt x="4321" y="17421"/>
                  </a:lnTo>
                  <a:cubicBezTo>
                    <a:pt x="4319" y="17418"/>
                    <a:pt x="4315" y="17411"/>
                    <a:pt x="4309" y="17402"/>
                  </a:cubicBezTo>
                  <a:cubicBezTo>
                    <a:pt x="4295" y="17377"/>
                    <a:pt x="4281" y="17353"/>
                    <a:pt x="4265" y="17329"/>
                  </a:cubicBezTo>
                  <a:cubicBezTo>
                    <a:pt x="4258" y="17317"/>
                    <a:pt x="4253" y="17310"/>
                    <a:pt x="4250" y="17306"/>
                  </a:cubicBezTo>
                  <a:lnTo>
                    <a:pt x="4250" y="17306"/>
                  </a:lnTo>
                  <a:cubicBezTo>
                    <a:pt x="4250" y="17302"/>
                    <a:pt x="4248" y="17295"/>
                    <a:pt x="4245" y="17283"/>
                  </a:cubicBezTo>
                  <a:cubicBezTo>
                    <a:pt x="4235" y="17255"/>
                    <a:pt x="4227" y="17226"/>
                    <a:pt x="4218" y="17196"/>
                  </a:cubicBezTo>
                  <a:cubicBezTo>
                    <a:pt x="4216" y="17184"/>
                    <a:pt x="4214" y="17172"/>
                    <a:pt x="4212" y="17160"/>
                  </a:cubicBezTo>
                  <a:cubicBezTo>
                    <a:pt x="4212" y="17160"/>
                    <a:pt x="4212" y="17160"/>
                    <a:pt x="4212" y="17160"/>
                  </a:cubicBezTo>
                  <a:lnTo>
                    <a:pt x="4212" y="17160"/>
                  </a:lnTo>
                  <a:cubicBezTo>
                    <a:pt x="4212" y="17134"/>
                    <a:pt x="4210" y="17107"/>
                    <a:pt x="4210" y="17083"/>
                  </a:cubicBezTo>
                  <a:cubicBezTo>
                    <a:pt x="4210" y="17066"/>
                    <a:pt x="4220" y="16997"/>
                    <a:pt x="4218" y="16997"/>
                  </a:cubicBezTo>
                  <a:lnTo>
                    <a:pt x="4218" y="16997"/>
                  </a:lnTo>
                  <a:cubicBezTo>
                    <a:pt x="4217" y="16997"/>
                    <a:pt x="4216" y="17003"/>
                    <a:pt x="4212" y="17019"/>
                  </a:cubicBezTo>
                  <a:cubicBezTo>
                    <a:pt x="4225" y="16954"/>
                    <a:pt x="4241" y="16894"/>
                    <a:pt x="4263" y="16833"/>
                  </a:cubicBezTo>
                  <a:cubicBezTo>
                    <a:pt x="4267" y="16819"/>
                    <a:pt x="4269" y="16814"/>
                    <a:pt x="4269" y="16812"/>
                  </a:cubicBezTo>
                  <a:lnTo>
                    <a:pt x="4269" y="16812"/>
                  </a:lnTo>
                  <a:cubicBezTo>
                    <a:pt x="4270" y="16810"/>
                    <a:pt x="4274" y="16803"/>
                    <a:pt x="4283" y="16787"/>
                  </a:cubicBezTo>
                  <a:cubicBezTo>
                    <a:pt x="4303" y="16747"/>
                    <a:pt x="4323" y="16706"/>
                    <a:pt x="4347" y="16668"/>
                  </a:cubicBezTo>
                  <a:cubicBezTo>
                    <a:pt x="4394" y="16591"/>
                    <a:pt x="4420" y="16557"/>
                    <a:pt x="4456" y="16513"/>
                  </a:cubicBezTo>
                  <a:cubicBezTo>
                    <a:pt x="4517" y="16442"/>
                    <a:pt x="4583" y="16376"/>
                    <a:pt x="4654" y="16311"/>
                  </a:cubicBezTo>
                  <a:cubicBezTo>
                    <a:pt x="4936" y="16059"/>
                    <a:pt x="5301" y="15872"/>
                    <a:pt x="5676" y="15737"/>
                  </a:cubicBezTo>
                  <a:lnTo>
                    <a:pt x="5676" y="15737"/>
                  </a:lnTo>
                  <a:cubicBezTo>
                    <a:pt x="5788" y="15705"/>
                    <a:pt x="5898" y="15669"/>
                    <a:pt x="6006" y="15630"/>
                  </a:cubicBezTo>
                  <a:lnTo>
                    <a:pt x="6006" y="15630"/>
                  </a:lnTo>
                  <a:cubicBezTo>
                    <a:pt x="6006" y="15630"/>
                    <a:pt x="6006" y="15630"/>
                    <a:pt x="6006" y="15630"/>
                  </a:cubicBezTo>
                  <a:cubicBezTo>
                    <a:pt x="6289" y="15529"/>
                    <a:pt x="6212" y="15120"/>
                    <a:pt x="5950" y="15120"/>
                  </a:cubicBezTo>
                  <a:cubicBezTo>
                    <a:pt x="5925" y="15120"/>
                    <a:pt x="5898" y="15124"/>
                    <a:pt x="5869" y="15132"/>
                  </a:cubicBezTo>
                  <a:cubicBezTo>
                    <a:pt x="5759" y="15164"/>
                    <a:pt x="5644" y="15200"/>
                    <a:pt x="5528" y="15241"/>
                  </a:cubicBezTo>
                  <a:lnTo>
                    <a:pt x="5528" y="15241"/>
                  </a:lnTo>
                  <a:cubicBezTo>
                    <a:pt x="5261" y="15316"/>
                    <a:pt x="4987" y="15365"/>
                    <a:pt x="4710" y="15365"/>
                  </a:cubicBezTo>
                  <a:cubicBezTo>
                    <a:pt x="4624" y="15365"/>
                    <a:pt x="4538" y="15360"/>
                    <a:pt x="4452" y="15350"/>
                  </a:cubicBezTo>
                  <a:cubicBezTo>
                    <a:pt x="4416" y="15346"/>
                    <a:pt x="4309" y="15326"/>
                    <a:pt x="4233" y="15306"/>
                  </a:cubicBezTo>
                  <a:cubicBezTo>
                    <a:pt x="4192" y="15296"/>
                    <a:pt x="4154" y="15283"/>
                    <a:pt x="4116" y="15269"/>
                  </a:cubicBezTo>
                  <a:cubicBezTo>
                    <a:pt x="4100" y="15263"/>
                    <a:pt x="4085" y="15257"/>
                    <a:pt x="4069" y="15251"/>
                  </a:cubicBezTo>
                  <a:cubicBezTo>
                    <a:pt x="4059" y="15247"/>
                    <a:pt x="4055" y="15246"/>
                    <a:pt x="4053" y="15246"/>
                  </a:cubicBezTo>
                  <a:lnTo>
                    <a:pt x="4053" y="15246"/>
                  </a:lnTo>
                  <a:cubicBezTo>
                    <a:pt x="4053" y="15246"/>
                    <a:pt x="4053" y="15246"/>
                    <a:pt x="4053" y="15246"/>
                  </a:cubicBezTo>
                  <a:lnTo>
                    <a:pt x="4053" y="15246"/>
                  </a:lnTo>
                  <a:cubicBezTo>
                    <a:pt x="4049" y="15244"/>
                    <a:pt x="4044" y="15241"/>
                    <a:pt x="4035" y="15237"/>
                  </a:cubicBezTo>
                  <a:cubicBezTo>
                    <a:pt x="3971" y="15203"/>
                    <a:pt x="3906" y="15169"/>
                    <a:pt x="3846" y="15126"/>
                  </a:cubicBezTo>
                  <a:cubicBezTo>
                    <a:pt x="3834" y="15118"/>
                    <a:pt x="3829" y="15115"/>
                    <a:pt x="3828" y="15114"/>
                  </a:cubicBezTo>
                  <a:lnTo>
                    <a:pt x="3828" y="15114"/>
                  </a:lnTo>
                  <a:cubicBezTo>
                    <a:pt x="3825" y="15111"/>
                    <a:pt x="3820" y="15106"/>
                    <a:pt x="3809" y="15096"/>
                  </a:cubicBezTo>
                  <a:cubicBezTo>
                    <a:pt x="3781" y="15068"/>
                    <a:pt x="3751" y="15040"/>
                    <a:pt x="3725" y="15011"/>
                  </a:cubicBezTo>
                  <a:cubicBezTo>
                    <a:pt x="3664" y="14947"/>
                    <a:pt x="3612" y="14850"/>
                    <a:pt x="3586" y="14747"/>
                  </a:cubicBezTo>
                  <a:cubicBezTo>
                    <a:pt x="3580" y="14726"/>
                    <a:pt x="3575" y="14705"/>
                    <a:pt x="3571" y="14683"/>
                  </a:cubicBezTo>
                  <a:lnTo>
                    <a:pt x="3571" y="14683"/>
                  </a:lnTo>
                  <a:cubicBezTo>
                    <a:pt x="3571" y="14675"/>
                    <a:pt x="3565" y="14628"/>
                    <a:pt x="3565" y="14614"/>
                  </a:cubicBezTo>
                  <a:cubicBezTo>
                    <a:pt x="3565" y="14584"/>
                    <a:pt x="3567" y="14552"/>
                    <a:pt x="3567" y="14520"/>
                  </a:cubicBezTo>
                  <a:cubicBezTo>
                    <a:pt x="3568" y="14516"/>
                    <a:pt x="3569" y="14512"/>
                    <a:pt x="3569" y="14509"/>
                  </a:cubicBezTo>
                  <a:lnTo>
                    <a:pt x="3569" y="14509"/>
                  </a:lnTo>
                  <a:cubicBezTo>
                    <a:pt x="3569" y="14510"/>
                    <a:pt x="3569" y="14511"/>
                    <a:pt x="3569" y="14511"/>
                  </a:cubicBezTo>
                  <a:cubicBezTo>
                    <a:pt x="3570" y="14511"/>
                    <a:pt x="3577" y="14465"/>
                    <a:pt x="3580" y="14455"/>
                  </a:cubicBezTo>
                  <a:cubicBezTo>
                    <a:pt x="3588" y="14423"/>
                    <a:pt x="3596" y="14391"/>
                    <a:pt x="3606" y="14358"/>
                  </a:cubicBezTo>
                  <a:cubicBezTo>
                    <a:pt x="3610" y="14344"/>
                    <a:pt x="3634" y="14288"/>
                    <a:pt x="3633" y="14288"/>
                  </a:cubicBezTo>
                  <a:lnTo>
                    <a:pt x="3633" y="14288"/>
                  </a:lnTo>
                  <a:cubicBezTo>
                    <a:pt x="3633" y="14288"/>
                    <a:pt x="3630" y="14293"/>
                    <a:pt x="3624" y="14306"/>
                  </a:cubicBezTo>
                  <a:cubicBezTo>
                    <a:pt x="3654" y="14239"/>
                    <a:pt x="3690" y="14175"/>
                    <a:pt x="3733" y="14115"/>
                  </a:cubicBezTo>
                  <a:cubicBezTo>
                    <a:pt x="3787" y="14036"/>
                    <a:pt x="3952" y="13867"/>
                    <a:pt x="4047" y="13798"/>
                  </a:cubicBezTo>
                  <a:cubicBezTo>
                    <a:pt x="4311" y="13605"/>
                    <a:pt x="4614" y="13475"/>
                    <a:pt x="4930" y="13387"/>
                  </a:cubicBezTo>
                  <a:lnTo>
                    <a:pt x="4930" y="13387"/>
                  </a:lnTo>
                  <a:cubicBezTo>
                    <a:pt x="5172" y="13364"/>
                    <a:pt x="5412" y="13315"/>
                    <a:pt x="5643" y="13252"/>
                  </a:cubicBezTo>
                  <a:cubicBezTo>
                    <a:pt x="5905" y="13182"/>
                    <a:pt x="5876" y="12742"/>
                    <a:pt x="5607" y="12742"/>
                  </a:cubicBezTo>
                  <a:cubicBezTo>
                    <a:pt x="5597" y="12742"/>
                    <a:pt x="5586" y="12743"/>
                    <a:pt x="5575" y="12744"/>
                  </a:cubicBezTo>
                  <a:cubicBezTo>
                    <a:pt x="5352" y="12771"/>
                    <a:pt x="5114" y="12813"/>
                    <a:pt x="4876" y="12873"/>
                  </a:cubicBezTo>
                  <a:lnTo>
                    <a:pt x="4876" y="12873"/>
                  </a:lnTo>
                  <a:cubicBezTo>
                    <a:pt x="4785" y="12882"/>
                    <a:pt x="4695" y="12886"/>
                    <a:pt x="4605" y="12886"/>
                  </a:cubicBezTo>
                  <a:cubicBezTo>
                    <a:pt x="4462" y="12886"/>
                    <a:pt x="4321" y="12874"/>
                    <a:pt x="4186" y="12847"/>
                  </a:cubicBezTo>
                  <a:cubicBezTo>
                    <a:pt x="3995" y="12806"/>
                    <a:pt x="3870" y="12764"/>
                    <a:pt x="3715" y="12675"/>
                  </a:cubicBezTo>
                  <a:cubicBezTo>
                    <a:pt x="3580" y="12599"/>
                    <a:pt x="3521" y="12551"/>
                    <a:pt x="3404" y="12422"/>
                  </a:cubicBezTo>
                  <a:cubicBezTo>
                    <a:pt x="3380" y="12393"/>
                    <a:pt x="3358" y="12363"/>
                    <a:pt x="3316" y="12289"/>
                  </a:cubicBezTo>
                  <a:cubicBezTo>
                    <a:pt x="3299" y="12260"/>
                    <a:pt x="3285" y="12232"/>
                    <a:pt x="3273" y="12202"/>
                  </a:cubicBezTo>
                  <a:lnTo>
                    <a:pt x="3273" y="12202"/>
                  </a:lnTo>
                  <a:cubicBezTo>
                    <a:pt x="3278" y="12213"/>
                    <a:pt x="3281" y="12218"/>
                    <a:pt x="3281" y="12218"/>
                  </a:cubicBezTo>
                  <a:cubicBezTo>
                    <a:pt x="3282" y="12218"/>
                    <a:pt x="3256" y="12152"/>
                    <a:pt x="3251" y="12137"/>
                  </a:cubicBezTo>
                  <a:cubicBezTo>
                    <a:pt x="3241" y="12109"/>
                    <a:pt x="3235" y="12079"/>
                    <a:pt x="3227" y="12049"/>
                  </a:cubicBezTo>
                  <a:cubicBezTo>
                    <a:pt x="3225" y="12031"/>
                    <a:pt x="3221" y="12016"/>
                    <a:pt x="3219" y="11998"/>
                  </a:cubicBezTo>
                  <a:lnTo>
                    <a:pt x="3219" y="11998"/>
                  </a:lnTo>
                  <a:cubicBezTo>
                    <a:pt x="3219" y="11997"/>
                    <a:pt x="3219" y="11996"/>
                    <a:pt x="3219" y="11994"/>
                  </a:cubicBezTo>
                  <a:cubicBezTo>
                    <a:pt x="3215" y="11929"/>
                    <a:pt x="3215" y="11865"/>
                    <a:pt x="3220" y="11801"/>
                  </a:cubicBezTo>
                  <a:lnTo>
                    <a:pt x="3220" y="11801"/>
                  </a:lnTo>
                  <a:cubicBezTo>
                    <a:pt x="3219" y="11805"/>
                    <a:pt x="3219" y="11807"/>
                    <a:pt x="3220" y="11807"/>
                  </a:cubicBezTo>
                  <a:cubicBezTo>
                    <a:pt x="3222" y="11807"/>
                    <a:pt x="3232" y="11743"/>
                    <a:pt x="3235" y="11730"/>
                  </a:cubicBezTo>
                  <a:cubicBezTo>
                    <a:pt x="3241" y="11702"/>
                    <a:pt x="3249" y="11674"/>
                    <a:pt x="3257" y="11646"/>
                  </a:cubicBezTo>
                  <a:cubicBezTo>
                    <a:pt x="3262" y="11634"/>
                    <a:pt x="3288" y="11570"/>
                    <a:pt x="3286" y="11570"/>
                  </a:cubicBezTo>
                  <a:lnTo>
                    <a:pt x="3286" y="11570"/>
                  </a:lnTo>
                  <a:cubicBezTo>
                    <a:pt x="3286" y="11570"/>
                    <a:pt x="3285" y="11571"/>
                    <a:pt x="3284" y="11572"/>
                  </a:cubicBezTo>
                  <a:lnTo>
                    <a:pt x="3284" y="11572"/>
                  </a:lnTo>
                  <a:cubicBezTo>
                    <a:pt x="3301" y="11538"/>
                    <a:pt x="3318" y="11505"/>
                    <a:pt x="3338" y="11472"/>
                  </a:cubicBezTo>
                  <a:cubicBezTo>
                    <a:pt x="3414" y="11337"/>
                    <a:pt x="3493" y="11251"/>
                    <a:pt x="3630" y="11132"/>
                  </a:cubicBezTo>
                  <a:cubicBezTo>
                    <a:pt x="3821" y="10968"/>
                    <a:pt x="4068" y="10848"/>
                    <a:pt x="4331" y="10762"/>
                  </a:cubicBezTo>
                  <a:lnTo>
                    <a:pt x="4331" y="10762"/>
                  </a:lnTo>
                  <a:cubicBezTo>
                    <a:pt x="4556" y="10731"/>
                    <a:pt x="4778" y="10678"/>
                    <a:pt x="4992" y="10610"/>
                  </a:cubicBezTo>
                  <a:lnTo>
                    <a:pt x="4992" y="10610"/>
                  </a:lnTo>
                  <a:cubicBezTo>
                    <a:pt x="4992" y="10610"/>
                    <a:pt x="4992" y="10610"/>
                    <a:pt x="4992" y="10610"/>
                  </a:cubicBezTo>
                  <a:cubicBezTo>
                    <a:pt x="5300" y="10512"/>
                    <a:pt x="5191" y="10108"/>
                    <a:pt x="4904" y="10108"/>
                  </a:cubicBezTo>
                  <a:cubicBezTo>
                    <a:pt x="4888" y="10108"/>
                    <a:pt x="4872" y="10109"/>
                    <a:pt x="4855" y="10112"/>
                  </a:cubicBezTo>
                  <a:cubicBezTo>
                    <a:pt x="4662" y="10141"/>
                    <a:pt x="4456" y="10185"/>
                    <a:pt x="4252" y="10248"/>
                  </a:cubicBezTo>
                  <a:lnTo>
                    <a:pt x="4252" y="10248"/>
                  </a:lnTo>
                  <a:cubicBezTo>
                    <a:pt x="4133" y="10264"/>
                    <a:pt x="4014" y="10273"/>
                    <a:pt x="3899" y="10273"/>
                  </a:cubicBezTo>
                  <a:cubicBezTo>
                    <a:pt x="3789" y="10273"/>
                    <a:pt x="3682" y="10265"/>
                    <a:pt x="3582" y="10247"/>
                  </a:cubicBezTo>
                  <a:cubicBezTo>
                    <a:pt x="3495" y="10233"/>
                    <a:pt x="3410" y="10213"/>
                    <a:pt x="3328" y="10186"/>
                  </a:cubicBezTo>
                  <a:cubicBezTo>
                    <a:pt x="3217" y="10152"/>
                    <a:pt x="3199" y="10146"/>
                    <a:pt x="3108" y="10098"/>
                  </a:cubicBezTo>
                  <a:cubicBezTo>
                    <a:pt x="3043" y="10066"/>
                    <a:pt x="2983" y="10029"/>
                    <a:pt x="2925" y="9989"/>
                  </a:cubicBezTo>
                  <a:cubicBezTo>
                    <a:pt x="2870" y="9951"/>
                    <a:pt x="2917" y="9987"/>
                    <a:pt x="2870" y="9945"/>
                  </a:cubicBezTo>
                  <a:cubicBezTo>
                    <a:pt x="2838" y="9914"/>
                    <a:pt x="2806" y="9886"/>
                    <a:pt x="2775" y="9854"/>
                  </a:cubicBezTo>
                  <a:cubicBezTo>
                    <a:pt x="2754" y="9831"/>
                    <a:pt x="2733" y="9806"/>
                    <a:pt x="2713" y="9782"/>
                  </a:cubicBezTo>
                  <a:lnTo>
                    <a:pt x="2713" y="9782"/>
                  </a:lnTo>
                  <a:cubicBezTo>
                    <a:pt x="2705" y="9770"/>
                    <a:pt x="2684" y="9740"/>
                    <a:pt x="2679" y="9731"/>
                  </a:cubicBezTo>
                  <a:cubicBezTo>
                    <a:pt x="2663" y="9705"/>
                    <a:pt x="2646" y="9679"/>
                    <a:pt x="2632" y="9650"/>
                  </a:cubicBezTo>
                  <a:cubicBezTo>
                    <a:pt x="2624" y="9636"/>
                    <a:pt x="2617" y="9621"/>
                    <a:pt x="2610" y="9606"/>
                  </a:cubicBezTo>
                  <a:lnTo>
                    <a:pt x="2610" y="9606"/>
                  </a:lnTo>
                  <a:cubicBezTo>
                    <a:pt x="2607" y="9600"/>
                    <a:pt x="2603" y="9590"/>
                    <a:pt x="2600" y="9582"/>
                  </a:cubicBezTo>
                  <a:cubicBezTo>
                    <a:pt x="2582" y="9525"/>
                    <a:pt x="2566" y="9469"/>
                    <a:pt x="2554" y="9411"/>
                  </a:cubicBezTo>
                  <a:lnTo>
                    <a:pt x="2554" y="9411"/>
                  </a:lnTo>
                  <a:cubicBezTo>
                    <a:pt x="2555" y="9409"/>
                    <a:pt x="2550" y="9362"/>
                    <a:pt x="2550" y="9346"/>
                  </a:cubicBezTo>
                  <a:cubicBezTo>
                    <a:pt x="2548" y="9310"/>
                    <a:pt x="2550" y="9271"/>
                    <a:pt x="2552" y="9235"/>
                  </a:cubicBezTo>
                  <a:cubicBezTo>
                    <a:pt x="2552" y="9220"/>
                    <a:pt x="2551" y="9212"/>
                    <a:pt x="2551" y="9208"/>
                  </a:cubicBezTo>
                  <a:lnTo>
                    <a:pt x="2551" y="9208"/>
                  </a:lnTo>
                  <a:cubicBezTo>
                    <a:pt x="2552" y="9204"/>
                    <a:pt x="2554" y="9196"/>
                    <a:pt x="2558" y="9181"/>
                  </a:cubicBezTo>
                  <a:cubicBezTo>
                    <a:pt x="2566" y="9147"/>
                    <a:pt x="2574" y="9112"/>
                    <a:pt x="2584" y="9078"/>
                  </a:cubicBezTo>
                  <a:cubicBezTo>
                    <a:pt x="2593" y="9047"/>
                    <a:pt x="2603" y="9017"/>
                    <a:pt x="2613" y="8989"/>
                  </a:cubicBezTo>
                  <a:lnTo>
                    <a:pt x="2613" y="8989"/>
                  </a:lnTo>
                  <a:cubicBezTo>
                    <a:pt x="2615" y="8989"/>
                    <a:pt x="2644" y="8928"/>
                    <a:pt x="2650" y="8915"/>
                  </a:cubicBezTo>
                  <a:cubicBezTo>
                    <a:pt x="2735" y="8760"/>
                    <a:pt x="2802" y="8681"/>
                    <a:pt x="2945" y="8554"/>
                  </a:cubicBezTo>
                  <a:cubicBezTo>
                    <a:pt x="3278" y="8256"/>
                    <a:pt x="3746" y="8081"/>
                    <a:pt x="4203" y="7972"/>
                  </a:cubicBezTo>
                  <a:lnTo>
                    <a:pt x="4203" y="7972"/>
                  </a:lnTo>
                  <a:cubicBezTo>
                    <a:pt x="4277" y="7957"/>
                    <a:pt x="4351" y="7941"/>
                    <a:pt x="4424" y="7923"/>
                  </a:cubicBezTo>
                  <a:lnTo>
                    <a:pt x="4424" y="7923"/>
                  </a:lnTo>
                  <a:cubicBezTo>
                    <a:pt x="4424" y="7923"/>
                    <a:pt x="4424" y="7923"/>
                    <a:pt x="4424" y="7923"/>
                  </a:cubicBezTo>
                  <a:cubicBezTo>
                    <a:pt x="4730" y="7851"/>
                    <a:pt x="4625" y="7419"/>
                    <a:pt x="4345" y="7419"/>
                  </a:cubicBezTo>
                  <a:cubicBezTo>
                    <a:pt x="4326" y="7419"/>
                    <a:pt x="4307" y="7421"/>
                    <a:pt x="4287" y="7425"/>
                  </a:cubicBezTo>
                  <a:cubicBezTo>
                    <a:pt x="4225" y="7438"/>
                    <a:pt x="4162" y="7451"/>
                    <a:pt x="4098" y="7467"/>
                  </a:cubicBezTo>
                  <a:lnTo>
                    <a:pt x="4098" y="7467"/>
                  </a:lnTo>
                  <a:cubicBezTo>
                    <a:pt x="3868" y="7512"/>
                    <a:pt x="3632" y="7541"/>
                    <a:pt x="3399" y="7541"/>
                  </a:cubicBezTo>
                  <a:cubicBezTo>
                    <a:pt x="3226" y="7541"/>
                    <a:pt x="3055" y="7525"/>
                    <a:pt x="2890" y="7488"/>
                  </a:cubicBezTo>
                  <a:cubicBezTo>
                    <a:pt x="2703" y="7445"/>
                    <a:pt x="2578" y="7401"/>
                    <a:pt x="2429" y="7317"/>
                  </a:cubicBezTo>
                  <a:cubicBezTo>
                    <a:pt x="2399" y="7298"/>
                    <a:pt x="2366" y="7278"/>
                    <a:pt x="2336" y="7258"/>
                  </a:cubicBezTo>
                  <a:cubicBezTo>
                    <a:pt x="2316" y="7244"/>
                    <a:pt x="2296" y="7232"/>
                    <a:pt x="2278" y="7216"/>
                  </a:cubicBezTo>
                  <a:lnTo>
                    <a:pt x="2278" y="7216"/>
                  </a:lnTo>
                  <a:cubicBezTo>
                    <a:pt x="2283" y="7221"/>
                    <a:pt x="2294" y="7231"/>
                    <a:pt x="2294" y="7231"/>
                  </a:cubicBezTo>
                  <a:cubicBezTo>
                    <a:pt x="2294" y="7231"/>
                    <a:pt x="2289" y="7226"/>
                    <a:pt x="2274" y="7214"/>
                  </a:cubicBezTo>
                  <a:cubicBezTo>
                    <a:pt x="2215" y="7165"/>
                    <a:pt x="2163" y="7113"/>
                    <a:pt x="2114" y="7057"/>
                  </a:cubicBezTo>
                  <a:cubicBezTo>
                    <a:pt x="2099" y="7039"/>
                    <a:pt x="2093" y="7034"/>
                    <a:pt x="2091" y="7032"/>
                  </a:cubicBezTo>
                  <a:lnTo>
                    <a:pt x="2091" y="7032"/>
                  </a:lnTo>
                  <a:cubicBezTo>
                    <a:pt x="2090" y="7030"/>
                    <a:pt x="2087" y="7023"/>
                    <a:pt x="2076" y="7006"/>
                  </a:cubicBezTo>
                  <a:cubicBezTo>
                    <a:pt x="2056" y="6976"/>
                    <a:pt x="2038" y="6948"/>
                    <a:pt x="2022" y="6915"/>
                  </a:cubicBezTo>
                  <a:cubicBezTo>
                    <a:pt x="2015" y="6906"/>
                    <a:pt x="1998" y="6872"/>
                    <a:pt x="1991" y="6857"/>
                  </a:cubicBezTo>
                  <a:lnTo>
                    <a:pt x="1991" y="6857"/>
                  </a:lnTo>
                  <a:cubicBezTo>
                    <a:pt x="1988" y="6849"/>
                    <a:pt x="1966" y="6789"/>
                    <a:pt x="1959" y="6770"/>
                  </a:cubicBezTo>
                  <a:cubicBezTo>
                    <a:pt x="1949" y="6738"/>
                    <a:pt x="1943" y="6706"/>
                    <a:pt x="1935" y="6674"/>
                  </a:cubicBezTo>
                  <a:cubicBezTo>
                    <a:pt x="1934" y="6669"/>
                    <a:pt x="1934" y="6665"/>
                    <a:pt x="1933" y="6661"/>
                  </a:cubicBezTo>
                  <a:lnTo>
                    <a:pt x="1933" y="6661"/>
                  </a:lnTo>
                  <a:cubicBezTo>
                    <a:pt x="1934" y="6664"/>
                    <a:pt x="1934" y="6665"/>
                    <a:pt x="1934" y="6665"/>
                  </a:cubicBezTo>
                  <a:cubicBezTo>
                    <a:pt x="1934" y="6665"/>
                    <a:pt x="1933" y="6659"/>
                    <a:pt x="1930" y="6642"/>
                  </a:cubicBezTo>
                  <a:lnTo>
                    <a:pt x="1930" y="6642"/>
                  </a:lnTo>
                  <a:cubicBezTo>
                    <a:pt x="1931" y="6648"/>
                    <a:pt x="1932" y="6655"/>
                    <a:pt x="1933" y="6661"/>
                  </a:cubicBezTo>
                  <a:lnTo>
                    <a:pt x="1933" y="6661"/>
                  </a:lnTo>
                  <a:cubicBezTo>
                    <a:pt x="1932" y="6655"/>
                    <a:pt x="1930" y="6641"/>
                    <a:pt x="1929" y="6633"/>
                  </a:cubicBezTo>
                  <a:lnTo>
                    <a:pt x="1929" y="6633"/>
                  </a:lnTo>
                  <a:cubicBezTo>
                    <a:pt x="1929" y="6633"/>
                    <a:pt x="1929" y="6633"/>
                    <a:pt x="1929" y="6633"/>
                  </a:cubicBezTo>
                  <a:cubicBezTo>
                    <a:pt x="1925" y="6569"/>
                    <a:pt x="1925" y="6506"/>
                    <a:pt x="1931" y="6442"/>
                  </a:cubicBezTo>
                  <a:lnTo>
                    <a:pt x="1931" y="6442"/>
                  </a:lnTo>
                  <a:cubicBezTo>
                    <a:pt x="1933" y="6431"/>
                    <a:pt x="1939" y="6393"/>
                    <a:pt x="1941" y="6379"/>
                  </a:cubicBezTo>
                  <a:cubicBezTo>
                    <a:pt x="1949" y="6349"/>
                    <a:pt x="1957" y="6321"/>
                    <a:pt x="1965" y="6291"/>
                  </a:cubicBezTo>
                  <a:cubicBezTo>
                    <a:pt x="1970" y="6278"/>
                    <a:pt x="1994" y="6218"/>
                    <a:pt x="1993" y="6218"/>
                  </a:cubicBezTo>
                  <a:lnTo>
                    <a:pt x="1993" y="6218"/>
                  </a:lnTo>
                  <a:cubicBezTo>
                    <a:pt x="1993" y="6218"/>
                    <a:pt x="1991" y="6221"/>
                    <a:pt x="1988" y="6229"/>
                  </a:cubicBezTo>
                  <a:lnTo>
                    <a:pt x="1988" y="6229"/>
                  </a:lnTo>
                  <a:cubicBezTo>
                    <a:pt x="2003" y="6194"/>
                    <a:pt x="2021" y="6160"/>
                    <a:pt x="2040" y="6127"/>
                  </a:cubicBezTo>
                  <a:cubicBezTo>
                    <a:pt x="2110" y="6000"/>
                    <a:pt x="2175" y="5930"/>
                    <a:pt x="2308" y="5813"/>
                  </a:cubicBezTo>
                  <a:cubicBezTo>
                    <a:pt x="2350" y="5775"/>
                    <a:pt x="2340" y="5785"/>
                    <a:pt x="2401" y="5742"/>
                  </a:cubicBezTo>
                  <a:cubicBezTo>
                    <a:pt x="2439" y="5716"/>
                    <a:pt x="2477" y="5692"/>
                    <a:pt x="2517" y="5670"/>
                  </a:cubicBezTo>
                  <a:cubicBezTo>
                    <a:pt x="2604" y="5618"/>
                    <a:pt x="2697" y="5573"/>
                    <a:pt x="2777" y="5543"/>
                  </a:cubicBezTo>
                  <a:cubicBezTo>
                    <a:pt x="2903" y="5495"/>
                    <a:pt x="3031" y="5457"/>
                    <a:pt x="3163" y="5427"/>
                  </a:cubicBezTo>
                  <a:lnTo>
                    <a:pt x="3163" y="5427"/>
                  </a:lnTo>
                  <a:cubicBezTo>
                    <a:pt x="3312" y="5411"/>
                    <a:pt x="3459" y="5387"/>
                    <a:pt x="3604" y="5360"/>
                  </a:cubicBezTo>
                  <a:cubicBezTo>
                    <a:pt x="3878" y="5307"/>
                    <a:pt x="3829" y="4848"/>
                    <a:pt x="3559" y="4848"/>
                  </a:cubicBezTo>
                  <a:cubicBezTo>
                    <a:pt x="3551" y="4848"/>
                    <a:pt x="3543" y="4849"/>
                    <a:pt x="3535" y="4850"/>
                  </a:cubicBezTo>
                  <a:cubicBezTo>
                    <a:pt x="3400" y="4863"/>
                    <a:pt x="3260" y="4884"/>
                    <a:pt x="3119" y="4914"/>
                  </a:cubicBezTo>
                  <a:lnTo>
                    <a:pt x="3119" y="4914"/>
                  </a:lnTo>
                  <a:cubicBezTo>
                    <a:pt x="2989" y="4929"/>
                    <a:pt x="2857" y="4938"/>
                    <a:pt x="2727" y="4938"/>
                  </a:cubicBezTo>
                  <a:cubicBezTo>
                    <a:pt x="2527" y="4938"/>
                    <a:pt x="2329" y="4917"/>
                    <a:pt x="2141" y="4868"/>
                  </a:cubicBezTo>
                  <a:cubicBezTo>
                    <a:pt x="1967" y="4821"/>
                    <a:pt x="1871" y="4785"/>
                    <a:pt x="1719" y="4684"/>
                  </a:cubicBezTo>
                  <a:cubicBezTo>
                    <a:pt x="1705" y="4676"/>
                    <a:pt x="1693" y="4666"/>
                    <a:pt x="1679" y="4658"/>
                  </a:cubicBezTo>
                  <a:cubicBezTo>
                    <a:pt x="1678" y="4657"/>
                    <a:pt x="1677" y="4657"/>
                    <a:pt x="1676" y="4656"/>
                  </a:cubicBezTo>
                  <a:lnTo>
                    <a:pt x="1676" y="4656"/>
                  </a:lnTo>
                  <a:cubicBezTo>
                    <a:pt x="1675" y="4655"/>
                    <a:pt x="1673" y="4653"/>
                    <a:pt x="1667" y="4648"/>
                  </a:cubicBezTo>
                  <a:cubicBezTo>
                    <a:pt x="1641" y="4628"/>
                    <a:pt x="1617" y="4606"/>
                    <a:pt x="1592" y="4582"/>
                  </a:cubicBezTo>
                  <a:cubicBezTo>
                    <a:pt x="1568" y="4559"/>
                    <a:pt x="1546" y="4535"/>
                    <a:pt x="1526" y="4511"/>
                  </a:cubicBezTo>
                  <a:cubicBezTo>
                    <a:pt x="1522" y="4507"/>
                    <a:pt x="1516" y="4499"/>
                    <a:pt x="1511" y="4492"/>
                  </a:cubicBezTo>
                  <a:lnTo>
                    <a:pt x="1511" y="4492"/>
                  </a:lnTo>
                  <a:cubicBezTo>
                    <a:pt x="1502" y="4479"/>
                    <a:pt x="1493" y="4466"/>
                    <a:pt x="1484" y="4453"/>
                  </a:cubicBezTo>
                  <a:cubicBezTo>
                    <a:pt x="1469" y="4430"/>
                    <a:pt x="1455" y="4406"/>
                    <a:pt x="1443" y="4382"/>
                  </a:cubicBezTo>
                  <a:cubicBezTo>
                    <a:pt x="1435" y="4368"/>
                    <a:pt x="1429" y="4356"/>
                    <a:pt x="1423" y="4343"/>
                  </a:cubicBezTo>
                  <a:lnTo>
                    <a:pt x="1423" y="4343"/>
                  </a:lnTo>
                  <a:cubicBezTo>
                    <a:pt x="1422" y="4340"/>
                    <a:pt x="1421" y="4336"/>
                    <a:pt x="1419" y="4332"/>
                  </a:cubicBezTo>
                  <a:cubicBezTo>
                    <a:pt x="1409" y="4307"/>
                    <a:pt x="1401" y="4281"/>
                    <a:pt x="1393" y="4255"/>
                  </a:cubicBezTo>
                  <a:cubicBezTo>
                    <a:pt x="1390" y="4244"/>
                    <a:pt x="1380" y="4197"/>
                    <a:pt x="1376" y="4177"/>
                  </a:cubicBezTo>
                  <a:lnTo>
                    <a:pt x="1376" y="4177"/>
                  </a:lnTo>
                  <a:cubicBezTo>
                    <a:pt x="1375" y="4165"/>
                    <a:pt x="1370" y="4119"/>
                    <a:pt x="1369" y="4106"/>
                  </a:cubicBezTo>
                  <a:cubicBezTo>
                    <a:pt x="1369" y="4072"/>
                    <a:pt x="1371" y="4037"/>
                    <a:pt x="1371" y="4003"/>
                  </a:cubicBezTo>
                  <a:cubicBezTo>
                    <a:pt x="1371" y="4000"/>
                    <a:pt x="1371" y="3996"/>
                    <a:pt x="1371" y="3992"/>
                  </a:cubicBezTo>
                  <a:lnTo>
                    <a:pt x="1371" y="3992"/>
                  </a:lnTo>
                  <a:cubicBezTo>
                    <a:pt x="1371" y="3993"/>
                    <a:pt x="1371" y="3993"/>
                    <a:pt x="1371" y="3993"/>
                  </a:cubicBezTo>
                  <a:cubicBezTo>
                    <a:pt x="1370" y="3993"/>
                    <a:pt x="1372" y="3977"/>
                    <a:pt x="1373" y="3969"/>
                  </a:cubicBezTo>
                  <a:cubicBezTo>
                    <a:pt x="1381" y="3931"/>
                    <a:pt x="1389" y="3892"/>
                    <a:pt x="1399" y="3856"/>
                  </a:cubicBezTo>
                  <a:cubicBezTo>
                    <a:pt x="1407" y="3824"/>
                    <a:pt x="1419" y="3792"/>
                    <a:pt x="1429" y="3761"/>
                  </a:cubicBezTo>
                  <a:cubicBezTo>
                    <a:pt x="1435" y="3742"/>
                    <a:pt x="1438" y="3734"/>
                    <a:pt x="1439" y="3731"/>
                  </a:cubicBezTo>
                  <a:lnTo>
                    <a:pt x="1439" y="3731"/>
                  </a:lnTo>
                  <a:cubicBezTo>
                    <a:pt x="1439" y="3731"/>
                    <a:pt x="1439" y="3731"/>
                    <a:pt x="1439" y="3731"/>
                  </a:cubicBezTo>
                  <a:cubicBezTo>
                    <a:pt x="1439" y="3731"/>
                    <a:pt x="1442" y="3727"/>
                    <a:pt x="1451" y="3709"/>
                  </a:cubicBezTo>
                  <a:cubicBezTo>
                    <a:pt x="1486" y="3642"/>
                    <a:pt x="1522" y="3578"/>
                    <a:pt x="1564" y="3515"/>
                  </a:cubicBezTo>
                  <a:cubicBezTo>
                    <a:pt x="1623" y="3429"/>
                    <a:pt x="1766" y="3282"/>
                    <a:pt x="1887" y="3187"/>
                  </a:cubicBezTo>
                  <a:cubicBezTo>
                    <a:pt x="2135" y="2994"/>
                    <a:pt x="2455" y="2857"/>
                    <a:pt x="2784" y="2765"/>
                  </a:cubicBezTo>
                  <a:lnTo>
                    <a:pt x="2784" y="2765"/>
                  </a:lnTo>
                  <a:cubicBezTo>
                    <a:pt x="2928" y="2738"/>
                    <a:pt x="3070" y="2706"/>
                    <a:pt x="3209" y="2671"/>
                  </a:cubicBezTo>
                  <a:lnTo>
                    <a:pt x="3209" y="2671"/>
                  </a:lnTo>
                  <a:cubicBezTo>
                    <a:pt x="3209" y="2671"/>
                    <a:pt x="3209" y="2671"/>
                    <a:pt x="3209" y="2671"/>
                  </a:cubicBezTo>
                  <a:cubicBezTo>
                    <a:pt x="3519" y="2593"/>
                    <a:pt x="3407" y="2167"/>
                    <a:pt x="3121" y="2167"/>
                  </a:cubicBezTo>
                  <a:cubicBezTo>
                    <a:pt x="3104" y="2167"/>
                    <a:pt x="3087" y="2168"/>
                    <a:pt x="3070" y="2171"/>
                  </a:cubicBezTo>
                  <a:cubicBezTo>
                    <a:pt x="2936" y="2194"/>
                    <a:pt x="2800" y="2223"/>
                    <a:pt x="2664" y="2260"/>
                  </a:cubicBezTo>
                  <a:lnTo>
                    <a:pt x="2664" y="2260"/>
                  </a:lnTo>
                  <a:cubicBezTo>
                    <a:pt x="2404" y="2308"/>
                    <a:pt x="2136" y="2340"/>
                    <a:pt x="1881" y="2340"/>
                  </a:cubicBezTo>
                  <a:cubicBezTo>
                    <a:pt x="1744" y="2340"/>
                    <a:pt x="1610" y="2331"/>
                    <a:pt x="1484" y="2310"/>
                  </a:cubicBezTo>
                  <a:cubicBezTo>
                    <a:pt x="1385" y="2294"/>
                    <a:pt x="1288" y="2272"/>
                    <a:pt x="1191" y="2244"/>
                  </a:cubicBezTo>
                  <a:cubicBezTo>
                    <a:pt x="1078" y="2207"/>
                    <a:pt x="1076" y="2207"/>
                    <a:pt x="986" y="2161"/>
                  </a:cubicBezTo>
                  <a:cubicBezTo>
                    <a:pt x="954" y="2145"/>
                    <a:pt x="921" y="2127"/>
                    <a:pt x="891" y="2107"/>
                  </a:cubicBezTo>
                  <a:cubicBezTo>
                    <a:pt x="876" y="2098"/>
                    <a:pt x="821" y="2059"/>
                    <a:pt x="813" y="2054"/>
                  </a:cubicBezTo>
                  <a:lnTo>
                    <a:pt x="813" y="2054"/>
                  </a:lnTo>
                  <a:cubicBezTo>
                    <a:pt x="800" y="2043"/>
                    <a:pt x="762" y="2010"/>
                    <a:pt x="752" y="2000"/>
                  </a:cubicBezTo>
                  <a:cubicBezTo>
                    <a:pt x="724" y="1974"/>
                    <a:pt x="700" y="1945"/>
                    <a:pt x="675" y="1915"/>
                  </a:cubicBezTo>
                  <a:lnTo>
                    <a:pt x="675" y="1915"/>
                  </a:lnTo>
                  <a:cubicBezTo>
                    <a:pt x="687" y="1929"/>
                    <a:pt x="692" y="1935"/>
                    <a:pt x="692" y="1935"/>
                  </a:cubicBezTo>
                  <a:cubicBezTo>
                    <a:pt x="693" y="1935"/>
                    <a:pt x="659" y="1891"/>
                    <a:pt x="651" y="1881"/>
                  </a:cubicBezTo>
                  <a:cubicBezTo>
                    <a:pt x="637" y="1855"/>
                    <a:pt x="623" y="1831"/>
                    <a:pt x="609" y="1804"/>
                  </a:cubicBezTo>
                  <a:cubicBezTo>
                    <a:pt x="607" y="1801"/>
                    <a:pt x="605" y="1797"/>
                    <a:pt x="603" y="1792"/>
                  </a:cubicBezTo>
                  <a:lnTo>
                    <a:pt x="603" y="1792"/>
                  </a:lnTo>
                  <a:cubicBezTo>
                    <a:pt x="604" y="1795"/>
                    <a:pt x="605" y="1798"/>
                    <a:pt x="607" y="1802"/>
                  </a:cubicBezTo>
                  <a:cubicBezTo>
                    <a:pt x="605" y="1796"/>
                    <a:pt x="602" y="1791"/>
                    <a:pt x="600" y="1785"/>
                  </a:cubicBezTo>
                  <a:lnTo>
                    <a:pt x="600" y="1785"/>
                  </a:lnTo>
                  <a:cubicBezTo>
                    <a:pt x="601" y="1787"/>
                    <a:pt x="602" y="1789"/>
                    <a:pt x="603" y="1792"/>
                  </a:cubicBezTo>
                  <a:lnTo>
                    <a:pt x="603" y="1792"/>
                  </a:lnTo>
                  <a:cubicBezTo>
                    <a:pt x="600" y="1783"/>
                    <a:pt x="597" y="1777"/>
                    <a:pt x="596" y="1773"/>
                  </a:cubicBezTo>
                  <a:lnTo>
                    <a:pt x="596" y="1773"/>
                  </a:lnTo>
                  <a:cubicBezTo>
                    <a:pt x="597" y="1777"/>
                    <a:pt x="599" y="1781"/>
                    <a:pt x="600" y="1785"/>
                  </a:cubicBezTo>
                  <a:lnTo>
                    <a:pt x="600" y="1785"/>
                  </a:lnTo>
                  <a:cubicBezTo>
                    <a:pt x="597" y="1777"/>
                    <a:pt x="595" y="1770"/>
                    <a:pt x="595" y="1770"/>
                  </a:cubicBezTo>
                  <a:lnTo>
                    <a:pt x="595" y="1770"/>
                  </a:lnTo>
                  <a:cubicBezTo>
                    <a:pt x="595" y="1770"/>
                    <a:pt x="595" y="1771"/>
                    <a:pt x="596" y="1773"/>
                  </a:cubicBezTo>
                  <a:lnTo>
                    <a:pt x="596" y="1773"/>
                  </a:lnTo>
                  <a:cubicBezTo>
                    <a:pt x="594" y="1767"/>
                    <a:pt x="592" y="1761"/>
                    <a:pt x="591" y="1754"/>
                  </a:cubicBezTo>
                  <a:cubicBezTo>
                    <a:pt x="581" y="1724"/>
                    <a:pt x="573" y="1693"/>
                    <a:pt x="566" y="1663"/>
                  </a:cubicBezTo>
                  <a:lnTo>
                    <a:pt x="566" y="1663"/>
                  </a:lnTo>
                  <a:cubicBezTo>
                    <a:pt x="564" y="1650"/>
                    <a:pt x="563" y="1638"/>
                    <a:pt x="563" y="1625"/>
                  </a:cubicBezTo>
                  <a:cubicBezTo>
                    <a:pt x="563" y="1597"/>
                    <a:pt x="563" y="1569"/>
                    <a:pt x="563" y="1540"/>
                  </a:cubicBezTo>
                  <a:cubicBezTo>
                    <a:pt x="563" y="1536"/>
                    <a:pt x="563" y="1531"/>
                    <a:pt x="563" y="1527"/>
                  </a:cubicBezTo>
                  <a:lnTo>
                    <a:pt x="563" y="1527"/>
                  </a:lnTo>
                  <a:cubicBezTo>
                    <a:pt x="563" y="1527"/>
                    <a:pt x="563" y="1527"/>
                    <a:pt x="563" y="1527"/>
                  </a:cubicBezTo>
                  <a:cubicBezTo>
                    <a:pt x="562" y="1527"/>
                    <a:pt x="564" y="1500"/>
                    <a:pt x="567" y="1490"/>
                  </a:cubicBezTo>
                  <a:lnTo>
                    <a:pt x="567" y="1490"/>
                  </a:lnTo>
                  <a:cubicBezTo>
                    <a:pt x="567" y="1490"/>
                    <a:pt x="567" y="1490"/>
                    <a:pt x="567" y="1490"/>
                  </a:cubicBezTo>
                  <a:cubicBezTo>
                    <a:pt x="575" y="1456"/>
                    <a:pt x="583" y="1421"/>
                    <a:pt x="593" y="1387"/>
                  </a:cubicBezTo>
                  <a:cubicBezTo>
                    <a:pt x="597" y="1374"/>
                    <a:pt x="618" y="1323"/>
                    <a:pt x="617" y="1323"/>
                  </a:cubicBezTo>
                  <a:lnTo>
                    <a:pt x="617" y="1323"/>
                  </a:lnTo>
                  <a:cubicBezTo>
                    <a:pt x="616" y="1323"/>
                    <a:pt x="613" y="1330"/>
                    <a:pt x="605" y="1349"/>
                  </a:cubicBezTo>
                  <a:cubicBezTo>
                    <a:pt x="617" y="1319"/>
                    <a:pt x="631" y="1292"/>
                    <a:pt x="645" y="1264"/>
                  </a:cubicBezTo>
                  <a:cubicBezTo>
                    <a:pt x="661" y="1234"/>
                    <a:pt x="681" y="1204"/>
                    <a:pt x="700" y="1174"/>
                  </a:cubicBezTo>
                  <a:cubicBezTo>
                    <a:pt x="710" y="1159"/>
                    <a:pt x="720" y="1147"/>
                    <a:pt x="728" y="1133"/>
                  </a:cubicBezTo>
                  <a:cubicBezTo>
                    <a:pt x="736" y="1123"/>
                    <a:pt x="740" y="1118"/>
                    <a:pt x="740" y="1118"/>
                  </a:cubicBezTo>
                  <a:lnTo>
                    <a:pt x="740" y="1118"/>
                  </a:lnTo>
                  <a:cubicBezTo>
                    <a:pt x="741" y="1118"/>
                    <a:pt x="738" y="1122"/>
                    <a:pt x="731" y="1131"/>
                  </a:cubicBezTo>
                  <a:lnTo>
                    <a:pt x="731" y="1131"/>
                  </a:lnTo>
                  <a:cubicBezTo>
                    <a:pt x="738" y="1122"/>
                    <a:pt x="744" y="1115"/>
                    <a:pt x="752" y="1107"/>
                  </a:cubicBezTo>
                  <a:cubicBezTo>
                    <a:pt x="800" y="1055"/>
                    <a:pt x="849" y="1004"/>
                    <a:pt x="903" y="956"/>
                  </a:cubicBezTo>
                  <a:cubicBezTo>
                    <a:pt x="914" y="946"/>
                    <a:pt x="925" y="937"/>
                    <a:pt x="937" y="928"/>
                  </a:cubicBezTo>
                  <a:lnTo>
                    <a:pt x="937" y="928"/>
                  </a:lnTo>
                  <a:cubicBezTo>
                    <a:pt x="937" y="928"/>
                    <a:pt x="937" y="928"/>
                    <a:pt x="937" y="928"/>
                  </a:cubicBezTo>
                  <a:cubicBezTo>
                    <a:pt x="937" y="928"/>
                    <a:pt x="952" y="916"/>
                    <a:pt x="958" y="914"/>
                  </a:cubicBezTo>
                  <a:cubicBezTo>
                    <a:pt x="1000" y="883"/>
                    <a:pt x="1042" y="855"/>
                    <a:pt x="1087" y="829"/>
                  </a:cubicBezTo>
                  <a:cubicBezTo>
                    <a:pt x="1472" y="597"/>
                    <a:pt x="1948" y="516"/>
                    <a:pt x="2424" y="516"/>
                  </a:cubicBezTo>
                  <a:cubicBezTo>
                    <a:pt x="2435" y="516"/>
                    <a:pt x="2447" y="516"/>
                    <a:pt x="2459" y="516"/>
                  </a:cubicBezTo>
                  <a:cubicBezTo>
                    <a:pt x="2460" y="517"/>
                    <a:pt x="2462" y="517"/>
                    <a:pt x="2463" y="517"/>
                  </a:cubicBezTo>
                  <a:cubicBezTo>
                    <a:pt x="2792" y="517"/>
                    <a:pt x="2790" y="3"/>
                    <a:pt x="2459" y="1"/>
                  </a:cubicBezTo>
                  <a:cubicBezTo>
                    <a:pt x="2444" y="0"/>
                    <a:pt x="2428" y="0"/>
                    <a:pt x="24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5411575" y="-1083325"/>
              <a:ext cx="149750" cy="544100"/>
            </a:xfrm>
            <a:custGeom>
              <a:avLst/>
              <a:gdLst/>
              <a:ahLst/>
              <a:cxnLst/>
              <a:rect l="l" t="t" r="r" b="b"/>
              <a:pathLst>
                <a:path w="5990" h="21764" extrusionOk="0">
                  <a:moveTo>
                    <a:pt x="315" y="1"/>
                  </a:moveTo>
                  <a:cubicBezTo>
                    <a:pt x="160" y="1"/>
                    <a:pt x="1" y="127"/>
                    <a:pt x="56" y="321"/>
                  </a:cubicBezTo>
                  <a:cubicBezTo>
                    <a:pt x="825" y="3108"/>
                    <a:pt x="1547" y="5908"/>
                    <a:pt x="2244" y="8713"/>
                  </a:cubicBezTo>
                  <a:cubicBezTo>
                    <a:pt x="2913" y="11408"/>
                    <a:pt x="3562" y="14108"/>
                    <a:pt x="4229" y="16803"/>
                  </a:cubicBezTo>
                  <a:cubicBezTo>
                    <a:pt x="4624" y="18397"/>
                    <a:pt x="5028" y="19989"/>
                    <a:pt x="5441" y="21579"/>
                  </a:cubicBezTo>
                  <a:cubicBezTo>
                    <a:pt x="5474" y="21708"/>
                    <a:pt x="5572" y="21763"/>
                    <a:pt x="5674" y="21763"/>
                  </a:cubicBezTo>
                  <a:cubicBezTo>
                    <a:pt x="5828" y="21763"/>
                    <a:pt x="5990" y="21636"/>
                    <a:pt x="5939" y="21440"/>
                  </a:cubicBezTo>
                  <a:cubicBezTo>
                    <a:pt x="5217" y="18665"/>
                    <a:pt x="4532" y="15880"/>
                    <a:pt x="3851" y="13092"/>
                  </a:cubicBezTo>
                  <a:cubicBezTo>
                    <a:pt x="3192" y="10390"/>
                    <a:pt x="2532" y="7687"/>
                    <a:pt x="1837" y="4993"/>
                  </a:cubicBezTo>
                  <a:cubicBezTo>
                    <a:pt x="1424" y="3386"/>
                    <a:pt x="997" y="1782"/>
                    <a:pt x="553" y="184"/>
                  </a:cubicBezTo>
                  <a:cubicBezTo>
                    <a:pt x="518" y="56"/>
                    <a:pt x="417" y="1"/>
                    <a:pt x="3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5460625" y="-1115625"/>
              <a:ext cx="329825" cy="90200"/>
            </a:xfrm>
            <a:custGeom>
              <a:avLst/>
              <a:gdLst/>
              <a:ahLst/>
              <a:cxnLst/>
              <a:rect l="l" t="t" r="r" b="b"/>
              <a:pathLst>
                <a:path w="13193" h="3608" extrusionOk="0">
                  <a:moveTo>
                    <a:pt x="12818" y="1"/>
                  </a:moveTo>
                  <a:cubicBezTo>
                    <a:pt x="12797" y="1"/>
                    <a:pt x="12775" y="3"/>
                    <a:pt x="12752" y="9"/>
                  </a:cubicBezTo>
                  <a:cubicBezTo>
                    <a:pt x="9499" y="762"/>
                    <a:pt x="6256" y="1562"/>
                    <a:pt x="3021" y="2393"/>
                  </a:cubicBezTo>
                  <a:cubicBezTo>
                    <a:pt x="2114" y="2625"/>
                    <a:pt x="1205" y="2860"/>
                    <a:pt x="298" y="3100"/>
                  </a:cubicBezTo>
                  <a:cubicBezTo>
                    <a:pt x="1" y="3176"/>
                    <a:pt x="94" y="3608"/>
                    <a:pt x="364" y="3608"/>
                  </a:cubicBezTo>
                  <a:cubicBezTo>
                    <a:pt x="387" y="3608"/>
                    <a:pt x="410" y="3605"/>
                    <a:pt x="435" y="3598"/>
                  </a:cubicBezTo>
                  <a:cubicBezTo>
                    <a:pt x="3666" y="2749"/>
                    <a:pt x="6905" y="1931"/>
                    <a:pt x="10152" y="1153"/>
                  </a:cubicBezTo>
                  <a:cubicBezTo>
                    <a:pt x="11063" y="934"/>
                    <a:pt x="11976" y="718"/>
                    <a:pt x="12891" y="506"/>
                  </a:cubicBezTo>
                  <a:cubicBezTo>
                    <a:pt x="13192" y="437"/>
                    <a:pt x="13094" y="1"/>
                    <a:pt x="128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5480700" y="-1057625"/>
              <a:ext cx="329575" cy="95325"/>
            </a:xfrm>
            <a:custGeom>
              <a:avLst/>
              <a:gdLst/>
              <a:ahLst/>
              <a:cxnLst/>
              <a:rect l="l" t="t" r="r" b="b"/>
              <a:pathLst>
                <a:path w="13183" h="3813" extrusionOk="0">
                  <a:moveTo>
                    <a:pt x="12833" y="0"/>
                  </a:moveTo>
                  <a:cubicBezTo>
                    <a:pt x="12808" y="0"/>
                    <a:pt x="12782" y="4"/>
                    <a:pt x="12755" y="12"/>
                  </a:cubicBezTo>
                  <a:cubicBezTo>
                    <a:pt x="9530" y="966"/>
                    <a:pt x="6275" y="1806"/>
                    <a:pt x="3016" y="2624"/>
                  </a:cubicBezTo>
                  <a:cubicBezTo>
                    <a:pt x="2111" y="2852"/>
                    <a:pt x="1204" y="3078"/>
                    <a:pt x="300" y="3303"/>
                  </a:cubicBezTo>
                  <a:cubicBezTo>
                    <a:pt x="1" y="3378"/>
                    <a:pt x="96" y="3812"/>
                    <a:pt x="368" y="3812"/>
                  </a:cubicBezTo>
                  <a:cubicBezTo>
                    <a:pt x="390" y="3812"/>
                    <a:pt x="413" y="3809"/>
                    <a:pt x="437" y="3803"/>
                  </a:cubicBezTo>
                  <a:cubicBezTo>
                    <a:pt x="3700" y="2991"/>
                    <a:pt x="6960" y="2177"/>
                    <a:pt x="10199" y="1280"/>
                  </a:cubicBezTo>
                  <a:cubicBezTo>
                    <a:pt x="11100" y="1032"/>
                    <a:pt x="11997" y="776"/>
                    <a:pt x="12892" y="512"/>
                  </a:cubicBezTo>
                  <a:cubicBezTo>
                    <a:pt x="13183" y="426"/>
                    <a:pt x="13095" y="0"/>
                    <a:pt x="12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5498750" y="-993100"/>
              <a:ext cx="326575" cy="96725"/>
            </a:xfrm>
            <a:custGeom>
              <a:avLst/>
              <a:gdLst/>
              <a:ahLst/>
              <a:cxnLst/>
              <a:rect l="l" t="t" r="r" b="b"/>
              <a:pathLst>
                <a:path w="13063" h="3869" extrusionOk="0">
                  <a:moveTo>
                    <a:pt x="12706" y="1"/>
                  </a:moveTo>
                  <a:cubicBezTo>
                    <a:pt x="12682" y="1"/>
                    <a:pt x="12657" y="4"/>
                    <a:pt x="12631" y="11"/>
                  </a:cubicBezTo>
                  <a:cubicBezTo>
                    <a:pt x="9489" y="876"/>
                    <a:pt x="6345" y="1730"/>
                    <a:pt x="3199" y="2579"/>
                  </a:cubicBezTo>
                  <a:cubicBezTo>
                    <a:pt x="2232" y="2841"/>
                    <a:pt x="1264" y="3101"/>
                    <a:pt x="297" y="3361"/>
                  </a:cubicBezTo>
                  <a:cubicBezTo>
                    <a:pt x="0" y="3439"/>
                    <a:pt x="93" y="3869"/>
                    <a:pt x="361" y="3869"/>
                  </a:cubicBezTo>
                  <a:cubicBezTo>
                    <a:pt x="384" y="3869"/>
                    <a:pt x="409" y="3865"/>
                    <a:pt x="434" y="3858"/>
                  </a:cubicBezTo>
                  <a:cubicBezTo>
                    <a:pt x="3675" y="2990"/>
                    <a:pt x="6916" y="2113"/>
                    <a:pt x="10152" y="1228"/>
                  </a:cubicBezTo>
                  <a:cubicBezTo>
                    <a:pt x="11025" y="991"/>
                    <a:pt x="11896" y="751"/>
                    <a:pt x="12768" y="511"/>
                  </a:cubicBezTo>
                  <a:cubicBezTo>
                    <a:pt x="13063" y="429"/>
                    <a:pt x="12973" y="1"/>
                    <a:pt x="12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5518650" y="-932150"/>
              <a:ext cx="319500" cy="100075"/>
            </a:xfrm>
            <a:custGeom>
              <a:avLst/>
              <a:gdLst/>
              <a:ahLst/>
              <a:cxnLst/>
              <a:rect l="l" t="t" r="r" b="b"/>
              <a:pathLst>
                <a:path w="12780" h="4003" extrusionOk="0">
                  <a:moveTo>
                    <a:pt x="12428" y="0"/>
                  </a:moveTo>
                  <a:cubicBezTo>
                    <a:pt x="12404" y="0"/>
                    <a:pt x="12378" y="4"/>
                    <a:pt x="12351" y="12"/>
                  </a:cubicBezTo>
                  <a:cubicBezTo>
                    <a:pt x="9213" y="929"/>
                    <a:pt x="6061" y="1795"/>
                    <a:pt x="2921" y="2710"/>
                  </a:cubicBezTo>
                  <a:cubicBezTo>
                    <a:pt x="2042" y="2966"/>
                    <a:pt x="1166" y="3224"/>
                    <a:pt x="289" y="3490"/>
                  </a:cubicBezTo>
                  <a:cubicBezTo>
                    <a:pt x="0" y="3579"/>
                    <a:pt x="88" y="4002"/>
                    <a:pt x="348" y="4002"/>
                  </a:cubicBezTo>
                  <a:cubicBezTo>
                    <a:pt x="373" y="4002"/>
                    <a:pt x="400" y="3999"/>
                    <a:pt x="428" y="3990"/>
                  </a:cubicBezTo>
                  <a:cubicBezTo>
                    <a:pt x="3556" y="3041"/>
                    <a:pt x="6706" y="2168"/>
                    <a:pt x="9850" y="1271"/>
                  </a:cubicBezTo>
                  <a:cubicBezTo>
                    <a:pt x="10731" y="1021"/>
                    <a:pt x="11610" y="767"/>
                    <a:pt x="12488" y="512"/>
                  </a:cubicBezTo>
                  <a:cubicBezTo>
                    <a:pt x="12780" y="427"/>
                    <a:pt x="12691" y="0"/>
                    <a:pt x="12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5530100" y="-866400"/>
              <a:ext cx="319000" cy="101650"/>
            </a:xfrm>
            <a:custGeom>
              <a:avLst/>
              <a:gdLst/>
              <a:ahLst/>
              <a:cxnLst/>
              <a:rect l="l" t="t" r="r" b="b"/>
              <a:pathLst>
                <a:path w="12760" h="4066" extrusionOk="0">
                  <a:moveTo>
                    <a:pt x="12414" y="1"/>
                  </a:moveTo>
                  <a:cubicBezTo>
                    <a:pt x="12388" y="1"/>
                    <a:pt x="12361" y="5"/>
                    <a:pt x="12333" y="14"/>
                  </a:cubicBezTo>
                  <a:cubicBezTo>
                    <a:pt x="9205" y="973"/>
                    <a:pt x="6107" y="2033"/>
                    <a:pt x="2949" y="2896"/>
                  </a:cubicBezTo>
                  <a:cubicBezTo>
                    <a:pt x="2072" y="3136"/>
                    <a:pt x="1189" y="3359"/>
                    <a:pt x="303" y="3559"/>
                  </a:cubicBezTo>
                  <a:cubicBezTo>
                    <a:pt x="0" y="3627"/>
                    <a:pt x="99" y="4066"/>
                    <a:pt x="377" y="4066"/>
                  </a:cubicBezTo>
                  <a:cubicBezTo>
                    <a:pt x="397" y="4066"/>
                    <a:pt x="418" y="4064"/>
                    <a:pt x="440" y="4059"/>
                  </a:cubicBezTo>
                  <a:cubicBezTo>
                    <a:pt x="3634" y="3337"/>
                    <a:pt x="6752" y="2321"/>
                    <a:pt x="9868" y="1330"/>
                  </a:cubicBezTo>
                  <a:cubicBezTo>
                    <a:pt x="10734" y="1054"/>
                    <a:pt x="11601" y="780"/>
                    <a:pt x="12472" y="512"/>
                  </a:cubicBezTo>
                  <a:cubicBezTo>
                    <a:pt x="12760" y="424"/>
                    <a:pt x="12674" y="1"/>
                    <a:pt x="12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5546900" y="-793875"/>
              <a:ext cx="320650" cy="96450"/>
            </a:xfrm>
            <a:custGeom>
              <a:avLst/>
              <a:gdLst/>
              <a:ahLst/>
              <a:cxnLst/>
              <a:rect l="l" t="t" r="r" b="b"/>
              <a:pathLst>
                <a:path w="12826" h="3858" extrusionOk="0">
                  <a:moveTo>
                    <a:pt x="12490" y="0"/>
                  </a:moveTo>
                  <a:cubicBezTo>
                    <a:pt x="12464" y="0"/>
                    <a:pt x="12435" y="5"/>
                    <a:pt x="12404" y="15"/>
                  </a:cubicBezTo>
                  <a:cubicBezTo>
                    <a:pt x="9351" y="1047"/>
                    <a:pt x="6225" y="1841"/>
                    <a:pt x="3103" y="2633"/>
                  </a:cubicBezTo>
                  <a:cubicBezTo>
                    <a:pt x="2168" y="2871"/>
                    <a:pt x="1233" y="3109"/>
                    <a:pt x="298" y="3351"/>
                  </a:cubicBezTo>
                  <a:cubicBezTo>
                    <a:pt x="0" y="3427"/>
                    <a:pt x="94" y="3858"/>
                    <a:pt x="365" y="3858"/>
                  </a:cubicBezTo>
                  <a:cubicBezTo>
                    <a:pt x="388" y="3858"/>
                    <a:pt x="412" y="3855"/>
                    <a:pt x="437" y="3848"/>
                  </a:cubicBezTo>
                  <a:cubicBezTo>
                    <a:pt x="3623" y="3024"/>
                    <a:pt x="6832" y="2262"/>
                    <a:pt x="9988" y="1323"/>
                  </a:cubicBezTo>
                  <a:cubicBezTo>
                    <a:pt x="10844" y="1069"/>
                    <a:pt x="11697" y="801"/>
                    <a:pt x="12543" y="515"/>
                  </a:cubicBezTo>
                  <a:cubicBezTo>
                    <a:pt x="12826" y="418"/>
                    <a:pt x="12744" y="0"/>
                    <a:pt x="12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5558925" y="-726250"/>
              <a:ext cx="326125" cy="99375"/>
            </a:xfrm>
            <a:custGeom>
              <a:avLst/>
              <a:gdLst/>
              <a:ahLst/>
              <a:cxnLst/>
              <a:rect l="l" t="t" r="r" b="b"/>
              <a:pathLst>
                <a:path w="13045" h="3975" extrusionOk="0">
                  <a:moveTo>
                    <a:pt x="12695" y="1"/>
                  </a:moveTo>
                  <a:cubicBezTo>
                    <a:pt x="12670" y="1"/>
                    <a:pt x="12644" y="5"/>
                    <a:pt x="12617" y="13"/>
                  </a:cubicBezTo>
                  <a:cubicBezTo>
                    <a:pt x="9457" y="966"/>
                    <a:pt x="6300" y="1927"/>
                    <a:pt x="3108" y="2766"/>
                  </a:cubicBezTo>
                  <a:cubicBezTo>
                    <a:pt x="2175" y="3010"/>
                    <a:pt x="1240" y="3243"/>
                    <a:pt x="302" y="3467"/>
                  </a:cubicBezTo>
                  <a:cubicBezTo>
                    <a:pt x="1" y="3538"/>
                    <a:pt x="98" y="3975"/>
                    <a:pt x="374" y="3975"/>
                  </a:cubicBezTo>
                  <a:cubicBezTo>
                    <a:pt x="395" y="3975"/>
                    <a:pt x="417" y="3972"/>
                    <a:pt x="440" y="3967"/>
                  </a:cubicBezTo>
                  <a:cubicBezTo>
                    <a:pt x="3686" y="3193"/>
                    <a:pt x="6893" y="2274"/>
                    <a:pt x="10089" y="1315"/>
                  </a:cubicBezTo>
                  <a:cubicBezTo>
                    <a:pt x="10978" y="1049"/>
                    <a:pt x="11865" y="781"/>
                    <a:pt x="12754" y="513"/>
                  </a:cubicBezTo>
                  <a:cubicBezTo>
                    <a:pt x="13045" y="426"/>
                    <a:pt x="12957" y="1"/>
                    <a:pt x="126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5575200" y="-664400"/>
              <a:ext cx="324375" cy="92900"/>
            </a:xfrm>
            <a:custGeom>
              <a:avLst/>
              <a:gdLst/>
              <a:ahLst/>
              <a:cxnLst/>
              <a:rect l="l" t="t" r="r" b="b"/>
              <a:pathLst>
                <a:path w="12975" h="3716" extrusionOk="0">
                  <a:moveTo>
                    <a:pt x="12594" y="1"/>
                  </a:moveTo>
                  <a:cubicBezTo>
                    <a:pt x="12574" y="1"/>
                    <a:pt x="12553" y="3"/>
                    <a:pt x="12532" y="8"/>
                  </a:cubicBezTo>
                  <a:cubicBezTo>
                    <a:pt x="9311" y="713"/>
                    <a:pt x="6155" y="1676"/>
                    <a:pt x="2973" y="2529"/>
                  </a:cubicBezTo>
                  <a:cubicBezTo>
                    <a:pt x="2084" y="2767"/>
                    <a:pt x="1195" y="2996"/>
                    <a:pt x="300" y="3208"/>
                  </a:cubicBezTo>
                  <a:cubicBezTo>
                    <a:pt x="1" y="3279"/>
                    <a:pt x="98" y="3716"/>
                    <a:pt x="374" y="3716"/>
                  </a:cubicBezTo>
                  <a:cubicBezTo>
                    <a:pt x="395" y="3716"/>
                    <a:pt x="417" y="3713"/>
                    <a:pt x="440" y="3708"/>
                  </a:cubicBezTo>
                  <a:cubicBezTo>
                    <a:pt x="3662" y="2942"/>
                    <a:pt x="6830" y="1965"/>
                    <a:pt x="10037" y="1138"/>
                  </a:cubicBezTo>
                  <a:cubicBezTo>
                    <a:pt x="10912" y="915"/>
                    <a:pt x="11788" y="701"/>
                    <a:pt x="12669" y="507"/>
                  </a:cubicBezTo>
                  <a:cubicBezTo>
                    <a:pt x="12974" y="441"/>
                    <a:pt x="12875" y="1"/>
                    <a:pt x="125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17" name="Google Shape;317;p8"/>
          <p:cNvGrpSpPr/>
          <p:nvPr/>
        </p:nvGrpSpPr>
        <p:grpSpPr>
          <a:xfrm rot="-3520717" flipH="1">
            <a:off x="1947046" y="3795023"/>
            <a:ext cx="880707" cy="1617949"/>
            <a:chOff x="2953125" y="-1289475"/>
            <a:chExt cx="479850" cy="881575"/>
          </a:xfrm>
        </p:grpSpPr>
        <p:sp>
          <p:nvSpPr>
            <p:cNvPr id="318" name="Google Shape;318;p8"/>
            <p:cNvSpPr/>
            <p:nvPr/>
          </p:nvSpPr>
          <p:spPr>
            <a:xfrm>
              <a:off x="2953125" y="-1289475"/>
              <a:ext cx="479850" cy="881575"/>
            </a:xfrm>
            <a:custGeom>
              <a:avLst/>
              <a:gdLst/>
              <a:ahLst/>
              <a:cxnLst/>
              <a:rect l="l" t="t" r="r" b="b"/>
              <a:pathLst>
                <a:path w="19194" h="35263" extrusionOk="0">
                  <a:moveTo>
                    <a:pt x="11960" y="1"/>
                  </a:moveTo>
                  <a:cubicBezTo>
                    <a:pt x="11874" y="1"/>
                    <a:pt x="11790" y="55"/>
                    <a:pt x="11759" y="140"/>
                  </a:cubicBezTo>
                  <a:cubicBezTo>
                    <a:pt x="7841" y="10870"/>
                    <a:pt x="3919" y="21600"/>
                    <a:pt x="1" y="32331"/>
                  </a:cubicBezTo>
                  <a:lnTo>
                    <a:pt x="126" y="32603"/>
                  </a:lnTo>
                  <a:cubicBezTo>
                    <a:pt x="2460" y="33483"/>
                    <a:pt x="4789" y="34366"/>
                    <a:pt x="7121" y="35249"/>
                  </a:cubicBezTo>
                  <a:cubicBezTo>
                    <a:pt x="7145" y="35258"/>
                    <a:pt x="7170" y="35262"/>
                    <a:pt x="7194" y="35262"/>
                  </a:cubicBezTo>
                  <a:cubicBezTo>
                    <a:pt x="7280" y="35262"/>
                    <a:pt x="7362" y="35207"/>
                    <a:pt x="7395" y="35124"/>
                  </a:cubicBezTo>
                  <a:cubicBezTo>
                    <a:pt x="11416" y="24430"/>
                    <a:pt x="15253" y="13670"/>
                    <a:pt x="19153" y="2934"/>
                  </a:cubicBezTo>
                  <a:cubicBezTo>
                    <a:pt x="19194" y="2823"/>
                    <a:pt x="19137" y="2702"/>
                    <a:pt x="19028" y="2660"/>
                  </a:cubicBezTo>
                  <a:cubicBezTo>
                    <a:pt x="16697" y="1779"/>
                    <a:pt x="14365" y="896"/>
                    <a:pt x="12031" y="13"/>
                  </a:cubicBezTo>
                  <a:cubicBezTo>
                    <a:pt x="12008" y="5"/>
                    <a:pt x="11984" y="1"/>
                    <a:pt x="119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2963675" y="-1232075"/>
              <a:ext cx="351500" cy="733075"/>
            </a:xfrm>
            <a:custGeom>
              <a:avLst/>
              <a:gdLst/>
              <a:ahLst/>
              <a:cxnLst/>
              <a:rect l="l" t="t" r="r" b="b"/>
              <a:pathLst>
                <a:path w="14060" h="29323" extrusionOk="0">
                  <a:moveTo>
                    <a:pt x="10609" y="1"/>
                  </a:moveTo>
                  <a:cubicBezTo>
                    <a:pt x="10328" y="1"/>
                    <a:pt x="10230" y="451"/>
                    <a:pt x="10541" y="533"/>
                  </a:cubicBezTo>
                  <a:cubicBezTo>
                    <a:pt x="11513" y="790"/>
                    <a:pt x="12471" y="1137"/>
                    <a:pt x="13404" y="1517"/>
                  </a:cubicBezTo>
                  <a:lnTo>
                    <a:pt x="13404" y="1517"/>
                  </a:lnTo>
                  <a:cubicBezTo>
                    <a:pt x="12956" y="2780"/>
                    <a:pt x="12499" y="4038"/>
                    <a:pt x="12042" y="5297"/>
                  </a:cubicBezTo>
                  <a:cubicBezTo>
                    <a:pt x="11327" y="7272"/>
                    <a:pt x="10607" y="9246"/>
                    <a:pt x="9890" y="11219"/>
                  </a:cubicBezTo>
                  <a:cubicBezTo>
                    <a:pt x="9086" y="13430"/>
                    <a:pt x="8281" y="15638"/>
                    <a:pt x="7477" y="17849"/>
                  </a:cubicBezTo>
                  <a:cubicBezTo>
                    <a:pt x="6736" y="19889"/>
                    <a:pt x="5994" y="21931"/>
                    <a:pt x="5256" y="23974"/>
                  </a:cubicBezTo>
                  <a:cubicBezTo>
                    <a:pt x="4726" y="25441"/>
                    <a:pt x="4196" y="26909"/>
                    <a:pt x="3678" y="28382"/>
                  </a:cubicBezTo>
                  <a:cubicBezTo>
                    <a:pt x="3642" y="28488"/>
                    <a:pt x="3605" y="28594"/>
                    <a:pt x="3568" y="28700"/>
                  </a:cubicBezTo>
                  <a:lnTo>
                    <a:pt x="3568" y="28700"/>
                  </a:lnTo>
                  <a:cubicBezTo>
                    <a:pt x="2502" y="28308"/>
                    <a:pt x="1437" y="27915"/>
                    <a:pt x="375" y="27519"/>
                  </a:cubicBezTo>
                  <a:cubicBezTo>
                    <a:pt x="351" y="27511"/>
                    <a:pt x="326" y="27507"/>
                    <a:pt x="302" y="27507"/>
                  </a:cubicBezTo>
                  <a:cubicBezTo>
                    <a:pt x="185" y="27507"/>
                    <a:pt x="72" y="27599"/>
                    <a:pt x="40" y="27709"/>
                  </a:cubicBezTo>
                  <a:cubicBezTo>
                    <a:pt x="0" y="27860"/>
                    <a:pt x="93" y="27989"/>
                    <a:pt x="230" y="28041"/>
                  </a:cubicBezTo>
                  <a:cubicBezTo>
                    <a:pt x="1373" y="28467"/>
                    <a:pt x="2517" y="28888"/>
                    <a:pt x="3660" y="29309"/>
                  </a:cubicBezTo>
                  <a:cubicBezTo>
                    <a:pt x="3685" y="29318"/>
                    <a:pt x="3710" y="29322"/>
                    <a:pt x="3735" y="29322"/>
                  </a:cubicBezTo>
                  <a:cubicBezTo>
                    <a:pt x="3852" y="29322"/>
                    <a:pt x="3956" y="29228"/>
                    <a:pt x="3993" y="29120"/>
                  </a:cubicBezTo>
                  <a:cubicBezTo>
                    <a:pt x="4444" y="27818"/>
                    <a:pt x="4912" y="26522"/>
                    <a:pt x="5377" y="25226"/>
                  </a:cubicBezTo>
                  <a:cubicBezTo>
                    <a:pt x="6083" y="23269"/>
                    <a:pt x="6792" y="21316"/>
                    <a:pt x="7501" y="19361"/>
                  </a:cubicBezTo>
                  <a:cubicBezTo>
                    <a:pt x="8304" y="17152"/>
                    <a:pt x="9108" y="14945"/>
                    <a:pt x="9912" y="12736"/>
                  </a:cubicBezTo>
                  <a:cubicBezTo>
                    <a:pt x="10660" y="10681"/>
                    <a:pt x="11409" y="8623"/>
                    <a:pt x="12155" y="6565"/>
                  </a:cubicBezTo>
                  <a:cubicBezTo>
                    <a:pt x="12701" y="5064"/>
                    <a:pt x="13247" y="3562"/>
                    <a:pt x="13783" y="2059"/>
                  </a:cubicBezTo>
                  <a:cubicBezTo>
                    <a:pt x="13858" y="1851"/>
                    <a:pt x="13933" y="1645"/>
                    <a:pt x="14005" y="1438"/>
                  </a:cubicBezTo>
                  <a:cubicBezTo>
                    <a:pt x="14060" y="1287"/>
                    <a:pt x="13945" y="1158"/>
                    <a:pt x="13818" y="1105"/>
                  </a:cubicBezTo>
                  <a:cubicBezTo>
                    <a:pt x="12798" y="682"/>
                    <a:pt x="11752" y="295"/>
                    <a:pt x="10684" y="11"/>
                  </a:cubicBezTo>
                  <a:cubicBezTo>
                    <a:pt x="10658" y="4"/>
                    <a:pt x="10633" y="1"/>
                    <a:pt x="10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2987650" y="-596375"/>
              <a:ext cx="65625" cy="33200"/>
            </a:xfrm>
            <a:custGeom>
              <a:avLst/>
              <a:gdLst/>
              <a:ahLst/>
              <a:cxnLst/>
              <a:rect l="l" t="t" r="r" b="b"/>
              <a:pathLst>
                <a:path w="2625" h="1328" extrusionOk="0">
                  <a:moveTo>
                    <a:pt x="301" y="0"/>
                  </a:moveTo>
                  <a:cubicBezTo>
                    <a:pt x="184" y="0"/>
                    <a:pt x="72" y="85"/>
                    <a:pt x="41" y="201"/>
                  </a:cubicBezTo>
                  <a:cubicBezTo>
                    <a:pt x="0" y="346"/>
                    <a:pt x="89" y="489"/>
                    <a:pt x="230" y="533"/>
                  </a:cubicBezTo>
                  <a:cubicBezTo>
                    <a:pt x="917" y="751"/>
                    <a:pt x="1578" y="1043"/>
                    <a:pt x="2250" y="1313"/>
                  </a:cubicBezTo>
                  <a:cubicBezTo>
                    <a:pt x="2274" y="1323"/>
                    <a:pt x="2299" y="1327"/>
                    <a:pt x="2323" y="1327"/>
                  </a:cubicBezTo>
                  <a:cubicBezTo>
                    <a:pt x="2439" y="1327"/>
                    <a:pt x="2552" y="1232"/>
                    <a:pt x="2582" y="1124"/>
                  </a:cubicBezTo>
                  <a:cubicBezTo>
                    <a:pt x="2624" y="971"/>
                    <a:pt x="2530" y="848"/>
                    <a:pt x="2393" y="791"/>
                  </a:cubicBezTo>
                  <a:cubicBezTo>
                    <a:pt x="1724" y="521"/>
                    <a:pt x="1062" y="229"/>
                    <a:pt x="373" y="11"/>
                  </a:cubicBezTo>
                  <a:cubicBezTo>
                    <a:pt x="349" y="4"/>
                    <a:pt x="325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3016525" y="-682025"/>
              <a:ext cx="68450" cy="32300"/>
            </a:xfrm>
            <a:custGeom>
              <a:avLst/>
              <a:gdLst/>
              <a:ahLst/>
              <a:cxnLst/>
              <a:rect l="l" t="t" r="r" b="b"/>
              <a:pathLst>
                <a:path w="2738" h="1292" extrusionOk="0">
                  <a:moveTo>
                    <a:pt x="301" y="0"/>
                  </a:moveTo>
                  <a:cubicBezTo>
                    <a:pt x="183" y="0"/>
                    <a:pt x="72" y="85"/>
                    <a:pt x="41" y="199"/>
                  </a:cubicBezTo>
                  <a:cubicBezTo>
                    <a:pt x="0" y="346"/>
                    <a:pt x="89" y="487"/>
                    <a:pt x="230" y="531"/>
                  </a:cubicBezTo>
                  <a:cubicBezTo>
                    <a:pt x="927" y="751"/>
                    <a:pt x="1631" y="962"/>
                    <a:pt x="2300" y="1259"/>
                  </a:cubicBezTo>
                  <a:cubicBezTo>
                    <a:pt x="2347" y="1280"/>
                    <a:pt x="2396" y="1291"/>
                    <a:pt x="2444" y="1291"/>
                  </a:cubicBezTo>
                  <a:cubicBezTo>
                    <a:pt x="2534" y="1291"/>
                    <a:pt x="2618" y="1251"/>
                    <a:pt x="2671" y="1162"/>
                  </a:cubicBezTo>
                  <a:cubicBezTo>
                    <a:pt x="2737" y="1045"/>
                    <a:pt x="2707" y="852"/>
                    <a:pt x="2572" y="791"/>
                  </a:cubicBezTo>
                  <a:cubicBezTo>
                    <a:pt x="1860" y="477"/>
                    <a:pt x="1117" y="245"/>
                    <a:pt x="373" y="11"/>
                  </a:cubicBezTo>
                  <a:cubicBezTo>
                    <a:pt x="349" y="4"/>
                    <a:pt x="325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3049775" y="-773100"/>
              <a:ext cx="68750" cy="33500"/>
            </a:xfrm>
            <a:custGeom>
              <a:avLst/>
              <a:gdLst/>
              <a:ahLst/>
              <a:cxnLst/>
              <a:rect l="l" t="t" r="r" b="b"/>
              <a:pathLst>
                <a:path w="2750" h="1340" extrusionOk="0">
                  <a:moveTo>
                    <a:pt x="303" y="0"/>
                  </a:moveTo>
                  <a:cubicBezTo>
                    <a:pt x="186" y="0"/>
                    <a:pt x="72" y="90"/>
                    <a:pt x="41" y="202"/>
                  </a:cubicBezTo>
                  <a:cubicBezTo>
                    <a:pt x="0" y="351"/>
                    <a:pt x="91" y="486"/>
                    <a:pt x="230" y="534"/>
                  </a:cubicBezTo>
                  <a:cubicBezTo>
                    <a:pt x="950" y="788"/>
                    <a:pt x="1647" y="1103"/>
                    <a:pt x="2377" y="1328"/>
                  </a:cubicBezTo>
                  <a:cubicBezTo>
                    <a:pt x="2400" y="1336"/>
                    <a:pt x="2425" y="1339"/>
                    <a:pt x="2449" y="1339"/>
                  </a:cubicBezTo>
                  <a:cubicBezTo>
                    <a:pt x="2566" y="1339"/>
                    <a:pt x="2677" y="1255"/>
                    <a:pt x="2709" y="1141"/>
                  </a:cubicBezTo>
                  <a:cubicBezTo>
                    <a:pt x="2749" y="994"/>
                    <a:pt x="2661" y="851"/>
                    <a:pt x="2520" y="808"/>
                  </a:cubicBezTo>
                  <a:cubicBezTo>
                    <a:pt x="1790" y="583"/>
                    <a:pt x="1095" y="266"/>
                    <a:pt x="375" y="12"/>
                  </a:cubicBezTo>
                  <a:cubicBezTo>
                    <a:pt x="351" y="4"/>
                    <a:pt x="327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3080250" y="-858775"/>
              <a:ext cx="67200" cy="31850"/>
            </a:xfrm>
            <a:custGeom>
              <a:avLst/>
              <a:gdLst/>
              <a:ahLst/>
              <a:cxnLst/>
              <a:rect l="l" t="t" r="r" b="b"/>
              <a:pathLst>
                <a:path w="2688" h="1274" extrusionOk="0">
                  <a:moveTo>
                    <a:pt x="303" y="1"/>
                  </a:moveTo>
                  <a:cubicBezTo>
                    <a:pt x="186" y="1"/>
                    <a:pt x="73" y="91"/>
                    <a:pt x="43" y="203"/>
                  </a:cubicBezTo>
                  <a:cubicBezTo>
                    <a:pt x="1" y="352"/>
                    <a:pt x="91" y="487"/>
                    <a:pt x="230" y="535"/>
                  </a:cubicBezTo>
                  <a:cubicBezTo>
                    <a:pt x="926" y="779"/>
                    <a:pt x="1611" y="1045"/>
                    <a:pt x="2314" y="1263"/>
                  </a:cubicBezTo>
                  <a:cubicBezTo>
                    <a:pt x="2338" y="1270"/>
                    <a:pt x="2362" y="1273"/>
                    <a:pt x="2385" y="1273"/>
                  </a:cubicBezTo>
                  <a:cubicBezTo>
                    <a:pt x="2503" y="1273"/>
                    <a:pt x="2615" y="1189"/>
                    <a:pt x="2647" y="1073"/>
                  </a:cubicBezTo>
                  <a:cubicBezTo>
                    <a:pt x="2687" y="928"/>
                    <a:pt x="2601" y="785"/>
                    <a:pt x="2460" y="741"/>
                  </a:cubicBezTo>
                  <a:cubicBezTo>
                    <a:pt x="1756" y="523"/>
                    <a:pt x="1069" y="257"/>
                    <a:pt x="376" y="13"/>
                  </a:cubicBezTo>
                  <a:cubicBezTo>
                    <a:pt x="352" y="5"/>
                    <a:pt x="327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3112100" y="-945375"/>
              <a:ext cx="67125" cy="31775"/>
            </a:xfrm>
            <a:custGeom>
              <a:avLst/>
              <a:gdLst/>
              <a:ahLst/>
              <a:cxnLst/>
              <a:rect l="l" t="t" r="r" b="b"/>
              <a:pathLst>
                <a:path w="2685" h="1271" extrusionOk="0">
                  <a:moveTo>
                    <a:pt x="303" y="0"/>
                  </a:moveTo>
                  <a:cubicBezTo>
                    <a:pt x="184" y="0"/>
                    <a:pt x="71" y="84"/>
                    <a:pt x="41" y="200"/>
                  </a:cubicBezTo>
                  <a:cubicBezTo>
                    <a:pt x="0" y="345"/>
                    <a:pt x="87" y="488"/>
                    <a:pt x="228" y="533"/>
                  </a:cubicBezTo>
                  <a:cubicBezTo>
                    <a:pt x="932" y="750"/>
                    <a:pt x="1609" y="1047"/>
                    <a:pt x="2314" y="1260"/>
                  </a:cubicBezTo>
                  <a:cubicBezTo>
                    <a:pt x="2338" y="1267"/>
                    <a:pt x="2361" y="1271"/>
                    <a:pt x="2385" y="1271"/>
                  </a:cubicBezTo>
                  <a:cubicBezTo>
                    <a:pt x="2503" y="1271"/>
                    <a:pt x="2615" y="1187"/>
                    <a:pt x="2647" y="1071"/>
                  </a:cubicBezTo>
                  <a:cubicBezTo>
                    <a:pt x="2685" y="926"/>
                    <a:pt x="2598" y="781"/>
                    <a:pt x="2457" y="738"/>
                  </a:cubicBezTo>
                  <a:cubicBezTo>
                    <a:pt x="1752" y="525"/>
                    <a:pt x="1077" y="228"/>
                    <a:pt x="373" y="11"/>
                  </a:cubicBezTo>
                  <a:cubicBezTo>
                    <a:pt x="350" y="4"/>
                    <a:pt x="326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3142875" y="-1029950"/>
              <a:ext cx="62775" cy="29250"/>
            </a:xfrm>
            <a:custGeom>
              <a:avLst/>
              <a:gdLst/>
              <a:ahLst/>
              <a:cxnLst/>
              <a:rect l="l" t="t" r="r" b="b"/>
              <a:pathLst>
                <a:path w="2511" h="1170" extrusionOk="0">
                  <a:moveTo>
                    <a:pt x="305" y="0"/>
                  </a:moveTo>
                  <a:cubicBezTo>
                    <a:pt x="185" y="0"/>
                    <a:pt x="73" y="73"/>
                    <a:pt x="39" y="197"/>
                  </a:cubicBezTo>
                  <a:cubicBezTo>
                    <a:pt x="1" y="334"/>
                    <a:pt x="84" y="497"/>
                    <a:pt x="227" y="530"/>
                  </a:cubicBezTo>
                  <a:cubicBezTo>
                    <a:pt x="884" y="677"/>
                    <a:pt x="1484" y="999"/>
                    <a:pt x="2137" y="1161"/>
                  </a:cubicBezTo>
                  <a:cubicBezTo>
                    <a:pt x="2160" y="1166"/>
                    <a:pt x="2184" y="1169"/>
                    <a:pt x="2207" y="1169"/>
                  </a:cubicBezTo>
                  <a:cubicBezTo>
                    <a:pt x="2326" y="1169"/>
                    <a:pt x="2438" y="1093"/>
                    <a:pt x="2472" y="973"/>
                  </a:cubicBezTo>
                  <a:cubicBezTo>
                    <a:pt x="2510" y="834"/>
                    <a:pt x="2425" y="675"/>
                    <a:pt x="2282" y="641"/>
                  </a:cubicBezTo>
                  <a:cubicBezTo>
                    <a:pt x="1629" y="477"/>
                    <a:pt x="1029" y="155"/>
                    <a:pt x="372" y="8"/>
                  </a:cubicBezTo>
                  <a:cubicBezTo>
                    <a:pt x="350" y="3"/>
                    <a:pt x="327" y="0"/>
                    <a:pt x="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3172550" y="-1114425"/>
              <a:ext cx="64075" cy="32525"/>
            </a:xfrm>
            <a:custGeom>
              <a:avLst/>
              <a:gdLst/>
              <a:ahLst/>
              <a:cxnLst/>
              <a:rect l="l" t="t" r="r" b="b"/>
              <a:pathLst>
                <a:path w="2563" h="1301" extrusionOk="0">
                  <a:moveTo>
                    <a:pt x="303" y="0"/>
                  </a:moveTo>
                  <a:cubicBezTo>
                    <a:pt x="186" y="0"/>
                    <a:pt x="73" y="92"/>
                    <a:pt x="43" y="202"/>
                  </a:cubicBezTo>
                  <a:cubicBezTo>
                    <a:pt x="1" y="354"/>
                    <a:pt x="94" y="485"/>
                    <a:pt x="231" y="535"/>
                  </a:cubicBezTo>
                  <a:cubicBezTo>
                    <a:pt x="866" y="771"/>
                    <a:pt x="1508" y="978"/>
                    <a:pt x="2123" y="1267"/>
                  </a:cubicBezTo>
                  <a:cubicBezTo>
                    <a:pt x="2169" y="1289"/>
                    <a:pt x="2218" y="1301"/>
                    <a:pt x="2266" y="1301"/>
                  </a:cubicBezTo>
                  <a:cubicBezTo>
                    <a:pt x="2356" y="1301"/>
                    <a:pt x="2441" y="1259"/>
                    <a:pt x="2492" y="1170"/>
                  </a:cubicBezTo>
                  <a:cubicBezTo>
                    <a:pt x="2563" y="1051"/>
                    <a:pt x="2528" y="863"/>
                    <a:pt x="2395" y="801"/>
                  </a:cubicBezTo>
                  <a:cubicBezTo>
                    <a:pt x="1740" y="491"/>
                    <a:pt x="1053" y="267"/>
                    <a:pt x="376" y="13"/>
                  </a:cubicBezTo>
                  <a:cubicBezTo>
                    <a:pt x="352" y="4"/>
                    <a:pt x="327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3203600" y="-1192025"/>
              <a:ext cx="63450" cy="31525"/>
            </a:xfrm>
            <a:custGeom>
              <a:avLst/>
              <a:gdLst/>
              <a:ahLst/>
              <a:cxnLst/>
              <a:rect l="l" t="t" r="r" b="b"/>
              <a:pathLst>
                <a:path w="2538" h="1261" extrusionOk="0">
                  <a:moveTo>
                    <a:pt x="302" y="0"/>
                  </a:moveTo>
                  <a:cubicBezTo>
                    <a:pt x="186" y="0"/>
                    <a:pt x="73" y="93"/>
                    <a:pt x="43" y="203"/>
                  </a:cubicBezTo>
                  <a:cubicBezTo>
                    <a:pt x="0" y="354"/>
                    <a:pt x="93" y="485"/>
                    <a:pt x="232" y="535"/>
                  </a:cubicBezTo>
                  <a:cubicBezTo>
                    <a:pt x="875" y="771"/>
                    <a:pt x="1520" y="1007"/>
                    <a:pt x="2163" y="1247"/>
                  </a:cubicBezTo>
                  <a:cubicBezTo>
                    <a:pt x="2187" y="1256"/>
                    <a:pt x="2212" y="1260"/>
                    <a:pt x="2237" y="1260"/>
                  </a:cubicBezTo>
                  <a:cubicBezTo>
                    <a:pt x="2354" y="1260"/>
                    <a:pt x="2466" y="1167"/>
                    <a:pt x="2496" y="1059"/>
                  </a:cubicBezTo>
                  <a:cubicBezTo>
                    <a:pt x="2538" y="906"/>
                    <a:pt x="2445" y="777"/>
                    <a:pt x="2308" y="725"/>
                  </a:cubicBezTo>
                  <a:cubicBezTo>
                    <a:pt x="1665" y="485"/>
                    <a:pt x="1020" y="251"/>
                    <a:pt x="375" y="13"/>
                  </a:cubicBezTo>
                  <a:cubicBezTo>
                    <a:pt x="351" y="4"/>
                    <a:pt x="327" y="0"/>
                    <a:pt x="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3002300" y="-642500"/>
              <a:ext cx="47400" cy="25250"/>
            </a:xfrm>
            <a:custGeom>
              <a:avLst/>
              <a:gdLst/>
              <a:ahLst/>
              <a:cxnLst/>
              <a:rect l="l" t="t" r="r" b="b"/>
              <a:pathLst>
                <a:path w="1896" h="1010" extrusionOk="0">
                  <a:moveTo>
                    <a:pt x="305" y="1"/>
                  </a:moveTo>
                  <a:cubicBezTo>
                    <a:pt x="185" y="1"/>
                    <a:pt x="73" y="73"/>
                    <a:pt x="39" y="198"/>
                  </a:cubicBezTo>
                  <a:cubicBezTo>
                    <a:pt x="1" y="335"/>
                    <a:pt x="83" y="496"/>
                    <a:pt x="227" y="530"/>
                  </a:cubicBezTo>
                  <a:cubicBezTo>
                    <a:pt x="674" y="635"/>
                    <a:pt x="1093" y="831"/>
                    <a:pt x="1520" y="996"/>
                  </a:cubicBezTo>
                  <a:cubicBezTo>
                    <a:pt x="1545" y="1006"/>
                    <a:pt x="1570" y="1010"/>
                    <a:pt x="1595" y="1010"/>
                  </a:cubicBezTo>
                  <a:cubicBezTo>
                    <a:pt x="1710" y="1010"/>
                    <a:pt x="1823" y="916"/>
                    <a:pt x="1853" y="808"/>
                  </a:cubicBezTo>
                  <a:cubicBezTo>
                    <a:pt x="1895" y="655"/>
                    <a:pt x="1801" y="528"/>
                    <a:pt x="1664" y="476"/>
                  </a:cubicBezTo>
                  <a:cubicBezTo>
                    <a:pt x="1236" y="309"/>
                    <a:pt x="819" y="113"/>
                    <a:pt x="372" y="8"/>
                  </a:cubicBezTo>
                  <a:cubicBezTo>
                    <a:pt x="350" y="3"/>
                    <a:pt x="327" y="1"/>
                    <a:pt x="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3034750" y="-730575"/>
              <a:ext cx="46475" cy="23950"/>
            </a:xfrm>
            <a:custGeom>
              <a:avLst/>
              <a:gdLst/>
              <a:ahLst/>
              <a:cxnLst/>
              <a:rect l="l" t="t" r="r" b="b"/>
              <a:pathLst>
                <a:path w="1859" h="958" extrusionOk="0">
                  <a:moveTo>
                    <a:pt x="301" y="1"/>
                  </a:moveTo>
                  <a:cubicBezTo>
                    <a:pt x="183" y="1"/>
                    <a:pt x="71" y="88"/>
                    <a:pt x="41" y="202"/>
                  </a:cubicBezTo>
                  <a:cubicBezTo>
                    <a:pt x="1" y="349"/>
                    <a:pt x="89" y="488"/>
                    <a:pt x="229" y="534"/>
                  </a:cubicBezTo>
                  <a:lnTo>
                    <a:pt x="1486" y="945"/>
                  </a:lnTo>
                  <a:cubicBezTo>
                    <a:pt x="1511" y="953"/>
                    <a:pt x="1535" y="957"/>
                    <a:pt x="1560" y="957"/>
                  </a:cubicBezTo>
                  <a:cubicBezTo>
                    <a:pt x="1677" y="957"/>
                    <a:pt x="1787" y="871"/>
                    <a:pt x="1819" y="758"/>
                  </a:cubicBezTo>
                  <a:cubicBezTo>
                    <a:pt x="1859" y="609"/>
                    <a:pt x="1770" y="470"/>
                    <a:pt x="1629" y="426"/>
                  </a:cubicBezTo>
                  <a:lnTo>
                    <a:pt x="374" y="12"/>
                  </a:lnTo>
                  <a:cubicBezTo>
                    <a:pt x="350" y="4"/>
                    <a:pt x="325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3065600" y="-816875"/>
              <a:ext cx="44000" cy="22500"/>
            </a:xfrm>
            <a:custGeom>
              <a:avLst/>
              <a:gdLst/>
              <a:ahLst/>
              <a:cxnLst/>
              <a:rect l="l" t="t" r="r" b="b"/>
              <a:pathLst>
                <a:path w="1760" h="900" extrusionOk="0">
                  <a:moveTo>
                    <a:pt x="300" y="1"/>
                  </a:moveTo>
                  <a:cubicBezTo>
                    <a:pt x="183" y="1"/>
                    <a:pt x="70" y="86"/>
                    <a:pt x="39" y="199"/>
                  </a:cubicBezTo>
                  <a:cubicBezTo>
                    <a:pt x="0" y="347"/>
                    <a:pt x="87" y="490"/>
                    <a:pt x="228" y="532"/>
                  </a:cubicBezTo>
                  <a:lnTo>
                    <a:pt x="1387" y="889"/>
                  </a:lnTo>
                  <a:cubicBezTo>
                    <a:pt x="1411" y="896"/>
                    <a:pt x="1436" y="900"/>
                    <a:pt x="1460" y="900"/>
                  </a:cubicBezTo>
                  <a:cubicBezTo>
                    <a:pt x="1577" y="900"/>
                    <a:pt x="1688" y="816"/>
                    <a:pt x="1719" y="701"/>
                  </a:cubicBezTo>
                  <a:cubicBezTo>
                    <a:pt x="1760" y="556"/>
                    <a:pt x="1671" y="411"/>
                    <a:pt x="1530" y="369"/>
                  </a:cubicBezTo>
                  <a:lnTo>
                    <a:pt x="371" y="12"/>
                  </a:lnTo>
                  <a:cubicBezTo>
                    <a:pt x="347" y="4"/>
                    <a:pt x="323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3096825" y="-899600"/>
              <a:ext cx="43625" cy="24850"/>
            </a:xfrm>
            <a:custGeom>
              <a:avLst/>
              <a:gdLst/>
              <a:ahLst/>
              <a:cxnLst/>
              <a:rect l="l" t="t" r="r" b="b"/>
              <a:pathLst>
                <a:path w="1745" h="994" extrusionOk="0">
                  <a:moveTo>
                    <a:pt x="303" y="1"/>
                  </a:moveTo>
                  <a:cubicBezTo>
                    <a:pt x="186" y="1"/>
                    <a:pt x="73" y="93"/>
                    <a:pt x="43" y="203"/>
                  </a:cubicBezTo>
                  <a:cubicBezTo>
                    <a:pt x="1" y="354"/>
                    <a:pt x="93" y="485"/>
                    <a:pt x="231" y="536"/>
                  </a:cubicBezTo>
                  <a:cubicBezTo>
                    <a:pt x="593" y="669"/>
                    <a:pt x="956" y="802"/>
                    <a:pt x="1307" y="961"/>
                  </a:cubicBezTo>
                  <a:cubicBezTo>
                    <a:pt x="1354" y="982"/>
                    <a:pt x="1403" y="993"/>
                    <a:pt x="1451" y="993"/>
                  </a:cubicBezTo>
                  <a:cubicBezTo>
                    <a:pt x="1540" y="993"/>
                    <a:pt x="1624" y="954"/>
                    <a:pt x="1676" y="864"/>
                  </a:cubicBezTo>
                  <a:cubicBezTo>
                    <a:pt x="1744" y="747"/>
                    <a:pt x="1714" y="554"/>
                    <a:pt x="1579" y="493"/>
                  </a:cubicBezTo>
                  <a:cubicBezTo>
                    <a:pt x="1186" y="316"/>
                    <a:pt x="781" y="163"/>
                    <a:pt x="376" y="14"/>
                  </a:cubicBezTo>
                  <a:cubicBezTo>
                    <a:pt x="352" y="5"/>
                    <a:pt x="327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3127525" y="-988550"/>
              <a:ext cx="46825" cy="23225"/>
            </a:xfrm>
            <a:custGeom>
              <a:avLst/>
              <a:gdLst/>
              <a:ahLst/>
              <a:cxnLst/>
              <a:rect l="l" t="t" r="r" b="b"/>
              <a:pathLst>
                <a:path w="1873" h="929" extrusionOk="0">
                  <a:moveTo>
                    <a:pt x="302" y="0"/>
                  </a:moveTo>
                  <a:cubicBezTo>
                    <a:pt x="184" y="0"/>
                    <a:pt x="72" y="84"/>
                    <a:pt x="40" y="200"/>
                  </a:cubicBezTo>
                  <a:cubicBezTo>
                    <a:pt x="0" y="345"/>
                    <a:pt x="87" y="490"/>
                    <a:pt x="228" y="532"/>
                  </a:cubicBezTo>
                  <a:cubicBezTo>
                    <a:pt x="651" y="661"/>
                    <a:pt x="1076" y="790"/>
                    <a:pt x="1500" y="917"/>
                  </a:cubicBezTo>
                  <a:cubicBezTo>
                    <a:pt x="1524" y="925"/>
                    <a:pt x="1548" y="929"/>
                    <a:pt x="1573" y="929"/>
                  </a:cubicBezTo>
                  <a:cubicBezTo>
                    <a:pt x="1690" y="929"/>
                    <a:pt x="1800" y="845"/>
                    <a:pt x="1832" y="730"/>
                  </a:cubicBezTo>
                  <a:cubicBezTo>
                    <a:pt x="1872" y="585"/>
                    <a:pt x="1784" y="440"/>
                    <a:pt x="1643" y="397"/>
                  </a:cubicBezTo>
                  <a:cubicBezTo>
                    <a:pt x="1219" y="268"/>
                    <a:pt x="796" y="139"/>
                    <a:pt x="373" y="10"/>
                  </a:cubicBezTo>
                  <a:cubicBezTo>
                    <a:pt x="350" y="3"/>
                    <a:pt x="326" y="0"/>
                    <a:pt x="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8"/>
            <p:cNvSpPr/>
            <p:nvPr/>
          </p:nvSpPr>
          <p:spPr>
            <a:xfrm>
              <a:off x="3158250" y="-1074950"/>
              <a:ext cx="45925" cy="24350"/>
            </a:xfrm>
            <a:custGeom>
              <a:avLst/>
              <a:gdLst/>
              <a:ahLst/>
              <a:cxnLst/>
              <a:rect l="l" t="t" r="r" b="b"/>
              <a:pathLst>
                <a:path w="1837" h="974" extrusionOk="0">
                  <a:moveTo>
                    <a:pt x="302" y="1"/>
                  </a:moveTo>
                  <a:cubicBezTo>
                    <a:pt x="186" y="1"/>
                    <a:pt x="73" y="94"/>
                    <a:pt x="43" y="203"/>
                  </a:cubicBezTo>
                  <a:cubicBezTo>
                    <a:pt x="1" y="355"/>
                    <a:pt x="93" y="484"/>
                    <a:pt x="232" y="536"/>
                  </a:cubicBezTo>
                  <a:cubicBezTo>
                    <a:pt x="615" y="681"/>
                    <a:pt x="992" y="846"/>
                    <a:pt x="1387" y="961"/>
                  </a:cubicBezTo>
                  <a:cubicBezTo>
                    <a:pt x="1415" y="969"/>
                    <a:pt x="1442" y="973"/>
                    <a:pt x="1467" y="973"/>
                  </a:cubicBezTo>
                  <a:cubicBezTo>
                    <a:pt x="1742" y="973"/>
                    <a:pt x="1837" y="528"/>
                    <a:pt x="1530" y="439"/>
                  </a:cubicBezTo>
                  <a:cubicBezTo>
                    <a:pt x="1135" y="326"/>
                    <a:pt x="760" y="159"/>
                    <a:pt x="375" y="14"/>
                  </a:cubicBezTo>
                  <a:cubicBezTo>
                    <a:pt x="351" y="5"/>
                    <a:pt x="327" y="1"/>
                    <a:pt x="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8"/>
            <p:cNvSpPr/>
            <p:nvPr/>
          </p:nvSpPr>
          <p:spPr>
            <a:xfrm>
              <a:off x="3188025" y="-1151525"/>
              <a:ext cx="43975" cy="24300"/>
            </a:xfrm>
            <a:custGeom>
              <a:avLst/>
              <a:gdLst/>
              <a:ahLst/>
              <a:cxnLst/>
              <a:rect l="l" t="t" r="r" b="b"/>
              <a:pathLst>
                <a:path w="1759" h="972" extrusionOk="0">
                  <a:moveTo>
                    <a:pt x="300" y="1"/>
                  </a:moveTo>
                  <a:cubicBezTo>
                    <a:pt x="183" y="1"/>
                    <a:pt x="71" y="91"/>
                    <a:pt x="41" y="201"/>
                  </a:cubicBezTo>
                  <a:cubicBezTo>
                    <a:pt x="1" y="352"/>
                    <a:pt x="91" y="483"/>
                    <a:pt x="230" y="534"/>
                  </a:cubicBezTo>
                  <a:cubicBezTo>
                    <a:pt x="615" y="675"/>
                    <a:pt x="1000" y="818"/>
                    <a:pt x="1385" y="959"/>
                  </a:cubicBezTo>
                  <a:cubicBezTo>
                    <a:pt x="1409" y="968"/>
                    <a:pt x="1434" y="972"/>
                    <a:pt x="1458" y="972"/>
                  </a:cubicBezTo>
                  <a:cubicBezTo>
                    <a:pt x="1574" y="972"/>
                    <a:pt x="1688" y="881"/>
                    <a:pt x="1718" y="771"/>
                  </a:cubicBezTo>
                  <a:cubicBezTo>
                    <a:pt x="1758" y="620"/>
                    <a:pt x="1667" y="489"/>
                    <a:pt x="1528" y="439"/>
                  </a:cubicBezTo>
                  <a:cubicBezTo>
                    <a:pt x="1143" y="298"/>
                    <a:pt x="758" y="153"/>
                    <a:pt x="374" y="14"/>
                  </a:cubicBezTo>
                  <a:cubicBezTo>
                    <a:pt x="349" y="5"/>
                    <a:pt x="324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35" name="Google Shape;335;p8"/>
          <p:cNvGrpSpPr/>
          <p:nvPr/>
        </p:nvGrpSpPr>
        <p:grpSpPr>
          <a:xfrm>
            <a:off x="1899318" y="273925"/>
            <a:ext cx="271746" cy="265570"/>
            <a:chOff x="1062075" y="-2747125"/>
            <a:chExt cx="212700" cy="207850"/>
          </a:xfrm>
        </p:grpSpPr>
        <p:sp>
          <p:nvSpPr>
            <p:cNvPr id="336" name="Google Shape;336;p8"/>
            <p:cNvSpPr/>
            <p:nvPr/>
          </p:nvSpPr>
          <p:spPr>
            <a:xfrm>
              <a:off x="1085975" y="-2720675"/>
              <a:ext cx="169250" cy="161450"/>
            </a:xfrm>
            <a:custGeom>
              <a:avLst/>
              <a:gdLst/>
              <a:ahLst/>
              <a:cxnLst/>
              <a:rect l="l" t="t" r="r" b="b"/>
              <a:pathLst>
                <a:path w="6770" h="6458" extrusionOk="0">
                  <a:moveTo>
                    <a:pt x="507" y="0"/>
                  </a:moveTo>
                  <a:cubicBezTo>
                    <a:pt x="238" y="0"/>
                    <a:pt x="0" y="343"/>
                    <a:pt x="251" y="578"/>
                  </a:cubicBezTo>
                  <a:cubicBezTo>
                    <a:pt x="2245" y="2442"/>
                    <a:pt x="4151" y="4397"/>
                    <a:pt x="6052" y="6354"/>
                  </a:cubicBezTo>
                  <a:cubicBezTo>
                    <a:pt x="6122" y="6427"/>
                    <a:pt x="6202" y="6457"/>
                    <a:pt x="6279" y="6457"/>
                  </a:cubicBezTo>
                  <a:cubicBezTo>
                    <a:pt x="6538" y="6457"/>
                    <a:pt x="6769" y="6115"/>
                    <a:pt x="6533" y="5872"/>
                  </a:cubicBezTo>
                  <a:cubicBezTo>
                    <a:pt x="4633" y="3913"/>
                    <a:pt x="2728" y="1958"/>
                    <a:pt x="735" y="94"/>
                  </a:cubicBezTo>
                  <a:cubicBezTo>
                    <a:pt x="663" y="28"/>
                    <a:pt x="584" y="0"/>
                    <a:pt x="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8"/>
            <p:cNvSpPr/>
            <p:nvPr/>
          </p:nvSpPr>
          <p:spPr>
            <a:xfrm>
              <a:off x="1080175" y="-2719475"/>
              <a:ext cx="163950" cy="161550"/>
            </a:xfrm>
            <a:custGeom>
              <a:avLst/>
              <a:gdLst/>
              <a:ahLst/>
              <a:cxnLst/>
              <a:rect l="l" t="t" r="r" b="b"/>
              <a:pathLst>
                <a:path w="6558" h="6462" extrusionOk="0">
                  <a:moveTo>
                    <a:pt x="6068" y="0"/>
                  </a:moveTo>
                  <a:cubicBezTo>
                    <a:pt x="5991" y="0"/>
                    <a:pt x="5911" y="31"/>
                    <a:pt x="5840" y="105"/>
                  </a:cubicBezTo>
                  <a:cubicBezTo>
                    <a:pt x="3978" y="2035"/>
                    <a:pt x="2065" y="3916"/>
                    <a:pt x="231" y="5873"/>
                  </a:cubicBezTo>
                  <a:cubicBezTo>
                    <a:pt x="1" y="6119"/>
                    <a:pt x="232" y="6462"/>
                    <a:pt x="487" y="6462"/>
                  </a:cubicBezTo>
                  <a:cubicBezTo>
                    <a:pt x="564" y="6462"/>
                    <a:pt x="644" y="6431"/>
                    <a:pt x="713" y="6356"/>
                  </a:cubicBezTo>
                  <a:cubicBezTo>
                    <a:pt x="2547" y="4399"/>
                    <a:pt x="4462" y="2517"/>
                    <a:pt x="6322" y="586"/>
                  </a:cubicBezTo>
                  <a:cubicBezTo>
                    <a:pt x="6558" y="343"/>
                    <a:pt x="6327" y="0"/>
                    <a:pt x="60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8"/>
            <p:cNvSpPr/>
            <p:nvPr/>
          </p:nvSpPr>
          <p:spPr>
            <a:xfrm>
              <a:off x="1159100" y="-2747125"/>
              <a:ext cx="18625" cy="207850"/>
            </a:xfrm>
            <a:custGeom>
              <a:avLst/>
              <a:gdLst/>
              <a:ahLst/>
              <a:cxnLst/>
              <a:rect l="l" t="t" r="r" b="b"/>
              <a:pathLst>
                <a:path w="745" h="8314" extrusionOk="0">
                  <a:moveTo>
                    <a:pt x="403" y="0"/>
                  </a:moveTo>
                  <a:cubicBezTo>
                    <a:pt x="232" y="0"/>
                    <a:pt x="61" y="110"/>
                    <a:pt x="61" y="330"/>
                  </a:cubicBezTo>
                  <a:cubicBezTo>
                    <a:pt x="61" y="2881"/>
                    <a:pt x="1" y="5433"/>
                    <a:pt x="1" y="7984"/>
                  </a:cubicBezTo>
                  <a:cubicBezTo>
                    <a:pt x="1" y="8204"/>
                    <a:pt x="171" y="8314"/>
                    <a:pt x="341" y="8314"/>
                  </a:cubicBezTo>
                  <a:cubicBezTo>
                    <a:pt x="512" y="8314"/>
                    <a:pt x="682" y="8204"/>
                    <a:pt x="682" y="7984"/>
                  </a:cubicBezTo>
                  <a:cubicBezTo>
                    <a:pt x="682" y="5433"/>
                    <a:pt x="745" y="2881"/>
                    <a:pt x="745" y="330"/>
                  </a:cubicBezTo>
                  <a:cubicBezTo>
                    <a:pt x="745" y="110"/>
                    <a:pt x="574" y="0"/>
                    <a:pt x="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8"/>
            <p:cNvSpPr/>
            <p:nvPr/>
          </p:nvSpPr>
          <p:spPr>
            <a:xfrm>
              <a:off x="1062075" y="-2653675"/>
              <a:ext cx="212700" cy="19025"/>
            </a:xfrm>
            <a:custGeom>
              <a:avLst/>
              <a:gdLst/>
              <a:ahLst/>
              <a:cxnLst/>
              <a:rect l="l" t="t" r="r" b="b"/>
              <a:pathLst>
                <a:path w="8508" h="761" extrusionOk="0">
                  <a:moveTo>
                    <a:pt x="4057" y="0"/>
                  </a:moveTo>
                  <a:cubicBezTo>
                    <a:pt x="2851" y="0"/>
                    <a:pt x="1645" y="16"/>
                    <a:pt x="439" y="79"/>
                  </a:cubicBezTo>
                  <a:cubicBezTo>
                    <a:pt x="9" y="100"/>
                    <a:pt x="0" y="760"/>
                    <a:pt x="419" y="760"/>
                  </a:cubicBezTo>
                  <a:cubicBezTo>
                    <a:pt x="426" y="760"/>
                    <a:pt x="432" y="760"/>
                    <a:pt x="439" y="760"/>
                  </a:cubicBezTo>
                  <a:cubicBezTo>
                    <a:pt x="1635" y="699"/>
                    <a:pt x="2831" y="683"/>
                    <a:pt x="4028" y="683"/>
                  </a:cubicBezTo>
                  <a:cubicBezTo>
                    <a:pt x="5373" y="683"/>
                    <a:pt x="6719" y="703"/>
                    <a:pt x="8066" y="703"/>
                  </a:cubicBezTo>
                  <a:cubicBezTo>
                    <a:pt x="8507" y="703"/>
                    <a:pt x="8507" y="20"/>
                    <a:pt x="8066" y="20"/>
                  </a:cubicBezTo>
                  <a:cubicBezTo>
                    <a:pt x="6729" y="20"/>
                    <a:pt x="5393" y="0"/>
                    <a:pt x="40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40" name="Google Shape;340;p8"/>
          <p:cNvGrpSpPr/>
          <p:nvPr/>
        </p:nvGrpSpPr>
        <p:grpSpPr>
          <a:xfrm>
            <a:off x="386868" y="4772612"/>
            <a:ext cx="271746" cy="265570"/>
            <a:chOff x="1062075" y="-2747125"/>
            <a:chExt cx="212700" cy="207850"/>
          </a:xfrm>
        </p:grpSpPr>
        <p:sp>
          <p:nvSpPr>
            <p:cNvPr id="341" name="Google Shape;341;p8"/>
            <p:cNvSpPr/>
            <p:nvPr/>
          </p:nvSpPr>
          <p:spPr>
            <a:xfrm>
              <a:off x="1085975" y="-2720675"/>
              <a:ext cx="169250" cy="161450"/>
            </a:xfrm>
            <a:custGeom>
              <a:avLst/>
              <a:gdLst/>
              <a:ahLst/>
              <a:cxnLst/>
              <a:rect l="l" t="t" r="r" b="b"/>
              <a:pathLst>
                <a:path w="6770" h="6458" extrusionOk="0">
                  <a:moveTo>
                    <a:pt x="507" y="0"/>
                  </a:moveTo>
                  <a:cubicBezTo>
                    <a:pt x="238" y="0"/>
                    <a:pt x="0" y="343"/>
                    <a:pt x="251" y="578"/>
                  </a:cubicBezTo>
                  <a:cubicBezTo>
                    <a:pt x="2245" y="2442"/>
                    <a:pt x="4151" y="4397"/>
                    <a:pt x="6052" y="6354"/>
                  </a:cubicBezTo>
                  <a:cubicBezTo>
                    <a:pt x="6122" y="6427"/>
                    <a:pt x="6202" y="6457"/>
                    <a:pt x="6279" y="6457"/>
                  </a:cubicBezTo>
                  <a:cubicBezTo>
                    <a:pt x="6538" y="6457"/>
                    <a:pt x="6769" y="6115"/>
                    <a:pt x="6533" y="5872"/>
                  </a:cubicBezTo>
                  <a:cubicBezTo>
                    <a:pt x="4633" y="3913"/>
                    <a:pt x="2728" y="1958"/>
                    <a:pt x="735" y="94"/>
                  </a:cubicBezTo>
                  <a:cubicBezTo>
                    <a:pt x="663" y="28"/>
                    <a:pt x="584" y="0"/>
                    <a:pt x="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8"/>
            <p:cNvSpPr/>
            <p:nvPr/>
          </p:nvSpPr>
          <p:spPr>
            <a:xfrm>
              <a:off x="1080175" y="-2719475"/>
              <a:ext cx="163950" cy="161550"/>
            </a:xfrm>
            <a:custGeom>
              <a:avLst/>
              <a:gdLst/>
              <a:ahLst/>
              <a:cxnLst/>
              <a:rect l="l" t="t" r="r" b="b"/>
              <a:pathLst>
                <a:path w="6558" h="6462" extrusionOk="0">
                  <a:moveTo>
                    <a:pt x="6068" y="0"/>
                  </a:moveTo>
                  <a:cubicBezTo>
                    <a:pt x="5991" y="0"/>
                    <a:pt x="5911" y="31"/>
                    <a:pt x="5840" y="105"/>
                  </a:cubicBezTo>
                  <a:cubicBezTo>
                    <a:pt x="3978" y="2035"/>
                    <a:pt x="2065" y="3916"/>
                    <a:pt x="231" y="5873"/>
                  </a:cubicBezTo>
                  <a:cubicBezTo>
                    <a:pt x="1" y="6119"/>
                    <a:pt x="232" y="6462"/>
                    <a:pt x="487" y="6462"/>
                  </a:cubicBezTo>
                  <a:cubicBezTo>
                    <a:pt x="564" y="6462"/>
                    <a:pt x="644" y="6431"/>
                    <a:pt x="713" y="6356"/>
                  </a:cubicBezTo>
                  <a:cubicBezTo>
                    <a:pt x="2547" y="4399"/>
                    <a:pt x="4462" y="2517"/>
                    <a:pt x="6322" y="586"/>
                  </a:cubicBezTo>
                  <a:cubicBezTo>
                    <a:pt x="6558" y="343"/>
                    <a:pt x="6327" y="0"/>
                    <a:pt x="60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1159100" y="-2747125"/>
              <a:ext cx="18625" cy="207850"/>
            </a:xfrm>
            <a:custGeom>
              <a:avLst/>
              <a:gdLst/>
              <a:ahLst/>
              <a:cxnLst/>
              <a:rect l="l" t="t" r="r" b="b"/>
              <a:pathLst>
                <a:path w="745" h="8314" extrusionOk="0">
                  <a:moveTo>
                    <a:pt x="403" y="0"/>
                  </a:moveTo>
                  <a:cubicBezTo>
                    <a:pt x="232" y="0"/>
                    <a:pt x="61" y="110"/>
                    <a:pt x="61" y="330"/>
                  </a:cubicBezTo>
                  <a:cubicBezTo>
                    <a:pt x="61" y="2881"/>
                    <a:pt x="1" y="5433"/>
                    <a:pt x="1" y="7984"/>
                  </a:cubicBezTo>
                  <a:cubicBezTo>
                    <a:pt x="1" y="8204"/>
                    <a:pt x="171" y="8314"/>
                    <a:pt x="341" y="8314"/>
                  </a:cubicBezTo>
                  <a:cubicBezTo>
                    <a:pt x="512" y="8314"/>
                    <a:pt x="682" y="8204"/>
                    <a:pt x="682" y="7984"/>
                  </a:cubicBezTo>
                  <a:cubicBezTo>
                    <a:pt x="682" y="5433"/>
                    <a:pt x="745" y="2881"/>
                    <a:pt x="745" y="330"/>
                  </a:cubicBezTo>
                  <a:cubicBezTo>
                    <a:pt x="745" y="110"/>
                    <a:pt x="574" y="0"/>
                    <a:pt x="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1062075" y="-2653675"/>
              <a:ext cx="212700" cy="19025"/>
            </a:xfrm>
            <a:custGeom>
              <a:avLst/>
              <a:gdLst/>
              <a:ahLst/>
              <a:cxnLst/>
              <a:rect l="l" t="t" r="r" b="b"/>
              <a:pathLst>
                <a:path w="8508" h="761" extrusionOk="0">
                  <a:moveTo>
                    <a:pt x="4057" y="0"/>
                  </a:moveTo>
                  <a:cubicBezTo>
                    <a:pt x="2851" y="0"/>
                    <a:pt x="1645" y="16"/>
                    <a:pt x="439" y="79"/>
                  </a:cubicBezTo>
                  <a:cubicBezTo>
                    <a:pt x="9" y="100"/>
                    <a:pt x="0" y="760"/>
                    <a:pt x="419" y="760"/>
                  </a:cubicBezTo>
                  <a:cubicBezTo>
                    <a:pt x="426" y="760"/>
                    <a:pt x="432" y="760"/>
                    <a:pt x="439" y="760"/>
                  </a:cubicBezTo>
                  <a:cubicBezTo>
                    <a:pt x="1635" y="699"/>
                    <a:pt x="2831" y="683"/>
                    <a:pt x="4028" y="683"/>
                  </a:cubicBezTo>
                  <a:cubicBezTo>
                    <a:pt x="5373" y="683"/>
                    <a:pt x="6719" y="703"/>
                    <a:pt x="8066" y="703"/>
                  </a:cubicBezTo>
                  <a:cubicBezTo>
                    <a:pt x="8507" y="703"/>
                    <a:pt x="8507" y="20"/>
                    <a:pt x="8066" y="20"/>
                  </a:cubicBezTo>
                  <a:cubicBezTo>
                    <a:pt x="6729" y="20"/>
                    <a:pt x="5393" y="0"/>
                    <a:pt x="40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45" name="Google Shape;345;p8"/>
          <p:cNvSpPr/>
          <p:nvPr/>
        </p:nvSpPr>
        <p:spPr>
          <a:xfrm flipH="1">
            <a:off x="6661166" y="240134"/>
            <a:ext cx="189066" cy="181773"/>
          </a:xfrm>
          <a:custGeom>
            <a:avLst/>
            <a:gdLst/>
            <a:ahLst/>
            <a:cxnLst/>
            <a:rect l="l" t="t" r="r" b="b"/>
            <a:pathLst>
              <a:path w="5755" h="5533" extrusionOk="0">
                <a:moveTo>
                  <a:pt x="1284" y="1938"/>
                </a:moveTo>
                <a:lnTo>
                  <a:pt x="1284" y="1938"/>
                </a:lnTo>
                <a:cubicBezTo>
                  <a:pt x="1281" y="1945"/>
                  <a:pt x="1278" y="1953"/>
                  <a:pt x="1274" y="1962"/>
                </a:cubicBezTo>
                <a:cubicBezTo>
                  <a:pt x="1277" y="1954"/>
                  <a:pt x="1280" y="1946"/>
                  <a:pt x="1284" y="1938"/>
                </a:cubicBezTo>
                <a:close/>
                <a:moveTo>
                  <a:pt x="4099" y="4257"/>
                </a:moveTo>
                <a:cubicBezTo>
                  <a:pt x="4082" y="4269"/>
                  <a:pt x="4058" y="4287"/>
                  <a:pt x="4058" y="4287"/>
                </a:cubicBezTo>
                <a:cubicBezTo>
                  <a:pt x="4058" y="4287"/>
                  <a:pt x="4068" y="4279"/>
                  <a:pt x="4099" y="4257"/>
                </a:cubicBezTo>
                <a:close/>
                <a:moveTo>
                  <a:pt x="2703" y="4589"/>
                </a:moveTo>
                <a:lnTo>
                  <a:pt x="2703" y="4589"/>
                </a:lnTo>
                <a:cubicBezTo>
                  <a:pt x="2707" y="4589"/>
                  <a:pt x="2711" y="4590"/>
                  <a:pt x="2715" y="4590"/>
                </a:cubicBezTo>
                <a:cubicBezTo>
                  <a:pt x="2711" y="4590"/>
                  <a:pt x="2707" y="4589"/>
                  <a:pt x="2703" y="4589"/>
                </a:cubicBezTo>
                <a:close/>
                <a:moveTo>
                  <a:pt x="2834" y="932"/>
                </a:moveTo>
                <a:cubicBezTo>
                  <a:pt x="2916" y="932"/>
                  <a:pt x="2998" y="936"/>
                  <a:pt x="3079" y="942"/>
                </a:cubicBezTo>
                <a:lnTo>
                  <a:pt x="3079" y="942"/>
                </a:lnTo>
                <a:cubicBezTo>
                  <a:pt x="3083" y="942"/>
                  <a:pt x="3087" y="942"/>
                  <a:pt x="3092" y="942"/>
                </a:cubicBezTo>
                <a:cubicBezTo>
                  <a:pt x="3092" y="942"/>
                  <a:pt x="3092" y="942"/>
                  <a:pt x="3092" y="942"/>
                </a:cubicBezTo>
                <a:lnTo>
                  <a:pt x="3092" y="942"/>
                </a:lnTo>
                <a:cubicBezTo>
                  <a:pt x="3096" y="943"/>
                  <a:pt x="3100" y="943"/>
                  <a:pt x="3104" y="943"/>
                </a:cubicBezTo>
                <a:lnTo>
                  <a:pt x="3104" y="943"/>
                </a:lnTo>
                <a:cubicBezTo>
                  <a:pt x="3174" y="947"/>
                  <a:pt x="3243" y="953"/>
                  <a:pt x="3311" y="961"/>
                </a:cubicBezTo>
                <a:cubicBezTo>
                  <a:pt x="3288" y="958"/>
                  <a:pt x="3275" y="957"/>
                  <a:pt x="3271" y="957"/>
                </a:cubicBezTo>
                <a:cubicBezTo>
                  <a:pt x="3254" y="957"/>
                  <a:pt x="3400" y="978"/>
                  <a:pt x="3428" y="985"/>
                </a:cubicBezTo>
                <a:cubicBezTo>
                  <a:pt x="3554" y="1010"/>
                  <a:pt x="3677" y="1047"/>
                  <a:pt x="3796" y="1093"/>
                </a:cubicBezTo>
                <a:lnTo>
                  <a:pt x="3796" y="1093"/>
                </a:lnTo>
                <a:cubicBezTo>
                  <a:pt x="3790" y="1091"/>
                  <a:pt x="3787" y="1090"/>
                  <a:pt x="3787" y="1090"/>
                </a:cubicBezTo>
                <a:cubicBezTo>
                  <a:pt x="3782" y="1090"/>
                  <a:pt x="3892" y="1138"/>
                  <a:pt x="3916" y="1150"/>
                </a:cubicBezTo>
                <a:cubicBezTo>
                  <a:pt x="3968" y="1176"/>
                  <a:pt x="4021" y="1206"/>
                  <a:pt x="4071" y="1239"/>
                </a:cubicBezTo>
                <a:cubicBezTo>
                  <a:pt x="4106" y="1261"/>
                  <a:pt x="4140" y="1285"/>
                  <a:pt x="4174" y="1309"/>
                </a:cubicBezTo>
                <a:lnTo>
                  <a:pt x="4174" y="1309"/>
                </a:lnTo>
                <a:cubicBezTo>
                  <a:pt x="4172" y="1308"/>
                  <a:pt x="4171" y="1308"/>
                  <a:pt x="4171" y="1308"/>
                </a:cubicBezTo>
                <a:cubicBezTo>
                  <a:pt x="4167" y="1308"/>
                  <a:pt x="4268" y="1391"/>
                  <a:pt x="4291" y="1412"/>
                </a:cubicBezTo>
                <a:cubicBezTo>
                  <a:pt x="4331" y="1450"/>
                  <a:pt x="4369" y="1491"/>
                  <a:pt x="4406" y="1531"/>
                </a:cubicBezTo>
                <a:cubicBezTo>
                  <a:pt x="4421" y="1547"/>
                  <a:pt x="4435" y="1565"/>
                  <a:pt x="4450" y="1582"/>
                </a:cubicBezTo>
                <a:lnTo>
                  <a:pt x="4450" y="1582"/>
                </a:lnTo>
                <a:cubicBezTo>
                  <a:pt x="4451" y="1584"/>
                  <a:pt x="4453" y="1586"/>
                  <a:pt x="4454" y="1587"/>
                </a:cubicBezTo>
                <a:cubicBezTo>
                  <a:pt x="4523" y="1682"/>
                  <a:pt x="4583" y="1785"/>
                  <a:pt x="4635" y="1890"/>
                </a:cubicBezTo>
                <a:cubicBezTo>
                  <a:pt x="4647" y="1913"/>
                  <a:pt x="4659" y="1937"/>
                  <a:pt x="4669" y="1961"/>
                </a:cubicBezTo>
                <a:lnTo>
                  <a:pt x="4669" y="1961"/>
                </a:lnTo>
                <a:cubicBezTo>
                  <a:pt x="4688" y="2008"/>
                  <a:pt x="4705" y="2056"/>
                  <a:pt x="4720" y="2105"/>
                </a:cubicBezTo>
                <a:cubicBezTo>
                  <a:pt x="4753" y="2215"/>
                  <a:pt x="4779" y="2327"/>
                  <a:pt x="4797" y="2440"/>
                </a:cubicBezTo>
                <a:lnTo>
                  <a:pt x="4797" y="2440"/>
                </a:lnTo>
                <a:cubicBezTo>
                  <a:pt x="4799" y="2465"/>
                  <a:pt x="4801" y="2491"/>
                  <a:pt x="4805" y="2516"/>
                </a:cubicBezTo>
                <a:cubicBezTo>
                  <a:pt x="4809" y="2571"/>
                  <a:pt x="4811" y="2625"/>
                  <a:pt x="4811" y="2680"/>
                </a:cubicBezTo>
                <a:cubicBezTo>
                  <a:pt x="4812" y="2777"/>
                  <a:pt x="4807" y="2874"/>
                  <a:pt x="4798" y="2971"/>
                </a:cubicBezTo>
                <a:lnTo>
                  <a:pt x="4798" y="2971"/>
                </a:lnTo>
                <a:cubicBezTo>
                  <a:pt x="4798" y="2971"/>
                  <a:pt x="4798" y="2971"/>
                  <a:pt x="4798" y="2971"/>
                </a:cubicBezTo>
                <a:lnTo>
                  <a:pt x="4798" y="2971"/>
                </a:lnTo>
                <a:cubicBezTo>
                  <a:pt x="4796" y="2971"/>
                  <a:pt x="4780" y="3074"/>
                  <a:pt x="4775" y="3101"/>
                </a:cubicBezTo>
                <a:cubicBezTo>
                  <a:pt x="4764" y="3155"/>
                  <a:pt x="4750" y="3210"/>
                  <a:pt x="4736" y="3262"/>
                </a:cubicBezTo>
                <a:cubicBezTo>
                  <a:pt x="4722" y="3315"/>
                  <a:pt x="4706" y="3367"/>
                  <a:pt x="4688" y="3419"/>
                </a:cubicBezTo>
                <a:cubicBezTo>
                  <a:pt x="4680" y="3446"/>
                  <a:pt x="4670" y="3472"/>
                  <a:pt x="4660" y="3498"/>
                </a:cubicBezTo>
                <a:cubicBezTo>
                  <a:pt x="4655" y="3510"/>
                  <a:pt x="4652" y="3518"/>
                  <a:pt x="4650" y="3525"/>
                </a:cubicBezTo>
                <a:lnTo>
                  <a:pt x="4650" y="3525"/>
                </a:lnTo>
                <a:cubicBezTo>
                  <a:pt x="4607" y="3621"/>
                  <a:pt x="4556" y="3714"/>
                  <a:pt x="4502" y="3804"/>
                </a:cubicBezTo>
                <a:cubicBezTo>
                  <a:pt x="4473" y="3849"/>
                  <a:pt x="4444" y="3894"/>
                  <a:pt x="4413" y="3937"/>
                </a:cubicBezTo>
                <a:lnTo>
                  <a:pt x="4413" y="3937"/>
                </a:lnTo>
                <a:cubicBezTo>
                  <a:pt x="4414" y="3936"/>
                  <a:pt x="4415" y="3935"/>
                  <a:pt x="4416" y="3933"/>
                </a:cubicBezTo>
                <a:lnTo>
                  <a:pt x="4416" y="3933"/>
                </a:lnTo>
                <a:cubicBezTo>
                  <a:pt x="4414" y="3936"/>
                  <a:pt x="4412" y="3939"/>
                  <a:pt x="4409" y="3942"/>
                </a:cubicBezTo>
                <a:lnTo>
                  <a:pt x="4409" y="3942"/>
                </a:lnTo>
                <a:cubicBezTo>
                  <a:pt x="4409" y="3942"/>
                  <a:pt x="4410" y="3942"/>
                  <a:pt x="4410" y="3941"/>
                </a:cubicBezTo>
                <a:cubicBezTo>
                  <a:pt x="4411" y="3940"/>
                  <a:pt x="4412" y="3939"/>
                  <a:pt x="4413" y="3937"/>
                </a:cubicBezTo>
                <a:lnTo>
                  <a:pt x="4413" y="3937"/>
                </a:lnTo>
                <a:cubicBezTo>
                  <a:pt x="4406" y="3946"/>
                  <a:pt x="4401" y="3953"/>
                  <a:pt x="4396" y="3959"/>
                </a:cubicBezTo>
                <a:lnTo>
                  <a:pt x="4396" y="3959"/>
                </a:lnTo>
                <a:cubicBezTo>
                  <a:pt x="4401" y="3953"/>
                  <a:pt x="4405" y="3948"/>
                  <a:pt x="4409" y="3942"/>
                </a:cubicBezTo>
                <a:lnTo>
                  <a:pt x="4409" y="3942"/>
                </a:lnTo>
                <a:cubicBezTo>
                  <a:pt x="4399" y="3956"/>
                  <a:pt x="4373" y="3990"/>
                  <a:pt x="4372" y="3990"/>
                </a:cubicBezTo>
                <a:cubicBezTo>
                  <a:pt x="4372" y="3990"/>
                  <a:pt x="4378" y="3981"/>
                  <a:pt x="4396" y="3959"/>
                </a:cubicBezTo>
                <a:lnTo>
                  <a:pt x="4396" y="3959"/>
                </a:lnTo>
                <a:cubicBezTo>
                  <a:pt x="4380" y="3979"/>
                  <a:pt x="4362" y="3998"/>
                  <a:pt x="4345" y="4018"/>
                </a:cubicBezTo>
                <a:cubicBezTo>
                  <a:pt x="4273" y="4101"/>
                  <a:pt x="4192" y="4177"/>
                  <a:pt x="4107" y="4250"/>
                </a:cubicBezTo>
                <a:cubicBezTo>
                  <a:pt x="4106" y="4251"/>
                  <a:pt x="4104" y="4252"/>
                  <a:pt x="4103" y="4254"/>
                </a:cubicBezTo>
                <a:lnTo>
                  <a:pt x="4103" y="4254"/>
                </a:lnTo>
                <a:cubicBezTo>
                  <a:pt x="4084" y="4267"/>
                  <a:pt x="4065" y="4281"/>
                  <a:pt x="4045" y="4294"/>
                </a:cubicBezTo>
                <a:cubicBezTo>
                  <a:pt x="3991" y="4332"/>
                  <a:pt x="3934" y="4365"/>
                  <a:pt x="3876" y="4397"/>
                </a:cubicBezTo>
                <a:cubicBezTo>
                  <a:pt x="3827" y="4424"/>
                  <a:pt x="3777" y="4449"/>
                  <a:pt x="3726" y="4473"/>
                </a:cubicBezTo>
                <a:lnTo>
                  <a:pt x="3726" y="4473"/>
                </a:lnTo>
                <a:cubicBezTo>
                  <a:pt x="3726" y="4473"/>
                  <a:pt x="3725" y="4473"/>
                  <a:pt x="3725" y="4473"/>
                </a:cubicBezTo>
                <a:cubicBezTo>
                  <a:pt x="3696" y="4484"/>
                  <a:pt x="3668" y="4494"/>
                  <a:pt x="3640" y="4504"/>
                </a:cubicBezTo>
                <a:cubicBezTo>
                  <a:pt x="3513" y="4546"/>
                  <a:pt x="3382" y="4576"/>
                  <a:pt x="3249" y="4596"/>
                </a:cubicBezTo>
                <a:cubicBezTo>
                  <a:pt x="3293" y="4590"/>
                  <a:pt x="3304" y="4587"/>
                  <a:pt x="3297" y="4587"/>
                </a:cubicBezTo>
                <a:cubicBezTo>
                  <a:pt x="3281" y="4587"/>
                  <a:pt x="3171" y="4600"/>
                  <a:pt x="3146" y="4602"/>
                </a:cubicBezTo>
                <a:cubicBezTo>
                  <a:pt x="3106" y="4605"/>
                  <a:pt x="3066" y="4606"/>
                  <a:pt x="3026" y="4606"/>
                </a:cubicBezTo>
                <a:cubicBezTo>
                  <a:pt x="2997" y="4606"/>
                  <a:pt x="2969" y="4605"/>
                  <a:pt x="2941" y="4604"/>
                </a:cubicBezTo>
                <a:cubicBezTo>
                  <a:pt x="2870" y="4602"/>
                  <a:pt x="2799" y="4598"/>
                  <a:pt x="2729" y="4592"/>
                </a:cubicBezTo>
                <a:cubicBezTo>
                  <a:pt x="2713" y="4591"/>
                  <a:pt x="2654" y="4582"/>
                  <a:pt x="2656" y="4582"/>
                </a:cubicBezTo>
                <a:cubicBezTo>
                  <a:pt x="2657" y="4582"/>
                  <a:pt x="2670" y="4584"/>
                  <a:pt x="2703" y="4589"/>
                </a:cubicBezTo>
                <a:lnTo>
                  <a:pt x="2703" y="4589"/>
                </a:lnTo>
                <a:cubicBezTo>
                  <a:pt x="2663" y="4583"/>
                  <a:pt x="2622" y="4576"/>
                  <a:pt x="2584" y="4568"/>
                </a:cubicBezTo>
                <a:cubicBezTo>
                  <a:pt x="2457" y="4542"/>
                  <a:pt x="2334" y="4506"/>
                  <a:pt x="2213" y="4461"/>
                </a:cubicBezTo>
                <a:cubicBezTo>
                  <a:pt x="2210" y="4460"/>
                  <a:pt x="2208" y="4460"/>
                  <a:pt x="2206" y="4459"/>
                </a:cubicBezTo>
                <a:lnTo>
                  <a:pt x="2206" y="4459"/>
                </a:lnTo>
                <a:cubicBezTo>
                  <a:pt x="2181" y="4446"/>
                  <a:pt x="2155" y="4434"/>
                  <a:pt x="2130" y="4421"/>
                </a:cubicBezTo>
                <a:cubicBezTo>
                  <a:pt x="2068" y="4391"/>
                  <a:pt x="2007" y="4357"/>
                  <a:pt x="1949" y="4320"/>
                </a:cubicBezTo>
                <a:cubicBezTo>
                  <a:pt x="1903" y="4293"/>
                  <a:pt x="1861" y="4262"/>
                  <a:pt x="1819" y="4232"/>
                </a:cubicBezTo>
                <a:lnTo>
                  <a:pt x="1819" y="4232"/>
                </a:lnTo>
                <a:cubicBezTo>
                  <a:pt x="1840" y="4247"/>
                  <a:pt x="1849" y="4253"/>
                  <a:pt x="1850" y="4253"/>
                </a:cubicBezTo>
                <a:cubicBezTo>
                  <a:pt x="1853" y="4253"/>
                  <a:pt x="1765" y="4183"/>
                  <a:pt x="1745" y="4165"/>
                </a:cubicBezTo>
                <a:cubicBezTo>
                  <a:pt x="1703" y="4129"/>
                  <a:pt x="1665" y="4089"/>
                  <a:pt x="1624" y="4046"/>
                </a:cubicBezTo>
                <a:cubicBezTo>
                  <a:pt x="1605" y="4025"/>
                  <a:pt x="1526" y="3928"/>
                  <a:pt x="1523" y="3927"/>
                </a:cubicBezTo>
                <a:lnTo>
                  <a:pt x="1523" y="3927"/>
                </a:lnTo>
                <a:cubicBezTo>
                  <a:pt x="1469" y="3851"/>
                  <a:pt x="1419" y="3771"/>
                  <a:pt x="1375" y="3687"/>
                </a:cubicBezTo>
                <a:cubicBezTo>
                  <a:pt x="1346" y="3639"/>
                  <a:pt x="1322" y="3589"/>
                  <a:pt x="1300" y="3538"/>
                </a:cubicBezTo>
                <a:cubicBezTo>
                  <a:pt x="1295" y="3527"/>
                  <a:pt x="1291" y="3520"/>
                  <a:pt x="1289" y="3516"/>
                </a:cubicBezTo>
                <a:lnTo>
                  <a:pt x="1289" y="3516"/>
                </a:lnTo>
                <a:cubicBezTo>
                  <a:pt x="1280" y="3493"/>
                  <a:pt x="1272" y="3469"/>
                  <a:pt x="1264" y="3444"/>
                </a:cubicBezTo>
                <a:cubicBezTo>
                  <a:pt x="1227" y="3339"/>
                  <a:pt x="1197" y="3232"/>
                  <a:pt x="1175" y="3123"/>
                </a:cubicBezTo>
                <a:cubicBezTo>
                  <a:pt x="1170" y="3097"/>
                  <a:pt x="1155" y="3000"/>
                  <a:pt x="1152" y="2992"/>
                </a:cubicBezTo>
                <a:lnTo>
                  <a:pt x="1152" y="2992"/>
                </a:lnTo>
                <a:cubicBezTo>
                  <a:pt x="1148" y="2948"/>
                  <a:pt x="1145" y="2904"/>
                  <a:pt x="1143" y="2859"/>
                </a:cubicBezTo>
                <a:cubicBezTo>
                  <a:pt x="1135" y="2748"/>
                  <a:pt x="1137" y="2637"/>
                  <a:pt x="1145" y="2527"/>
                </a:cubicBezTo>
                <a:cubicBezTo>
                  <a:pt x="1146" y="2503"/>
                  <a:pt x="1157" y="2420"/>
                  <a:pt x="1159" y="2399"/>
                </a:cubicBezTo>
                <a:lnTo>
                  <a:pt x="1159" y="2399"/>
                </a:lnTo>
                <a:cubicBezTo>
                  <a:pt x="1166" y="2355"/>
                  <a:pt x="1175" y="2312"/>
                  <a:pt x="1185" y="2269"/>
                </a:cubicBezTo>
                <a:cubicBezTo>
                  <a:pt x="1209" y="2160"/>
                  <a:pt x="1242" y="2055"/>
                  <a:pt x="1280" y="1952"/>
                </a:cubicBezTo>
                <a:cubicBezTo>
                  <a:pt x="1283" y="1944"/>
                  <a:pt x="1287" y="1932"/>
                  <a:pt x="1292" y="1920"/>
                </a:cubicBezTo>
                <a:lnTo>
                  <a:pt x="1292" y="1920"/>
                </a:lnTo>
                <a:cubicBezTo>
                  <a:pt x="1297" y="1909"/>
                  <a:pt x="1303" y="1898"/>
                  <a:pt x="1308" y="1888"/>
                </a:cubicBezTo>
                <a:cubicBezTo>
                  <a:pt x="1334" y="1829"/>
                  <a:pt x="1364" y="1773"/>
                  <a:pt x="1397" y="1718"/>
                </a:cubicBezTo>
                <a:cubicBezTo>
                  <a:pt x="1427" y="1665"/>
                  <a:pt x="1461" y="1613"/>
                  <a:pt x="1497" y="1563"/>
                </a:cubicBezTo>
                <a:lnTo>
                  <a:pt x="1497" y="1563"/>
                </a:lnTo>
                <a:cubicBezTo>
                  <a:pt x="1507" y="1550"/>
                  <a:pt x="1549" y="1497"/>
                  <a:pt x="1562" y="1483"/>
                </a:cubicBezTo>
                <a:cubicBezTo>
                  <a:pt x="1590" y="1448"/>
                  <a:pt x="1622" y="1414"/>
                  <a:pt x="1655" y="1382"/>
                </a:cubicBezTo>
                <a:cubicBezTo>
                  <a:pt x="1687" y="1350"/>
                  <a:pt x="1721" y="1319"/>
                  <a:pt x="1755" y="1289"/>
                </a:cubicBezTo>
                <a:cubicBezTo>
                  <a:pt x="1762" y="1283"/>
                  <a:pt x="1769" y="1277"/>
                  <a:pt x="1776" y="1271"/>
                </a:cubicBezTo>
                <a:lnTo>
                  <a:pt x="1776" y="1271"/>
                </a:lnTo>
                <a:cubicBezTo>
                  <a:pt x="1780" y="1269"/>
                  <a:pt x="1786" y="1265"/>
                  <a:pt x="1794" y="1259"/>
                </a:cubicBezTo>
                <a:cubicBezTo>
                  <a:pt x="1870" y="1202"/>
                  <a:pt x="1951" y="1154"/>
                  <a:pt x="2034" y="1110"/>
                </a:cubicBezTo>
                <a:cubicBezTo>
                  <a:pt x="2052" y="1100"/>
                  <a:pt x="2071" y="1091"/>
                  <a:pt x="2089" y="1082"/>
                </a:cubicBezTo>
                <a:lnTo>
                  <a:pt x="2089" y="1082"/>
                </a:lnTo>
                <a:cubicBezTo>
                  <a:pt x="2086" y="1084"/>
                  <a:pt x="2085" y="1084"/>
                  <a:pt x="2086" y="1084"/>
                </a:cubicBezTo>
                <a:cubicBezTo>
                  <a:pt x="2089" y="1084"/>
                  <a:pt x="2172" y="1050"/>
                  <a:pt x="2193" y="1041"/>
                </a:cubicBezTo>
                <a:cubicBezTo>
                  <a:pt x="2292" y="1007"/>
                  <a:pt x="2392" y="981"/>
                  <a:pt x="2493" y="961"/>
                </a:cubicBezTo>
                <a:cubicBezTo>
                  <a:pt x="2513" y="957"/>
                  <a:pt x="2535" y="953"/>
                  <a:pt x="2556" y="951"/>
                </a:cubicBezTo>
                <a:cubicBezTo>
                  <a:pt x="2562" y="949"/>
                  <a:pt x="2567" y="948"/>
                  <a:pt x="2571" y="948"/>
                </a:cubicBezTo>
                <a:lnTo>
                  <a:pt x="2571" y="948"/>
                </a:lnTo>
                <a:cubicBezTo>
                  <a:pt x="2623" y="942"/>
                  <a:pt x="2677" y="938"/>
                  <a:pt x="2731" y="934"/>
                </a:cubicBezTo>
                <a:cubicBezTo>
                  <a:pt x="2765" y="933"/>
                  <a:pt x="2799" y="932"/>
                  <a:pt x="2834" y="932"/>
                </a:cubicBezTo>
                <a:close/>
                <a:moveTo>
                  <a:pt x="2853" y="0"/>
                </a:moveTo>
                <a:cubicBezTo>
                  <a:pt x="2340" y="0"/>
                  <a:pt x="1825" y="126"/>
                  <a:pt x="1391" y="406"/>
                </a:cubicBezTo>
                <a:cubicBezTo>
                  <a:pt x="919" y="711"/>
                  <a:pt x="595" y="1160"/>
                  <a:pt x="389" y="1678"/>
                </a:cubicBezTo>
                <a:cubicBezTo>
                  <a:pt x="0" y="2666"/>
                  <a:pt x="232" y="3845"/>
                  <a:pt x="909" y="4643"/>
                </a:cubicBezTo>
                <a:cubicBezTo>
                  <a:pt x="1420" y="5245"/>
                  <a:pt x="2192" y="5533"/>
                  <a:pt x="2966" y="5533"/>
                </a:cubicBezTo>
                <a:cubicBezTo>
                  <a:pt x="3388" y="5533"/>
                  <a:pt x="3811" y="5447"/>
                  <a:pt x="4192" y="5280"/>
                </a:cubicBezTo>
                <a:cubicBezTo>
                  <a:pt x="5172" y="4850"/>
                  <a:pt x="5728" y="3770"/>
                  <a:pt x="5744" y="2734"/>
                </a:cubicBezTo>
                <a:cubicBezTo>
                  <a:pt x="5754" y="2059"/>
                  <a:pt x="5520" y="1406"/>
                  <a:pt x="5083" y="892"/>
                </a:cubicBezTo>
                <a:cubicBezTo>
                  <a:pt x="4591" y="312"/>
                  <a:pt x="3833" y="52"/>
                  <a:pt x="3092" y="9"/>
                </a:cubicBezTo>
                <a:cubicBezTo>
                  <a:pt x="3012" y="3"/>
                  <a:pt x="2932" y="0"/>
                  <a:pt x="285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346" name="Google Shape;346;p8"/>
          <p:cNvGrpSpPr/>
          <p:nvPr/>
        </p:nvGrpSpPr>
        <p:grpSpPr>
          <a:xfrm rot="3387111" flipH="1">
            <a:off x="8000693" y="3093240"/>
            <a:ext cx="1449786" cy="1585739"/>
            <a:chOff x="3740800" y="-2294650"/>
            <a:chExt cx="660625" cy="722575"/>
          </a:xfrm>
        </p:grpSpPr>
        <p:sp>
          <p:nvSpPr>
            <p:cNvPr id="347" name="Google Shape;347;p8"/>
            <p:cNvSpPr/>
            <p:nvPr/>
          </p:nvSpPr>
          <p:spPr>
            <a:xfrm>
              <a:off x="3740800" y="-2117650"/>
              <a:ext cx="597200" cy="545575"/>
            </a:xfrm>
            <a:custGeom>
              <a:avLst/>
              <a:gdLst/>
              <a:ahLst/>
              <a:cxnLst/>
              <a:rect l="l" t="t" r="r" b="b"/>
              <a:pathLst>
                <a:path w="23888" h="21823" extrusionOk="0">
                  <a:moveTo>
                    <a:pt x="7408" y="1"/>
                  </a:moveTo>
                  <a:lnTo>
                    <a:pt x="6704" y="88"/>
                  </a:lnTo>
                  <a:cubicBezTo>
                    <a:pt x="4529" y="2897"/>
                    <a:pt x="2353" y="5707"/>
                    <a:pt x="176" y="8514"/>
                  </a:cubicBezTo>
                  <a:cubicBezTo>
                    <a:pt x="1" y="8744"/>
                    <a:pt x="63" y="9032"/>
                    <a:pt x="265" y="9217"/>
                  </a:cubicBezTo>
                  <a:cubicBezTo>
                    <a:pt x="5299" y="13823"/>
                    <a:pt x="11178" y="17682"/>
                    <a:pt x="16672" y="21721"/>
                  </a:cubicBezTo>
                  <a:cubicBezTo>
                    <a:pt x="16766" y="21789"/>
                    <a:pt x="16874" y="21822"/>
                    <a:pt x="16981" y="21822"/>
                  </a:cubicBezTo>
                  <a:cubicBezTo>
                    <a:pt x="17129" y="21822"/>
                    <a:pt x="17274" y="21759"/>
                    <a:pt x="17374" y="21632"/>
                  </a:cubicBezTo>
                  <a:cubicBezTo>
                    <a:pt x="19585" y="18827"/>
                    <a:pt x="21707" y="15947"/>
                    <a:pt x="23732" y="13006"/>
                  </a:cubicBezTo>
                  <a:cubicBezTo>
                    <a:pt x="23888" y="12779"/>
                    <a:pt x="23867" y="12478"/>
                    <a:pt x="23644" y="12303"/>
                  </a:cubicBezTo>
                  <a:cubicBezTo>
                    <a:pt x="18305" y="8107"/>
                    <a:pt x="12781" y="4151"/>
                    <a:pt x="7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4006500" y="-2294650"/>
              <a:ext cx="394925" cy="434975"/>
            </a:xfrm>
            <a:custGeom>
              <a:avLst/>
              <a:gdLst/>
              <a:ahLst/>
              <a:cxnLst/>
              <a:rect l="l" t="t" r="r" b="b"/>
              <a:pathLst>
                <a:path w="15797" h="17399" extrusionOk="0">
                  <a:moveTo>
                    <a:pt x="6772" y="6073"/>
                  </a:moveTo>
                  <a:cubicBezTo>
                    <a:pt x="6771" y="6080"/>
                    <a:pt x="6770" y="6087"/>
                    <a:pt x="6769" y="6095"/>
                  </a:cubicBezTo>
                  <a:lnTo>
                    <a:pt x="6769" y="6095"/>
                  </a:lnTo>
                  <a:cubicBezTo>
                    <a:pt x="6769" y="6090"/>
                    <a:pt x="6770" y="6083"/>
                    <a:pt x="6772" y="6073"/>
                  </a:cubicBezTo>
                  <a:close/>
                  <a:moveTo>
                    <a:pt x="6335" y="7004"/>
                  </a:moveTo>
                  <a:cubicBezTo>
                    <a:pt x="6319" y="7025"/>
                    <a:pt x="6311" y="7035"/>
                    <a:pt x="6309" y="7038"/>
                  </a:cubicBezTo>
                  <a:lnTo>
                    <a:pt x="6309" y="7038"/>
                  </a:lnTo>
                  <a:cubicBezTo>
                    <a:pt x="6318" y="7027"/>
                    <a:pt x="6326" y="7016"/>
                    <a:pt x="6335" y="7004"/>
                  </a:cubicBezTo>
                  <a:close/>
                  <a:moveTo>
                    <a:pt x="11361" y="8158"/>
                  </a:moveTo>
                  <a:cubicBezTo>
                    <a:pt x="11360" y="8159"/>
                    <a:pt x="11360" y="8159"/>
                    <a:pt x="11359" y="8159"/>
                  </a:cubicBezTo>
                  <a:cubicBezTo>
                    <a:pt x="11360" y="8159"/>
                    <a:pt x="11360" y="8159"/>
                    <a:pt x="11361" y="8158"/>
                  </a:cubicBezTo>
                  <a:close/>
                  <a:moveTo>
                    <a:pt x="11121" y="8230"/>
                  </a:moveTo>
                  <a:cubicBezTo>
                    <a:pt x="11119" y="8230"/>
                    <a:pt x="11117" y="8230"/>
                    <a:pt x="11116" y="8230"/>
                  </a:cubicBezTo>
                  <a:lnTo>
                    <a:pt x="11116" y="8230"/>
                  </a:lnTo>
                  <a:cubicBezTo>
                    <a:pt x="11117" y="8230"/>
                    <a:pt x="11119" y="8230"/>
                    <a:pt x="11121" y="8230"/>
                  </a:cubicBezTo>
                  <a:close/>
                  <a:moveTo>
                    <a:pt x="11003" y="8876"/>
                  </a:moveTo>
                  <a:lnTo>
                    <a:pt x="11003" y="8876"/>
                  </a:lnTo>
                  <a:cubicBezTo>
                    <a:pt x="11003" y="8876"/>
                    <a:pt x="10997" y="8877"/>
                    <a:pt x="10980" y="8879"/>
                  </a:cubicBezTo>
                  <a:lnTo>
                    <a:pt x="10980" y="8879"/>
                  </a:lnTo>
                  <a:cubicBezTo>
                    <a:pt x="10992" y="8877"/>
                    <a:pt x="11002" y="8876"/>
                    <a:pt x="11003" y="8876"/>
                  </a:cubicBezTo>
                  <a:close/>
                  <a:moveTo>
                    <a:pt x="10627" y="9055"/>
                  </a:moveTo>
                  <a:lnTo>
                    <a:pt x="10627" y="9055"/>
                  </a:lnTo>
                  <a:cubicBezTo>
                    <a:pt x="10622" y="9058"/>
                    <a:pt x="10616" y="9063"/>
                    <a:pt x="10607" y="9070"/>
                  </a:cubicBezTo>
                  <a:cubicBezTo>
                    <a:pt x="10614" y="9065"/>
                    <a:pt x="10620" y="9060"/>
                    <a:pt x="10627" y="9055"/>
                  </a:cubicBezTo>
                  <a:close/>
                  <a:moveTo>
                    <a:pt x="8481" y="12279"/>
                  </a:moveTo>
                  <a:cubicBezTo>
                    <a:pt x="8481" y="12279"/>
                    <a:pt x="8481" y="12280"/>
                    <a:pt x="8481" y="12280"/>
                  </a:cubicBezTo>
                  <a:lnTo>
                    <a:pt x="8481" y="12280"/>
                  </a:lnTo>
                  <a:cubicBezTo>
                    <a:pt x="8481" y="12280"/>
                    <a:pt x="8481" y="12279"/>
                    <a:pt x="8481" y="12279"/>
                  </a:cubicBezTo>
                  <a:close/>
                  <a:moveTo>
                    <a:pt x="9903" y="1"/>
                  </a:moveTo>
                  <a:cubicBezTo>
                    <a:pt x="9661" y="1"/>
                    <a:pt x="9418" y="20"/>
                    <a:pt x="9176" y="59"/>
                  </a:cubicBezTo>
                  <a:cubicBezTo>
                    <a:pt x="8574" y="158"/>
                    <a:pt x="7985" y="422"/>
                    <a:pt x="7532" y="829"/>
                  </a:cubicBezTo>
                  <a:cubicBezTo>
                    <a:pt x="7088" y="1226"/>
                    <a:pt x="6752" y="1738"/>
                    <a:pt x="6599" y="2316"/>
                  </a:cubicBezTo>
                  <a:cubicBezTo>
                    <a:pt x="6470" y="2808"/>
                    <a:pt x="6482" y="3326"/>
                    <a:pt x="6546" y="3826"/>
                  </a:cubicBezTo>
                  <a:cubicBezTo>
                    <a:pt x="6578" y="4090"/>
                    <a:pt x="6623" y="4350"/>
                    <a:pt x="6667" y="4610"/>
                  </a:cubicBezTo>
                  <a:cubicBezTo>
                    <a:pt x="6685" y="4725"/>
                    <a:pt x="6705" y="4840"/>
                    <a:pt x="6724" y="4957"/>
                  </a:cubicBezTo>
                  <a:cubicBezTo>
                    <a:pt x="6730" y="5004"/>
                    <a:pt x="6737" y="5054"/>
                    <a:pt x="6744" y="5102"/>
                  </a:cubicBezTo>
                  <a:lnTo>
                    <a:pt x="6744" y="5102"/>
                  </a:lnTo>
                  <a:cubicBezTo>
                    <a:pt x="6745" y="5112"/>
                    <a:pt x="6751" y="5152"/>
                    <a:pt x="6752" y="5158"/>
                  </a:cubicBezTo>
                  <a:cubicBezTo>
                    <a:pt x="6756" y="5194"/>
                    <a:pt x="6760" y="5233"/>
                    <a:pt x="6764" y="5271"/>
                  </a:cubicBezTo>
                  <a:cubicBezTo>
                    <a:pt x="6788" y="5503"/>
                    <a:pt x="6798" y="5735"/>
                    <a:pt x="6782" y="5966"/>
                  </a:cubicBezTo>
                  <a:cubicBezTo>
                    <a:pt x="6780" y="5995"/>
                    <a:pt x="6776" y="6023"/>
                    <a:pt x="6774" y="6049"/>
                  </a:cubicBezTo>
                  <a:cubicBezTo>
                    <a:pt x="6774" y="6056"/>
                    <a:pt x="6769" y="6093"/>
                    <a:pt x="6767" y="6103"/>
                  </a:cubicBezTo>
                  <a:lnTo>
                    <a:pt x="6767" y="6103"/>
                  </a:lnTo>
                  <a:cubicBezTo>
                    <a:pt x="6760" y="6147"/>
                    <a:pt x="6752" y="6190"/>
                    <a:pt x="6742" y="6234"/>
                  </a:cubicBezTo>
                  <a:cubicBezTo>
                    <a:pt x="6728" y="6297"/>
                    <a:pt x="6709" y="6359"/>
                    <a:pt x="6687" y="6422"/>
                  </a:cubicBezTo>
                  <a:cubicBezTo>
                    <a:pt x="6683" y="6430"/>
                    <a:pt x="6680" y="6440"/>
                    <a:pt x="6676" y="6449"/>
                  </a:cubicBezTo>
                  <a:lnTo>
                    <a:pt x="6676" y="6449"/>
                  </a:lnTo>
                  <a:cubicBezTo>
                    <a:pt x="6665" y="6477"/>
                    <a:pt x="6652" y="6503"/>
                    <a:pt x="6639" y="6529"/>
                  </a:cubicBezTo>
                  <a:cubicBezTo>
                    <a:pt x="6607" y="6595"/>
                    <a:pt x="6568" y="6658"/>
                    <a:pt x="6530" y="6722"/>
                  </a:cubicBezTo>
                  <a:cubicBezTo>
                    <a:pt x="6492" y="6785"/>
                    <a:pt x="6449" y="6847"/>
                    <a:pt x="6407" y="6908"/>
                  </a:cubicBezTo>
                  <a:cubicBezTo>
                    <a:pt x="6383" y="6940"/>
                    <a:pt x="6359" y="6972"/>
                    <a:pt x="6337" y="7004"/>
                  </a:cubicBezTo>
                  <a:cubicBezTo>
                    <a:pt x="6329" y="7013"/>
                    <a:pt x="6308" y="7039"/>
                    <a:pt x="6308" y="7039"/>
                  </a:cubicBezTo>
                  <a:cubicBezTo>
                    <a:pt x="6308" y="7039"/>
                    <a:pt x="6308" y="7039"/>
                    <a:pt x="6309" y="7038"/>
                  </a:cubicBezTo>
                  <a:lnTo>
                    <a:pt x="6309" y="7038"/>
                  </a:lnTo>
                  <a:cubicBezTo>
                    <a:pt x="6300" y="7049"/>
                    <a:pt x="6291" y="7060"/>
                    <a:pt x="6282" y="7071"/>
                  </a:cubicBezTo>
                  <a:cubicBezTo>
                    <a:pt x="5702" y="7792"/>
                    <a:pt x="4966" y="8395"/>
                    <a:pt x="4239" y="8961"/>
                  </a:cubicBezTo>
                  <a:cubicBezTo>
                    <a:pt x="4003" y="9145"/>
                    <a:pt x="3686" y="9380"/>
                    <a:pt x="3412" y="9578"/>
                  </a:cubicBezTo>
                  <a:cubicBezTo>
                    <a:pt x="3086" y="9816"/>
                    <a:pt x="2753" y="10048"/>
                    <a:pt x="2421" y="10275"/>
                  </a:cubicBezTo>
                  <a:cubicBezTo>
                    <a:pt x="1693" y="10771"/>
                    <a:pt x="951" y="11249"/>
                    <a:pt x="204" y="11714"/>
                  </a:cubicBezTo>
                  <a:cubicBezTo>
                    <a:pt x="57" y="11805"/>
                    <a:pt x="0" y="11997"/>
                    <a:pt x="89" y="12150"/>
                  </a:cubicBezTo>
                  <a:cubicBezTo>
                    <a:pt x="147" y="12247"/>
                    <a:pt x="258" y="12307"/>
                    <a:pt x="369" y="12307"/>
                  </a:cubicBezTo>
                  <a:cubicBezTo>
                    <a:pt x="422" y="12307"/>
                    <a:pt x="476" y="12293"/>
                    <a:pt x="524" y="12263"/>
                  </a:cubicBezTo>
                  <a:cubicBezTo>
                    <a:pt x="1699" y="11533"/>
                    <a:pt x="2858" y="10773"/>
                    <a:pt x="3975" y="9953"/>
                  </a:cubicBezTo>
                  <a:cubicBezTo>
                    <a:pt x="4813" y="9336"/>
                    <a:pt x="5647" y="8687"/>
                    <a:pt x="6369" y="7933"/>
                  </a:cubicBezTo>
                  <a:cubicBezTo>
                    <a:pt x="6627" y="7663"/>
                    <a:pt x="6871" y="7375"/>
                    <a:pt x="7070" y="7059"/>
                  </a:cubicBezTo>
                  <a:cubicBezTo>
                    <a:pt x="7258" y="6758"/>
                    <a:pt x="7358" y="6452"/>
                    <a:pt x="7405" y="6103"/>
                  </a:cubicBezTo>
                  <a:cubicBezTo>
                    <a:pt x="7469" y="5618"/>
                    <a:pt x="7393" y="5122"/>
                    <a:pt x="7314" y="4642"/>
                  </a:cubicBezTo>
                  <a:cubicBezTo>
                    <a:pt x="7276" y="4400"/>
                    <a:pt x="7231" y="4161"/>
                    <a:pt x="7195" y="3917"/>
                  </a:cubicBezTo>
                  <a:cubicBezTo>
                    <a:pt x="7191" y="3888"/>
                    <a:pt x="7187" y="3858"/>
                    <a:pt x="7183" y="3830"/>
                  </a:cubicBezTo>
                  <a:lnTo>
                    <a:pt x="7183" y="3830"/>
                  </a:lnTo>
                  <a:cubicBezTo>
                    <a:pt x="7186" y="3850"/>
                    <a:pt x="7187" y="3857"/>
                    <a:pt x="7187" y="3857"/>
                  </a:cubicBezTo>
                  <a:cubicBezTo>
                    <a:pt x="7187" y="3857"/>
                    <a:pt x="7179" y="3804"/>
                    <a:pt x="7179" y="3798"/>
                  </a:cubicBezTo>
                  <a:cubicBezTo>
                    <a:pt x="7171" y="3739"/>
                    <a:pt x="7165" y="3681"/>
                    <a:pt x="7159" y="3622"/>
                  </a:cubicBezTo>
                  <a:cubicBezTo>
                    <a:pt x="7147" y="3495"/>
                    <a:pt x="7139" y="3369"/>
                    <a:pt x="7137" y="3242"/>
                  </a:cubicBezTo>
                  <a:cubicBezTo>
                    <a:pt x="7133" y="3127"/>
                    <a:pt x="7137" y="3010"/>
                    <a:pt x="7145" y="2893"/>
                  </a:cubicBezTo>
                  <a:cubicBezTo>
                    <a:pt x="7147" y="2863"/>
                    <a:pt x="7149" y="2834"/>
                    <a:pt x="7153" y="2806"/>
                  </a:cubicBezTo>
                  <a:cubicBezTo>
                    <a:pt x="7153" y="2801"/>
                    <a:pt x="7158" y="2757"/>
                    <a:pt x="7159" y="2748"/>
                  </a:cubicBezTo>
                  <a:lnTo>
                    <a:pt x="7159" y="2748"/>
                  </a:lnTo>
                  <a:cubicBezTo>
                    <a:pt x="7168" y="2689"/>
                    <a:pt x="7181" y="2631"/>
                    <a:pt x="7193" y="2572"/>
                  </a:cubicBezTo>
                  <a:cubicBezTo>
                    <a:pt x="7217" y="2454"/>
                    <a:pt x="7254" y="2339"/>
                    <a:pt x="7296" y="2228"/>
                  </a:cubicBezTo>
                  <a:cubicBezTo>
                    <a:pt x="7296" y="2225"/>
                    <a:pt x="7308" y="2194"/>
                    <a:pt x="7315" y="2179"/>
                  </a:cubicBezTo>
                  <a:lnTo>
                    <a:pt x="7315" y="2179"/>
                  </a:lnTo>
                  <a:cubicBezTo>
                    <a:pt x="7325" y="2154"/>
                    <a:pt x="7336" y="2130"/>
                    <a:pt x="7348" y="2105"/>
                  </a:cubicBezTo>
                  <a:cubicBezTo>
                    <a:pt x="7381" y="2036"/>
                    <a:pt x="7417" y="1970"/>
                    <a:pt x="7455" y="1905"/>
                  </a:cubicBezTo>
                  <a:cubicBezTo>
                    <a:pt x="7522" y="1792"/>
                    <a:pt x="7600" y="1686"/>
                    <a:pt x="7665" y="1607"/>
                  </a:cubicBezTo>
                  <a:cubicBezTo>
                    <a:pt x="7770" y="1480"/>
                    <a:pt x="7888" y="1363"/>
                    <a:pt x="8013" y="1252"/>
                  </a:cubicBezTo>
                  <a:cubicBezTo>
                    <a:pt x="8201" y="1083"/>
                    <a:pt x="8497" y="928"/>
                    <a:pt x="8697" y="849"/>
                  </a:cubicBezTo>
                  <a:cubicBezTo>
                    <a:pt x="8824" y="801"/>
                    <a:pt x="8953" y="761"/>
                    <a:pt x="9082" y="728"/>
                  </a:cubicBezTo>
                  <a:cubicBezTo>
                    <a:pt x="9148" y="712"/>
                    <a:pt x="9213" y="698"/>
                    <a:pt x="9279" y="686"/>
                  </a:cubicBezTo>
                  <a:cubicBezTo>
                    <a:pt x="9311" y="678"/>
                    <a:pt x="9344" y="674"/>
                    <a:pt x="9378" y="668"/>
                  </a:cubicBezTo>
                  <a:cubicBezTo>
                    <a:pt x="9394" y="665"/>
                    <a:pt x="9410" y="663"/>
                    <a:pt x="9426" y="661"/>
                  </a:cubicBezTo>
                  <a:lnTo>
                    <a:pt x="9426" y="661"/>
                  </a:lnTo>
                  <a:cubicBezTo>
                    <a:pt x="9426" y="661"/>
                    <a:pt x="9426" y="661"/>
                    <a:pt x="9426" y="661"/>
                  </a:cubicBezTo>
                  <a:cubicBezTo>
                    <a:pt x="9428" y="661"/>
                    <a:pt x="9439" y="660"/>
                    <a:pt x="9458" y="658"/>
                  </a:cubicBezTo>
                  <a:cubicBezTo>
                    <a:pt x="9601" y="640"/>
                    <a:pt x="9745" y="633"/>
                    <a:pt x="9888" y="633"/>
                  </a:cubicBezTo>
                  <a:cubicBezTo>
                    <a:pt x="10027" y="633"/>
                    <a:pt x="10165" y="640"/>
                    <a:pt x="10303" y="652"/>
                  </a:cubicBezTo>
                  <a:cubicBezTo>
                    <a:pt x="10543" y="672"/>
                    <a:pt x="10819" y="726"/>
                    <a:pt x="11093" y="801"/>
                  </a:cubicBezTo>
                  <a:cubicBezTo>
                    <a:pt x="11228" y="835"/>
                    <a:pt x="11359" y="877"/>
                    <a:pt x="11490" y="922"/>
                  </a:cubicBezTo>
                  <a:cubicBezTo>
                    <a:pt x="11555" y="944"/>
                    <a:pt x="11619" y="968"/>
                    <a:pt x="11684" y="992"/>
                  </a:cubicBezTo>
                  <a:cubicBezTo>
                    <a:pt x="11716" y="1004"/>
                    <a:pt x="11748" y="1019"/>
                    <a:pt x="11780" y="1031"/>
                  </a:cubicBezTo>
                  <a:cubicBezTo>
                    <a:pt x="11791" y="1036"/>
                    <a:pt x="11868" y="1068"/>
                    <a:pt x="11869" y="1068"/>
                  </a:cubicBezTo>
                  <a:cubicBezTo>
                    <a:pt x="11869" y="1068"/>
                    <a:pt x="11867" y="1067"/>
                    <a:pt x="11863" y="1065"/>
                  </a:cubicBezTo>
                  <a:lnTo>
                    <a:pt x="11863" y="1065"/>
                  </a:lnTo>
                  <a:cubicBezTo>
                    <a:pt x="12369" y="1281"/>
                    <a:pt x="12846" y="1561"/>
                    <a:pt x="13286" y="1893"/>
                  </a:cubicBezTo>
                  <a:cubicBezTo>
                    <a:pt x="13475" y="2034"/>
                    <a:pt x="13735" y="2258"/>
                    <a:pt x="13935" y="2451"/>
                  </a:cubicBezTo>
                  <a:cubicBezTo>
                    <a:pt x="14033" y="2544"/>
                    <a:pt x="14128" y="2643"/>
                    <a:pt x="14221" y="2744"/>
                  </a:cubicBezTo>
                  <a:cubicBezTo>
                    <a:pt x="14265" y="2792"/>
                    <a:pt x="14310" y="2842"/>
                    <a:pt x="14352" y="2893"/>
                  </a:cubicBezTo>
                  <a:cubicBezTo>
                    <a:pt x="14372" y="2917"/>
                    <a:pt x="14392" y="2943"/>
                    <a:pt x="14412" y="2967"/>
                  </a:cubicBezTo>
                  <a:cubicBezTo>
                    <a:pt x="14427" y="2984"/>
                    <a:pt x="14441" y="3002"/>
                    <a:pt x="14453" y="3018"/>
                  </a:cubicBezTo>
                  <a:cubicBezTo>
                    <a:pt x="14449" y="3013"/>
                    <a:pt x="14446" y="3009"/>
                    <a:pt x="14445" y="3007"/>
                  </a:cubicBezTo>
                  <a:lnTo>
                    <a:pt x="14445" y="3007"/>
                  </a:lnTo>
                  <a:cubicBezTo>
                    <a:pt x="14448" y="3011"/>
                    <a:pt x="14454" y="3019"/>
                    <a:pt x="14463" y="3030"/>
                  </a:cubicBezTo>
                  <a:cubicBezTo>
                    <a:pt x="14616" y="3233"/>
                    <a:pt x="14751" y="3451"/>
                    <a:pt x="14862" y="3681"/>
                  </a:cubicBezTo>
                  <a:cubicBezTo>
                    <a:pt x="14876" y="3707"/>
                    <a:pt x="14888" y="3735"/>
                    <a:pt x="14900" y="3762"/>
                  </a:cubicBezTo>
                  <a:cubicBezTo>
                    <a:pt x="14910" y="3784"/>
                    <a:pt x="14913" y="3792"/>
                    <a:pt x="14913" y="3792"/>
                  </a:cubicBezTo>
                  <a:cubicBezTo>
                    <a:pt x="14913" y="3792"/>
                    <a:pt x="14901" y="3764"/>
                    <a:pt x="14901" y="3764"/>
                  </a:cubicBezTo>
                  <a:lnTo>
                    <a:pt x="14901" y="3764"/>
                  </a:lnTo>
                  <a:cubicBezTo>
                    <a:pt x="14901" y="3764"/>
                    <a:pt x="14904" y="3771"/>
                    <a:pt x="14914" y="3794"/>
                  </a:cubicBezTo>
                  <a:cubicBezTo>
                    <a:pt x="14936" y="3848"/>
                    <a:pt x="14955" y="3905"/>
                    <a:pt x="14975" y="3959"/>
                  </a:cubicBezTo>
                  <a:cubicBezTo>
                    <a:pt x="15015" y="4080"/>
                    <a:pt x="15047" y="4203"/>
                    <a:pt x="15071" y="4326"/>
                  </a:cubicBezTo>
                  <a:cubicBezTo>
                    <a:pt x="15077" y="4356"/>
                    <a:pt x="15084" y="4384"/>
                    <a:pt x="15088" y="4412"/>
                  </a:cubicBezTo>
                  <a:cubicBezTo>
                    <a:pt x="15089" y="4418"/>
                    <a:pt x="15096" y="4466"/>
                    <a:pt x="15097" y="4471"/>
                  </a:cubicBezTo>
                  <a:lnTo>
                    <a:pt x="15097" y="4471"/>
                  </a:lnTo>
                  <a:cubicBezTo>
                    <a:pt x="15103" y="4521"/>
                    <a:pt x="15108" y="4572"/>
                    <a:pt x="15112" y="4622"/>
                  </a:cubicBezTo>
                  <a:cubicBezTo>
                    <a:pt x="15120" y="4753"/>
                    <a:pt x="15120" y="4886"/>
                    <a:pt x="15112" y="5017"/>
                  </a:cubicBezTo>
                  <a:cubicBezTo>
                    <a:pt x="15108" y="5080"/>
                    <a:pt x="15102" y="5142"/>
                    <a:pt x="15096" y="5205"/>
                  </a:cubicBezTo>
                  <a:cubicBezTo>
                    <a:pt x="15095" y="5211"/>
                    <a:pt x="15094" y="5216"/>
                    <a:pt x="15094" y="5220"/>
                  </a:cubicBezTo>
                  <a:lnTo>
                    <a:pt x="15094" y="5220"/>
                  </a:lnTo>
                  <a:cubicBezTo>
                    <a:pt x="15093" y="5226"/>
                    <a:pt x="15091" y="5234"/>
                    <a:pt x="15090" y="5247"/>
                  </a:cubicBezTo>
                  <a:cubicBezTo>
                    <a:pt x="15084" y="5279"/>
                    <a:pt x="15079" y="5311"/>
                    <a:pt x="15073" y="5344"/>
                  </a:cubicBezTo>
                  <a:cubicBezTo>
                    <a:pt x="15047" y="5487"/>
                    <a:pt x="15011" y="5630"/>
                    <a:pt x="14969" y="5771"/>
                  </a:cubicBezTo>
                  <a:cubicBezTo>
                    <a:pt x="14886" y="6051"/>
                    <a:pt x="14753" y="6313"/>
                    <a:pt x="14596" y="6559"/>
                  </a:cubicBezTo>
                  <a:cubicBezTo>
                    <a:pt x="14562" y="6613"/>
                    <a:pt x="14523" y="6666"/>
                    <a:pt x="14485" y="6718"/>
                  </a:cubicBezTo>
                  <a:cubicBezTo>
                    <a:pt x="14479" y="6726"/>
                    <a:pt x="14475" y="6732"/>
                    <a:pt x="14472" y="6737"/>
                  </a:cubicBezTo>
                  <a:lnTo>
                    <a:pt x="14472" y="6737"/>
                  </a:lnTo>
                  <a:cubicBezTo>
                    <a:pt x="14469" y="6740"/>
                    <a:pt x="14465" y="6745"/>
                    <a:pt x="14461" y="6750"/>
                  </a:cubicBezTo>
                  <a:cubicBezTo>
                    <a:pt x="14443" y="6775"/>
                    <a:pt x="14422" y="6797"/>
                    <a:pt x="14404" y="6819"/>
                  </a:cubicBezTo>
                  <a:cubicBezTo>
                    <a:pt x="14326" y="6912"/>
                    <a:pt x="14239" y="6996"/>
                    <a:pt x="14148" y="7075"/>
                  </a:cubicBezTo>
                  <a:cubicBezTo>
                    <a:pt x="14128" y="7091"/>
                    <a:pt x="14108" y="7109"/>
                    <a:pt x="14088" y="7125"/>
                  </a:cubicBezTo>
                  <a:cubicBezTo>
                    <a:pt x="14106" y="7111"/>
                    <a:pt x="14112" y="7105"/>
                    <a:pt x="14112" y="7105"/>
                  </a:cubicBezTo>
                  <a:lnTo>
                    <a:pt x="14112" y="7105"/>
                  </a:lnTo>
                  <a:cubicBezTo>
                    <a:pt x="14111" y="7105"/>
                    <a:pt x="14077" y="7133"/>
                    <a:pt x="14070" y="7137"/>
                  </a:cubicBezTo>
                  <a:cubicBezTo>
                    <a:pt x="14029" y="7168"/>
                    <a:pt x="13987" y="7194"/>
                    <a:pt x="13945" y="7222"/>
                  </a:cubicBezTo>
                  <a:cubicBezTo>
                    <a:pt x="13856" y="7278"/>
                    <a:pt x="13761" y="7327"/>
                    <a:pt x="13667" y="7371"/>
                  </a:cubicBezTo>
                  <a:cubicBezTo>
                    <a:pt x="13656" y="7376"/>
                    <a:pt x="13645" y="7381"/>
                    <a:pt x="13634" y="7386"/>
                  </a:cubicBezTo>
                  <a:lnTo>
                    <a:pt x="13634" y="7386"/>
                  </a:lnTo>
                  <a:cubicBezTo>
                    <a:pt x="13634" y="7386"/>
                    <a:pt x="13634" y="7386"/>
                    <a:pt x="13634" y="7386"/>
                  </a:cubicBezTo>
                  <a:lnTo>
                    <a:pt x="13634" y="7386"/>
                  </a:lnTo>
                  <a:cubicBezTo>
                    <a:pt x="13633" y="7386"/>
                    <a:pt x="13597" y="7401"/>
                    <a:pt x="13588" y="7405"/>
                  </a:cubicBezTo>
                  <a:cubicBezTo>
                    <a:pt x="13544" y="7424"/>
                    <a:pt x="13499" y="7440"/>
                    <a:pt x="13453" y="7454"/>
                  </a:cubicBezTo>
                  <a:cubicBezTo>
                    <a:pt x="13356" y="7488"/>
                    <a:pt x="13256" y="7518"/>
                    <a:pt x="13157" y="7546"/>
                  </a:cubicBezTo>
                  <a:cubicBezTo>
                    <a:pt x="12758" y="7657"/>
                    <a:pt x="12351" y="7736"/>
                    <a:pt x="11962" y="7883"/>
                  </a:cubicBezTo>
                  <a:cubicBezTo>
                    <a:pt x="11845" y="7927"/>
                    <a:pt x="11730" y="7978"/>
                    <a:pt x="11617" y="8030"/>
                  </a:cubicBezTo>
                  <a:cubicBezTo>
                    <a:pt x="11569" y="8054"/>
                    <a:pt x="11518" y="8079"/>
                    <a:pt x="11470" y="8105"/>
                  </a:cubicBezTo>
                  <a:cubicBezTo>
                    <a:pt x="11448" y="8117"/>
                    <a:pt x="11426" y="8129"/>
                    <a:pt x="11401" y="8139"/>
                  </a:cubicBezTo>
                  <a:cubicBezTo>
                    <a:pt x="11397" y="8141"/>
                    <a:pt x="11393" y="8144"/>
                    <a:pt x="11389" y="8146"/>
                  </a:cubicBezTo>
                  <a:lnTo>
                    <a:pt x="11389" y="8146"/>
                  </a:lnTo>
                  <a:cubicBezTo>
                    <a:pt x="11386" y="8147"/>
                    <a:pt x="11381" y="8149"/>
                    <a:pt x="11375" y="8151"/>
                  </a:cubicBezTo>
                  <a:cubicBezTo>
                    <a:pt x="11309" y="8179"/>
                    <a:pt x="11240" y="8199"/>
                    <a:pt x="11172" y="8218"/>
                  </a:cubicBezTo>
                  <a:cubicBezTo>
                    <a:pt x="11143" y="8224"/>
                    <a:pt x="11115" y="8230"/>
                    <a:pt x="11089" y="8234"/>
                  </a:cubicBezTo>
                  <a:cubicBezTo>
                    <a:pt x="11086" y="8234"/>
                    <a:pt x="11083" y="8235"/>
                    <a:pt x="11080" y="8235"/>
                  </a:cubicBezTo>
                  <a:lnTo>
                    <a:pt x="11080" y="8235"/>
                  </a:lnTo>
                  <a:cubicBezTo>
                    <a:pt x="11078" y="8235"/>
                    <a:pt x="11076" y="8236"/>
                    <a:pt x="11075" y="8236"/>
                  </a:cubicBezTo>
                  <a:cubicBezTo>
                    <a:pt x="10960" y="8246"/>
                    <a:pt x="10843" y="8252"/>
                    <a:pt x="10730" y="8282"/>
                  </a:cubicBezTo>
                  <a:cubicBezTo>
                    <a:pt x="10583" y="8322"/>
                    <a:pt x="10446" y="8403"/>
                    <a:pt x="10321" y="8494"/>
                  </a:cubicBezTo>
                  <a:cubicBezTo>
                    <a:pt x="10093" y="8659"/>
                    <a:pt x="9888" y="8852"/>
                    <a:pt x="9688" y="9050"/>
                  </a:cubicBezTo>
                  <a:cubicBezTo>
                    <a:pt x="9515" y="9221"/>
                    <a:pt x="9402" y="9439"/>
                    <a:pt x="9307" y="9661"/>
                  </a:cubicBezTo>
                  <a:cubicBezTo>
                    <a:pt x="9096" y="10158"/>
                    <a:pt x="8961" y="10682"/>
                    <a:pt x="8822" y="11204"/>
                  </a:cubicBezTo>
                  <a:cubicBezTo>
                    <a:pt x="8755" y="11446"/>
                    <a:pt x="8691" y="11688"/>
                    <a:pt x="8614" y="11926"/>
                  </a:cubicBezTo>
                  <a:cubicBezTo>
                    <a:pt x="8582" y="12023"/>
                    <a:pt x="8548" y="12119"/>
                    <a:pt x="8509" y="12214"/>
                  </a:cubicBezTo>
                  <a:cubicBezTo>
                    <a:pt x="8519" y="12189"/>
                    <a:pt x="8523" y="12180"/>
                    <a:pt x="8524" y="12180"/>
                  </a:cubicBezTo>
                  <a:lnTo>
                    <a:pt x="8524" y="12180"/>
                  </a:lnTo>
                  <a:cubicBezTo>
                    <a:pt x="8524" y="12180"/>
                    <a:pt x="8482" y="12285"/>
                    <a:pt x="8480" y="12285"/>
                  </a:cubicBezTo>
                  <a:cubicBezTo>
                    <a:pt x="8479" y="12285"/>
                    <a:pt x="8480" y="12284"/>
                    <a:pt x="8481" y="12280"/>
                  </a:cubicBezTo>
                  <a:lnTo>
                    <a:pt x="8481" y="12280"/>
                  </a:lnTo>
                  <a:cubicBezTo>
                    <a:pt x="8469" y="12322"/>
                    <a:pt x="8455" y="12366"/>
                    <a:pt x="8441" y="12408"/>
                  </a:cubicBezTo>
                  <a:cubicBezTo>
                    <a:pt x="8410" y="12508"/>
                    <a:pt x="8378" y="12609"/>
                    <a:pt x="8346" y="12710"/>
                  </a:cubicBezTo>
                  <a:cubicBezTo>
                    <a:pt x="7893" y="14143"/>
                    <a:pt x="7389" y="15560"/>
                    <a:pt x="6973" y="17005"/>
                  </a:cubicBezTo>
                  <a:cubicBezTo>
                    <a:pt x="6904" y="17243"/>
                    <a:pt x="7100" y="17398"/>
                    <a:pt x="7291" y="17398"/>
                  </a:cubicBezTo>
                  <a:cubicBezTo>
                    <a:pt x="7417" y="17398"/>
                    <a:pt x="7541" y="17330"/>
                    <a:pt x="7586" y="17174"/>
                  </a:cubicBezTo>
                  <a:cubicBezTo>
                    <a:pt x="7985" y="15785"/>
                    <a:pt x="8465" y="14423"/>
                    <a:pt x="8906" y="13049"/>
                  </a:cubicBezTo>
                  <a:cubicBezTo>
                    <a:pt x="8961" y="12877"/>
                    <a:pt x="9015" y="12706"/>
                    <a:pt x="9070" y="12535"/>
                  </a:cubicBezTo>
                  <a:cubicBezTo>
                    <a:pt x="9082" y="12492"/>
                    <a:pt x="9102" y="12436"/>
                    <a:pt x="9132" y="12361"/>
                  </a:cubicBezTo>
                  <a:cubicBezTo>
                    <a:pt x="9154" y="12307"/>
                    <a:pt x="9174" y="12252"/>
                    <a:pt x="9192" y="12196"/>
                  </a:cubicBezTo>
                  <a:cubicBezTo>
                    <a:pt x="9273" y="11966"/>
                    <a:pt x="9338" y="11730"/>
                    <a:pt x="9402" y="11497"/>
                  </a:cubicBezTo>
                  <a:cubicBezTo>
                    <a:pt x="9539" y="10989"/>
                    <a:pt x="9664" y="10475"/>
                    <a:pt x="9858" y="9985"/>
                  </a:cubicBezTo>
                  <a:cubicBezTo>
                    <a:pt x="9859" y="9980"/>
                    <a:pt x="9878" y="9936"/>
                    <a:pt x="9880" y="9932"/>
                  </a:cubicBezTo>
                  <a:lnTo>
                    <a:pt x="9880" y="9932"/>
                  </a:lnTo>
                  <a:cubicBezTo>
                    <a:pt x="9876" y="9940"/>
                    <a:pt x="9873" y="9949"/>
                    <a:pt x="9870" y="9957"/>
                  </a:cubicBezTo>
                  <a:cubicBezTo>
                    <a:pt x="9877" y="9939"/>
                    <a:pt x="9880" y="9932"/>
                    <a:pt x="9880" y="9932"/>
                  </a:cubicBezTo>
                  <a:lnTo>
                    <a:pt x="9880" y="9932"/>
                  </a:lnTo>
                  <a:cubicBezTo>
                    <a:pt x="9880" y="9932"/>
                    <a:pt x="9880" y="9932"/>
                    <a:pt x="9880" y="9932"/>
                  </a:cubicBezTo>
                  <a:lnTo>
                    <a:pt x="9880" y="9932"/>
                  </a:lnTo>
                  <a:cubicBezTo>
                    <a:pt x="9887" y="9915"/>
                    <a:pt x="9895" y="9898"/>
                    <a:pt x="9902" y="9880"/>
                  </a:cubicBezTo>
                  <a:cubicBezTo>
                    <a:pt x="9924" y="9832"/>
                    <a:pt x="9948" y="9786"/>
                    <a:pt x="9972" y="9739"/>
                  </a:cubicBezTo>
                  <a:cubicBezTo>
                    <a:pt x="9995" y="9695"/>
                    <a:pt x="10021" y="9653"/>
                    <a:pt x="10047" y="9612"/>
                  </a:cubicBezTo>
                  <a:cubicBezTo>
                    <a:pt x="10059" y="9592"/>
                    <a:pt x="10071" y="9572"/>
                    <a:pt x="10085" y="9554"/>
                  </a:cubicBezTo>
                  <a:cubicBezTo>
                    <a:pt x="10103" y="9528"/>
                    <a:pt x="10105" y="9525"/>
                    <a:pt x="10107" y="9525"/>
                  </a:cubicBezTo>
                  <a:cubicBezTo>
                    <a:pt x="10107" y="9525"/>
                    <a:pt x="10107" y="9525"/>
                    <a:pt x="10108" y="9525"/>
                  </a:cubicBezTo>
                  <a:cubicBezTo>
                    <a:pt x="10110" y="9525"/>
                    <a:pt x="10116" y="9523"/>
                    <a:pt x="10138" y="9501"/>
                  </a:cubicBezTo>
                  <a:cubicBezTo>
                    <a:pt x="10245" y="9397"/>
                    <a:pt x="10351" y="9294"/>
                    <a:pt x="10462" y="9195"/>
                  </a:cubicBezTo>
                  <a:cubicBezTo>
                    <a:pt x="10504" y="9155"/>
                    <a:pt x="10549" y="9118"/>
                    <a:pt x="10593" y="9082"/>
                  </a:cubicBezTo>
                  <a:cubicBezTo>
                    <a:pt x="10599" y="9077"/>
                    <a:pt x="10627" y="9055"/>
                    <a:pt x="10633" y="9050"/>
                  </a:cubicBezTo>
                  <a:lnTo>
                    <a:pt x="10633" y="9050"/>
                  </a:lnTo>
                  <a:cubicBezTo>
                    <a:pt x="10648" y="9039"/>
                    <a:pt x="10663" y="9029"/>
                    <a:pt x="10678" y="9018"/>
                  </a:cubicBezTo>
                  <a:cubicBezTo>
                    <a:pt x="10734" y="8977"/>
                    <a:pt x="10793" y="8941"/>
                    <a:pt x="10855" y="8911"/>
                  </a:cubicBezTo>
                  <a:cubicBezTo>
                    <a:pt x="10857" y="8910"/>
                    <a:pt x="10858" y="8910"/>
                    <a:pt x="10859" y="8909"/>
                  </a:cubicBezTo>
                  <a:lnTo>
                    <a:pt x="10859" y="8909"/>
                  </a:lnTo>
                  <a:cubicBezTo>
                    <a:pt x="10861" y="8908"/>
                    <a:pt x="10863" y="8908"/>
                    <a:pt x="10865" y="8907"/>
                  </a:cubicBezTo>
                  <a:cubicBezTo>
                    <a:pt x="10891" y="8899"/>
                    <a:pt x="10918" y="8891"/>
                    <a:pt x="10944" y="8885"/>
                  </a:cubicBezTo>
                  <a:cubicBezTo>
                    <a:pt x="10947" y="8884"/>
                    <a:pt x="10951" y="8883"/>
                    <a:pt x="10955" y="8883"/>
                  </a:cubicBezTo>
                  <a:lnTo>
                    <a:pt x="10955" y="8883"/>
                  </a:lnTo>
                  <a:cubicBezTo>
                    <a:pt x="10969" y="8881"/>
                    <a:pt x="10983" y="8880"/>
                    <a:pt x="10998" y="8879"/>
                  </a:cubicBezTo>
                  <a:cubicBezTo>
                    <a:pt x="11071" y="8873"/>
                    <a:pt x="11145" y="8865"/>
                    <a:pt x="11220" y="8854"/>
                  </a:cubicBezTo>
                  <a:cubicBezTo>
                    <a:pt x="11381" y="8830"/>
                    <a:pt x="11530" y="8774"/>
                    <a:pt x="11679" y="8709"/>
                  </a:cubicBezTo>
                  <a:cubicBezTo>
                    <a:pt x="11776" y="8667"/>
                    <a:pt x="11869" y="8615"/>
                    <a:pt x="11964" y="8568"/>
                  </a:cubicBezTo>
                  <a:cubicBezTo>
                    <a:pt x="11988" y="8558"/>
                    <a:pt x="12012" y="8546"/>
                    <a:pt x="12036" y="8536"/>
                  </a:cubicBezTo>
                  <a:cubicBezTo>
                    <a:pt x="12047" y="8531"/>
                    <a:pt x="12053" y="8528"/>
                    <a:pt x="12057" y="8526"/>
                  </a:cubicBezTo>
                  <a:lnTo>
                    <a:pt x="12057" y="8526"/>
                  </a:lnTo>
                  <a:cubicBezTo>
                    <a:pt x="12058" y="8526"/>
                    <a:pt x="12058" y="8526"/>
                    <a:pt x="12058" y="8526"/>
                  </a:cubicBezTo>
                  <a:cubicBezTo>
                    <a:pt x="12115" y="8504"/>
                    <a:pt x="12171" y="8482"/>
                    <a:pt x="12228" y="8461"/>
                  </a:cubicBezTo>
                  <a:cubicBezTo>
                    <a:pt x="12617" y="8324"/>
                    <a:pt x="13022" y="8248"/>
                    <a:pt x="13417" y="8133"/>
                  </a:cubicBezTo>
                  <a:cubicBezTo>
                    <a:pt x="13852" y="8008"/>
                    <a:pt x="14253" y="7819"/>
                    <a:pt x="14600" y="7524"/>
                  </a:cubicBezTo>
                  <a:cubicBezTo>
                    <a:pt x="15033" y="7157"/>
                    <a:pt x="15360" y="6609"/>
                    <a:pt x="15541" y="6075"/>
                  </a:cubicBezTo>
                  <a:cubicBezTo>
                    <a:pt x="15716" y="5555"/>
                    <a:pt x="15797" y="4991"/>
                    <a:pt x="15730" y="4445"/>
                  </a:cubicBezTo>
                  <a:cubicBezTo>
                    <a:pt x="15666" y="3915"/>
                    <a:pt x="15479" y="3415"/>
                    <a:pt x="15190" y="2963"/>
                  </a:cubicBezTo>
                  <a:cubicBezTo>
                    <a:pt x="14882" y="2480"/>
                    <a:pt x="14477" y="2061"/>
                    <a:pt x="14040" y="1690"/>
                  </a:cubicBezTo>
                  <a:cubicBezTo>
                    <a:pt x="13602" y="1315"/>
                    <a:pt x="13129" y="984"/>
                    <a:pt x="12615" y="718"/>
                  </a:cubicBezTo>
                  <a:cubicBezTo>
                    <a:pt x="11779" y="284"/>
                    <a:pt x="10846" y="1"/>
                    <a:pt x="9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3883950" y="-2043225"/>
              <a:ext cx="395800" cy="294200"/>
            </a:xfrm>
            <a:custGeom>
              <a:avLst/>
              <a:gdLst/>
              <a:ahLst/>
              <a:cxnLst/>
              <a:rect l="l" t="t" r="r" b="b"/>
              <a:pathLst>
                <a:path w="15832" h="11768" extrusionOk="0">
                  <a:moveTo>
                    <a:pt x="384" y="1"/>
                  </a:moveTo>
                  <a:cubicBezTo>
                    <a:pt x="270" y="1"/>
                    <a:pt x="151" y="69"/>
                    <a:pt x="97" y="162"/>
                  </a:cubicBezTo>
                  <a:cubicBezTo>
                    <a:pt x="1" y="327"/>
                    <a:pt x="73" y="492"/>
                    <a:pt x="210" y="597"/>
                  </a:cubicBezTo>
                  <a:cubicBezTo>
                    <a:pt x="2224" y="2149"/>
                    <a:pt x="4237" y="3721"/>
                    <a:pt x="6269" y="5261"/>
                  </a:cubicBezTo>
                  <a:cubicBezTo>
                    <a:pt x="8355" y="6845"/>
                    <a:pt x="10467" y="8395"/>
                    <a:pt x="12615" y="9890"/>
                  </a:cubicBezTo>
                  <a:cubicBezTo>
                    <a:pt x="13506" y="10509"/>
                    <a:pt x="14403" y="11120"/>
                    <a:pt x="15304" y="11722"/>
                  </a:cubicBezTo>
                  <a:cubicBezTo>
                    <a:pt x="15351" y="11754"/>
                    <a:pt x="15404" y="11768"/>
                    <a:pt x="15458" y="11768"/>
                  </a:cubicBezTo>
                  <a:cubicBezTo>
                    <a:pt x="15570" y="11768"/>
                    <a:pt x="15683" y="11706"/>
                    <a:pt x="15739" y="11609"/>
                  </a:cubicBezTo>
                  <a:cubicBezTo>
                    <a:pt x="15832" y="11452"/>
                    <a:pt x="15769" y="11269"/>
                    <a:pt x="15626" y="11174"/>
                  </a:cubicBezTo>
                  <a:cubicBezTo>
                    <a:pt x="13325" y="9634"/>
                    <a:pt x="11059" y="8040"/>
                    <a:pt x="8834" y="6394"/>
                  </a:cubicBezTo>
                  <a:cubicBezTo>
                    <a:pt x="6821" y="4906"/>
                    <a:pt x="4826" y="3366"/>
                    <a:pt x="2859" y="1845"/>
                  </a:cubicBezTo>
                  <a:cubicBezTo>
                    <a:pt x="2083" y="1246"/>
                    <a:pt x="1309" y="646"/>
                    <a:pt x="533" y="49"/>
                  </a:cubicBezTo>
                  <a:cubicBezTo>
                    <a:pt x="489" y="15"/>
                    <a:pt x="437" y="1"/>
                    <a:pt x="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4025375" y="-1741775"/>
              <a:ext cx="140150" cy="118450"/>
            </a:xfrm>
            <a:custGeom>
              <a:avLst/>
              <a:gdLst/>
              <a:ahLst/>
              <a:cxnLst/>
              <a:rect l="l" t="t" r="r" b="b"/>
              <a:pathLst>
                <a:path w="5606" h="4738" extrusionOk="0">
                  <a:moveTo>
                    <a:pt x="958" y="0"/>
                  </a:moveTo>
                  <a:cubicBezTo>
                    <a:pt x="867" y="0"/>
                    <a:pt x="778" y="12"/>
                    <a:pt x="700" y="33"/>
                  </a:cubicBezTo>
                  <a:cubicBezTo>
                    <a:pt x="473" y="96"/>
                    <a:pt x="277" y="249"/>
                    <a:pt x="158" y="450"/>
                  </a:cubicBezTo>
                  <a:cubicBezTo>
                    <a:pt x="33" y="662"/>
                    <a:pt x="1" y="918"/>
                    <a:pt x="65" y="1152"/>
                  </a:cubicBezTo>
                  <a:cubicBezTo>
                    <a:pt x="134" y="1402"/>
                    <a:pt x="285" y="1547"/>
                    <a:pt x="483" y="1696"/>
                  </a:cubicBezTo>
                  <a:cubicBezTo>
                    <a:pt x="831" y="1958"/>
                    <a:pt x="1178" y="2224"/>
                    <a:pt x="1523" y="2490"/>
                  </a:cubicBezTo>
                  <a:cubicBezTo>
                    <a:pt x="1462" y="2442"/>
                    <a:pt x="1400" y="2395"/>
                    <a:pt x="1339" y="2347"/>
                  </a:cubicBezTo>
                  <a:lnTo>
                    <a:pt x="1339" y="2347"/>
                  </a:lnTo>
                  <a:cubicBezTo>
                    <a:pt x="2248" y="3050"/>
                    <a:pt x="3145" y="3766"/>
                    <a:pt x="4052" y="4471"/>
                  </a:cubicBezTo>
                  <a:cubicBezTo>
                    <a:pt x="4253" y="4626"/>
                    <a:pt x="4431" y="4737"/>
                    <a:pt x="4695" y="4737"/>
                  </a:cubicBezTo>
                  <a:cubicBezTo>
                    <a:pt x="4937" y="4737"/>
                    <a:pt x="5168" y="4640"/>
                    <a:pt x="5340" y="4471"/>
                  </a:cubicBezTo>
                  <a:cubicBezTo>
                    <a:pt x="5509" y="4300"/>
                    <a:pt x="5606" y="4068"/>
                    <a:pt x="5606" y="3828"/>
                  </a:cubicBezTo>
                  <a:cubicBezTo>
                    <a:pt x="5606" y="3613"/>
                    <a:pt x="5517" y="3322"/>
                    <a:pt x="5340" y="3183"/>
                  </a:cubicBezTo>
                  <a:cubicBezTo>
                    <a:pt x="4028" y="2163"/>
                    <a:pt x="2730" y="1126"/>
                    <a:pt x="1402" y="126"/>
                  </a:cubicBezTo>
                  <a:cubicBezTo>
                    <a:pt x="1285" y="37"/>
                    <a:pt x="1118" y="0"/>
                    <a:pt x="9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51" name="Google Shape;351;p8"/>
          <p:cNvGrpSpPr/>
          <p:nvPr/>
        </p:nvGrpSpPr>
        <p:grpSpPr>
          <a:xfrm flipH="1">
            <a:off x="7899607" y="-592332"/>
            <a:ext cx="1740177" cy="1705396"/>
            <a:chOff x="4441025" y="-2351475"/>
            <a:chExt cx="762600" cy="747325"/>
          </a:xfrm>
        </p:grpSpPr>
        <p:sp>
          <p:nvSpPr>
            <p:cNvPr id="352" name="Google Shape;352;p8"/>
            <p:cNvSpPr/>
            <p:nvPr/>
          </p:nvSpPr>
          <p:spPr>
            <a:xfrm>
              <a:off x="4441025" y="-2351475"/>
              <a:ext cx="762600" cy="747325"/>
            </a:xfrm>
            <a:custGeom>
              <a:avLst/>
              <a:gdLst/>
              <a:ahLst/>
              <a:cxnLst/>
              <a:rect l="l" t="t" r="r" b="b"/>
              <a:pathLst>
                <a:path w="30504" h="29893" extrusionOk="0">
                  <a:moveTo>
                    <a:pt x="21172" y="5535"/>
                  </a:moveTo>
                  <a:cubicBezTo>
                    <a:pt x="5944" y="0"/>
                    <a:pt x="0" y="22180"/>
                    <a:pt x="12901" y="26858"/>
                  </a:cubicBezTo>
                  <a:cubicBezTo>
                    <a:pt x="21271" y="29893"/>
                    <a:pt x="26898" y="26449"/>
                    <a:pt x="28831" y="19340"/>
                  </a:cubicBezTo>
                  <a:cubicBezTo>
                    <a:pt x="30503" y="12359"/>
                    <a:pt x="26864" y="7596"/>
                    <a:pt x="21172" y="55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4596500" y="-2035525"/>
              <a:ext cx="561475" cy="207475"/>
            </a:xfrm>
            <a:custGeom>
              <a:avLst/>
              <a:gdLst/>
              <a:ahLst/>
              <a:cxnLst/>
              <a:rect l="l" t="t" r="r" b="b"/>
              <a:pathLst>
                <a:path w="22459" h="8299" extrusionOk="0">
                  <a:moveTo>
                    <a:pt x="332" y="1"/>
                  </a:moveTo>
                  <a:cubicBezTo>
                    <a:pt x="260" y="1"/>
                    <a:pt x="188" y="28"/>
                    <a:pt x="128" y="88"/>
                  </a:cubicBezTo>
                  <a:cubicBezTo>
                    <a:pt x="19" y="197"/>
                    <a:pt x="1" y="410"/>
                    <a:pt x="128" y="517"/>
                  </a:cubicBezTo>
                  <a:cubicBezTo>
                    <a:pt x="2030" y="2117"/>
                    <a:pt x="4183" y="3387"/>
                    <a:pt x="6442" y="4417"/>
                  </a:cubicBezTo>
                  <a:cubicBezTo>
                    <a:pt x="8701" y="5449"/>
                    <a:pt x="11057" y="6251"/>
                    <a:pt x="13437" y="6950"/>
                  </a:cubicBezTo>
                  <a:cubicBezTo>
                    <a:pt x="14725" y="7329"/>
                    <a:pt x="16023" y="7670"/>
                    <a:pt x="17345" y="7905"/>
                  </a:cubicBezTo>
                  <a:cubicBezTo>
                    <a:pt x="18674" y="8141"/>
                    <a:pt x="20020" y="8274"/>
                    <a:pt x="21370" y="8296"/>
                  </a:cubicBezTo>
                  <a:cubicBezTo>
                    <a:pt x="21481" y="8298"/>
                    <a:pt x="21592" y="8299"/>
                    <a:pt x="21702" y="8299"/>
                  </a:cubicBezTo>
                  <a:cubicBezTo>
                    <a:pt x="21854" y="8299"/>
                    <a:pt x="22005" y="8298"/>
                    <a:pt x="22156" y="8296"/>
                  </a:cubicBezTo>
                  <a:cubicBezTo>
                    <a:pt x="22321" y="8292"/>
                    <a:pt x="22458" y="8159"/>
                    <a:pt x="22458" y="7992"/>
                  </a:cubicBezTo>
                  <a:cubicBezTo>
                    <a:pt x="22458" y="7830"/>
                    <a:pt x="22323" y="7690"/>
                    <a:pt x="22160" y="7690"/>
                  </a:cubicBezTo>
                  <a:cubicBezTo>
                    <a:pt x="22159" y="7690"/>
                    <a:pt x="22157" y="7690"/>
                    <a:pt x="22156" y="7690"/>
                  </a:cubicBezTo>
                  <a:cubicBezTo>
                    <a:pt x="22027" y="7692"/>
                    <a:pt x="21897" y="7693"/>
                    <a:pt x="21767" y="7693"/>
                  </a:cubicBezTo>
                  <a:cubicBezTo>
                    <a:pt x="20565" y="7693"/>
                    <a:pt x="19360" y="7608"/>
                    <a:pt x="18176" y="7430"/>
                  </a:cubicBezTo>
                  <a:cubicBezTo>
                    <a:pt x="16829" y="7228"/>
                    <a:pt x="15501" y="6914"/>
                    <a:pt x="14193" y="6539"/>
                  </a:cubicBezTo>
                  <a:cubicBezTo>
                    <a:pt x="11839" y="5866"/>
                    <a:pt x="9487" y="5098"/>
                    <a:pt x="7256" y="4121"/>
                  </a:cubicBezTo>
                  <a:cubicBezTo>
                    <a:pt x="5011" y="3139"/>
                    <a:pt x="2830" y="1926"/>
                    <a:pt x="928" y="394"/>
                  </a:cubicBezTo>
                  <a:cubicBezTo>
                    <a:pt x="803" y="293"/>
                    <a:pt x="678" y="190"/>
                    <a:pt x="555" y="88"/>
                  </a:cubicBezTo>
                  <a:cubicBezTo>
                    <a:pt x="490" y="32"/>
                    <a:pt x="411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4743625" y="-2221450"/>
              <a:ext cx="220325" cy="543975"/>
            </a:xfrm>
            <a:custGeom>
              <a:avLst/>
              <a:gdLst/>
              <a:ahLst/>
              <a:cxnLst/>
              <a:rect l="l" t="t" r="r" b="b"/>
              <a:pathLst>
                <a:path w="8813" h="21759" extrusionOk="0">
                  <a:moveTo>
                    <a:pt x="8480" y="0"/>
                  </a:moveTo>
                  <a:cubicBezTo>
                    <a:pt x="8402" y="0"/>
                    <a:pt x="8323" y="31"/>
                    <a:pt x="8260" y="88"/>
                  </a:cubicBezTo>
                  <a:cubicBezTo>
                    <a:pt x="7333" y="916"/>
                    <a:pt x="6535" y="1884"/>
                    <a:pt x="5853" y="2924"/>
                  </a:cubicBezTo>
                  <a:cubicBezTo>
                    <a:pt x="5158" y="3986"/>
                    <a:pt x="4628" y="5134"/>
                    <a:pt x="4098" y="6283"/>
                  </a:cubicBezTo>
                  <a:cubicBezTo>
                    <a:pt x="2949" y="8778"/>
                    <a:pt x="1958" y="11354"/>
                    <a:pt x="1297" y="14022"/>
                  </a:cubicBezTo>
                  <a:cubicBezTo>
                    <a:pt x="696" y="16443"/>
                    <a:pt x="368" y="18910"/>
                    <a:pt x="25" y="21377"/>
                  </a:cubicBezTo>
                  <a:cubicBezTo>
                    <a:pt x="1" y="21540"/>
                    <a:pt x="61" y="21701"/>
                    <a:pt x="237" y="21749"/>
                  </a:cubicBezTo>
                  <a:cubicBezTo>
                    <a:pt x="259" y="21756"/>
                    <a:pt x="283" y="21758"/>
                    <a:pt x="308" y="21758"/>
                  </a:cubicBezTo>
                  <a:cubicBezTo>
                    <a:pt x="440" y="21758"/>
                    <a:pt x="589" y="21675"/>
                    <a:pt x="607" y="21538"/>
                  </a:cubicBezTo>
                  <a:cubicBezTo>
                    <a:pt x="797" y="20182"/>
                    <a:pt x="974" y="18823"/>
                    <a:pt x="1200" y="17473"/>
                  </a:cubicBezTo>
                  <a:cubicBezTo>
                    <a:pt x="1424" y="16139"/>
                    <a:pt x="1704" y="14814"/>
                    <a:pt x="2054" y="13508"/>
                  </a:cubicBezTo>
                  <a:cubicBezTo>
                    <a:pt x="2762" y="10878"/>
                    <a:pt x="3786" y="8343"/>
                    <a:pt x="4951" y="5884"/>
                  </a:cubicBezTo>
                  <a:cubicBezTo>
                    <a:pt x="5186" y="5388"/>
                    <a:pt x="5414" y="4891"/>
                    <a:pt x="5676" y="4405"/>
                  </a:cubicBezTo>
                  <a:cubicBezTo>
                    <a:pt x="5940" y="3917"/>
                    <a:pt x="6228" y="3441"/>
                    <a:pt x="6541" y="2982"/>
                  </a:cubicBezTo>
                  <a:cubicBezTo>
                    <a:pt x="7153" y="2079"/>
                    <a:pt x="7869" y="1249"/>
                    <a:pt x="8689" y="515"/>
                  </a:cubicBezTo>
                  <a:cubicBezTo>
                    <a:pt x="8812" y="406"/>
                    <a:pt x="8800" y="199"/>
                    <a:pt x="8689" y="88"/>
                  </a:cubicBezTo>
                  <a:cubicBezTo>
                    <a:pt x="8629" y="28"/>
                    <a:pt x="8555" y="0"/>
                    <a:pt x="8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4765800" y="-2238300"/>
              <a:ext cx="341525" cy="264600"/>
            </a:xfrm>
            <a:custGeom>
              <a:avLst/>
              <a:gdLst/>
              <a:ahLst/>
              <a:cxnLst/>
              <a:rect l="l" t="t" r="r" b="b"/>
              <a:pathLst>
                <a:path w="13661" h="10584" extrusionOk="0">
                  <a:moveTo>
                    <a:pt x="696" y="6669"/>
                  </a:moveTo>
                  <a:lnTo>
                    <a:pt x="696" y="6669"/>
                  </a:lnTo>
                  <a:cubicBezTo>
                    <a:pt x="697" y="6676"/>
                    <a:pt x="697" y="6679"/>
                    <a:pt x="697" y="6679"/>
                  </a:cubicBezTo>
                  <a:lnTo>
                    <a:pt x="697" y="6679"/>
                  </a:lnTo>
                  <a:cubicBezTo>
                    <a:pt x="697" y="6679"/>
                    <a:pt x="697" y="6675"/>
                    <a:pt x="696" y="6669"/>
                  </a:cubicBezTo>
                  <a:close/>
                  <a:moveTo>
                    <a:pt x="1680" y="1"/>
                  </a:moveTo>
                  <a:cubicBezTo>
                    <a:pt x="1548" y="1"/>
                    <a:pt x="1429" y="91"/>
                    <a:pt x="1389" y="224"/>
                  </a:cubicBezTo>
                  <a:cubicBezTo>
                    <a:pt x="865" y="1937"/>
                    <a:pt x="200" y="3632"/>
                    <a:pt x="65" y="5436"/>
                  </a:cubicBezTo>
                  <a:cubicBezTo>
                    <a:pt x="0" y="6320"/>
                    <a:pt x="97" y="7217"/>
                    <a:pt x="464" y="8031"/>
                  </a:cubicBezTo>
                  <a:cubicBezTo>
                    <a:pt x="879" y="8946"/>
                    <a:pt x="1663" y="9599"/>
                    <a:pt x="2546" y="10041"/>
                  </a:cubicBezTo>
                  <a:cubicBezTo>
                    <a:pt x="3126" y="10333"/>
                    <a:pt x="3745" y="10526"/>
                    <a:pt x="4396" y="10575"/>
                  </a:cubicBezTo>
                  <a:cubicBezTo>
                    <a:pt x="4482" y="10581"/>
                    <a:pt x="4568" y="10584"/>
                    <a:pt x="4653" y="10584"/>
                  </a:cubicBezTo>
                  <a:cubicBezTo>
                    <a:pt x="5189" y="10584"/>
                    <a:pt x="5726" y="10468"/>
                    <a:pt x="6226" y="10279"/>
                  </a:cubicBezTo>
                  <a:cubicBezTo>
                    <a:pt x="6780" y="10067"/>
                    <a:pt x="7272" y="9775"/>
                    <a:pt x="7726" y="9394"/>
                  </a:cubicBezTo>
                  <a:cubicBezTo>
                    <a:pt x="8115" y="9065"/>
                    <a:pt x="8455" y="8684"/>
                    <a:pt x="8778" y="8291"/>
                  </a:cubicBezTo>
                  <a:cubicBezTo>
                    <a:pt x="9374" y="7570"/>
                    <a:pt x="9916" y="6798"/>
                    <a:pt x="10606" y="6157"/>
                  </a:cubicBezTo>
                  <a:cubicBezTo>
                    <a:pt x="10775" y="6002"/>
                    <a:pt x="10934" y="5871"/>
                    <a:pt x="11089" y="5760"/>
                  </a:cubicBezTo>
                  <a:cubicBezTo>
                    <a:pt x="11307" y="5605"/>
                    <a:pt x="11539" y="5464"/>
                    <a:pt x="11769" y="5327"/>
                  </a:cubicBezTo>
                  <a:cubicBezTo>
                    <a:pt x="12252" y="5041"/>
                    <a:pt x="12813" y="4781"/>
                    <a:pt x="13359" y="4730"/>
                  </a:cubicBezTo>
                  <a:cubicBezTo>
                    <a:pt x="13522" y="4716"/>
                    <a:pt x="13661" y="4603"/>
                    <a:pt x="13661" y="4428"/>
                  </a:cubicBezTo>
                  <a:cubicBezTo>
                    <a:pt x="13661" y="4282"/>
                    <a:pt x="13534" y="4124"/>
                    <a:pt x="13381" y="4124"/>
                  </a:cubicBezTo>
                  <a:cubicBezTo>
                    <a:pt x="13374" y="4124"/>
                    <a:pt x="13366" y="4125"/>
                    <a:pt x="13359" y="4126"/>
                  </a:cubicBezTo>
                  <a:cubicBezTo>
                    <a:pt x="12677" y="4188"/>
                    <a:pt x="12047" y="4462"/>
                    <a:pt x="11462" y="4805"/>
                  </a:cubicBezTo>
                  <a:cubicBezTo>
                    <a:pt x="10978" y="5089"/>
                    <a:pt x="10519" y="5405"/>
                    <a:pt x="10112" y="5792"/>
                  </a:cubicBezTo>
                  <a:cubicBezTo>
                    <a:pt x="9360" y="6502"/>
                    <a:pt x="8786" y="7368"/>
                    <a:pt x="8111" y="8146"/>
                  </a:cubicBezTo>
                  <a:cubicBezTo>
                    <a:pt x="7943" y="8338"/>
                    <a:pt x="7770" y="8525"/>
                    <a:pt x="7589" y="8701"/>
                  </a:cubicBezTo>
                  <a:cubicBezTo>
                    <a:pt x="7502" y="8785"/>
                    <a:pt x="7411" y="8866"/>
                    <a:pt x="7318" y="8946"/>
                  </a:cubicBezTo>
                  <a:cubicBezTo>
                    <a:pt x="7208" y="9043"/>
                    <a:pt x="7147" y="9087"/>
                    <a:pt x="7048" y="9160"/>
                  </a:cubicBezTo>
                  <a:cubicBezTo>
                    <a:pt x="6581" y="9501"/>
                    <a:pt x="6045" y="9738"/>
                    <a:pt x="5482" y="9878"/>
                  </a:cubicBezTo>
                  <a:cubicBezTo>
                    <a:pt x="5212" y="9944"/>
                    <a:pt x="4937" y="9976"/>
                    <a:pt x="4661" y="9976"/>
                  </a:cubicBezTo>
                  <a:cubicBezTo>
                    <a:pt x="4375" y="9976"/>
                    <a:pt x="4089" y="9941"/>
                    <a:pt x="3810" y="9874"/>
                  </a:cubicBezTo>
                  <a:cubicBezTo>
                    <a:pt x="3225" y="9732"/>
                    <a:pt x="2667" y="9462"/>
                    <a:pt x="2171" y="9124"/>
                  </a:cubicBezTo>
                  <a:cubicBezTo>
                    <a:pt x="2123" y="9092"/>
                    <a:pt x="2074" y="9057"/>
                    <a:pt x="2028" y="9021"/>
                  </a:cubicBezTo>
                  <a:cubicBezTo>
                    <a:pt x="2025" y="9019"/>
                    <a:pt x="2022" y="9017"/>
                    <a:pt x="2019" y="9015"/>
                  </a:cubicBezTo>
                  <a:lnTo>
                    <a:pt x="2019" y="9015"/>
                  </a:lnTo>
                  <a:cubicBezTo>
                    <a:pt x="2015" y="9012"/>
                    <a:pt x="2009" y="9006"/>
                    <a:pt x="2000" y="8999"/>
                  </a:cubicBezTo>
                  <a:cubicBezTo>
                    <a:pt x="1978" y="8983"/>
                    <a:pt x="1955" y="8965"/>
                    <a:pt x="1933" y="8946"/>
                  </a:cubicBezTo>
                  <a:cubicBezTo>
                    <a:pt x="1841" y="8872"/>
                    <a:pt x="1754" y="8791"/>
                    <a:pt x="1669" y="8707"/>
                  </a:cubicBezTo>
                  <a:cubicBezTo>
                    <a:pt x="1593" y="8632"/>
                    <a:pt x="1522" y="8553"/>
                    <a:pt x="1454" y="8473"/>
                  </a:cubicBezTo>
                  <a:cubicBezTo>
                    <a:pt x="1435" y="8455"/>
                    <a:pt x="1419" y="8434"/>
                    <a:pt x="1403" y="8414"/>
                  </a:cubicBezTo>
                  <a:cubicBezTo>
                    <a:pt x="1399" y="8409"/>
                    <a:pt x="1371" y="8372"/>
                    <a:pt x="1371" y="8372"/>
                  </a:cubicBezTo>
                  <a:lnTo>
                    <a:pt x="1371" y="8372"/>
                  </a:lnTo>
                  <a:cubicBezTo>
                    <a:pt x="1371" y="8372"/>
                    <a:pt x="1371" y="8372"/>
                    <a:pt x="1372" y="8373"/>
                  </a:cubicBezTo>
                  <a:lnTo>
                    <a:pt x="1372" y="8373"/>
                  </a:lnTo>
                  <a:cubicBezTo>
                    <a:pt x="1341" y="8332"/>
                    <a:pt x="1312" y="8290"/>
                    <a:pt x="1282" y="8249"/>
                  </a:cubicBezTo>
                  <a:cubicBezTo>
                    <a:pt x="1165" y="8076"/>
                    <a:pt x="1065" y="7892"/>
                    <a:pt x="978" y="7703"/>
                  </a:cubicBezTo>
                  <a:cubicBezTo>
                    <a:pt x="976" y="7697"/>
                    <a:pt x="964" y="7672"/>
                    <a:pt x="959" y="7661"/>
                  </a:cubicBezTo>
                  <a:lnTo>
                    <a:pt x="959" y="7661"/>
                  </a:lnTo>
                  <a:cubicBezTo>
                    <a:pt x="953" y="7646"/>
                    <a:pt x="947" y="7630"/>
                    <a:pt x="942" y="7614"/>
                  </a:cubicBezTo>
                  <a:cubicBezTo>
                    <a:pt x="924" y="7570"/>
                    <a:pt x="905" y="7522"/>
                    <a:pt x="889" y="7475"/>
                  </a:cubicBezTo>
                  <a:cubicBezTo>
                    <a:pt x="853" y="7374"/>
                    <a:pt x="823" y="7272"/>
                    <a:pt x="795" y="7167"/>
                  </a:cubicBezTo>
                  <a:cubicBezTo>
                    <a:pt x="770" y="7070"/>
                    <a:pt x="748" y="6973"/>
                    <a:pt x="730" y="6875"/>
                  </a:cubicBezTo>
                  <a:cubicBezTo>
                    <a:pt x="720" y="6824"/>
                    <a:pt x="712" y="6776"/>
                    <a:pt x="704" y="6725"/>
                  </a:cubicBezTo>
                  <a:cubicBezTo>
                    <a:pt x="700" y="6701"/>
                    <a:pt x="696" y="6676"/>
                    <a:pt x="694" y="6652"/>
                  </a:cubicBezTo>
                  <a:lnTo>
                    <a:pt x="694" y="6652"/>
                  </a:lnTo>
                  <a:cubicBezTo>
                    <a:pt x="695" y="6658"/>
                    <a:pt x="695" y="6664"/>
                    <a:pt x="696" y="6669"/>
                  </a:cubicBezTo>
                  <a:lnTo>
                    <a:pt x="696" y="6669"/>
                  </a:lnTo>
                  <a:cubicBezTo>
                    <a:pt x="696" y="6664"/>
                    <a:pt x="695" y="6659"/>
                    <a:pt x="694" y="6651"/>
                  </a:cubicBezTo>
                  <a:lnTo>
                    <a:pt x="694" y="6651"/>
                  </a:lnTo>
                  <a:cubicBezTo>
                    <a:pt x="694" y="6651"/>
                    <a:pt x="694" y="6651"/>
                    <a:pt x="694" y="6652"/>
                  </a:cubicBezTo>
                  <a:lnTo>
                    <a:pt x="694" y="6652"/>
                  </a:lnTo>
                  <a:cubicBezTo>
                    <a:pt x="691" y="6633"/>
                    <a:pt x="689" y="6611"/>
                    <a:pt x="688" y="6607"/>
                  </a:cubicBezTo>
                  <a:cubicBezTo>
                    <a:pt x="664" y="6393"/>
                    <a:pt x="653" y="6177"/>
                    <a:pt x="651" y="5964"/>
                  </a:cubicBezTo>
                  <a:cubicBezTo>
                    <a:pt x="651" y="5742"/>
                    <a:pt x="664" y="5522"/>
                    <a:pt x="682" y="5303"/>
                  </a:cubicBezTo>
                  <a:cubicBezTo>
                    <a:pt x="692" y="5196"/>
                    <a:pt x="704" y="5089"/>
                    <a:pt x="718" y="4982"/>
                  </a:cubicBezTo>
                  <a:cubicBezTo>
                    <a:pt x="718" y="4976"/>
                    <a:pt x="723" y="4939"/>
                    <a:pt x="724" y="4929"/>
                  </a:cubicBezTo>
                  <a:lnTo>
                    <a:pt x="724" y="4929"/>
                  </a:lnTo>
                  <a:cubicBezTo>
                    <a:pt x="727" y="4911"/>
                    <a:pt x="729" y="4893"/>
                    <a:pt x="732" y="4873"/>
                  </a:cubicBezTo>
                  <a:cubicBezTo>
                    <a:pt x="742" y="4811"/>
                    <a:pt x="752" y="4748"/>
                    <a:pt x="762" y="4686"/>
                  </a:cubicBezTo>
                  <a:cubicBezTo>
                    <a:pt x="1002" y="3209"/>
                    <a:pt x="1538" y="1808"/>
                    <a:pt x="1974" y="383"/>
                  </a:cubicBezTo>
                  <a:cubicBezTo>
                    <a:pt x="2022" y="226"/>
                    <a:pt x="1917" y="54"/>
                    <a:pt x="1762" y="12"/>
                  </a:cubicBezTo>
                  <a:cubicBezTo>
                    <a:pt x="1735" y="4"/>
                    <a:pt x="1707" y="1"/>
                    <a:pt x="1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4654100" y="-1855625"/>
              <a:ext cx="262025" cy="208900"/>
            </a:xfrm>
            <a:custGeom>
              <a:avLst/>
              <a:gdLst/>
              <a:ahLst/>
              <a:cxnLst/>
              <a:rect l="l" t="t" r="r" b="b"/>
              <a:pathLst>
                <a:path w="10481" h="8356" extrusionOk="0">
                  <a:moveTo>
                    <a:pt x="3874" y="1"/>
                  </a:moveTo>
                  <a:cubicBezTo>
                    <a:pt x="3747" y="1"/>
                    <a:pt x="3621" y="7"/>
                    <a:pt x="3495" y="20"/>
                  </a:cubicBezTo>
                  <a:cubicBezTo>
                    <a:pt x="2870" y="87"/>
                    <a:pt x="2318" y="333"/>
                    <a:pt x="1824" y="716"/>
                  </a:cubicBezTo>
                  <a:cubicBezTo>
                    <a:pt x="692" y="1590"/>
                    <a:pt x="510" y="3108"/>
                    <a:pt x="57" y="4367"/>
                  </a:cubicBezTo>
                  <a:cubicBezTo>
                    <a:pt x="0" y="4523"/>
                    <a:pt x="117" y="4700"/>
                    <a:pt x="268" y="4740"/>
                  </a:cubicBezTo>
                  <a:cubicBezTo>
                    <a:pt x="296" y="4748"/>
                    <a:pt x="323" y="4752"/>
                    <a:pt x="349" y="4752"/>
                  </a:cubicBezTo>
                  <a:cubicBezTo>
                    <a:pt x="482" y="4752"/>
                    <a:pt x="594" y="4658"/>
                    <a:pt x="641" y="4529"/>
                  </a:cubicBezTo>
                  <a:cubicBezTo>
                    <a:pt x="811" y="4057"/>
                    <a:pt x="937" y="3571"/>
                    <a:pt x="1087" y="3094"/>
                  </a:cubicBezTo>
                  <a:cubicBezTo>
                    <a:pt x="1161" y="2856"/>
                    <a:pt x="1242" y="2620"/>
                    <a:pt x="1339" y="2390"/>
                  </a:cubicBezTo>
                  <a:lnTo>
                    <a:pt x="1339" y="2390"/>
                  </a:lnTo>
                  <a:cubicBezTo>
                    <a:pt x="1333" y="2403"/>
                    <a:pt x="1331" y="2408"/>
                    <a:pt x="1331" y="2408"/>
                  </a:cubicBezTo>
                  <a:cubicBezTo>
                    <a:pt x="1330" y="2408"/>
                    <a:pt x="1353" y="2356"/>
                    <a:pt x="1355" y="2354"/>
                  </a:cubicBezTo>
                  <a:cubicBezTo>
                    <a:pt x="1367" y="2328"/>
                    <a:pt x="1379" y="2300"/>
                    <a:pt x="1391" y="2273"/>
                  </a:cubicBezTo>
                  <a:cubicBezTo>
                    <a:pt x="1415" y="2221"/>
                    <a:pt x="1441" y="2167"/>
                    <a:pt x="1470" y="2116"/>
                  </a:cubicBezTo>
                  <a:cubicBezTo>
                    <a:pt x="1526" y="2001"/>
                    <a:pt x="1590" y="1893"/>
                    <a:pt x="1659" y="1786"/>
                  </a:cubicBezTo>
                  <a:cubicBezTo>
                    <a:pt x="1788" y="1588"/>
                    <a:pt x="1913" y="1441"/>
                    <a:pt x="2110" y="1262"/>
                  </a:cubicBezTo>
                  <a:cubicBezTo>
                    <a:pt x="2215" y="1167"/>
                    <a:pt x="2258" y="1137"/>
                    <a:pt x="2370" y="1062"/>
                  </a:cubicBezTo>
                  <a:cubicBezTo>
                    <a:pt x="2495" y="978"/>
                    <a:pt x="2624" y="903"/>
                    <a:pt x="2757" y="836"/>
                  </a:cubicBezTo>
                  <a:cubicBezTo>
                    <a:pt x="3094" y="670"/>
                    <a:pt x="3470" y="607"/>
                    <a:pt x="3857" y="607"/>
                  </a:cubicBezTo>
                  <a:cubicBezTo>
                    <a:pt x="4024" y="607"/>
                    <a:pt x="4192" y="619"/>
                    <a:pt x="4360" y="639"/>
                  </a:cubicBezTo>
                  <a:cubicBezTo>
                    <a:pt x="4450" y="649"/>
                    <a:pt x="4612" y="679"/>
                    <a:pt x="4733" y="703"/>
                  </a:cubicBezTo>
                  <a:cubicBezTo>
                    <a:pt x="4884" y="736"/>
                    <a:pt x="5033" y="774"/>
                    <a:pt x="5182" y="816"/>
                  </a:cubicBezTo>
                  <a:cubicBezTo>
                    <a:pt x="5464" y="897"/>
                    <a:pt x="5740" y="996"/>
                    <a:pt x="6014" y="1100"/>
                  </a:cubicBezTo>
                  <a:cubicBezTo>
                    <a:pt x="6278" y="1203"/>
                    <a:pt x="6454" y="1274"/>
                    <a:pt x="6708" y="1395"/>
                  </a:cubicBezTo>
                  <a:cubicBezTo>
                    <a:pt x="6923" y="1498"/>
                    <a:pt x="7133" y="1612"/>
                    <a:pt x="7336" y="1741"/>
                  </a:cubicBezTo>
                  <a:cubicBezTo>
                    <a:pt x="7427" y="1800"/>
                    <a:pt x="7516" y="1862"/>
                    <a:pt x="7602" y="1929"/>
                  </a:cubicBezTo>
                  <a:cubicBezTo>
                    <a:pt x="7611" y="1935"/>
                    <a:pt x="7617" y="1940"/>
                    <a:pt x="7621" y="1942"/>
                  </a:cubicBezTo>
                  <a:lnTo>
                    <a:pt x="7621" y="1942"/>
                  </a:lnTo>
                  <a:cubicBezTo>
                    <a:pt x="7623" y="1944"/>
                    <a:pt x="7625" y="1945"/>
                    <a:pt x="7627" y="1947"/>
                  </a:cubicBezTo>
                  <a:cubicBezTo>
                    <a:pt x="7647" y="1963"/>
                    <a:pt x="7667" y="1979"/>
                    <a:pt x="7687" y="1995"/>
                  </a:cubicBezTo>
                  <a:cubicBezTo>
                    <a:pt x="7733" y="2036"/>
                    <a:pt x="7780" y="2076"/>
                    <a:pt x="7826" y="2116"/>
                  </a:cubicBezTo>
                  <a:cubicBezTo>
                    <a:pt x="7903" y="2187"/>
                    <a:pt x="7975" y="2261"/>
                    <a:pt x="8046" y="2338"/>
                  </a:cubicBezTo>
                  <a:cubicBezTo>
                    <a:pt x="8080" y="2376"/>
                    <a:pt x="8114" y="2417"/>
                    <a:pt x="8147" y="2457"/>
                  </a:cubicBezTo>
                  <a:cubicBezTo>
                    <a:pt x="8158" y="2471"/>
                    <a:pt x="8170" y="2486"/>
                    <a:pt x="8181" y="2500"/>
                  </a:cubicBezTo>
                  <a:lnTo>
                    <a:pt x="8181" y="2500"/>
                  </a:lnTo>
                  <a:cubicBezTo>
                    <a:pt x="8182" y="2502"/>
                    <a:pt x="8221" y="2554"/>
                    <a:pt x="8225" y="2560"/>
                  </a:cubicBezTo>
                  <a:cubicBezTo>
                    <a:pt x="8358" y="2741"/>
                    <a:pt x="8467" y="2939"/>
                    <a:pt x="8560" y="3142"/>
                  </a:cubicBezTo>
                  <a:cubicBezTo>
                    <a:pt x="8561" y="3145"/>
                    <a:pt x="8582" y="3193"/>
                    <a:pt x="8582" y="3193"/>
                  </a:cubicBezTo>
                  <a:cubicBezTo>
                    <a:pt x="8582" y="3193"/>
                    <a:pt x="8580" y="3187"/>
                    <a:pt x="8574" y="3172"/>
                  </a:cubicBezTo>
                  <a:lnTo>
                    <a:pt x="8574" y="3172"/>
                  </a:lnTo>
                  <a:cubicBezTo>
                    <a:pt x="8586" y="3199"/>
                    <a:pt x="8596" y="3225"/>
                    <a:pt x="8606" y="3251"/>
                  </a:cubicBezTo>
                  <a:cubicBezTo>
                    <a:pt x="8628" y="3305"/>
                    <a:pt x="8646" y="3360"/>
                    <a:pt x="8667" y="3414"/>
                  </a:cubicBezTo>
                  <a:cubicBezTo>
                    <a:pt x="8709" y="3539"/>
                    <a:pt x="8745" y="3666"/>
                    <a:pt x="8777" y="3793"/>
                  </a:cubicBezTo>
                  <a:cubicBezTo>
                    <a:pt x="8868" y="4152"/>
                    <a:pt x="8919" y="4523"/>
                    <a:pt x="8979" y="4887"/>
                  </a:cubicBezTo>
                  <a:cubicBezTo>
                    <a:pt x="9041" y="5258"/>
                    <a:pt x="9102" y="5629"/>
                    <a:pt x="9174" y="5998"/>
                  </a:cubicBezTo>
                  <a:cubicBezTo>
                    <a:pt x="9324" y="6762"/>
                    <a:pt x="9539" y="7507"/>
                    <a:pt x="9884" y="8207"/>
                  </a:cubicBezTo>
                  <a:cubicBezTo>
                    <a:pt x="9932" y="8305"/>
                    <a:pt x="10039" y="8356"/>
                    <a:pt x="10145" y="8356"/>
                  </a:cubicBezTo>
                  <a:cubicBezTo>
                    <a:pt x="10199" y="8356"/>
                    <a:pt x="10253" y="8342"/>
                    <a:pt x="10299" y="8316"/>
                  </a:cubicBezTo>
                  <a:cubicBezTo>
                    <a:pt x="10448" y="8229"/>
                    <a:pt x="10480" y="8050"/>
                    <a:pt x="10408" y="7903"/>
                  </a:cubicBezTo>
                  <a:cubicBezTo>
                    <a:pt x="9834" y="6742"/>
                    <a:pt x="9692" y="5440"/>
                    <a:pt x="9471" y="4180"/>
                  </a:cubicBezTo>
                  <a:cubicBezTo>
                    <a:pt x="9376" y="3642"/>
                    <a:pt x="9241" y="3126"/>
                    <a:pt x="8987" y="2638"/>
                  </a:cubicBezTo>
                  <a:cubicBezTo>
                    <a:pt x="8775" y="2237"/>
                    <a:pt x="8481" y="1878"/>
                    <a:pt x="8137" y="1584"/>
                  </a:cubicBezTo>
                  <a:cubicBezTo>
                    <a:pt x="7766" y="1270"/>
                    <a:pt x="7344" y="1024"/>
                    <a:pt x="6903" y="820"/>
                  </a:cubicBezTo>
                  <a:cubicBezTo>
                    <a:pt x="6379" y="578"/>
                    <a:pt x="5831" y="369"/>
                    <a:pt x="5273" y="214"/>
                  </a:cubicBezTo>
                  <a:cubicBezTo>
                    <a:pt x="4821" y="87"/>
                    <a:pt x="4346" y="1"/>
                    <a:pt x="3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5071175" y="-2063100"/>
              <a:ext cx="76425" cy="159100"/>
            </a:xfrm>
            <a:custGeom>
              <a:avLst/>
              <a:gdLst/>
              <a:ahLst/>
              <a:cxnLst/>
              <a:rect l="l" t="t" r="r" b="b"/>
              <a:pathLst>
                <a:path w="3057" h="6364" extrusionOk="0">
                  <a:moveTo>
                    <a:pt x="1086" y="2554"/>
                  </a:moveTo>
                  <a:lnTo>
                    <a:pt x="1086" y="2554"/>
                  </a:lnTo>
                  <a:cubicBezTo>
                    <a:pt x="1094" y="2572"/>
                    <a:pt x="1102" y="2589"/>
                    <a:pt x="1109" y="2608"/>
                  </a:cubicBezTo>
                  <a:cubicBezTo>
                    <a:pt x="1101" y="2590"/>
                    <a:pt x="1094" y="2572"/>
                    <a:pt x="1086" y="2554"/>
                  </a:cubicBezTo>
                  <a:close/>
                  <a:moveTo>
                    <a:pt x="955" y="1"/>
                  </a:moveTo>
                  <a:cubicBezTo>
                    <a:pt x="730" y="1"/>
                    <a:pt x="505" y="85"/>
                    <a:pt x="340" y="252"/>
                  </a:cubicBezTo>
                  <a:cubicBezTo>
                    <a:pt x="1" y="588"/>
                    <a:pt x="11" y="1136"/>
                    <a:pt x="340" y="1475"/>
                  </a:cubicBezTo>
                  <a:cubicBezTo>
                    <a:pt x="458" y="1597"/>
                    <a:pt x="571" y="1723"/>
                    <a:pt x="678" y="1856"/>
                  </a:cubicBezTo>
                  <a:lnTo>
                    <a:pt x="678" y="1856"/>
                  </a:lnTo>
                  <a:cubicBezTo>
                    <a:pt x="825" y="2056"/>
                    <a:pt x="953" y="2269"/>
                    <a:pt x="1058" y="2493"/>
                  </a:cubicBezTo>
                  <a:lnTo>
                    <a:pt x="1058" y="2493"/>
                  </a:lnTo>
                  <a:cubicBezTo>
                    <a:pt x="1130" y="2684"/>
                    <a:pt x="1183" y="2880"/>
                    <a:pt x="1218" y="3081"/>
                  </a:cubicBezTo>
                  <a:lnTo>
                    <a:pt x="1218" y="3081"/>
                  </a:lnTo>
                  <a:cubicBezTo>
                    <a:pt x="1240" y="3330"/>
                    <a:pt x="1235" y="3580"/>
                    <a:pt x="1210" y="3829"/>
                  </a:cubicBezTo>
                  <a:lnTo>
                    <a:pt x="1210" y="3829"/>
                  </a:lnTo>
                  <a:cubicBezTo>
                    <a:pt x="1131" y="4323"/>
                    <a:pt x="979" y="4801"/>
                    <a:pt x="799" y="5268"/>
                  </a:cubicBezTo>
                  <a:cubicBezTo>
                    <a:pt x="718" y="5475"/>
                    <a:pt x="779" y="5752"/>
                    <a:pt x="886" y="5935"/>
                  </a:cubicBezTo>
                  <a:cubicBezTo>
                    <a:pt x="999" y="6128"/>
                    <a:pt x="1186" y="6274"/>
                    <a:pt x="1404" y="6332"/>
                  </a:cubicBezTo>
                  <a:cubicBezTo>
                    <a:pt x="1478" y="6353"/>
                    <a:pt x="1555" y="6363"/>
                    <a:pt x="1632" y="6363"/>
                  </a:cubicBezTo>
                  <a:cubicBezTo>
                    <a:pt x="1784" y="6363"/>
                    <a:pt x="1936" y="6323"/>
                    <a:pt x="2069" y="6245"/>
                  </a:cubicBezTo>
                  <a:cubicBezTo>
                    <a:pt x="2278" y="6122"/>
                    <a:pt x="2383" y="5947"/>
                    <a:pt x="2468" y="5729"/>
                  </a:cubicBezTo>
                  <a:cubicBezTo>
                    <a:pt x="2802" y="4861"/>
                    <a:pt x="3056" y="3891"/>
                    <a:pt x="2933" y="2956"/>
                  </a:cubicBezTo>
                  <a:cubicBezTo>
                    <a:pt x="2901" y="2700"/>
                    <a:pt x="2865" y="2452"/>
                    <a:pt x="2788" y="2206"/>
                  </a:cubicBezTo>
                  <a:cubicBezTo>
                    <a:pt x="2710" y="1955"/>
                    <a:pt x="2603" y="1709"/>
                    <a:pt x="2480" y="1473"/>
                  </a:cubicBezTo>
                  <a:cubicBezTo>
                    <a:pt x="2248" y="1023"/>
                    <a:pt x="1916" y="614"/>
                    <a:pt x="1563" y="252"/>
                  </a:cubicBezTo>
                  <a:cubicBezTo>
                    <a:pt x="1400" y="83"/>
                    <a:pt x="1178" y="1"/>
                    <a:pt x="9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58" name="Google Shape;358;p8"/>
          <p:cNvSpPr/>
          <p:nvPr/>
        </p:nvSpPr>
        <p:spPr>
          <a:xfrm flipH="1">
            <a:off x="8566166" y="2571759"/>
            <a:ext cx="189066" cy="181773"/>
          </a:xfrm>
          <a:custGeom>
            <a:avLst/>
            <a:gdLst/>
            <a:ahLst/>
            <a:cxnLst/>
            <a:rect l="l" t="t" r="r" b="b"/>
            <a:pathLst>
              <a:path w="5755" h="5533" extrusionOk="0">
                <a:moveTo>
                  <a:pt x="1284" y="1938"/>
                </a:moveTo>
                <a:lnTo>
                  <a:pt x="1284" y="1938"/>
                </a:lnTo>
                <a:cubicBezTo>
                  <a:pt x="1281" y="1945"/>
                  <a:pt x="1278" y="1953"/>
                  <a:pt x="1274" y="1962"/>
                </a:cubicBezTo>
                <a:cubicBezTo>
                  <a:pt x="1277" y="1954"/>
                  <a:pt x="1280" y="1946"/>
                  <a:pt x="1284" y="1938"/>
                </a:cubicBezTo>
                <a:close/>
                <a:moveTo>
                  <a:pt x="4099" y="4257"/>
                </a:moveTo>
                <a:cubicBezTo>
                  <a:pt x="4082" y="4269"/>
                  <a:pt x="4058" y="4287"/>
                  <a:pt x="4058" y="4287"/>
                </a:cubicBezTo>
                <a:cubicBezTo>
                  <a:pt x="4058" y="4287"/>
                  <a:pt x="4068" y="4279"/>
                  <a:pt x="4099" y="4257"/>
                </a:cubicBezTo>
                <a:close/>
                <a:moveTo>
                  <a:pt x="2703" y="4589"/>
                </a:moveTo>
                <a:lnTo>
                  <a:pt x="2703" y="4589"/>
                </a:lnTo>
                <a:cubicBezTo>
                  <a:pt x="2707" y="4589"/>
                  <a:pt x="2711" y="4590"/>
                  <a:pt x="2715" y="4590"/>
                </a:cubicBezTo>
                <a:cubicBezTo>
                  <a:pt x="2711" y="4590"/>
                  <a:pt x="2707" y="4589"/>
                  <a:pt x="2703" y="4589"/>
                </a:cubicBezTo>
                <a:close/>
                <a:moveTo>
                  <a:pt x="2834" y="932"/>
                </a:moveTo>
                <a:cubicBezTo>
                  <a:pt x="2916" y="932"/>
                  <a:pt x="2998" y="936"/>
                  <a:pt x="3079" y="942"/>
                </a:cubicBezTo>
                <a:lnTo>
                  <a:pt x="3079" y="942"/>
                </a:lnTo>
                <a:cubicBezTo>
                  <a:pt x="3083" y="942"/>
                  <a:pt x="3087" y="942"/>
                  <a:pt x="3092" y="942"/>
                </a:cubicBezTo>
                <a:cubicBezTo>
                  <a:pt x="3092" y="942"/>
                  <a:pt x="3092" y="942"/>
                  <a:pt x="3092" y="942"/>
                </a:cubicBezTo>
                <a:lnTo>
                  <a:pt x="3092" y="942"/>
                </a:lnTo>
                <a:cubicBezTo>
                  <a:pt x="3096" y="943"/>
                  <a:pt x="3100" y="943"/>
                  <a:pt x="3104" y="943"/>
                </a:cubicBezTo>
                <a:lnTo>
                  <a:pt x="3104" y="943"/>
                </a:lnTo>
                <a:cubicBezTo>
                  <a:pt x="3174" y="947"/>
                  <a:pt x="3243" y="953"/>
                  <a:pt x="3311" y="961"/>
                </a:cubicBezTo>
                <a:cubicBezTo>
                  <a:pt x="3288" y="958"/>
                  <a:pt x="3275" y="957"/>
                  <a:pt x="3271" y="957"/>
                </a:cubicBezTo>
                <a:cubicBezTo>
                  <a:pt x="3254" y="957"/>
                  <a:pt x="3400" y="978"/>
                  <a:pt x="3428" y="985"/>
                </a:cubicBezTo>
                <a:cubicBezTo>
                  <a:pt x="3554" y="1010"/>
                  <a:pt x="3677" y="1047"/>
                  <a:pt x="3796" y="1093"/>
                </a:cubicBezTo>
                <a:lnTo>
                  <a:pt x="3796" y="1093"/>
                </a:lnTo>
                <a:cubicBezTo>
                  <a:pt x="3790" y="1091"/>
                  <a:pt x="3787" y="1090"/>
                  <a:pt x="3787" y="1090"/>
                </a:cubicBezTo>
                <a:cubicBezTo>
                  <a:pt x="3782" y="1090"/>
                  <a:pt x="3892" y="1138"/>
                  <a:pt x="3916" y="1150"/>
                </a:cubicBezTo>
                <a:cubicBezTo>
                  <a:pt x="3968" y="1176"/>
                  <a:pt x="4021" y="1206"/>
                  <a:pt x="4071" y="1239"/>
                </a:cubicBezTo>
                <a:cubicBezTo>
                  <a:pt x="4106" y="1261"/>
                  <a:pt x="4140" y="1285"/>
                  <a:pt x="4174" y="1309"/>
                </a:cubicBezTo>
                <a:lnTo>
                  <a:pt x="4174" y="1309"/>
                </a:lnTo>
                <a:cubicBezTo>
                  <a:pt x="4172" y="1308"/>
                  <a:pt x="4171" y="1308"/>
                  <a:pt x="4171" y="1308"/>
                </a:cubicBezTo>
                <a:cubicBezTo>
                  <a:pt x="4167" y="1308"/>
                  <a:pt x="4268" y="1391"/>
                  <a:pt x="4291" y="1412"/>
                </a:cubicBezTo>
                <a:cubicBezTo>
                  <a:pt x="4331" y="1450"/>
                  <a:pt x="4369" y="1491"/>
                  <a:pt x="4406" y="1531"/>
                </a:cubicBezTo>
                <a:cubicBezTo>
                  <a:pt x="4421" y="1547"/>
                  <a:pt x="4435" y="1565"/>
                  <a:pt x="4450" y="1582"/>
                </a:cubicBezTo>
                <a:lnTo>
                  <a:pt x="4450" y="1582"/>
                </a:lnTo>
                <a:cubicBezTo>
                  <a:pt x="4451" y="1584"/>
                  <a:pt x="4453" y="1586"/>
                  <a:pt x="4454" y="1587"/>
                </a:cubicBezTo>
                <a:cubicBezTo>
                  <a:pt x="4523" y="1682"/>
                  <a:pt x="4583" y="1785"/>
                  <a:pt x="4635" y="1890"/>
                </a:cubicBezTo>
                <a:cubicBezTo>
                  <a:pt x="4647" y="1913"/>
                  <a:pt x="4659" y="1937"/>
                  <a:pt x="4669" y="1961"/>
                </a:cubicBezTo>
                <a:lnTo>
                  <a:pt x="4669" y="1961"/>
                </a:lnTo>
                <a:cubicBezTo>
                  <a:pt x="4688" y="2008"/>
                  <a:pt x="4705" y="2056"/>
                  <a:pt x="4720" y="2105"/>
                </a:cubicBezTo>
                <a:cubicBezTo>
                  <a:pt x="4753" y="2215"/>
                  <a:pt x="4779" y="2327"/>
                  <a:pt x="4797" y="2440"/>
                </a:cubicBezTo>
                <a:lnTo>
                  <a:pt x="4797" y="2440"/>
                </a:lnTo>
                <a:cubicBezTo>
                  <a:pt x="4799" y="2465"/>
                  <a:pt x="4801" y="2491"/>
                  <a:pt x="4805" y="2516"/>
                </a:cubicBezTo>
                <a:cubicBezTo>
                  <a:pt x="4809" y="2571"/>
                  <a:pt x="4811" y="2625"/>
                  <a:pt x="4811" y="2680"/>
                </a:cubicBezTo>
                <a:cubicBezTo>
                  <a:pt x="4812" y="2777"/>
                  <a:pt x="4807" y="2874"/>
                  <a:pt x="4798" y="2971"/>
                </a:cubicBezTo>
                <a:lnTo>
                  <a:pt x="4798" y="2971"/>
                </a:lnTo>
                <a:cubicBezTo>
                  <a:pt x="4798" y="2971"/>
                  <a:pt x="4798" y="2971"/>
                  <a:pt x="4798" y="2971"/>
                </a:cubicBezTo>
                <a:lnTo>
                  <a:pt x="4798" y="2971"/>
                </a:lnTo>
                <a:cubicBezTo>
                  <a:pt x="4796" y="2971"/>
                  <a:pt x="4780" y="3074"/>
                  <a:pt x="4775" y="3101"/>
                </a:cubicBezTo>
                <a:cubicBezTo>
                  <a:pt x="4764" y="3155"/>
                  <a:pt x="4750" y="3210"/>
                  <a:pt x="4736" y="3262"/>
                </a:cubicBezTo>
                <a:cubicBezTo>
                  <a:pt x="4722" y="3315"/>
                  <a:pt x="4706" y="3367"/>
                  <a:pt x="4688" y="3419"/>
                </a:cubicBezTo>
                <a:cubicBezTo>
                  <a:pt x="4680" y="3446"/>
                  <a:pt x="4670" y="3472"/>
                  <a:pt x="4660" y="3498"/>
                </a:cubicBezTo>
                <a:cubicBezTo>
                  <a:pt x="4655" y="3510"/>
                  <a:pt x="4652" y="3518"/>
                  <a:pt x="4650" y="3525"/>
                </a:cubicBezTo>
                <a:lnTo>
                  <a:pt x="4650" y="3525"/>
                </a:lnTo>
                <a:cubicBezTo>
                  <a:pt x="4607" y="3621"/>
                  <a:pt x="4556" y="3714"/>
                  <a:pt x="4502" y="3804"/>
                </a:cubicBezTo>
                <a:cubicBezTo>
                  <a:pt x="4473" y="3849"/>
                  <a:pt x="4444" y="3894"/>
                  <a:pt x="4413" y="3937"/>
                </a:cubicBezTo>
                <a:lnTo>
                  <a:pt x="4413" y="3937"/>
                </a:lnTo>
                <a:cubicBezTo>
                  <a:pt x="4414" y="3936"/>
                  <a:pt x="4415" y="3935"/>
                  <a:pt x="4416" y="3933"/>
                </a:cubicBezTo>
                <a:lnTo>
                  <a:pt x="4416" y="3933"/>
                </a:lnTo>
                <a:cubicBezTo>
                  <a:pt x="4414" y="3936"/>
                  <a:pt x="4412" y="3939"/>
                  <a:pt x="4409" y="3942"/>
                </a:cubicBezTo>
                <a:lnTo>
                  <a:pt x="4409" y="3942"/>
                </a:lnTo>
                <a:cubicBezTo>
                  <a:pt x="4409" y="3942"/>
                  <a:pt x="4410" y="3942"/>
                  <a:pt x="4410" y="3941"/>
                </a:cubicBezTo>
                <a:cubicBezTo>
                  <a:pt x="4411" y="3940"/>
                  <a:pt x="4412" y="3939"/>
                  <a:pt x="4413" y="3937"/>
                </a:cubicBezTo>
                <a:lnTo>
                  <a:pt x="4413" y="3937"/>
                </a:lnTo>
                <a:cubicBezTo>
                  <a:pt x="4406" y="3946"/>
                  <a:pt x="4401" y="3953"/>
                  <a:pt x="4396" y="3959"/>
                </a:cubicBezTo>
                <a:lnTo>
                  <a:pt x="4396" y="3959"/>
                </a:lnTo>
                <a:cubicBezTo>
                  <a:pt x="4401" y="3953"/>
                  <a:pt x="4405" y="3948"/>
                  <a:pt x="4409" y="3942"/>
                </a:cubicBezTo>
                <a:lnTo>
                  <a:pt x="4409" y="3942"/>
                </a:lnTo>
                <a:cubicBezTo>
                  <a:pt x="4399" y="3956"/>
                  <a:pt x="4373" y="3990"/>
                  <a:pt x="4372" y="3990"/>
                </a:cubicBezTo>
                <a:cubicBezTo>
                  <a:pt x="4372" y="3990"/>
                  <a:pt x="4378" y="3981"/>
                  <a:pt x="4396" y="3959"/>
                </a:cubicBezTo>
                <a:lnTo>
                  <a:pt x="4396" y="3959"/>
                </a:lnTo>
                <a:cubicBezTo>
                  <a:pt x="4380" y="3979"/>
                  <a:pt x="4362" y="3998"/>
                  <a:pt x="4345" y="4018"/>
                </a:cubicBezTo>
                <a:cubicBezTo>
                  <a:pt x="4273" y="4101"/>
                  <a:pt x="4192" y="4177"/>
                  <a:pt x="4107" y="4250"/>
                </a:cubicBezTo>
                <a:cubicBezTo>
                  <a:pt x="4106" y="4251"/>
                  <a:pt x="4104" y="4252"/>
                  <a:pt x="4103" y="4254"/>
                </a:cubicBezTo>
                <a:lnTo>
                  <a:pt x="4103" y="4254"/>
                </a:lnTo>
                <a:cubicBezTo>
                  <a:pt x="4084" y="4267"/>
                  <a:pt x="4065" y="4281"/>
                  <a:pt x="4045" y="4294"/>
                </a:cubicBezTo>
                <a:cubicBezTo>
                  <a:pt x="3991" y="4332"/>
                  <a:pt x="3934" y="4365"/>
                  <a:pt x="3876" y="4397"/>
                </a:cubicBezTo>
                <a:cubicBezTo>
                  <a:pt x="3827" y="4424"/>
                  <a:pt x="3777" y="4449"/>
                  <a:pt x="3726" y="4473"/>
                </a:cubicBezTo>
                <a:lnTo>
                  <a:pt x="3726" y="4473"/>
                </a:lnTo>
                <a:cubicBezTo>
                  <a:pt x="3726" y="4473"/>
                  <a:pt x="3725" y="4473"/>
                  <a:pt x="3725" y="4473"/>
                </a:cubicBezTo>
                <a:cubicBezTo>
                  <a:pt x="3696" y="4484"/>
                  <a:pt x="3668" y="4494"/>
                  <a:pt x="3640" y="4504"/>
                </a:cubicBezTo>
                <a:cubicBezTo>
                  <a:pt x="3513" y="4546"/>
                  <a:pt x="3382" y="4576"/>
                  <a:pt x="3249" y="4596"/>
                </a:cubicBezTo>
                <a:cubicBezTo>
                  <a:pt x="3293" y="4590"/>
                  <a:pt x="3304" y="4587"/>
                  <a:pt x="3297" y="4587"/>
                </a:cubicBezTo>
                <a:cubicBezTo>
                  <a:pt x="3281" y="4587"/>
                  <a:pt x="3171" y="4600"/>
                  <a:pt x="3146" y="4602"/>
                </a:cubicBezTo>
                <a:cubicBezTo>
                  <a:pt x="3106" y="4605"/>
                  <a:pt x="3066" y="4606"/>
                  <a:pt x="3026" y="4606"/>
                </a:cubicBezTo>
                <a:cubicBezTo>
                  <a:pt x="2997" y="4606"/>
                  <a:pt x="2969" y="4605"/>
                  <a:pt x="2941" y="4604"/>
                </a:cubicBezTo>
                <a:cubicBezTo>
                  <a:pt x="2870" y="4602"/>
                  <a:pt x="2799" y="4598"/>
                  <a:pt x="2729" y="4592"/>
                </a:cubicBezTo>
                <a:cubicBezTo>
                  <a:pt x="2713" y="4591"/>
                  <a:pt x="2654" y="4582"/>
                  <a:pt x="2656" y="4582"/>
                </a:cubicBezTo>
                <a:cubicBezTo>
                  <a:pt x="2657" y="4582"/>
                  <a:pt x="2670" y="4584"/>
                  <a:pt x="2703" y="4589"/>
                </a:cubicBezTo>
                <a:lnTo>
                  <a:pt x="2703" y="4589"/>
                </a:lnTo>
                <a:cubicBezTo>
                  <a:pt x="2663" y="4583"/>
                  <a:pt x="2622" y="4576"/>
                  <a:pt x="2584" y="4568"/>
                </a:cubicBezTo>
                <a:cubicBezTo>
                  <a:pt x="2457" y="4542"/>
                  <a:pt x="2334" y="4506"/>
                  <a:pt x="2213" y="4461"/>
                </a:cubicBezTo>
                <a:cubicBezTo>
                  <a:pt x="2210" y="4460"/>
                  <a:pt x="2208" y="4460"/>
                  <a:pt x="2206" y="4459"/>
                </a:cubicBezTo>
                <a:lnTo>
                  <a:pt x="2206" y="4459"/>
                </a:lnTo>
                <a:cubicBezTo>
                  <a:pt x="2181" y="4446"/>
                  <a:pt x="2155" y="4434"/>
                  <a:pt x="2130" y="4421"/>
                </a:cubicBezTo>
                <a:cubicBezTo>
                  <a:pt x="2068" y="4391"/>
                  <a:pt x="2007" y="4357"/>
                  <a:pt x="1949" y="4320"/>
                </a:cubicBezTo>
                <a:cubicBezTo>
                  <a:pt x="1903" y="4293"/>
                  <a:pt x="1861" y="4262"/>
                  <a:pt x="1819" y="4232"/>
                </a:cubicBezTo>
                <a:lnTo>
                  <a:pt x="1819" y="4232"/>
                </a:lnTo>
                <a:cubicBezTo>
                  <a:pt x="1840" y="4247"/>
                  <a:pt x="1849" y="4253"/>
                  <a:pt x="1850" y="4253"/>
                </a:cubicBezTo>
                <a:cubicBezTo>
                  <a:pt x="1853" y="4253"/>
                  <a:pt x="1765" y="4183"/>
                  <a:pt x="1745" y="4165"/>
                </a:cubicBezTo>
                <a:cubicBezTo>
                  <a:pt x="1703" y="4129"/>
                  <a:pt x="1665" y="4089"/>
                  <a:pt x="1624" y="4046"/>
                </a:cubicBezTo>
                <a:cubicBezTo>
                  <a:pt x="1605" y="4025"/>
                  <a:pt x="1526" y="3928"/>
                  <a:pt x="1523" y="3927"/>
                </a:cubicBezTo>
                <a:lnTo>
                  <a:pt x="1523" y="3927"/>
                </a:lnTo>
                <a:cubicBezTo>
                  <a:pt x="1469" y="3851"/>
                  <a:pt x="1419" y="3771"/>
                  <a:pt x="1375" y="3687"/>
                </a:cubicBezTo>
                <a:cubicBezTo>
                  <a:pt x="1346" y="3639"/>
                  <a:pt x="1322" y="3589"/>
                  <a:pt x="1300" y="3538"/>
                </a:cubicBezTo>
                <a:cubicBezTo>
                  <a:pt x="1295" y="3527"/>
                  <a:pt x="1291" y="3520"/>
                  <a:pt x="1289" y="3516"/>
                </a:cubicBezTo>
                <a:lnTo>
                  <a:pt x="1289" y="3516"/>
                </a:lnTo>
                <a:cubicBezTo>
                  <a:pt x="1280" y="3493"/>
                  <a:pt x="1272" y="3469"/>
                  <a:pt x="1264" y="3444"/>
                </a:cubicBezTo>
                <a:cubicBezTo>
                  <a:pt x="1227" y="3339"/>
                  <a:pt x="1197" y="3232"/>
                  <a:pt x="1175" y="3123"/>
                </a:cubicBezTo>
                <a:cubicBezTo>
                  <a:pt x="1170" y="3097"/>
                  <a:pt x="1155" y="3000"/>
                  <a:pt x="1152" y="2992"/>
                </a:cubicBezTo>
                <a:lnTo>
                  <a:pt x="1152" y="2992"/>
                </a:lnTo>
                <a:cubicBezTo>
                  <a:pt x="1148" y="2948"/>
                  <a:pt x="1145" y="2904"/>
                  <a:pt x="1143" y="2859"/>
                </a:cubicBezTo>
                <a:cubicBezTo>
                  <a:pt x="1135" y="2748"/>
                  <a:pt x="1137" y="2637"/>
                  <a:pt x="1145" y="2527"/>
                </a:cubicBezTo>
                <a:cubicBezTo>
                  <a:pt x="1146" y="2503"/>
                  <a:pt x="1157" y="2420"/>
                  <a:pt x="1159" y="2399"/>
                </a:cubicBezTo>
                <a:lnTo>
                  <a:pt x="1159" y="2399"/>
                </a:lnTo>
                <a:cubicBezTo>
                  <a:pt x="1166" y="2355"/>
                  <a:pt x="1175" y="2312"/>
                  <a:pt x="1185" y="2269"/>
                </a:cubicBezTo>
                <a:cubicBezTo>
                  <a:pt x="1209" y="2160"/>
                  <a:pt x="1242" y="2055"/>
                  <a:pt x="1280" y="1952"/>
                </a:cubicBezTo>
                <a:cubicBezTo>
                  <a:pt x="1283" y="1944"/>
                  <a:pt x="1287" y="1932"/>
                  <a:pt x="1292" y="1920"/>
                </a:cubicBezTo>
                <a:lnTo>
                  <a:pt x="1292" y="1920"/>
                </a:lnTo>
                <a:cubicBezTo>
                  <a:pt x="1297" y="1909"/>
                  <a:pt x="1303" y="1898"/>
                  <a:pt x="1308" y="1888"/>
                </a:cubicBezTo>
                <a:cubicBezTo>
                  <a:pt x="1334" y="1829"/>
                  <a:pt x="1364" y="1773"/>
                  <a:pt x="1397" y="1718"/>
                </a:cubicBezTo>
                <a:cubicBezTo>
                  <a:pt x="1427" y="1665"/>
                  <a:pt x="1461" y="1613"/>
                  <a:pt x="1497" y="1563"/>
                </a:cubicBezTo>
                <a:lnTo>
                  <a:pt x="1497" y="1563"/>
                </a:lnTo>
                <a:cubicBezTo>
                  <a:pt x="1507" y="1550"/>
                  <a:pt x="1549" y="1497"/>
                  <a:pt x="1562" y="1483"/>
                </a:cubicBezTo>
                <a:cubicBezTo>
                  <a:pt x="1590" y="1448"/>
                  <a:pt x="1622" y="1414"/>
                  <a:pt x="1655" y="1382"/>
                </a:cubicBezTo>
                <a:cubicBezTo>
                  <a:pt x="1687" y="1350"/>
                  <a:pt x="1721" y="1319"/>
                  <a:pt x="1755" y="1289"/>
                </a:cubicBezTo>
                <a:cubicBezTo>
                  <a:pt x="1762" y="1283"/>
                  <a:pt x="1769" y="1277"/>
                  <a:pt x="1776" y="1271"/>
                </a:cubicBezTo>
                <a:lnTo>
                  <a:pt x="1776" y="1271"/>
                </a:lnTo>
                <a:cubicBezTo>
                  <a:pt x="1780" y="1269"/>
                  <a:pt x="1786" y="1265"/>
                  <a:pt x="1794" y="1259"/>
                </a:cubicBezTo>
                <a:cubicBezTo>
                  <a:pt x="1870" y="1202"/>
                  <a:pt x="1951" y="1154"/>
                  <a:pt x="2034" y="1110"/>
                </a:cubicBezTo>
                <a:cubicBezTo>
                  <a:pt x="2052" y="1100"/>
                  <a:pt x="2071" y="1091"/>
                  <a:pt x="2089" y="1082"/>
                </a:cubicBezTo>
                <a:lnTo>
                  <a:pt x="2089" y="1082"/>
                </a:lnTo>
                <a:cubicBezTo>
                  <a:pt x="2086" y="1084"/>
                  <a:pt x="2085" y="1084"/>
                  <a:pt x="2086" y="1084"/>
                </a:cubicBezTo>
                <a:cubicBezTo>
                  <a:pt x="2089" y="1084"/>
                  <a:pt x="2172" y="1050"/>
                  <a:pt x="2193" y="1041"/>
                </a:cubicBezTo>
                <a:cubicBezTo>
                  <a:pt x="2292" y="1007"/>
                  <a:pt x="2392" y="981"/>
                  <a:pt x="2493" y="961"/>
                </a:cubicBezTo>
                <a:cubicBezTo>
                  <a:pt x="2513" y="957"/>
                  <a:pt x="2535" y="953"/>
                  <a:pt x="2556" y="951"/>
                </a:cubicBezTo>
                <a:cubicBezTo>
                  <a:pt x="2562" y="949"/>
                  <a:pt x="2567" y="948"/>
                  <a:pt x="2571" y="948"/>
                </a:cubicBezTo>
                <a:lnTo>
                  <a:pt x="2571" y="948"/>
                </a:lnTo>
                <a:cubicBezTo>
                  <a:pt x="2623" y="942"/>
                  <a:pt x="2677" y="938"/>
                  <a:pt x="2731" y="934"/>
                </a:cubicBezTo>
                <a:cubicBezTo>
                  <a:pt x="2765" y="933"/>
                  <a:pt x="2799" y="932"/>
                  <a:pt x="2834" y="932"/>
                </a:cubicBezTo>
                <a:close/>
                <a:moveTo>
                  <a:pt x="2853" y="0"/>
                </a:moveTo>
                <a:cubicBezTo>
                  <a:pt x="2340" y="0"/>
                  <a:pt x="1825" y="126"/>
                  <a:pt x="1391" y="406"/>
                </a:cubicBezTo>
                <a:cubicBezTo>
                  <a:pt x="919" y="711"/>
                  <a:pt x="595" y="1160"/>
                  <a:pt x="389" y="1678"/>
                </a:cubicBezTo>
                <a:cubicBezTo>
                  <a:pt x="0" y="2666"/>
                  <a:pt x="232" y="3845"/>
                  <a:pt x="909" y="4643"/>
                </a:cubicBezTo>
                <a:cubicBezTo>
                  <a:pt x="1420" y="5245"/>
                  <a:pt x="2192" y="5533"/>
                  <a:pt x="2966" y="5533"/>
                </a:cubicBezTo>
                <a:cubicBezTo>
                  <a:pt x="3388" y="5533"/>
                  <a:pt x="3811" y="5447"/>
                  <a:pt x="4192" y="5280"/>
                </a:cubicBezTo>
                <a:cubicBezTo>
                  <a:pt x="5172" y="4850"/>
                  <a:pt x="5728" y="3770"/>
                  <a:pt x="5744" y="2734"/>
                </a:cubicBezTo>
                <a:cubicBezTo>
                  <a:pt x="5754" y="2059"/>
                  <a:pt x="5520" y="1406"/>
                  <a:pt x="5083" y="892"/>
                </a:cubicBezTo>
                <a:cubicBezTo>
                  <a:pt x="4591" y="312"/>
                  <a:pt x="3833" y="52"/>
                  <a:pt x="3092" y="9"/>
                </a:cubicBezTo>
                <a:cubicBezTo>
                  <a:pt x="3012" y="3"/>
                  <a:pt x="2932" y="0"/>
                  <a:pt x="285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59" name="Google Shape;359;p8"/>
          <p:cNvSpPr/>
          <p:nvPr/>
        </p:nvSpPr>
        <p:spPr>
          <a:xfrm>
            <a:off x="713225" y="684150"/>
            <a:ext cx="7717500" cy="3775200"/>
          </a:xfrm>
          <a:prstGeom prst="roundRect">
            <a:avLst>
              <a:gd name="adj" fmla="val 326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60" name="Google Shape;360;p8"/>
          <p:cNvSpPr txBox="1">
            <a:spLocks noGrp="1"/>
          </p:cNvSpPr>
          <p:nvPr>
            <p:ph type="ctrTitle"/>
          </p:nvPr>
        </p:nvSpPr>
        <p:spPr>
          <a:xfrm>
            <a:off x="1833400" y="1214525"/>
            <a:ext cx="5477400" cy="27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6000"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6000">
                <a:solidFill>
                  <a:srgbClr val="191919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6000">
                <a:solidFill>
                  <a:srgbClr val="191919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6000">
                <a:solidFill>
                  <a:srgbClr val="191919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6000">
                <a:solidFill>
                  <a:srgbClr val="191919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6000">
                <a:solidFill>
                  <a:srgbClr val="191919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6000">
                <a:solidFill>
                  <a:srgbClr val="191919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6000">
                <a:solidFill>
                  <a:srgbClr val="191919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None/>
              <a:defRPr sz="60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74911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lt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3"/>
          <p:cNvGrpSpPr/>
          <p:nvPr/>
        </p:nvGrpSpPr>
        <p:grpSpPr>
          <a:xfrm rot="-2005309" flipH="1">
            <a:off x="351742" y="139952"/>
            <a:ext cx="1223818" cy="1375596"/>
            <a:chOff x="5317175" y="-1206725"/>
            <a:chExt cx="627925" cy="705800"/>
          </a:xfrm>
        </p:grpSpPr>
        <p:sp>
          <p:nvSpPr>
            <p:cNvPr id="69" name="Google Shape;69;p3"/>
            <p:cNvSpPr/>
            <p:nvPr/>
          </p:nvSpPr>
          <p:spPr>
            <a:xfrm>
              <a:off x="5353200" y="-1206725"/>
              <a:ext cx="591900" cy="705800"/>
            </a:xfrm>
            <a:custGeom>
              <a:avLst/>
              <a:gdLst/>
              <a:ahLst/>
              <a:cxnLst/>
              <a:rect l="l" t="t" r="r" b="b"/>
              <a:pathLst>
                <a:path w="23676" h="28232" extrusionOk="0">
                  <a:moveTo>
                    <a:pt x="17951" y="0"/>
                  </a:moveTo>
                  <a:cubicBezTo>
                    <a:pt x="17934" y="0"/>
                    <a:pt x="17917" y="2"/>
                    <a:pt x="17899" y="7"/>
                  </a:cubicBezTo>
                  <a:cubicBezTo>
                    <a:pt x="13931" y="948"/>
                    <a:pt x="9942" y="1776"/>
                    <a:pt x="5956" y="2637"/>
                  </a:cubicBezTo>
                  <a:cubicBezTo>
                    <a:pt x="4237" y="3008"/>
                    <a:pt x="2177" y="3260"/>
                    <a:pt x="653" y="4213"/>
                  </a:cubicBezTo>
                  <a:cubicBezTo>
                    <a:pt x="365" y="4392"/>
                    <a:pt x="123" y="4644"/>
                    <a:pt x="37" y="4977"/>
                  </a:cubicBezTo>
                  <a:cubicBezTo>
                    <a:pt x="0" y="5120"/>
                    <a:pt x="16" y="5271"/>
                    <a:pt x="45" y="5414"/>
                  </a:cubicBezTo>
                  <a:cubicBezTo>
                    <a:pt x="303" y="6793"/>
                    <a:pt x="696" y="8161"/>
                    <a:pt x="1020" y="9525"/>
                  </a:cubicBezTo>
                  <a:cubicBezTo>
                    <a:pt x="1864" y="13083"/>
                    <a:pt x="2707" y="16644"/>
                    <a:pt x="3584" y="20193"/>
                  </a:cubicBezTo>
                  <a:cubicBezTo>
                    <a:pt x="4047" y="22065"/>
                    <a:pt x="4507" y="23942"/>
                    <a:pt x="5081" y="25782"/>
                  </a:cubicBezTo>
                  <a:cubicBezTo>
                    <a:pt x="5305" y="26491"/>
                    <a:pt x="5529" y="27283"/>
                    <a:pt x="5990" y="27882"/>
                  </a:cubicBezTo>
                  <a:cubicBezTo>
                    <a:pt x="6170" y="28115"/>
                    <a:pt x="6411" y="28231"/>
                    <a:pt x="6683" y="28231"/>
                  </a:cubicBezTo>
                  <a:cubicBezTo>
                    <a:pt x="6743" y="28231"/>
                    <a:pt x="6804" y="28226"/>
                    <a:pt x="6867" y="28214"/>
                  </a:cubicBezTo>
                  <a:cubicBezTo>
                    <a:pt x="10359" y="27598"/>
                    <a:pt x="13836" y="26396"/>
                    <a:pt x="17295" y="25564"/>
                  </a:cubicBezTo>
                  <a:cubicBezTo>
                    <a:pt x="19026" y="25147"/>
                    <a:pt x="20862" y="24839"/>
                    <a:pt x="22525" y="24180"/>
                  </a:cubicBezTo>
                  <a:cubicBezTo>
                    <a:pt x="23059" y="23966"/>
                    <a:pt x="23675" y="23656"/>
                    <a:pt x="23645" y="22992"/>
                  </a:cubicBezTo>
                  <a:cubicBezTo>
                    <a:pt x="23569" y="21378"/>
                    <a:pt x="22861" y="19603"/>
                    <a:pt x="22486" y="18028"/>
                  </a:cubicBezTo>
                  <a:cubicBezTo>
                    <a:pt x="21950" y="15777"/>
                    <a:pt x="21414" y="13528"/>
                    <a:pt x="20874" y="11279"/>
                  </a:cubicBezTo>
                  <a:cubicBezTo>
                    <a:pt x="19983" y="7566"/>
                    <a:pt x="19080" y="3858"/>
                    <a:pt x="18143" y="158"/>
                  </a:cubicBezTo>
                  <a:lnTo>
                    <a:pt x="18138" y="166"/>
                  </a:lnTo>
                  <a:lnTo>
                    <a:pt x="18138" y="166"/>
                  </a:lnTo>
                  <a:cubicBezTo>
                    <a:pt x="18120" y="78"/>
                    <a:pt x="18052" y="0"/>
                    <a:pt x="179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5317175" y="-1043425"/>
              <a:ext cx="197675" cy="510400"/>
            </a:xfrm>
            <a:custGeom>
              <a:avLst/>
              <a:gdLst/>
              <a:ahLst/>
              <a:cxnLst/>
              <a:rect l="l" t="t" r="r" b="b"/>
              <a:pathLst>
                <a:path w="7907" h="20416" extrusionOk="0">
                  <a:moveTo>
                    <a:pt x="731" y="1131"/>
                  </a:moveTo>
                  <a:lnTo>
                    <a:pt x="731" y="1131"/>
                  </a:lnTo>
                  <a:cubicBezTo>
                    <a:pt x="730" y="1134"/>
                    <a:pt x="728" y="1136"/>
                    <a:pt x="726" y="1139"/>
                  </a:cubicBezTo>
                  <a:cubicBezTo>
                    <a:pt x="728" y="1136"/>
                    <a:pt x="730" y="1133"/>
                    <a:pt x="731" y="1131"/>
                  </a:cubicBezTo>
                  <a:close/>
                  <a:moveTo>
                    <a:pt x="567" y="1490"/>
                  </a:moveTo>
                  <a:lnTo>
                    <a:pt x="567" y="1490"/>
                  </a:lnTo>
                  <a:cubicBezTo>
                    <a:pt x="565" y="1502"/>
                    <a:pt x="564" y="1514"/>
                    <a:pt x="563" y="1527"/>
                  </a:cubicBezTo>
                  <a:lnTo>
                    <a:pt x="563" y="1527"/>
                  </a:lnTo>
                  <a:cubicBezTo>
                    <a:pt x="563" y="1526"/>
                    <a:pt x="564" y="1516"/>
                    <a:pt x="567" y="1490"/>
                  </a:cubicBezTo>
                  <a:close/>
                  <a:moveTo>
                    <a:pt x="1375" y="3963"/>
                  </a:moveTo>
                  <a:cubicBezTo>
                    <a:pt x="1373" y="3973"/>
                    <a:pt x="1372" y="3983"/>
                    <a:pt x="1371" y="3992"/>
                  </a:cubicBezTo>
                  <a:lnTo>
                    <a:pt x="1371" y="3992"/>
                  </a:lnTo>
                  <a:cubicBezTo>
                    <a:pt x="1372" y="3989"/>
                    <a:pt x="1373" y="3981"/>
                    <a:pt x="1375" y="3963"/>
                  </a:cubicBezTo>
                  <a:close/>
                  <a:moveTo>
                    <a:pt x="1374" y="4167"/>
                  </a:moveTo>
                  <a:lnTo>
                    <a:pt x="1374" y="4167"/>
                  </a:lnTo>
                  <a:cubicBezTo>
                    <a:pt x="1374" y="4167"/>
                    <a:pt x="1374" y="4169"/>
                    <a:pt x="1375" y="4172"/>
                  </a:cubicBezTo>
                  <a:cubicBezTo>
                    <a:pt x="1375" y="4173"/>
                    <a:pt x="1375" y="4173"/>
                    <a:pt x="1375" y="4173"/>
                  </a:cubicBezTo>
                  <a:lnTo>
                    <a:pt x="1375" y="4173"/>
                  </a:lnTo>
                  <a:cubicBezTo>
                    <a:pt x="1374" y="4169"/>
                    <a:pt x="1374" y="4167"/>
                    <a:pt x="1374" y="4167"/>
                  </a:cubicBezTo>
                  <a:close/>
                  <a:moveTo>
                    <a:pt x="1929" y="6633"/>
                  </a:moveTo>
                  <a:lnTo>
                    <a:pt x="1929" y="6633"/>
                  </a:lnTo>
                  <a:cubicBezTo>
                    <a:pt x="1929" y="6637"/>
                    <a:pt x="1930" y="6640"/>
                    <a:pt x="1930" y="6642"/>
                  </a:cubicBezTo>
                  <a:lnTo>
                    <a:pt x="1930" y="6642"/>
                  </a:lnTo>
                  <a:cubicBezTo>
                    <a:pt x="1930" y="6639"/>
                    <a:pt x="1929" y="6636"/>
                    <a:pt x="1929" y="6633"/>
                  </a:cubicBezTo>
                  <a:close/>
                  <a:moveTo>
                    <a:pt x="3572" y="14481"/>
                  </a:moveTo>
                  <a:cubicBezTo>
                    <a:pt x="3571" y="14489"/>
                    <a:pt x="3570" y="14495"/>
                    <a:pt x="3570" y="14499"/>
                  </a:cubicBezTo>
                  <a:lnTo>
                    <a:pt x="3570" y="14499"/>
                  </a:lnTo>
                  <a:cubicBezTo>
                    <a:pt x="3570" y="14494"/>
                    <a:pt x="3571" y="14488"/>
                    <a:pt x="3572" y="14481"/>
                  </a:cubicBezTo>
                  <a:close/>
                  <a:moveTo>
                    <a:pt x="2413" y="0"/>
                  </a:moveTo>
                  <a:cubicBezTo>
                    <a:pt x="1546" y="0"/>
                    <a:pt x="476" y="282"/>
                    <a:pt x="123" y="1165"/>
                  </a:cubicBezTo>
                  <a:cubicBezTo>
                    <a:pt x="0" y="1478"/>
                    <a:pt x="22" y="1839"/>
                    <a:pt x="196" y="2127"/>
                  </a:cubicBezTo>
                  <a:cubicBezTo>
                    <a:pt x="401" y="2469"/>
                    <a:pt x="776" y="2675"/>
                    <a:pt x="1155" y="2770"/>
                  </a:cubicBezTo>
                  <a:cubicBezTo>
                    <a:pt x="1269" y="2798"/>
                    <a:pt x="1384" y="2819"/>
                    <a:pt x="1500" y="2833"/>
                  </a:cubicBezTo>
                  <a:lnTo>
                    <a:pt x="1500" y="2833"/>
                  </a:lnTo>
                  <a:cubicBezTo>
                    <a:pt x="1242" y="3047"/>
                    <a:pt x="1036" y="3315"/>
                    <a:pt x="921" y="3644"/>
                  </a:cubicBezTo>
                  <a:cubicBezTo>
                    <a:pt x="808" y="3973"/>
                    <a:pt x="835" y="4336"/>
                    <a:pt x="996" y="4642"/>
                  </a:cubicBezTo>
                  <a:cubicBezTo>
                    <a:pt x="1169" y="4975"/>
                    <a:pt x="1496" y="5192"/>
                    <a:pt x="1840" y="5315"/>
                  </a:cubicBezTo>
                  <a:cubicBezTo>
                    <a:pt x="1902" y="5338"/>
                    <a:pt x="1965" y="5357"/>
                    <a:pt x="2028" y="5374"/>
                  </a:cubicBezTo>
                  <a:lnTo>
                    <a:pt x="2028" y="5374"/>
                  </a:lnTo>
                  <a:cubicBezTo>
                    <a:pt x="1744" y="5586"/>
                    <a:pt x="1527" y="5870"/>
                    <a:pt x="1443" y="6242"/>
                  </a:cubicBezTo>
                  <a:cubicBezTo>
                    <a:pt x="1262" y="7048"/>
                    <a:pt x="1848" y="7712"/>
                    <a:pt x="2584" y="7941"/>
                  </a:cubicBezTo>
                  <a:cubicBezTo>
                    <a:pt x="2658" y="7965"/>
                    <a:pt x="2732" y="7984"/>
                    <a:pt x="2808" y="8000"/>
                  </a:cubicBezTo>
                  <a:lnTo>
                    <a:pt x="2808" y="8000"/>
                  </a:lnTo>
                  <a:cubicBezTo>
                    <a:pt x="2431" y="8256"/>
                    <a:pt x="2138" y="8602"/>
                    <a:pt x="2056" y="9064"/>
                  </a:cubicBezTo>
                  <a:cubicBezTo>
                    <a:pt x="1911" y="9870"/>
                    <a:pt x="2528" y="10511"/>
                    <a:pt x="3267" y="10708"/>
                  </a:cubicBezTo>
                  <a:cubicBezTo>
                    <a:pt x="3282" y="10712"/>
                    <a:pt x="3297" y="10716"/>
                    <a:pt x="3312" y="10720"/>
                  </a:cubicBezTo>
                  <a:lnTo>
                    <a:pt x="3312" y="10720"/>
                  </a:lnTo>
                  <a:cubicBezTo>
                    <a:pt x="3024" y="10948"/>
                    <a:pt x="2806" y="11245"/>
                    <a:pt x="2729" y="11623"/>
                  </a:cubicBezTo>
                  <a:cubicBezTo>
                    <a:pt x="2566" y="12417"/>
                    <a:pt x="3129" y="13070"/>
                    <a:pt x="3855" y="13295"/>
                  </a:cubicBezTo>
                  <a:lnTo>
                    <a:pt x="3855" y="13295"/>
                  </a:lnTo>
                  <a:cubicBezTo>
                    <a:pt x="3513" y="13516"/>
                    <a:pt x="3238" y="13816"/>
                    <a:pt x="3106" y="14221"/>
                  </a:cubicBezTo>
                  <a:cubicBezTo>
                    <a:pt x="2856" y="14993"/>
                    <a:pt x="3441" y="15658"/>
                    <a:pt x="4170" y="15824"/>
                  </a:cubicBezTo>
                  <a:cubicBezTo>
                    <a:pt x="4237" y="15839"/>
                    <a:pt x="4304" y="15850"/>
                    <a:pt x="4371" y="15859"/>
                  </a:cubicBezTo>
                  <a:lnTo>
                    <a:pt x="4371" y="15859"/>
                  </a:lnTo>
                  <a:cubicBezTo>
                    <a:pt x="4061" y="16111"/>
                    <a:pt x="3820" y="16426"/>
                    <a:pt x="3727" y="16813"/>
                  </a:cubicBezTo>
                  <a:cubicBezTo>
                    <a:pt x="3646" y="17156"/>
                    <a:pt x="3719" y="17504"/>
                    <a:pt x="3948" y="17777"/>
                  </a:cubicBezTo>
                  <a:cubicBezTo>
                    <a:pt x="4198" y="18073"/>
                    <a:pt x="4593" y="18216"/>
                    <a:pt x="4968" y="18270"/>
                  </a:cubicBezTo>
                  <a:cubicBezTo>
                    <a:pt x="4989" y="18273"/>
                    <a:pt x="5010" y="18276"/>
                    <a:pt x="5031" y="18279"/>
                  </a:cubicBezTo>
                  <a:lnTo>
                    <a:pt x="5031" y="18279"/>
                  </a:lnTo>
                  <a:cubicBezTo>
                    <a:pt x="4780" y="18488"/>
                    <a:pt x="4568" y="18753"/>
                    <a:pt x="4489" y="19072"/>
                  </a:cubicBezTo>
                  <a:cubicBezTo>
                    <a:pt x="4404" y="19411"/>
                    <a:pt x="4489" y="19764"/>
                    <a:pt x="4730" y="20018"/>
                  </a:cubicBezTo>
                  <a:cubicBezTo>
                    <a:pt x="4994" y="20296"/>
                    <a:pt x="5393" y="20403"/>
                    <a:pt x="5764" y="20415"/>
                  </a:cubicBezTo>
                  <a:cubicBezTo>
                    <a:pt x="5789" y="20415"/>
                    <a:pt x="5813" y="20416"/>
                    <a:pt x="5837" y="20416"/>
                  </a:cubicBezTo>
                  <a:cubicBezTo>
                    <a:pt x="6475" y="20416"/>
                    <a:pt x="7102" y="20166"/>
                    <a:pt x="7655" y="19871"/>
                  </a:cubicBezTo>
                  <a:cubicBezTo>
                    <a:pt x="7906" y="19736"/>
                    <a:pt x="7752" y="19390"/>
                    <a:pt x="7518" y="19390"/>
                  </a:cubicBezTo>
                  <a:cubicBezTo>
                    <a:pt x="7478" y="19390"/>
                    <a:pt x="7436" y="19400"/>
                    <a:pt x="7393" y="19423"/>
                  </a:cubicBezTo>
                  <a:cubicBezTo>
                    <a:pt x="6951" y="19659"/>
                    <a:pt x="6446" y="19864"/>
                    <a:pt x="5962" y="19893"/>
                  </a:cubicBezTo>
                  <a:cubicBezTo>
                    <a:pt x="5915" y="19896"/>
                    <a:pt x="5869" y="19897"/>
                    <a:pt x="5823" y="19897"/>
                  </a:cubicBezTo>
                  <a:cubicBezTo>
                    <a:pt x="5777" y="19897"/>
                    <a:pt x="5731" y="19896"/>
                    <a:pt x="5686" y="19893"/>
                  </a:cubicBezTo>
                  <a:cubicBezTo>
                    <a:pt x="5607" y="19887"/>
                    <a:pt x="5583" y="19885"/>
                    <a:pt x="5476" y="19856"/>
                  </a:cubicBezTo>
                  <a:cubicBezTo>
                    <a:pt x="5440" y="19848"/>
                    <a:pt x="5406" y="19836"/>
                    <a:pt x="5369" y="19826"/>
                  </a:cubicBezTo>
                  <a:cubicBezTo>
                    <a:pt x="5360" y="19823"/>
                    <a:pt x="5350" y="19819"/>
                    <a:pt x="5341" y="19815"/>
                  </a:cubicBezTo>
                  <a:lnTo>
                    <a:pt x="5341" y="19815"/>
                  </a:lnTo>
                  <a:cubicBezTo>
                    <a:pt x="5343" y="19815"/>
                    <a:pt x="5344" y="19816"/>
                    <a:pt x="5344" y="19816"/>
                  </a:cubicBezTo>
                  <a:cubicBezTo>
                    <a:pt x="5344" y="19816"/>
                    <a:pt x="5340" y="19814"/>
                    <a:pt x="5326" y="19809"/>
                  </a:cubicBezTo>
                  <a:lnTo>
                    <a:pt x="5326" y="19809"/>
                  </a:lnTo>
                  <a:cubicBezTo>
                    <a:pt x="5331" y="19811"/>
                    <a:pt x="5336" y="19813"/>
                    <a:pt x="5341" y="19815"/>
                  </a:cubicBezTo>
                  <a:lnTo>
                    <a:pt x="5341" y="19815"/>
                  </a:lnTo>
                  <a:cubicBezTo>
                    <a:pt x="5336" y="19813"/>
                    <a:pt x="5328" y="19810"/>
                    <a:pt x="5322" y="19807"/>
                  </a:cubicBezTo>
                  <a:lnTo>
                    <a:pt x="5322" y="19807"/>
                  </a:lnTo>
                  <a:cubicBezTo>
                    <a:pt x="5323" y="19808"/>
                    <a:pt x="5325" y="19808"/>
                    <a:pt x="5326" y="19809"/>
                  </a:cubicBezTo>
                  <a:lnTo>
                    <a:pt x="5326" y="19809"/>
                  </a:lnTo>
                  <a:cubicBezTo>
                    <a:pt x="5325" y="19808"/>
                    <a:pt x="5323" y="19808"/>
                    <a:pt x="5321" y="19807"/>
                  </a:cubicBezTo>
                  <a:lnTo>
                    <a:pt x="5321" y="19807"/>
                  </a:lnTo>
                  <a:cubicBezTo>
                    <a:pt x="5319" y="19806"/>
                    <a:pt x="5317" y="19805"/>
                    <a:pt x="5315" y="19804"/>
                  </a:cubicBezTo>
                  <a:cubicBezTo>
                    <a:pt x="5287" y="19790"/>
                    <a:pt x="5260" y="19776"/>
                    <a:pt x="5234" y="19762"/>
                  </a:cubicBezTo>
                  <a:cubicBezTo>
                    <a:pt x="5220" y="19753"/>
                    <a:pt x="5164" y="19711"/>
                    <a:pt x="5160" y="19711"/>
                  </a:cubicBezTo>
                  <a:lnTo>
                    <a:pt x="5160" y="19711"/>
                  </a:lnTo>
                  <a:cubicBezTo>
                    <a:pt x="5159" y="19711"/>
                    <a:pt x="5163" y="19715"/>
                    <a:pt x="5176" y="19725"/>
                  </a:cubicBezTo>
                  <a:cubicBezTo>
                    <a:pt x="5137" y="19693"/>
                    <a:pt x="5100" y="19658"/>
                    <a:pt x="5067" y="19620"/>
                  </a:cubicBezTo>
                  <a:lnTo>
                    <a:pt x="5067" y="19620"/>
                  </a:lnTo>
                  <a:cubicBezTo>
                    <a:pt x="5065" y="19615"/>
                    <a:pt x="5038" y="19577"/>
                    <a:pt x="5031" y="19566"/>
                  </a:cubicBezTo>
                  <a:cubicBezTo>
                    <a:pt x="5023" y="19550"/>
                    <a:pt x="5017" y="19536"/>
                    <a:pt x="5007" y="19520"/>
                  </a:cubicBezTo>
                  <a:cubicBezTo>
                    <a:pt x="4998" y="19494"/>
                    <a:pt x="4990" y="19467"/>
                    <a:pt x="4982" y="19439"/>
                  </a:cubicBezTo>
                  <a:cubicBezTo>
                    <a:pt x="4978" y="19429"/>
                    <a:pt x="4978" y="19417"/>
                    <a:pt x="4974" y="19407"/>
                  </a:cubicBezTo>
                  <a:cubicBezTo>
                    <a:pt x="4972" y="19379"/>
                    <a:pt x="4970" y="19351"/>
                    <a:pt x="4972" y="19320"/>
                  </a:cubicBezTo>
                  <a:cubicBezTo>
                    <a:pt x="4972" y="19308"/>
                    <a:pt x="4972" y="19298"/>
                    <a:pt x="4972" y="19286"/>
                  </a:cubicBezTo>
                  <a:cubicBezTo>
                    <a:pt x="4972" y="19281"/>
                    <a:pt x="4972" y="19277"/>
                    <a:pt x="4973" y="19274"/>
                  </a:cubicBezTo>
                  <a:lnTo>
                    <a:pt x="4973" y="19274"/>
                  </a:lnTo>
                  <a:cubicBezTo>
                    <a:pt x="4973" y="19272"/>
                    <a:pt x="4974" y="19270"/>
                    <a:pt x="4974" y="19266"/>
                  </a:cubicBezTo>
                  <a:cubicBezTo>
                    <a:pt x="4988" y="19203"/>
                    <a:pt x="5004" y="19143"/>
                    <a:pt x="5029" y="19083"/>
                  </a:cubicBezTo>
                  <a:lnTo>
                    <a:pt x="5029" y="19083"/>
                  </a:lnTo>
                  <a:cubicBezTo>
                    <a:pt x="5023" y="19097"/>
                    <a:pt x="5021" y="19103"/>
                    <a:pt x="5021" y="19103"/>
                  </a:cubicBezTo>
                  <a:cubicBezTo>
                    <a:pt x="5023" y="19103"/>
                    <a:pt x="5043" y="19056"/>
                    <a:pt x="5051" y="19044"/>
                  </a:cubicBezTo>
                  <a:cubicBezTo>
                    <a:pt x="5069" y="19008"/>
                    <a:pt x="5089" y="18976"/>
                    <a:pt x="5111" y="18941"/>
                  </a:cubicBezTo>
                  <a:cubicBezTo>
                    <a:pt x="5123" y="18923"/>
                    <a:pt x="5135" y="18905"/>
                    <a:pt x="5150" y="18887"/>
                  </a:cubicBezTo>
                  <a:lnTo>
                    <a:pt x="5150" y="18887"/>
                  </a:lnTo>
                  <a:cubicBezTo>
                    <a:pt x="5140" y="18901"/>
                    <a:pt x="5136" y="18905"/>
                    <a:pt x="5136" y="18905"/>
                  </a:cubicBezTo>
                  <a:cubicBezTo>
                    <a:pt x="5136" y="18905"/>
                    <a:pt x="5148" y="18890"/>
                    <a:pt x="5152" y="18885"/>
                  </a:cubicBezTo>
                  <a:cubicBezTo>
                    <a:pt x="5178" y="18855"/>
                    <a:pt x="5204" y="18825"/>
                    <a:pt x="5230" y="18794"/>
                  </a:cubicBezTo>
                  <a:cubicBezTo>
                    <a:pt x="5283" y="18742"/>
                    <a:pt x="5387" y="18649"/>
                    <a:pt x="5418" y="18627"/>
                  </a:cubicBezTo>
                  <a:cubicBezTo>
                    <a:pt x="5645" y="18455"/>
                    <a:pt x="5902" y="18331"/>
                    <a:pt x="6172" y="18239"/>
                  </a:cubicBezTo>
                  <a:lnTo>
                    <a:pt x="6172" y="18239"/>
                  </a:lnTo>
                  <a:cubicBezTo>
                    <a:pt x="6452" y="18191"/>
                    <a:pt x="6729" y="18121"/>
                    <a:pt x="6998" y="18041"/>
                  </a:cubicBezTo>
                  <a:lnTo>
                    <a:pt x="6998" y="18041"/>
                  </a:lnTo>
                  <a:cubicBezTo>
                    <a:pt x="6998" y="18041"/>
                    <a:pt x="6998" y="18041"/>
                    <a:pt x="6998" y="18041"/>
                  </a:cubicBezTo>
                  <a:cubicBezTo>
                    <a:pt x="7305" y="17949"/>
                    <a:pt x="7196" y="17537"/>
                    <a:pt x="6910" y="17537"/>
                  </a:cubicBezTo>
                  <a:cubicBezTo>
                    <a:pt x="6894" y="17537"/>
                    <a:pt x="6878" y="17538"/>
                    <a:pt x="6861" y="17541"/>
                  </a:cubicBezTo>
                  <a:cubicBezTo>
                    <a:pt x="6588" y="17585"/>
                    <a:pt x="6310" y="17647"/>
                    <a:pt x="6043" y="17736"/>
                  </a:cubicBezTo>
                  <a:lnTo>
                    <a:pt x="6043" y="17736"/>
                  </a:lnTo>
                  <a:cubicBezTo>
                    <a:pt x="5841" y="17768"/>
                    <a:pt x="5637" y="17787"/>
                    <a:pt x="5432" y="17787"/>
                  </a:cubicBezTo>
                  <a:cubicBezTo>
                    <a:pt x="5373" y="17787"/>
                    <a:pt x="5314" y="17786"/>
                    <a:pt x="5254" y="17783"/>
                  </a:cubicBezTo>
                  <a:cubicBezTo>
                    <a:pt x="5073" y="17772"/>
                    <a:pt x="4914" y="17748"/>
                    <a:pt x="4728" y="17684"/>
                  </a:cubicBezTo>
                  <a:cubicBezTo>
                    <a:pt x="4672" y="17666"/>
                    <a:pt x="4668" y="17664"/>
                    <a:pt x="4652" y="17656"/>
                  </a:cubicBezTo>
                  <a:cubicBezTo>
                    <a:pt x="4618" y="17639"/>
                    <a:pt x="4581" y="17623"/>
                    <a:pt x="4549" y="17603"/>
                  </a:cubicBezTo>
                  <a:cubicBezTo>
                    <a:pt x="4519" y="17587"/>
                    <a:pt x="4493" y="17569"/>
                    <a:pt x="4464" y="17551"/>
                  </a:cubicBezTo>
                  <a:cubicBezTo>
                    <a:pt x="4455" y="17545"/>
                    <a:pt x="4445" y="17538"/>
                    <a:pt x="4435" y="17531"/>
                  </a:cubicBezTo>
                  <a:lnTo>
                    <a:pt x="4435" y="17531"/>
                  </a:lnTo>
                  <a:cubicBezTo>
                    <a:pt x="4440" y="17534"/>
                    <a:pt x="4442" y="17535"/>
                    <a:pt x="4442" y="17535"/>
                  </a:cubicBezTo>
                  <a:cubicBezTo>
                    <a:pt x="4443" y="17535"/>
                    <a:pt x="4414" y="17513"/>
                    <a:pt x="4410" y="17508"/>
                  </a:cubicBezTo>
                  <a:cubicBezTo>
                    <a:pt x="4386" y="17486"/>
                    <a:pt x="4364" y="17462"/>
                    <a:pt x="4339" y="17438"/>
                  </a:cubicBezTo>
                  <a:cubicBezTo>
                    <a:pt x="4329" y="17428"/>
                    <a:pt x="4324" y="17423"/>
                    <a:pt x="4321" y="17421"/>
                  </a:cubicBezTo>
                  <a:lnTo>
                    <a:pt x="4321" y="17421"/>
                  </a:lnTo>
                  <a:cubicBezTo>
                    <a:pt x="4319" y="17418"/>
                    <a:pt x="4315" y="17411"/>
                    <a:pt x="4309" y="17402"/>
                  </a:cubicBezTo>
                  <a:cubicBezTo>
                    <a:pt x="4295" y="17377"/>
                    <a:pt x="4281" y="17353"/>
                    <a:pt x="4265" y="17329"/>
                  </a:cubicBezTo>
                  <a:cubicBezTo>
                    <a:pt x="4258" y="17317"/>
                    <a:pt x="4253" y="17310"/>
                    <a:pt x="4250" y="17306"/>
                  </a:cubicBezTo>
                  <a:lnTo>
                    <a:pt x="4250" y="17306"/>
                  </a:lnTo>
                  <a:cubicBezTo>
                    <a:pt x="4250" y="17302"/>
                    <a:pt x="4248" y="17295"/>
                    <a:pt x="4245" y="17283"/>
                  </a:cubicBezTo>
                  <a:cubicBezTo>
                    <a:pt x="4235" y="17255"/>
                    <a:pt x="4227" y="17226"/>
                    <a:pt x="4218" y="17196"/>
                  </a:cubicBezTo>
                  <a:cubicBezTo>
                    <a:pt x="4216" y="17184"/>
                    <a:pt x="4214" y="17172"/>
                    <a:pt x="4212" y="17160"/>
                  </a:cubicBezTo>
                  <a:cubicBezTo>
                    <a:pt x="4212" y="17160"/>
                    <a:pt x="4212" y="17160"/>
                    <a:pt x="4212" y="17160"/>
                  </a:cubicBezTo>
                  <a:lnTo>
                    <a:pt x="4212" y="17160"/>
                  </a:lnTo>
                  <a:cubicBezTo>
                    <a:pt x="4212" y="17134"/>
                    <a:pt x="4210" y="17107"/>
                    <a:pt x="4210" y="17083"/>
                  </a:cubicBezTo>
                  <a:cubicBezTo>
                    <a:pt x="4210" y="17066"/>
                    <a:pt x="4220" y="16997"/>
                    <a:pt x="4218" y="16997"/>
                  </a:cubicBezTo>
                  <a:lnTo>
                    <a:pt x="4218" y="16997"/>
                  </a:lnTo>
                  <a:cubicBezTo>
                    <a:pt x="4217" y="16997"/>
                    <a:pt x="4216" y="17003"/>
                    <a:pt x="4212" y="17019"/>
                  </a:cubicBezTo>
                  <a:cubicBezTo>
                    <a:pt x="4225" y="16954"/>
                    <a:pt x="4241" y="16894"/>
                    <a:pt x="4263" y="16833"/>
                  </a:cubicBezTo>
                  <a:cubicBezTo>
                    <a:pt x="4267" y="16819"/>
                    <a:pt x="4269" y="16814"/>
                    <a:pt x="4269" y="16812"/>
                  </a:cubicBezTo>
                  <a:lnTo>
                    <a:pt x="4269" y="16812"/>
                  </a:lnTo>
                  <a:cubicBezTo>
                    <a:pt x="4270" y="16810"/>
                    <a:pt x="4274" y="16803"/>
                    <a:pt x="4283" y="16787"/>
                  </a:cubicBezTo>
                  <a:cubicBezTo>
                    <a:pt x="4303" y="16747"/>
                    <a:pt x="4323" y="16706"/>
                    <a:pt x="4347" y="16668"/>
                  </a:cubicBezTo>
                  <a:cubicBezTo>
                    <a:pt x="4394" y="16591"/>
                    <a:pt x="4420" y="16557"/>
                    <a:pt x="4456" y="16513"/>
                  </a:cubicBezTo>
                  <a:cubicBezTo>
                    <a:pt x="4517" y="16442"/>
                    <a:pt x="4583" y="16376"/>
                    <a:pt x="4654" y="16311"/>
                  </a:cubicBezTo>
                  <a:cubicBezTo>
                    <a:pt x="4936" y="16059"/>
                    <a:pt x="5301" y="15872"/>
                    <a:pt x="5676" y="15737"/>
                  </a:cubicBezTo>
                  <a:lnTo>
                    <a:pt x="5676" y="15737"/>
                  </a:lnTo>
                  <a:cubicBezTo>
                    <a:pt x="5788" y="15705"/>
                    <a:pt x="5898" y="15669"/>
                    <a:pt x="6006" y="15630"/>
                  </a:cubicBezTo>
                  <a:lnTo>
                    <a:pt x="6006" y="15630"/>
                  </a:lnTo>
                  <a:cubicBezTo>
                    <a:pt x="6006" y="15630"/>
                    <a:pt x="6006" y="15630"/>
                    <a:pt x="6006" y="15630"/>
                  </a:cubicBezTo>
                  <a:cubicBezTo>
                    <a:pt x="6289" y="15529"/>
                    <a:pt x="6212" y="15120"/>
                    <a:pt x="5950" y="15120"/>
                  </a:cubicBezTo>
                  <a:cubicBezTo>
                    <a:pt x="5925" y="15120"/>
                    <a:pt x="5898" y="15124"/>
                    <a:pt x="5869" y="15132"/>
                  </a:cubicBezTo>
                  <a:cubicBezTo>
                    <a:pt x="5759" y="15164"/>
                    <a:pt x="5644" y="15200"/>
                    <a:pt x="5528" y="15241"/>
                  </a:cubicBezTo>
                  <a:lnTo>
                    <a:pt x="5528" y="15241"/>
                  </a:lnTo>
                  <a:cubicBezTo>
                    <a:pt x="5261" y="15316"/>
                    <a:pt x="4987" y="15365"/>
                    <a:pt x="4710" y="15365"/>
                  </a:cubicBezTo>
                  <a:cubicBezTo>
                    <a:pt x="4624" y="15365"/>
                    <a:pt x="4538" y="15360"/>
                    <a:pt x="4452" y="15350"/>
                  </a:cubicBezTo>
                  <a:cubicBezTo>
                    <a:pt x="4416" y="15346"/>
                    <a:pt x="4309" y="15326"/>
                    <a:pt x="4233" y="15306"/>
                  </a:cubicBezTo>
                  <a:cubicBezTo>
                    <a:pt x="4192" y="15296"/>
                    <a:pt x="4154" y="15283"/>
                    <a:pt x="4116" y="15269"/>
                  </a:cubicBezTo>
                  <a:cubicBezTo>
                    <a:pt x="4100" y="15263"/>
                    <a:pt x="4085" y="15257"/>
                    <a:pt x="4069" y="15251"/>
                  </a:cubicBezTo>
                  <a:cubicBezTo>
                    <a:pt x="4059" y="15247"/>
                    <a:pt x="4055" y="15246"/>
                    <a:pt x="4053" y="15246"/>
                  </a:cubicBezTo>
                  <a:lnTo>
                    <a:pt x="4053" y="15246"/>
                  </a:lnTo>
                  <a:cubicBezTo>
                    <a:pt x="4053" y="15246"/>
                    <a:pt x="4053" y="15246"/>
                    <a:pt x="4053" y="15246"/>
                  </a:cubicBezTo>
                  <a:lnTo>
                    <a:pt x="4053" y="15246"/>
                  </a:lnTo>
                  <a:cubicBezTo>
                    <a:pt x="4049" y="15244"/>
                    <a:pt x="4044" y="15241"/>
                    <a:pt x="4035" y="15237"/>
                  </a:cubicBezTo>
                  <a:cubicBezTo>
                    <a:pt x="3971" y="15203"/>
                    <a:pt x="3906" y="15169"/>
                    <a:pt x="3846" y="15126"/>
                  </a:cubicBezTo>
                  <a:cubicBezTo>
                    <a:pt x="3834" y="15118"/>
                    <a:pt x="3829" y="15115"/>
                    <a:pt x="3828" y="15114"/>
                  </a:cubicBezTo>
                  <a:lnTo>
                    <a:pt x="3828" y="15114"/>
                  </a:lnTo>
                  <a:cubicBezTo>
                    <a:pt x="3825" y="15111"/>
                    <a:pt x="3820" y="15106"/>
                    <a:pt x="3809" y="15096"/>
                  </a:cubicBezTo>
                  <a:cubicBezTo>
                    <a:pt x="3781" y="15068"/>
                    <a:pt x="3751" y="15040"/>
                    <a:pt x="3725" y="15011"/>
                  </a:cubicBezTo>
                  <a:cubicBezTo>
                    <a:pt x="3664" y="14947"/>
                    <a:pt x="3612" y="14850"/>
                    <a:pt x="3586" y="14747"/>
                  </a:cubicBezTo>
                  <a:cubicBezTo>
                    <a:pt x="3580" y="14726"/>
                    <a:pt x="3575" y="14705"/>
                    <a:pt x="3571" y="14683"/>
                  </a:cubicBezTo>
                  <a:lnTo>
                    <a:pt x="3571" y="14683"/>
                  </a:lnTo>
                  <a:cubicBezTo>
                    <a:pt x="3571" y="14675"/>
                    <a:pt x="3565" y="14628"/>
                    <a:pt x="3565" y="14614"/>
                  </a:cubicBezTo>
                  <a:cubicBezTo>
                    <a:pt x="3565" y="14584"/>
                    <a:pt x="3567" y="14552"/>
                    <a:pt x="3567" y="14520"/>
                  </a:cubicBezTo>
                  <a:cubicBezTo>
                    <a:pt x="3568" y="14516"/>
                    <a:pt x="3569" y="14512"/>
                    <a:pt x="3569" y="14509"/>
                  </a:cubicBezTo>
                  <a:lnTo>
                    <a:pt x="3569" y="14509"/>
                  </a:lnTo>
                  <a:cubicBezTo>
                    <a:pt x="3569" y="14510"/>
                    <a:pt x="3569" y="14511"/>
                    <a:pt x="3569" y="14511"/>
                  </a:cubicBezTo>
                  <a:cubicBezTo>
                    <a:pt x="3570" y="14511"/>
                    <a:pt x="3577" y="14465"/>
                    <a:pt x="3580" y="14455"/>
                  </a:cubicBezTo>
                  <a:cubicBezTo>
                    <a:pt x="3588" y="14423"/>
                    <a:pt x="3596" y="14391"/>
                    <a:pt x="3606" y="14358"/>
                  </a:cubicBezTo>
                  <a:cubicBezTo>
                    <a:pt x="3610" y="14344"/>
                    <a:pt x="3634" y="14288"/>
                    <a:pt x="3633" y="14288"/>
                  </a:cubicBezTo>
                  <a:lnTo>
                    <a:pt x="3633" y="14288"/>
                  </a:lnTo>
                  <a:cubicBezTo>
                    <a:pt x="3633" y="14288"/>
                    <a:pt x="3630" y="14293"/>
                    <a:pt x="3624" y="14306"/>
                  </a:cubicBezTo>
                  <a:cubicBezTo>
                    <a:pt x="3654" y="14239"/>
                    <a:pt x="3690" y="14175"/>
                    <a:pt x="3733" y="14115"/>
                  </a:cubicBezTo>
                  <a:cubicBezTo>
                    <a:pt x="3787" y="14036"/>
                    <a:pt x="3952" y="13867"/>
                    <a:pt x="4047" y="13798"/>
                  </a:cubicBezTo>
                  <a:cubicBezTo>
                    <a:pt x="4311" y="13605"/>
                    <a:pt x="4614" y="13475"/>
                    <a:pt x="4930" y="13387"/>
                  </a:cubicBezTo>
                  <a:lnTo>
                    <a:pt x="4930" y="13387"/>
                  </a:lnTo>
                  <a:cubicBezTo>
                    <a:pt x="5172" y="13364"/>
                    <a:pt x="5412" y="13315"/>
                    <a:pt x="5643" y="13252"/>
                  </a:cubicBezTo>
                  <a:cubicBezTo>
                    <a:pt x="5905" y="13182"/>
                    <a:pt x="5876" y="12742"/>
                    <a:pt x="5607" y="12742"/>
                  </a:cubicBezTo>
                  <a:cubicBezTo>
                    <a:pt x="5597" y="12742"/>
                    <a:pt x="5586" y="12743"/>
                    <a:pt x="5575" y="12744"/>
                  </a:cubicBezTo>
                  <a:cubicBezTo>
                    <a:pt x="5352" y="12771"/>
                    <a:pt x="5114" y="12813"/>
                    <a:pt x="4876" y="12873"/>
                  </a:cubicBezTo>
                  <a:lnTo>
                    <a:pt x="4876" y="12873"/>
                  </a:lnTo>
                  <a:cubicBezTo>
                    <a:pt x="4785" y="12882"/>
                    <a:pt x="4695" y="12886"/>
                    <a:pt x="4605" y="12886"/>
                  </a:cubicBezTo>
                  <a:cubicBezTo>
                    <a:pt x="4462" y="12886"/>
                    <a:pt x="4321" y="12874"/>
                    <a:pt x="4186" y="12847"/>
                  </a:cubicBezTo>
                  <a:cubicBezTo>
                    <a:pt x="3995" y="12806"/>
                    <a:pt x="3870" y="12764"/>
                    <a:pt x="3715" y="12675"/>
                  </a:cubicBezTo>
                  <a:cubicBezTo>
                    <a:pt x="3580" y="12599"/>
                    <a:pt x="3521" y="12551"/>
                    <a:pt x="3404" y="12422"/>
                  </a:cubicBezTo>
                  <a:cubicBezTo>
                    <a:pt x="3380" y="12393"/>
                    <a:pt x="3358" y="12363"/>
                    <a:pt x="3316" y="12289"/>
                  </a:cubicBezTo>
                  <a:cubicBezTo>
                    <a:pt x="3299" y="12260"/>
                    <a:pt x="3285" y="12232"/>
                    <a:pt x="3273" y="12202"/>
                  </a:cubicBezTo>
                  <a:lnTo>
                    <a:pt x="3273" y="12202"/>
                  </a:lnTo>
                  <a:cubicBezTo>
                    <a:pt x="3278" y="12213"/>
                    <a:pt x="3281" y="12218"/>
                    <a:pt x="3281" y="12218"/>
                  </a:cubicBezTo>
                  <a:cubicBezTo>
                    <a:pt x="3282" y="12218"/>
                    <a:pt x="3256" y="12152"/>
                    <a:pt x="3251" y="12137"/>
                  </a:cubicBezTo>
                  <a:cubicBezTo>
                    <a:pt x="3241" y="12109"/>
                    <a:pt x="3235" y="12079"/>
                    <a:pt x="3227" y="12049"/>
                  </a:cubicBezTo>
                  <a:cubicBezTo>
                    <a:pt x="3225" y="12031"/>
                    <a:pt x="3221" y="12016"/>
                    <a:pt x="3219" y="11998"/>
                  </a:cubicBezTo>
                  <a:lnTo>
                    <a:pt x="3219" y="11998"/>
                  </a:lnTo>
                  <a:cubicBezTo>
                    <a:pt x="3219" y="11997"/>
                    <a:pt x="3219" y="11996"/>
                    <a:pt x="3219" y="11994"/>
                  </a:cubicBezTo>
                  <a:cubicBezTo>
                    <a:pt x="3215" y="11929"/>
                    <a:pt x="3215" y="11865"/>
                    <a:pt x="3220" y="11801"/>
                  </a:cubicBezTo>
                  <a:lnTo>
                    <a:pt x="3220" y="11801"/>
                  </a:lnTo>
                  <a:cubicBezTo>
                    <a:pt x="3219" y="11805"/>
                    <a:pt x="3219" y="11807"/>
                    <a:pt x="3220" y="11807"/>
                  </a:cubicBezTo>
                  <a:cubicBezTo>
                    <a:pt x="3222" y="11807"/>
                    <a:pt x="3232" y="11743"/>
                    <a:pt x="3235" y="11730"/>
                  </a:cubicBezTo>
                  <a:cubicBezTo>
                    <a:pt x="3241" y="11702"/>
                    <a:pt x="3249" y="11674"/>
                    <a:pt x="3257" y="11646"/>
                  </a:cubicBezTo>
                  <a:cubicBezTo>
                    <a:pt x="3262" y="11634"/>
                    <a:pt x="3288" y="11570"/>
                    <a:pt x="3286" y="11570"/>
                  </a:cubicBezTo>
                  <a:lnTo>
                    <a:pt x="3286" y="11570"/>
                  </a:lnTo>
                  <a:cubicBezTo>
                    <a:pt x="3286" y="11570"/>
                    <a:pt x="3285" y="11571"/>
                    <a:pt x="3284" y="11572"/>
                  </a:cubicBezTo>
                  <a:lnTo>
                    <a:pt x="3284" y="11572"/>
                  </a:lnTo>
                  <a:cubicBezTo>
                    <a:pt x="3301" y="11538"/>
                    <a:pt x="3318" y="11505"/>
                    <a:pt x="3338" y="11472"/>
                  </a:cubicBezTo>
                  <a:cubicBezTo>
                    <a:pt x="3414" y="11337"/>
                    <a:pt x="3493" y="11251"/>
                    <a:pt x="3630" y="11132"/>
                  </a:cubicBezTo>
                  <a:cubicBezTo>
                    <a:pt x="3821" y="10968"/>
                    <a:pt x="4068" y="10848"/>
                    <a:pt x="4331" y="10762"/>
                  </a:cubicBezTo>
                  <a:lnTo>
                    <a:pt x="4331" y="10762"/>
                  </a:lnTo>
                  <a:cubicBezTo>
                    <a:pt x="4556" y="10731"/>
                    <a:pt x="4778" y="10678"/>
                    <a:pt x="4992" y="10610"/>
                  </a:cubicBezTo>
                  <a:lnTo>
                    <a:pt x="4992" y="10610"/>
                  </a:lnTo>
                  <a:cubicBezTo>
                    <a:pt x="4992" y="10610"/>
                    <a:pt x="4992" y="10610"/>
                    <a:pt x="4992" y="10610"/>
                  </a:cubicBezTo>
                  <a:cubicBezTo>
                    <a:pt x="5300" y="10512"/>
                    <a:pt x="5191" y="10108"/>
                    <a:pt x="4904" y="10108"/>
                  </a:cubicBezTo>
                  <a:cubicBezTo>
                    <a:pt x="4888" y="10108"/>
                    <a:pt x="4872" y="10109"/>
                    <a:pt x="4855" y="10112"/>
                  </a:cubicBezTo>
                  <a:cubicBezTo>
                    <a:pt x="4662" y="10141"/>
                    <a:pt x="4456" y="10185"/>
                    <a:pt x="4252" y="10248"/>
                  </a:cubicBezTo>
                  <a:lnTo>
                    <a:pt x="4252" y="10248"/>
                  </a:lnTo>
                  <a:cubicBezTo>
                    <a:pt x="4133" y="10264"/>
                    <a:pt x="4014" y="10273"/>
                    <a:pt x="3899" y="10273"/>
                  </a:cubicBezTo>
                  <a:cubicBezTo>
                    <a:pt x="3789" y="10273"/>
                    <a:pt x="3682" y="10265"/>
                    <a:pt x="3582" y="10247"/>
                  </a:cubicBezTo>
                  <a:cubicBezTo>
                    <a:pt x="3495" y="10233"/>
                    <a:pt x="3410" y="10213"/>
                    <a:pt x="3328" y="10186"/>
                  </a:cubicBezTo>
                  <a:cubicBezTo>
                    <a:pt x="3217" y="10152"/>
                    <a:pt x="3199" y="10146"/>
                    <a:pt x="3108" y="10098"/>
                  </a:cubicBezTo>
                  <a:cubicBezTo>
                    <a:pt x="3043" y="10066"/>
                    <a:pt x="2983" y="10029"/>
                    <a:pt x="2925" y="9989"/>
                  </a:cubicBezTo>
                  <a:cubicBezTo>
                    <a:pt x="2870" y="9951"/>
                    <a:pt x="2917" y="9987"/>
                    <a:pt x="2870" y="9945"/>
                  </a:cubicBezTo>
                  <a:cubicBezTo>
                    <a:pt x="2838" y="9914"/>
                    <a:pt x="2806" y="9886"/>
                    <a:pt x="2775" y="9854"/>
                  </a:cubicBezTo>
                  <a:cubicBezTo>
                    <a:pt x="2754" y="9831"/>
                    <a:pt x="2733" y="9806"/>
                    <a:pt x="2713" y="9782"/>
                  </a:cubicBezTo>
                  <a:lnTo>
                    <a:pt x="2713" y="9782"/>
                  </a:lnTo>
                  <a:cubicBezTo>
                    <a:pt x="2705" y="9770"/>
                    <a:pt x="2684" y="9740"/>
                    <a:pt x="2679" y="9731"/>
                  </a:cubicBezTo>
                  <a:cubicBezTo>
                    <a:pt x="2663" y="9705"/>
                    <a:pt x="2646" y="9679"/>
                    <a:pt x="2632" y="9650"/>
                  </a:cubicBezTo>
                  <a:cubicBezTo>
                    <a:pt x="2624" y="9636"/>
                    <a:pt x="2617" y="9621"/>
                    <a:pt x="2610" y="9606"/>
                  </a:cubicBezTo>
                  <a:lnTo>
                    <a:pt x="2610" y="9606"/>
                  </a:lnTo>
                  <a:cubicBezTo>
                    <a:pt x="2607" y="9600"/>
                    <a:pt x="2603" y="9590"/>
                    <a:pt x="2600" y="9582"/>
                  </a:cubicBezTo>
                  <a:cubicBezTo>
                    <a:pt x="2582" y="9525"/>
                    <a:pt x="2566" y="9469"/>
                    <a:pt x="2554" y="9411"/>
                  </a:cubicBezTo>
                  <a:lnTo>
                    <a:pt x="2554" y="9411"/>
                  </a:lnTo>
                  <a:cubicBezTo>
                    <a:pt x="2555" y="9409"/>
                    <a:pt x="2550" y="9362"/>
                    <a:pt x="2550" y="9346"/>
                  </a:cubicBezTo>
                  <a:cubicBezTo>
                    <a:pt x="2548" y="9310"/>
                    <a:pt x="2550" y="9271"/>
                    <a:pt x="2552" y="9235"/>
                  </a:cubicBezTo>
                  <a:cubicBezTo>
                    <a:pt x="2552" y="9220"/>
                    <a:pt x="2551" y="9212"/>
                    <a:pt x="2551" y="9208"/>
                  </a:cubicBezTo>
                  <a:lnTo>
                    <a:pt x="2551" y="9208"/>
                  </a:lnTo>
                  <a:cubicBezTo>
                    <a:pt x="2552" y="9204"/>
                    <a:pt x="2554" y="9196"/>
                    <a:pt x="2558" y="9181"/>
                  </a:cubicBezTo>
                  <a:cubicBezTo>
                    <a:pt x="2566" y="9147"/>
                    <a:pt x="2574" y="9112"/>
                    <a:pt x="2584" y="9078"/>
                  </a:cubicBezTo>
                  <a:cubicBezTo>
                    <a:pt x="2593" y="9047"/>
                    <a:pt x="2603" y="9017"/>
                    <a:pt x="2613" y="8989"/>
                  </a:cubicBezTo>
                  <a:lnTo>
                    <a:pt x="2613" y="8989"/>
                  </a:lnTo>
                  <a:cubicBezTo>
                    <a:pt x="2615" y="8989"/>
                    <a:pt x="2644" y="8928"/>
                    <a:pt x="2650" y="8915"/>
                  </a:cubicBezTo>
                  <a:cubicBezTo>
                    <a:pt x="2735" y="8760"/>
                    <a:pt x="2802" y="8681"/>
                    <a:pt x="2945" y="8554"/>
                  </a:cubicBezTo>
                  <a:cubicBezTo>
                    <a:pt x="3278" y="8256"/>
                    <a:pt x="3746" y="8081"/>
                    <a:pt x="4203" y="7972"/>
                  </a:cubicBezTo>
                  <a:lnTo>
                    <a:pt x="4203" y="7972"/>
                  </a:lnTo>
                  <a:cubicBezTo>
                    <a:pt x="4277" y="7957"/>
                    <a:pt x="4351" y="7941"/>
                    <a:pt x="4424" y="7923"/>
                  </a:cubicBezTo>
                  <a:lnTo>
                    <a:pt x="4424" y="7923"/>
                  </a:lnTo>
                  <a:cubicBezTo>
                    <a:pt x="4424" y="7923"/>
                    <a:pt x="4424" y="7923"/>
                    <a:pt x="4424" y="7923"/>
                  </a:cubicBezTo>
                  <a:cubicBezTo>
                    <a:pt x="4730" y="7851"/>
                    <a:pt x="4625" y="7419"/>
                    <a:pt x="4345" y="7419"/>
                  </a:cubicBezTo>
                  <a:cubicBezTo>
                    <a:pt x="4326" y="7419"/>
                    <a:pt x="4307" y="7421"/>
                    <a:pt x="4287" y="7425"/>
                  </a:cubicBezTo>
                  <a:cubicBezTo>
                    <a:pt x="4225" y="7438"/>
                    <a:pt x="4162" y="7451"/>
                    <a:pt x="4098" y="7467"/>
                  </a:cubicBezTo>
                  <a:lnTo>
                    <a:pt x="4098" y="7467"/>
                  </a:lnTo>
                  <a:cubicBezTo>
                    <a:pt x="3868" y="7512"/>
                    <a:pt x="3632" y="7541"/>
                    <a:pt x="3399" y="7541"/>
                  </a:cubicBezTo>
                  <a:cubicBezTo>
                    <a:pt x="3226" y="7541"/>
                    <a:pt x="3055" y="7525"/>
                    <a:pt x="2890" y="7488"/>
                  </a:cubicBezTo>
                  <a:cubicBezTo>
                    <a:pt x="2703" y="7445"/>
                    <a:pt x="2578" y="7401"/>
                    <a:pt x="2429" y="7317"/>
                  </a:cubicBezTo>
                  <a:cubicBezTo>
                    <a:pt x="2399" y="7298"/>
                    <a:pt x="2366" y="7278"/>
                    <a:pt x="2336" y="7258"/>
                  </a:cubicBezTo>
                  <a:cubicBezTo>
                    <a:pt x="2316" y="7244"/>
                    <a:pt x="2296" y="7232"/>
                    <a:pt x="2278" y="7216"/>
                  </a:cubicBezTo>
                  <a:lnTo>
                    <a:pt x="2278" y="7216"/>
                  </a:lnTo>
                  <a:cubicBezTo>
                    <a:pt x="2283" y="7221"/>
                    <a:pt x="2294" y="7231"/>
                    <a:pt x="2294" y="7231"/>
                  </a:cubicBezTo>
                  <a:cubicBezTo>
                    <a:pt x="2294" y="7231"/>
                    <a:pt x="2289" y="7226"/>
                    <a:pt x="2274" y="7214"/>
                  </a:cubicBezTo>
                  <a:cubicBezTo>
                    <a:pt x="2215" y="7165"/>
                    <a:pt x="2163" y="7113"/>
                    <a:pt x="2114" y="7057"/>
                  </a:cubicBezTo>
                  <a:cubicBezTo>
                    <a:pt x="2099" y="7039"/>
                    <a:pt x="2093" y="7034"/>
                    <a:pt x="2091" y="7032"/>
                  </a:cubicBezTo>
                  <a:lnTo>
                    <a:pt x="2091" y="7032"/>
                  </a:lnTo>
                  <a:cubicBezTo>
                    <a:pt x="2090" y="7030"/>
                    <a:pt x="2087" y="7023"/>
                    <a:pt x="2076" y="7006"/>
                  </a:cubicBezTo>
                  <a:cubicBezTo>
                    <a:pt x="2056" y="6976"/>
                    <a:pt x="2038" y="6948"/>
                    <a:pt x="2022" y="6915"/>
                  </a:cubicBezTo>
                  <a:cubicBezTo>
                    <a:pt x="2015" y="6906"/>
                    <a:pt x="1998" y="6872"/>
                    <a:pt x="1991" y="6857"/>
                  </a:cubicBezTo>
                  <a:lnTo>
                    <a:pt x="1991" y="6857"/>
                  </a:lnTo>
                  <a:cubicBezTo>
                    <a:pt x="1988" y="6849"/>
                    <a:pt x="1966" y="6789"/>
                    <a:pt x="1959" y="6770"/>
                  </a:cubicBezTo>
                  <a:cubicBezTo>
                    <a:pt x="1949" y="6738"/>
                    <a:pt x="1943" y="6706"/>
                    <a:pt x="1935" y="6674"/>
                  </a:cubicBezTo>
                  <a:cubicBezTo>
                    <a:pt x="1934" y="6669"/>
                    <a:pt x="1934" y="6665"/>
                    <a:pt x="1933" y="6661"/>
                  </a:cubicBezTo>
                  <a:lnTo>
                    <a:pt x="1933" y="6661"/>
                  </a:lnTo>
                  <a:cubicBezTo>
                    <a:pt x="1934" y="6664"/>
                    <a:pt x="1934" y="6665"/>
                    <a:pt x="1934" y="6665"/>
                  </a:cubicBezTo>
                  <a:cubicBezTo>
                    <a:pt x="1934" y="6665"/>
                    <a:pt x="1933" y="6659"/>
                    <a:pt x="1930" y="6642"/>
                  </a:cubicBezTo>
                  <a:lnTo>
                    <a:pt x="1930" y="6642"/>
                  </a:lnTo>
                  <a:cubicBezTo>
                    <a:pt x="1931" y="6648"/>
                    <a:pt x="1932" y="6655"/>
                    <a:pt x="1933" y="6661"/>
                  </a:cubicBezTo>
                  <a:lnTo>
                    <a:pt x="1933" y="6661"/>
                  </a:lnTo>
                  <a:cubicBezTo>
                    <a:pt x="1932" y="6655"/>
                    <a:pt x="1930" y="6641"/>
                    <a:pt x="1929" y="6633"/>
                  </a:cubicBezTo>
                  <a:lnTo>
                    <a:pt x="1929" y="6633"/>
                  </a:lnTo>
                  <a:cubicBezTo>
                    <a:pt x="1929" y="6633"/>
                    <a:pt x="1929" y="6633"/>
                    <a:pt x="1929" y="6633"/>
                  </a:cubicBezTo>
                  <a:cubicBezTo>
                    <a:pt x="1925" y="6569"/>
                    <a:pt x="1925" y="6506"/>
                    <a:pt x="1931" y="6442"/>
                  </a:cubicBezTo>
                  <a:lnTo>
                    <a:pt x="1931" y="6442"/>
                  </a:lnTo>
                  <a:cubicBezTo>
                    <a:pt x="1933" y="6431"/>
                    <a:pt x="1939" y="6393"/>
                    <a:pt x="1941" y="6379"/>
                  </a:cubicBezTo>
                  <a:cubicBezTo>
                    <a:pt x="1949" y="6349"/>
                    <a:pt x="1957" y="6321"/>
                    <a:pt x="1965" y="6291"/>
                  </a:cubicBezTo>
                  <a:cubicBezTo>
                    <a:pt x="1970" y="6278"/>
                    <a:pt x="1994" y="6218"/>
                    <a:pt x="1993" y="6218"/>
                  </a:cubicBezTo>
                  <a:lnTo>
                    <a:pt x="1993" y="6218"/>
                  </a:lnTo>
                  <a:cubicBezTo>
                    <a:pt x="1993" y="6218"/>
                    <a:pt x="1991" y="6221"/>
                    <a:pt x="1988" y="6229"/>
                  </a:cubicBezTo>
                  <a:lnTo>
                    <a:pt x="1988" y="6229"/>
                  </a:lnTo>
                  <a:cubicBezTo>
                    <a:pt x="2003" y="6194"/>
                    <a:pt x="2021" y="6160"/>
                    <a:pt x="2040" y="6127"/>
                  </a:cubicBezTo>
                  <a:cubicBezTo>
                    <a:pt x="2110" y="6000"/>
                    <a:pt x="2175" y="5930"/>
                    <a:pt x="2308" y="5813"/>
                  </a:cubicBezTo>
                  <a:cubicBezTo>
                    <a:pt x="2350" y="5775"/>
                    <a:pt x="2340" y="5785"/>
                    <a:pt x="2401" y="5742"/>
                  </a:cubicBezTo>
                  <a:cubicBezTo>
                    <a:pt x="2439" y="5716"/>
                    <a:pt x="2477" y="5692"/>
                    <a:pt x="2517" y="5670"/>
                  </a:cubicBezTo>
                  <a:cubicBezTo>
                    <a:pt x="2604" y="5618"/>
                    <a:pt x="2697" y="5573"/>
                    <a:pt x="2777" y="5543"/>
                  </a:cubicBezTo>
                  <a:cubicBezTo>
                    <a:pt x="2903" y="5495"/>
                    <a:pt x="3031" y="5457"/>
                    <a:pt x="3163" y="5427"/>
                  </a:cubicBezTo>
                  <a:lnTo>
                    <a:pt x="3163" y="5427"/>
                  </a:lnTo>
                  <a:cubicBezTo>
                    <a:pt x="3312" y="5411"/>
                    <a:pt x="3459" y="5387"/>
                    <a:pt x="3604" y="5360"/>
                  </a:cubicBezTo>
                  <a:cubicBezTo>
                    <a:pt x="3878" y="5307"/>
                    <a:pt x="3829" y="4848"/>
                    <a:pt x="3559" y="4848"/>
                  </a:cubicBezTo>
                  <a:cubicBezTo>
                    <a:pt x="3551" y="4848"/>
                    <a:pt x="3543" y="4849"/>
                    <a:pt x="3535" y="4850"/>
                  </a:cubicBezTo>
                  <a:cubicBezTo>
                    <a:pt x="3400" y="4863"/>
                    <a:pt x="3260" y="4884"/>
                    <a:pt x="3119" y="4914"/>
                  </a:cubicBezTo>
                  <a:lnTo>
                    <a:pt x="3119" y="4914"/>
                  </a:lnTo>
                  <a:cubicBezTo>
                    <a:pt x="2989" y="4929"/>
                    <a:pt x="2857" y="4938"/>
                    <a:pt x="2727" y="4938"/>
                  </a:cubicBezTo>
                  <a:cubicBezTo>
                    <a:pt x="2527" y="4938"/>
                    <a:pt x="2329" y="4917"/>
                    <a:pt x="2141" y="4868"/>
                  </a:cubicBezTo>
                  <a:cubicBezTo>
                    <a:pt x="1967" y="4821"/>
                    <a:pt x="1871" y="4785"/>
                    <a:pt x="1719" y="4684"/>
                  </a:cubicBezTo>
                  <a:cubicBezTo>
                    <a:pt x="1705" y="4676"/>
                    <a:pt x="1693" y="4666"/>
                    <a:pt x="1679" y="4658"/>
                  </a:cubicBezTo>
                  <a:cubicBezTo>
                    <a:pt x="1678" y="4657"/>
                    <a:pt x="1677" y="4657"/>
                    <a:pt x="1676" y="4656"/>
                  </a:cubicBezTo>
                  <a:lnTo>
                    <a:pt x="1676" y="4656"/>
                  </a:lnTo>
                  <a:cubicBezTo>
                    <a:pt x="1675" y="4655"/>
                    <a:pt x="1673" y="4653"/>
                    <a:pt x="1667" y="4648"/>
                  </a:cubicBezTo>
                  <a:cubicBezTo>
                    <a:pt x="1641" y="4628"/>
                    <a:pt x="1617" y="4606"/>
                    <a:pt x="1592" y="4582"/>
                  </a:cubicBezTo>
                  <a:cubicBezTo>
                    <a:pt x="1568" y="4559"/>
                    <a:pt x="1546" y="4535"/>
                    <a:pt x="1526" y="4511"/>
                  </a:cubicBezTo>
                  <a:cubicBezTo>
                    <a:pt x="1522" y="4507"/>
                    <a:pt x="1516" y="4499"/>
                    <a:pt x="1511" y="4492"/>
                  </a:cubicBezTo>
                  <a:lnTo>
                    <a:pt x="1511" y="4492"/>
                  </a:lnTo>
                  <a:cubicBezTo>
                    <a:pt x="1502" y="4479"/>
                    <a:pt x="1493" y="4466"/>
                    <a:pt x="1484" y="4453"/>
                  </a:cubicBezTo>
                  <a:cubicBezTo>
                    <a:pt x="1469" y="4430"/>
                    <a:pt x="1455" y="4406"/>
                    <a:pt x="1443" y="4382"/>
                  </a:cubicBezTo>
                  <a:cubicBezTo>
                    <a:pt x="1435" y="4368"/>
                    <a:pt x="1429" y="4356"/>
                    <a:pt x="1423" y="4343"/>
                  </a:cubicBezTo>
                  <a:lnTo>
                    <a:pt x="1423" y="4343"/>
                  </a:lnTo>
                  <a:cubicBezTo>
                    <a:pt x="1422" y="4340"/>
                    <a:pt x="1421" y="4336"/>
                    <a:pt x="1419" y="4332"/>
                  </a:cubicBezTo>
                  <a:cubicBezTo>
                    <a:pt x="1409" y="4307"/>
                    <a:pt x="1401" y="4281"/>
                    <a:pt x="1393" y="4255"/>
                  </a:cubicBezTo>
                  <a:cubicBezTo>
                    <a:pt x="1390" y="4244"/>
                    <a:pt x="1380" y="4197"/>
                    <a:pt x="1376" y="4177"/>
                  </a:cubicBezTo>
                  <a:lnTo>
                    <a:pt x="1376" y="4177"/>
                  </a:lnTo>
                  <a:cubicBezTo>
                    <a:pt x="1375" y="4165"/>
                    <a:pt x="1370" y="4119"/>
                    <a:pt x="1369" y="4106"/>
                  </a:cubicBezTo>
                  <a:cubicBezTo>
                    <a:pt x="1369" y="4072"/>
                    <a:pt x="1371" y="4037"/>
                    <a:pt x="1371" y="4003"/>
                  </a:cubicBezTo>
                  <a:cubicBezTo>
                    <a:pt x="1371" y="4000"/>
                    <a:pt x="1371" y="3996"/>
                    <a:pt x="1371" y="3992"/>
                  </a:cubicBezTo>
                  <a:lnTo>
                    <a:pt x="1371" y="3992"/>
                  </a:lnTo>
                  <a:cubicBezTo>
                    <a:pt x="1371" y="3993"/>
                    <a:pt x="1371" y="3993"/>
                    <a:pt x="1371" y="3993"/>
                  </a:cubicBezTo>
                  <a:cubicBezTo>
                    <a:pt x="1370" y="3993"/>
                    <a:pt x="1372" y="3977"/>
                    <a:pt x="1373" y="3969"/>
                  </a:cubicBezTo>
                  <a:cubicBezTo>
                    <a:pt x="1381" y="3931"/>
                    <a:pt x="1389" y="3892"/>
                    <a:pt x="1399" y="3856"/>
                  </a:cubicBezTo>
                  <a:cubicBezTo>
                    <a:pt x="1407" y="3824"/>
                    <a:pt x="1419" y="3792"/>
                    <a:pt x="1429" y="3761"/>
                  </a:cubicBezTo>
                  <a:cubicBezTo>
                    <a:pt x="1435" y="3742"/>
                    <a:pt x="1438" y="3734"/>
                    <a:pt x="1439" y="3731"/>
                  </a:cubicBezTo>
                  <a:lnTo>
                    <a:pt x="1439" y="3731"/>
                  </a:lnTo>
                  <a:cubicBezTo>
                    <a:pt x="1439" y="3731"/>
                    <a:pt x="1439" y="3731"/>
                    <a:pt x="1439" y="3731"/>
                  </a:cubicBezTo>
                  <a:cubicBezTo>
                    <a:pt x="1439" y="3731"/>
                    <a:pt x="1442" y="3727"/>
                    <a:pt x="1451" y="3709"/>
                  </a:cubicBezTo>
                  <a:cubicBezTo>
                    <a:pt x="1486" y="3642"/>
                    <a:pt x="1522" y="3578"/>
                    <a:pt x="1564" y="3515"/>
                  </a:cubicBezTo>
                  <a:cubicBezTo>
                    <a:pt x="1623" y="3429"/>
                    <a:pt x="1766" y="3282"/>
                    <a:pt x="1887" y="3187"/>
                  </a:cubicBezTo>
                  <a:cubicBezTo>
                    <a:pt x="2135" y="2994"/>
                    <a:pt x="2455" y="2857"/>
                    <a:pt x="2784" y="2765"/>
                  </a:cubicBezTo>
                  <a:lnTo>
                    <a:pt x="2784" y="2765"/>
                  </a:lnTo>
                  <a:cubicBezTo>
                    <a:pt x="2928" y="2738"/>
                    <a:pt x="3070" y="2706"/>
                    <a:pt x="3209" y="2671"/>
                  </a:cubicBezTo>
                  <a:lnTo>
                    <a:pt x="3209" y="2671"/>
                  </a:lnTo>
                  <a:cubicBezTo>
                    <a:pt x="3209" y="2671"/>
                    <a:pt x="3209" y="2671"/>
                    <a:pt x="3209" y="2671"/>
                  </a:cubicBezTo>
                  <a:cubicBezTo>
                    <a:pt x="3519" y="2593"/>
                    <a:pt x="3407" y="2167"/>
                    <a:pt x="3121" y="2167"/>
                  </a:cubicBezTo>
                  <a:cubicBezTo>
                    <a:pt x="3104" y="2167"/>
                    <a:pt x="3087" y="2168"/>
                    <a:pt x="3070" y="2171"/>
                  </a:cubicBezTo>
                  <a:cubicBezTo>
                    <a:pt x="2936" y="2194"/>
                    <a:pt x="2800" y="2223"/>
                    <a:pt x="2664" y="2260"/>
                  </a:cubicBezTo>
                  <a:lnTo>
                    <a:pt x="2664" y="2260"/>
                  </a:lnTo>
                  <a:cubicBezTo>
                    <a:pt x="2404" y="2308"/>
                    <a:pt x="2136" y="2340"/>
                    <a:pt x="1881" y="2340"/>
                  </a:cubicBezTo>
                  <a:cubicBezTo>
                    <a:pt x="1744" y="2340"/>
                    <a:pt x="1610" y="2331"/>
                    <a:pt x="1484" y="2310"/>
                  </a:cubicBezTo>
                  <a:cubicBezTo>
                    <a:pt x="1385" y="2294"/>
                    <a:pt x="1288" y="2272"/>
                    <a:pt x="1191" y="2244"/>
                  </a:cubicBezTo>
                  <a:cubicBezTo>
                    <a:pt x="1078" y="2207"/>
                    <a:pt x="1076" y="2207"/>
                    <a:pt x="986" y="2161"/>
                  </a:cubicBezTo>
                  <a:cubicBezTo>
                    <a:pt x="954" y="2145"/>
                    <a:pt x="921" y="2127"/>
                    <a:pt x="891" y="2107"/>
                  </a:cubicBezTo>
                  <a:cubicBezTo>
                    <a:pt x="876" y="2098"/>
                    <a:pt x="821" y="2059"/>
                    <a:pt x="813" y="2054"/>
                  </a:cubicBezTo>
                  <a:lnTo>
                    <a:pt x="813" y="2054"/>
                  </a:lnTo>
                  <a:cubicBezTo>
                    <a:pt x="800" y="2043"/>
                    <a:pt x="762" y="2010"/>
                    <a:pt x="752" y="2000"/>
                  </a:cubicBezTo>
                  <a:cubicBezTo>
                    <a:pt x="724" y="1974"/>
                    <a:pt x="700" y="1945"/>
                    <a:pt x="675" y="1915"/>
                  </a:cubicBezTo>
                  <a:lnTo>
                    <a:pt x="675" y="1915"/>
                  </a:lnTo>
                  <a:cubicBezTo>
                    <a:pt x="687" y="1929"/>
                    <a:pt x="692" y="1935"/>
                    <a:pt x="692" y="1935"/>
                  </a:cubicBezTo>
                  <a:cubicBezTo>
                    <a:pt x="693" y="1935"/>
                    <a:pt x="659" y="1891"/>
                    <a:pt x="651" y="1881"/>
                  </a:cubicBezTo>
                  <a:cubicBezTo>
                    <a:pt x="637" y="1855"/>
                    <a:pt x="623" y="1831"/>
                    <a:pt x="609" y="1804"/>
                  </a:cubicBezTo>
                  <a:cubicBezTo>
                    <a:pt x="607" y="1801"/>
                    <a:pt x="605" y="1797"/>
                    <a:pt x="603" y="1792"/>
                  </a:cubicBezTo>
                  <a:lnTo>
                    <a:pt x="603" y="1792"/>
                  </a:lnTo>
                  <a:cubicBezTo>
                    <a:pt x="604" y="1795"/>
                    <a:pt x="605" y="1798"/>
                    <a:pt x="607" y="1802"/>
                  </a:cubicBezTo>
                  <a:cubicBezTo>
                    <a:pt x="605" y="1796"/>
                    <a:pt x="602" y="1791"/>
                    <a:pt x="600" y="1785"/>
                  </a:cubicBezTo>
                  <a:lnTo>
                    <a:pt x="600" y="1785"/>
                  </a:lnTo>
                  <a:cubicBezTo>
                    <a:pt x="601" y="1787"/>
                    <a:pt x="602" y="1789"/>
                    <a:pt x="603" y="1792"/>
                  </a:cubicBezTo>
                  <a:lnTo>
                    <a:pt x="603" y="1792"/>
                  </a:lnTo>
                  <a:cubicBezTo>
                    <a:pt x="600" y="1783"/>
                    <a:pt x="597" y="1777"/>
                    <a:pt x="596" y="1773"/>
                  </a:cubicBezTo>
                  <a:lnTo>
                    <a:pt x="596" y="1773"/>
                  </a:lnTo>
                  <a:cubicBezTo>
                    <a:pt x="597" y="1777"/>
                    <a:pt x="599" y="1781"/>
                    <a:pt x="600" y="1785"/>
                  </a:cubicBezTo>
                  <a:lnTo>
                    <a:pt x="600" y="1785"/>
                  </a:lnTo>
                  <a:cubicBezTo>
                    <a:pt x="597" y="1777"/>
                    <a:pt x="595" y="1770"/>
                    <a:pt x="595" y="1770"/>
                  </a:cubicBezTo>
                  <a:lnTo>
                    <a:pt x="595" y="1770"/>
                  </a:lnTo>
                  <a:cubicBezTo>
                    <a:pt x="595" y="1770"/>
                    <a:pt x="595" y="1771"/>
                    <a:pt x="596" y="1773"/>
                  </a:cubicBezTo>
                  <a:lnTo>
                    <a:pt x="596" y="1773"/>
                  </a:lnTo>
                  <a:cubicBezTo>
                    <a:pt x="594" y="1767"/>
                    <a:pt x="592" y="1761"/>
                    <a:pt x="591" y="1754"/>
                  </a:cubicBezTo>
                  <a:cubicBezTo>
                    <a:pt x="581" y="1724"/>
                    <a:pt x="573" y="1693"/>
                    <a:pt x="566" y="1663"/>
                  </a:cubicBezTo>
                  <a:lnTo>
                    <a:pt x="566" y="1663"/>
                  </a:lnTo>
                  <a:cubicBezTo>
                    <a:pt x="564" y="1650"/>
                    <a:pt x="563" y="1638"/>
                    <a:pt x="563" y="1625"/>
                  </a:cubicBezTo>
                  <a:cubicBezTo>
                    <a:pt x="563" y="1597"/>
                    <a:pt x="563" y="1569"/>
                    <a:pt x="563" y="1540"/>
                  </a:cubicBezTo>
                  <a:cubicBezTo>
                    <a:pt x="563" y="1536"/>
                    <a:pt x="563" y="1531"/>
                    <a:pt x="563" y="1527"/>
                  </a:cubicBezTo>
                  <a:lnTo>
                    <a:pt x="563" y="1527"/>
                  </a:lnTo>
                  <a:cubicBezTo>
                    <a:pt x="563" y="1527"/>
                    <a:pt x="563" y="1527"/>
                    <a:pt x="563" y="1527"/>
                  </a:cubicBezTo>
                  <a:cubicBezTo>
                    <a:pt x="562" y="1527"/>
                    <a:pt x="564" y="1500"/>
                    <a:pt x="567" y="1490"/>
                  </a:cubicBezTo>
                  <a:lnTo>
                    <a:pt x="567" y="1490"/>
                  </a:lnTo>
                  <a:cubicBezTo>
                    <a:pt x="567" y="1490"/>
                    <a:pt x="567" y="1490"/>
                    <a:pt x="567" y="1490"/>
                  </a:cubicBezTo>
                  <a:cubicBezTo>
                    <a:pt x="575" y="1456"/>
                    <a:pt x="583" y="1421"/>
                    <a:pt x="593" y="1387"/>
                  </a:cubicBezTo>
                  <a:cubicBezTo>
                    <a:pt x="597" y="1374"/>
                    <a:pt x="618" y="1323"/>
                    <a:pt x="617" y="1323"/>
                  </a:cubicBezTo>
                  <a:lnTo>
                    <a:pt x="617" y="1323"/>
                  </a:lnTo>
                  <a:cubicBezTo>
                    <a:pt x="616" y="1323"/>
                    <a:pt x="613" y="1330"/>
                    <a:pt x="605" y="1349"/>
                  </a:cubicBezTo>
                  <a:cubicBezTo>
                    <a:pt x="617" y="1319"/>
                    <a:pt x="631" y="1292"/>
                    <a:pt x="645" y="1264"/>
                  </a:cubicBezTo>
                  <a:cubicBezTo>
                    <a:pt x="661" y="1234"/>
                    <a:pt x="681" y="1204"/>
                    <a:pt x="700" y="1174"/>
                  </a:cubicBezTo>
                  <a:cubicBezTo>
                    <a:pt x="710" y="1159"/>
                    <a:pt x="720" y="1147"/>
                    <a:pt x="728" y="1133"/>
                  </a:cubicBezTo>
                  <a:cubicBezTo>
                    <a:pt x="736" y="1123"/>
                    <a:pt x="740" y="1118"/>
                    <a:pt x="740" y="1118"/>
                  </a:cubicBezTo>
                  <a:lnTo>
                    <a:pt x="740" y="1118"/>
                  </a:lnTo>
                  <a:cubicBezTo>
                    <a:pt x="741" y="1118"/>
                    <a:pt x="738" y="1122"/>
                    <a:pt x="731" y="1131"/>
                  </a:cubicBezTo>
                  <a:lnTo>
                    <a:pt x="731" y="1131"/>
                  </a:lnTo>
                  <a:cubicBezTo>
                    <a:pt x="738" y="1122"/>
                    <a:pt x="744" y="1115"/>
                    <a:pt x="752" y="1107"/>
                  </a:cubicBezTo>
                  <a:cubicBezTo>
                    <a:pt x="800" y="1055"/>
                    <a:pt x="849" y="1004"/>
                    <a:pt x="903" y="956"/>
                  </a:cubicBezTo>
                  <a:cubicBezTo>
                    <a:pt x="914" y="946"/>
                    <a:pt x="925" y="937"/>
                    <a:pt x="937" y="928"/>
                  </a:cubicBezTo>
                  <a:lnTo>
                    <a:pt x="937" y="928"/>
                  </a:lnTo>
                  <a:cubicBezTo>
                    <a:pt x="937" y="928"/>
                    <a:pt x="937" y="928"/>
                    <a:pt x="937" y="928"/>
                  </a:cubicBezTo>
                  <a:cubicBezTo>
                    <a:pt x="937" y="928"/>
                    <a:pt x="952" y="916"/>
                    <a:pt x="958" y="914"/>
                  </a:cubicBezTo>
                  <a:cubicBezTo>
                    <a:pt x="1000" y="883"/>
                    <a:pt x="1042" y="855"/>
                    <a:pt x="1087" y="829"/>
                  </a:cubicBezTo>
                  <a:cubicBezTo>
                    <a:pt x="1472" y="597"/>
                    <a:pt x="1948" y="516"/>
                    <a:pt x="2424" y="516"/>
                  </a:cubicBezTo>
                  <a:cubicBezTo>
                    <a:pt x="2435" y="516"/>
                    <a:pt x="2447" y="516"/>
                    <a:pt x="2459" y="516"/>
                  </a:cubicBezTo>
                  <a:cubicBezTo>
                    <a:pt x="2460" y="517"/>
                    <a:pt x="2462" y="517"/>
                    <a:pt x="2463" y="517"/>
                  </a:cubicBezTo>
                  <a:cubicBezTo>
                    <a:pt x="2792" y="517"/>
                    <a:pt x="2790" y="3"/>
                    <a:pt x="2459" y="1"/>
                  </a:cubicBezTo>
                  <a:cubicBezTo>
                    <a:pt x="2444" y="0"/>
                    <a:pt x="2428" y="0"/>
                    <a:pt x="24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5411575" y="-1083325"/>
              <a:ext cx="149750" cy="544100"/>
            </a:xfrm>
            <a:custGeom>
              <a:avLst/>
              <a:gdLst/>
              <a:ahLst/>
              <a:cxnLst/>
              <a:rect l="l" t="t" r="r" b="b"/>
              <a:pathLst>
                <a:path w="5990" h="21764" extrusionOk="0">
                  <a:moveTo>
                    <a:pt x="315" y="1"/>
                  </a:moveTo>
                  <a:cubicBezTo>
                    <a:pt x="160" y="1"/>
                    <a:pt x="1" y="127"/>
                    <a:pt x="56" y="321"/>
                  </a:cubicBezTo>
                  <a:cubicBezTo>
                    <a:pt x="825" y="3108"/>
                    <a:pt x="1547" y="5908"/>
                    <a:pt x="2244" y="8713"/>
                  </a:cubicBezTo>
                  <a:cubicBezTo>
                    <a:pt x="2913" y="11408"/>
                    <a:pt x="3562" y="14108"/>
                    <a:pt x="4229" y="16803"/>
                  </a:cubicBezTo>
                  <a:cubicBezTo>
                    <a:pt x="4624" y="18397"/>
                    <a:pt x="5028" y="19989"/>
                    <a:pt x="5441" y="21579"/>
                  </a:cubicBezTo>
                  <a:cubicBezTo>
                    <a:pt x="5474" y="21708"/>
                    <a:pt x="5572" y="21763"/>
                    <a:pt x="5674" y="21763"/>
                  </a:cubicBezTo>
                  <a:cubicBezTo>
                    <a:pt x="5828" y="21763"/>
                    <a:pt x="5990" y="21636"/>
                    <a:pt x="5939" y="21440"/>
                  </a:cubicBezTo>
                  <a:cubicBezTo>
                    <a:pt x="5217" y="18665"/>
                    <a:pt x="4532" y="15880"/>
                    <a:pt x="3851" y="13092"/>
                  </a:cubicBezTo>
                  <a:cubicBezTo>
                    <a:pt x="3192" y="10390"/>
                    <a:pt x="2532" y="7687"/>
                    <a:pt x="1837" y="4993"/>
                  </a:cubicBezTo>
                  <a:cubicBezTo>
                    <a:pt x="1424" y="3386"/>
                    <a:pt x="997" y="1782"/>
                    <a:pt x="553" y="184"/>
                  </a:cubicBezTo>
                  <a:cubicBezTo>
                    <a:pt x="518" y="56"/>
                    <a:pt x="417" y="1"/>
                    <a:pt x="3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5460625" y="-1115625"/>
              <a:ext cx="329825" cy="90200"/>
            </a:xfrm>
            <a:custGeom>
              <a:avLst/>
              <a:gdLst/>
              <a:ahLst/>
              <a:cxnLst/>
              <a:rect l="l" t="t" r="r" b="b"/>
              <a:pathLst>
                <a:path w="13193" h="3608" extrusionOk="0">
                  <a:moveTo>
                    <a:pt x="12818" y="1"/>
                  </a:moveTo>
                  <a:cubicBezTo>
                    <a:pt x="12797" y="1"/>
                    <a:pt x="12775" y="3"/>
                    <a:pt x="12752" y="9"/>
                  </a:cubicBezTo>
                  <a:cubicBezTo>
                    <a:pt x="9499" y="762"/>
                    <a:pt x="6256" y="1562"/>
                    <a:pt x="3021" y="2393"/>
                  </a:cubicBezTo>
                  <a:cubicBezTo>
                    <a:pt x="2114" y="2625"/>
                    <a:pt x="1205" y="2860"/>
                    <a:pt x="298" y="3100"/>
                  </a:cubicBezTo>
                  <a:cubicBezTo>
                    <a:pt x="1" y="3176"/>
                    <a:pt x="94" y="3608"/>
                    <a:pt x="364" y="3608"/>
                  </a:cubicBezTo>
                  <a:cubicBezTo>
                    <a:pt x="387" y="3608"/>
                    <a:pt x="410" y="3605"/>
                    <a:pt x="435" y="3598"/>
                  </a:cubicBezTo>
                  <a:cubicBezTo>
                    <a:pt x="3666" y="2749"/>
                    <a:pt x="6905" y="1931"/>
                    <a:pt x="10152" y="1153"/>
                  </a:cubicBezTo>
                  <a:cubicBezTo>
                    <a:pt x="11063" y="934"/>
                    <a:pt x="11976" y="718"/>
                    <a:pt x="12891" y="506"/>
                  </a:cubicBezTo>
                  <a:cubicBezTo>
                    <a:pt x="13192" y="437"/>
                    <a:pt x="13094" y="1"/>
                    <a:pt x="128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5480700" y="-1057625"/>
              <a:ext cx="329575" cy="95325"/>
            </a:xfrm>
            <a:custGeom>
              <a:avLst/>
              <a:gdLst/>
              <a:ahLst/>
              <a:cxnLst/>
              <a:rect l="l" t="t" r="r" b="b"/>
              <a:pathLst>
                <a:path w="13183" h="3813" extrusionOk="0">
                  <a:moveTo>
                    <a:pt x="12833" y="0"/>
                  </a:moveTo>
                  <a:cubicBezTo>
                    <a:pt x="12808" y="0"/>
                    <a:pt x="12782" y="4"/>
                    <a:pt x="12755" y="12"/>
                  </a:cubicBezTo>
                  <a:cubicBezTo>
                    <a:pt x="9530" y="966"/>
                    <a:pt x="6275" y="1806"/>
                    <a:pt x="3016" y="2624"/>
                  </a:cubicBezTo>
                  <a:cubicBezTo>
                    <a:pt x="2111" y="2852"/>
                    <a:pt x="1204" y="3078"/>
                    <a:pt x="300" y="3303"/>
                  </a:cubicBezTo>
                  <a:cubicBezTo>
                    <a:pt x="1" y="3378"/>
                    <a:pt x="96" y="3812"/>
                    <a:pt x="368" y="3812"/>
                  </a:cubicBezTo>
                  <a:cubicBezTo>
                    <a:pt x="390" y="3812"/>
                    <a:pt x="413" y="3809"/>
                    <a:pt x="437" y="3803"/>
                  </a:cubicBezTo>
                  <a:cubicBezTo>
                    <a:pt x="3700" y="2991"/>
                    <a:pt x="6960" y="2177"/>
                    <a:pt x="10199" y="1280"/>
                  </a:cubicBezTo>
                  <a:cubicBezTo>
                    <a:pt x="11100" y="1032"/>
                    <a:pt x="11997" y="776"/>
                    <a:pt x="12892" y="512"/>
                  </a:cubicBezTo>
                  <a:cubicBezTo>
                    <a:pt x="13183" y="426"/>
                    <a:pt x="13095" y="0"/>
                    <a:pt x="12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498750" y="-993100"/>
              <a:ext cx="326575" cy="96725"/>
            </a:xfrm>
            <a:custGeom>
              <a:avLst/>
              <a:gdLst/>
              <a:ahLst/>
              <a:cxnLst/>
              <a:rect l="l" t="t" r="r" b="b"/>
              <a:pathLst>
                <a:path w="13063" h="3869" extrusionOk="0">
                  <a:moveTo>
                    <a:pt x="12706" y="1"/>
                  </a:moveTo>
                  <a:cubicBezTo>
                    <a:pt x="12682" y="1"/>
                    <a:pt x="12657" y="4"/>
                    <a:pt x="12631" y="11"/>
                  </a:cubicBezTo>
                  <a:cubicBezTo>
                    <a:pt x="9489" y="876"/>
                    <a:pt x="6345" y="1730"/>
                    <a:pt x="3199" y="2579"/>
                  </a:cubicBezTo>
                  <a:cubicBezTo>
                    <a:pt x="2232" y="2841"/>
                    <a:pt x="1264" y="3101"/>
                    <a:pt x="297" y="3361"/>
                  </a:cubicBezTo>
                  <a:cubicBezTo>
                    <a:pt x="0" y="3439"/>
                    <a:pt x="93" y="3869"/>
                    <a:pt x="361" y="3869"/>
                  </a:cubicBezTo>
                  <a:cubicBezTo>
                    <a:pt x="384" y="3869"/>
                    <a:pt x="409" y="3865"/>
                    <a:pt x="434" y="3858"/>
                  </a:cubicBezTo>
                  <a:cubicBezTo>
                    <a:pt x="3675" y="2990"/>
                    <a:pt x="6916" y="2113"/>
                    <a:pt x="10152" y="1228"/>
                  </a:cubicBezTo>
                  <a:cubicBezTo>
                    <a:pt x="11025" y="991"/>
                    <a:pt x="11896" y="751"/>
                    <a:pt x="12768" y="511"/>
                  </a:cubicBezTo>
                  <a:cubicBezTo>
                    <a:pt x="13063" y="429"/>
                    <a:pt x="12973" y="1"/>
                    <a:pt x="12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518650" y="-932150"/>
              <a:ext cx="319500" cy="100075"/>
            </a:xfrm>
            <a:custGeom>
              <a:avLst/>
              <a:gdLst/>
              <a:ahLst/>
              <a:cxnLst/>
              <a:rect l="l" t="t" r="r" b="b"/>
              <a:pathLst>
                <a:path w="12780" h="4003" extrusionOk="0">
                  <a:moveTo>
                    <a:pt x="12428" y="0"/>
                  </a:moveTo>
                  <a:cubicBezTo>
                    <a:pt x="12404" y="0"/>
                    <a:pt x="12378" y="4"/>
                    <a:pt x="12351" y="12"/>
                  </a:cubicBezTo>
                  <a:cubicBezTo>
                    <a:pt x="9213" y="929"/>
                    <a:pt x="6061" y="1795"/>
                    <a:pt x="2921" y="2710"/>
                  </a:cubicBezTo>
                  <a:cubicBezTo>
                    <a:pt x="2042" y="2966"/>
                    <a:pt x="1166" y="3224"/>
                    <a:pt x="289" y="3490"/>
                  </a:cubicBezTo>
                  <a:cubicBezTo>
                    <a:pt x="0" y="3579"/>
                    <a:pt x="88" y="4002"/>
                    <a:pt x="348" y="4002"/>
                  </a:cubicBezTo>
                  <a:cubicBezTo>
                    <a:pt x="373" y="4002"/>
                    <a:pt x="400" y="3999"/>
                    <a:pt x="428" y="3990"/>
                  </a:cubicBezTo>
                  <a:cubicBezTo>
                    <a:pt x="3556" y="3041"/>
                    <a:pt x="6706" y="2168"/>
                    <a:pt x="9850" y="1271"/>
                  </a:cubicBezTo>
                  <a:cubicBezTo>
                    <a:pt x="10731" y="1021"/>
                    <a:pt x="11610" y="767"/>
                    <a:pt x="12488" y="512"/>
                  </a:cubicBezTo>
                  <a:cubicBezTo>
                    <a:pt x="12780" y="427"/>
                    <a:pt x="12691" y="0"/>
                    <a:pt x="12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530100" y="-866400"/>
              <a:ext cx="319000" cy="101650"/>
            </a:xfrm>
            <a:custGeom>
              <a:avLst/>
              <a:gdLst/>
              <a:ahLst/>
              <a:cxnLst/>
              <a:rect l="l" t="t" r="r" b="b"/>
              <a:pathLst>
                <a:path w="12760" h="4066" extrusionOk="0">
                  <a:moveTo>
                    <a:pt x="12414" y="1"/>
                  </a:moveTo>
                  <a:cubicBezTo>
                    <a:pt x="12388" y="1"/>
                    <a:pt x="12361" y="5"/>
                    <a:pt x="12333" y="14"/>
                  </a:cubicBezTo>
                  <a:cubicBezTo>
                    <a:pt x="9205" y="973"/>
                    <a:pt x="6107" y="2033"/>
                    <a:pt x="2949" y="2896"/>
                  </a:cubicBezTo>
                  <a:cubicBezTo>
                    <a:pt x="2072" y="3136"/>
                    <a:pt x="1189" y="3359"/>
                    <a:pt x="303" y="3559"/>
                  </a:cubicBezTo>
                  <a:cubicBezTo>
                    <a:pt x="0" y="3627"/>
                    <a:pt x="99" y="4066"/>
                    <a:pt x="377" y="4066"/>
                  </a:cubicBezTo>
                  <a:cubicBezTo>
                    <a:pt x="397" y="4066"/>
                    <a:pt x="418" y="4064"/>
                    <a:pt x="440" y="4059"/>
                  </a:cubicBezTo>
                  <a:cubicBezTo>
                    <a:pt x="3634" y="3337"/>
                    <a:pt x="6752" y="2321"/>
                    <a:pt x="9868" y="1330"/>
                  </a:cubicBezTo>
                  <a:cubicBezTo>
                    <a:pt x="10734" y="1054"/>
                    <a:pt x="11601" y="780"/>
                    <a:pt x="12472" y="512"/>
                  </a:cubicBezTo>
                  <a:cubicBezTo>
                    <a:pt x="12760" y="424"/>
                    <a:pt x="12674" y="1"/>
                    <a:pt x="12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5546900" y="-793875"/>
              <a:ext cx="320650" cy="96450"/>
            </a:xfrm>
            <a:custGeom>
              <a:avLst/>
              <a:gdLst/>
              <a:ahLst/>
              <a:cxnLst/>
              <a:rect l="l" t="t" r="r" b="b"/>
              <a:pathLst>
                <a:path w="12826" h="3858" extrusionOk="0">
                  <a:moveTo>
                    <a:pt x="12490" y="0"/>
                  </a:moveTo>
                  <a:cubicBezTo>
                    <a:pt x="12464" y="0"/>
                    <a:pt x="12435" y="5"/>
                    <a:pt x="12404" y="15"/>
                  </a:cubicBezTo>
                  <a:cubicBezTo>
                    <a:pt x="9351" y="1047"/>
                    <a:pt x="6225" y="1841"/>
                    <a:pt x="3103" y="2633"/>
                  </a:cubicBezTo>
                  <a:cubicBezTo>
                    <a:pt x="2168" y="2871"/>
                    <a:pt x="1233" y="3109"/>
                    <a:pt x="298" y="3351"/>
                  </a:cubicBezTo>
                  <a:cubicBezTo>
                    <a:pt x="0" y="3427"/>
                    <a:pt x="94" y="3858"/>
                    <a:pt x="365" y="3858"/>
                  </a:cubicBezTo>
                  <a:cubicBezTo>
                    <a:pt x="388" y="3858"/>
                    <a:pt x="412" y="3855"/>
                    <a:pt x="437" y="3848"/>
                  </a:cubicBezTo>
                  <a:cubicBezTo>
                    <a:pt x="3623" y="3024"/>
                    <a:pt x="6832" y="2262"/>
                    <a:pt x="9988" y="1323"/>
                  </a:cubicBezTo>
                  <a:cubicBezTo>
                    <a:pt x="10844" y="1069"/>
                    <a:pt x="11697" y="801"/>
                    <a:pt x="12543" y="515"/>
                  </a:cubicBezTo>
                  <a:cubicBezTo>
                    <a:pt x="12826" y="418"/>
                    <a:pt x="12744" y="0"/>
                    <a:pt x="12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5558925" y="-726250"/>
              <a:ext cx="326125" cy="99375"/>
            </a:xfrm>
            <a:custGeom>
              <a:avLst/>
              <a:gdLst/>
              <a:ahLst/>
              <a:cxnLst/>
              <a:rect l="l" t="t" r="r" b="b"/>
              <a:pathLst>
                <a:path w="13045" h="3975" extrusionOk="0">
                  <a:moveTo>
                    <a:pt x="12695" y="1"/>
                  </a:moveTo>
                  <a:cubicBezTo>
                    <a:pt x="12670" y="1"/>
                    <a:pt x="12644" y="5"/>
                    <a:pt x="12617" y="13"/>
                  </a:cubicBezTo>
                  <a:cubicBezTo>
                    <a:pt x="9457" y="966"/>
                    <a:pt x="6300" y="1927"/>
                    <a:pt x="3108" y="2766"/>
                  </a:cubicBezTo>
                  <a:cubicBezTo>
                    <a:pt x="2175" y="3010"/>
                    <a:pt x="1240" y="3243"/>
                    <a:pt x="302" y="3467"/>
                  </a:cubicBezTo>
                  <a:cubicBezTo>
                    <a:pt x="1" y="3538"/>
                    <a:pt x="98" y="3975"/>
                    <a:pt x="374" y="3975"/>
                  </a:cubicBezTo>
                  <a:cubicBezTo>
                    <a:pt x="395" y="3975"/>
                    <a:pt x="417" y="3972"/>
                    <a:pt x="440" y="3967"/>
                  </a:cubicBezTo>
                  <a:cubicBezTo>
                    <a:pt x="3686" y="3193"/>
                    <a:pt x="6893" y="2274"/>
                    <a:pt x="10089" y="1315"/>
                  </a:cubicBezTo>
                  <a:cubicBezTo>
                    <a:pt x="10978" y="1049"/>
                    <a:pt x="11865" y="781"/>
                    <a:pt x="12754" y="513"/>
                  </a:cubicBezTo>
                  <a:cubicBezTo>
                    <a:pt x="13045" y="426"/>
                    <a:pt x="12957" y="1"/>
                    <a:pt x="126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5575200" y="-664400"/>
              <a:ext cx="324375" cy="92900"/>
            </a:xfrm>
            <a:custGeom>
              <a:avLst/>
              <a:gdLst/>
              <a:ahLst/>
              <a:cxnLst/>
              <a:rect l="l" t="t" r="r" b="b"/>
              <a:pathLst>
                <a:path w="12975" h="3716" extrusionOk="0">
                  <a:moveTo>
                    <a:pt x="12594" y="1"/>
                  </a:moveTo>
                  <a:cubicBezTo>
                    <a:pt x="12574" y="1"/>
                    <a:pt x="12553" y="3"/>
                    <a:pt x="12532" y="8"/>
                  </a:cubicBezTo>
                  <a:cubicBezTo>
                    <a:pt x="9311" y="713"/>
                    <a:pt x="6155" y="1676"/>
                    <a:pt x="2973" y="2529"/>
                  </a:cubicBezTo>
                  <a:cubicBezTo>
                    <a:pt x="2084" y="2767"/>
                    <a:pt x="1195" y="2996"/>
                    <a:pt x="300" y="3208"/>
                  </a:cubicBezTo>
                  <a:cubicBezTo>
                    <a:pt x="1" y="3279"/>
                    <a:pt x="98" y="3716"/>
                    <a:pt x="374" y="3716"/>
                  </a:cubicBezTo>
                  <a:cubicBezTo>
                    <a:pt x="395" y="3716"/>
                    <a:pt x="417" y="3713"/>
                    <a:pt x="440" y="3708"/>
                  </a:cubicBezTo>
                  <a:cubicBezTo>
                    <a:pt x="3662" y="2942"/>
                    <a:pt x="6830" y="1965"/>
                    <a:pt x="10037" y="1138"/>
                  </a:cubicBezTo>
                  <a:cubicBezTo>
                    <a:pt x="10912" y="915"/>
                    <a:pt x="11788" y="701"/>
                    <a:pt x="12669" y="507"/>
                  </a:cubicBezTo>
                  <a:cubicBezTo>
                    <a:pt x="12974" y="441"/>
                    <a:pt x="12875" y="1"/>
                    <a:pt x="125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0" name="Google Shape;80;p3"/>
          <p:cNvGrpSpPr/>
          <p:nvPr/>
        </p:nvGrpSpPr>
        <p:grpSpPr>
          <a:xfrm rot="-3520717" flipH="1">
            <a:off x="1947046" y="3795023"/>
            <a:ext cx="880707" cy="1617949"/>
            <a:chOff x="2953125" y="-1289475"/>
            <a:chExt cx="479850" cy="881575"/>
          </a:xfrm>
        </p:grpSpPr>
        <p:sp>
          <p:nvSpPr>
            <p:cNvPr id="81" name="Google Shape;81;p3"/>
            <p:cNvSpPr/>
            <p:nvPr/>
          </p:nvSpPr>
          <p:spPr>
            <a:xfrm>
              <a:off x="2953125" y="-1289475"/>
              <a:ext cx="479850" cy="881575"/>
            </a:xfrm>
            <a:custGeom>
              <a:avLst/>
              <a:gdLst/>
              <a:ahLst/>
              <a:cxnLst/>
              <a:rect l="l" t="t" r="r" b="b"/>
              <a:pathLst>
                <a:path w="19194" h="35263" extrusionOk="0">
                  <a:moveTo>
                    <a:pt x="11960" y="1"/>
                  </a:moveTo>
                  <a:cubicBezTo>
                    <a:pt x="11874" y="1"/>
                    <a:pt x="11790" y="55"/>
                    <a:pt x="11759" y="140"/>
                  </a:cubicBezTo>
                  <a:cubicBezTo>
                    <a:pt x="7841" y="10870"/>
                    <a:pt x="3919" y="21600"/>
                    <a:pt x="1" y="32331"/>
                  </a:cubicBezTo>
                  <a:lnTo>
                    <a:pt x="126" y="32603"/>
                  </a:lnTo>
                  <a:cubicBezTo>
                    <a:pt x="2460" y="33483"/>
                    <a:pt x="4789" y="34366"/>
                    <a:pt x="7121" y="35249"/>
                  </a:cubicBezTo>
                  <a:cubicBezTo>
                    <a:pt x="7145" y="35258"/>
                    <a:pt x="7170" y="35262"/>
                    <a:pt x="7194" y="35262"/>
                  </a:cubicBezTo>
                  <a:cubicBezTo>
                    <a:pt x="7280" y="35262"/>
                    <a:pt x="7362" y="35207"/>
                    <a:pt x="7395" y="35124"/>
                  </a:cubicBezTo>
                  <a:cubicBezTo>
                    <a:pt x="11416" y="24430"/>
                    <a:pt x="15253" y="13670"/>
                    <a:pt x="19153" y="2934"/>
                  </a:cubicBezTo>
                  <a:cubicBezTo>
                    <a:pt x="19194" y="2823"/>
                    <a:pt x="19137" y="2702"/>
                    <a:pt x="19028" y="2660"/>
                  </a:cubicBezTo>
                  <a:cubicBezTo>
                    <a:pt x="16697" y="1779"/>
                    <a:pt x="14365" y="896"/>
                    <a:pt x="12031" y="13"/>
                  </a:cubicBezTo>
                  <a:cubicBezTo>
                    <a:pt x="12008" y="5"/>
                    <a:pt x="11984" y="1"/>
                    <a:pt x="119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2963675" y="-1232075"/>
              <a:ext cx="351500" cy="733075"/>
            </a:xfrm>
            <a:custGeom>
              <a:avLst/>
              <a:gdLst/>
              <a:ahLst/>
              <a:cxnLst/>
              <a:rect l="l" t="t" r="r" b="b"/>
              <a:pathLst>
                <a:path w="14060" h="29323" extrusionOk="0">
                  <a:moveTo>
                    <a:pt x="10609" y="1"/>
                  </a:moveTo>
                  <a:cubicBezTo>
                    <a:pt x="10328" y="1"/>
                    <a:pt x="10230" y="451"/>
                    <a:pt x="10541" y="533"/>
                  </a:cubicBezTo>
                  <a:cubicBezTo>
                    <a:pt x="11513" y="790"/>
                    <a:pt x="12471" y="1137"/>
                    <a:pt x="13404" y="1517"/>
                  </a:cubicBezTo>
                  <a:lnTo>
                    <a:pt x="13404" y="1517"/>
                  </a:lnTo>
                  <a:cubicBezTo>
                    <a:pt x="12956" y="2780"/>
                    <a:pt x="12499" y="4038"/>
                    <a:pt x="12042" y="5297"/>
                  </a:cubicBezTo>
                  <a:cubicBezTo>
                    <a:pt x="11327" y="7272"/>
                    <a:pt x="10607" y="9246"/>
                    <a:pt x="9890" y="11219"/>
                  </a:cubicBezTo>
                  <a:cubicBezTo>
                    <a:pt x="9086" y="13430"/>
                    <a:pt x="8281" y="15638"/>
                    <a:pt x="7477" y="17849"/>
                  </a:cubicBezTo>
                  <a:cubicBezTo>
                    <a:pt x="6736" y="19889"/>
                    <a:pt x="5994" y="21931"/>
                    <a:pt x="5256" y="23974"/>
                  </a:cubicBezTo>
                  <a:cubicBezTo>
                    <a:pt x="4726" y="25441"/>
                    <a:pt x="4196" y="26909"/>
                    <a:pt x="3678" y="28382"/>
                  </a:cubicBezTo>
                  <a:cubicBezTo>
                    <a:pt x="3642" y="28488"/>
                    <a:pt x="3605" y="28594"/>
                    <a:pt x="3568" y="28700"/>
                  </a:cubicBezTo>
                  <a:lnTo>
                    <a:pt x="3568" y="28700"/>
                  </a:lnTo>
                  <a:cubicBezTo>
                    <a:pt x="2502" y="28308"/>
                    <a:pt x="1437" y="27915"/>
                    <a:pt x="375" y="27519"/>
                  </a:cubicBezTo>
                  <a:cubicBezTo>
                    <a:pt x="351" y="27511"/>
                    <a:pt x="326" y="27507"/>
                    <a:pt x="302" y="27507"/>
                  </a:cubicBezTo>
                  <a:cubicBezTo>
                    <a:pt x="185" y="27507"/>
                    <a:pt x="72" y="27599"/>
                    <a:pt x="40" y="27709"/>
                  </a:cubicBezTo>
                  <a:cubicBezTo>
                    <a:pt x="0" y="27860"/>
                    <a:pt x="93" y="27989"/>
                    <a:pt x="230" y="28041"/>
                  </a:cubicBezTo>
                  <a:cubicBezTo>
                    <a:pt x="1373" y="28467"/>
                    <a:pt x="2517" y="28888"/>
                    <a:pt x="3660" y="29309"/>
                  </a:cubicBezTo>
                  <a:cubicBezTo>
                    <a:pt x="3685" y="29318"/>
                    <a:pt x="3710" y="29322"/>
                    <a:pt x="3735" y="29322"/>
                  </a:cubicBezTo>
                  <a:cubicBezTo>
                    <a:pt x="3852" y="29322"/>
                    <a:pt x="3956" y="29228"/>
                    <a:pt x="3993" y="29120"/>
                  </a:cubicBezTo>
                  <a:cubicBezTo>
                    <a:pt x="4444" y="27818"/>
                    <a:pt x="4912" y="26522"/>
                    <a:pt x="5377" y="25226"/>
                  </a:cubicBezTo>
                  <a:cubicBezTo>
                    <a:pt x="6083" y="23269"/>
                    <a:pt x="6792" y="21316"/>
                    <a:pt x="7501" y="19361"/>
                  </a:cubicBezTo>
                  <a:cubicBezTo>
                    <a:pt x="8304" y="17152"/>
                    <a:pt x="9108" y="14945"/>
                    <a:pt x="9912" y="12736"/>
                  </a:cubicBezTo>
                  <a:cubicBezTo>
                    <a:pt x="10660" y="10681"/>
                    <a:pt x="11409" y="8623"/>
                    <a:pt x="12155" y="6565"/>
                  </a:cubicBezTo>
                  <a:cubicBezTo>
                    <a:pt x="12701" y="5064"/>
                    <a:pt x="13247" y="3562"/>
                    <a:pt x="13783" y="2059"/>
                  </a:cubicBezTo>
                  <a:cubicBezTo>
                    <a:pt x="13858" y="1851"/>
                    <a:pt x="13933" y="1645"/>
                    <a:pt x="14005" y="1438"/>
                  </a:cubicBezTo>
                  <a:cubicBezTo>
                    <a:pt x="14060" y="1287"/>
                    <a:pt x="13945" y="1158"/>
                    <a:pt x="13818" y="1105"/>
                  </a:cubicBezTo>
                  <a:cubicBezTo>
                    <a:pt x="12798" y="682"/>
                    <a:pt x="11752" y="295"/>
                    <a:pt x="10684" y="11"/>
                  </a:cubicBezTo>
                  <a:cubicBezTo>
                    <a:pt x="10658" y="4"/>
                    <a:pt x="10633" y="1"/>
                    <a:pt x="10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2987650" y="-596375"/>
              <a:ext cx="65625" cy="33200"/>
            </a:xfrm>
            <a:custGeom>
              <a:avLst/>
              <a:gdLst/>
              <a:ahLst/>
              <a:cxnLst/>
              <a:rect l="l" t="t" r="r" b="b"/>
              <a:pathLst>
                <a:path w="2625" h="1328" extrusionOk="0">
                  <a:moveTo>
                    <a:pt x="301" y="0"/>
                  </a:moveTo>
                  <a:cubicBezTo>
                    <a:pt x="184" y="0"/>
                    <a:pt x="72" y="85"/>
                    <a:pt x="41" y="201"/>
                  </a:cubicBezTo>
                  <a:cubicBezTo>
                    <a:pt x="0" y="346"/>
                    <a:pt x="89" y="489"/>
                    <a:pt x="230" y="533"/>
                  </a:cubicBezTo>
                  <a:cubicBezTo>
                    <a:pt x="917" y="751"/>
                    <a:pt x="1578" y="1043"/>
                    <a:pt x="2250" y="1313"/>
                  </a:cubicBezTo>
                  <a:cubicBezTo>
                    <a:pt x="2274" y="1323"/>
                    <a:pt x="2299" y="1327"/>
                    <a:pt x="2323" y="1327"/>
                  </a:cubicBezTo>
                  <a:cubicBezTo>
                    <a:pt x="2439" y="1327"/>
                    <a:pt x="2552" y="1232"/>
                    <a:pt x="2582" y="1124"/>
                  </a:cubicBezTo>
                  <a:cubicBezTo>
                    <a:pt x="2624" y="971"/>
                    <a:pt x="2530" y="848"/>
                    <a:pt x="2393" y="791"/>
                  </a:cubicBezTo>
                  <a:cubicBezTo>
                    <a:pt x="1724" y="521"/>
                    <a:pt x="1062" y="229"/>
                    <a:pt x="373" y="11"/>
                  </a:cubicBezTo>
                  <a:cubicBezTo>
                    <a:pt x="349" y="4"/>
                    <a:pt x="325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3016525" y="-682025"/>
              <a:ext cx="68450" cy="32300"/>
            </a:xfrm>
            <a:custGeom>
              <a:avLst/>
              <a:gdLst/>
              <a:ahLst/>
              <a:cxnLst/>
              <a:rect l="l" t="t" r="r" b="b"/>
              <a:pathLst>
                <a:path w="2738" h="1292" extrusionOk="0">
                  <a:moveTo>
                    <a:pt x="301" y="0"/>
                  </a:moveTo>
                  <a:cubicBezTo>
                    <a:pt x="183" y="0"/>
                    <a:pt x="72" y="85"/>
                    <a:pt x="41" y="199"/>
                  </a:cubicBezTo>
                  <a:cubicBezTo>
                    <a:pt x="0" y="346"/>
                    <a:pt x="89" y="487"/>
                    <a:pt x="230" y="531"/>
                  </a:cubicBezTo>
                  <a:cubicBezTo>
                    <a:pt x="927" y="751"/>
                    <a:pt x="1631" y="962"/>
                    <a:pt x="2300" y="1259"/>
                  </a:cubicBezTo>
                  <a:cubicBezTo>
                    <a:pt x="2347" y="1280"/>
                    <a:pt x="2396" y="1291"/>
                    <a:pt x="2444" y="1291"/>
                  </a:cubicBezTo>
                  <a:cubicBezTo>
                    <a:pt x="2534" y="1291"/>
                    <a:pt x="2618" y="1251"/>
                    <a:pt x="2671" y="1162"/>
                  </a:cubicBezTo>
                  <a:cubicBezTo>
                    <a:pt x="2737" y="1045"/>
                    <a:pt x="2707" y="852"/>
                    <a:pt x="2572" y="791"/>
                  </a:cubicBezTo>
                  <a:cubicBezTo>
                    <a:pt x="1860" y="477"/>
                    <a:pt x="1117" y="245"/>
                    <a:pt x="373" y="11"/>
                  </a:cubicBezTo>
                  <a:cubicBezTo>
                    <a:pt x="349" y="4"/>
                    <a:pt x="325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3049775" y="-773100"/>
              <a:ext cx="68750" cy="33500"/>
            </a:xfrm>
            <a:custGeom>
              <a:avLst/>
              <a:gdLst/>
              <a:ahLst/>
              <a:cxnLst/>
              <a:rect l="l" t="t" r="r" b="b"/>
              <a:pathLst>
                <a:path w="2750" h="1340" extrusionOk="0">
                  <a:moveTo>
                    <a:pt x="303" y="0"/>
                  </a:moveTo>
                  <a:cubicBezTo>
                    <a:pt x="186" y="0"/>
                    <a:pt x="72" y="90"/>
                    <a:pt x="41" y="202"/>
                  </a:cubicBezTo>
                  <a:cubicBezTo>
                    <a:pt x="0" y="351"/>
                    <a:pt x="91" y="486"/>
                    <a:pt x="230" y="534"/>
                  </a:cubicBezTo>
                  <a:cubicBezTo>
                    <a:pt x="950" y="788"/>
                    <a:pt x="1647" y="1103"/>
                    <a:pt x="2377" y="1328"/>
                  </a:cubicBezTo>
                  <a:cubicBezTo>
                    <a:pt x="2400" y="1336"/>
                    <a:pt x="2425" y="1339"/>
                    <a:pt x="2449" y="1339"/>
                  </a:cubicBezTo>
                  <a:cubicBezTo>
                    <a:pt x="2566" y="1339"/>
                    <a:pt x="2677" y="1255"/>
                    <a:pt x="2709" y="1141"/>
                  </a:cubicBezTo>
                  <a:cubicBezTo>
                    <a:pt x="2749" y="994"/>
                    <a:pt x="2661" y="851"/>
                    <a:pt x="2520" y="808"/>
                  </a:cubicBezTo>
                  <a:cubicBezTo>
                    <a:pt x="1790" y="583"/>
                    <a:pt x="1095" y="266"/>
                    <a:pt x="375" y="12"/>
                  </a:cubicBezTo>
                  <a:cubicBezTo>
                    <a:pt x="351" y="4"/>
                    <a:pt x="327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3080250" y="-858775"/>
              <a:ext cx="67200" cy="31850"/>
            </a:xfrm>
            <a:custGeom>
              <a:avLst/>
              <a:gdLst/>
              <a:ahLst/>
              <a:cxnLst/>
              <a:rect l="l" t="t" r="r" b="b"/>
              <a:pathLst>
                <a:path w="2688" h="1274" extrusionOk="0">
                  <a:moveTo>
                    <a:pt x="303" y="1"/>
                  </a:moveTo>
                  <a:cubicBezTo>
                    <a:pt x="186" y="1"/>
                    <a:pt x="73" y="91"/>
                    <a:pt x="43" y="203"/>
                  </a:cubicBezTo>
                  <a:cubicBezTo>
                    <a:pt x="1" y="352"/>
                    <a:pt x="91" y="487"/>
                    <a:pt x="230" y="535"/>
                  </a:cubicBezTo>
                  <a:cubicBezTo>
                    <a:pt x="926" y="779"/>
                    <a:pt x="1611" y="1045"/>
                    <a:pt x="2314" y="1263"/>
                  </a:cubicBezTo>
                  <a:cubicBezTo>
                    <a:pt x="2338" y="1270"/>
                    <a:pt x="2362" y="1273"/>
                    <a:pt x="2385" y="1273"/>
                  </a:cubicBezTo>
                  <a:cubicBezTo>
                    <a:pt x="2503" y="1273"/>
                    <a:pt x="2615" y="1189"/>
                    <a:pt x="2647" y="1073"/>
                  </a:cubicBezTo>
                  <a:cubicBezTo>
                    <a:pt x="2687" y="928"/>
                    <a:pt x="2601" y="785"/>
                    <a:pt x="2460" y="741"/>
                  </a:cubicBezTo>
                  <a:cubicBezTo>
                    <a:pt x="1756" y="523"/>
                    <a:pt x="1069" y="257"/>
                    <a:pt x="376" y="13"/>
                  </a:cubicBezTo>
                  <a:cubicBezTo>
                    <a:pt x="352" y="5"/>
                    <a:pt x="327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3112100" y="-945375"/>
              <a:ext cx="67125" cy="31775"/>
            </a:xfrm>
            <a:custGeom>
              <a:avLst/>
              <a:gdLst/>
              <a:ahLst/>
              <a:cxnLst/>
              <a:rect l="l" t="t" r="r" b="b"/>
              <a:pathLst>
                <a:path w="2685" h="1271" extrusionOk="0">
                  <a:moveTo>
                    <a:pt x="303" y="0"/>
                  </a:moveTo>
                  <a:cubicBezTo>
                    <a:pt x="184" y="0"/>
                    <a:pt x="71" y="84"/>
                    <a:pt x="41" y="200"/>
                  </a:cubicBezTo>
                  <a:cubicBezTo>
                    <a:pt x="0" y="345"/>
                    <a:pt x="87" y="488"/>
                    <a:pt x="228" y="533"/>
                  </a:cubicBezTo>
                  <a:cubicBezTo>
                    <a:pt x="932" y="750"/>
                    <a:pt x="1609" y="1047"/>
                    <a:pt x="2314" y="1260"/>
                  </a:cubicBezTo>
                  <a:cubicBezTo>
                    <a:pt x="2338" y="1267"/>
                    <a:pt x="2361" y="1271"/>
                    <a:pt x="2385" y="1271"/>
                  </a:cubicBezTo>
                  <a:cubicBezTo>
                    <a:pt x="2503" y="1271"/>
                    <a:pt x="2615" y="1187"/>
                    <a:pt x="2647" y="1071"/>
                  </a:cubicBezTo>
                  <a:cubicBezTo>
                    <a:pt x="2685" y="926"/>
                    <a:pt x="2598" y="781"/>
                    <a:pt x="2457" y="738"/>
                  </a:cubicBezTo>
                  <a:cubicBezTo>
                    <a:pt x="1752" y="525"/>
                    <a:pt x="1077" y="228"/>
                    <a:pt x="373" y="11"/>
                  </a:cubicBezTo>
                  <a:cubicBezTo>
                    <a:pt x="350" y="4"/>
                    <a:pt x="326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142875" y="-1029950"/>
              <a:ext cx="62775" cy="29250"/>
            </a:xfrm>
            <a:custGeom>
              <a:avLst/>
              <a:gdLst/>
              <a:ahLst/>
              <a:cxnLst/>
              <a:rect l="l" t="t" r="r" b="b"/>
              <a:pathLst>
                <a:path w="2511" h="1170" extrusionOk="0">
                  <a:moveTo>
                    <a:pt x="305" y="0"/>
                  </a:moveTo>
                  <a:cubicBezTo>
                    <a:pt x="185" y="0"/>
                    <a:pt x="73" y="73"/>
                    <a:pt x="39" y="197"/>
                  </a:cubicBezTo>
                  <a:cubicBezTo>
                    <a:pt x="1" y="334"/>
                    <a:pt x="84" y="497"/>
                    <a:pt x="227" y="530"/>
                  </a:cubicBezTo>
                  <a:cubicBezTo>
                    <a:pt x="884" y="677"/>
                    <a:pt x="1484" y="999"/>
                    <a:pt x="2137" y="1161"/>
                  </a:cubicBezTo>
                  <a:cubicBezTo>
                    <a:pt x="2160" y="1166"/>
                    <a:pt x="2184" y="1169"/>
                    <a:pt x="2207" y="1169"/>
                  </a:cubicBezTo>
                  <a:cubicBezTo>
                    <a:pt x="2326" y="1169"/>
                    <a:pt x="2438" y="1093"/>
                    <a:pt x="2472" y="973"/>
                  </a:cubicBezTo>
                  <a:cubicBezTo>
                    <a:pt x="2510" y="834"/>
                    <a:pt x="2425" y="675"/>
                    <a:pt x="2282" y="641"/>
                  </a:cubicBezTo>
                  <a:cubicBezTo>
                    <a:pt x="1629" y="477"/>
                    <a:pt x="1029" y="155"/>
                    <a:pt x="372" y="8"/>
                  </a:cubicBezTo>
                  <a:cubicBezTo>
                    <a:pt x="350" y="3"/>
                    <a:pt x="327" y="0"/>
                    <a:pt x="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3172550" y="-1114425"/>
              <a:ext cx="64075" cy="32525"/>
            </a:xfrm>
            <a:custGeom>
              <a:avLst/>
              <a:gdLst/>
              <a:ahLst/>
              <a:cxnLst/>
              <a:rect l="l" t="t" r="r" b="b"/>
              <a:pathLst>
                <a:path w="2563" h="1301" extrusionOk="0">
                  <a:moveTo>
                    <a:pt x="303" y="0"/>
                  </a:moveTo>
                  <a:cubicBezTo>
                    <a:pt x="186" y="0"/>
                    <a:pt x="73" y="92"/>
                    <a:pt x="43" y="202"/>
                  </a:cubicBezTo>
                  <a:cubicBezTo>
                    <a:pt x="1" y="354"/>
                    <a:pt x="94" y="485"/>
                    <a:pt x="231" y="535"/>
                  </a:cubicBezTo>
                  <a:cubicBezTo>
                    <a:pt x="866" y="771"/>
                    <a:pt x="1508" y="978"/>
                    <a:pt x="2123" y="1267"/>
                  </a:cubicBezTo>
                  <a:cubicBezTo>
                    <a:pt x="2169" y="1289"/>
                    <a:pt x="2218" y="1301"/>
                    <a:pt x="2266" y="1301"/>
                  </a:cubicBezTo>
                  <a:cubicBezTo>
                    <a:pt x="2356" y="1301"/>
                    <a:pt x="2441" y="1259"/>
                    <a:pt x="2492" y="1170"/>
                  </a:cubicBezTo>
                  <a:cubicBezTo>
                    <a:pt x="2563" y="1051"/>
                    <a:pt x="2528" y="863"/>
                    <a:pt x="2395" y="801"/>
                  </a:cubicBezTo>
                  <a:cubicBezTo>
                    <a:pt x="1740" y="491"/>
                    <a:pt x="1053" y="267"/>
                    <a:pt x="376" y="13"/>
                  </a:cubicBezTo>
                  <a:cubicBezTo>
                    <a:pt x="352" y="4"/>
                    <a:pt x="327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3203600" y="-1192025"/>
              <a:ext cx="63450" cy="31525"/>
            </a:xfrm>
            <a:custGeom>
              <a:avLst/>
              <a:gdLst/>
              <a:ahLst/>
              <a:cxnLst/>
              <a:rect l="l" t="t" r="r" b="b"/>
              <a:pathLst>
                <a:path w="2538" h="1261" extrusionOk="0">
                  <a:moveTo>
                    <a:pt x="302" y="0"/>
                  </a:moveTo>
                  <a:cubicBezTo>
                    <a:pt x="186" y="0"/>
                    <a:pt x="73" y="93"/>
                    <a:pt x="43" y="203"/>
                  </a:cubicBezTo>
                  <a:cubicBezTo>
                    <a:pt x="0" y="354"/>
                    <a:pt x="93" y="485"/>
                    <a:pt x="232" y="535"/>
                  </a:cubicBezTo>
                  <a:cubicBezTo>
                    <a:pt x="875" y="771"/>
                    <a:pt x="1520" y="1007"/>
                    <a:pt x="2163" y="1247"/>
                  </a:cubicBezTo>
                  <a:cubicBezTo>
                    <a:pt x="2187" y="1256"/>
                    <a:pt x="2212" y="1260"/>
                    <a:pt x="2237" y="1260"/>
                  </a:cubicBezTo>
                  <a:cubicBezTo>
                    <a:pt x="2354" y="1260"/>
                    <a:pt x="2466" y="1167"/>
                    <a:pt x="2496" y="1059"/>
                  </a:cubicBezTo>
                  <a:cubicBezTo>
                    <a:pt x="2538" y="906"/>
                    <a:pt x="2445" y="777"/>
                    <a:pt x="2308" y="725"/>
                  </a:cubicBezTo>
                  <a:cubicBezTo>
                    <a:pt x="1665" y="485"/>
                    <a:pt x="1020" y="251"/>
                    <a:pt x="375" y="13"/>
                  </a:cubicBezTo>
                  <a:cubicBezTo>
                    <a:pt x="351" y="4"/>
                    <a:pt x="327" y="0"/>
                    <a:pt x="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3002300" y="-642500"/>
              <a:ext cx="47400" cy="25250"/>
            </a:xfrm>
            <a:custGeom>
              <a:avLst/>
              <a:gdLst/>
              <a:ahLst/>
              <a:cxnLst/>
              <a:rect l="l" t="t" r="r" b="b"/>
              <a:pathLst>
                <a:path w="1896" h="1010" extrusionOk="0">
                  <a:moveTo>
                    <a:pt x="305" y="1"/>
                  </a:moveTo>
                  <a:cubicBezTo>
                    <a:pt x="185" y="1"/>
                    <a:pt x="73" y="73"/>
                    <a:pt x="39" y="198"/>
                  </a:cubicBezTo>
                  <a:cubicBezTo>
                    <a:pt x="1" y="335"/>
                    <a:pt x="83" y="496"/>
                    <a:pt x="227" y="530"/>
                  </a:cubicBezTo>
                  <a:cubicBezTo>
                    <a:pt x="674" y="635"/>
                    <a:pt x="1093" y="831"/>
                    <a:pt x="1520" y="996"/>
                  </a:cubicBezTo>
                  <a:cubicBezTo>
                    <a:pt x="1545" y="1006"/>
                    <a:pt x="1570" y="1010"/>
                    <a:pt x="1595" y="1010"/>
                  </a:cubicBezTo>
                  <a:cubicBezTo>
                    <a:pt x="1710" y="1010"/>
                    <a:pt x="1823" y="916"/>
                    <a:pt x="1853" y="808"/>
                  </a:cubicBezTo>
                  <a:cubicBezTo>
                    <a:pt x="1895" y="655"/>
                    <a:pt x="1801" y="528"/>
                    <a:pt x="1664" y="476"/>
                  </a:cubicBezTo>
                  <a:cubicBezTo>
                    <a:pt x="1236" y="309"/>
                    <a:pt x="819" y="113"/>
                    <a:pt x="372" y="8"/>
                  </a:cubicBezTo>
                  <a:cubicBezTo>
                    <a:pt x="350" y="3"/>
                    <a:pt x="327" y="1"/>
                    <a:pt x="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3034750" y="-730575"/>
              <a:ext cx="46475" cy="23950"/>
            </a:xfrm>
            <a:custGeom>
              <a:avLst/>
              <a:gdLst/>
              <a:ahLst/>
              <a:cxnLst/>
              <a:rect l="l" t="t" r="r" b="b"/>
              <a:pathLst>
                <a:path w="1859" h="958" extrusionOk="0">
                  <a:moveTo>
                    <a:pt x="301" y="1"/>
                  </a:moveTo>
                  <a:cubicBezTo>
                    <a:pt x="183" y="1"/>
                    <a:pt x="71" y="88"/>
                    <a:pt x="41" y="202"/>
                  </a:cubicBezTo>
                  <a:cubicBezTo>
                    <a:pt x="1" y="349"/>
                    <a:pt x="89" y="488"/>
                    <a:pt x="229" y="534"/>
                  </a:cubicBezTo>
                  <a:lnTo>
                    <a:pt x="1486" y="945"/>
                  </a:lnTo>
                  <a:cubicBezTo>
                    <a:pt x="1511" y="953"/>
                    <a:pt x="1535" y="957"/>
                    <a:pt x="1560" y="957"/>
                  </a:cubicBezTo>
                  <a:cubicBezTo>
                    <a:pt x="1677" y="957"/>
                    <a:pt x="1787" y="871"/>
                    <a:pt x="1819" y="758"/>
                  </a:cubicBezTo>
                  <a:cubicBezTo>
                    <a:pt x="1859" y="609"/>
                    <a:pt x="1770" y="470"/>
                    <a:pt x="1629" y="426"/>
                  </a:cubicBezTo>
                  <a:lnTo>
                    <a:pt x="374" y="12"/>
                  </a:lnTo>
                  <a:cubicBezTo>
                    <a:pt x="350" y="4"/>
                    <a:pt x="325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65600" y="-816875"/>
              <a:ext cx="44000" cy="22500"/>
            </a:xfrm>
            <a:custGeom>
              <a:avLst/>
              <a:gdLst/>
              <a:ahLst/>
              <a:cxnLst/>
              <a:rect l="l" t="t" r="r" b="b"/>
              <a:pathLst>
                <a:path w="1760" h="900" extrusionOk="0">
                  <a:moveTo>
                    <a:pt x="300" y="1"/>
                  </a:moveTo>
                  <a:cubicBezTo>
                    <a:pt x="183" y="1"/>
                    <a:pt x="70" y="86"/>
                    <a:pt x="39" y="199"/>
                  </a:cubicBezTo>
                  <a:cubicBezTo>
                    <a:pt x="0" y="347"/>
                    <a:pt x="87" y="490"/>
                    <a:pt x="228" y="532"/>
                  </a:cubicBezTo>
                  <a:lnTo>
                    <a:pt x="1387" y="889"/>
                  </a:lnTo>
                  <a:cubicBezTo>
                    <a:pt x="1411" y="896"/>
                    <a:pt x="1436" y="900"/>
                    <a:pt x="1460" y="900"/>
                  </a:cubicBezTo>
                  <a:cubicBezTo>
                    <a:pt x="1577" y="900"/>
                    <a:pt x="1688" y="816"/>
                    <a:pt x="1719" y="701"/>
                  </a:cubicBezTo>
                  <a:cubicBezTo>
                    <a:pt x="1760" y="556"/>
                    <a:pt x="1671" y="411"/>
                    <a:pt x="1530" y="369"/>
                  </a:cubicBezTo>
                  <a:lnTo>
                    <a:pt x="371" y="12"/>
                  </a:lnTo>
                  <a:cubicBezTo>
                    <a:pt x="347" y="4"/>
                    <a:pt x="323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096825" y="-899600"/>
              <a:ext cx="43625" cy="24850"/>
            </a:xfrm>
            <a:custGeom>
              <a:avLst/>
              <a:gdLst/>
              <a:ahLst/>
              <a:cxnLst/>
              <a:rect l="l" t="t" r="r" b="b"/>
              <a:pathLst>
                <a:path w="1745" h="994" extrusionOk="0">
                  <a:moveTo>
                    <a:pt x="303" y="1"/>
                  </a:moveTo>
                  <a:cubicBezTo>
                    <a:pt x="186" y="1"/>
                    <a:pt x="73" y="93"/>
                    <a:pt x="43" y="203"/>
                  </a:cubicBezTo>
                  <a:cubicBezTo>
                    <a:pt x="1" y="354"/>
                    <a:pt x="93" y="485"/>
                    <a:pt x="231" y="536"/>
                  </a:cubicBezTo>
                  <a:cubicBezTo>
                    <a:pt x="593" y="669"/>
                    <a:pt x="956" y="802"/>
                    <a:pt x="1307" y="961"/>
                  </a:cubicBezTo>
                  <a:cubicBezTo>
                    <a:pt x="1354" y="982"/>
                    <a:pt x="1403" y="993"/>
                    <a:pt x="1451" y="993"/>
                  </a:cubicBezTo>
                  <a:cubicBezTo>
                    <a:pt x="1540" y="993"/>
                    <a:pt x="1624" y="954"/>
                    <a:pt x="1676" y="864"/>
                  </a:cubicBezTo>
                  <a:cubicBezTo>
                    <a:pt x="1744" y="747"/>
                    <a:pt x="1714" y="554"/>
                    <a:pt x="1579" y="493"/>
                  </a:cubicBezTo>
                  <a:cubicBezTo>
                    <a:pt x="1186" y="316"/>
                    <a:pt x="781" y="163"/>
                    <a:pt x="376" y="14"/>
                  </a:cubicBezTo>
                  <a:cubicBezTo>
                    <a:pt x="352" y="5"/>
                    <a:pt x="327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127525" y="-988550"/>
              <a:ext cx="46825" cy="23225"/>
            </a:xfrm>
            <a:custGeom>
              <a:avLst/>
              <a:gdLst/>
              <a:ahLst/>
              <a:cxnLst/>
              <a:rect l="l" t="t" r="r" b="b"/>
              <a:pathLst>
                <a:path w="1873" h="929" extrusionOk="0">
                  <a:moveTo>
                    <a:pt x="302" y="0"/>
                  </a:moveTo>
                  <a:cubicBezTo>
                    <a:pt x="184" y="0"/>
                    <a:pt x="72" y="84"/>
                    <a:pt x="40" y="200"/>
                  </a:cubicBezTo>
                  <a:cubicBezTo>
                    <a:pt x="0" y="345"/>
                    <a:pt x="87" y="490"/>
                    <a:pt x="228" y="532"/>
                  </a:cubicBezTo>
                  <a:cubicBezTo>
                    <a:pt x="651" y="661"/>
                    <a:pt x="1076" y="790"/>
                    <a:pt x="1500" y="917"/>
                  </a:cubicBezTo>
                  <a:cubicBezTo>
                    <a:pt x="1524" y="925"/>
                    <a:pt x="1548" y="929"/>
                    <a:pt x="1573" y="929"/>
                  </a:cubicBezTo>
                  <a:cubicBezTo>
                    <a:pt x="1690" y="929"/>
                    <a:pt x="1800" y="845"/>
                    <a:pt x="1832" y="730"/>
                  </a:cubicBezTo>
                  <a:cubicBezTo>
                    <a:pt x="1872" y="585"/>
                    <a:pt x="1784" y="440"/>
                    <a:pt x="1643" y="397"/>
                  </a:cubicBezTo>
                  <a:cubicBezTo>
                    <a:pt x="1219" y="268"/>
                    <a:pt x="796" y="139"/>
                    <a:pt x="373" y="10"/>
                  </a:cubicBezTo>
                  <a:cubicBezTo>
                    <a:pt x="350" y="3"/>
                    <a:pt x="326" y="0"/>
                    <a:pt x="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3158250" y="-1074950"/>
              <a:ext cx="45925" cy="24350"/>
            </a:xfrm>
            <a:custGeom>
              <a:avLst/>
              <a:gdLst/>
              <a:ahLst/>
              <a:cxnLst/>
              <a:rect l="l" t="t" r="r" b="b"/>
              <a:pathLst>
                <a:path w="1837" h="974" extrusionOk="0">
                  <a:moveTo>
                    <a:pt x="302" y="1"/>
                  </a:moveTo>
                  <a:cubicBezTo>
                    <a:pt x="186" y="1"/>
                    <a:pt x="73" y="94"/>
                    <a:pt x="43" y="203"/>
                  </a:cubicBezTo>
                  <a:cubicBezTo>
                    <a:pt x="1" y="355"/>
                    <a:pt x="93" y="484"/>
                    <a:pt x="232" y="536"/>
                  </a:cubicBezTo>
                  <a:cubicBezTo>
                    <a:pt x="615" y="681"/>
                    <a:pt x="992" y="846"/>
                    <a:pt x="1387" y="961"/>
                  </a:cubicBezTo>
                  <a:cubicBezTo>
                    <a:pt x="1415" y="969"/>
                    <a:pt x="1442" y="973"/>
                    <a:pt x="1467" y="973"/>
                  </a:cubicBezTo>
                  <a:cubicBezTo>
                    <a:pt x="1742" y="973"/>
                    <a:pt x="1837" y="528"/>
                    <a:pt x="1530" y="439"/>
                  </a:cubicBezTo>
                  <a:cubicBezTo>
                    <a:pt x="1135" y="326"/>
                    <a:pt x="760" y="159"/>
                    <a:pt x="375" y="14"/>
                  </a:cubicBezTo>
                  <a:cubicBezTo>
                    <a:pt x="351" y="5"/>
                    <a:pt x="327" y="1"/>
                    <a:pt x="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3188025" y="-1151525"/>
              <a:ext cx="43975" cy="24300"/>
            </a:xfrm>
            <a:custGeom>
              <a:avLst/>
              <a:gdLst/>
              <a:ahLst/>
              <a:cxnLst/>
              <a:rect l="l" t="t" r="r" b="b"/>
              <a:pathLst>
                <a:path w="1759" h="972" extrusionOk="0">
                  <a:moveTo>
                    <a:pt x="300" y="1"/>
                  </a:moveTo>
                  <a:cubicBezTo>
                    <a:pt x="183" y="1"/>
                    <a:pt x="71" y="91"/>
                    <a:pt x="41" y="201"/>
                  </a:cubicBezTo>
                  <a:cubicBezTo>
                    <a:pt x="1" y="352"/>
                    <a:pt x="91" y="483"/>
                    <a:pt x="230" y="534"/>
                  </a:cubicBezTo>
                  <a:cubicBezTo>
                    <a:pt x="615" y="675"/>
                    <a:pt x="1000" y="818"/>
                    <a:pt x="1385" y="959"/>
                  </a:cubicBezTo>
                  <a:cubicBezTo>
                    <a:pt x="1409" y="968"/>
                    <a:pt x="1434" y="972"/>
                    <a:pt x="1458" y="972"/>
                  </a:cubicBezTo>
                  <a:cubicBezTo>
                    <a:pt x="1574" y="972"/>
                    <a:pt x="1688" y="881"/>
                    <a:pt x="1718" y="771"/>
                  </a:cubicBezTo>
                  <a:cubicBezTo>
                    <a:pt x="1758" y="620"/>
                    <a:pt x="1667" y="489"/>
                    <a:pt x="1528" y="439"/>
                  </a:cubicBezTo>
                  <a:cubicBezTo>
                    <a:pt x="1143" y="298"/>
                    <a:pt x="758" y="153"/>
                    <a:pt x="374" y="14"/>
                  </a:cubicBezTo>
                  <a:cubicBezTo>
                    <a:pt x="349" y="5"/>
                    <a:pt x="324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8" name="Google Shape;98;p3"/>
          <p:cNvGrpSpPr/>
          <p:nvPr/>
        </p:nvGrpSpPr>
        <p:grpSpPr>
          <a:xfrm>
            <a:off x="2528318" y="406725"/>
            <a:ext cx="271746" cy="265570"/>
            <a:chOff x="1062075" y="-2747125"/>
            <a:chExt cx="212700" cy="207850"/>
          </a:xfrm>
        </p:grpSpPr>
        <p:sp>
          <p:nvSpPr>
            <p:cNvPr id="99" name="Google Shape;99;p3"/>
            <p:cNvSpPr/>
            <p:nvPr/>
          </p:nvSpPr>
          <p:spPr>
            <a:xfrm>
              <a:off x="1085975" y="-2720675"/>
              <a:ext cx="169250" cy="161450"/>
            </a:xfrm>
            <a:custGeom>
              <a:avLst/>
              <a:gdLst/>
              <a:ahLst/>
              <a:cxnLst/>
              <a:rect l="l" t="t" r="r" b="b"/>
              <a:pathLst>
                <a:path w="6770" h="6458" extrusionOk="0">
                  <a:moveTo>
                    <a:pt x="507" y="0"/>
                  </a:moveTo>
                  <a:cubicBezTo>
                    <a:pt x="238" y="0"/>
                    <a:pt x="0" y="343"/>
                    <a:pt x="251" y="578"/>
                  </a:cubicBezTo>
                  <a:cubicBezTo>
                    <a:pt x="2245" y="2442"/>
                    <a:pt x="4151" y="4397"/>
                    <a:pt x="6052" y="6354"/>
                  </a:cubicBezTo>
                  <a:cubicBezTo>
                    <a:pt x="6122" y="6427"/>
                    <a:pt x="6202" y="6457"/>
                    <a:pt x="6279" y="6457"/>
                  </a:cubicBezTo>
                  <a:cubicBezTo>
                    <a:pt x="6538" y="6457"/>
                    <a:pt x="6769" y="6115"/>
                    <a:pt x="6533" y="5872"/>
                  </a:cubicBezTo>
                  <a:cubicBezTo>
                    <a:pt x="4633" y="3913"/>
                    <a:pt x="2728" y="1958"/>
                    <a:pt x="735" y="94"/>
                  </a:cubicBezTo>
                  <a:cubicBezTo>
                    <a:pt x="663" y="28"/>
                    <a:pt x="584" y="0"/>
                    <a:pt x="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080175" y="-2719475"/>
              <a:ext cx="163950" cy="161550"/>
            </a:xfrm>
            <a:custGeom>
              <a:avLst/>
              <a:gdLst/>
              <a:ahLst/>
              <a:cxnLst/>
              <a:rect l="l" t="t" r="r" b="b"/>
              <a:pathLst>
                <a:path w="6558" h="6462" extrusionOk="0">
                  <a:moveTo>
                    <a:pt x="6068" y="0"/>
                  </a:moveTo>
                  <a:cubicBezTo>
                    <a:pt x="5991" y="0"/>
                    <a:pt x="5911" y="31"/>
                    <a:pt x="5840" y="105"/>
                  </a:cubicBezTo>
                  <a:cubicBezTo>
                    <a:pt x="3978" y="2035"/>
                    <a:pt x="2065" y="3916"/>
                    <a:pt x="231" y="5873"/>
                  </a:cubicBezTo>
                  <a:cubicBezTo>
                    <a:pt x="1" y="6119"/>
                    <a:pt x="232" y="6462"/>
                    <a:pt x="487" y="6462"/>
                  </a:cubicBezTo>
                  <a:cubicBezTo>
                    <a:pt x="564" y="6462"/>
                    <a:pt x="644" y="6431"/>
                    <a:pt x="713" y="6356"/>
                  </a:cubicBezTo>
                  <a:cubicBezTo>
                    <a:pt x="2547" y="4399"/>
                    <a:pt x="4462" y="2517"/>
                    <a:pt x="6322" y="586"/>
                  </a:cubicBezTo>
                  <a:cubicBezTo>
                    <a:pt x="6558" y="343"/>
                    <a:pt x="6327" y="0"/>
                    <a:pt x="60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159100" y="-2747125"/>
              <a:ext cx="18625" cy="207850"/>
            </a:xfrm>
            <a:custGeom>
              <a:avLst/>
              <a:gdLst/>
              <a:ahLst/>
              <a:cxnLst/>
              <a:rect l="l" t="t" r="r" b="b"/>
              <a:pathLst>
                <a:path w="745" h="8314" extrusionOk="0">
                  <a:moveTo>
                    <a:pt x="403" y="0"/>
                  </a:moveTo>
                  <a:cubicBezTo>
                    <a:pt x="232" y="0"/>
                    <a:pt x="61" y="110"/>
                    <a:pt x="61" y="330"/>
                  </a:cubicBezTo>
                  <a:cubicBezTo>
                    <a:pt x="61" y="2881"/>
                    <a:pt x="1" y="5433"/>
                    <a:pt x="1" y="7984"/>
                  </a:cubicBezTo>
                  <a:cubicBezTo>
                    <a:pt x="1" y="8204"/>
                    <a:pt x="171" y="8314"/>
                    <a:pt x="341" y="8314"/>
                  </a:cubicBezTo>
                  <a:cubicBezTo>
                    <a:pt x="512" y="8314"/>
                    <a:pt x="682" y="8204"/>
                    <a:pt x="682" y="7984"/>
                  </a:cubicBezTo>
                  <a:cubicBezTo>
                    <a:pt x="682" y="5433"/>
                    <a:pt x="745" y="2881"/>
                    <a:pt x="745" y="330"/>
                  </a:cubicBezTo>
                  <a:cubicBezTo>
                    <a:pt x="745" y="110"/>
                    <a:pt x="574" y="0"/>
                    <a:pt x="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1062075" y="-2653675"/>
              <a:ext cx="212700" cy="19025"/>
            </a:xfrm>
            <a:custGeom>
              <a:avLst/>
              <a:gdLst/>
              <a:ahLst/>
              <a:cxnLst/>
              <a:rect l="l" t="t" r="r" b="b"/>
              <a:pathLst>
                <a:path w="8508" h="761" extrusionOk="0">
                  <a:moveTo>
                    <a:pt x="4057" y="0"/>
                  </a:moveTo>
                  <a:cubicBezTo>
                    <a:pt x="2851" y="0"/>
                    <a:pt x="1645" y="16"/>
                    <a:pt x="439" y="79"/>
                  </a:cubicBezTo>
                  <a:cubicBezTo>
                    <a:pt x="9" y="100"/>
                    <a:pt x="0" y="760"/>
                    <a:pt x="419" y="760"/>
                  </a:cubicBezTo>
                  <a:cubicBezTo>
                    <a:pt x="426" y="760"/>
                    <a:pt x="432" y="760"/>
                    <a:pt x="439" y="760"/>
                  </a:cubicBezTo>
                  <a:cubicBezTo>
                    <a:pt x="1635" y="699"/>
                    <a:pt x="2831" y="683"/>
                    <a:pt x="4028" y="683"/>
                  </a:cubicBezTo>
                  <a:cubicBezTo>
                    <a:pt x="5373" y="683"/>
                    <a:pt x="6719" y="703"/>
                    <a:pt x="8066" y="703"/>
                  </a:cubicBezTo>
                  <a:cubicBezTo>
                    <a:pt x="8507" y="703"/>
                    <a:pt x="8507" y="20"/>
                    <a:pt x="8066" y="20"/>
                  </a:cubicBezTo>
                  <a:cubicBezTo>
                    <a:pt x="6729" y="20"/>
                    <a:pt x="5393" y="0"/>
                    <a:pt x="40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3" name="Google Shape;103;p3"/>
          <p:cNvGrpSpPr/>
          <p:nvPr/>
        </p:nvGrpSpPr>
        <p:grpSpPr>
          <a:xfrm>
            <a:off x="386868" y="4772612"/>
            <a:ext cx="271746" cy="265570"/>
            <a:chOff x="1062075" y="-2747125"/>
            <a:chExt cx="212700" cy="207850"/>
          </a:xfrm>
        </p:grpSpPr>
        <p:sp>
          <p:nvSpPr>
            <p:cNvPr id="104" name="Google Shape;104;p3"/>
            <p:cNvSpPr/>
            <p:nvPr/>
          </p:nvSpPr>
          <p:spPr>
            <a:xfrm>
              <a:off x="1085975" y="-2720675"/>
              <a:ext cx="169250" cy="161450"/>
            </a:xfrm>
            <a:custGeom>
              <a:avLst/>
              <a:gdLst/>
              <a:ahLst/>
              <a:cxnLst/>
              <a:rect l="l" t="t" r="r" b="b"/>
              <a:pathLst>
                <a:path w="6770" h="6458" extrusionOk="0">
                  <a:moveTo>
                    <a:pt x="507" y="0"/>
                  </a:moveTo>
                  <a:cubicBezTo>
                    <a:pt x="238" y="0"/>
                    <a:pt x="0" y="343"/>
                    <a:pt x="251" y="578"/>
                  </a:cubicBezTo>
                  <a:cubicBezTo>
                    <a:pt x="2245" y="2442"/>
                    <a:pt x="4151" y="4397"/>
                    <a:pt x="6052" y="6354"/>
                  </a:cubicBezTo>
                  <a:cubicBezTo>
                    <a:pt x="6122" y="6427"/>
                    <a:pt x="6202" y="6457"/>
                    <a:pt x="6279" y="6457"/>
                  </a:cubicBezTo>
                  <a:cubicBezTo>
                    <a:pt x="6538" y="6457"/>
                    <a:pt x="6769" y="6115"/>
                    <a:pt x="6533" y="5872"/>
                  </a:cubicBezTo>
                  <a:cubicBezTo>
                    <a:pt x="4633" y="3913"/>
                    <a:pt x="2728" y="1958"/>
                    <a:pt x="735" y="94"/>
                  </a:cubicBezTo>
                  <a:cubicBezTo>
                    <a:pt x="663" y="28"/>
                    <a:pt x="584" y="0"/>
                    <a:pt x="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80175" y="-2719475"/>
              <a:ext cx="163950" cy="161550"/>
            </a:xfrm>
            <a:custGeom>
              <a:avLst/>
              <a:gdLst/>
              <a:ahLst/>
              <a:cxnLst/>
              <a:rect l="l" t="t" r="r" b="b"/>
              <a:pathLst>
                <a:path w="6558" h="6462" extrusionOk="0">
                  <a:moveTo>
                    <a:pt x="6068" y="0"/>
                  </a:moveTo>
                  <a:cubicBezTo>
                    <a:pt x="5991" y="0"/>
                    <a:pt x="5911" y="31"/>
                    <a:pt x="5840" y="105"/>
                  </a:cubicBezTo>
                  <a:cubicBezTo>
                    <a:pt x="3978" y="2035"/>
                    <a:pt x="2065" y="3916"/>
                    <a:pt x="231" y="5873"/>
                  </a:cubicBezTo>
                  <a:cubicBezTo>
                    <a:pt x="1" y="6119"/>
                    <a:pt x="232" y="6462"/>
                    <a:pt x="487" y="6462"/>
                  </a:cubicBezTo>
                  <a:cubicBezTo>
                    <a:pt x="564" y="6462"/>
                    <a:pt x="644" y="6431"/>
                    <a:pt x="713" y="6356"/>
                  </a:cubicBezTo>
                  <a:cubicBezTo>
                    <a:pt x="2547" y="4399"/>
                    <a:pt x="4462" y="2517"/>
                    <a:pt x="6322" y="586"/>
                  </a:cubicBezTo>
                  <a:cubicBezTo>
                    <a:pt x="6558" y="343"/>
                    <a:pt x="6327" y="0"/>
                    <a:pt x="60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159100" y="-2747125"/>
              <a:ext cx="18625" cy="207850"/>
            </a:xfrm>
            <a:custGeom>
              <a:avLst/>
              <a:gdLst/>
              <a:ahLst/>
              <a:cxnLst/>
              <a:rect l="l" t="t" r="r" b="b"/>
              <a:pathLst>
                <a:path w="745" h="8314" extrusionOk="0">
                  <a:moveTo>
                    <a:pt x="403" y="0"/>
                  </a:moveTo>
                  <a:cubicBezTo>
                    <a:pt x="232" y="0"/>
                    <a:pt x="61" y="110"/>
                    <a:pt x="61" y="330"/>
                  </a:cubicBezTo>
                  <a:cubicBezTo>
                    <a:pt x="61" y="2881"/>
                    <a:pt x="1" y="5433"/>
                    <a:pt x="1" y="7984"/>
                  </a:cubicBezTo>
                  <a:cubicBezTo>
                    <a:pt x="1" y="8204"/>
                    <a:pt x="171" y="8314"/>
                    <a:pt x="341" y="8314"/>
                  </a:cubicBezTo>
                  <a:cubicBezTo>
                    <a:pt x="512" y="8314"/>
                    <a:pt x="682" y="8204"/>
                    <a:pt x="682" y="7984"/>
                  </a:cubicBezTo>
                  <a:cubicBezTo>
                    <a:pt x="682" y="5433"/>
                    <a:pt x="745" y="2881"/>
                    <a:pt x="745" y="330"/>
                  </a:cubicBezTo>
                  <a:cubicBezTo>
                    <a:pt x="745" y="110"/>
                    <a:pt x="574" y="0"/>
                    <a:pt x="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062075" y="-2653675"/>
              <a:ext cx="212700" cy="19025"/>
            </a:xfrm>
            <a:custGeom>
              <a:avLst/>
              <a:gdLst/>
              <a:ahLst/>
              <a:cxnLst/>
              <a:rect l="l" t="t" r="r" b="b"/>
              <a:pathLst>
                <a:path w="8508" h="761" extrusionOk="0">
                  <a:moveTo>
                    <a:pt x="4057" y="0"/>
                  </a:moveTo>
                  <a:cubicBezTo>
                    <a:pt x="2851" y="0"/>
                    <a:pt x="1645" y="16"/>
                    <a:pt x="439" y="79"/>
                  </a:cubicBezTo>
                  <a:cubicBezTo>
                    <a:pt x="9" y="100"/>
                    <a:pt x="0" y="760"/>
                    <a:pt x="419" y="760"/>
                  </a:cubicBezTo>
                  <a:cubicBezTo>
                    <a:pt x="426" y="760"/>
                    <a:pt x="432" y="760"/>
                    <a:pt x="439" y="760"/>
                  </a:cubicBezTo>
                  <a:cubicBezTo>
                    <a:pt x="1635" y="699"/>
                    <a:pt x="2831" y="683"/>
                    <a:pt x="4028" y="683"/>
                  </a:cubicBezTo>
                  <a:cubicBezTo>
                    <a:pt x="5373" y="683"/>
                    <a:pt x="6719" y="703"/>
                    <a:pt x="8066" y="703"/>
                  </a:cubicBezTo>
                  <a:cubicBezTo>
                    <a:pt x="8507" y="703"/>
                    <a:pt x="8507" y="20"/>
                    <a:pt x="8066" y="20"/>
                  </a:cubicBezTo>
                  <a:cubicBezTo>
                    <a:pt x="6729" y="20"/>
                    <a:pt x="5393" y="0"/>
                    <a:pt x="40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08" name="Google Shape;108;p3"/>
          <p:cNvSpPr/>
          <p:nvPr/>
        </p:nvSpPr>
        <p:spPr>
          <a:xfrm flipH="1">
            <a:off x="6661166" y="240134"/>
            <a:ext cx="189066" cy="181773"/>
          </a:xfrm>
          <a:custGeom>
            <a:avLst/>
            <a:gdLst/>
            <a:ahLst/>
            <a:cxnLst/>
            <a:rect l="l" t="t" r="r" b="b"/>
            <a:pathLst>
              <a:path w="5755" h="5533" extrusionOk="0">
                <a:moveTo>
                  <a:pt x="1284" y="1938"/>
                </a:moveTo>
                <a:lnTo>
                  <a:pt x="1284" y="1938"/>
                </a:lnTo>
                <a:cubicBezTo>
                  <a:pt x="1281" y="1945"/>
                  <a:pt x="1278" y="1953"/>
                  <a:pt x="1274" y="1962"/>
                </a:cubicBezTo>
                <a:cubicBezTo>
                  <a:pt x="1277" y="1954"/>
                  <a:pt x="1280" y="1946"/>
                  <a:pt x="1284" y="1938"/>
                </a:cubicBezTo>
                <a:close/>
                <a:moveTo>
                  <a:pt x="4099" y="4257"/>
                </a:moveTo>
                <a:cubicBezTo>
                  <a:pt x="4082" y="4269"/>
                  <a:pt x="4058" y="4287"/>
                  <a:pt x="4058" y="4287"/>
                </a:cubicBezTo>
                <a:cubicBezTo>
                  <a:pt x="4058" y="4287"/>
                  <a:pt x="4068" y="4279"/>
                  <a:pt x="4099" y="4257"/>
                </a:cubicBezTo>
                <a:close/>
                <a:moveTo>
                  <a:pt x="2703" y="4589"/>
                </a:moveTo>
                <a:lnTo>
                  <a:pt x="2703" y="4589"/>
                </a:lnTo>
                <a:cubicBezTo>
                  <a:pt x="2707" y="4589"/>
                  <a:pt x="2711" y="4590"/>
                  <a:pt x="2715" y="4590"/>
                </a:cubicBezTo>
                <a:cubicBezTo>
                  <a:pt x="2711" y="4590"/>
                  <a:pt x="2707" y="4589"/>
                  <a:pt x="2703" y="4589"/>
                </a:cubicBezTo>
                <a:close/>
                <a:moveTo>
                  <a:pt x="2834" y="932"/>
                </a:moveTo>
                <a:cubicBezTo>
                  <a:pt x="2916" y="932"/>
                  <a:pt x="2998" y="936"/>
                  <a:pt x="3079" y="942"/>
                </a:cubicBezTo>
                <a:lnTo>
                  <a:pt x="3079" y="942"/>
                </a:lnTo>
                <a:cubicBezTo>
                  <a:pt x="3083" y="942"/>
                  <a:pt x="3087" y="942"/>
                  <a:pt x="3092" y="942"/>
                </a:cubicBezTo>
                <a:cubicBezTo>
                  <a:pt x="3092" y="942"/>
                  <a:pt x="3092" y="942"/>
                  <a:pt x="3092" y="942"/>
                </a:cubicBezTo>
                <a:lnTo>
                  <a:pt x="3092" y="942"/>
                </a:lnTo>
                <a:cubicBezTo>
                  <a:pt x="3096" y="943"/>
                  <a:pt x="3100" y="943"/>
                  <a:pt x="3104" y="943"/>
                </a:cubicBezTo>
                <a:lnTo>
                  <a:pt x="3104" y="943"/>
                </a:lnTo>
                <a:cubicBezTo>
                  <a:pt x="3174" y="947"/>
                  <a:pt x="3243" y="953"/>
                  <a:pt x="3311" y="961"/>
                </a:cubicBezTo>
                <a:cubicBezTo>
                  <a:pt x="3288" y="958"/>
                  <a:pt x="3275" y="957"/>
                  <a:pt x="3271" y="957"/>
                </a:cubicBezTo>
                <a:cubicBezTo>
                  <a:pt x="3254" y="957"/>
                  <a:pt x="3400" y="978"/>
                  <a:pt x="3428" y="985"/>
                </a:cubicBezTo>
                <a:cubicBezTo>
                  <a:pt x="3554" y="1010"/>
                  <a:pt x="3677" y="1047"/>
                  <a:pt x="3796" y="1093"/>
                </a:cubicBezTo>
                <a:lnTo>
                  <a:pt x="3796" y="1093"/>
                </a:lnTo>
                <a:cubicBezTo>
                  <a:pt x="3790" y="1091"/>
                  <a:pt x="3787" y="1090"/>
                  <a:pt x="3787" y="1090"/>
                </a:cubicBezTo>
                <a:cubicBezTo>
                  <a:pt x="3782" y="1090"/>
                  <a:pt x="3892" y="1138"/>
                  <a:pt x="3916" y="1150"/>
                </a:cubicBezTo>
                <a:cubicBezTo>
                  <a:pt x="3968" y="1176"/>
                  <a:pt x="4021" y="1206"/>
                  <a:pt x="4071" y="1239"/>
                </a:cubicBezTo>
                <a:cubicBezTo>
                  <a:pt x="4106" y="1261"/>
                  <a:pt x="4140" y="1285"/>
                  <a:pt x="4174" y="1309"/>
                </a:cubicBezTo>
                <a:lnTo>
                  <a:pt x="4174" y="1309"/>
                </a:lnTo>
                <a:cubicBezTo>
                  <a:pt x="4172" y="1308"/>
                  <a:pt x="4171" y="1308"/>
                  <a:pt x="4171" y="1308"/>
                </a:cubicBezTo>
                <a:cubicBezTo>
                  <a:pt x="4167" y="1308"/>
                  <a:pt x="4268" y="1391"/>
                  <a:pt x="4291" y="1412"/>
                </a:cubicBezTo>
                <a:cubicBezTo>
                  <a:pt x="4331" y="1450"/>
                  <a:pt x="4369" y="1491"/>
                  <a:pt x="4406" y="1531"/>
                </a:cubicBezTo>
                <a:cubicBezTo>
                  <a:pt x="4421" y="1547"/>
                  <a:pt x="4435" y="1565"/>
                  <a:pt x="4450" y="1582"/>
                </a:cubicBezTo>
                <a:lnTo>
                  <a:pt x="4450" y="1582"/>
                </a:lnTo>
                <a:cubicBezTo>
                  <a:pt x="4451" y="1584"/>
                  <a:pt x="4453" y="1586"/>
                  <a:pt x="4454" y="1587"/>
                </a:cubicBezTo>
                <a:cubicBezTo>
                  <a:pt x="4523" y="1682"/>
                  <a:pt x="4583" y="1785"/>
                  <a:pt x="4635" y="1890"/>
                </a:cubicBezTo>
                <a:cubicBezTo>
                  <a:pt x="4647" y="1913"/>
                  <a:pt x="4659" y="1937"/>
                  <a:pt x="4669" y="1961"/>
                </a:cubicBezTo>
                <a:lnTo>
                  <a:pt x="4669" y="1961"/>
                </a:lnTo>
                <a:cubicBezTo>
                  <a:pt x="4688" y="2008"/>
                  <a:pt x="4705" y="2056"/>
                  <a:pt x="4720" y="2105"/>
                </a:cubicBezTo>
                <a:cubicBezTo>
                  <a:pt x="4753" y="2215"/>
                  <a:pt x="4779" y="2327"/>
                  <a:pt x="4797" y="2440"/>
                </a:cubicBezTo>
                <a:lnTo>
                  <a:pt x="4797" y="2440"/>
                </a:lnTo>
                <a:cubicBezTo>
                  <a:pt x="4799" y="2465"/>
                  <a:pt x="4801" y="2491"/>
                  <a:pt x="4805" y="2516"/>
                </a:cubicBezTo>
                <a:cubicBezTo>
                  <a:pt x="4809" y="2571"/>
                  <a:pt x="4811" y="2625"/>
                  <a:pt x="4811" y="2680"/>
                </a:cubicBezTo>
                <a:cubicBezTo>
                  <a:pt x="4812" y="2777"/>
                  <a:pt x="4807" y="2874"/>
                  <a:pt x="4798" y="2971"/>
                </a:cubicBezTo>
                <a:lnTo>
                  <a:pt x="4798" y="2971"/>
                </a:lnTo>
                <a:cubicBezTo>
                  <a:pt x="4798" y="2971"/>
                  <a:pt x="4798" y="2971"/>
                  <a:pt x="4798" y="2971"/>
                </a:cubicBezTo>
                <a:lnTo>
                  <a:pt x="4798" y="2971"/>
                </a:lnTo>
                <a:cubicBezTo>
                  <a:pt x="4796" y="2971"/>
                  <a:pt x="4780" y="3074"/>
                  <a:pt x="4775" y="3101"/>
                </a:cubicBezTo>
                <a:cubicBezTo>
                  <a:pt x="4764" y="3155"/>
                  <a:pt x="4750" y="3210"/>
                  <a:pt x="4736" y="3262"/>
                </a:cubicBezTo>
                <a:cubicBezTo>
                  <a:pt x="4722" y="3315"/>
                  <a:pt x="4706" y="3367"/>
                  <a:pt x="4688" y="3419"/>
                </a:cubicBezTo>
                <a:cubicBezTo>
                  <a:pt x="4680" y="3446"/>
                  <a:pt x="4670" y="3472"/>
                  <a:pt x="4660" y="3498"/>
                </a:cubicBezTo>
                <a:cubicBezTo>
                  <a:pt x="4655" y="3510"/>
                  <a:pt x="4652" y="3518"/>
                  <a:pt x="4650" y="3525"/>
                </a:cubicBezTo>
                <a:lnTo>
                  <a:pt x="4650" y="3525"/>
                </a:lnTo>
                <a:cubicBezTo>
                  <a:pt x="4607" y="3621"/>
                  <a:pt x="4556" y="3714"/>
                  <a:pt x="4502" y="3804"/>
                </a:cubicBezTo>
                <a:cubicBezTo>
                  <a:pt x="4473" y="3849"/>
                  <a:pt x="4444" y="3894"/>
                  <a:pt x="4413" y="3937"/>
                </a:cubicBezTo>
                <a:lnTo>
                  <a:pt x="4413" y="3937"/>
                </a:lnTo>
                <a:cubicBezTo>
                  <a:pt x="4414" y="3936"/>
                  <a:pt x="4415" y="3935"/>
                  <a:pt x="4416" y="3933"/>
                </a:cubicBezTo>
                <a:lnTo>
                  <a:pt x="4416" y="3933"/>
                </a:lnTo>
                <a:cubicBezTo>
                  <a:pt x="4414" y="3936"/>
                  <a:pt x="4412" y="3939"/>
                  <a:pt x="4409" y="3942"/>
                </a:cubicBezTo>
                <a:lnTo>
                  <a:pt x="4409" y="3942"/>
                </a:lnTo>
                <a:cubicBezTo>
                  <a:pt x="4409" y="3942"/>
                  <a:pt x="4410" y="3942"/>
                  <a:pt x="4410" y="3941"/>
                </a:cubicBezTo>
                <a:cubicBezTo>
                  <a:pt x="4411" y="3940"/>
                  <a:pt x="4412" y="3939"/>
                  <a:pt x="4413" y="3937"/>
                </a:cubicBezTo>
                <a:lnTo>
                  <a:pt x="4413" y="3937"/>
                </a:lnTo>
                <a:cubicBezTo>
                  <a:pt x="4406" y="3946"/>
                  <a:pt x="4401" y="3953"/>
                  <a:pt x="4396" y="3959"/>
                </a:cubicBezTo>
                <a:lnTo>
                  <a:pt x="4396" y="3959"/>
                </a:lnTo>
                <a:cubicBezTo>
                  <a:pt x="4401" y="3953"/>
                  <a:pt x="4405" y="3948"/>
                  <a:pt x="4409" y="3942"/>
                </a:cubicBezTo>
                <a:lnTo>
                  <a:pt x="4409" y="3942"/>
                </a:lnTo>
                <a:cubicBezTo>
                  <a:pt x="4399" y="3956"/>
                  <a:pt x="4373" y="3990"/>
                  <a:pt x="4372" y="3990"/>
                </a:cubicBezTo>
                <a:cubicBezTo>
                  <a:pt x="4372" y="3990"/>
                  <a:pt x="4378" y="3981"/>
                  <a:pt x="4396" y="3959"/>
                </a:cubicBezTo>
                <a:lnTo>
                  <a:pt x="4396" y="3959"/>
                </a:lnTo>
                <a:cubicBezTo>
                  <a:pt x="4380" y="3979"/>
                  <a:pt x="4362" y="3998"/>
                  <a:pt x="4345" y="4018"/>
                </a:cubicBezTo>
                <a:cubicBezTo>
                  <a:pt x="4273" y="4101"/>
                  <a:pt x="4192" y="4177"/>
                  <a:pt x="4107" y="4250"/>
                </a:cubicBezTo>
                <a:cubicBezTo>
                  <a:pt x="4106" y="4251"/>
                  <a:pt x="4104" y="4252"/>
                  <a:pt x="4103" y="4254"/>
                </a:cubicBezTo>
                <a:lnTo>
                  <a:pt x="4103" y="4254"/>
                </a:lnTo>
                <a:cubicBezTo>
                  <a:pt x="4084" y="4267"/>
                  <a:pt x="4065" y="4281"/>
                  <a:pt x="4045" y="4294"/>
                </a:cubicBezTo>
                <a:cubicBezTo>
                  <a:pt x="3991" y="4332"/>
                  <a:pt x="3934" y="4365"/>
                  <a:pt x="3876" y="4397"/>
                </a:cubicBezTo>
                <a:cubicBezTo>
                  <a:pt x="3827" y="4424"/>
                  <a:pt x="3777" y="4449"/>
                  <a:pt x="3726" y="4473"/>
                </a:cubicBezTo>
                <a:lnTo>
                  <a:pt x="3726" y="4473"/>
                </a:lnTo>
                <a:cubicBezTo>
                  <a:pt x="3726" y="4473"/>
                  <a:pt x="3725" y="4473"/>
                  <a:pt x="3725" y="4473"/>
                </a:cubicBezTo>
                <a:cubicBezTo>
                  <a:pt x="3696" y="4484"/>
                  <a:pt x="3668" y="4494"/>
                  <a:pt x="3640" y="4504"/>
                </a:cubicBezTo>
                <a:cubicBezTo>
                  <a:pt x="3513" y="4546"/>
                  <a:pt x="3382" y="4576"/>
                  <a:pt x="3249" y="4596"/>
                </a:cubicBezTo>
                <a:cubicBezTo>
                  <a:pt x="3293" y="4590"/>
                  <a:pt x="3304" y="4587"/>
                  <a:pt x="3297" y="4587"/>
                </a:cubicBezTo>
                <a:cubicBezTo>
                  <a:pt x="3281" y="4587"/>
                  <a:pt x="3171" y="4600"/>
                  <a:pt x="3146" y="4602"/>
                </a:cubicBezTo>
                <a:cubicBezTo>
                  <a:pt x="3106" y="4605"/>
                  <a:pt x="3066" y="4606"/>
                  <a:pt x="3026" y="4606"/>
                </a:cubicBezTo>
                <a:cubicBezTo>
                  <a:pt x="2997" y="4606"/>
                  <a:pt x="2969" y="4605"/>
                  <a:pt x="2941" y="4604"/>
                </a:cubicBezTo>
                <a:cubicBezTo>
                  <a:pt x="2870" y="4602"/>
                  <a:pt x="2799" y="4598"/>
                  <a:pt x="2729" y="4592"/>
                </a:cubicBezTo>
                <a:cubicBezTo>
                  <a:pt x="2713" y="4591"/>
                  <a:pt x="2654" y="4582"/>
                  <a:pt x="2656" y="4582"/>
                </a:cubicBezTo>
                <a:cubicBezTo>
                  <a:pt x="2657" y="4582"/>
                  <a:pt x="2670" y="4584"/>
                  <a:pt x="2703" y="4589"/>
                </a:cubicBezTo>
                <a:lnTo>
                  <a:pt x="2703" y="4589"/>
                </a:lnTo>
                <a:cubicBezTo>
                  <a:pt x="2663" y="4583"/>
                  <a:pt x="2622" y="4576"/>
                  <a:pt x="2584" y="4568"/>
                </a:cubicBezTo>
                <a:cubicBezTo>
                  <a:pt x="2457" y="4542"/>
                  <a:pt x="2334" y="4506"/>
                  <a:pt x="2213" y="4461"/>
                </a:cubicBezTo>
                <a:cubicBezTo>
                  <a:pt x="2210" y="4460"/>
                  <a:pt x="2208" y="4460"/>
                  <a:pt x="2206" y="4459"/>
                </a:cubicBezTo>
                <a:lnTo>
                  <a:pt x="2206" y="4459"/>
                </a:lnTo>
                <a:cubicBezTo>
                  <a:pt x="2181" y="4446"/>
                  <a:pt x="2155" y="4434"/>
                  <a:pt x="2130" y="4421"/>
                </a:cubicBezTo>
                <a:cubicBezTo>
                  <a:pt x="2068" y="4391"/>
                  <a:pt x="2007" y="4357"/>
                  <a:pt x="1949" y="4320"/>
                </a:cubicBezTo>
                <a:cubicBezTo>
                  <a:pt x="1903" y="4293"/>
                  <a:pt x="1861" y="4262"/>
                  <a:pt x="1819" y="4232"/>
                </a:cubicBezTo>
                <a:lnTo>
                  <a:pt x="1819" y="4232"/>
                </a:lnTo>
                <a:cubicBezTo>
                  <a:pt x="1840" y="4247"/>
                  <a:pt x="1849" y="4253"/>
                  <a:pt x="1850" y="4253"/>
                </a:cubicBezTo>
                <a:cubicBezTo>
                  <a:pt x="1853" y="4253"/>
                  <a:pt x="1765" y="4183"/>
                  <a:pt x="1745" y="4165"/>
                </a:cubicBezTo>
                <a:cubicBezTo>
                  <a:pt x="1703" y="4129"/>
                  <a:pt x="1665" y="4089"/>
                  <a:pt x="1624" y="4046"/>
                </a:cubicBezTo>
                <a:cubicBezTo>
                  <a:pt x="1605" y="4025"/>
                  <a:pt x="1526" y="3928"/>
                  <a:pt x="1523" y="3927"/>
                </a:cubicBezTo>
                <a:lnTo>
                  <a:pt x="1523" y="3927"/>
                </a:lnTo>
                <a:cubicBezTo>
                  <a:pt x="1469" y="3851"/>
                  <a:pt x="1419" y="3771"/>
                  <a:pt x="1375" y="3687"/>
                </a:cubicBezTo>
                <a:cubicBezTo>
                  <a:pt x="1346" y="3639"/>
                  <a:pt x="1322" y="3589"/>
                  <a:pt x="1300" y="3538"/>
                </a:cubicBezTo>
                <a:cubicBezTo>
                  <a:pt x="1295" y="3527"/>
                  <a:pt x="1291" y="3520"/>
                  <a:pt x="1289" y="3516"/>
                </a:cubicBezTo>
                <a:lnTo>
                  <a:pt x="1289" y="3516"/>
                </a:lnTo>
                <a:cubicBezTo>
                  <a:pt x="1280" y="3493"/>
                  <a:pt x="1272" y="3469"/>
                  <a:pt x="1264" y="3444"/>
                </a:cubicBezTo>
                <a:cubicBezTo>
                  <a:pt x="1227" y="3339"/>
                  <a:pt x="1197" y="3232"/>
                  <a:pt x="1175" y="3123"/>
                </a:cubicBezTo>
                <a:cubicBezTo>
                  <a:pt x="1170" y="3097"/>
                  <a:pt x="1155" y="3000"/>
                  <a:pt x="1152" y="2992"/>
                </a:cubicBezTo>
                <a:lnTo>
                  <a:pt x="1152" y="2992"/>
                </a:lnTo>
                <a:cubicBezTo>
                  <a:pt x="1148" y="2948"/>
                  <a:pt x="1145" y="2904"/>
                  <a:pt x="1143" y="2859"/>
                </a:cubicBezTo>
                <a:cubicBezTo>
                  <a:pt x="1135" y="2748"/>
                  <a:pt x="1137" y="2637"/>
                  <a:pt x="1145" y="2527"/>
                </a:cubicBezTo>
                <a:cubicBezTo>
                  <a:pt x="1146" y="2503"/>
                  <a:pt x="1157" y="2420"/>
                  <a:pt x="1159" y="2399"/>
                </a:cubicBezTo>
                <a:lnTo>
                  <a:pt x="1159" y="2399"/>
                </a:lnTo>
                <a:cubicBezTo>
                  <a:pt x="1166" y="2355"/>
                  <a:pt x="1175" y="2312"/>
                  <a:pt x="1185" y="2269"/>
                </a:cubicBezTo>
                <a:cubicBezTo>
                  <a:pt x="1209" y="2160"/>
                  <a:pt x="1242" y="2055"/>
                  <a:pt x="1280" y="1952"/>
                </a:cubicBezTo>
                <a:cubicBezTo>
                  <a:pt x="1283" y="1944"/>
                  <a:pt x="1287" y="1932"/>
                  <a:pt x="1292" y="1920"/>
                </a:cubicBezTo>
                <a:lnTo>
                  <a:pt x="1292" y="1920"/>
                </a:lnTo>
                <a:cubicBezTo>
                  <a:pt x="1297" y="1909"/>
                  <a:pt x="1303" y="1898"/>
                  <a:pt x="1308" y="1888"/>
                </a:cubicBezTo>
                <a:cubicBezTo>
                  <a:pt x="1334" y="1829"/>
                  <a:pt x="1364" y="1773"/>
                  <a:pt x="1397" y="1718"/>
                </a:cubicBezTo>
                <a:cubicBezTo>
                  <a:pt x="1427" y="1665"/>
                  <a:pt x="1461" y="1613"/>
                  <a:pt x="1497" y="1563"/>
                </a:cubicBezTo>
                <a:lnTo>
                  <a:pt x="1497" y="1563"/>
                </a:lnTo>
                <a:cubicBezTo>
                  <a:pt x="1507" y="1550"/>
                  <a:pt x="1549" y="1497"/>
                  <a:pt x="1562" y="1483"/>
                </a:cubicBezTo>
                <a:cubicBezTo>
                  <a:pt x="1590" y="1448"/>
                  <a:pt x="1622" y="1414"/>
                  <a:pt x="1655" y="1382"/>
                </a:cubicBezTo>
                <a:cubicBezTo>
                  <a:pt x="1687" y="1350"/>
                  <a:pt x="1721" y="1319"/>
                  <a:pt x="1755" y="1289"/>
                </a:cubicBezTo>
                <a:cubicBezTo>
                  <a:pt x="1762" y="1283"/>
                  <a:pt x="1769" y="1277"/>
                  <a:pt x="1776" y="1271"/>
                </a:cubicBezTo>
                <a:lnTo>
                  <a:pt x="1776" y="1271"/>
                </a:lnTo>
                <a:cubicBezTo>
                  <a:pt x="1780" y="1269"/>
                  <a:pt x="1786" y="1265"/>
                  <a:pt x="1794" y="1259"/>
                </a:cubicBezTo>
                <a:cubicBezTo>
                  <a:pt x="1870" y="1202"/>
                  <a:pt x="1951" y="1154"/>
                  <a:pt x="2034" y="1110"/>
                </a:cubicBezTo>
                <a:cubicBezTo>
                  <a:pt x="2052" y="1100"/>
                  <a:pt x="2071" y="1091"/>
                  <a:pt x="2089" y="1082"/>
                </a:cubicBezTo>
                <a:lnTo>
                  <a:pt x="2089" y="1082"/>
                </a:lnTo>
                <a:cubicBezTo>
                  <a:pt x="2086" y="1084"/>
                  <a:pt x="2085" y="1084"/>
                  <a:pt x="2086" y="1084"/>
                </a:cubicBezTo>
                <a:cubicBezTo>
                  <a:pt x="2089" y="1084"/>
                  <a:pt x="2172" y="1050"/>
                  <a:pt x="2193" y="1041"/>
                </a:cubicBezTo>
                <a:cubicBezTo>
                  <a:pt x="2292" y="1007"/>
                  <a:pt x="2392" y="981"/>
                  <a:pt x="2493" y="961"/>
                </a:cubicBezTo>
                <a:cubicBezTo>
                  <a:pt x="2513" y="957"/>
                  <a:pt x="2535" y="953"/>
                  <a:pt x="2556" y="951"/>
                </a:cubicBezTo>
                <a:cubicBezTo>
                  <a:pt x="2562" y="949"/>
                  <a:pt x="2567" y="948"/>
                  <a:pt x="2571" y="948"/>
                </a:cubicBezTo>
                <a:lnTo>
                  <a:pt x="2571" y="948"/>
                </a:lnTo>
                <a:cubicBezTo>
                  <a:pt x="2623" y="942"/>
                  <a:pt x="2677" y="938"/>
                  <a:pt x="2731" y="934"/>
                </a:cubicBezTo>
                <a:cubicBezTo>
                  <a:pt x="2765" y="933"/>
                  <a:pt x="2799" y="932"/>
                  <a:pt x="2834" y="932"/>
                </a:cubicBezTo>
                <a:close/>
                <a:moveTo>
                  <a:pt x="2853" y="0"/>
                </a:moveTo>
                <a:cubicBezTo>
                  <a:pt x="2340" y="0"/>
                  <a:pt x="1825" y="126"/>
                  <a:pt x="1391" y="406"/>
                </a:cubicBezTo>
                <a:cubicBezTo>
                  <a:pt x="919" y="711"/>
                  <a:pt x="595" y="1160"/>
                  <a:pt x="389" y="1678"/>
                </a:cubicBezTo>
                <a:cubicBezTo>
                  <a:pt x="0" y="2666"/>
                  <a:pt x="232" y="3845"/>
                  <a:pt x="909" y="4643"/>
                </a:cubicBezTo>
                <a:cubicBezTo>
                  <a:pt x="1420" y="5245"/>
                  <a:pt x="2192" y="5533"/>
                  <a:pt x="2966" y="5533"/>
                </a:cubicBezTo>
                <a:cubicBezTo>
                  <a:pt x="3388" y="5533"/>
                  <a:pt x="3811" y="5447"/>
                  <a:pt x="4192" y="5280"/>
                </a:cubicBezTo>
                <a:cubicBezTo>
                  <a:pt x="5172" y="4850"/>
                  <a:pt x="5728" y="3770"/>
                  <a:pt x="5744" y="2734"/>
                </a:cubicBezTo>
                <a:cubicBezTo>
                  <a:pt x="5754" y="2059"/>
                  <a:pt x="5520" y="1406"/>
                  <a:pt x="5083" y="892"/>
                </a:cubicBezTo>
                <a:cubicBezTo>
                  <a:pt x="4591" y="312"/>
                  <a:pt x="3833" y="52"/>
                  <a:pt x="3092" y="9"/>
                </a:cubicBezTo>
                <a:cubicBezTo>
                  <a:pt x="3012" y="3"/>
                  <a:pt x="2932" y="0"/>
                  <a:pt x="285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09" name="Google Shape;109;p3"/>
          <p:cNvGrpSpPr/>
          <p:nvPr/>
        </p:nvGrpSpPr>
        <p:grpSpPr>
          <a:xfrm rot="3387111" flipH="1">
            <a:off x="8000693" y="3093240"/>
            <a:ext cx="1449786" cy="1585739"/>
            <a:chOff x="3740800" y="-2294650"/>
            <a:chExt cx="660625" cy="722575"/>
          </a:xfrm>
        </p:grpSpPr>
        <p:sp>
          <p:nvSpPr>
            <p:cNvPr id="110" name="Google Shape;110;p3"/>
            <p:cNvSpPr/>
            <p:nvPr/>
          </p:nvSpPr>
          <p:spPr>
            <a:xfrm>
              <a:off x="3740800" y="-2117650"/>
              <a:ext cx="597200" cy="545575"/>
            </a:xfrm>
            <a:custGeom>
              <a:avLst/>
              <a:gdLst/>
              <a:ahLst/>
              <a:cxnLst/>
              <a:rect l="l" t="t" r="r" b="b"/>
              <a:pathLst>
                <a:path w="23888" h="21823" extrusionOk="0">
                  <a:moveTo>
                    <a:pt x="7408" y="1"/>
                  </a:moveTo>
                  <a:lnTo>
                    <a:pt x="6704" y="88"/>
                  </a:lnTo>
                  <a:cubicBezTo>
                    <a:pt x="4529" y="2897"/>
                    <a:pt x="2353" y="5707"/>
                    <a:pt x="176" y="8514"/>
                  </a:cubicBezTo>
                  <a:cubicBezTo>
                    <a:pt x="1" y="8744"/>
                    <a:pt x="63" y="9032"/>
                    <a:pt x="265" y="9217"/>
                  </a:cubicBezTo>
                  <a:cubicBezTo>
                    <a:pt x="5299" y="13823"/>
                    <a:pt x="11178" y="17682"/>
                    <a:pt x="16672" y="21721"/>
                  </a:cubicBezTo>
                  <a:cubicBezTo>
                    <a:pt x="16766" y="21789"/>
                    <a:pt x="16874" y="21822"/>
                    <a:pt x="16981" y="21822"/>
                  </a:cubicBezTo>
                  <a:cubicBezTo>
                    <a:pt x="17129" y="21822"/>
                    <a:pt x="17274" y="21759"/>
                    <a:pt x="17374" y="21632"/>
                  </a:cubicBezTo>
                  <a:cubicBezTo>
                    <a:pt x="19585" y="18827"/>
                    <a:pt x="21707" y="15947"/>
                    <a:pt x="23732" y="13006"/>
                  </a:cubicBezTo>
                  <a:cubicBezTo>
                    <a:pt x="23888" y="12779"/>
                    <a:pt x="23867" y="12478"/>
                    <a:pt x="23644" y="12303"/>
                  </a:cubicBezTo>
                  <a:cubicBezTo>
                    <a:pt x="18305" y="8107"/>
                    <a:pt x="12781" y="4151"/>
                    <a:pt x="7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4006500" y="-2294650"/>
              <a:ext cx="394925" cy="434975"/>
            </a:xfrm>
            <a:custGeom>
              <a:avLst/>
              <a:gdLst/>
              <a:ahLst/>
              <a:cxnLst/>
              <a:rect l="l" t="t" r="r" b="b"/>
              <a:pathLst>
                <a:path w="15797" h="17399" extrusionOk="0">
                  <a:moveTo>
                    <a:pt x="6772" y="6073"/>
                  </a:moveTo>
                  <a:cubicBezTo>
                    <a:pt x="6771" y="6080"/>
                    <a:pt x="6770" y="6087"/>
                    <a:pt x="6769" y="6095"/>
                  </a:cubicBezTo>
                  <a:lnTo>
                    <a:pt x="6769" y="6095"/>
                  </a:lnTo>
                  <a:cubicBezTo>
                    <a:pt x="6769" y="6090"/>
                    <a:pt x="6770" y="6083"/>
                    <a:pt x="6772" y="6073"/>
                  </a:cubicBezTo>
                  <a:close/>
                  <a:moveTo>
                    <a:pt x="6335" y="7004"/>
                  </a:moveTo>
                  <a:cubicBezTo>
                    <a:pt x="6319" y="7025"/>
                    <a:pt x="6311" y="7035"/>
                    <a:pt x="6309" y="7038"/>
                  </a:cubicBezTo>
                  <a:lnTo>
                    <a:pt x="6309" y="7038"/>
                  </a:lnTo>
                  <a:cubicBezTo>
                    <a:pt x="6318" y="7027"/>
                    <a:pt x="6326" y="7016"/>
                    <a:pt x="6335" y="7004"/>
                  </a:cubicBezTo>
                  <a:close/>
                  <a:moveTo>
                    <a:pt x="11361" y="8158"/>
                  </a:moveTo>
                  <a:cubicBezTo>
                    <a:pt x="11360" y="8159"/>
                    <a:pt x="11360" y="8159"/>
                    <a:pt x="11359" y="8159"/>
                  </a:cubicBezTo>
                  <a:cubicBezTo>
                    <a:pt x="11360" y="8159"/>
                    <a:pt x="11360" y="8159"/>
                    <a:pt x="11361" y="8158"/>
                  </a:cubicBezTo>
                  <a:close/>
                  <a:moveTo>
                    <a:pt x="11121" y="8230"/>
                  </a:moveTo>
                  <a:cubicBezTo>
                    <a:pt x="11119" y="8230"/>
                    <a:pt x="11117" y="8230"/>
                    <a:pt x="11116" y="8230"/>
                  </a:cubicBezTo>
                  <a:lnTo>
                    <a:pt x="11116" y="8230"/>
                  </a:lnTo>
                  <a:cubicBezTo>
                    <a:pt x="11117" y="8230"/>
                    <a:pt x="11119" y="8230"/>
                    <a:pt x="11121" y="8230"/>
                  </a:cubicBezTo>
                  <a:close/>
                  <a:moveTo>
                    <a:pt x="11003" y="8876"/>
                  </a:moveTo>
                  <a:lnTo>
                    <a:pt x="11003" y="8876"/>
                  </a:lnTo>
                  <a:cubicBezTo>
                    <a:pt x="11003" y="8876"/>
                    <a:pt x="10997" y="8877"/>
                    <a:pt x="10980" y="8879"/>
                  </a:cubicBezTo>
                  <a:lnTo>
                    <a:pt x="10980" y="8879"/>
                  </a:lnTo>
                  <a:cubicBezTo>
                    <a:pt x="10992" y="8877"/>
                    <a:pt x="11002" y="8876"/>
                    <a:pt x="11003" y="8876"/>
                  </a:cubicBezTo>
                  <a:close/>
                  <a:moveTo>
                    <a:pt x="10627" y="9055"/>
                  </a:moveTo>
                  <a:lnTo>
                    <a:pt x="10627" y="9055"/>
                  </a:lnTo>
                  <a:cubicBezTo>
                    <a:pt x="10622" y="9058"/>
                    <a:pt x="10616" y="9063"/>
                    <a:pt x="10607" y="9070"/>
                  </a:cubicBezTo>
                  <a:cubicBezTo>
                    <a:pt x="10614" y="9065"/>
                    <a:pt x="10620" y="9060"/>
                    <a:pt x="10627" y="9055"/>
                  </a:cubicBezTo>
                  <a:close/>
                  <a:moveTo>
                    <a:pt x="8481" y="12279"/>
                  </a:moveTo>
                  <a:cubicBezTo>
                    <a:pt x="8481" y="12279"/>
                    <a:pt x="8481" y="12280"/>
                    <a:pt x="8481" y="12280"/>
                  </a:cubicBezTo>
                  <a:lnTo>
                    <a:pt x="8481" y="12280"/>
                  </a:lnTo>
                  <a:cubicBezTo>
                    <a:pt x="8481" y="12280"/>
                    <a:pt x="8481" y="12279"/>
                    <a:pt x="8481" y="12279"/>
                  </a:cubicBezTo>
                  <a:close/>
                  <a:moveTo>
                    <a:pt x="9903" y="1"/>
                  </a:moveTo>
                  <a:cubicBezTo>
                    <a:pt x="9661" y="1"/>
                    <a:pt x="9418" y="20"/>
                    <a:pt x="9176" y="59"/>
                  </a:cubicBezTo>
                  <a:cubicBezTo>
                    <a:pt x="8574" y="158"/>
                    <a:pt x="7985" y="422"/>
                    <a:pt x="7532" y="829"/>
                  </a:cubicBezTo>
                  <a:cubicBezTo>
                    <a:pt x="7088" y="1226"/>
                    <a:pt x="6752" y="1738"/>
                    <a:pt x="6599" y="2316"/>
                  </a:cubicBezTo>
                  <a:cubicBezTo>
                    <a:pt x="6470" y="2808"/>
                    <a:pt x="6482" y="3326"/>
                    <a:pt x="6546" y="3826"/>
                  </a:cubicBezTo>
                  <a:cubicBezTo>
                    <a:pt x="6578" y="4090"/>
                    <a:pt x="6623" y="4350"/>
                    <a:pt x="6667" y="4610"/>
                  </a:cubicBezTo>
                  <a:cubicBezTo>
                    <a:pt x="6685" y="4725"/>
                    <a:pt x="6705" y="4840"/>
                    <a:pt x="6724" y="4957"/>
                  </a:cubicBezTo>
                  <a:cubicBezTo>
                    <a:pt x="6730" y="5004"/>
                    <a:pt x="6737" y="5054"/>
                    <a:pt x="6744" y="5102"/>
                  </a:cubicBezTo>
                  <a:lnTo>
                    <a:pt x="6744" y="5102"/>
                  </a:lnTo>
                  <a:cubicBezTo>
                    <a:pt x="6745" y="5112"/>
                    <a:pt x="6751" y="5152"/>
                    <a:pt x="6752" y="5158"/>
                  </a:cubicBezTo>
                  <a:cubicBezTo>
                    <a:pt x="6756" y="5194"/>
                    <a:pt x="6760" y="5233"/>
                    <a:pt x="6764" y="5271"/>
                  </a:cubicBezTo>
                  <a:cubicBezTo>
                    <a:pt x="6788" y="5503"/>
                    <a:pt x="6798" y="5735"/>
                    <a:pt x="6782" y="5966"/>
                  </a:cubicBezTo>
                  <a:cubicBezTo>
                    <a:pt x="6780" y="5995"/>
                    <a:pt x="6776" y="6023"/>
                    <a:pt x="6774" y="6049"/>
                  </a:cubicBezTo>
                  <a:cubicBezTo>
                    <a:pt x="6774" y="6056"/>
                    <a:pt x="6769" y="6093"/>
                    <a:pt x="6767" y="6103"/>
                  </a:cubicBezTo>
                  <a:lnTo>
                    <a:pt x="6767" y="6103"/>
                  </a:lnTo>
                  <a:cubicBezTo>
                    <a:pt x="6760" y="6147"/>
                    <a:pt x="6752" y="6190"/>
                    <a:pt x="6742" y="6234"/>
                  </a:cubicBezTo>
                  <a:cubicBezTo>
                    <a:pt x="6728" y="6297"/>
                    <a:pt x="6709" y="6359"/>
                    <a:pt x="6687" y="6422"/>
                  </a:cubicBezTo>
                  <a:cubicBezTo>
                    <a:pt x="6683" y="6430"/>
                    <a:pt x="6680" y="6440"/>
                    <a:pt x="6676" y="6449"/>
                  </a:cubicBezTo>
                  <a:lnTo>
                    <a:pt x="6676" y="6449"/>
                  </a:lnTo>
                  <a:cubicBezTo>
                    <a:pt x="6665" y="6477"/>
                    <a:pt x="6652" y="6503"/>
                    <a:pt x="6639" y="6529"/>
                  </a:cubicBezTo>
                  <a:cubicBezTo>
                    <a:pt x="6607" y="6595"/>
                    <a:pt x="6568" y="6658"/>
                    <a:pt x="6530" y="6722"/>
                  </a:cubicBezTo>
                  <a:cubicBezTo>
                    <a:pt x="6492" y="6785"/>
                    <a:pt x="6449" y="6847"/>
                    <a:pt x="6407" y="6908"/>
                  </a:cubicBezTo>
                  <a:cubicBezTo>
                    <a:pt x="6383" y="6940"/>
                    <a:pt x="6359" y="6972"/>
                    <a:pt x="6337" y="7004"/>
                  </a:cubicBezTo>
                  <a:cubicBezTo>
                    <a:pt x="6329" y="7013"/>
                    <a:pt x="6308" y="7039"/>
                    <a:pt x="6308" y="7039"/>
                  </a:cubicBezTo>
                  <a:cubicBezTo>
                    <a:pt x="6308" y="7039"/>
                    <a:pt x="6308" y="7039"/>
                    <a:pt x="6309" y="7038"/>
                  </a:cubicBezTo>
                  <a:lnTo>
                    <a:pt x="6309" y="7038"/>
                  </a:lnTo>
                  <a:cubicBezTo>
                    <a:pt x="6300" y="7049"/>
                    <a:pt x="6291" y="7060"/>
                    <a:pt x="6282" y="7071"/>
                  </a:cubicBezTo>
                  <a:cubicBezTo>
                    <a:pt x="5702" y="7792"/>
                    <a:pt x="4966" y="8395"/>
                    <a:pt x="4239" y="8961"/>
                  </a:cubicBezTo>
                  <a:cubicBezTo>
                    <a:pt x="4003" y="9145"/>
                    <a:pt x="3686" y="9380"/>
                    <a:pt x="3412" y="9578"/>
                  </a:cubicBezTo>
                  <a:cubicBezTo>
                    <a:pt x="3086" y="9816"/>
                    <a:pt x="2753" y="10048"/>
                    <a:pt x="2421" y="10275"/>
                  </a:cubicBezTo>
                  <a:cubicBezTo>
                    <a:pt x="1693" y="10771"/>
                    <a:pt x="951" y="11249"/>
                    <a:pt x="204" y="11714"/>
                  </a:cubicBezTo>
                  <a:cubicBezTo>
                    <a:pt x="57" y="11805"/>
                    <a:pt x="0" y="11997"/>
                    <a:pt x="89" y="12150"/>
                  </a:cubicBezTo>
                  <a:cubicBezTo>
                    <a:pt x="147" y="12247"/>
                    <a:pt x="258" y="12307"/>
                    <a:pt x="369" y="12307"/>
                  </a:cubicBezTo>
                  <a:cubicBezTo>
                    <a:pt x="422" y="12307"/>
                    <a:pt x="476" y="12293"/>
                    <a:pt x="524" y="12263"/>
                  </a:cubicBezTo>
                  <a:cubicBezTo>
                    <a:pt x="1699" y="11533"/>
                    <a:pt x="2858" y="10773"/>
                    <a:pt x="3975" y="9953"/>
                  </a:cubicBezTo>
                  <a:cubicBezTo>
                    <a:pt x="4813" y="9336"/>
                    <a:pt x="5647" y="8687"/>
                    <a:pt x="6369" y="7933"/>
                  </a:cubicBezTo>
                  <a:cubicBezTo>
                    <a:pt x="6627" y="7663"/>
                    <a:pt x="6871" y="7375"/>
                    <a:pt x="7070" y="7059"/>
                  </a:cubicBezTo>
                  <a:cubicBezTo>
                    <a:pt x="7258" y="6758"/>
                    <a:pt x="7358" y="6452"/>
                    <a:pt x="7405" y="6103"/>
                  </a:cubicBezTo>
                  <a:cubicBezTo>
                    <a:pt x="7469" y="5618"/>
                    <a:pt x="7393" y="5122"/>
                    <a:pt x="7314" y="4642"/>
                  </a:cubicBezTo>
                  <a:cubicBezTo>
                    <a:pt x="7276" y="4400"/>
                    <a:pt x="7231" y="4161"/>
                    <a:pt x="7195" y="3917"/>
                  </a:cubicBezTo>
                  <a:cubicBezTo>
                    <a:pt x="7191" y="3888"/>
                    <a:pt x="7187" y="3858"/>
                    <a:pt x="7183" y="3830"/>
                  </a:cubicBezTo>
                  <a:lnTo>
                    <a:pt x="7183" y="3830"/>
                  </a:lnTo>
                  <a:cubicBezTo>
                    <a:pt x="7186" y="3850"/>
                    <a:pt x="7187" y="3857"/>
                    <a:pt x="7187" y="3857"/>
                  </a:cubicBezTo>
                  <a:cubicBezTo>
                    <a:pt x="7187" y="3857"/>
                    <a:pt x="7179" y="3804"/>
                    <a:pt x="7179" y="3798"/>
                  </a:cubicBezTo>
                  <a:cubicBezTo>
                    <a:pt x="7171" y="3739"/>
                    <a:pt x="7165" y="3681"/>
                    <a:pt x="7159" y="3622"/>
                  </a:cubicBezTo>
                  <a:cubicBezTo>
                    <a:pt x="7147" y="3495"/>
                    <a:pt x="7139" y="3369"/>
                    <a:pt x="7137" y="3242"/>
                  </a:cubicBezTo>
                  <a:cubicBezTo>
                    <a:pt x="7133" y="3127"/>
                    <a:pt x="7137" y="3010"/>
                    <a:pt x="7145" y="2893"/>
                  </a:cubicBezTo>
                  <a:cubicBezTo>
                    <a:pt x="7147" y="2863"/>
                    <a:pt x="7149" y="2834"/>
                    <a:pt x="7153" y="2806"/>
                  </a:cubicBezTo>
                  <a:cubicBezTo>
                    <a:pt x="7153" y="2801"/>
                    <a:pt x="7158" y="2757"/>
                    <a:pt x="7159" y="2748"/>
                  </a:cubicBezTo>
                  <a:lnTo>
                    <a:pt x="7159" y="2748"/>
                  </a:lnTo>
                  <a:cubicBezTo>
                    <a:pt x="7168" y="2689"/>
                    <a:pt x="7181" y="2631"/>
                    <a:pt x="7193" y="2572"/>
                  </a:cubicBezTo>
                  <a:cubicBezTo>
                    <a:pt x="7217" y="2454"/>
                    <a:pt x="7254" y="2339"/>
                    <a:pt x="7296" y="2228"/>
                  </a:cubicBezTo>
                  <a:cubicBezTo>
                    <a:pt x="7296" y="2225"/>
                    <a:pt x="7308" y="2194"/>
                    <a:pt x="7315" y="2179"/>
                  </a:cubicBezTo>
                  <a:lnTo>
                    <a:pt x="7315" y="2179"/>
                  </a:lnTo>
                  <a:cubicBezTo>
                    <a:pt x="7325" y="2154"/>
                    <a:pt x="7336" y="2130"/>
                    <a:pt x="7348" y="2105"/>
                  </a:cubicBezTo>
                  <a:cubicBezTo>
                    <a:pt x="7381" y="2036"/>
                    <a:pt x="7417" y="1970"/>
                    <a:pt x="7455" y="1905"/>
                  </a:cubicBezTo>
                  <a:cubicBezTo>
                    <a:pt x="7522" y="1792"/>
                    <a:pt x="7600" y="1686"/>
                    <a:pt x="7665" y="1607"/>
                  </a:cubicBezTo>
                  <a:cubicBezTo>
                    <a:pt x="7770" y="1480"/>
                    <a:pt x="7888" y="1363"/>
                    <a:pt x="8013" y="1252"/>
                  </a:cubicBezTo>
                  <a:cubicBezTo>
                    <a:pt x="8201" y="1083"/>
                    <a:pt x="8497" y="928"/>
                    <a:pt x="8697" y="849"/>
                  </a:cubicBezTo>
                  <a:cubicBezTo>
                    <a:pt x="8824" y="801"/>
                    <a:pt x="8953" y="761"/>
                    <a:pt x="9082" y="728"/>
                  </a:cubicBezTo>
                  <a:cubicBezTo>
                    <a:pt x="9148" y="712"/>
                    <a:pt x="9213" y="698"/>
                    <a:pt x="9279" y="686"/>
                  </a:cubicBezTo>
                  <a:cubicBezTo>
                    <a:pt x="9311" y="678"/>
                    <a:pt x="9344" y="674"/>
                    <a:pt x="9378" y="668"/>
                  </a:cubicBezTo>
                  <a:cubicBezTo>
                    <a:pt x="9394" y="665"/>
                    <a:pt x="9410" y="663"/>
                    <a:pt x="9426" y="661"/>
                  </a:cubicBezTo>
                  <a:lnTo>
                    <a:pt x="9426" y="661"/>
                  </a:lnTo>
                  <a:cubicBezTo>
                    <a:pt x="9426" y="661"/>
                    <a:pt x="9426" y="661"/>
                    <a:pt x="9426" y="661"/>
                  </a:cubicBezTo>
                  <a:cubicBezTo>
                    <a:pt x="9428" y="661"/>
                    <a:pt x="9439" y="660"/>
                    <a:pt x="9458" y="658"/>
                  </a:cubicBezTo>
                  <a:cubicBezTo>
                    <a:pt x="9601" y="640"/>
                    <a:pt x="9745" y="633"/>
                    <a:pt x="9888" y="633"/>
                  </a:cubicBezTo>
                  <a:cubicBezTo>
                    <a:pt x="10027" y="633"/>
                    <a:pt x="10165" y="640"/>
                    <a:pt x="10303" y="652"/>
                  </a:cubicBezTo>
                  <a:cubicBezTo>
                    <a:pt x="10543" y="672"/>
                    <a:pt x="10819" y="726"/>
                    <a:pt x="11093" y="801"/>
                  </a:cubicBezTo>
                  <a:cubicBezTo>
                    <a:pt x="11228" y="835"/>
                    <a:pt x="11359" y="877"/>
                    <a:pt x="11490" y="922"/>
                  </a:cubicBezTo>
                  <a:cubicBezTo>
                    <a:pt x="11555" y="944"/>
                    <a:pt x="11619" y="968"/>
                    <a:pt x="11684" y="992"/>
                  </a:cubicBezTo>
                  <a:cubicBezTo>
                    <a:pt x="11716" y="1004"/>
                    <a:pt x="11748" y="1019"/>
                    <a:pt x="11780" y="1031"/>
                  </a:cubicBezTo>
                  <a:cubicBezTo>
                    <a:pt x="11791" y="1036"/>
                    <a:pt x="11868" y="1068"/>
                    <a:pt x="11869" y="1068"/>
                  </a:cubicBezTo>
                  <a:cubicBezTo>
                    <a:pt x="11869" y="1068"/>
                    <a:pt x="11867" y="1067"/>
                    <a:pt x="11863" y="1065"/>
                  </a:cubicBezTo>
                  <a:lnTo>
                    <a:pt x="11863" y="1065"/>
                  </a:lnTo>
                  <a:cubicBezTo>
                    <a:pt x="12369" y="1281"/>
                    <a:pt x="12846" y="1561"/>
                    <a:pt x="13286" y="1893"/>
                  </a:cubicBezTo>
                  <a:cubicBezTo>
                    <a:pt x="13475" y="2034"/>
                    <a:pt x="13735" y="2258"/>
                    <a:pt x="13935" y="2451"/>
                  </a:cubicBezTo>
                  <a:cubicBezTo>
                    <a:pt x="14033" y="2544"/>
                    <a:pt x="14128" y="2643"/>
                    <a:pt x="14221" y="2744"/>
                  </a:cubicBezTo>
                  <a:cubicBezTo>
                    <a:pt x="14265" y="2792"/>
                    <a:pt x="14310" y="2842"/>
                    <a:pt x="14352" y="2893"/>
                  </a:cubicBezTo>
                  <a:cubicBezTo>
                    <a:pt x="14372" y="2917"/>
                    <a:pt x="14392" y="2943"/>
                    <a:pt x="14412" y="2967"/>
                  </a:cubicBezTo>
                  <a:cubicBezTo>
                    <a:pt x="14427" y="2984"/>
                    <a:pt x="14441" y="3002"/>
                    <a:pt x="14453" y="3018"/>
                  </a:cubicBezTo>
                  <a:cubicBezTo>
                    <a:pt x="14449" y="3013"/>
                    <a:pt x="14446" y="3009"/>
                    <a:pt x="14445" y="3007"/>
                  </a:cubicBezTo>
                  <a:lnTo>
                    <a:pt x="14445" y="3007"/>
                  </a:lnTo>
                  <a:cubicBezTo>
                    <a:pt x="14448" y="3011"/>
                    <a:pt x="14454" y="3019"/>
                    <a:pt x="14463" y="3030"/>
                  </a:cubicBezTo>
                  <a:cubicBezTo>
                    <a:pt x="14616" y="3233"/>
                    <a:pt x="14751" y="3451"/>
                    <a:pt x="14862" y="3681"/>
                  </a:cubicBezTo>
                  <a:cubicBezTo>
                    <a:pt x="14876" y="3707"/>
                    <a:pt x="14888" y="3735"/>
                    <a:pt x="14900" y="3762"/>
                  </a:cubicBezTo>
                  <a:cubicBezTo>
                    <a:pt x="14910" y="3784"/>
                    <a:pt x="14913" y="3792"/>
                    <a:pt x="14913" y="3792"/>
                  </a:cubicBezTo>
                  <a:cubicBezTo>
                    <a:pt x="14913" y="3792"/>
                    <a:pt x="14901" y="3764"/>
                    <a:pt x="14901" y="3764"/>
                  </a:cubicBezTo>
                  <a:lnTo>
                    <a:pt x="14901" y="3764"/>
                  </a:lnTo>
                  <a:cubicBezTo>
                    <a:pt x="14901" y="3764"/>
                    <a:pt x="14904" y="3771"/>
                    <a:pt x="14914" y="3794"/>
                  </a:cubicBezTo>
                  <a:cubicBezTo>
                    <a:pt x="14936" y="3848"/>
                    <a:pt x="14955" y="3905"/>
                    <a:pt x="14975" y="3959"/>
                  </a:cubicBezTo>
                  <a:cubicBezTo>
                    <a:pt x="15015" y="4080"/>
                    <a:pt x="15047" y="4203"/>
                    <a:pt x="15071" y="4326"/>
                  </a:cubicBezTo>
                  <a:cubicBezTo>
                    <a:pt x="15077" y="4356"/>
                    <a:pt x="15084" y="4384"/>
                    <a:pt x="15088" y="4412"/>
                  </a:cubicBezTo>
                  <a:cubicBezTo>
                    <a:pt x="15089" y="4418"/>
                    <a:pt x="15096" y="4466"/>
                    <a:pt x="15097" y="4471"/>
                  </a:cubicBezTo>
                  <a:lnTo>
                    <a:pt x="15097" y="4471"/>
                  </a:lnTo>
                  <a:cubicBezTo>
                    <a:pt x="15103" y="4521"/>
                    <a:pt x="15108" y="4572"/>
                    <a:pt x="15112" y="4622"/>
                  </a:cubicBezTo>
                  <a:cubicBezTo>
                    <a:pt x="15120" y="4753"/>
                    <a:pt x="15120" y="4886"/>
                    <a:pt x="15112" y="5017"/>
                  </a:cubicBezTo>
                  <a:cubicBezTo>
                    <a:pt x="15108" y="5080"/>
                    <a:pt x="15102" y="5142"/>
                    <a:pt x="15096" y="5205"/>
                  </a:cubicBezTo>
                  <a:cubicBezTo>
                    <a:pt x="15095" y="5211"/>
                    <a:pt x="15094" y="5216"/>
                    <a:pt x="15094" y="5220"/>
                  </a:cubicBezTo>
                  <a:lnTo>
                    <a:pt x="15094" y="5220"/>
                  </a:lnTo>
                  <a:cubicBezTo>
                    <a:pt x="15093" y="5226"/>
                    <a:pt x="15091" y="5234"/>
                    <a:pt x="15090" y="5247"/>
                  </a:cubicBezTo>
                  <a:cubicBezTo>
                    <a:pt x="15084" y="5279"/>
                    <a:pt x="15079" y="5311"/>
                    <a:pt x="15073" y="5344"/>
                  </a:cubicBezTo>
                  <a:cubicBezTo>
                    <a:pt x="15047" y="5487"/>
                    <a:pt x="15011" y="5630"/>
                    <a:pt x="14969" y="5771"/>
                  </a:cubicBezTo>
                  <a:cubicBezTo>
                    <a:pt x="14886" y="6051"/>
                    <a:pt x="14753" y="6313"/>
                    <a:pt x="14596" y="6559"/>
                  </a:cubicBezTo>
                  <a:cubicBezTo>
                    <a:pt x="14562" y="6613"/>
                    <a:pt x="14523" y="6666"/>
                    <a:pt x="14485" y="6718"/>
                  </a:cubicBezTo>
                  <a:cubicBezTo>
                    <a:pt x="14479" y="6726"/>
                    <a:pt x="14475" y="6732"/>
                    <a:pt x="14472" y="6737"/>
                  </a:cubicBezTo>
                  <a:lnTo>
                    <a:pt x="14472" y="6737"/>
                  </a:lnTo>
                  <a:cubicBezTo>
                    <a:pt x="14469" y="6740"/>
                    <a:pt x="14465" y="6745"/>
                    <a:pt x="14461" y="6750"/>
                  </a:cubicBezTo>
                  <a:cubicBezTo>
                    <a:pt x="14443" y="6775"/>
                    <a:pt x="14422" y="6797"/>
                    <a:pt x="14404" y="6819"/>
                  </a:cubicBezTo>
                  <a:cubicBezTo>
                    <a:pt x="14326" y="6912"/>
                    <a:pt x="14239" y="6996"/>
                    <a:pt x="14148" y="7075"/>
                  </a:cubicBezTo>
                  <a:cubicBezTo>
                    <a:pt x="14128" y="7091"/>
                    <a:pt x="14108" y="7109"/>
                    <a:pt x="14088" y="7125"/>
                  </a:cubicBezTo>
                  <a:cubicBezTo>
                    <a:pt x="14106" y="7111"/>
                    <a:pt x="14112" y="7105"/>
                    <a:pt x="14112" y="7105"/>
                  </a:cubicBezTo>
                  <a:lnTo>
                    <a:pt x="14112" y="7105"/>
                  </a:lnTo>
                  <a:cubicBezTo>
                    <a:pt x="14111" y="7105"/>
                    <a:pt x="14077" y="7133"/>
                    <a:pt x="14070" y="7137"/>
                  </a:cubicBezTo>
                  <a:cubicBezTo>
                    <a:pt x="14029" y="7168"/>
                    <a:pt x="13987" y="7194"/>
                    <a:pt x="13945" y="7222"/>
                  </a:cubicBezTo>
                  <a:cubicBezTo>
                    <a:pt x="13856" y="7278"/>
                    <a:pt x="13761" y="7327"/>
                    <a:pt x="13667" y="7371"/>
                  </a:cubicBezTo>
                  <a:cubicBezTo>
                    <a:pt x="13656" y="7376"/>
                    <a:pt x="13645" y="7381"/>
                    <a:pt x="13634" y="7386"/>
                  </a:cubicBezTo>
                  <a:lnTo>
                    <a:pt x="13634" y="7386"/>
                  </a:lnTo>
                  <a:cubicBezTo>
                    <a:pt x="13634" y="7386"/>
                    <a:pt x="13634" y="7386"/>
                    <a:pt x="13634" y="7386"/>
                  </a:cubicBezTo>
                  <a:lnTo>
                    <a:pt x="13634" y="7386"/>
                  </a:lnTo>
                  <a:cubicBezTo>
                    <a:pt x="13633" y="7386"/>
                    <a:pt x="13597" y="7401"/>
                    <a:pt x="13588" y="7405"/>
                  </a:cubicBezTo>
                  <a:cubicBezTo>
                    <a:pt x="13544" y="7424"/>
                    <a:pt x="13499" y="7440"/>
                    <a:pt x="13453" y="7454"/>
                  </a:cubicBezTo>
                  <a:cubicBezTo>
                    <a:pt x="13356" y="7488"/>
                    <a:pt x="13256" y="7518"/>
                    <a:pt x="13157" y="7546"/>
                  </a:cubicBezTo>
                  <a:cubicBezTo>
                    <a:pt x="12758" y="7657"/>
                    <a:pt x="12351" y="7736"/>
                    <a:pt x="11962" y="7883"/>
                  </a:cubicBezTo>
                  <a:cubicBezTo>
                    <a:pt x="11845" y="7927"/>
                    <a:pt x="11730" y="7978"/>
                    <a:pt x="11617" y="8030"/>
                  </a:cubicBezTo>
                  <a:cubicBezTo>
                    <a:pt x="11569" y="8054"/>
                    <a:pt x="11518" y="8079"/>
                    <a:pt x="11470" y="8105"/>
                  </a:cubicBezTo>
                  <a:cubicBezTo>
                    <a:pt x="11448" y="8117"/>
                    <a:pt x="11426" y="8129"/>
                    <a:pt x="11401" y="8139"/>
                  </a:cubicBezTo>
                  <a:cubicBezTo>
                    <a:pt x="11397" y="8141"/>
                    <a:pt x="11393" y="8144"/>
                    <a:pt x="11389" y="8146"/>
                  </a:cubicBezTo>
                  <a:lnTo>
                    <a:pt x="11389" y="8146"/>
                  </a:lnTo>
                  <a:cubicBezTo>
                    <a:pt x="11386" y="8147"/>
                    <a:pt x="11381" y="8149"/>
                    <a:pt x="11375" y="8151"/>
                  </a:cubicBezTo>
                  <a:cubicBezTo>
                    <a:pt x="11309" y="8179"/>
                    <a:pt x="11240" y="8199"/>
                    <a:pt x="11172" y="8218"/>
                  </a:cubicBezTo>
                  <a:cubicBezTo>
                    <a:pt x="11143" y="8224"/>
                    <a:pt x="11115" y="8230"/>
                    <a:pt x="11089" y="8234"/>
                  </a:cubicBezTo>
                  <a:cubicBezTo>
                    <a:pt x="11086" y="8234"/>
                    <a:pt x="11083" y="8235"/>
                    <a:pt x="11080" y="8235"/>
                  </a:cubicBezTo>
                  <a:lnTo>
                    <a:pt x="11080" y="8235"/>
                  </a:lnTo>
                  <a:cubicBezTo>
                    <a:pt x="11078" y="8235"/>
                    <a:pt x="11076" y="8236"/>
                    <a:pt x="11075" y="8236"/>
                  </a:cubicBezTo>
                  <a:cubicBezTo>
                    <a:pt x="10960" y="8246"/>
                    <a:pt x="10843" y="8252"/>
                    <a:pt x="10730" y="8282"/>
                  </a:cubicBezTo>
                  <a:cubicBezTo>
                    <a:pt x="10583" y="8322"/>
                    <a:pt x="10446" y="8403"/>
                    <a:pt x="10321" y="8494"/>
                  </a:cubicBezTo>
                  <a:cubicBezTo>
                    <a:pt x="10093" y="8659"/>
                    <a:pt x="9888" y="8852"/>
                    <a:pt x="9688" y="9050"/>
                  </a:cubicBezTo>
                  <a:cubicBezTo>
                    <a:pt x="9515" y="9221"/>
                    <a:pt x="9402" y="9439"/>
                    <a:pt x="9307" y="9661"/>
                  </a:cubicBezTo>
                  <a:cubicBezTo>
                    <a:pt x="9096" y="10158"/>
                    <a:pt x="8961" y="10682"/>
                    <a:pt x="8822" y="11204"/>
                  </a:cubicBezTo>
                  <a:cubicBezTo>
                    <a:pt x="8755" y="11446"/>
                    <a:pt x="8691" y="11688"/>
                    <a:pt x="8614" y="11926"/>
                  </a:cubicBezTo>
                  <a:cubicBezTo>
                    <a:pt x="8582" y="12023"/>
                    <a:pt x="8548" y="12119"/>
                    <a:pt x="8509" y="12214"/>
                  </a:cubicBezTo>
                  <a:cubicBezTo>
                    <a:pt x="8519" y="12189"/>
                    <a:pt x="8523" y="12180"/>
                    <a:pt x="8524" y="12180"/>
                  </a:cubicBezTo>
                  <a:lnTo>
                    <a:pt x="8524" y="12180"/>
                  </a:lnTo>
                  <a:cubicBezTo>
                    <a:pt x="8524" y="12180"/>
                    <a:pt x="8482" y="12285"/>
                    <a:pt x="8480" y="12285"/>
                  </a:cubicBezTo>
                  <a:cubicBezTo>
                    <a:pt x="8479" y="12285"/>
                    <a:pt x="8480" y="12284"/>
                    <a:pt x="8481" y="12280"/>
                  </a:cubicBezTo>
                  <a:lnTo>
                    <a:pt x="8481" y="12280"/>
                  </a:lnTo>
                  <a:cubicBezTo>
                    <a:pt x="8469" y="12322"/>
                    <a:pt x="8455" y="12366"/>
                    <a:pt x="8441" y="12408"/>
                  </a:cubicBezTo>
                  <a:cubicBezTo>
                    <a:pt x="8410" y="12508"/>
                    <a:pt x="8378" y="12609"/>
                    <a:pt x="8346" y="12710"/>
                  </a:cubicBezTo>
                  <a:cubicBezTo>
                    <a:pt x="7893" y="14143"/>
                    <a:pt x="7389" y="15560"/>
                    <a:pt x="6973" y="17005"/>
                  </a:cubicBezTo>
                  <a:cubicBezTo>
                    <a:pt x="6904" y="17243"/>
                    <a:pt x="7100" y="17398"/>
                    <a:pt x="7291" y="17398"/>
                  </a:cubicBezTo>
                  <a:cubicBezTo>
                    <a:pt x="7417" y="17398"/>
                    <a:pt x="7541" y="17330"/>
                    <a:pt x="7586" y="17174"/>
                  </a:cubicBezTo>
                  <a:cubicBezTo>
                    <a:pt x="7985" y="15785"/>
                    <a:pt x="8465" y="14423"/>
                    <a:pt x="8906" y="13049"/>
                  </a:cubicBezTo>
                  <a:cubicBezTo>
                    <a:pt x="8961" y="12877"/>
                    <a:pt x="9015" y="12706"/>
                    <a:pt x="9070" y="12535"/>
                  </a:cubicBezTo>
                  <a:cubicBezTo>
                    <a:pt x="9082" y="12492"/>
                    <a:pt x="9102" y="12436"/>
                    <a:pt x="9132" y="12361"/>
                  </a:cubicBezTo>
                  <a:cubicBezTo>
                    <a:pt x="9154" y="12307"/>
                    <a:pt x="9174" y="12252"/>
                    <a:pt x="9192" y="12196"/>
                  </a:cubicBezTo>
                  <a:cubicBezTo>
                    <a:pt x="9273" y="11966"/>
                    <a:pt x="9338" y="11730"/>
                    <a:pt x="9402" y="11497"/>
                  </a:cubicBezTo>
                  <a:cubicBezTo>
                    <a:pt x="9539" y="10989"/>
                    <a:pt x="9664" y="10475"/>
                    <a:pt x="9858" y="9985"/>
                  </a:cubicBezTo>
                  <a:cubicBezTo>
                    <a:pt x="9859" y="9980"/>
                    <a:pt x="9878" y="9936"/>
                    <a:pt x="9880" y="9932"/>
                  </a:cubicBezTo>
                  <a:lnTo>
                    <a:pt x="9880" y="9932"/>
                  </a:lnTo>
                  <a:cubicBezTo>
                    <a:pt x="9876" y="9940"/>
                    <a:pt x="9873" y="9949"/>
                    <a:pt x="9870" y="9957"/>
                  </a:cubicBezTo>
                  <a:cubicBezTo>
                    <a:pt x="9877" y="9939"/>
                    <a:pt x="9880" y="9932"/>
                    <a:pt x="9880" y="9932"/>
                  </a:cubicBezTo>
                  <a:lnTo>
                    <a:pt x="9880" y="9932"/>
                  </a:lnTo>
                  <a:cubicBezTo>
                    <a:pt x="9880" y="9932"/>
                    <a:pt x="9880" y="9932"/>
                    <a:pt x="9880" y="9932"/>
                  </a:cubicBezTo>
                  <a:lnTo>
                    <a:pt x="9880" y="9932"/>
                  </a:lnTo>
                  <a:cubicBezTo>
                    <a:pt x="9887" y="9915"/>
                    <a:pt x="9895" y="9898"/>
                    <a:pt x="9902" y="9880"/>
                  </a:cubicBezTo>
                  <a:cubicBezTo>
                    <a:pt x="9924" y="9832"/>
                    <a:pt x="9948" y="9786"/>
                    <a:pt x="9972" y="9739"/>
                  </a:cubicBezTo>
                  <a:cubicBezTo>
                    <a:pt x="9995" y="9695"/>
                    <a:pt x="10021" y="9653"/>
                    <a:pt x="10047" y="9612"/>
                  </a:cubicBezTo>
                  <a:cubicBezTo>
                    <a:pt x="10059" y="9592"/>
                    <a:pt x="10071" y="9572"/>
                    <a:pt x="10085" y="9554"/>
                  </a:cubicBezTo>
                  <a:cubicBezTo>
                    <a:pt x="10103" y="9528"/>
                    <a:pt x="10105" y="9525"/>
                    <a:pt x="10107" y="9525"/>
                  </a:cubicBezTo>
                  <a:cubicBezTo>
                    <a:pt x="10107" y="9525"/>
                    <a:pt x="10107" y="9525"/>
                    <a:pt x="10108" y="9525"/>
                  </a:cubicBezTo>
                  <a:cubicBezTo>
                    <a:pt x="10110" y="9525"/>
                    <a:pt x="10116" y="9523"/>
                    <a:pt x="10138" y="9501"/>
                  </a:cubicBezTo>
                  <a:cubicBezTo>
                    <a:pt x="10245" y="9397"/>
                    <a:pt x="10351" y="9294"/>
                    <a:pt x="10462" y="9195"/>
                  </a:cubicBezTo>
                  <a:cubicBezTo>
                    <a:pt x="10504" y="9155"/>
                    <a:pt x="10549" y="9118"/>
                    <a:pt x="10593" y="9082"/>
                  </a:cubicBezTo>
                  <a:cubicBezTo>
                    <a:pt x="10599" y="9077"/>
                    <a:pt x="10627" y="9055"/>
                    <a:pt x="10633" y="9050"/>
                  </a:cubicBezTo>
                  <a:lnTo>
                    <a:pt x="10633" y="9050"/>
                  </a:lnTo>
                  <a:cubicBezTo>
                    <a:pt x="10648" y="9039"/>
                    <a:pt x="10663" y="9029"/>
                    <a:pt x="10678" y="9018"/>
                  </a:cubicBezTo>
                  <a:cubicBezTo>
                    <a:pt x="10734" y="8977"/>
                    <a:pt x="10793" y="8941"/>
                    <a:pt x="10855" y="8911"/>
                  </a:cubicBezTo>
                  <a:cubicBezTo>
                    <a:pt x="10857" y="8910"/>
                    <a:pt x="10858" y="8910"/>
                    <a:pt x="10859" y="8909"/>
                  </a:cubicBezTo>
                  <a:lnTo>
                    <a:pt x="10859" y="8909"/>
                  </a:lnTo>
                  <a:cubicBezTo>
                    <a:pt x="10861" y="8908"/>
                    <a:pt x="10863" y="8908"/>
                    <a:pt x="10865" y="8907"/>
                  </a:cubicBezTo>
                  <a:cubicBezTo>
                    <a:pt x="10891" y="8899"/>
                    <a:pt x="10918" y="8891"/>
                    <a:pt x="10944" y="8885"/>
                  </a:cubicBezTo>
                  <a:cubicBezTo>
                    <a:pt x="10947" y="8884"/>
                    <a:pt x="10951" y="8883"/>
                    <a:pt x="10955" y="8883"/>
                  </a:cubicBezTo>
                  <a:lnTo>
                    <a:pt x="10955" y="8883"/>
                  </a:lnTo>
                  <a:cubicBezTo>
                    <a:pt x="10969" y="8881"/>
                    <a:pt x="10983" y="8880"/>
                    <a:pt x="10998" y="8879"/>
                  </a:cubicBezTo>
                  <a:cubicBezTo>
                    <a:pt x="11071" y="8873"/>
                    <a:pt x="11145" y="8865"/>
                    <a:pt x="11220" y="8854"/>
                  </a:cubicBezTo>
                  <a:cubicBezTo>
                    <a:pt x="11381" y="8830"/>
                    <a:pt x="11530" y="8774"/>
                    <a:pt x="11679" y="8709"/>
                  </a:cubicBezTo>
                  <a:cubicBezTo>
                    <a:pt x="11776" y="8667"/>
                    <a:pt x="11869" y="8615"/>
                    <a:pt x="11964" y="8568"/>
                  </a:cubicBezTo>
                  <a:cubicBezTo>
                    <a:pt x="11988" y="8558"/>
                    <a:pt x="12012" y="8546"/>
                    <a:pt x="12036" y="8536"/>
                  </a:cubicBezTo>
                  <a:cubicBezTo>
                    <a:pt x="12047" y="8531"/>
                    <a:pt x="12053" y="8528"/>
                    <a:pt x="12057" y="8526"/>
                  </a:cubicBezTo>
                  <a:lnTo>
                    <a:pt x="12057" y="8526"/>
                  </a:lnTo>
                  <a:cubicBezTo>
                    <a:pt x="12058" y="8526"/>
                    <a:pt x="12058" y="8526"/>
                    <a:pt x="12058" y="8526"/>
                  </a:cubicBezTo>
                  <a:cubicBezTo>
                    <a:pt x="12115" y="8504"/>
                    <a:pt x="12171" y="8482"/>
                    <a:pt x="12228" y="8461"/>
                  </a:cubicBezTo>
                  <a:cubicBezTo>
                    <a:pt x="12617" y="8324"/>
                    <a:pt x="13022" y="8248"/>
                    <a:pt x="13417" y="8133"/>
                  </a:cubicBezTo>
                  <a:cubicBezTo>
                    <a:pt x="13852" y="8008"/>
                    <a:pt x="14253" y="7819"/>
                    <a:pt x="14600" y="7524"/>
                  </a:cubicBezTo>
                  <a:cubicBezTo>
                    <a:pt x="15033" y="7157"/>
                    <a:pt x="15360" y="6609"/>
                    <a:pt x="15541" y="6075"/>
                  </a:cubicBezTo>
                  <a:cubicBezTo>
                    <a:pt x="15716" y="5555"/>
                    <a:pt x="15797" y="4991"/>
                    <a:pt x="15730" y="4445"/>
                  </a:cubicBezTo>
                  <a:cubicBezTo>
                    <a:pt x="15666" y="3915"/>
                    <a:pt x="15479" y="3415"/>
                    <a:pt x="15190" y="2963"/>
                  </a:cubicBezTo>
                  <a:cubicBezTo>
                    <a:pt x="14882" y="2480"/>
                    <a:pt x="14477" y="2061"/>
                    <a:pt x="14040" y="1690"/>
                  </a:cubicBezTo>
                  <a:cubicBezTo>
                    <a:pt x="13602" y="1315"/>
                    <a:pt x="13129" y="984"/>
                    <a:pt x="12615" y="718"/>
                  </a:cubicBezTo>
                  <a:cubicBezTo>
                    <a:pt x="11779" y="284"/>
                    <a:pt x="10846" y="1"/>
                    <a:pt x="9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3883950" y="-2043225"/>
              <a:ext cx="395800" cy="294200"/>
            </a:xfrm>
            <a:custGeom>
              <a:avLst/>
              <a:gdLst/>
              <a:ahLst/>
              <a:cxnLst/>
              <a:rect l="l" t="t" r="r" b="b"/>
              <a:pathLst>
                <a:path w="15832" h="11768" extrusionOk="0">
                  <a:moveTo>
                    <a:pt x="384" y="1"/>
                  </a:moveTo>
                  <a:cubicBezTo>
                    <a:pt x="270" y="1"/>
                    <a:pt x="151" y="69"/>
                    <a:pt x="97" y="162"/>
                  </a:cubicBezTo>
                  <a:cubicBezTo>
                    <a:pt x="1" y="327"/>
                    <a:pt x="73" y="492"/>
                    <a:pt x="210" y="597"/>
                  </a:cubicBezTo>
                  <a:cubicBezTo>
                    <a:pt x="2224" y="2149"/>
                    <a:pt x="4237" y="3721"/>
                    <a:pt x="6269" y="5261"/>
                  </a:cubicBezTo>
                  <a:cubicBezTo>
                    <a:pt x="8355" y="6845"/>
                    <a:pt x="10467" y="8395"/>
                    <a:pt x="12615" y="9890"/>
                  </a:cubicBezTo>
                  <a:cubicBezTo>
                    <a:pt x="13506" y="10509"/>
                    <a:pt x="14403" y="11120"/>
                    <a:pt x="15304" y="11722"/>
                  </a:cubicBezTo>
                  <a:cubicBezTo>
                    <a:pt x="15351" y="11754"/>
                    <a:pt x="15404" y="11768"/>
                    <a:pt x="15458" y="11768"/>
                  </a:cubicBezTo>
                  <a:cubicBezTo>
                    <a:pt x="15570" y="11768"/>
                    <a:pt x="15683" y="11706"/>
                    <a:pt x="15739" y="11609"/>
                  </a:cubicBezTo>
                  <a:cubicBezTo>
                    <a:pt x="15832" y="11452"/>
                    <a:pt x="15769" y="11269"/>
                    <a:pt x="15626" y="11174"/>
                  </a:cubicBezTo>
                  <a:cubicBezTo>
                    <a:pt x="13325" y="9634"/>
                    <a:pt x="11059" y="8040"/>
                    <a:pt x="8834" y="6394"/>
                  </a:cubicBezTo>
                  <a:cubicBezTo>
                    <a:pt x="6821" y="4906"/>
                    <a:pt x="4826" y="3366"/>
                    <a:pt x="2859" y="1845"/>
                  </a:cubicBezTo>
                  <a:cubicBezTo>
                    <a:pt x="2083" y="1246"/>
                    <a:pt x="1309" y="646"/>
                    <a:pt x="533" y="49"/>
                  </a:cubicBezTo>
                  <a:cubicBezTo>
                    <a:pt x="489" y="15"/>
                    <a:pt x="437" y="1"/>
                    <a:pt x="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025375" y="-1741775"/>
              <a:ext cx="140150" cy="118450"/>
            </a:xfrm>
            <a:custGeom>
              <a:avLst/>
              <a:gdLst/>
              <a:ahLst/>
              <a:cxnLst/>
              <a:rect l="l" t="t" r="r" b="b"/>
              <a:pathLst>
                <a:path w="5606" h="4738" extrusionOk="0">
                  <a:moveTo>
                    <a:pt x="958" y="0"/>
                  </a:moveTo>
                  <a:cubicBezTo>
                    <a:pt x="867" y="0"/>
                    <a:pt x="778" y="12"/>
                    <a:pt x="700" y="33"/>
                  </a:cubicBezTo>
                  <a:cubicBezTo>
                    <a:pt x="473" y="96"/>
                    <a:pt x="277" y="249"/>
                    <a:pt x="158" y="450"/>
                  </a:cubicBezTo>
                  <a:cubicBezTo>
                    <a:pt x="33" y="662"/>
                    <a:pt x="1" y="918"/>
                    <a:pt x="65" y="1152"/>
                  </a:cubicBezTo>
                  <a:cubicBezTo>
                    <a:pt x="134" y="1402"/>
                    <a:pt x="285" y="1547"/>
                    <a:pt x="483" y="1696"/>
                  </a:cubicBezTo>
                  <a:cubicBezTo>
                    <a:pt x="831" y="1958"/>
                    <a:pt x="1178" y="2224"/>
                    <a:pt x="1523" y="2490"/>
                  </a:cubicBezTo>
                  <a:cubicBezTo>
                    <a:pt x="1462" y="2442"/>
                    <a:pt x="1400" y="2395"/>
                    <a:pt x="1339" y="2347"/>
                  </a:cubicBezTo>
                  <a:lnTo>
                    <a:pt x="1339" y="2347"/>
                  </a:lnTo>
                  <a:cubicBezTo>
                    <a:pt x="2248" y="3050"/>
                    <a:pt x="3145" y="3766"/>
                    <a:pt x="4052" y="4471"/>
                  </a:cubicBezTo>
                  <a:cubicBezTo>
                    <a:pt x="4253" y="4626"/>
                    <a:pt x="4431" y="4737"/>
                    <a:pt x="4695" y="4737"/>
                  </a:cubicBezTo>
                  <a:cubicBezTo>
                    <a:pt x="4937" y="4737"/>
                    <a:pt x="5168" y="4640"/>
                    <a:pt x="5340" y="4471"/>
                  </a:cubicBezTo>
                  <a:cubicBezTo>
                    <a:pt x="5509" y="4300"/>
                    <a:pt x="5606" y="4068"/>
                    <a:pt x="5606" y="3828"/>
                  </a:cubicBezTo>
                  <a:cubicBezTo>
                    <a:pt x="5606" y="3613"/>
                    <a:pt x="5517" y="3322"/>
                    <a:pt x="5340" y="3183"/>
                  </a:cubicBezTo>
                  <a:cubicBezTo>
                    <a:pt x="4028" y="2163"/>
                    <a:pt x="2730" y="1126"/>
                    <a:pt x="1402" y="126"/>
                  </a:cubicBezTo>
                  <a:cubicBezTo>
                    <a:pt x="1285" y="37"/>
                    <a:pt x="1118" y="0"/>
                    <a:pt x="9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14" name="Google Shape;114;p3"/>
          <p:cNvGrpSpPr/>
          <p:nvPr/>
        </p:nvGrpSpPr>
        <p:grpSpPr>
          <a:xfrm flipH="1">
            <a:off x="7899607" y="-592332"/>
            <a:ext cx="1740177" cy="1705396"/>
            <a:chOff x="4441025" y="-2351475"/>
            <a:chExt cx="762600" cy="747325"/>
          </a:xfrm>
        </p:grpSpPr>
        <p:sp>
          <p:nvSpPr>
            <p:cNvPr id="115" name="Google Shape;115;p3"/>
            <p:cNvSpPr/>
            <p:nvPr/>
          </p:nvSpPr>
          <p:spPr>
            <a:xfrm>
              <a:off x="4441025" y="-2351475"/>
              <a:ext cx="762600" cy="747325"/>
            </a:xfrm>
            <a:custGeom>
              <a:avLst/>
              <a:gdLst/>
              <a:ahLst/>
              <a:cxnLst/>
              <a:rect l="l" t="t" r="r" b="b"/>
              <a:pathLst>
                <a:path w="30504" h="29893" extrusionOk="0">
                  <a:moveTo>
                    <a:pt x="21172" y="5535"/>
                  </a:moveTo>
                  <a:cubicBezTo>
                    <a:pt x="5944" y="0"/>
                    <a:pt x="0" y="22180"/>
                    <a:pt x="12901" y="26858"/>
                  </a:cubicBezTo>
                  <a:cubicBezTo>
                    <a:pt x="21271" y="29893"/>
                    <a:pt x="26898" y="26449"/>
                    <a:pt x="28831" y="19340"/>
                  </a:cubicBezTo>
                  <a:cubicBezTo>
                    <a:pt x="30503" y="12359"/>
                    <a:pt x="26864" y="7596"/>
                    <a:pt x="21172" y="55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4596500" y="-2035525"/>
              <a:ext cx="561475" cy="207475"/>
            </a:xfrm>
            <a:custGeom>
              <a:avLst/>
              <a:gdLst/>
              <a:ahLst/>
              <a:cxnLst/>
              <a:rect l="l" t="t" r="r" b="b"/>
              <a:pathLst>
                <a:path w="22459" h="8299" extrusionOk="0">
                  <a:moveTo>
                    <a:pt x="332" y="1"/>
                  </a:moveTo>
                  <a:cubicBezTo>
                    <a:pt x="260" y="1"/>
                    <a:pt x="188" y="28"/>
                    <a:pt x="128" y="88"/>
                  </a:cubicBezTo>
                  <a:cubicBezTo>
                    <a:pt x="19" y="197"/>
                    <a:pt x="1" y="410"/>
                    <a:pt x="128" y="517"/>
                  </a:cubicBezTo>
                  <a:cubicBezTo>
                    <a:pt x="2030" y="2117"/>
                    <a:pt x="4183" y="3387"/>
                    <a:pt x="6442" y="4417"/>
                  </a:cubicBezTo>
                  <a:cubicBezTo>
                    <a:pt x="8701" y="5449"/>
                    <a:pt x="11057" y="6251"/>
                    <a:pt x="13437" y="6950"/>
                  </a:cubicBezTo>
                  <a:cubicBezTo>
                    <a:pt x="14725" y="7329"/>
                    <a:pt x="16023" y="7670"/>
                    <a:pt x="17345" y="7905"/>
                  </a:cubicBezTo>
                  <a:cubicBezTo>
                    <a:pt x="18674" y="8141"/>
                    <a:pt x="20020" y="8274"/>
                    <a:pt x="21370" y="8296"/>
                  </a:cubicBezTo>
                  <a:cubicBezTo>
                    <a:pt x="21481" y="8298"/>
                    <a:pt x="21592" y="8299"/>
                    <a:pt x="21702" y="8299"/>
                  </a:cubicBezTo>
                  <a:cubicBezTo>
                    <a:pt x="21854" y="8299"/>
                    <a:pt x="22005" y="8298"/>
                    <a:pt x="22156" y="8296"/>
                  </a:cubicBezTo>
                  <a:cubicBezTo>
                    <a:pt x="22321" y="8292"/>
                    <a:pt x="22458" y="8159"/>
                    <a:pt x="22458" y="7992"/>
                  </a:cubicBezTo>
                  <a:cubicBezTo>
                    <a:pt x="22458" y="7830"/>
                    <a:pt x="22323" y="7690"/>
                    <a:pt x="22160" y="7690"/>
                  </a:cubicBezTo>
                  <a:cubicBezTo>
                    <a:pt x="22159" y="7690"/>
                    <a:pt x="22157" y="7690"/>
                    <a:pt x="22156" y="7690"/>
                  </a:cubicBezTo>
                  <a:cubicBezTo>
                    <a:pt x="22027" y="7692"/>
                    <a:pt x="21897" y="7693"/>
                    <a:pt x="21767" y="7693"/>
                  </a:cubicBezTo>
                  <a:cubicBezTo>
                    <a:pt x="20565" y="7693"/>
                    <a:pt x="19360" y="7608"/>
                    <a:pt x="18176" y="7430"/>
                  </a:cubicBezTo>
                  <a:cubicBezTo>
                    <a:pt x="16829" y="7228"/>
                    <a:pt x="15501" y="6914"/>
                    <a:pt x="14193" y="6539"/>
                  </a:cubicBezTo>
                  <a:cubicBezTo>
                    <a:pt x="11839" y="5866"/>
                    <a:pt x="9487" y="5098"/>
                    <a:pt x="7256" y="4121"/>
                  </a:cubicBezTo>
                  <a:cubicBezTo>
                    <a:pt x="5011" y="3139"/>
                    <a:pt x="2830" y="1926"/>
                    <a:pt x="928" y="394"/>
                  </a:cubicBezTo>
                  <a:cubicBezTo>
                    <a:pt x="803" y="293"/>
                    <a:pt x="678" y="190"/>
                    <a:pt x="555" y="88"/>
                  </a:cubicBezTo>
                  <a:cubicBezTo>
                    <a:pt x="490" y="32"/>
                    <a:pt x="411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743625" y="-2221450"/>
              <a:ext cx="220325" cy="543975"/>
            </a:xfrm>
            <a:custGeom>
              <a:avLst/>
              <a:gdLst/>
              <a:ahLst/>
              <a:cxnLst/>
              <a:rect l="l" t="t" r="r" b="b"/>
              <a:pathLst>
                <a:path w="8813" h="21759" extrusionOk="0">
                  <a:moveTo>
                    <a:pt x="8480" y="0"/>
                  </a:moveTo>
                  <a:cubicBezTo>
                    <a:pt x="8402" y="0"/>
                    <a:pt x="8323" y="31"/>
                    <a:pt x="8260" y="88"/>
                  </a:cubicBezTo>
                  <a:cubicBezTo>
                    <a:pt x="7333" y="916"/>
                    <a:pt x="6535" y="1884"/>
                    <a:pt x="5853" y="2924"/>
                  </a:cubicBezTo>
                  <a:cubicBezTo>
                    <a:pt x="5158" y="3986"/>
                    <a:pt x="4628" y="5134"/>
                    <a:pt x="4098" y="6283"/>
                  </a:cubicBezTo>
                  <a:cubicBezTo>
                    <a:pt x="2949" y="8778"/>
                    <a:pt x="1958" y="11354"/>
                    <a:pt x="1297" y="14022"/>
                  </a:cubicBezTo>
                  <a:cubicBezTo>
                    <a:pt x="696" y="16443"/>
                    <a:pt x="368" y="18910"/>
                    <a:pt x="25" y="21377"/>
                  </a:cubicBezTo>
                  <a:cubicBezTo>
                    <a:pt x="1" y="21540"/>
                    <a:pt x="61" y="21701"/>
                    <a:pt x="237" y="21749"/>
                  </a:cubicBezTo>
                  <a:cubicBezTo>
                    <a:pt x="259" y="21756"/>
                    <a:pt x="283" y="21758"/>
                    <a:pt x="308" y="21758"/>
                  </a:cubicBezTo>
                  <a:cubicBezTo>
                    <a:pt x="440" y="21758"/>
                    <a:pt x="589" y="21675"/>
                    <a:pt x="607" y="21538"/>
                  </a:cubicBezTo>
                  <a:cubicBezTo>
                    <a:pt x="797" y="20182"/>
                    <a:pt x="974" y="18823"/>
                    <a:pt x="1200" y="17473"/>
                  </a:cubicBezTo>
                  <a:cubicBezTo>
                    <a:pt x="1424" y="16139"/>
                    <a:pt x="1704" y="14814"/>
                    <a:pt x="2054" y="13508"/>
                  </a:cubicBezTo>
                  <a:cubicBezTo>
                    <a:pt x="2762" y="10878"/>
                    <a:pt x="3786" y="8343"/>
                    <a:pt x="4951" y="5884"/>
                  </a:cubicBezTo>
                  <a:cubicBezTo>
                    <a:pt x="5186" y="5388"/>
                    <a:pt x="5414" y="4891"/>
                    <a:pt x="5676" y="4405"/>
                  </a:cubicBezTo>
                  <a:cubicBezTo>
                    <a:pt x="5940" y="3917"/>
                    <a:pt x="6228" y="3441"/>
                    <a:pt x="6541" y="2982"/>
                  </a:cubicBezTo>
                  <a:cubicBezTo>
                    <a:pt x="7153" y="2079"/>
                    <a:pt x="7869" y="1249"/>
                    <a:pt x="8689" y="515"/>
                  </a:cubicBezTo>
                  <a:cubicBezTo>
                    <a:pt x="8812" y="406"/>
                    <a:pt x="8800" y="199"/>
                    <a:pt x="8689" y="88"/>
                  </a:cubicBezTo>
                  <a:cubicBezTo>
                    <a:pt x="8629" y="28"/>
                    <a:pt x="8555" y="0"/>
                    <a:pt x="8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4765800" y="-2238300"/>
              <a:ext cx="341525" cy="264600"/>
            </a:xfrm>
            <a:custGeom>
              <a:avLst/>
              <a:gdLst/>
              <a:ahLst/>
              <a:cxnLst/>
              <a:rect l="l" t="t" r="r" b="b"/>
              <a:pathLst>
                <a:path w="13661" h="10584" extrusionOk="0">
                  <a:moveTo>
                    <a:pt x="696" y="6669"/>
                  </a:moveTo>
                  <a:lnTo>
                    <a:pt x="696" y="6669"/>
                  </a:lnTo>
                  <a:cubicBezTo>
                    <a:pt x="697" y="6676"/>
                    <a:pt x="697" y="6679"/>
                    <a:pt x="697" y="6679"/>
                  </a:cubicBezTo>
                  <a:lnTo>
                    <a:pt x="697" y="6679"/>
                  </a:lnTo>
                  <a:cubicBezTo>
                    <a:pt x="697" y="6679"/>
                    <a:pt x="697" y="6675"/>
                    <a:pt x="696" y="6669"/>
                  </a:cubicBezTo>
                  <a:close/>
                  <a:moveTo>
                    <a:pt x="1680" y="1"/>
                  </a:moveTo>
                  <a:cubicBezTo>
                    <a:pt x="1548" y="1"/>
                    <a:pt x="1429" y="91"/>
                    <a:pt x="1389" y="224"/>
                  </a:cubicBezTo>
                  <a:cubicBezTo>
                    <a:pt x="865" y="1937"/>
                    <a:pt x="200" y="3632"/>
                    <a:pt x="65" y="5436"/>
                  </a:cubicBezTo>
                  <a:cubicBezTo>
                    <a:pt x="0" y="6320"/>
                    <a:pt x="97" y="7217"/>
                    <a:pt x="464" y="8031"/>
                  </a:cubicBezTo>
                  <a:cubicBezTo>
                    <a:pt x="879" y="8946"/>
                    <a:pt x="1663" y="9599"/>
                    <a:pt x="2546" y="10041"/>
                  </a:cubicBezTo>
                  <a:cubicBezTo>
                    <a:pt x="3126" y="10333"/>
                    <a:pt x="3745" y="10526"/>
                    <a:pt x="4396" y="10575"/>
                  </a:cubicBezTo>
                  <a:cubicBezTo>
                    <a:pt x="4482" y="10581"/>
                    <a:pt x="4568" y="10584"/>
                    <a:pt x="4653" y="10584"/>
                  </a:cubicBezTo>
                  <a:cubicBezTo>
                    <a:pt x="5189" y="10584"/>
                    <a:pt x="5726" y="10468"/>
                    <a:pt x="6226" y="10279"/>
                  </a:cubicBezTo>
                  <a:cubicBezTo>
                    <a:pt x="6780" y="10067"/>
                    <a:pt x="7272" y="9775"/>
                    <a:pt x="7726" y="9394"/>
                  </a:cubicBezTo>
                  <a:cubicBezTo>
                    <a:pt x="8115" y="9065"/>
                    <a:pt x="8455" y="8684"/>
                    <a:pt x="8778" y="8291"/>
                  </a:cubicBezTo>
                  <a:cubicBezTo>
                    <a:pt x="9374" y="7570"/>
                    <a:pt x="9916" y="6798"/>
                    <a:pt x="10606" y="6157"/>
                  </a:cubicBezTo>
                  <a:cubicBezTo>
                    <a:pt x="10775" y="6002"/>
                    <a:pt x="10934" y="5871"/>
                    <a:pt x="11089" y="5760"/>
                  </a:cubicBezTo>
                  <a:cubicBezTo>
                    <a:pt x="11307" y="5605"/>
                    <a:pt x="11539" y="5464"/>
                    <a:pt x="11769" y="5327"/>
                  </a:cubicBezTo>
                  <a:cubicBezTo>
                    <a:pt x="12252" y="5041"/>
                    <a:pt x="12813" y="4781"/>
                    <a:pt x="13359" y="4730"/>
                  </a:cubicBezTo>
                  <a:cubicBezTo>
                    <a:pt x="13522" y="4716"/>
                    <a:pt x="13661" y="4603"/>
                    <a:pt x="13661" y="4428"/>
                  </a:cubicBezTo>
                  <a:cubicBezTo>
                    <a:pt x="13661" y="4282"/>
                    <a:pt x="13534" y="4124"/>
                    <a:pt x="13381" y="4124"/>
                  </a:cubicBezTo>
                  <a:cubicBezTo>
                    <a:pt x="13374" y="4124"/>
                    <a:pt x="13366" y="4125"/>
                    <a:pt x="13359" y="4126"/>
                  </a:cubicBezTo>
                  <a:cubicBezTo>
                    <a:pt x="12677" y="4188"/>
                    <a:pt x="12047" y="4462"/>
                    <a:pt x="11462" y="4805"/>
                  </a:cubicBezTo>
                  <a:cubicBezTo>
                    <a:pt x="10978" y="5089"/>
                    <a:pt x="10519" y="5405"/>
                    <a:pt x="10112" y="5792"/>
                  </a:cubicBezTo>
                  <a:cubicBezTo>
                    <a:pt x="9360" y="6502"/>
                    <a:pt x="8786" y="7368"/>
                    <a:pt x="8111" y="8146"/>
                  </a:cubicBezTo>
                  <a:cubicBezTo>
                    <a:pt x="7943" y="8338"/>
                    <a:pt x="7770" y="8525"/>
                    <a:pt x="7589" y="8701"/>
                  </a:cubicBezTo>
                  <a:cubicBezTo>
                    <a:pt x="7502" y="8785"/>
                    <a:pt x="7411" y="8866"/>
                    <a:pt x="7318" y="8946"/>
                  </a:cubicBezTo>
                  <a:cubicBezTo>
                    <a:pt x="7208" y="9043"/>
                    <a:pt x="7147" y="9087"/>
                    <a:pt x="7048" y="9160"/>
                  </a:cubicBezTo>
                  <a:cubicBezTo>
                    <a:pt x="6581" y="9501"/>
                    <a:pt x="6045" y="9738"/>
                    <a:pt x="5482" y="9878"/>
                  </a:cubicBezTo>
                  <a:cubicBezTo>
                    <a:pt x="5212" y="9944"/>
                    <a:pt x="4937" y="9976"/>
                    <a:pt x="4661" y="9976"/>
                  </a:cubicBezTo>
                  <a:cubicBezTo>
                    <a:pt x="4375" y="9976"/>
                    <a:pt x="4089" y="9941"/>
                    <a:pt x="3810" y="9874"/>
                  </a:cubicBezTo>
                  <a:cubicBezTo>
                    <a:pt x="3225" y="9732"/>
                    <a:pt x="2667" y="9462"/>
                    <a:pt x="2171" y="9124"/>
                  </a:cubicBezTo>
                  <a:cubicBezTo>
                    <a:pt x="2123" y="9092"/>
                    <a:pt x="2074" y="9057"/>
                    <a:pt x="2028" y="9021"/>
                  </a:cubicBezTo>
                  <a:cubicBezTo>
                    <a:pt x="2025" y="9019"/>
                    <a:pt x="2022" y="9017"/>
                    <a:pt x="2019" y="9015"/>
                  </a:cubicBezTo>
                  <a:lnTo>
                    <a:pt x="2019" y="9015"/>
                  </a:lnTo>
                  <a:cubicBezTo>
                    <a:pt x="2015" y="9012"/>
                    <a:pt x="2009" y="9006"/>
                    <a:pt x="2000" y="8999"/>
                  </a:cubicBezTo>
                  <a:cubicBezTo>
                    <a:pt x="1978" y="8983"/>
                    <a:pt x="1955" y="8965"/>
                    <a:pt x="1933" y="8946"/>
                  </a:cubicBezTo>
                  <a:cubicBezTo>
                    <a:pt x="1841" y="8872"/>
                    <a:pt x="1754" y="8791"/>
                    <a:pt x="1669" y="8707"/>
                  </a:cubicBezTo>
                  <a:cubicBezTo>
                    <a:pt x="1593" y="8632"/>
                    <a:pt x="1522" y="8553"/>
                    <a:pt x="1454" y="8473"/>
                  </a:cubicBezTo>
                  <a:cubicBezTo>
                    <a:pt x="1435" y="8455"/>
                    <a:pt x="1419" y="8434"/>
                    <a:pt x="1403" y="8414"/>
                  </a:cubicBezTo>
                  <a:cubicBezTo>
                    <a:pt x="1399" y="8409"/>
                    <a:pt x="1371" y="8372"/>
                    <a:pt x="1371" y="8372"/>
                  </a:cubicBezTo>
                  <a:lnTo>
                    <a:pt x="1371" y="8372"/>
                  </a:lnTo>
                  <a:cubicBezTo>
                    <a:pt x="1371" y="8372"/>
                    <a:pt x="1371" y="8372"/>
                    <a:pt x="1372" y="8373"/>
                  </a:cubicBezTo>
                  <a:lnTo>
                    <a:pt x="1372" y="8373"/>
                  </a:lnTo>
                  <a:cubicBezTo>
                    <a:pt x="1341" y="8332"/>
                    <a:pt x="1312" y="8290"/>
                    <a:pt x="1282" y="8249"/>
                  </a:cubicBezTo>
                  <a:cubicBezTo>
                    <a:pt x="1165" y="8076"/>
                    <a:pt x="1065" y="7892"/>
                    <a:pt x="978" y="7703"/>
                  </a:cubicBezTo>
                  <a:cubicBezTo>
                    <a:pt x="976" y="7697"/>
                    <a:pt x="964" y="7672"/>
                    <a:pt x="959" y="7661"/>
                  </a:cubicBezTo>
                  <a:lnTo>
                    <a:pt x="959" y="7661"/>
                  </a:lnTo>
                  <a:cubicBezTo>
                    <a:pt x="953" y="7646"/>
                    <a:pt x="947" y="7630"/>
                    <a:pt x="942" y="7614"/>
                  </a:cubicBezTo>
                  <a:cubicBezTo>
                    <a:pt x="924" y="7570"/>
                    <a:pt x="905" y="7522"/>
                    <a:pt x="889" y="7475"/>
                  </a:cubicBezTo>
                  <a:cubicBezTo>
                    <a:pt x="853" y="7374"/>
                    <a:pt x="823" y="7272"/>
                    <a:pt x="795" y="7167"/>
                  </a:cubicBezTo>
                  <a:cubicBezTo>
                    <a:pt x="770" y="7070"/>
                    <a:pt x="748" y="6973"/>
                    <a:pt x="730" y="6875"/>
                  </a:cubicBezTo>
                  <a:cubicBezTo>
                    <a:pt x="720" y="6824"/>
                    <a:pt x="712" y="6776"/>
                    <a:pt x="704" y="6725"/>
                  </a:cubicBezTo>
                  <a:cubicBezTo>
                    <a:pt x="700" y="6701"/>
                    <a:pt x="696" y="6676"/>
                    <a:pt x="694" y="6652"/>
                  </a:cubicBezTo>
                  <a:lnTo>
                    <a:pt x="694" y="6652"/>
                  </a:lnTo>
                  <a:cubicBezTo>
                    <a:pt x="695" y="6658"/>
                    <a:pt x="695" y="6664"/>
                    <a:pt x="696" y="6669"/>
                  </a:cubicBezTo>
                  <a:lnTo>
                    <a:pt x="696" y="6669"/>
                  </a:lnTo>
                  <a:cubicBezTo>
                    <a:pt x="696" y="6664"/>
                    <a:pt x="695" y="6659"/>
                    <a:pt x="694" y="6651"/>
                  </a:cubicBezTo>
                  <a:lnTo>
                    <a:pt x="694" y="6651"/>
                  </a:lnTo>
                  <a:cubicBezTo>
                    <a:pt x="694" y="6651"/>
                    <a:pt x="694" y="6651"/>
                    <a:pt x="694" y="6652"/>
                  </a:cubicBezTo>
                  <a:lnTo>
                    <a:pt x="694" y="6652"/>
                  </a:lnTo>
                  <a:cubicBezTo>
                    <a:pt x="691" y="6633"/>
                    <a:pt x="689" y="6611"/>
                    <a:pt x="688" y="6607"/>
                  </a:cubicBezTo>
                  <a:cubicBezTo>
                    <a:pt x="664" y="6393"/>
                    <a:pt x="653" y="6177"/>
                    <a:pt x="651" y="5964"/>
                  </a:cubicBezTo>
                  <a:cubicBezTo>
                    <a:pt x="651" y="5742"/>
                    <a:pt x="664" y="5522"/>
                    <a:pt x="682" y="5303"/>
                  </a:cubicBezTo>
                  <a:cubicBezTo>
                    <a:pt x="692" y="5196"/>
                    <a:pt x="704" y="5089"/>
                    <a:pt x="718" y="4982"/>
                  </a:cubicBezTo>
                  <a:cubicBezTo>
                    <a:pt x="718" y="4976"/>
                    <a:pt x="723" y="4939"/>
                    <a:pt x="724" y="4929"/>
                  </a:cubicBezTo>
                  <a:lnTo>
                    <a:pt x="724" y="4929"/>
                  </a:lnTo>
                  <a:cubicBezTo>
                    <a:pt x="727" y="4911"/>
                    <a:pt x="729" y="4893"/>
                    <a:pt x="732" y="4873"/>
                  </a:cubicBezTo>
                  <a:cubicBezTo>
                    <a:pt x="742" y="4811"/>
                    <a:pt x="752" y="4748"/>
                    <a:pt x="762" y="4686"/>
                  </a:cubicBezTo>
                  <a:cubicBezTo>
                    <a:pt x="1002" y="3209"/>
                    <a:pt x="1538" y="1808"/>
                    <a:pt x="1974" y="383"/>
                  </a:cubicBezTo>
                  <a:cubicBezTo>
                    <a:pt x="2022" y="226"/>
                    <a:pt x="1917" y="54"/>
                    <a:pt x="1762" y="12"/>
                  </a:cubicBezTo>
                  <a:cubicBezTo>
                    <a:pt x="1735" y="4"/>
                    <a:pt x="1707" y="1"/>
                    <a:pt x="1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4654100" y="-1855625"/>
              <a:ext cx="262025" cy="208900"/>
            </a:xfrm>
            <a:custGeom>
              <a:avLst/>
              <a:gdLst/>
              <a:ahLst/>
              <a:cxnLst/>
              <a:rect l="l" t="t" r="r" b="b"/>
              <a:pathLst>
                <a:path w="10481" h="8356" extrusionOk="0">
                  <a:moveTo>
                    <a:pt x="3874" y="1"/>
                  </a:moveTo>
                  <a:cubicBezTo>
                    <a:pt x="3747" y="1"/>
                    <a:pt x="3621" y="7"/>
                    <a:pt x="3495" y="20"/>
                  </a:cubicBezTo>
                  <a:cubicBezTo>
                    <a:pt x="2870" y="87"/>
                    <a:pt x="2318" y="333"/>
                    <a:pt x="1824" y="716"/>
                  </a:cubicBezTo>
                  <a:cubicBezTo>
                    <a:pt x="692" y="1590"/>
                    <a:pt x="510" y="3108"/>
                    <a:pt x="57" y="4367"/>
                  </a:cubicBezTo>
                  <a:cubicBezTo>
                    <a:pt x="0" y="4523"/>
                    <a:pt x="117" y="4700"/>
                    <a:pt x="268" y="4740"/>
                  </a:cubicBezTo>
                  <a:cubicBezTo>
                    <a:pt x="296" y="4748"/>
                    <a:pt x="323" y="4752"/>
                    <a:pt x="349" y="4752"/>
                  </a:cubicBezTo>
                  <a:cubicBezTo>
                    <a:pt x="482" y="4752"/>
                    <a:pt x="594" y="4658"/>
                    <a:pt x="641" y="4529"/>
                  </a:cubicBezTo>
                  <a:cubicBezTo>
                    <a:pt x="811" y="4057"/>
                    <a:pt x="937" y="3571"/>
                    <a:pt x="1087" y="3094"/>
                  </a:cubicBezTo>
                  <a:cubicBezTo>
                    <a:pt x="1161" y="2856"/>
                    <a:pt x="1242" y="2620"/>
                    <a:pt x="1339" y="2390"/>
                  </a:cubicBezTo>
                  <a:lnTo>
                    <a:pt x="1339" y="2390"/>
                  </a:lnTo>
                  <a:cubicBezTo>
                    <a:pt x="1333" y="2403"/>
                    <a:pt x="1331" y="2408"/>
                    <a:pt x="1331" y="2408"/>
                  </a:cubicBezTo>
                  <a:cubicBezTo>
                    <a:pt x="1330" y="2408"/>
                    <a:pt x="1353" y="2356"/>
                    <a:pt x="1355" y="2354"/>
                  </a:cubicBezTo>
                  <a:cubicBezTo>
                    <a:pt x="1367" y="2328"/>
                    <a:pt x="1379" y="2300"/>
                    <a:pt x="1391" y="2273"/>
                  </a:cubicBezTo>
                  <a:cubicBezTo>
                    <a:pt x="1415" y="2221"/>
                    <a:pt x="1441" y="2167"/>
                    <a:pt x="1470" y="2116"/>
                  </a:cubicBezTo>
                  <a:cubicBezTo>
                    <a:pt x="1526" y="2001"/>
                    <a:pt x="1590" y="1893"/>
                    <a:pt x="1659" y="1786"/>
                  </a:cubicBezTo>
                  <a:cubicBezTo>
                    <a:pt x="1788" y="1588"/>
                    <a:pt x="1913" y="1441"/>
                    <a:pt x="2110" y="1262"/>
                  </a:cubicBezTo>
                  <a:cubicBezTo>
                    <a:pt x="2215" y="1167"/>
                    <a:pt x="2258" y="1137"/>
                    <a:pt x="2370" y="1062"/>
                  </a:cubicBezTo>
                  <a:cubicBezTo>
                    <a:pt x="2495" y="978"/>
                    <a:pt x="2624" y="903"/>
                    <a:pt x="2757" y="836"/>
                  </a:cubicBezTo>
                  <a:cubicBezTo>
                    <a:pt x="3094" y="670"/>
                    <a:pt x="3470" y="607"/>
                    <a:pt x="3857" y="607"/>
                  </a:cubicBezTo>
                  <a:cubicBezTo>
                    <a:pt x="4024" y="607"/>
                    <a:pt x="4192" y="619"/>
                    <a:pt x="4360" y="639"/>
                  </a:cubicBezTo>
                  <a:cubicBezTo>
                    <a:pt x="4450" y="649"/>
                    <a:pt x="4612" y="679"/>
                    <a:pt x="4733" y="703"/>
                  </a:cubicBezTo>
                  <a:cubicBezTo>
                    <a:pt x="4884" y="736"/>
                    <a:pt x="5033" y="774"/>
                    <a:pt x="5182" y="816"/>
                  </a:cubicBezTo>
                  <a:cubicBezTo>
                    <a:pt x="5464" y="897"/>
                    <a:pt x="5740" y="996"/>
                    <a:pt x="6014" y="1100"/>
                  </a:cubicBezTo>
                  <a:cubicBezTo>
                    <a:pt x="6278" y="1203"/>
                    <a:pt x="6454" y="1274"/>
                    <a:pt x="6708" y="1395"/>
                  </a:cubicBezTo>
                  <a:cubicBezTo>
                    <a:pt x="6923" y="1498"/>
                    <a:pt x="7133" y="1612"/>
                    <a:pt x="7336" y="1741"/>
                  </a:cubicBezTo>
                  <a:cubicBezTo>
                    <a:pt x="7427" y="1800"/>
                    <a:pt x="7516" y="1862"/>
                    <a:pt x="7602" y="1929"/>
                  </a:cubicBezTo>
                  <a:cubicBezTo>
                    <a:pt x="7611" y="1935"/>
                    <a:pt x="7617" y="1940"/>
                    <a:pt x="7621" y="1942"/>
                  </a:cubicBezTo>
                  <a:lnTo>
                    <a:pt x="7621" y="1942"/>
                  </a:lnTo>
                  <a:cubicBezTo>
                    <a:pt x="7623" y="1944"/>
                    <a:pt x="7625" y="1945"/>
                    <a:pt x="7627" y="1947"/>
                  </a:cubicBezTo>
                  <a:cubicBezTo>
                    <a:pt x="7647" y="1963"/>
                    <a:pt x="7667" y="1979"/>
                    <a:pt x="7687" y="1995"/>
                  </a:cubicBezTo>
                  <a:cubicBezTo>
                    <a:pt x="7733" y="2036"/>
                    <a:pt x="7780" y="2076"/>
                    <a:pt x="7826" y="2116"/>
                  </a:cubicBezTo>
                  <a:cubicBezTo>
                    <a:pt x="7903" y="2187"/>
                    <a:pt x="7975" y="2261"/>
                    <a:pt x="8046" y="2338"/>
                  </a:cubicBezTo>
                  <a:cubicBezTo>
                    <a:pt x="8080" y="2376"/>
                    <a:pt x="8114" y="2417"/>
                    <a:pt x="8147" y="2457"/>
                  </a:cubicBezTo>
                  <a:cubicBezTo>
                    <a:pt x="8158" y="2471"/>
                    <a:pt x="8170" y="2486"/>
                    <a:pt x="8181" y="2500"/>
                  </a:cubicBezTo>
                  <a:lnTo>
                    <a:pt x="8181" y="2500"/>
                  </a:lnTo>
                  <a:cubicBezTo>
                    <a:pt x="8182" y="2502"/>
                    <a:pt x="8221" y="2554"/>
                    <a:pt x="8225" y="2560"/>
                  </a:cubicBezTo>
                  <a:cubicBezTo>
                    <a:pt x="8358" y="2741"/>
                    <a:pt x="8467" y="2939"/>
                    <a:pt x="8560" y="3142"/>
                  </a:cubicBezTo>
                  <a:cubicBezTo>
                    <a:pt x="8561" y="3145"/>
                    <a:pt x="8582" y="3193"/>
                    <a:pt x="8582" y="3193"/>
                  </a:cubicBezTo>
                  <a:cubicBezTo>
                    <a:pt x="8582" y="3193"/>
                    <a:pt x="8580" y="3187"/>
                    <a:pt x="8574" y="3172"/>
                  </a:cubicBezTo>
                  <a:lnTo>
                    <a:pt x="8574" y="3172"/>
                  </a:lnTo>
                  <a:cubicBezTo>
                    <a:pt x="8586" y="3199"/>
                    <a:pt x="8596" y="3225"/>
                    <a:pt x="8606" y="3251"/>
                  </a:cubicBezTo>
                  <a:cubicBezTo>
                    <a:pt x="8628" y="3305"/>
                    <a:pt x="8646" y="3360"/>
                    <a:pt x="8667" y="3414"/>
                  </a:cubicBezTo>
                  <a:cubicBezTo>
                    <a:pt x="8709" y="3539"/>
                    <a:pt x="8745" y="3666"/>
                    <a:pt x="8777" y="3793"/>
                  </a:cubicBezTo>
                  <a:cubicBezTo>
                    <a:pt x="8868" y="4152"/>
                    <a:pt x="8919" y="4523"/>
                    <a:pt x="8979" y="4887"/>
                  </a:cubicBezTo>
                  <a:cubicBezTo>
                    <a:pt x="9041" y="5258"/>
                    <a:pt x="9102" y="5629"/>
                    <a:pt x="9174" y="5998"/>
                  </a:cubicBezTo>
                  <a:cubicBezTo>
                    <a:pt x="9324" y="6762"/>
                    <a:pt x="9539" y="7507"/>
                    <a:pt x="9884" y="8207"/>
                  </a:cubicBezTo>
                  <a:cubicBezTo>
                    <a:pt x="9932" y="8305"/>
                    <a:pt x="10039" y="8356"/>
                    <a:pt x="10145" y="8356"/>
                  </a:cubicBezTo>
                  <a:cubicBezTo>
                    <a:pt x="10199" y="8356"/>
                    <a:pt x="10253" y="8342"/>
                    <a:pt x="10299" y="8316"/>
                  </a:cubicBezTo>
                  <a:cubicBezTo>
                    <a:pt x="10448" y="8229"/>
                    <a:pt x="10480" y="8050"/>
                    <a:pt x="10408" y="7903"/>
                  </a:cubicBezTo>
                  <a:cubicBezTo>
                    <a:pt x="9834" y="6742"/>
                    <a:pt x="9692" y="5440"/>
                    <a:pt x="9471" y="4180"/>
                  </a:cubicBezTo>
                  <a:cubicBezTo>
                    <a:pt x="9376" y="3642"/>
                    <a:pt x="9241" y="3126"/>
                    <a:pt x="8987" y="2638"/>
                  </a:cubicBezTo>
                  <a:cubicBezTo>
                    <a:pt x="8775" y="2237"/>
                    <a:pt x="8481" y="1878"/>
                    <a:pt x="8137" y="1584"/>
                  </a:cubicBezTo>
                  <a:cubicBezTo>
                    <a:pt x="7766" y="1270"/>
                    <a:pt x="7344" y="1024"/>
                    <a:pt x="6903" y="820"/>
                  </a:cubicBezTo>
                  <a:cubicBezTo>
                    <a:pt x="6379" y="578"/>
                    <a:pt x="5831" y="369"/>
                    <a:pt x="5273" y="214"/>
                  </a:cubicBezTo>
                  <a:cubicBezTo>
                    <a:pt x="4821" y="87"/>
                    <a:pt x="4346" y="1"/>
                    <a:pt x="3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071175" y="-2063100"/>
              <a:ext cx="76425" cy="159100"/>
            </a:xfrm>
            <a:custGeom>
              <a:avLst/>
              <a:gdLst/>
              <a:ahLst/>
              <a:cxnLst/>
              <a:rect l="l" t="t" r="r" b="b"/>
              <a:pathLst>
                <a:path w="3057" h="6364" extrusionOk="0">
                  <a:moveTo>
                    <a:pt x="1086" y="2554"/>
                  </a:moveTo>
                  <a:lnTo>
                    <a:pt x="1086" y="2554"/>
                  </a:lnTo>
                  <a:cubicBezTo>
                    <a:pt x="1094" y="2572"/>
                    <a:pt x="1102" y="2589"/>
                    <a:pt x="1109" y="2608"/>
                  </a:cubicBezTo>
                  <a:cubicBezTo>
                    <a:pt x="1101" y="2590"/>
                    <a:pt x="1094" y="2572"/>
                    <a:pt x="1086" y="2554"/>
                  </a:cubicBezTo>
                  <a:close/>
                  <a:moveTo>
                    <a:pt x="955" y="1"/>
                  </a:moveTo>
                  <a:cubicBezTo>
                    <a:pt x="730" y="1"/>
                    <a:pt x="505" y="85"/>
                    <a:pt x="340" y="252"/>
                  </a:cubicBezTo>
                  <a:cubicBezTo>
                    <a:pt x="1" y="588"/>
                    <a:pt x="11" y="1136"/>
                    <a:pt x="340" y="1475"/>
                  </a:cubicBezTo>
                  <a:cubicBezTo>
                    <a:pt x="458" y="1597"/>
                    <a:pt x="571" y="1723"/>
                    <a:pt x="678" y="1856"/>
                  </a:cubicBezTo>
                  <a:lnTo>
                    <a:pt x="678" y="1856"/>
                  </a:lnTo>
                  <a:cubicBezTo>
                    <a:pt x="825" y="2056"/>
                    <a:pt x="953" y="2269"/>
                    <a:pt x="1058" y="2493"/>
                  </a:cubicBezTo>
                  <a:lnTo>
                    <a:pt x="1058" y="2493"/>
                  </a:lnTo>
                  <a:cubicBezTo>
                    <a:pt x="1130" y="2684"/>
                    <a:pt x="1183" y="2880"/>
                    <a:pt x="1218" y="3081"/>
                  </a:cubicBezTo>
                  <a:lnTo>
                    <a:pt x="1218" y="3081"/>
                  </a:lnTo>
                  <a:cubicBezTo>
                    <a:pt x="1240" y="3330"/>
                    <a:pt x="1235" y="3580"/>
                    <a:pt x="1210" y="3829"/>
                  </a:cubicBezTo>
                  <a:lnTo>
                    <a:pt x="1210" y="3829"/>
                  </a:lnTo>
                  <a:cubicBezTo>
                    <a:pt x="1131" y="4323"/>
                    <a:pt x="979" y="4801"/>
                    <a:pt x="799" y="5268"/>
                  </a:cubicBezTo>
                  <a:cubicBezTo>
                    <a:pt x="718" y="5475"/>
                    <a:pt x="779" y="5752"/>
                    <a:pt x="886" y="5935"/>
                  </a:cubicBezTo>
                  <a:cubicBezTo>
                    <a:pt x="999" y="6128"/>
                    <a:pt x="1186" y="6274"/>
                    <a:pt x="1404" y="6332"/>
                  </a:cubicBezTo>
                  <a:cubicBezTo>
                    <a:pt x="1478" y="6353"/>
                    <a:pt x="1555" y="6363"/>
                    <a:pt x="1632" y="6363"/>
                  </a:cubicBezTo>
                  <a:cubicBezTo>
                    <a:pt x="1784" y="6363"/>
                    <a:pt x="1936" y="6323"/>
                    <a:pt x="2069" y="6245"/>
                  </a:cubicBezTo>
                  <a:cubicBezTo>
                    <a:pt x="2278" y="6122"/>
                    <a:pt x="2383" y="5947"/>
                    <a:pt x="2468" y="5729"/>
                  </a:cubicBezTo>
                  <a:cubicBezTo>
                    <a:pt x="2802" y="4861"/>
                    <a:pt x="3056" y="3891"/>
                    <a:pt x="2933" y="2956"/>
                  </a:cubicBezTo>
                  <a:cubicBezTo>
                    <a:pt x="2901" y="2700"/>
                    <a:pt x="2865" y="2452"/>
                    <a:pt x="2788" y="2206"/>
                  </a:cubicBezTo>
                  <a:cubicBezTo>
                    <a:pt x="2710" y="1955"/>
                    <a:pt x="2603" y="1709"/>
                    <a:pt x="2480" y="1473"/>
                  </a:cubicBezTo>
                  <a:cubicBezTo>
                    <a:pt x="2248" y="1023"/>
                    <a:pt x="1916" y="614"/>
                    <a:pt x="1563" y="252"/>
                  </a:cubicBezTo>
                  <a:cubicBezTo>
                    <a:pt x="1400" y="83"/>
                    <a:pt x="1178" y="1"/>
                    <a:pt x="9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3"/>
          <p:cNvSpPr/>
          <p:nvPr/>
        </p:nvSpPr>
        <p:spPr>
          <a:xfrm>
            <a:off x="713225" y="684150"/>
            <a:ext cx="7717500" cy="3775200"/>
          </a:xfrm>
          <a:prstGeom prst="roundRect">
            <a:avLst>
              <a:gd name="adj" fmla="val 326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/>
          <p:nvPr/>
        </p:nvSpPr>
        <p:spPr>
          <a:xfrm flipH="1">
            <a:off x="8566166" y="2571759"/>
            <a:ext cx="189066" cy="181773"/>
          </a:xfrm>
          <a:custGeom>
            <a:avLst/>
            <a:gdLst/>
            <a:ahLst/>
            <a:cxnLst/>
            <a:rect l="l" t="t" r="r" b="b"/>
            <a:pathLst>
              <a:path w="5755" h="5533" extrusionOk="0">
                <a:moveTo>
                  <a:pt x="1284" y="1938"/>
                </a:moveTo>
                <a:lnTo>
                  <a:pt x="1284" y="1938"/>
                </a:lnTo>
                <a:cubicBezTo>
                  <a:pt x="1281" y="1945"/>
                  <a:pt x="1278" y="1953"/>
                  <a:pt x="1274" y="1962"/>
                </a:cubicBezTo>
                <a:cubicBezTo>
                  <a:pt x="1277" y="1954"/>
                  <a:pt x="1280" y="1946"/>
                  <a:pt x="1284" y="1938"/>
                </a:cubicBezTo>
                <a:close/>
                <a:moveTo>
                  <a:pt x="4099" y="4257"/>
                </a:moveTo>
                <a:cubicBezTo>
                  <a:pt x="4082" y="4269"/>
                  <a:pt x="4058" y="4287"/>
                  <a:pt x="4058" y="4287"/>
                </a:cubicBezTo>
                <a:cubicBezTo>
                  <a:pt x="4058" y="4287"/>
                  <a:pt x="4068" y="4279"/>
                  <a:pt x="4099" y="4257"/>
                </a:cubicBezTo>
                <a:close/>
                <a:moveTo>
                  <a:pt x="2703" y="4589"/>
                </a:moveTo>
                <a:lnTo>
                  <a:pt x="2703" y="4589"/>
                </a:lnTo>
                <a:cubicBezTo>
                  <a:pt x="2707" y="4589"/>
                  <a:pt x="2711" y="4590"/>
                  <a:pt x="2715" y="4590"/>
                </a:cubicBezTo>
                <a:cubicBezTo>
                  <a:pt x="2711" y="4590"/>
                  <a:pt x="2707" y="4589"/>
                  <a:pt x="2703" y="4589"/>
                </a:cubicBezTo>
                <a:close/>
                <a:moveTo>
                  <a:pt x="2834" y="932"/>
                </a:moveTo>
                <a:cubicBezTo>
                  <a:pt x="2916" y="932"/>
                  <a:pt x="2998" y="936"/>
                  <a:pt x="3079" y="942"/>
                </a:cubicBezTo>
                <a:lnTo>
                  <a:pt x="3079" y="942"/>
                </a:lnTo>
                <a:cubicBezTo>
                  <a:pt x="3083" y="942"/>
                  <a:pt x="3087" y="942"/>
                  <a:pt x="3092" y="942"/>
                </a:cubicBezTo>
                <a:cubicBezTo>
                  <a:pt x="3092" y="942"/>
                  <a:pt x="3092" y="942"/>
                  <a:pt x="3092" y="942"/>
                </a:cubicBezTo>
                <a:lnTo>
                  <a:pt x="3092" y="942"/>
                </a:lnTo>
                <a:cubicBezTo>
                  <a:pt x="3096" y="943"/>
                  <a:pt x="3100" y="943"/>
                  <a:pt x="3104" y="943"/>
                </a:cubicBezTo>
                <a:lnTo>
                  <a:pt x="3104" y="943"/>
                </a:lnTo>
                <a:cubicBezTo>
                  <a:pt x="3174" y="947"/>
                  <a:pt x="3243" y="953"/>
                  <a:pt x="3311" y="961"/>
                </a:cubicBezTo>
                <a:cubicBezTo>
                  <a:pt x="3288" y="958"/>
                  <a:pt x="3275" y="957"/>
                  <a:pt x="3271" y="957"/>
                </a:cubicBezTo>
                <a:cubicBezTo>
                  <a:pt x="3254" y="957"/>
                  <a:pt x="3400" y="978"/>
                  <a:pt x="3428" y="985"/>
                </a:cubicBezTo>
                <a:cubicBezTo>
                  <a:pt x="3554" y="1010"/>
                  <a:pt x="3677" y="1047"/>
                  <a:pt x="3796" y="1093"/>
                </a:cubicBezTo>
                <a:lnTo>
                  <a:pt x="3796" y="1093"/>
                </a:lnTo>
                <a:cubicBezTo>
                  <a:pt x="3790" y="1091"/>
                  <a:pt x="3787" y="1090"/>
                  <a:pt x="3787" y="1090"/>
                </a:cubicBezTo>
                <a:cubicBezTo>
                  <a:pt x="3782" y="1090"/>
                  <a:pt x="3892" y="1138"/>
                  <a:pt x="3916" y="1150"/>
                </a:cubicBezTo>
                <a:cubicBezTo>
                  <a:pt x="3968" y="1176"/>
                  <a:pt x="4021" y="1206"/>
                  <a:pt x="4071" y="1239"/>
                </a:cubicBezTo>
                <a:cubicBezTo>
                  <a:pt x="4106" y="1261"/>
                  <a:pt x="4140" y="1285"/>
                  <a:pt x="4174" y="1309"/>
                </a:cubicBezTo>
                <a:lnTo>
                  <a:pt x="4174" y="1309"/>
                </a:lnTo>
                <a:cubicBezTo>
                  <a:pt x="4172" y="1308"/>
                  <a:pt x="4171" y="1308"/>
                  <a:pt x="4171" y="1308"/>
                </a:cubicBezTo>
                <a:cubicBezTo>
                  <a:pt x="4167" y="1308"/>
                  <a:pt x="4268" y="1391"/>
                  <a:pt x="4291" y="1412"/>
                </a:cubicBezTo>
                <a:cubicBezTo>
                  <a:pt x="4331" y="1450"/>
                  <a:pt x="4369" y="1491"/>
                  <a:pt x="4406" y="1531"/>
                </a:cubicBezTo>
                <a:cubicBezTo>
                  <a:pt x="4421" y="1547"/>
                  <a:pt x="4435" y="1565"/>
                  <a:pt x="4450" y="1582"/>
                </a:cubicBezTo>
                <a:lnTo>
                  <a:pt x="4450" y="1582"/>
                </a:lnTo>
                <a:cubicBezTo>
                  <a:pt x="4451" y="1584"/>
                  <a:pt x="4453" y="1586"/>
                  <a:pt x="4454" y="1587"/>
                </a:cubicBezTo>
                <a:cubicBezTo>
                  <a:pt x="4523" y="1682"/>
                  <a:pt x="4583" y="1785"/>
                  <a:pt x="4635" y="1890"/>
                </a:cubicBezTo>
                <a:cubicBezTo>
                  <a:pt x="4647" y="1913"/>
                  <a:pt x="4659" y="1937"/>
                  <a:pt x="4669" y="1961"/>
                </a:cubicBezTo>
                <a:lnTo>
                  <a:pt x="4669" y="1961"/>
                </a:lnTo>
                <a:cubicBezTo>
                  <a:pt x="4688" y="2008"/>
                  <a:pt x="4705" y="2056"/>
                  <a:pt x="4720" y="2105"/>
                </a:cubicBezTo>
                <a:cubicBezTo>
                  <a:pt x="4753" y="2215"/>
                  <a:pt x="4779" y="2327"/>
                  <a:pt x="4797" y="2440"/>
                </a:cubicBezTo>
                <a:lnTo>
                  <a:pt x="4797" y="2440"/>
                </a:lnTo>
                <a:cubicBezTo>
                  <a:pt x="4799" y="2465"/>
                  <a:pt x="4801" y="2491"/>
                  <a:pt x="4805" y="2516"/>
                </a:cubicBezTo>
                <a:cubicBezTo>
                  <a:pt x="4809" y="2571"/>
                  <a:pt x="4811" y="2625"/>
                  <a:pt x="4811" y="2680"/>
                </a:cubicBezTo>
                <a:cubicBezTo>
                  <a:pt x="4812" y="2777"/>
                  <a:pt x="4807" y="2874"/>
                  <a:pt x="4798" y="2971"/>
                </a:cubicBezTo>
                <a:lnTo>
                  <a:pt x="4798" y="2971"/>
                </a:lnTo>
                <a:cubicBezTo>
                  <a:pt x="4798" y="2971"/>
                  <a:pt x="4798" y="2971"/>
                  <a:pt x="4798" y="2971"/>
                </a:cubicBezTo>
                <a:lnTo>
                  <a:pt x="4798" y="2971"/>
                </a:lnTo>
                <a:cubicBezTo>
                  <a:pt x="4796" y="2971"/>
                  <a:pt x="4780" y="3074"/>
                  <a:pt x="4775" y="3101"/>
                </a:cubicBezTo>
                <a:cubicBezTo>
                  <a:pt x="4764" y="3155"/>
                  <a:pt x="4750" y="3210"/>
                  <a:pt x="4736" y="3262"/>
                </a:cubicBezTo>
                <a:cubicBezTo>
                  <a:pt x="4722" y="3315"/>
                  <a:pt x="4706" y="3367"/>
                  <a:pt x="4688" y="3419"/>
                </a:cubicBezTo>
                <a:cubicBezTo>
                  <a:pt x="4680" y="3446"/>
                  <a:pt x="4670" y="3472"/>
                  <a:pt x="4660" y="3498"/>
                </a:cubicBezTo>
                <a:cubicBezTo>
                  <a:pt x="4655" y="3510"/>
                  <a:pt x="4652" y="3518"/>
                  <a:pt x="4650" y="3525"/>
                </a:cubicBezTo>
                <a:lnTo>
                  <a:pt x="4650" y="3525"/>
                </a:lnTo>
                <a:cubicBezTo>
                  <a:pt x="4607" y="3621"/>
                  <a:pt x="4556" y="3714"/>
                  <a:pt x="4502" y="3804"/>
                </a:cubicBezTo>
                <a:cubicBezTo>
                  <a:pt x="4473" y="3849"/>
                  <a:pt x="4444" y="3894"/>
                  <a:pt x="4413" y="3937"/>
                </a:cubicBezTo>
                <a:lnTo>
                  <a:pt x="4413" y="3937"/>
                </a:lnTo>
                <a:cubicBezTo>
                  <a:pt x="4414" y="3936"/>
                  <a:pt x="4415" y="3935"/>
                  <a:pt x="4416" y="3933"/>
                </a:cubicBezTo>
                <a:lnTo>
                  <a:pt x="4416" y="3933"/>
                </a:lnTo>
                <a:cubicBezTo>
                  <a:pt x="4414" y="3936"/>
                  <a:pt x="4412" y="3939"/>
                  <a:pt x="4409" y="3942"/>
                </a:cubicBezTo>
                <a:lnTo>
                  <a:pt x="4409" y="3942"/>
                </a:lnTo>
                <a:cubicBezTo>
                  <a:pt x="4409" y="3942"/>
                  <a:pt x="4410" y="3942"/>
                  <a:pt x="4410" y="3941"/>
                </a:cubicBezTo>
                <a:cubicBezTo>
                  <a:pt x="4411" y="3940"/>
                  <a:pt x="4412" y="3939"/>
                  <a:pt x="4413" y="3937"/>
                </a:cubicBezTo>
                <a:lnTo>
                  <a:pt x="4413" y="3937"/>
                </a:lnTo>
                <a:cubicBezTo>
                  <a:pt x="4406" y="3946"/>
                  <a:pt x="4401" y="3953"/>
                  <a:pt x="4396" y="3959"/>
                </a:cubicBezTo>
                <a:lnTo>
                  <a:pt x="4396" y="3959"/>
                </a:lnTo>
                <a:cubicBezTo>
                  <a:pt x="4401" y="3953"/>
                  <a:pt x="4405" y="3948"/>
                  <a:pt x="4409" y="3942"/>
                </a:cubicBezTo>
                <a:lnTo>
                  <a:pt x="4409" y="3942"/>
                </a:lnTo>
                <a:cubicBezTo>
                  <a:pt x="4399" y="3956"/>
                  <a:pt x="4373" y="3990"/>
                  <a:pt x="4372" y="3990"/>
                </a:cubicBezTo>
                <a:cubicBezTo>
                  <a:pt x="4372" y="3990"/>
                  <a:pt x="4378" y="3981"/>
                  <a:pt x="4396" y="3959"/>
                </a:cubicBezTo>
                <a:lnTo>
                  <a:pt x="4396" y="3959"/>
                </a:lnTo>
                <a:cubicBezTo>
                  <a:pt x="4380" y="3979"/>
                  <a:pt x="4362" y="3998"/>
                  <a:pt x="4345" y="4018"/>
                </a:cubicBezTo>
                <a:cubicBezTo>
                  <a:pt x="4273" y="4101"/>
                  <a:pt x="4192" y="4177"/>
                  <a:pt x="4107" y="4250"/>
                </a:cubicBezTo>
                <a:cubicBezTo>
                  <a:pt x="4106" y="4251"/>
                  <a:pt x="4104" y="4252"/>
                  <a:pt x="4103" y="4254"/>
                </a:cubicBezTo>
                <a:lnTo>
                  <a:pt x="4103" y="4254"/>
                </a:lnTo>
                <a:cubicBezTo>
                  <a:pt x="4084" y="4267"/>
                  <a:pt x="4065" y="4281"/>
                  <a:pt x="4045" y="4294"/>
                </a:cubicBezTo>
                <a:cubicBezTo>
                  <a:pt x="3991" y="4332"/>
                  <a:pt x="3934" y="4365"/>
                  <a:pt x="3876" y="4397"/>
                </a:cubicBezTo>
                <a:cubicBezTo>
                  <a:pt x="3827" y="4424"/>
                  <a:pt x="3777" y="4449"/>
                  <a:pt x="3726" y="4473"/>
                </a:cubicBezTo>
                <a:lnTo>
                  <a:pt x="3726" y="4473"/>
                </a:lnTo>
                <a:cubicBezTo>
                  <a:pt x="3726" y="4473"/>
                  <a:pt x="3725" y="4473"/>
                  <a:pt x="3725" y="4473"/>
                </a:cubicBezTo>
                <a:cubicBezTo>
                  <a:pt x="3696" y="4484"/>
                  <a:pt x="3668" y="4494"/>
                  <a:pt x="3640" y="4504"/>
                </a:cubicBezTo>
                <a:cubicBezTo>
                  <a:pt x="3513" y="4546"/>
                  <a:pt x="3382" y="4576"/>
                  <a:pt x="3249" y="4596"/>
                </a:cubicBezTo>
                <a:cubicBezTo>
                  <a:pt x="3293" y="4590"/>
                  <a:pt x="3304" y="4587"/>
                  <a:pt x="3297" y="4587"/>
                </a:cubicBezTo>
                <a:cubicBezTo>
                  <a:pt x="3281" y="4587"/>
                  <a:pt x="3171" y="4600"/>
                  <a:pt x="3146" y="4602"/>
                </a:cubicBezTo>
                <a:cubicBezTo>
                  <a:pt x="3106" y="4605"/>
                  <a:pt x="3066" y="4606"/>
                  <a:pt x="3026" y="4606"/>
                </a:cubicBezTo>
                <a:cubicBezTo>
                  <a:pt x="2997" y="4606"/>
                  <a:pt x="2969" y="4605"/>
                  <a:pt x="2941" y="4604"/>
                </a:cubicBezTo>
                <a:cubicBezTo>
                  <a:pt x="2870" y="4602"/>
                  <a:pt x="2799" y="4598"/>
                  <a:pt x="2729" y="4592"/>
                </a:cubicBezTo>
                <a:cubicBezTo>
                  <a:pt x="2713" y="4591"/>
                  <a:pt x="2654" y="4582"/>
                  <a:pt x="2656" y="4582"/>
                </a:cubicBezTo>
                <a:cubicBezTo>
                  <a:pt x="2657" y="4582"/>
                  <a:pt x="2670" y="4584"/>
                  <a:pt x="2703" y="4589"/>
                </a:cubicBezTo>
                <a:lnTo>
                  <a:pt x="2703" y="4589"/>
                </a:lnTo>
                <a:cubicBezTo>
                  <a:pt x="2663" y="4583"/>
                  <a:pt x="2622" y="4576"/>
                  <a:pt x="2584" y="4568"/>
                </a:cubicBezTo>
                <a:cubicBezTo>
                  <a:pt x="2457" y="4542"/>
                  <a:pt x="2334" y="4506"/>
                  <a:pt x="2213" y="4461"/>
                </a:cubicBezTo>
                <a:cubicBezTo>
                  <a:pt x="2210" y="4460"/>
                  <a:pt x="2208" y="4460"/>
                  <a:pt x="2206" y="4459"/>
                </a:cubicBezTo>
                <a:lnTo>
                  <a:pt x="2206" y="4459"/>
                </a:lnTo>
                <a:cubicBezTo>
                  <a:pt x="2181" y="4446"/>
                  <a:pt x="2155" y="4434"/>
                  <a:pt x="2130" y="4421"/>
                </a:cubicBezTo>
                <a:cubicBezTo>
                  <a:pt x="2068" y="4391"/>
                  <a:pt x="2007" y="4357"/>
                  <a:pt x="1949" y="4320"/>
                </a:cubicBezTo>
                <a:cubicBezTo>
                  <a:pt x="1903" y="4293"/>
                  <a:pt x="1861" y="4262"/>
                  <a:pt x="1819" y="4232"/>
                </a:cubicBezTo>
                <a:lnTo>
                  <a:pt x="1819" y="4232"/>
                </a:lnTo>
                <a:cubicBezTo>
                  <a:pt x="1840" y="4247"/>
                  <a:pt x="1849" y="4253"/>
                  <a:pt x="1850" y="4253"/>
                </a:cubicBezTo>
                <a:cubicBezTo>
                  <a:pt x="1853" y="4253"/>
                  <a:pt x="1765" y="4183"/>
                  <a:pt x="1745" y="4165"/>
                </a:cubicBezTo>
                <a:cubicBezTo>
                  <a:pt x="1703" y="4129"/>
                  <a:pt x="1665" y="4089"/>
                  <a:pt x="1624" y="4046"/>
                </a:cubicBezTo>
                <a:cubicBezTo>
                  <a:pt x="1605" y="4025"/>
                  <a:pt x="1526" y="3928"/>
                  <a:pt x="1523" y="3927"/>
                </a:cubicBezTo>
                <a:lnTo>
                  <a:pt x="1523" y="3927"/>
                </a:lnTo>
                <a:cubicBezTo>
                  <a:pt x="1469" y="3851"/>
                  <a:pt x="1419" y="3771"/>
                  <a:pt x="1375" y="3687"/>
                </a:cubicBezTo>
                <a:cubicBezTo>
                  <a:pt x="1346" y="3639"/>
                  <a:pt x="1322" y="3589"/>
                  <a:pt x="1300" y="3538"/>
                </a:cubicBezTo>
                <a:cubicBezTo>
                  <a:pt x="1295" y="3527"/>
                  <a:pt x="1291" y="3520"/>
                  <a:pt x="1289" y="3516"/>
                </a:cubicBezTo>
                <a:lnTo>
                  <a:pt x="1289" y="3516"/>
                </a:lnTo>
                <a:cubicBezTo>
                  <a:pt x="1280" y="3493"/>
                  <a:pt x="1272" y="3469"/>
                  <a:pt x="1264" y="3444"/>
                </a:cubicBezTo>
                <a:cubicBezTo>
                  <a:pt x="1227" y="3339"/>
                  <a:pt x="1197" y="3232"/>
                  <a:pt x="1175" y="3123"/>
                </a:cubicBezTo>
                <a:cubicBezTo>
                  <a:pt x="1170" y="3097"/>
                  <a:pt x="1155" y="3000"/>
                  <a:pt x="1152" y="2992"/>
                </a:cubicBezTo>
                <a:lnTo>
                  <a:pt x="1152" y="2992"/>
                </a:lnTo>
                <a:cubicBezTo>
                  <a:pt x="1148" y="2948"/>
                  <a:pt x="1145" y="2904"/>
                  <a:pt x="1143" y="2859"/>
                </a:cubicBezTo>
                <a:cubicBezTo>
                  <a:pt x="1135" y="2748"/>
                  <a:pt x="1137" y="2637"/>
                  <a:pt x="1145" y="2527"/>
                </a:cubicBezTo>
                <a:cubicBezTo>
                  <a:pt x="1146" y="2503"/>
                  <a:pt x="1157" y="2420"/>
                  <a:pt x="1159" y="2399"/>
                </a:cubicBezTo>
                <a:lnTo>
                  <a:pt x="1159" y="2399"/>
                </a:lnTo>
                <a:cubicBezTo>
                  <a:pt x="1166" y="2355"/>
                  <a:pt x="1175" y="2312"/>
                  <a:pt x="1185" y="2269"/>
                </a:cubicBezTo>
                <a:cubicBezTo>
                  <a:pt x="1209" y="2160"/>
                  <a:pt x="1242" y="2055"/>
                  <a:pt x="1280" y="1952"/>
                </a:cubicBezTo>
                <a:cubicBezTo>
                  <a:pt x="1283" y="1944"/>
                  <a:pt x="1287" y="1932"/>
                  <a:pt x="1292" y="1920"/>
                </a:cubicBezTo>
                <a:lnTo>
                  <a:pt x="1292" y="1920"/>
                </a:lnTo>
                <a:cubicBezTo>
                  <a:pt x="1297" y="1909"/>
                  <a:pt x="1303" y="1898"/>
                  <a:pt x="1308" y="1888"/>
                </a:cubicBezTo>
                <a:cubicBezTo>
                  <a:pt x="1334" y="1829"/>
                  <a:pt x="1364" y="1773"/>
                  <a:pt x="1397" y="1718"/>
                </a:cubicBezTo>
                <a:cubicBezTo>
                  <a:pt x="1427" y="1665"/>
                  <a:pt x="1461" y="1613"/>
                  <a:pt x="1497" y="1563"/>
                </a:cubicBezTo>
                <a:lnTo>
                  <a:pt x="1497" y="1563"/>
                </a:lnTo>
                <a:cubicBezTo>
                  <a:pt x="1507" y="1550"/>
                  <a:pt x="1549" y="1497"/>
                  <a:pt x="1562" y="1483"/>
                </a:cubicBezTo>
                <a:cubicBezTo>
                  <a:pt x="1590" y="1448"/>
                  <a:pt x="1622" y="1414"/>
                  <a:pt x="1655" y="1382"/>
                </a:cubicBezTo>
                <a:cubicBezTo>
                  <a:pt x="1687" y="1350"/>
                  <a:pt x="1721" y="1319"/>
                  <a:pt x="1755" y="1289"/>
                </a:cubicBezTo>
                <a:cubicBezTo>
                  <a:pt x="1762" y="1283"/>
                  <a:pt x="1769" y="1277"/>
                  <a:pt x="1776" y="1271"/>
                </a:cubicBezTo>
                <a:lnTo>
                  <a:pt x="1776" y="1271"/>
                </a:lnTo>
                <a:cubicBezTo>
                  <a:pt x="1780" y="1269"/>
                  <a:pt x="1786" y="1265"/>
                  <a:pt x="1794" y="1259"/>
                </a:cubicBezTo>
                <a:cubicBezTo>
                  <a:pt x="1870" y="1202"/>
                  <a:pt x="1951" y="1154"/>
                  <a:pt x="2034" y="1110"/>
                </a:cubicBezTo>
                <a:cubicBezTo>
                  <a:pt x="2052" y="1100"/>
                  <a:pt x="2071" y="1091"/>
                  <a:pt x="2089" y="1082"/>
                </a:cubicBezTo>
                <a:lnTo>
                  <a:pt x="2089" y="1082"/>
                </a:lnTo>
                <a:cubicBezTo>
                  <a:pt x="2086" y="1084"/>
                  <a:pt x="2085" y="1084"/>
                  <a:pt x="2086" y="1084"/>
                </a:cubicBezTo>
                <a:cubicBezTo>
                  <a:pt x="2089" y="1084"/>
                  <a:pt x="2172" y="1050"/>
                  <a:pt x="2193" y="1041"/>
                </a:cubicBezTo>
                <a:cubicBezTo>
                  <a:pt x="2292" y="1007"/>
                  <a:pt x="2392" y="981"/>
                  <a:pt x="2493" y="961"/>
                </a:cubicBezTo>
                <a:cubicBezTo>
                  <a:pt x="2513" y="957"/>
                  <a:pt x="2535" y="953"/>
                  <a:pt x="2556" y="951"/>
                </a:cubicBezTo>
                <a:cubicBezTo>
                  <a:pt x="2562" y="949"/>
                  <a:pt x="2567" y="948"/>
                  <a:pt x="2571" y="948"/>
                </a:cubicBezTo>
                <a:lnTo>
                  <a:pt x="2571" y="948"/>
                </a:lnTo>
                <a:cubicBezTo>
                  <a:pt x="2623" y="942"/>
                  <a:pt x="2677" y="938"/>
                  <a:pt x="2731" y="934"/>
                </a:cubicBezTo>
                <a:cubicBezTo>
                  <a:pt x="2765" y="933"/>
                  <a:pt x="2799" y="932"/>
                  <a:pt x="2834" y="932"/>
                </a:cubicBezTo>
                <a:close/>
                <a:moveTo>
                  <a:pt x="2853" y="0"/>
                </a:moveTo>
                <a:cubicBezTo>
                  <a:pt x="2340" y="0"/>
                  <a:pt x="1825" y="126"/>
                  <a:pt x="1391" y="406"/>
                </a:cubicBezTo>
                <a:cubicBezTo>
                  <a:pt x="919" y="711"/>
                  <a:pt x="595" y="1160"/>
                  <a:pt x="389" y="1678"/>
                </a:cubicBezTo>
                <a:cubicBezTo>
                  <a:pt x="0" y="2666"/>
                  <a:pt x="232" y="3845"/>
                  <a:pt x="909" y="4643"/>
                </a:cubicBezTo>
                <a:cubicBezTo>
                  <a:pt x="1420" y="5245"/>
                  <a:pt x="2192" y="5533"/>
                  <a:pt x="2966" y="5533"/>
                </a:cubicBezTo>
                <a:cubicBezTo>
                  <a:pt x="3388" y="5533"/>
                  <a:pt x="3811" y="5447"/>
                  <a:pt x="4192" y="5280"/>
                </a:cubicBezTo>
                <a:cubicBezTo>
                  <a:pt x="5172" y="4850"/>
                  <a:pt x="5728" y="3770"/>
                  <a:pt x="5744" y="2734"/>
                </a:cubicBezTo>
                <a:cubicBezTo>
                  <a:pt x="5754" y="2059"/>
                  <a:pt x="5520" y="1406"/>
                  <a:pt x="5083" y="892"/>
                </a:cubicBezTo>
                <a:cubicBezTo>
                  <a:pt x="4591" y="312"/>
                  <a:pt x="3833" y="52"/>
                  <a:pt x="3092" y="9"/>
                </a:cubicBezTo>
                <a:cubicBezTo>
                  <a:pt x="3012" y="3"/>
                  <a:pt x="2932" y="0"/>
                  <a:pt x="285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23" name="Google Shape;123;p3"/>
          <p:cNvGrpSpPr/>
          <p:nvPr/>
        </p:nvGrpSpPr>
        <p:grpSpPr>
          <a:xfrm flipH="1">
            <a:off x="7215591" y="4507037"/>
            <a:ext cx="271746" cy="265570"/>
            <a:chOff x="1062075" y="-2747125"/>
            <a:chExt cx="212700" cy="207850"/>
          </a:xfrm>
        </p:grpSpPr>
        <p:sp>
          <p:nvSpPr>
            <p:cNvPr id="124" name="Google Shape;124;p3"/>
            <p:cNvSpPr/>
            <p:nvPr/>
          </p:nvSpPr>
          <p:spPr>
            <a:xfrm>
              <a:off x="1085975" y="-2720675"/>
              <a:ext cx="169250" cy="161450"/>
            </a:xfrm>
            <a:custGeom>
              <a:avLst/>
              <a:gdLst/>
              <a:ahLst/>
              <a:cxnLst/>
              <a:rect l="l" t="t" r="r" b="b"/>
              <a:pathLst>
                <a:path w="6770" h="6458" extrusionOk="0">
                  <a:moveTo>
                    <a:pt x="507" y="0"/>
                  </a:moveTo>
                  <a:cubicBezTo>
                    <a:pt x="238" y="0"/>
                    <a:pt x="0" y="343"/>
                    <a:pt x="251" y="578"/>
                  </a:cubicBezTo>
                  <a:cubicBezTo>
                    <a:pt x="2245" y="2442"/>
                    <a:pt x="4151" y="4397"/>
                    <a:pt x="6052" y="6354"/>
                  </a:cubicBezTo>
                  <a:cubicBezTo>
                    <a:pt x="6122" y="6427"/>
                    <a:pt x="6202" y="6457"/>
                    <a:pt x="6279" y="6457"/>
                  </a:cubicBezTo>
                  <a:cubicBezTo>
                    <a:pt x="6538" y="6457"/>
                    <a:pt x="6769" y="6115"/>
                    <a:pt x="6533" y="5872"/>
                  </a:cubicBezTo>
                  <a:cubicBezTo>
                    <a:pt x="4633" y="3913"/>
                    <a:pt x="2728" y="1958"/>
                    <a:pt x="735" y="94"/>
                  </a:cubicBezTo>
                  <a:cubicBezTo>
                    <a:pt x="663" y="28"/>
                    <a:pt x="584" y="0"/>
                    <a:pt x="5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080175" y="-2719475"/>
              <a:ext cx="163950" cy="161550"/>
            </a:xfrm>
            <a:custGeom>
              <a:avLst/>
              <a:gdLst/>
              <a:ahLst/>
              <a:cxnLst/>
              <a:rect l="l" t="t" r="r" b="b"/>
              <a:pathLst>
                <a:path w="6558" h="6462" extrusionOk="0">
                  <a:moveTo>
                    <a:pt x="6068" y="0"/>
                  </a:moveTo>
                  <a:cubicBezTo>
                    <a:pt x="5991" y="0"/>
                    <a:pt x="5911" y="31"/>
                    <a:pt x="5840" y="105"/>
                  </a:cubicBezTo>
                  <a:cubicBezTo>
                    <a:pt x="3978" y="2035"/>
                    <a:pt x="2065" y="3916"/>
                    <a:pt x="231" y="5873"/>
                  </a:cubicBezTo>
                  <a:cubicBezTo>
                    <a:pt x="1" y="6119"/>
                    <a:pt x="232" y="6462"/>
                    <a:pt x="487" y="6462"/>
                  </a:cubicBezTo>
                  <a:cubicBezTo>
                    <a:pt x="564" y="6462"/>
                    <a:pt x="644" y="6431"/>
                    <a:pt x="713" y="6356"/>
                  </a:cubicBezTo>
                  <a:cubicBezTo>
                    <a:pt x="2547" y="4399"/>
                    <a:pt x="4462" y="2517"/>
                    <a:pt x="6322" y="586"/>
                  </a:cubicBezTo>
                  <a:cubicBezTo>
                    <a:pt x="6558" y="343"/>
                    <a:pt x="6327" y="0"/>
                    <a:pt x="60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1159100" y="-2747125"/>
              <a:ext cx="18625" cy="207850"/>
            </a:xfrm>
            <a:custGeom>
              <a:avLst/>
              <a:gdLst/>
              <a:ahLst/>
              <a:cxnLst/>
              <a:rect l="l" t="t" r="r" b="b"/>
              <a:pathLst>
                <a:path w="745" h="8314" extrusionOk="0">
                  <a:moveTo>
                    <a:pt x="403" y="0"/>
                  </a:moveTo>
                  <a:cubicBezTo>
                    <a:pt x="232" y="0"/>
                    <a:pt x="61" y="110"/>
                    <a:pt x="61" y="330"/>
                  </a:cubicBezTo>
                  <a:cubicBezTo>
                    <a:pt x="61" y="2881"/>
                    <a:pt x="1" y="5433"/>
                    <a:pt x="1" y="7984"/>
                  </a:cubicBezTo>
                  <a:cubicBezTo>
                    <a:pt x="1" y="8204"/>
                    <a:pt x="171" y="8314"/>
                    <a:pt x="341" y="8314"/>
                  </a:cubicBezTo>
                  <a:cubicBezTo>
                    <a:pt x="512" y="8314"/>
                    <a:pt x="682" y="8204"/>
                    <a:pt x="682" y="7984"/>
                  </a:cubicBezTo>
                  <a:cubicBezTo>
                    <a:pt x="682" y="5433"/>
                    <a:pt x="745" y="2881"/>
                    <a:pt x="745" y="330"/>
                  </a:cubicBezTo>
                  <a:cubicBezTo>
                    <a:pt x="745" y="110"/>
                    <a:pt x="574" y="0"/>
                    <a:pt x="4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1062075" y="-2653675"/>
              <a:ext cx="212700" cy="19025"/>
            </a:xfrm>
            <a:custGeom>
              <a:avLst/>
              <a:gdLst/>
              <a:ahLst/>
              <a:cxnLst/>
              <a:rect l="l" t="t" r="r" b="b"/>
              <a:pathLst>
                <a:path w="8508" h="761" extrusionOk="0">
                  <a:moveTo>
                    <a:pt x="4057" y="0"/>
                  </a:moveTo>
                  <a:cubicBezTo>
                    <a:pt x="2851" y="0"/>
                    <a:pt x="1645" y="16"/>
                    <a:pt x="439" y="79"/>
                  </a:cubicBezTo>
                  <a:cubicBezTo>
                    <a:pt x="9" y="100"/>
                    <a:pt x="0" y="760"/>
                    <a:pt x="419" y="760"/>
                  </a:cubicBezTo>
                  <a:cubicBezTo>
                    <a:pt x="426" y="760"/>
                    <a:pt x="432" y="760"/>
                    <a:pt x="439" y="760"/>
                  </a:cubicBezTo>
                  <a:cubicBezTo>
                    <a:pt x="1635" y="699"/>
                    <a:pt x="2831" y="683"/>
                    <a:pt x="4028" y="683"/>
                  </a:cubicBezTo>
                  <a:cubicBezTo>
                    <a:pt x="5373" y="683"/>
                    <a:pt x="6719" y="703"/>
                    <a:pt x="8066" y="703"/>
                  </a:cubicBezTo>
                  <a:cubicBezTo>
                    <a:pt x="8507" y="703"/>
                    <a:pt x="8507" y="20"/>
                    <a:pt x="8066" y="20"/>
                  </a:cubicBezTo>
                  <a:cubicBezTo>
                    <a:pt x="6729" y="20"/>
                    <a:pt x="5393" y="0"/>
                    <a:pt x="4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3"/>
          <p:cNvSpPr txBox="1">
            <a:spLocks noGrp="1"/>
          </p:cNvSpPr>
          <p:nvPr>
            <p:ph type="title" hasCustomPrompt="1"/>
          </p:nvPr>
        </p:nvSpPr>
        <p:spPr>
          <a:xfrm>
            <a:off x="3625025" y="1427450"/>
            <a:ext cx="1893900" cy="64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3"/>
          <p:cNvSpPr txBox="1">
            <a:spLocks noGrp="1"/>
          </p:cNvSpPr>
          <p:nvPr>
            <p:ph type="ctrTitle" idx="2"/>
          </p:nvPr>
        </p:nvSpPr>
        <p:spPr>
          <a:xfrm>
            <a:off x="1594450" y="2430750"/>
            <a:ext cx="5955000" cy="87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3"/>
          <p:cNvSpPr txBox="1">
            <a:spLocks noGrp="1"/>
          </p:cNvSpPr>
          <p:nvPr>
            <p:ph type="subTitle" idx="1"/>
          </p:nvPr>
        </p:nvSpPr>
        <p:spPr>
          <a:xfrm>
            <a:off x="3079075" y="3309750"/>
            <a:ext cx="29859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2646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bg>
      <p:bgPr>
        <a:solidFill>
          <a:schemeClr val="dk2"/>
        </a:solidFill>
        <a:effectLst/>
      </p:bgPr>
    </p:bg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oogle Shape;1039;p24"/>
          <p:cNvGrpSpPr/>
          <p:nvPr/>
        </p:nvGrpSpPr>
        <p:grpSpPr>
          <a:xfrm flipH="1">
            <a:off x="7215591" y="4507037"/>
            <a:ext cx="271746" cy="265570"/>
            <a:chOff x="1062075" y="-2747125"/>
            <a:chExt cx="212700" cy="207850"/>
          </a:xfrm>
        </p:grpSpPr>
        <p:sp>
          <p:nvSpPr>
            <p:cNvPr id="1040" name="Google Shape;1040;p24"/>
            <p:cNvSpPr/>
            <p:nvPr/>
          </p:nvSpPr>
          <p:spPr>
            <a:xfrm>
              <a:off x="1085975" y="-2720675"/>
              <a:ext cx="169250" cy="161450"/>
            </a:xfrm>
            <a:custGeom>
              <a:avLst/>
              <a:gdLst/>
              <a:ahLst/>
              <a:cxnLst/>
              <a:rect l="l" t="t" r="r" b="b"/>
              <a:pathLst>
                <a:path w="6770" h="6458" extrusionOk="0">
                  <a:moveTo>
                    <a:pt x="507" y="0"/>
                  </a:moveTo>
                  <a:cubicBezTo>
                    <a:pt x="238" y="0"/>
                    <a:pt x="0" y="343"/>
                    <a:pt x="251" y="578"/>
                  </a:cubicBezTo>
                  <a:cubicBezTo>
                    <a:pt x="2245" y="2442"/>
                    <a:pt x="4151" y="4397"/>
                    <a:pt x="6052" y="6354"/>
                  </a:cubicBezTo>
                  <a:cubicBezTo>
                    <a:pt x="6122" y="6427"/>
                    <a:pt x="6202" y="6457"/>
                    <a:pt x="6279" y="6457"/>
                  </a:cubicBezTo>
                  <a:cubicBezTo>
                    <a:pt x="6538" y="6457"/>
                    <a:pt x="6769" y="6115"/>
                    <a:pt x="6533" y="5872"/>
                  </a:cubicBezTo>
                  <a:cubicBezTo>
                    <a:pt x="4633" y="3913"/>
                    <a:pt x="2728" y="1958"/>
                    <a:pt x="735" y="94"/>
                  </a:cubicBezTo>
                  <a:cubicBezTo>
                    <a:pt x="663" y="28"/>
                    <a:pt x="584" y="0"/>
                    <a:pt x="5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24"/>
            <p:cNvSpPr/>
            <p:nvPr/>
          </p:nvSpPr>
          <p:spPr>
            <a:xfrm>
              <a:off x="1080175" y="-2719475"/>
              <a:ext cx="163950" cy="161550"/>
            </a:xfrm>
            <a:custGeom>
              <a:avLst/>
              <a:gdLst/>
              <a:ahLst/>
              <a:cxnLst/>
              <a:rect l="l" t="t" r="r" b="b"/>
              <a:pathLst>
                <a:path w="6558" h="6462" extrusionOk="0">
                  <a:moveTo>
                    <a:pt x="6068" y="0"/>
                  </a:moveTo>
                  <a:cubicBezTo>
                    <a:pt x="5991" y="0"/>
                    <a:pt x="5911" y="31"/>
                    <a:pt x="5840" y="105"/>
                  </a:cubicBezTo>
                  <a:cubicBezTo>
                    <a:pt x="3978" y="2035"/>
                    <a:pt x="2065" y="3916"/>
                    <a:pt x="231" y="5873"/>
                  </a:cubicBezTo>
                  <a:cubicBezTo>
                    <a:pt x="1" y="6119"/>
                    <a:pt x="232" y="6462"/>
                    <a:pt x="487" y="6462"/>
                  </a:cubicBezTo>
                  <a:cubicBezTo>
                    <a:pt x="564" y="6462"/>
                    <a:pt x="644" y="6431"/>
                    <a:pt x="713" y="6356"/>
                  </a:cubicBezTo>
                  <a:cubicBezTo>
                    <a:pt x="2547" y="4399"/>
                    <a:pt x="4462" y="2517"/>
                    <a:pt x="6322" y="586"/>
                  </a:cubicBezTo>
                  <a:cubicBezTo>
                    <a:pt x="6558" y="343"/>
                    <a:pt x="6327" y="0"/>
                    <a:pt x="60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24"/>
            <p:cNvSpPr/>
            <p:nvPr/>
          </p:nvSpPr>
          <p:spPr>
            <a:xfrm>
              <a:off x="1159100" y="-2747125"/>
              <a:ext cx="18625" cy="207850"/>
            </a:xfrm>
            <a:custGeom>
              <a:avLst/>
              <a:gdLst/>
              <a:ahLst/>
              <a:cxnLst/>
              <a:rect l="l" t="t" r="r" b="b"/>
              <a:pathLst>
                <a:path w="745" h="8314" extrusionOk="0">
                  <a:moveTo>
                    <a:pt x="403" y="0"/>
                  </a:moveTo>
                  <a:cubicBezTo>
                    <a:pt x="232" y="0"/>
                    <a:pt x="61" y="110"/>
                    <a:pt x="61" y="330"/>
                  </a:cubicBezTo>
                  <a:cubicBezTo>
                    <a:pt x="61" y="2881"/>
                    <a:pt x="1" y="5433"/>
                    <a:pt x="1" y="7984"/>
                  </a:cubicBezTo>
                  <a:cubicBezTo>
                    <a:pt x="1" y="8204"/>
                    <a:pt x="171" y="8314"/>
                    <a:pt x="341" y="8314"/>
                  </a:cubicBezTo>
                  <a:cubicBezTo>
                    <a:pt x="512" y="8314"/>
                    <a:pt x="682" y="8204"/>
                    <a:pt x="682" y="7984"/>
                  </a:cubicBezTo>
                  <a:cubicBezTo>
                    <a:pt x="682" y="5433"/>
                    <a:pt x="745" y="2881"/>
                    <a:pt x="745" y="330"/>
                  </a:cubicBezTo>
                  <a:cubicBezTo>
                    <a:pt x="745" y="110"/>
                    <a:pt x="574" y="0"/>
                    <a:pt x="4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24"/>
            <p:cNvSpPr/>
            <p:nvPr/>
          </p:nvSpPr>
          <p:spPr>
            <a:xfrm>
              <a:off x="1062075" y="-2653675"/>
              <a:ext cx="212700" cy="19025"/>
            </a:xfrm>
            <a:custGeom>
              <a:avLst/>
              <a:gdLst/>
              <a:ahLst/>
              <a:cxnLst/>
              <a:rect l="l" t="t" r="r" b="b"/>
              <a:pathLst>
                <a:path w="8508" h="761" extrusionOk="0">
                  <a:moveTo>
                    <a:pt x="4057" y="0"/>
                  </a:moveTo>
                  <a:cubicBezTo>
                    <a:pt x="2851" y="0"/>
                    <a:pt x="1645" y="16"/>
                    <a:pt x="439" y="79"/>
                  </a:cubicBezTo>
                  <a:cubicBezTo>
                    <a:pt x="9" y="100"/>
                    <a:pt x="0" y="760"/>
                    <a:pt x="419" y="760"/>
                  </a:cubicBezTo>
                  <a:cubicBezTo>
                    <a:pt x="426" y="760"/>
                    <a:pt x="432" y="760"/>
                    <a:pt x="439" y="760"/>
                  </a:cubicBezTo>
                  <a:cubicBezTo>
                    <a:pt x="1635" y="699"/>
                    <a:pt x="2831" y="683"/>
                    <a:pt x="4028" y="683"/>
                  </a:cubicBezTo>
                  <a:cubicBezTo>
                    <a:pt x="5373" y="683"/>
                    <a:pt x="6719" y="703"/>
                    <a:pt x="8066" y="703"/>
                  </a:cubicBezTo>
                  <a:cubicBezTo>
                    <a:pt x="8507" y="703"/>
                    <a:pt x="8507" y="20"/>
                    <a:pt x="8066" y="20"/>
                  </a:cubicBezTo>
                  <a:cubicBezTo>
                    <a:pt x="6729" y="20"/>
                    <a:pt x="5393" y="0"/>
                    <a:pt x="4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44" name="Google Shape;1044;p24"/>
          <p:cNvGrpSpPr/>
          <p:nvPr/>
        </p:nvGrpSpPr>
        <p:grpSpPr>
          <a:xfrm flipH="1">
            <a:off x="401641" y="4692237"/>
            <a:ext cx="271746" cy="265570"/>
            <a:chOff x="1062075" y="-2747125"/>
            <a:chExt cx="212700" cy="207850"/>
          </a:xfrm>
        </p:grpSpPr>
        <p:sp>
          <p:nvSpPr>
            <p:cNvPr id="1045" name="Google Shape;1045;p24"/>
            <p:cNvSpPr/>
            <p:nvPr/>
          </p:nvSpPr>
          <p:spPr>
            <a:xfrm>
              <a:off x="1085975" y="-2720675"/>
              <a:ext cx="169250" cy="161450"/>
            </a:xfrm>
            <a:custGeom>
              <a:avLst/>
              <a:gdLst/>
              <a:ahLst/>
              <a:cxnLst/>
              <a:rect l="l" t="t" r="r" b="b"/>
              <a:pathLst>
                <a:path w="6770" h="6458" extrusionOk="0">
                  <a:moveTo>
                    <a:pt x="507" y="0"/>
                  </a:moveTo>
                  <a:cubicBezTo>
                    <a:pt x="238" y="0"/>
                    <a:pt x="0" y="343"/>
                    <a:pt x="251" y="578"/>
                  </a:cubicBezTo>
                  <a:cubicBezTo>
                    <a:pt x="2245" y="2442"/>
                    <a:pt x="4151" y="4397"/>
                    <a:pt x="6052" y="6354"/>
                  </a:cubicBezTo>
                  <a:cubicBezTo>
                    <a:pt x="6122" y="6427"/>
                    <a:pt x="6202" y="6457"/>
                    <a:pt x="6279" y="6457"/>
                  </a:cubicBezTo>
                  <a:cubicBezTo>
                    <a:pt x="6538" y="6457"/>
                    <a:pt x="6769" y="6115"/>
                    <a:pt x="6533" y="5872"/>
                  </a:cubicBezTo>
                  <a:cubicBezTo>
                    <a:pt x="4633" y="3913"/>
                    <a:pt x="2728" y="1958"/>
                    <a:pt x="735" y="94"/>
                  </a:cubicBezTo>
                  <a:cubicBezTo>
                    <a:pt x="663" y="28"/>
                    <a:pt x="584" y="0"/>
                    <a:pt x="5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24"/>
            <p:cNvSpPr/>
            <p:nvPr/>
          </p:nvSpPr>
          <p:spPr>
            <a:xfrm>
              <a:off x="1080175" y="-2719475"/>
              <a:ext cx="163950" cy="161550"/>
            </a:xfrm>
            <a:custGeom>
              <a:avLst/>
              <a:gdLst/>
              <a:ahLst/>
              <a:cxnLst/>
              <a:rect l="l" t="t" r="r" b="b"/>
              <a:pathLst>
                <a:path w="6558" h="6462" extrusionOk="0">
                  <a:moveTo>
                    <a:pt x="6068" y="0"/>
                  </a:moveTo>
                  <a:cubicBezTo>
                    <a:pt x="5991" y="0"/>
                    <a:pt x="5911" y="31"/>
                    <a:pt x="5840" y="105"/>
                  </a:cubicBezTo>
                  <a:cubicBezTo>
                    <a:pt x="3978" y="2035"/>
                    <a:pt x="2065" y="3916"/>
                    <a:pt x="231" y="5873"/>
                  </a:cubicBezTo>
                  <a:cubicBezTo>
                    <a:pt x="1" y="6119"/>
                    <a:pt x="232" y="6462"/>
                    <a:pt x="487" y="6462"/>
                  </a:cubicBezTo>
                  <a:cubicBezTo>
                    <a:pt x="564" y="6462"/>
                    <a:pt x="644" y="6431"/>
                    <a:pt x="713" y="6356"/>
                  </a:cubicBezTo>
                  <a:cubicBezTo>
                    <a:pt x="2547" y="4399"/>
                    <a:pt x="4462" y="2517"/>
                    <a:pt x="6322" y="586"/>
                  </a:cubicBezTo>
                  <a:cubicBezTo>
                    <a:pt x="6558" y="343"/>
                    <a:pt x="6327" y="0"/>
                    <a:pt x="60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24"/>
            <p:cNvSpPr/>
            <p:nvPr/>
          </p:nvSpPr>
          <p:spPr>
            <a:xfrm>
              <a:off x="1159100" y="-2747125"/>
              <a:ext cx="18625" cy="207850"/>
            </a:xfrm>
            <a:custGeom>
              <a:avLst/>
              <a:gdLst/>
              <a:ahLst/>
              <a:cxnLst/>
              <a:rect l="l" t="t" r="r" b="b"/>
              <a:pathLst>
                <a:path w="745" h="8314" extrusionOk="0">
                  <a:moveTo>
                    <a:pt x="403" y="0"/>
                  </a:moveTo>
                  <a:cubicBezTo>
                    <a:pt x="232" y="0"/>
                    <a:pt x="61" y="110"/>
                    <a:pt x="61" y="330"/>
                  </a:cubicBezTo>
                  <a:cubicBezTo>
                    <a:pt x="61" y="2881"/>
                    <a:pt x="1" y="5433"/>
                    <a:pt x="1" y="7984"/>
                  </a:cubicBezTo>
                  <a:cubicBezTo>
                    <a:pt x="1" y="8204"/>
                    <a:pt x="171" y="8314"/>
                    <a:pt x="341" y="8314"/>
                  </a:cubicBezTo>
                  <a:cubicBezTo>
                    <a:pt x="512" y="8314"/>
                    <a:pt x="682" y="8204"/>
                    <a:pt x="682" y="7984"/>
                  </a:cubicBezTo>
                  <a:cubicBezTo>
                    <a:pt x="682" y="5433"/>
                    <a:pt x="745" y="2881"/>
                    <a:pt x="745" y="330"/>
                  </a:cubicBezTo>
                  <a:cubicBezTo>
                    <a:pt x="745" y="110"/>
                    <a:pt x="574" y="0"/>
                    <a:pt x="4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24"/>
            <p:cNvSpPr/>
            <p:nvPr/>
          </p:nvSpPr>
          <p:spPr>
            <a:xfrm>
              <a:off x="1062075" y="-2653675"/>
              <a:ext cx="212700" cy="19025"/>
            </a:xfrm>
            <a:custGeom>
              <a:avLst/>
              <a:gdLst/>
              <a:ahLst/>
              <a:cxnLst/>
              <a:rect l="l" t="t" r="r" b="b"/>
              <a:pathLst>
                <a:path w="8508" h="761" extrusionOk="0">
                  <a:moveTo>
                    <a:pt x="4057" y="0"/>
                  </a:moveTo>
                  <a:cubicBezTo>
                    <a:pt x="2851" y="0"/>
                    <a:pt x="1645" y="16"/>
                    <a:pt x="439" y="79"/>
                  </a:cubicBezTo>
                  <a:cubicBezTo>
                    <a:pt x="9" y="100"/>
                    <a:pt x="0" y="760"/>
                    <a:pt x="419" y="760"/>
                  </a:cubicBezTo>
                  <a:cubicBezTo>
                    <a:pt x="426" y="760"/>
                    <a:pt x="432" y="760"/>
                    <a:pt x="439" y="760"/>
                  </a:cubicBezTo>
                  <a:cubicBezTo>
                    <a:pt x="1635" y="699"/>
                    <a:pt x="2831" y="683"/>
                    <a:pt x="4028" y="683"/>
                  </a:cubicBezTo>
                  <a:cubicBezTo>
                    <a:pt x="5373" y="683"/>
                    <a:pt x="6719" y="703"/>
                    <a:pt x="8066" y="703"/>
                  </a:cubicBezTo>
                  <a:cubicBezTo>
                    <a:pt x="8507" y="703"/>
                    <a:pt x="8507" y="20"/>
                    <a:pt x="8066" y="20"/>
                  </a:cubicBezTo>
                  <a:cubicBezTo>
                    <a:pt x="6729" y="20"/>
                    <a:pt x="5393" y="0"/>
                    <a:pt x="4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049" name="Google Shape;1049;p24"/>
          <p:cNvSpPr/>
          <p:nvPr/>
        </p:nvSpPr>
        <p:spPr>
          <a:xfrm>
            <a:off x="8612673" y="1065059"/>
            <a:ext cx="189066" cy="181773"/>
          </a:xfrm>
          <a:custGeom>
            <a:avLst/>
            <a:gdLst/>
            <a:ahLst/>
            <a:cxnLst/>
            <a:rect l="l" t="t" r="r" b="b"/>
            <a:pathLst>
              <a:path w="5755" h="5533" extrusionOk="0">
                <a:moveTo>
                  <a:pt x="1284" y="1938"/>
                </a:moveTo>
                <a:lnTo>
                  <a:pt x="1284" y="1938"/>
                </a:lnTo>
                <a:cubicBezTo>
                  <a:pt x="1281" y="1945"/>
                  <a:pt x="1278" y="1953"/>
                  <a:pt x="1274" y="1962"/>
                </a:cubicBezTo>
                <a:cubicBezTo>
                  <a:pt x="1277" y="1954"/>
                  <a:pt x="1280" y="1946"/>
                  <a:pt x="1284" y="1938"/>
                </a:cubicBezTo>
                <a:close/>
                <a:moveTo>
                  <a:pt x="4099" y="4257"/>
                </a:moveTo>
                <a:cubicBezTo>
                  <a:pt x="4082" y="4269"/>
                  <a:pt x="4058" y="4287"/>
                  <a:pt x="4058" y="4287"/>
                </a:cubicBezTo>
                <a:cubicBezTo>
                  <a:pt x="4058" y="4287"/>
                  <a:pt x="4068" y="4279"/>
                  <a:pt x="4099" y="4257"/>
                </a:cubicBezTo>
                <a:close/>
                <a:moveTo>
                  <a:pt x="2703" y="4589"/>
                </a:moveTo>
                <a:lnTo>
                  <a:pt x="2703" y="4589"/>
                </a:lnTo>
                <a:cubicBezTo>
                  <a:pt x="2707" y="4589"/>
                  <a:pt x="2711" y="4590"/>
                  <a:pt x="2715" y="4590"/>
                </a:cubicBezTo>
                <a:cubicBezTo>
                  <a:pt x="2711" y="4590"/>
                  <a:pt x="2707" y="4589"/>
                  <a:pt x="2703" y="4589"/>
                </a:cubicBezTo>
                <a:close/>
                <a:moveTo>
                  <a:pt x="2834" y="932"/>
                </a:moveTo>
                <a:cubicBezTo>
                  <a:pt x="2916" y="932"/>
                  <a:pt x="2998" y="936"/>
                  <a:pt x="3079" y="942"/>
                </a:cubicBezTo>
                <a:lnTo>
                  <a:pt x="3079" y="942"/>
                </a:lnTo>
                <a:cubicBezTo>
                  <a:pt x="3083" y="942"/>
                  <a:pt x="3087" y="942"/>
                  <a:pt x="3092" y="942"/>
                </a:cubicBezTo>
                <a:cubicBezTo>
                  <a:pt x="3092" y="942"/>
                  <a:pt x="3092" y="942"/>
                  <a:pt x="3092" y="942"/>
                </a:cubicBezTo>
                <a:lnTo>
                  <a:pt x="3092" y="942"/>
                </a:lnTo>
                <a:cubicBezTo>
                  <a:pt x="3096" y="943"/>
                  <a:pt x="3100" y="943"/>
                  <a:pt x="3104" y="943"/>
                </a:cubicBezTo>
                <a:lnTo>
                  <a:pt x="3104" y="943"/>
                </a:lnTo>
                <a:cubicBezTo>
                  <a:pt x="3174" y="947"/>
                  <a:pt x="3243" y="953"/>
                  <a:pt x="3311" y="961"/>
                </a:cubicBezTo>
                <a:cubicBezTo>
                  <a:pt x="3288" y="958"/>
                  <a:pt x="3275" y="957"/>
                  <a:pt x="3271" y="957"/>
                </a:cubicBezTo>
                <a:cubicBezTo>
                  <a:pt x="3254" y="957"/>
                  <a:pt x="3400" y="978"/>
                  <a:pt x="3428" y="985"/>
                </a:cubicBezTo>
                <a:cubicBezTo>
                  <a:pt x="3554" y="1010"/>
                  <a:pt x="3677" y="1047"/>
                  <a:pt x="3796" y="1093"/>
                </a:cubicBezTo>
                <a:lnTo>
                  <a:pt x="3796" y="1093"/>
                </a:lnTo>
                <a:cubicBezTo>
                  <a:pt x="3790" y="1091"/>
                  <a:pt x="3787" y="1090"/>
                  <a:pt x="3787" y="1090"/>
                </a:cubicBezTo>
                <a:cubicBezTo>
                  <a:pt x="3782" y="1090"/>
                  <a:pt x="3892" y="1138"/>
                  <a:pt x="3916" y="1150"/>
                </a:cubicBezTo>
                <a:cubicBezTo>
                  <a:pt x="3968" y="1176"/>
                  <a:pt x="4021" y="1206"/>
                  <a:pt x="4071" y="1239"/>
                </a:cubicBezTo>
                <a:cubicBezTo>
                  <a:pt x="4106" y="1261"/>
                  <a:pt x="4140" y="1285"/>
                  <a:pt x="4174" y="1309"/>
                </a:cubicBezTo>
                <a:lnTo>
                  <a:pt x="4174" y="1309"/>
                </a:lnTo>
                <a:cubicBezTo>
                  <a:pt x="4172" y="1308"/>
                  <a:pt x="4171" y="1308"/>
                  <a:pt x="4171" y="1308"/>
                </a:cubicBezTo>
                <a:cubicBezTo>
                  <a:pt x="4167" y="1308"/>
                  <a:pt x="4268" y="1391"/>
                  <a:pt x="4291" y="1412"/>
                </a:cubicBezTo>
                <a:cubicBezTo>
                  <a:pt x="4331" y="1450"/>
                  <a:pt x="4369" y="1491"/>
                  <a:pt x="4406" y="1531"/>
                </a:cubicBezTo>
                <a:cubicBezTo>
                  <a:pt x="4421" y="1547"/>
                  <a:pt x="4435" y="1565"/>
                  <a:pt x="4450" y="1582"/>
                </a:cubicBezTo>
                <a:lnTo>
                  <a:pt x="4450" y="1582"/>
                </a:lnTo>
                <a:cubicBezTo>
                  <a:pt x="4451" y="1584"/>
                  <a:pt x="4453" y="1586"/>
                  <a:pt x="4454" y="1587"/>
                </a:cubicBezTo>
                <a:cubicBezTo>
                  <a:pt x="4523" y="1682"/>
                  <a:pt x="4583" y="1785"/>
                  <a:pt x="4635" y="1890"/>
                </a:cubicBezTo>
                <a:cubicBezTo>
                  <a:pt x="4647" y="1913"/>
                  <a:pt x="4659" y="1937"/>
                  <a:pt x="4669" y="1961"/>
                </a:cubicBezTo>
                <a:lnTo>
                  <a:pt x="4669" y="1961"/>
                </a:lnTo>
                <a:cubicBezTo>
                  <a:pt x="4688" y="2008"/>
                  <a:pt x="4705" y="2056"/>
                  <a:pt x="4720" y="2105"/>
                </a:cubicBezTo>
                <a:cubicBezTo>
                  <a:pt x="4753" y="2215"/>
                  <a:pt x="4779" y="2327"/>
                  <a:pt x="4797" y="2440"/>
                </a:cubicBezTo>
                <a:lnTo>
                  <a:pt x="4797" y="2440"/>
                </a:lnTo>
                <a:cubicBezTo>
                  <a:pt x="4799" y="2465"/>
                  <a:pt x="4801" y="2491"/>
                  <a:pt x="4805" y="2516"/>
                </a:cubicBezTo>
                <a:cubicBezTo>
                  <a:pt x="4809" y="2571"/>
                  <a:pt x="4811" y="2625"/>
                  <a:pt x="4811" y="2680"/>
                </a:cubicBezTo>
                <a:cubicBezTo>
                  <a:pt x="4812" y="2777"/>
                  <a:pt x="4807" y="2874"/>
                  <a:pt x="4798" y="2971"/>
                </a:cubicBezTo>
                <a:lnTo>
                  <a:pt x="4798" y="2971"/>
                </a:lnTo>
                <a:cubicBezTo>
                  <a:pt x="4798" y="2971"/>
                  <a:pt x="4798" y="2971"/>
                  <a:pt x="4798" y="2971"/>
                </a:cubicBezTo>
                <a:lnTo>
                  <a:pt x="4798" y="2971"/>
                </a:lnTo>
                <a:cubicBezTo>
                  <a:pt x="4796" y="2971"/>
                  <a:pt x="4780" y="3074"/>
                  <a:pt x="4775" y="3101"/>
                </a:cubicBezTo>
                <a:cubicBezTo>
                  <a:pt x="4764" y="3155"/>
                  <a:pt x="4750" y="3210"/>
                  <a:pt x="4736" y="3262"/>
                </a:cubicBezTo>
                <a:cubicBezTo>
                  <a:pt x="4722" y="3315"/>
                  <a:pt x="4706" y="3367"/>
                  <a:pt x="4688" y="3419"/>
                </a:cubicBezTo>
                <a:cubicBezTo>
                  <a:pt x="4680" y="3446"/>
                  <a:pt x="4670" y="3472"/>
                  <a:pt x="4660" y="3498"/>
                </a:cubicBezTo>
                <a:cubicBezTo>
                  <a:pt x="4655" y="3510"/>
                  <a:pt x="4652" y="3518"/>
                  <a:pt x="4650" y="3525"/>
                </a:cubicBezTo>
                <a:lnTo>
                  <a:pt x="4650" y="3525"/>
                </a:lnTo>
                <a:cubicBezTo>
                  <a:pt x="4607" y="3621"/>
                  <a:pt x="4556" y="3714"/>
                  <a:pt x="4502" y="3804"/>
                </a:cubicBezTo>
                <a:cubicBezTo>
                  <a:pt x="4473" y="3849"/>
                  <a:pt x="4444" y="3894"/>
                  <a:pt x="4413" y="3937"/>
                </a:cubicBezTo>
                <a:lnTo>
                  <a:pt x="4413" y="3937"/>
                </a:lnTo>
                <a:cubicBezTo>
                  <a:pt x="4414" y="3936"/>
                  <a:pt x="4415" y="3935"/>
                  <a:pt x="4416" y="3933"/>
                </a:cubicBezTo>
                <a:lnTo>
                  <a:pt x="4416" y="3933"/>
                </a:lnTo>
                <a:cubicBezTo>
                  <a:pt x="4414" y="3936"/>
                  <a:pt x="4412" y="3939"/>
                  <a:pt x="4409" y="3942"/>
                </a:cubicBezTo>
                <a:lnTo>
                  <a:pt x="4409" y="3942"/>
                </a:lnTo>
                <a:cubicBezTo>
                  <a:pt x="4409" y="3942"/>
                  <a:pt x="4410" y="3942"/>
                  <a:pt x="4410" y="3941"/>
                </a:cubicBezTo>
                <a:cubicBezTo>
                  <a:pt x="4411" y="3940"/>
                  <a:pt x="4412" y="3939"/>
                  <a:pt x="4413" y="3937"/>
                </a:cubicBezTo>
                <a:lnTo>
                  <a:pt x="4413" y="3937"/>
                </a:lnTo>
                <a:cubicBezTo>
                  <a:pt x="4406" y="3946"/>
                  <a:pt x="4401" y="3953"/>
                  <a:pt x="4396" y="3959"/>
                </a:cubicBezTo>
                <a:lnTo>
                  <a:pt x="4396" y="3959"/>
                </a:lnTo>
                <a:cubicBezTo>
                  <a:pt x="4401" y="3953"/>
                  <a:pt x="4405" y="3948"/>
                  <a:pt x="4409" y="3942"/>
                </a:cubicBezTo>
                <a:lnTo>
                  <a:pt x="4409" y="3942"/>
                </a:lnTo>
                <a:cubicBezTo>
                  <a:pt x="4399" y="3956"/>
                  <a:pt x="4373" y="3990"/>
                  <a:pt x="4372" y="3990"/>
                </a:cubicBezTo>
                <a:cubicBezTo>
                  <a:pt x="4372" y="3990"/>
                  <a:pt x="4378" y="3981"/>
                  <a:pt x="4396" y="3959"/>
                </a:cubicBezTo>
                <a:lnTo>
                  <a:pt x="4396" y="3959"/>
                </a:lnTo>
                <a:cubicBezTo>
                  <a:pt x="4380" y="3979"/>
                  <a:pt x="4362" y="3998"/>
                  <a:pt x="4345" y="4018"/>
                </a:cubicBezTo>
                <a:cubicBezTo>
                  <a:pt x="4273" y="4101"/>
                  <a:pt x="4192" y="4177"/>
                  <a:pt x="4107" y="4250"/>
                </a:cubicBezTo>
                <a:cubicBezTo>
                  <a:pt x="4106" y="4251"/>
                  <a:pt x="4104" y="4252"/>
                  <a:pt x="4103" y="4254"/>
                </a:cubicBezTo>
                <a:lnTo>
                  <a:pt x="4103" y="4254"/>
                </a:lnTo>
                <a:cubicBezTo>
                  <a:pt x="4084" y="4267"/>
                  <a:pt x="4065" y="4281"/>
                  <a:pt x="4045" y="4294"/>
                </a:cubicBezTo>
                <a:cubicBezTo>
                  <a:pt x="3991" y="4332"/>
                  <a:pt x="3934" y="4365"/>
                  <a:pt x="3876" y="4397"/>
                </a:cubicBezTo>
                <a:cubicBezTo>
                  <a:pt x="3827" y="4424"/>
                  <a:pt x="3777" y="4449"/>
                  <a:pt x="3726" y="4473"/>
                </a:cubicBezTo>
                <a:lnTo>
                  <a:pt x="3726" y="4473"/>
                </a:lnTo>
                <a:cubicBezTo>
                  <a:pt x="3726" y="4473"/>
                  <a:pt x="3725" y="4473"/>
                  <a:pt x="3725" y="4473"/>
                </a:cubicBezTo>
                <a:cubicBezTo>
                  <a:pt x="3696" y="4484"/>
                  <a:pt x="3668" y="4494"/>
                  <a:pt x="3640" y="4504"/>
                </a:cubicBezTo>
                <a:cubicBezTo>
                  <a:pt x="3513" y="4546"/>
                  <a:pt x="3382" y="4576"/>
                  <a:pt x="3249" y="4596"/>
                </a:cubicBezTo>
                <a:cubicBezTo>
                  <a:pt x="3293" y="4590"/>
                  <a:pt x="3304" y="4587"/>
                  <a:pt x="3297" y="4587"/>
                </a:cubicBezTo>
                <a:cubicBezTo>
                  <a:pt x="3281" y="4587"/>
                  <a:pt x="3171" y="4600"/>
                  <a:pt x="3146" y="4602"/>
                </a:cubicBezTo>
                <a:cubicBezTo>
                  <a:pt x="3106" y="4605"/>
                  <a:pt x="3066" y="4606"/>
                  <a:pt x="3026" y="4606"/>
                </a:cubicBezTo>
                <a:cubicBezTo>
                  <a:pt x="2997" y="4606"/>
                  <a:pt x="2969" y="4605"/>
                  <a:pt x="2941" y="4604"/>
                </a:cubicBezTo>
                <a:cubicBezTo>
                  <a:pt x="2870" y="4602"/>
                  <a:pt x="2799" y="4598"/>
                  <a:pt x="2729" y="4592"/>
                </a:cubicBezTo>
                <a:cubicBezTo>
                  <a:pt x="2713" y="4591"/>
                  <a:pt x="2654" y="4582"/>
                  <a:pt x="2656" y="4582"/>
                </a:cubicBezTo>
                <a:cubicBezTo>
                  <a:pt x="2657" y="4582"/>
                  <a:pt x="2670" y="4584"/>
                  <a:pt x="2703" y="4589"/>
                </a:cubicBezTo>
                <a:lnTo>
                  <a:pt x="2703" y="4589"/>
                </a:lnTo>
                <a:cubicBezTo>
                  <a:pt x="2663" y="4583"/>
                  <a:pt x="2622" y="4576"/>
                  <a:pt x="2584" y="4568"/>
                </a:cubicBezTo>
                <a:cubicBezTo>
                  <a:pt x="2457" y="4542"/>
                  <a:pt x="2334" y="4506"/>
                  <a:pt x="2213" y="4461"/>
                </a:cubicBezTo>
                <a:cubicBezTo>
                  <a:pt x="2210" y="4460"/>
                  <a:pt x="2208" y="4460"/>
                  <a:pt x="2206" y="4459"/>
                </a:cubicBezTo>
                <a:lnTo>
                  <a:pt x="2206" y="4459"/>
                </a:lnTo>
                <a:cubicBezTo>
                  <a:pt x="2181" y="4446"/>
                  <a:pt x="2155" y="4434"/>
                  <a:pt x="2130" y="4421"/>
                </a:cubicBezTo>
                <a:cubicBezTo>
                  <a:pt x="2068" y="4391"/>
                  <a:pt x="2007" y="4357"/>
                  <a:pt x="1949" y="4320"/>
                </a:cubicBezTo>
                <a:cubicBezTo>
                  <a:pt x="1903" y="4293"/>
                  <a:pt x="1861" y="4262"/>
                  <a:pt x="1819" y="4232"/>
                </a:cubicBezTo>
                <a:lnTo>
                  <a:pt x="1819" y="4232"/>
                </a:lnTo>
                <a:cubicBezTo>
                  <a:pt x="1840" y="4247"/>
                  <a:pt x="1849" y="4253"/>
                  <a:pt x="1850" y="4253"/>
                </a:cubicBezTo>
                <a:cubicBezTo>
                  <a:pt x="1853" y="4253"/>
                  <a:pt x="1765" y="4183"/>
                  <a:pt x="1745" y="4165"/>
                </a:cubicBezTo>
                <a:cubicBezTo>
                  <a:pt x="1703" y="4129"/>
                  <a:pt x="1665" y="4089"/>
                  <a:pt x="1624" y="4046"/>
                </a:cubicBezTo>
                <a:cubicBezTo>
                  <a:pt x="1605" y="4025"/>
                  <a:pt x="1526" y="3928"/>
                  <a:pt x="1523" y="3927"/>
                </a:cubicBezTo>
                <a:lnTo>
                  <a:pt x="1523" y="3927"/>
                </a:lnTo>
                <a:cubicBezTo>
                  <a:pt x="1469" y="3851"/>
                  <a:pt x="1419" y="3771"/>
                  <a:pt x="1375" y="3687"/>
                </a:cubicBezTo>
                <a:cubicBezTo>
                  <a:pt x="1346" y="3639"/>
                  <a:pt x="1322" y="3589"/>
                  <a:pt x="1300" y="3538"/>
                </a:cubicBezTo>
                <a:cubicBezTo>
                  <a:pt x="1295" y="3527"/>
                  <a:pt x="1291" y="3520"/>
                  <a:pt x="1289" y="3516"/>
                </a:cubicBezTo>
                <a:lnTo>
                  <a:pt x="1289" y="3516"/>
                </a:lnTo>
                <a:cubicBezTo>
                  <a:pt x="1280" y="3493"/>
                  <a:pt x="1272" y="3469"/>
                  <a:pt x="1264" y="3444"/>
                </a:cubicBezTo>
                <a:cubicBezTo>
                  <a:pt x="1227" y="3339"/>
                  <a:pt x="1197" y="3232"/>
                  <a:pt x="1175" y="3123"/>
                </a:cubicBezTo>
                <a:cubicBezTo>
                  <a:pt x="1170" y="3097"/>
                  <a:pt x="1155" y="3000"/>
                  <a:pt x="1152" y="2992"/>
                </a:cubicBezTo>
                <a:lnTo>
                  <a:pt x="1152" y="2992"/>
                </a:lnTo>
                <a:cubicBezTo>
                  <a:pt x="1148" y="2948"/>
                  <a:pt x="1145" y="2904"/>
                  <a:pt x="1143" y="2859"/>
                </a:cubicBezTo>
                <a:cubicBezTo>
                  <a:pt x="1135" y="2748"/>
                  <a:pt x="1137" y="2637"/>
                  <a:pt x="1145" y="2527"/>
                </a:cubicBezTo>
                <a:cubicBezTo>
                  <a:pt x="1146" y="2503"/>
                  <a:pt x="1157" y="2420"/>
                  <a:pt x="1159" y="2399"/>
                </a:cubicBezTo>
                <a:lnTo>
                  <a:pt x="1159" y="2399"/>
                </a:lnTo>
                <a:cubicBezTo>
                  <a:pt x="1166" y="2355"/>
                  <a:pt x="1175" y="2312"/>
                  <a:pt x="1185" y="2269"/>
                </a:cubicBezTo>
                <a:cubicBezTo>
                  <a:pt x="1209" y="2160"/>
                  <a:pt x="1242" y="2055"/>
                  <a:pt x="1280" y="1952"/>
                </a:cubicBezTo>
                <a:cubicBezTo>
                  <a:pt x="1283" y="1944"/>
                  <a:pt x="1287" y="1932"/>
                  <a:pt x="1292" y="1920"/>
                </a:cubicBezTo>
                <a:lnTo>
                  <a:pt x="1292" y="1920"/>
                </a:lnTo>
                <a:cubicBezTo>
                  <a:pt x="1297" y="1909"/>
                  <a:pt x="1303" y="1898"/>
                  <a:pt x="1308" y="1888"/>
                </a:cubicBezTo>
                <a:cubicBezTo>
                  <a:pt x="1334" y="1829"/>
                  <a:pt x="1364" y="1773"/>
                  <a:pt x="1397" y="1718"/>
                </a:cubicBezTo>
                <a:cubicBezTo>
                  <a:pt x="1427" y="1665"/>
                  <a:pt x="1461" y="1613"/>
                  <a:pt x="1497" y="1563"/>
                </a:cubicBezTo>
                <a:lnTo>
                  <a:pt x="1497" y="1563"/>
                </a:lnTo>
                <a:cubicBezTo>
                  <a:pt x="1507" y="1550"/>
                  <a:pt x="1549" y="1497"/>
                  <a:pt x="1562" y="1483"/>
                </a:cubicBezTo>
                <a:cubicBezTo>
                  <a:pt x="1590" y="1448"/>
                  <a:pt x="1622" y="1414"/>
                  <a:pt x="1655" y="1382"/>
                </a:cubicBezTo>
                <a:cubicBezTo>
                  <a:pt x="1687" y="1350"/>
                  <a:pt x="1721" y="1319"/>
                  <a:pt x="1755" y="1289"/>
                </a:cubicBezTo>
                <a:cubicBezTo>
                  <a:pt x="1762" y="1283"/>
                  <a:pt x="1769" y="1277"/>
                  <a:pt x="1776" y="1271"/>
                </a:cubicBezTo>
                <a:lnTo>
                  <a:pt x="1776" y="1271"/>
                </a:lnTo>
                <a:cubicBezTo>
                  <a:pt x="1780" y="1269"/>
                  <a:pt x="1786" y="1265"/>
                  <a:pt x="1794" y="1259"/>
                </a:cubicBezTo>
                <a:cubicBezTo>
                  <a:pt x="1870" y="1202"/>
                  <a:pt x="1951" y="1154"/>
                  <a:pt x="2034" y="1110"/>
                </a:cubicBezTo>
                <a:cubicBezTo>
                  <a:pt x="2052" y="1100"/>
                  <a:pt x="2071" y="1091"/>
                  <a:pt x="2089" y="1082"/>
                </a:cubicBezTo>
                <a:lnTo>
                  <a:pt x="2089" y="1082"/>
                </a:lnTo>
                <a:cubicBezTo>
                  <a:pt x="2086" y="1084"/>
                  <a:pt x="2085" y="1084"/>
                  <a:pt x="2086" y="1084"/>
                </a:cubicBezTo>
                <a:cubicBezTo>
                  <a:pt x="2089" y="1084"/>
                  <a:pt x="2172" y="1050"/>
                  <a:pt x="2193" y="1041"/>
                </a:cubicBezTo>
                <a:cubicBezTo>
                  <a:pt x="2292" y="1007"/>
                  <a:pt x="2392" y="981"/>
                  <a:pt x="2493" y="961"/>
                </a:cubicBezTo>
                <a:cubicBezTo>
                  <a:pt x="2513" y="957"/>
                  <a:pt x="2535" y="953"/>
                  <a:pt x="2556" y="951"/>
                </a:cubicBezTo>
                <a:cubicBezTo>
                  <a:pt x="2562" y="949"/>
                  <a:pt x="2567" y="948"/>
                  <a:pt x="2571" y="948"/>
                </a:cubicBezTo>
                <a:lnTo>
                  <a:pt x="2571" y="948"/>
                </a:lnTo>
                <a:cubicBezTo>
                  <a:pt x="2623" y="942"/>
                  <a:pt x="2677" y="938"/>
                  <a:pt x="2731" y="934"/>
                </a:cubicBezTo>
                <a:cubicBezTo>
                  <a:pt x="2765" y="933"/>
                  <a:pt x="2799" y="932"/>
                  <a:pt x="2834" y="932"/>
                </a:cubicBezTo>
                <a:close/>
                <a:moveTo>
                  <a:pt x="2853" y="0"/>
                </a:moveTo>
                <a:cubicBezTo>
                  <a:pt x="2340" y="0"/>
                  <a:pt x="1825" y="126"/>
                  <a:pt x="1391" y="406"/>
                </a:cubicBezTo>
                <a:cubicBezTo>
                  <a:pt x="919" y="711"/>
                  <a:pt x="595" y="1160"/>
                  <a:pt x="389" y="1678"/>
                </a:cubicBezTo>
                <a:cubicBezTo>
                  <a:pt x="0" y="2666"/>
                  <a:pt x="232" y="3845"/>
                  <a:pt x="909" y="4643"/>
                </a:cubicBezTo>
                <a:cubicBezTo>
                  <a:pt x="1420" y="5245"/>
                  <a:pt x="2192" y="5533"/>
                  <a:pt x="2966" y="5533"/>
                </a:cubicBezTo>
                <a:cubicBezTo>
                  <a:pt x="3388" y="5533"/>
                  <a:pt x="3811" y="5447"/>
                  <a:pt x="4192" y="5280"/>
                </a:cubicBezTo>
                <a:cubicBezTo>
                  <a:pt x="5172" y="4850"/>
                  <a:pt x="5728" y="3770"/>
                  <a:pt x="5744" y="2734"/>
                </a:cubicBezTo>
                <a:cubicBezTo>
                  <a:pt x="5754" y="2059"/>
                  <a:pt x="5520" y="1406"/>
                  <a:pt x="5083" y="892"/>
                </a:cubicBezTo>
                <a:cubicBezTo>
                  <a:pt x="4591" y="312"/>
                  <a:pt x="3833" y="52"/>
                  <a:pt x="3092" y="9"/>
                </a:cubicBezTo>
                <a:cubicBezTo>
                  <a:pt x="3012" y="3"/>
                  <a:pt x="2932" y="0"/>
                  <a:pt x="285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50" name="Google Shape;1050;p24"/>
          <p:cNvSpPr/>
          <p:nvPr/>
        </p:nvSpPr>
        <p:spPr>
          <a:xfrm>
            <a:off x="2368523" y="240134"/>
            <a:ext cx="189066" cy="181773"/>
          </a:xfrm>
          <a:custGeom>
            <a:avLst/>
            <a:gdLst/>
            <a:ahLst/>
            <a:cxnLst/>
            <a:rect l="l" t="t" r="r" b="b"/>
            <a:pathLst>
              <a:path w="5755" h="5533" extrusionOk="0">
                <a:moveTo>
                  <a:pt x="1284" y="1938"/>
                </a:moveTo>
                <a:lnTo>
                  <a:pt x="1284" y="1938"/>
                </a:lnTo>
                <a:cubicBezTo>
                  <a:pt x="1281" y="1945"/>
                  <a:pt x="1278" y="1953"/>
                  <a:pt x="1274" y="1962"/>
                </a:cubicBezTo>
                <a:cubicBezTo>
                  <a:pt x="1277" y="1954"/>
                  <a:pt x="1280" y="1946"/>
                  <a:pt x="1284" y="1938"/>
                </a:cubicBezTo>
                <a:close/>
                <a:moveTo>
                  <a:pt x="4099" y="4257"/>
                </a:moveTo>
                <a:cubicBezTo>
                  <a:pt x="4082" y="4269"/>
                  <a:pt x="4058" y="4287"/>
                  <a:pt x="4058" y="4287"/>
                </a:cubicBezTo>
                <a:cubicBezTo>
                  <a:pt x="4058" y="4287"/>
                  <a:pt x="4068" y="4279"/>
                  <a:pt x="4099" y="4257"/>
                </a:cubicBezTo>
                <a:close/>
                <a:moveTo>
                  <a:pt x="2703" y="4589"/>
                </a:moveTo>
                <a:lnTo>
                  <a:pt x="2703" y="4589"/>
                </a:lnTo>
                <a:cubicBezTo>
                  <a:pt x="2707" y="4589"/>
                  <a:pt x="2711" y="4590"/>
                  <a:pt x="2715" y="4590"/>
                </a:cubicBezTo>
                <a:cubicBezTo>
                  <a:pt x="2711" y="4590"/>
                  <a:pt x="2707" y="4589"/>
                  <a:pt x="2703" y="4589"/>
                </a:cubicBezTo>
                <a:close/>
                <a:moveTo>
                  <a:pt x="2834" y="932"/>
                </a:moveTo>
                <a:cubicBezTo>
                  <a:pt x="2916" y="932"/>
                  <a:pt x="2998" y="936"/>
                  <a:pt x="3079" y="942"/>
                </a:cubicBezTo>
                <a:lnTo>
                  <a:pt x="3079" y="942"/>
                </a:lnTo>
                <a:cubicBezTo>
                  <a:pt x="3083" y="942"/>
                  <a:pt x="3087" y="942"/>
                  <a:pt x="3092" y="942"/>
                </a:cubicBezTo>
                <a:cubicBezTo>
                  <a:pt x="3092" y="942"/>
                  <a:pt x="3092" y="942"/>
                  <a:pt x="3092" y="942"/>
                </a:cubicBezTo>
                <a:lnTo>
                  <a:pt x="3092" y="942"/>
                </a:lnTo>
                <a:cubicBezTo>
                  <a:pt x="3096" y="943"/>
                  <a:pt x="3100" y="943"/>
                  <a:pt x="3104" y="943"/>
                </a:cubicBezTo>
                <a:lnTo>
                  <a:pt x="3104" y="943"/>
                </a:lnTo>
                <a:cubicBezTo>
                  <a:pt x="3174" y="947"/>
                  <a:pt x="3243" y="953"/>
                  <a:pt x="3311" y="961"/>
                </a:cubicBezTo>
                <a:cubicBezTo>
                  <a:pt x="3288" y="958"/>
                  <a:pt x="3275" y="957"/>
                  <a:pt x="3271" y="957"/>
                </a:cubicBezTo>
                <a:cubicBezTo>
                  <a:pt x="3254" y="957"/>
                  <a:pt x="3400" y="978"/>
                  <a:pt x="3428" y="985"/>
                </a:cubicBezTo>
                <a:cubicBezTo>
                  <a:pt x="3554" y="1010"/>
                  <a:pt x="3677" y="1047"/>
                  <a:pt x="3796" y="1093"/>
                </a:cubicBezTo>
                <a:lnTo>
                  <a:pt x="3796" y="1093"/>
                </a:lnTo>
                <a:cubicBezTo>
                  <a:pt x="3790" y="1091"/>
                  <a:pt x="3787" y="1090"/>
                  <a:pt x="3787" y="1090"/>
                </a:cubicBezTo>
                <a:cubicBezTo>
                  <a:pt x="3782" y="1090"/>
                  <a:pt x="3892" y="1138"/>
                  <a:pt x="3916" y="1150"/>
                </a:cubicBezTo>
                <a:cubicBezTo>
                  <a:pt x="3968" y="1176"/>
                  <a:pt x="4021" y="1206"/>
                  <a:pt x="4071" y="1239"/>
                </a:cubicBezTo>
                <a:cubicBezTo>
                  <a:pt x="4106" y="1261"/>
                  <a:pt x="4140" y="1285"/>
                  <a:pt x="4174" y="1309"/>
                </a:cubicBezTo>
                <a:lnTo>
                  <a:pt x="4174" y="1309"/>
                </a:lnTo>
                <a:cubicBezTo>
                  <a:pt x="4172" y="1308"/>
                  <a:pt x="4171" y="1308"/>
                  <a:pt x="4171" y="1308"/>
                </a:cubicBezTo>
                <a:cubicBezTo>
                  <a:pt x="4167" y="1308"/>
                  <a:pt x="4268" y="1391"/>
                  <a:pt x="4291" y="1412"/>
                </a:cubicBezTo>
                <a:cubicBezTo>
                  <a:pt x="4331" y="1450"/>
                  <a:pt x="4369" y="1491"/>
                  <a:pt x="4406" y="1531"/>
                </a:cubicBezTo>
                <a:cubicBezTo>
                  <a:pt x="4421" y="1547"/>
                  <a:pt x="4435" y="1565"/>
                  <a:pt x="4450" y="1582"/>
                </a:cubicBezTo>
                <a:lnTo>
                  <a:pt x="4450" y="1582"/>
                </a:lnTo>
                <a:cubicBezTo>
                  <a:pt x="4451" y="1584"/>
                  <a:pt x="4453" y="1586"/>
                  <a:pt x="4454" y="1587"/>
                </a:cubicBezTo>
                <a:cubicBezTo>
                  <a:pt x="4523" y="1682"/>
                  <a:pt x="4583" y="1785"/>
                  <a:pt x="4635" y="1890"/>
                </a:cubicBezTo>
                <a:cubicBezTo>
                  <a:pt x="4647" y="1913"/>
                  <a:pt x="4659" y="1937"/>
                  <a:pt x="4669" y="1961"/>
                </a:cubicBezTo>
                <a:lnTo>
                  <a:pt x="4669" y="1961"/>
                </a:lnTo>
                <a:cubicBezTo>
                  <a:pt x="4688" y="2008"/>
                  <a:pt x="4705" y="2056"/>
                  <a:pt x="4720" y="2105"/>
                </a:cubicBezTo>
                <a:cubicBezTo>
                  <a:pt x="4753" y="2215"/>
                  <a:pt x="4779" y="2327"/>
                  <a:pt x="4797" y="2440"/>
                </a:cubicBezTo>
                <a:lnTo>
                  <a:pt x="4797" y="2440"/>
                </a:lnTo>
                <a:cubicBezTo>
                  <a:pt x="4799" y="2465"/>
                  <a:pt x="4801" y="2491"/>
                  <a:pt x="4805" y="2516"/>
                </a:cubicBezTo>
                <a:cubicBezTo>
                  <a:pt x="4809" y="2571"/>
                  <a:pt x="4811" y="2625"/>
                  <a:pt x="4811" y="2680"/>
                </a:cubicBezTo>
                <a:cubicBezTo>
                  <a:pt x="4812" y="2777"/>
                  <a:pt x="4807" y="2874"/>
                  <a:pt x="4798" y="2971"/>
                </a:cubicBezTo>
                <a:lnTo>
                  <a:pt x="4798" y="2971"/>
                </a:lnTo>
                <a:cubicBezTo>
                  <a:pt x="4798" y="2971"/>
                  <a:pt x="4798" y="2971"/>
                  <a:pt x="4798" y="2971"/>
                </a:cubicBezTo>
                <a:lnTo>
                  <a:pt x="4798" y="2971"/>
                </a:lnTo>
                <a:cubicBezTo>
                  <a:pt x="4796" y="2971"/>
                  <a:pt x="4780" y="3074"/>
                  <a:pt x="4775" y="3101"/>
                </a:cubicBezTo>
                <a:cubicBezTo>
                  <a:pt x="4764" y="3155"/>
                  <a:pt x="4750" y="3210"/>
                  <a:pt x="4736" y="3262"/>
                </a:cubicBezTo>
                <a:cubicBezTo>
                  <a:pt x="4722" y="3315"/>
                  <a:pt x="4706" y="3367"/>
                  <a:pt x="4688" y="3419"/>
                </a:cubicBezTo>
                <a:cubicBezTo>
                  <a:pt x="4680" y="3446"/>
                  <a:pt x="4670" y="3472"/>
                  <a:pt x="4660" y="3498"/>
                </a:cubicBezTo>
                <a:cubicBezTo>
                  <a:pt x="4655" y="3510"/>
                  <a:pt x="4652" y="3518"/>
                  <a:pt x="4650" y="3525"/>
                </a:cubicBezTo>
                <a:lnTo>
                  <a:pt x="4650" y="3525"/>
                </a:lnTo>
                <a:cubicBezTo>
                  <a:pt x="4607" y="3621"/>
                  <a:pt x="4556" y="3714"/>
                  <a:pt x="4502" y="3804"/>
                </a:cubicBezTo>
                <a:cubicBezTo>
                  <a:pt x="4473" y="3849"/>
                  <a:pt x="4444" y="3894"/>
                  <a:pt x="4413" y="3937"/>
                </a:cubicBezTo>
                <a:lnTo>
                  <a:pt x="4413" y="3937"/>
                </a:lnTo>
                <a:cubicBezTo>
                  <a:pt x="4414" y="3936"/>
                  <a:pt x="4415" y="3935"/>
                  <a:pt x="4416" y="3933"/>
                </a:cubicBezTo>
                <a:lnTo>
                  <a:pt x="4416" y="3933"/>
                </a:lnTo>
                <a:cubicBezTo>
                  <a:pt x="4414" y="3936"/>
                  <a:pt x="4412" y="3939"/>
                  <a:pt x="4409" y="3942"/>
                </a:cubicBezTo>
                <a:lnTo>
                  <a:pt x="4409" y="3942"/>
                </a:lnTo>
                <a:cubicBezTo>
                  <a:pt x="4409" y="3942"/>
                  <a:pt x="4410" y="3942"/>
                  <a:pt x="4410" y="3941"/>
                </a:cubicBezTo>
                <a:cubicBezTo>
                  <a:pt x="4411" y="3940"/>
                  <a:pt x="4412" y="3939"/>
                  <a:pt x="4413" y="3937"/>
                </a:cubicBezTo>
                <a:lnTo>
                  <a:pt x="4413" y="3937"/>
                </a:lnTo>
                <a:cubicBezTo>
                  <a:pt x="4406" y="3946"/>
                  <a:pt x="4401" y="3953"/>
                  <a:pt x="4396" y="3959"/>
                </a:cubicBezTo>
                <a:lnTo>
                  <a:pt x="4396" y="3959"/>
                </a:lnTo>
                <a:cubicBezTo>
                  <a:pt x="4401" y="3953"/>
                  <a:pt x="4405" y="3948"/>
                  <a:pt x="4409" y="3942"/>
                </a:cubicBezTo>
                <a:lnTo>
                  <a:pt x="4409" y="3942"/>
                </a:lnTo>
                <a:cubicBezTo>
                  <a:pt x="4399" y="3956"/>
                  <a:pt x="4373" y="3990"/>
                  <a:pt x="4372" y="3990"/>
                </a:cubicBezTo>
                <a:cubicBezTo>
                  <a:pt x="4372" y="3990"/>
                  <a:pt x="4378" y="3981"/>
                  <a:pt x="4396" y="3959"/>
                </a:cubicBezTo>
                <a:lnTo>
                  <a:pt x="4396" y="3959"/>
                </a:lnTo>
                <a:cubicBezTo>
                  <a:pt x="4380" y="3979"/>
                  <a:pt x="4362" y="3998"/>
                  <a:pt x="4345" y="4018"/>
                </a:cubicBezTo>
                <a:cubicBezTo>
                  <a:pt x="4273" y="4101"/>
                  <a:pt x="4192" y="4177"/>
                  <a:pt x="4107" y="4250"/>
                </a:cubicBezTo>
                <a:cubicBezTo>
                  <a:pt x="4106" y="4251"/>
                  <a:pt x="4104" y="4252"/>
                  <a:pt x="4103" y="4254"/>
                </a:cubicBezTo>
                <a:lnTo>
                  <a:pt x="4103" y="4254"/>
                </a:lnTo>
                <a:cubicBezTo>
                  <a:pt x="4084" y="4267"/>
                  <a:pt x="4065" y="4281"/>
                  <a:pt x="4045" y="4294"/>
                </a:cubicBezTo>
                <a:cubicBezTo>
                  <a:pt x="3991" y="4332"/>
                  <a:pt x="3934" y="4365"/>
                  <a:pt x="3876" y="4397"/>
                </a:cubicBezTo>
                <a:cubicBezTo>
                  <a:pt x="3827" y="4424"/>
                  <a:pt x="3777" y="4449"/>
                  <a:pt x="3726" y="4473"/>
                </a:cubicBezTo>
                <a:lnTo>
                  <a:pt x="3726" y="4473"/>
                </a:lnTo>
                <a:cubicBezTo>
                  <a:pt x="3726" y="4473"/>
                  <a:pt x="3725" y="4473"/>
                  <a:pt x="3725" y="4473"/>
                </a:cubicBezTo>
                <a:cubicBezTo>
                  <a:pt x="3696" y="4484"/>
                  <a:pt x="3668" y="4494"/>
                  <a:pt x="3640" y="4504"/>
                </a:cubicBezTo>
                <a:cubicBezTo>
                  <a:pt x="3513" y="4546"/>
                  <a:pt x="3382" y="4576"/>
                  <a:pt x="3249" y="4596"/>
                </a:cubicBezTo>
                <a:cubicBezTo>
                  <a:pt x="3293" y="4590"/>
                  <a:pt x="3304" y="4587"/>
                  <a:pt x="3297" y="4587"/>
                </a:cubicBezTo>
                <a:cubicBezTo>
                  <a:pt x="3281" y="4587"/>
                  <a:pt x="3171" y="4600"/>
                  <a:pt x="3146" y="4602"/>
                </a:cubicBezTo>
                <a:cubicBezTo>
                  <a:pt x="3106" y="4605"/>
                  <a:pt x="3066" y="4606"/>
                  <a:pt x="3026" y="4606"/>
                </a:cubicBezTo>
                <a:cubicBezTo>
                  <a:pt x="2997" y="4606"/>
                  <a:pt x="2969" y="4605"/>
                  <a:pt x="2941" y="4604"/>
                </a:cubicBezTo>
                <a:cubicBezTo>
                  <a:pt x="2870" y="4602"/>
                  <a:pt x="2799" y="4598"/>
                  <a:pt x="2729" y="4592"/>
                </a:cubicBezTo>
                <a:cubicBezTo>
                  <a:pt x="2713" y="4591"/>
                  <a:pt x="2654" y="4582"/>
                  <a:pt x="2656" y="4582"/>
                </a:cubicBezTo>
                <a:cubicBezTo>
                  <a:pt x="2657" y="4582"/>
                  <a:pt x="2670" y="4584"/>
                  <a:pt x="2703" y="4589"/>
                </a:cubicBezTo>
                <a:lnTo>
                  <a:pt x="2703" y="4589"/>
                </a:lnTo>
                <a:cubicBezTo>
                  <a:pt x="2663" y="4583"/>
                  <a:pt x="2622" y="4576"/>
                  <a:pt x="2584" y="4568"/>
                </a:cubicBezTo>
                <a:cubicBezTo>
                  <a:pt x="2457" y="4542"/>
                  <a:pt x="2334" y="4506"/>
                  <a:pt x="2213" y="4461"/>
                </a:cubicBezTo>
                <a:cubicBezTo>
                  <a:pt x="2210" y="4460"/>
                  <a:pt x="2208" y="4460"/>
                  <a:pt x="2206" y="4459"/>
                </a:cubicBezTo>
                <a:lnTo>
                  <a:pt x="2206" y="4459"/>
                </a:lnTo>
                <a:cubicBezTo>
                  <a:pt x="2181" y="4446"/>
                  <a:pt x="2155" y="4434"/>
                  <a:pt x="2130" y="4421"/>
                </a:cubicBezTo>
                <a:cubicBezTo>
                  <a:pt x="2068" y="4391"/>
                  <a:pt x="2007" y="4357"/>
                  <a:pt x="1949" y="4320"/>
                </a:cubicBezTo>
                <a:cubicBezTo>
                  <a:pt x="1903" y="4293"/>
                  <a:pt x="1861" y="4262"/>
                  <a:pt x="1819" y="4232"/>
                </a:cubicBezTo>
                <a:lnTo>
                  <a:pt x="1819" y="4232"/>
                </a:lnTo>
                <a:cubicBezTo>
                  <a:pt x="1840" y="4247"/>
                  <a:pt x="1849" y="4253"/>
                  <a:pt x="1850" y="4253"/>
                </a:cubicBezTo>
                <a:cubicBezTo>
                  <a:pt x="1853" y="4253"/>
                  <a:pt x="1765" y="4183"/>
                  <a:pt x="1745" y="4165"/>
                </a:cubicBezTo>
                <a:cubicBezTo>
                  <a:pt x="1703" y="4129"/>
                  <a:pt x="1665" y="4089"/>
                  <a:pt x="1624" y="4046"/>
                </a:cubicBezTo>
                <a:cubicBezTo>
                  <a:pt x="1605" y="4025"/>
                  <a:pt x="1526" y="3928"/>
                  <a:pt x="1523" y="3927"/>
                </a:cubicBezTo>
                <a:lnTo>
                  <a:pt x="1523" y="3927"/>
                </a:lnTo>
                <a:cubicBezTo>
                  <a:pt x="1469" y="3851"/>
                  <a:pt x="1419" y="3771"/>
                  <a:pt x="1375" y="3687"/>
                </a:cubicBezTo>
                <a:cubicBezTo>
                  <a:pt x="1346" y="3639"/>
                  <a:pt x="1322" y="3589"/>
                  <a:pt x="1300" y="3538"/>
                </a:cubicBezTo>
                <a:cubicBezTo>
                  <a:pt x="1295" y="3527"/>
                  <a:pt x="1291" y="3520"/>
                  <a:pt x="1289" y="3516"/>
                </a:cubicBezTo>
                <a:lnTo>
                  <a:pt x="1289" y="3516"/>
                </a:lnTo>
                <a:cubicBezTo>
                  <a:pt x="1280" y="3493"/>
                  <a:pt x="1272" y="3469"/>
                  <a:pt x="1264" y="3444"/>
                </a:cubicBezTo>
                <a:cubicBezTo>
                  <a:pt x="1227" y="3339"/>
                  <a:pt x="1197" y="3232"/>
                  <a:pt x="1175" y="3123"/>
                </a:cubicBezTo>
                <a:cubicBezTo>
                  <a:pt x="1170" y="3097"/>
                  <a:pt x="1155" y="3000"/>
                  <a:pt x="1152" y="2992"/>
                </a:cubicBezTo>
                <a:lnTo>
                  <a:pt x="1152" y="2992"/>
                </a:lnTo>
                <a:cubicBezTo>
                  <a:pt x="1148" y="2948"/>
                  <a:pt x="1145" y="2904"/>
                  <a:pt x="1143" y="2859"/>
                </a:cubicBezTo>
                <a:cubicBezTo>
                  <a:pt x="1135" y="2748"/>
                  <a:pt x="1137" y="2637"/>
                  <a:pt x="1145" y="2527"/>
                </a:cubicBezTo>
                <a:cubicBezTo>
                  <a:pt x="1146" y="2503"/>
                  <a:pt x="1157" y="2420"/>
                  <a:pt x="1159" y="2399"/>
                </a:cubicBezTo>
                <a:lnTo>
                  <a:pt x="1159" y="2399"/>
                </a:lnTo>
                <a:cubicBezTo>
                  <a:pt x="1166" y="2355"/>
                  <a:pt x="1175" y="2312"/>
                  <a:pt x="1185" y="2269"/>
                </a:cubicBezTo>
                <a:cubicBezTo>
                  <a:pt x="1209" y="2160"/>
                  <a:pt x="1242" y="2055"/>
                  <a:pt x="1280" y="1952"/>
                </a:cubicBezTo>
                <a:cubicBezTo>
                  <a:pt x="1283" y="1944"/>
                  <a:pt x="1287" y="1932"/>
                  <a:pt x="1292" y="1920"/>
                </a:cubicBezTo>
                <a:lnTo>
                  <a:pt x="1292" y="1920"/>
                </a:lnTo>
                <a:cubicBezTo>
                  <a:pt x="1297" y="1909"/>
                  <a:pt x="1303" y="1898"/>
                  <a:pt x="1308" y="1888"/>
                </a:cubicBezTo>
                <a:cubicBezTo>
                  <a:pt x="1334" y="1829"/>
                  <a:pt x="1364" y="1773"/>
                  <a:pt x="1397" y="1718"/>
                </a:cubicBezTo>
                <a:cubicBezTo>
                  <a:pt x="1427" y="1665"/>
                  <a:pt x="1461" y="1613"/>
                  <a:pt x="1497" y="1563"/>
                </a:cubicBezTo>
                <a:lnTo>
                  <a:pt x="1497" y="1563"/>
                </a:lnTo>
                <a:cubicBezTo>
                  <a:pt x="1507" y="1550"/>
                  <a:pt x="1549" y="1497"/>
                  <a:pt x="1562" y="1483"/>
                </a:cubicBezTo>
                <a:cubicBezTo>
                  <a:pt x="1590" y="1448"/>
                  <a:pt x="1622" y="1414"/>
                  <a:pt x="1655" y="1382"/>
                </a:cubicBezTo>
                <a:cubicBezTo>
                  <a:pt x="1687" y="1350"/>
                  <a:pt x="1721" y="1319"/>
                  <a:pt x="1755" y="1289"/>
                </a:cubicBezTo>
                <a:cubicBezTo>
                  <a:pt x="1762" y="1283"/>
                  <a:pt x="1769" y="1277"/>
                  <a:pt x="1776" y="1271"/>
                </a:cubicBezTo>
                <a:lnTo>
                  <a:pt x="1776" y="1271"/>
                </a:lnTo>
                <a:cubicBezTo>
                  <a:pt x="1780" y="1269"/>
                  <a:pt x="1786" y="1265"/>
                  <a:pt x="1794" y="1259"/>
                </a:cubicBezTo>
                <a:cubicBezTo>
                  <a:pt x="1870" y="1202"/>
                  <a:pt x="1951" y="1154"/>
                  <a:pt x="2034" y="1110"/>
                </a:cubicBezTo>
                <a:cubicBezTo>
                  <a:pt x="2052" y="1100"/>
                  <a:pt x="2071" y="1091"/>
                  <a:pt x="2089" y="1082"/>
                </a:cubicBezTo>
                <a:lnTo>
                  <a:pt x="2089" y="1082"/>
                </a:lnTo>
                <a:cubicBezTo>
                  <a:pt x="2086" y="1084"/>
                  <a:pt x="2085" y="1084"/>
                  <a:pt x="2086" y="1084"/>
                </a:cubicBezTo>
                <a:cubicBezTo>
                  <a:pt x="2089" y="1084"/>
                  <a:pt x="2172" y="1050"/>
                  <a:pt x="2193" y="1041"/>
                </a:cubicBezTo>
                <a:cubicBezTo>
                  <a:pt x="2292" y="1007"/>
                  <a:pt x="2392" y="981"/>
                  <a:pt x="2493" y="961"/>
                </a:cubicBezTo>
                <a:cubicBezTo>
                  <a:pt x="2513" y="957"/>
                  <a:pt x="2535" y="953"/>
                  <a:pt x="2556" y="951"/>
                </a:cubicBezTo>
                <a:cubicBezTo>
                  <a:pt x="2562" y="949"/>
                  <a:pt x="2567" y="948"/>
                  <a:pt x="2571" y="948"/>
                </a:cubicBezTo>
                <a:lnTo>
                  <a:pt x="2571" y="948"/>
                </a:lnTo>
                <a:cubicBezTo>
                  <a:pt x="2623" y="942"/>
                  <a:pt x="2677" y="938"/>
                  <a:pt x="2731" y="934"/>
                </a:cubicBezTo>
                <a:cubicBezTo>
                  <a:pt x="2765" y="933"/>
                  <a:pt x="2799" y="932"/>
                  <a:pt x="2834" y="932"/>
                </a:cubicBezTo>
                <a:close/>
                <a:moveTo>
                  <a:pt x="2853" y="0"/>
                </a:moveTo>
                <a:cubicBezTo>
                  <a:pt x="2340" y="0"/>
                  <a:pt x="1825" y="126"/>
                  <a:pt x="1391" y="406"/>
                </a:cubicBezTo>
                <a:cubicBezTo>
                  <a:pt x="919" y="711"/>
                  <a:pt x="595" y="1160"/>
                  <a:pt x="389" y="1678"/>
                </a:cubicBezTo>
                <a:cubicBezTo>
                  <a:pt x="0" y="2666"/>
                  <a:pt x="232" y="3845"/>
                  <a:pt x="909" y="4643"/>
                </a:cubicBezTo>
                <a:cubicBezTo>
                  <a:pt x="1420" y="5245"/>
                  <a:pt x="2192" y="5533"/>
                  <a:pt x="2966" y="5533"/>
                </a:cubicBezTo>
                <a:cubicBezTo>
                  <a:pt x="3388" y="5533"/>
                  <a:pt x="3811" y="5447"/>
                  <a:pt x="4192" y="5280"/>
                </a:cubicBezTo>
                <a:cubicBezTo>
                  <a:pt x="5172" y="4850"/>
                  <a:pt x="5728" y="3770"/>
                  <a:pt x="5744" y="2734"/>
                </a:cubicBezTo>
                <a:cubicBezTo>
                  <a:pt x="5754" y="2059"/>
                  <a:pt x="5520" y="1406"/>
                  <a:pt x="5083" y="892"/>
                </a:cubicBezTo>
                <a:cubicBezTo>
                  <a:pt x="4591" y="312"/>
                  <a:pt x="3833" y="52"/>
                  <a:pt x="3092" y="9"/>
                </a:cubicBezTo>
                <a:cubicBezTo>
                  <a:pt x="3012" y="3"/>
                  <a:pt x="2932" y="0"/>
                  <a:pt x="285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051" name="Google Shape;1051;p24"/>
          <p:cNvGrpSpPr/>
          <p:nvPr/>
        </p:nvGrpSpPr>
        <p:grpSpPr>
          <a:xfrm rot="-3387111">
            <a:off x="963225" y="3991940"/>
            <a:ext cx="1449786" cy="1585739"/>
            <a:chOff x="3740800" y="-2294650"/>
            <a:chExt cx="660625" cy="722575"/>
          </a:xfrm>
        </p:grpSpPr>
        <p:sp>
          <p:nvSpPr>
            <p:cNvPr id="1052" name="Google Shape;1052;p24"/>
            <p:cNvSpPr/>
            <p:nvPr/>
          </p:nvSpPr>
          <p:spPr>
            <a:xfrm>
              <a:off x="3740800" y="-2117650"/>
              <a:ext cx="597200" cy="545575"/>
            </a:xfrm>
            <a:custGeom>
              <a:avLst/>
              <a:gdLst/>
              <a:ahLst/>
              <a:cxnLst/>
              <a:rect l="l" t="t" r="r" b="b"/>
              <a:pathLst>
                <a:path w="23888" h="21823" extrusionOk="0">
                  <a:moveTo>
                    <a:pt x="7408" y="1"/>
                  </a:moveTo>
                  <a:lnTo>
                    <a:pt x="6704" y="88"/>
                  </a:lnTo>
                  <a:cubicBezTo>
                    <a:pt x="4529" y="2897"/>
                    <a:pt x="2353" y="5707"/>
                    <a:pt x="176" y="8514"/>
                  </a:cubicBezTo>
                  <a:cubicBezTo>
                    <a:pt x="1" y="8744"/>
                    <a:pt x="63" y="9032"/>
                    <a:pt x="265" y="9217"/>
                  </a:cubicBezTo>
                  <a:cubicBezTo>
                    <a:pt x="5299" y="13823"/>
                    <a:pt x="11178" y="17682"/>
                    <a:pt x="16672" y="21721"/>
                  </a:cubicBezTo>
                  <a:cubicBezTo>
                    <a:pt x="16766" y="21789"/>
                    <a:pt x="16874" y="21822"/>
                    <a:pt x="16981" y="21822"/>
                  </a:cubicBezTo>
                  <a:cubicBezTo>
                    <a:pt x="17129" y="21822"/>
                    <a:pt x="17274" y="21759"/>
                    <a:pt x="17374" y="21632"/>
                  </a:cubicBezTo>
                  <a:cubicBezTo>
                    <a:pt x="19585" y="18827"/>
                    <a:pt x="21707" y="15947"/>
                    <a:pt x="23732" y="13006"/>
                  </a:cubicBezTo>
                  <a:cubicBezTo>
                    <a:pt x="23888" y="12779"/>
                    <a:pt x="23867" y="12478"/>
                    <a:pt x="23644" y="12303"/>
                  </a:cubicBezTo>
                  <a:cubicBezTo>
                    <a:pt x="18305" y="8107"/>
                    <a:pt x="12781" y="4151"/>
                    <a:pt x="7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24"/>
            <p:cNvSpPr/>
            <p:nvPr/>
          </p:nvSpPr>
          <p:spPr>
            <a:xfrm>
              <a:off x="4006500" y="-2294650"/>
              <a:ext cx="394925" cy="434975"/>
            </a:xfrm>
            <a:custGeom>
              <a:avLst/>
              <a:gdLst/>
              <a:ahLst/>
              <a:cxnLst/>
              <a:rect l="l" t="t" r="r" b="b"/>
              <a:pathLst>
                <a:path w="15797" h="17399" extrusionOk="0">
                  <a:moveTo>
                    <a:pt x="6772" y="6073"/>
                  </a:moveTo>
                  <a:cubicBezTo>
                    <a:pt x="6771" y="6080"/>
                    <a:pt x="6770" y="6087"/>
                    <a:pt x="6769" y="6095"/>
                  </a:cubicBezTo>
                  <a:lnTo>
                    <a:pt x="6769" y="6095"/>
                  </a:lnTo>
                  <a:cubicBezTo>
                    <a:pt x="6769" y="6090"/>
                    <a:pt x="6770" y="6083"/>
                    <a:pt x="6772" y="6073"/>
                  </a:cubicBezTo>
                  <a:close/>
                  <a:moveTo>
                    <a:pt x="6335" y="7004"/>
                  </a:moveTo>
                  <a:cubicBezTo>
                    <a:pt x="6319" y="7025"/>
                    <a:pt x="6311" y="7035"/>
                    <a:pt x="6309" y="7038"/>
                  </a:cubicBezTo>
                  <a:lnTo>
                    <a:pt x="6309" y="7038"/>
                  </a:lnTo>
                  <a:cubicBezTo>
                    <a:pt x="6318" y="7027"/>
                    <a:pt x="6326" y="7016"/>
                    <a:pt x="6335" y="7004"/>
                  </a:cubicBezTo>
                  <a:close/>
                  <a:moveTo>
                    <a:pt x="11361" y="8158"/>
                  </a:moveTo>
                  <a:cubicBezTo>
                    <a:pt x="11360" y="8159"/>
                    <a:pt x="11360" y="8159"/>
                    <a:pt x="11359" y="8159"/>
                  </a:cubicBezTo>
                  <a:cubicBezTo>
                    <a:pt x="11360" y="8159"/>
                    <a:pt x="11360" y="8159"/>
                    <a:pt x="11361" y="8158"/>
                  </a:cubicBezTo>
                  <a:close/>
                  <a:moveTo>
                    <a:pt x="11121" y="8230"/>
                  </a:moveTo>
                  <a:cubicBezTo>
                    <a:pt x="11119" y="8230"/>
                    <a:pt x="11117" y="8230"/>
                    <a:pt x="11116" y="8230"/>
                  </a:cubicBezTo>
                  <a:lnTo>
                    <a:pt x="11116" y="8230"/>
                  </a:lnTo>
                  <a:cubicBezTo>
                    <a:pt x="11117" y="8230"/>
                    <a:pt x="11119" y="8230"/>
                    <a:pt x="11121" y="8230"/>
                  </a:cubicBezTo>
                  <a:close/>
                  <a:moveTo>
                    <a:pt x="11003" y="8876"/>
                  </a:moveTo>
                  <a:lnTo>
                    <a:pt x="11003" y="8876"/>
                  </a:lnTo>
                  <a:cubicBezTo>
                    <a:pt x="11003" y="8876"/>
                    <a:pt x="10997" y="8877"/>
                    <a:pt x="10980" y="8879"/>
                  </a:cubicBezTo>
                  <a:lnTo>
                    <a:pt x="10980" y="8879"/>
                  </a:lnTo>
                  <a:cubicBezTo>
                    <a:pt x="10992" y="8877"/>
                    <a:pt x="11002" y="8876"/>
                    <a:pt x="11003" y="8876"/>
                  </a:cubicBezTo>
                  <a:close/>
                  <a:moveTo>
                    <a:pt x="10627" y="9055"/>
                  </a:moveTo>
                  <a:lnTo>
                    <a:pt x="10627" y="9055"/>
                  </a:lnTo>
                  <a:cubicBezTo>
                    <a:pt x="10622" y="9058"/>
                    <a:pt x="10616" y="9063"/>
                    <a:pt x="10607" y="9070"/>
                  </a:cubicBezTo>
                  <a:cubicBezTo>
                    <a:pt x="10614" y="9065"/>
                    <a:pt x="10620" y="9060"/>
                    <a:pt x="10627" y="9055"/>
                  </a:cubicBezTo>
                  <a:close/>
                  <a:moveTo>
                    <a:pt x="8481" y="12279"/>
                  </a:moveTo>
                  <a:cubicBezTo>
                    <a:pt x="8481" y="12279"/>
                    <a:pt x="8481" y="12280"/>
                    <a:pt x="8481" y="12280"/>
                  </a:cubicBezTo>
                  <a:lnTo>
                    <a:pt x="8481" y="12280"/>
                  </a:lnTo>
                  <a:cubicBezTo>
                    <a:pt x="8481" y="12280"/>
                    <a:pt x="8481" y="12279"/>
                    <a:pt x="8481" y="12279"/>
                  </a:cubicBezTo>
                  <a:close/>
                  <a:moveTo>
                    <a:pt x="9903" y="1"/>
                  </a:moveTo>
                  <a:cubicBezTo>
                    <a:pt x="9661" y="1"/>
                    <a:pt x="9418" y="20"/>
                    <a:pt x="9176" y="59"/>
                  </a:cubicBezTo>
                  <a:cubicBezTo>
                    <a:pt x="8574" y="158"/>
                    <a:pt x="7985" y="422"/>
                    <a:pt x="7532" y="829"/>
                  </a:cubicBezTo>
                  <a:cubicBezTo>
                    <a:pt x="7088" y="1226"/>
                    <a:pt x="6752" y="1738"/>
                    <a:pt x="6599" y="2316"/>
                  </a:cubicBezTo>
                  <a:cubicBezTo>
                    <a:pt x="6470" y="2808"/>
                    <a:pt x="6482" y="3326"/>
                    <a:pt x="6546" y="3826"/>
                  </a:cubicBezTo>
                  <a:cubicBezTo>
                    <a:pt x="6578" y="4090"/>
                    <a:pt x="6623" y="4350"/>
                    <a:pt x="6667" y="4610"/>
                  </a:cubicBezTo>
                  <a:cubicBezTo>
                    <a:pt x="6685" y="4725"/>
                    <a:pt x="6705" y="4840"/>
                    <a:pt x="6724" y="4957"/>
                  </a:cubicBezTo>
                  <a:cubicBezTo>
                    <a:pt x="6730" y="5004"/>
                    <a:pt x="6737" y="5054"/>
                    <a:pt x="6744" y="5102"/>
                  </a:cubicBezTo>
                  <a:lnTo>
                    <a:pt x="6744" y="5102"/>
                  </a:lnTo>
                  <a:cubicBezTo>
                    <a:pt x="6745" y="5112"/>
                    <a:pt x="6751" y="5152"/>
                    <a:pt x="6752" y="5158"/>
                  </a:cubicBezTo>
                  <a:cubicBezTo>
                    <a:pt x="6756" y="5194"/>
                    <a:pt x="6760" y="5233"/>
                    <a:pt x="6764" y="5271"/>
                  </a:cubicBezTo>
                  <a:cubicBezTo>
                    <a:pt x="6788" y="5503"/>
                    <a:pt x="6798" y="5735"/>
                    <a:pt x="6782" y="5966"/>
                  </a:cubicBezTo>
                  <a:cubicBezTo>
                    <a:pt x="6780" y="5995"/>
                    <a:pt x="6776" y="6023"/>
                    <a:pt x="6774" y="6049"/>
                  </a:cubicBezTo>
                  <a:cubicBezTo>
                    <a:pt x="6774" y="6056"/>
                    <a:pt x="6769" y="6093"/>
                    <a:pt x="6767" y="6103"/>
                  </a:cubicBezTo>
                  <a:lnTo>
                    <a:pt x="6767" y="6103"/>
                  </a:lnTo>
                  <a:cubicBezTo>
                    <a:pt x="6760" y="6147"/>
                    <a:pt x="6752" y="6190"/>
                    <a:pt x="6742" y="6234"/>
                  </a:cubicBezTo>
                  <a:cubicBezTo>
                    <a:pt x="6728" y="6297"/>
                    <a:pt x="6709" y="6359"/>
                    <a:pt x="6687" y="6422"/>
                  </a:cubicBezTo>
                  <a:cubicBezTo>
                    <a:pt x="6683" y="6430"/>
                    <a:pt x="6680" y="6440"/>
                    <a:pt x="6676" y="6449"/>
                  </a:cubicBezTo>
                  <a:lnTo>
                    <a:pt x="6676" y="6449"/>
                  </a:lnTo>
                  <a:cubicBezTo>
                    <a:pt x="6665" y="6477"/>
                    <a:pt x="6652" y="6503"/>
                    <a:pt x="6639" y="6529"/>
                  </a:cubicBezTo>
                  <a:cubicBezTo>
                    <a:pt x="6607" y="6595"/>
                    <a:pt x="6568" y="6658"/>
                    <a:pt x="6530" y="6722"/>
                  </a:cubicBezTo>
                  <a:cubicBezTo>
                    <a:pt x="6492" y="6785"/>
                    <a:pt x="6449" y="6847"/>
                    <a:pt x="6407" y="6908"/>
                  </a:cubicBezTo>
                  <a:cubicBezTo>
                    <a:pt x="6383" y="6940"/>
                    <a:pt x="6359" y="6972"/>
                    <a:pt x="6337" y="7004"/>
                  </a:cubicBezTo>
                  <a:cubicBezTo>
                    <a:pt x="6329" y="7013"/>
                    <a:pt x="6308" y="7039"/>
                    <a:pt x="6308" y="7039"/>
                  </a:cubicBezTo>
                  <a:cubicBezTo>
                    <a:pt x="6308" y="7039"/>
                    <a:pt x="6308" y="7039"/>
                    <a:pt x="6309" y="7038"/>
                  </a:cubicBezTo>
                  <a:lnTo>
                    <a:pt x="6309" y="7038"/>
                  </a:lnTo>
                  <a:cubicBezTo>
                    <a:pt x="6300" y="7049"/>
                    <a:pt x="6291" y="7060"/>
                    <a:pt x="6282" y="7071"/>
                  </a:cubicBezTo>
                  <a:cubicBezTo>
                    <a:pt x="5702" y="7792"/>
                    <a:pt x="4966" y="8395"/>
                    <a:pt x="4239" y="8961"/>
                  </a:cubicBezTo>
                  <a:cubicBezTo>
                    <a:pt x="4003" y="9145"/>
                    <a:pt x="3686" y="9380"/>
                    <a:pt x="3412" y="9578"/>
                  </a:cubicBezTo>
                  <a:cubicBezTo>
                    <a:pt x="3086" y="9816"/>
                    <a:pt x="2753" y="10048"/>
                    <a:pt x="2421" y="10275"/>
                  </a:cubicBezTo>
                  <a:cubicBezTo>
                    <a:pt x="1693" y="10771"/>
                    <a:pt x="951" y="11249"/>
                    <a:pt x="204" y="11714"/>
                  </a:cubicBezTo>
                  <a:cubicBezTo>
                    <a:pt x="57" y="11805"/>
                    <a:pt x="0" y="11997"/>
                    <a:pt x="89" y="12150"/>
                  </a:cubicBezTo>
                  <a:cubicBezTo>
                    <a:pt x="147" y="12247"/>
                    <a:pt x="258" y="12307"/>
                    <a:pt x="369" y="12307"/>
                  </a:cubicBezTo>
                  <a:cubicBezTo>
                    <a:pt x="422" y="12307"/>
                    <a:pt x="476" y="12293"/>
                    <a:pt x="524" y="12263"/>
                  </a:cubicBezTo>
                  <a:cubicBezTo>
                    <a:pt x="1699" y="11533"/>
                    <a:pt x="2858" y="10773"/>
                    <a:pt x="3975" y="9953"/>
                  </a:cubicBezTo>
                  <a:cubicBezTo>
                    <a:pt x="4813" y="9336"/>
                    <a:pt x="5647" y="8687"/>
                    <a:pt x="6369" y="7933"/>
                  </a:cubicBezTo>
                  <a:cubicBezTo>
                    <a:pt x="6627" y="7663"/>
                    <a:pt x="6871" y="7375"/>
                    <a:pt x="7070" y="7059"/>
                  </a:cubicBezTo>
                  <a:cubicBezTo>
                    <a:pt x="7258" y="6758"/>
                    <a:pt x="7358" y="6452"/>
                    <a:pt x="7405" y="6103"/>
                  </a:cubicBezTo>
                  <a:cubicBezTo>
                    <a:pt x="7469" y="5618"/>
                    <a:pt x="7393" y="5122"/>
                    <a:pt x="7314" y="4642"/>
                  </a:cubicBezTo>
                  <a:cubicBezTo>
                    <a:pt x="7276" y="4400"/>
                    <a:pt x="7231" y="4161"/>
                    <a:pt x="7195" y="3917"/>
                  </a:cubicBezTo>
                  <a:cubicBezTo>
                    <a:pt x="7191" y="3888"/>
                    <a:pt x="7187" y="3858"/>
                    <a:pt x="7183" y="3830"/>
                  </a:cubicBezTo>
                  <a:lnTo>
                    <a:pt x="7183" y="3830"/>
                  </a:lnTo>
                  <a:cubicBezTo>
                    <a:pt x="7186" y="3850"/>
                    <a:pt x="7187" y="3857"/>
                    <a:pt x="7187" y="3857"/>
                  </a:cubicBezTo>
                  <a:cubicBezTo>
                    <a:pt x="7187" y="3857"/>
                    <a:pt x="7179" y="3804"/>
                    <a:pt x="7179" y="3798"/>
                  </a:cubicBezTo>
                  <a:cubicBezTo>
                    <a:pt x="7171" y="3739"/>
                    <a:pt x="7165" y="3681"/>
                    <a:pt x="7159" y="3622"/>
                  </a:cubicBezTo>
                  <a:cubicBezTo>
                    <a:pt x="7147" y="3495"/>
                    <a:pt x="7139" y="3369"/>
                    <a:pt x="7137" y="3242"/>
                  </a:cubicBezTo>
                  <a:cubicBezTo>
                    <a:pt x="7133" y="3127"/>
                    <a:pt x="7137" y="3010"/>
                    <a:pt x="7145" y="2893"/>
                  </a:cubicBezTo>
                  <a:cubicBezTo>
                    <a:pt x="7147" y="2863"/>
                    <a:pt x="7149" y="2834"/>
                    <a:pt x="7153" y="2806"/>
                  </a:cubicBezTo>
                  <a:cubicBezTo>
                    <a:pt x="7153" y="2801"/>
                    <a:pt x="7158" y="2757"/>
                    <a:pt x="7159" y="2748"/>
                  </a:cubicBezTo>
                  <a:lnTo>
                    <a:pt x="7159" y="2748"/>
                  </a:lnTo>
                  <a:cubicBezTo>
                    <a:pt x="7168" y="2689"/>
                    <a:pt x="7181" y="2631"/>
                    <a:pt x="7193" y="2572"/>
                  </a:cubicBezTo>
                  <a:cubicBezTo>
                    <a:pt x="7217" y="2454"/>
                    <a:pt x="7254" y="2339"/>
                    <a:pt x="7296" y="2228"/>
                  </a:cubicBezTo>
                  <a:cubicBezTo>
                    <a:pt x="7296" y="2225"/>
                    <a:pt x="7308" y="2194"/>
                    <a:pt x="7315" y="2179"/>
                  </a:cubicBezTo>
                  <a:lnTo>
                    <a:pt x="7315" y="2179"/>
                  </a:lnTo>
                  <a:cubicBezTo>
                    <a:pt x="7325" y="2154"/>
                    <a:pt x="7336" y="2130"/>
                    <a:pt x="7348" y="2105"/>
                  </a:cubicBezTo>
                  <a:cubicBezTo>
                    <a:pt x="7381" y="2036"/>
                    <a:pt x="7417" y="1970"/>
                    <a:pt x="7455" y="1905"/>
                  </a:cubicBezTo>
                  <a:cubicBezTo>
                    <a:pt x="7522" y="1792"/>
                    <a:pt x="7600" y="1686"/>
                    <a:pt x="7665" y="1607"/>
                  </a:cubicBezTo>
                  <a:cubicBezTo>
                    <a:pt x="7770" y="1480"/>
                    <a:pt x="7888" y="1363"/>
                    <a:pt x="8013" y="1252"/>
                  </a:cubicBezTo>
                  <a:cubicBezTo>
                    <a:pt x="8201" y="1083"/>
                    <a:pt x="8497" y="928"/>
                    <a:pt x="8697" y="849"/>
                  </a:cubicBezTo>
                  <a:cubicBezTo>
                    <a:pt x="8824" y="801"/>
                    <a:pt x="8953" y="761"/>
                    <a:pt x="9082" y="728"/>
                  </a:cubicBezTo>
                  <a:cubicBezTo>
                    <a:pt x="9148" y="712"/>
                    <a:pt x="9213" y="698"/>
                    <a:pt x="9279" y="686"/>
                  </a:cubicBezTo>
                  <a:cubicBezTo>
                    <a:pt x="9311" y="678"/>
                    <a:pt x="9344" y="674"/>
                    <a:pt x="9378" y="668"/>
                  </a:cubicBezTo>
                  <a:cubicBezTo>
                    <a:pt x="9394" y="665"/>
                    <a:pt x="9410" y="663"/>
                    <a:pt x="9426" y="661"/>
                  </a:cubicBezTo>
                  <a:lnTo>
                    <a:pt x="9426" y="661"/>
                  </a:lnTo>
                  <a:cubicBezTo>
                    <a:pt x="9426" y="661"/>
                    <a:pt x="9426" y="661"/>
                    <a:pt x="9426" y="661"/>
                  </a:cubicBezTo>
                  <a:cubicBezTo>
                    <a:pt x="9428" y="661"/>
                    <a:pt x="9439" y="660"/>
                    <a:pt x="9458" y="658"/>
                  </a:cubicBezTo>
                  <a:cubicBezTo>
                    <a:pt x="9601" y="640"/>
                    <a:pt x="9745" y="633"/>
                    <a:pt x="9888" y="633"/>
                  </a:cubicBezTo>
                  <a:cubicBezTo>
                    <a:pt x="10027" y="633"/>
                    <a:pt x="10165" y="640"/>
                    <a:pt x="10303" y="652"/>
                  </a:cubicBezTo>
                  <a:cubicBezTo>
                    <a:pt x="10543" y="672"/>
                    <a:pt x="10819" y="726"/>
                    <a:pt x="11093" y="801"/>
                  </a:cubicBezTo>
                  <a:cubicBezTo>
                    <a:pt x="11228" y="835"/>
                    <a:pt x="11359" y="877"/>
                    <a:pt x="11490" y="922"/>
                  </a:cubicBezTo>
                  <a:cubicBezTo>
                    <a:pt x="11555" y="944"/>
                    <a:pt x="11619" y="968"/>
                    <a:pt x="11684" y="992"/>
                  </a:cubicBezTo>
                  <a:cubicBezTo>
                    <a:pt x="11716" y="1004"/>
                    <a:pt x="11748" y="1019"/>
                    <a:pt x="11780" y="1031"/>
                  </a:cubicBezTo>
                  <a:cubicBezTo>
                    <a:pt x="11791" y="1036"/>
                    <a:pt x="11868" y="1068"/>
                    <a:pt x="11869" y="1068"/>
                  </a:cubicBezTo>
                  <a:cubicBezTo>
                    <a:pt x="11869" y="1068"/>
                    <a:pt x="11867" y="1067"/>
                    <a:pt x="11863" y="1065"/>
                  </a:cubicBezTo>
                  <a:lnTo>
                    <a:pt x="11863" y="1065"/>
                  </a:lnTo>
                  <a:cubicBezTo>
                    <a:pt x="12369" y="1281"/>
                    <a:pt x="12846" y="1561"/>
                    <a:pt x="13286" y="1893"/>
                  </a:cubicBezTo>
                  <a:cubicBezTo>
                    <a:pt x="13475" y="2034"/>
                    <a:pt x="13735" y="2258"/>
                    <a:pt x="13935" y="2451"/>
                  </a:cubicBezTo>
                  <a:cubicBezTo>
                    <a:pt x="14033" y="2544"/>
                    <a:pt x="14128" y="2643"/>
                    <a:pt x="14221" y="2744"/>
                  </a:cubicBezTo>
                  <a:cubicBezTo>
                    <a:pt x="14265" y="2792"/>
                    <a:pt x="14310" y="2842"/>
                    <a:pt x="14352" y="2893"/>
                  </a:cubicBezTo>
                  <a:cubicBezTo>
                    <a:pt x="14372" y="2917"/>
                    <a:pt x="14392" y="2943"/>
                    <a:pt x="14412" y="2967"/>
                  </a:cubicBezTo>
                  <a:cubicBezTo>
                    <a:pt x="14427" y="2984"/>
                    <a:pt x="14441" y="3002"/>
                    <a:pt x="14453" y="3018"/>
                  </a:cubicBezTo>
                  <a:cubicBezTo>
                    <a:pt x="14449" y="3013"/>
                    <a:pt x="14446" y="3009"/>
                    <a:pt x="14445" y="3007"/>
                  </a:cubicBezTo>
                  <a:lnTo>
                    <a:pt x="14445" y="3007"/>
                  </a:lnTo>
                  <a:cubicBezTo>
                    <a:pt x="14448" y="3011"/>
                    <a:pt x="14454" y="3019"/>
                    <a:pt x="14463" y="3030"/>
                  </a:cubicBezTo>
                  <a:cubicBezTo>
                    <a:pt x="14616" y="3233"/>
                    <a:pt x="14751" y="3451"/>
                    <a:pt x="14862" y="3681"/>
                  </a:cubicBezTo>
                  <a:cubicBezTo>
                    <a:pt x="14876" y="3707"/>
                    <a:pt x="14888" y="3735"/>
                    <a:pt x="14900" y="3762"/>
                  </a:cubicBezTo>
                  <a:cubicBezTo>
                    <a:pt x="14910" y="3784"/>
                    <a:pt x="14913" y="3792"/>
                    <a:pt x="14913" y="3792"/>
                  </a:cubicBezTo>
                  <a:cubicBezTo>
                    <a:pt x="14913" y="3792"/>
                    <a:pt x="14901" y="3764"/>
                    <a:pt x="14901" y="3764"/>
                  </a:cubicBezTo>
                  <a:lnTo>
                    <a:pt x="14901" y="3764"/>
                  </a:lnTo>
                  <a:cubicBezTo>
                    <a:pt x="14901" y="3764"/>
                    <a:pt x="14904" y="3771"/>
                    <a:pt x="14914" y="3794"/>
                  </a:cubicBezTo>
                  <a:cubicBezTo>
                    <a:pt x="14936" y="3848"/>
                    <a:pt x="14955" y="3905"/>
                    <a:pt x="14975" y="3959"/>
                  </a:cubicBezTo>
                  <a:cubicBezTo>
                    <a:pt x="15015" y="4080"/>
                    <a:pt x="15047" y="4203"/>
                    <a:pt x="15071" y="4326"/>
                  </a:cubicBezTo>
                  <a:cubicBezTo>
                    <a:pt x="15077" y="4356"/>
                    <a:pt x="15084" y="4384"/>
                    <a:pt x="15088" y="4412"/>
                  </a:cubicBezTo>
                  <a:cubicBezTo>
                    <a:pt x="15089" y="4418"/>
                    <a:pt x="15096" y="4466"/>
                    <a:pt x="15097" y="4471"/>
                  </a:cubicBezTo>
                  <a:lnTo>
                    <a:pt x="15097" y="4471"/>
                  </a:lnTo>
                  <a:cubicBezTo>
                    <a:pt x="15103" y="4521"/>
                    <a:pt x="15108" y="4572"/>
                    <a:pt x="15112" y="4622"/>
                  </a:cubicBezTo>
                  <a:cubicBezTo>
                    <a:pt x="15120" y="4753"/>
                    <a:pt x="15120" y="4886"/>
                    <a:pt x="15112" y="5017"/>
                  </a:cubicBezTo>
                  <a:cubicBezTo>
                    <a:pt x="15108" y="5080"/>
                    <a:pt x="15102" y="5142"/>
                    <a:pt x="15096" y="5205"/>
                  </a:cubicBezTo>
                  <a:cubicBezTo>
                    <a:pt x="15095" y="5211"/>
                    <a:pt x="15094" y="5216"/>
                    <a:pt x="15094" y="5220"/>
                  </a:cubicBezTo>
                  <a:lnTo>
                    <a:pt x="15094" y="5220"/>
                  </a:lnTo>
                  <a:cubicBezTo>
                    <a:pt x="15093" y="5226"/>
                    <a:pt x="15091" y="5234"/>
                    <a:pt x="15090" y="5247"/>
                  </a:cubicBezTo>
                  <a:cubicBezTo>
                    <a:pt x="15084" y="5279"/>
                    <a:pt x="15079" y="5311"/>
                    <a:pt x="15073" y="5344"/>
                  </a:cubicBezTo>
                  <a:cubicBezTo>
                    <a:pt x="15047" y="5487"/>
                    <a:pt x="15011" y="5630"/>
                    <a:pt x="14969" y="5771"/>
                  </a:cubicBezTo>
                  <a:cubicBezTo>
                    <a:pt x="14886" y="6051"/>
                    <a:pt x="14753" y="6313"/>
                    <a:pt x="14596" y="6559"/>
                  </a:cubicBezTo>
                  <a:cubicBezTo>
                    <a:pt x="14562" y="6613"/>
                    <a:pt x="14523" y="6666"/>
                    <a:pt x="14485" y="6718"/>
                  </a:cubicBezTo>
                  <a:cubicBezTo>
                    <a:pt x="14479" y="6726"/>
                    <a:pt x="14475" y="6732"/>
                    <a:pt x="14472" y="6737"/>
                  </a:cubicBezTo>
                  <a:lnTo>
                    <a:pt x="14472" y="6737"/>
                  </a:lnTo>
                  <a:cubicBezTo>
                    <a:pt x="14469" y="6740"/>
                    <a:pt x="14465" y="6745"/>
                    <a:pt x="14461" y="6750"/>
                  </a:cubicBezTo>
                  <a:cubicBezTo>
                    <a:pt x="14443" y="6775"/>
                    <a:pt x="14422" y="6797"/>
                    <a:pt x="14404" y="6819"/>
                  </a:cubicBezTo>
                  <a:cubicBezTo>
                    <a:pt x="14326" y="6912"/>
                    <a:pt x="14239" y="6996"/>
                    <a:pt x="14148" y="7075"/>
                  </a:cubicBezTo>
                  <a:cubicBezTo>
                    <a:pt x="14128" y="7091"/>
                    <a:pt x="14108" y="7109"/>
                    <a:pt x="14088" y="7125"/>
                  </a:cubicBezTo>
                  <a:cubicBezTo>
                    <a:pt x="14106" y="7111"/>
                    <a:pt x="14112" y="7105"/>
                    <a:pt x="14112" y="7105"/>
                  </a:cubicBezTo>
                  <a:lnTo>
                    <a:pt x="14112" y="7105"/>
                  </a:lnTo>
                  <a:cubicBezTo>
                    <a:pt x="14111" y="7105"/>
                    <a:pt x="14077" y="7133"/>
                    <a:pt x="14070" y="7137"/>
                  </a:cubicBezTo>
                  <a:cubicBezTo>
                    <a:pt x="14029" y="7168"/>
                    <a:pt x="13987" y="7194"/>
                    <a:pt x="13945" y="7222"/>
                  </a:cubicBezTo>
                  <a:cubicBezTo>
                    <a:pt x="13856" y="7278"/>
                    <a:pt x="13761" y="7327"/>
                    <a:pt x="13667" y="7371"/>
                  </a:cubicBezTo>
                  <a:cubicBezTo>
                    <a:pt x="13656" y="7376"/>
                    <a:pt x="13645" y="7381"/>
                    <a:pt x="13634" y="7386"/>
                  </a:cubicBezTo>
                  <a:lnTo>
                    <a:pt x="13634" y="7386"/>
                  </a:lnTo>
                  <a:cubicBezTo>
                    <a:pt x="13634" y="7386"/>
                    <a:pt x="13634" y="7386"/>
                    <a:pt x="13634" y="7386"/>
                  </a:cubicBezTo>
                  <a:lnTo>
                    <a:pt x="13634" y="7386"/>
                  </a:lnTo>
                  <a:cubicBezTo>
                    <a:pt x="13633" y="7386"/>
                    <a:pt x="13597" y="7401"/>
                    <a:pt x="13588" y="7405"/>
                  </a:cubicBezTo>
                  <a:cubicBezTo>
                    <a:pt x="13544" y="7424"/>
                    <a:pt x="13499" y="7440"/>
                    <a:pt x="13453" y="7454"/>
                  </a:cubicBezTo>
                  <a:cubicBezTo>
                    <a:pt x="13356" y="7488"/>
                    <a:pt x="13256" y="7518"/>
                    <a:pt x="13157" y="7546"/>
                  </a:cubicBezTo>
                  <a:cubicBezTo>
                    <a:pt x="12758" y="7657"/>
                    <a:pt x="12351" y="7736"/>
                    <a:pt x="11962" y="7883"/>
                  </a:cubicBezTo>
                  <a:cubicBezTo>
                    <a:pt x="11845" y="7927"/>
                    <a:pt x="11730" y="7978"/>
                    <a:pt x="11617" y="8030"/>
                  </a:cubicBezTo>
                  <a:cubicBezTo>
                    <a:pt x="11569" y="8054"/>
                    <a:pt x="11518" y="8079"/>
                    <a:pt x="11470" y="8105"/>
                  </a:cubicBezTo>
                  <a:cubicBezTo>
                    <a:pt x="11448" y="8117"/>
                    <a:pt x="11426" y="8129"/>
                    <a:pt x="11401" y="8139"/>
                  </a:cubicBezTo>
                  <a:cubicBezTo>
                    <a:pt x="11397" y="8141"/>
                    <a:pt x="11393" y="8144"/>
                    <a:pt x="11389" y="8146"/>
                  </a:cubicBezTo>
                  <a:lnTo>
                    <a:pt x="11389" y="8146"/>
                  </a:lnTo>
                  <a:cubicBezTo>
                    <a:pt x="11386" y="8147"/>
                    <a:pt x="11381" y="8149"/>
                    <a:pt x="11375" y="8151"/>
                  </a:cubicBezTo>
                  <a:cubicBezTo>
                    <a:pt x="11309" y="8179"/>
                    <a:pt x="11240" y="8199"/>
                    <a:pt x="11172" y="8218"/>
                  </a:cubicBezTo>
                  <a:cubicBezTo>
                    <a:pt x="11143" y="8224"/>
                    <a:pt x="11115" y="8230"/>
                    <a:pt x="11089" y="8234"/>
                  </a:cubicBezTo>
                  <a:cubicBezTo>
                    <a:pt x="11086" y="8234"/>
                    <a:pt x="11083" y="8235"/>
                    <a:pt x="11080" y="8235"/>
                  </a:cubicBezTo>
                  <a:lnTo>
                    <a:pt x="11080" y="8235"/>
                  </a:lnTo>
                  <a:cubicBezTo>
                    <a:pt x="11078" y="8235"/>
                    <a:pt x="11076" y="8236"/>
                    <a:pt x="11075" y="8236"/>
                  </a:cubicBezTo>
                  <a:cubicBezTo>
                    <a:pt x="10960" y="8246"/>
                    <a:pt x="10843" y="8252"/>
                    <a:pt x="10730" y="8282"/>
                  </a:cubicBezTo>
                  <a:cubicBezTo>
                    <a:pt x="10583" y="8322"/>
                    <a:pt x="10446" y="8403"/>
                    <a:pt x="10321" y="8494"/>
                  </a:cubicBezTo>
                  <a:cubicBezTo>
                    <a:pt x="10093" y="8659"/>
                    <a:pt x="9888" y="8852"/>
                    <a:pt x="9688" y="9050"/>
                  </a:cubicBezTo>
                  <a:cubicBezTo>
                    <a:pt x="9515" y="9221"/>
                    <a:pt x="9402" y="9439"/>
                    <a:pt x="9307" y="9661"/>
                  </a:cubicBezTo>
                  <a:cubicBezTo>
                    <a:pt x="9096" y="10158"/>
                    <a:pt x="8961" y="10682"/>
                    <a:pt x="8822" y="11204"/>
                  </a:cubicBezTo>
                  <a:cubicBezTo>
                    <a:pt x="8755" y="11446"/>
                    <a:pt x="8691" y="11688"/>
                    <a:pt x="8614" y="11926"/>
                  </a:cubicBezTo>
                  <a:cubicBezTo>
                    <a:pt x="8582" y="12023"/>
                    <a:pt x="8548" y="12119"/>
                    <a:pt x="8509" y="12214"/>
                  </a:cubicBezTo>
                  <a:cubicBezTo>
                    <a:pt x="8519" y="12189"/>
                    <a:pt x="8523" y="12180"/>
                    <a:pt x="8524" y="12180"/>
                  </a:cubicBezTo>
                  <a:lnTo>
                    <a:pt x="8524" y="12180"/>
                  </a:lnTo>
                  <a:cubicBezTo>
                    <a:pt x="8524" y="12180"/>
                    <a:pt x="8482" y="12285"/>
                    <a:pt x="8480" y="12285"/>
                  </a:cubicBezTo>
                  <a:cubicBezTo>
                    <a:pt x="8479" y="12285"/>
                    <a:pt x="8480" y="12284"/>
                    <a:pt x="8481" y="12280"/>
                  </a:cubicBezTo>
                  <a:lnTo>
                    <a:pt x="8481" y="12280"/>
                  </a:lnTo>
                  <a:cubicBezTo>
                    <a:pt x="8469" y="12322"/>
                    <a:pt x="8455" y="12366"/>
                    <a:pt x="8441" y="12408"/>
                  </a:cubicBezTo>
                  <a:cubicBezTo>
                    <a:pt x="8410" y="12508"/>
                    <a:pt x="8378" y="12609"/>
                    <a:pt x="8346" y="12710"/>
                  </a:cubicBezTo>
                  <a:cubicBezTo>
                    <a:pt x="7893" y="14143"/>
                    <a:pt x="7389" y="15560"/>
                    <a:pt x="6973" y="17005"/>
                  </a:cubicBezTo>
                  <a:cubicBezTo>
                    <a:pt x="6904" y="17243"/>
                    <a:pt x="7100" y="17398"/>
                    <a:pt x="7291" y="17398"/>
                  </a:cubicBezTo>
                  <a:cubicBezTo>
                    <a:pt x="7417" y="17398"/>
                    <a:pt x="7541" y="17330"/>
                    <a:pt x="7586" y="17174"/>
                  </a:cubicBezTo>
                  <a:cubicBezTo>
                    <a:pt x="7985" y="15785"/>
                    <a:pt x="8465" y="14423"/>
                    <a:pt x="8906" y="13049"/>
                  </a:cubicBezTo>
                  <a:cubicBezTo>
                    <a:pt x="8961" y="12877"/>
                    <a:pt x="9015" y="12706"/>
                    <a:pt x="9070" y="12535"/>
                  </a:cubicBezTo>
                  <a:cubicBezTo>
                    <a:pt x="9082" y="12492"/>
                    <a:pt x="9102" y="12436"/>
                    <a:pt x="9132" y="12361"/>
                  </a:cubicBezTo>
                  <a:cubicBezTo>
                    <a:pt x="9154" y="12307"/>
                    <a:pt x="9174" y="12252"/>
                    <a:pt x="9192" y="12196"/>
                  </a:cubicBezTo>
                  <a:cubicBezTo>
                    <a:pt x="9273" y="11966"/>
                    <a:pt x="9338" y="11730"/>
                    <a:pt x="9402" y="11497"/>
                  </a:cubicBezTo>
                  <a:cubicBezTo>
                    <a:pt x="9539" y="10989"/>
                    <a:pt x="9664" y="10475"/>
                    <a:pt x="9858" y="9985"/>
                  </a:cubicBezTo>
                  <a:cubicBezTo>
                    <a:pt x="9859" y="9980"/>
                    <a:pt x="9878" y="9936"/>
                    <a:pt x="9880" y="9932"/>
                  </a:cubicBezTo>
                  <a:lnTo>
                    <a:pt x="9880" y="9932"/>
                  </a:lnTo>
                  <a:cubicBezTo>
                    <a:pt x="9876" y="9940"/>
                    <a:pt x="9873" y="9949"/>
                    <a:pt x="9870" y="9957"/>
                  </a:cubicBezTo>
                  <a:cubicBezTo>
                    <a:pt x="9877" y="9939"/>
                    <a:pt x="9880" y="9932"/>
                    <a:pt x="9880" y="9932"/>
                  </a:cubicBezTo>
                  <a:lnTo>
                    <a:pt x="9880" y="9932"/>
                  </a:lnTo>
                  <a:cubicBezTo>
                    <a:pt x="9880" y="9932"/>
                    <a:pt x="9880" y="9932"/>
                    <a:pt x="9880" y="9932"/>
                  </a:cubicBezTo>
                  <a:lnTo>
                    <a:pt x="9880" y="9932"/>
                  </a:lnTo>
                  <a:cubicBezTo>
                    <a:pt x="9887" y="9915"/>
                    <a:pt x="9895" y="9898"/>
                    <a:pt x="9902" y="9880"/>
                  </a:cubicBezTo>
                  <a:cubicBezTo>
                    <a:pt x="9924" y="9832"/>
                    <a:pt x="9948" y="9786"/>
                    <a:pt x="9972" y="9739"/>
                  </a:cubicBezTo>
                  <a:cubicBezTo>
                    <a:pt x="9995" y="9695"/>
                    <a:pt x="10021" y="9653"/>
                    <a:pt x="10047" y="9612"/>
                  </a:cubicBezTo>
                  <a:cubicBezTo>
                    <a:pt x="10059" y="9592"/>
                    <a:pt x="10071" y="9572"/>
                    <a:pt x="10085" y="9554"/>
                  </a:cubicBezTo>
                  <a:cubicBezTo>
                    <a:pt x="10103" y="9528"/>
                    <a:pt x="10105" y="9525"/>
                    <a:pt x="10107" y="9525"/>
                  </a:cubicBezTo>
                  <a:cubicBezTo>
                    <a:pt x="10107" y="9525"/>
                    <a:pt x="10107" y="9525"/>
                    <a:pt x="10108" y="9525"/>
                  </a:cubicBezTo>
                  <a:cubicBezTo>
                    <a:pt x="10110" y="9525"/>
                    <a:pt x="10116" y="9523"/>
                    <a:pt x="10138" y="9501"/>
                  </a:cubicBezTo>
                  <a:cubicBezTo>
                    <a:pt x="10245" y="9397"/>
                    <a:pt x="10351" y="9294"/>
                    <a:pt x="10462" y="9195"/>
                  </a:cubicBezTo>
                  <a:cubicBezTo>
                    <a:pt x="10504" y="9155"/>
                    <a:pt x="10549" y="9118"/>
                    <a:pt x="10593" y="9082"/>
                  </a:cubicBezTo>
                  <a:cubicBezTo>
                    <a:pt x="10599" y="9077"/>
                    <a:pt x="10627" y="9055"/>
                    <a:pt x="10633" y="9050"/>
                  </a:cubicBezTo>
                  <a:lnTo>
                    <a:pt x="10633" y="9050"/>
                  </a:lnTo>
                  <a:cubicBezTo>
                    <a:pt x="10648" y="9039"/>
                    <a:pt x="10663" y="9029"/>
                    <a:pt x="10678" y="9018"/>
                  </a:cubicBezTo>
                  <a:cubicBezTo>
                    <a:pt x="10734" y="8977"/>
                    <a:pt x="10793" y="8941"/>
                    <a:pt x="10855" y="8911"/>
                  </a:cubicBezTo>
                  <a:cubicBezTo>
                    <a:pt x="10857" y="8910"/>
                    <a:pt x="10858" y="8910"/>
                    <a:pt x="10859" y="8909"/>
                  </a:cubicBezTo>
                  <a:lnTo>
                    <a:pt x="10859" y="8909"/>
                  </a:lnTo>
                  <a:cubicBezTo>
                    <a:pt x="10861" y="8908"/>
                    <a:pt x="10863" y="8908"/>
                    <a:pt x="10865" y="8907"/>
                  </a:cubicBezTo>
                  <a:cubicBezTo>
                    <a:pt x="10891" y="8899"/>
                    <a:pt x="10918" y="8891"/>
                    <a:pt x="10944" y="8885"/>
                  </a:cubicBezTo>
                  <a:cubicBezTo>
                    <a:pt x="10947" y="8884"/>
                    <a:pt x="10951" y="8883"/>
                    <a:pt x="10955" y="8883"/>
                  </a:cubicBezTo>
                  <a:lnTo>
                    <a:pt x="10955" y="8883"/>
                  </a:lnTo>
                  <a:cubicBezTo>
                    <a:pt x="10969" y="8881"/>
                    <a:pt x="10983" y="8880"/>
                    <a:pt x="10998" y="8879"/>
                  </a:cubicBezTo>
                  <a:cubicBezTo>
                    <a:pt x="11071" y="8873"/>
                    <a:pt x="11145" y="8865"/>
                    <a:pt x="11220" y="8854"/>
                  </a:cubicBezTo>
                  <a:cubicBezTo>
                    <a:pt x="11381" y="8830"/>
                    <a:pt x="11530" y="8774"/>
                    <a:pt x="11679" y="8709"/>
                  </a:cubicBezTo>
                  <a:cubicBezTo>
                    <a:pt x="11776" y="8667"/>
                    <a:pt x="11869" y="8615"/>
                    <a:pt x="11964" y="8568"/>
                  </a:cubicBezTo>
                  <a:cubicBezTo>
                    <a:pt x="11988" y="8558"/>
                    <a:pt x="12012" y="8546"/>
                    <a:pt x="12036" y="8536"/>
                  </a:cubicBezTo>
                  <a:cubicBezTo>
                    <a:pt x="12047" y="8531"/>
                    <a:pt x="12053" y="8528"/>
                    <a:pt x="12057" y="8526"/>
                  </a:cubicBezTo>
                  <a:lnTo>
                    <a:pt x="12057" y="8526"/>
                  </a:lnTo>
                  <a:cubicBezTo>
                    <a:pt x="12058" y="8526"/>
                    <a:pt x="12058" y="8526"/>
                    <a:pt x="12058" y="8526"/>
                  </a:cubicBezTo>
                  <a:cubicBezTo>
                    <a:pt x="12115" y="8504"/>
                    <a:pt x="12171" y="8482"/>
                    <a:pt x="12228" y="8461"/>
                  </a:cubicBezTo>
                  <a:cubicBezTo>
                    <a:pt x="12617" y="8324"/>
                    <a:pt x="13022" y="8248"/>
                    <a:pt x="13417" y="8133"/>
                  </a:cubicBezTo>
                  <a:cubicBezTo>
                    <a:pt x="13852" y="8008"/>
                    <a:pt x="14253" y="7819"/>
                    <a:pt x="14600" y="7524"/>
                  </a:cubicBezTo>
                  <a:cubicBezTo>
                    <a:pt x="15033" y="7157"/>
                    <a:pt x="15360" y="6609"/>
                    <a:pt x="15541" y="6075"/>
                  </a:cubicBezTo>
                  <a:cubicBezTo>
                    <a:pt x="15716" y="5555"/>
                    <a:pt x="15797" y="4991"/>
                    <a:pt x="15730" y="4445"/>
                  </a:cubicBezTo>
                  <a:cubicBezTo>
                    <a:pt x="15666" y="3915"/>
                    <a:pt x="15479" y="3415"/>
                    <a:pt x="15190" y="2963"/>
                  </a:cubicBezTo>
                  <a:cubicBezTo>
                    <a:pt x="14882" y="2480"/>
                    <a:pt x="14477" y="2061"/>
                    <a:pt x="14040" y="1690"/>
                  </a:cubicBezTo>
                  <a:cubicBezTo>
                    <a:pt x="13602" y="1315"/>
                    <a:pt x="13129" y="984"/>
                    <a:pt x="12615" y="718"/>
                  </a:cubicBezTo>
                  <a:cubicBezTo>
                    <a:pt x="11779" y="284"/>
                    <a:pt x="10846" y="1"/>
                    <a:pt x="9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24"/>
            <p:cNvSpPr/>
            <p:nvPr/>
          </p:nvSpPr>
          <p:spPr>
            <a:xfrm>
              <a:off x="3883950" y="-2043225"/>
              <a:ext cx="395800" cy="294200"/>
            </a:xfrm>
            <a:custGeom>
              <a:avLst/>
              <a:gdLst/>
              <a:ahLst/>
              <a:cxnLst/>
              <a:rect l="l" t="t" r="r" b="b"/>
              <a:pathLst>
                <a:path w="15832" h="11768" extrusionOk="0">
                  <a:moveTo>
                    <a:pt x="384" y="1"/>
                  </a:moveTo>
                  <a:cubicBezTo>
                    <a:pt x="270" y="1"/>
                    <a:pt x="151" y="69"/>
                    <a:pt x="97" y="162"/>
                  </a:cubicBezTo>
                  <a:cubicBezTo>
                    <a:pt x="1" y="327"/>
                    <a:pt x="73" y="492"/>
                    <a:pt x="210" y="597"/>
                  </a:cubicBezTo>
                  <a:cubicBezTo>
                    <a:pt x="2224" y="2149"/>
                    <a:pt x="4237" y="3721"/>
                    <a:pt x="6269" y="5261"/>
                  </a:cubicBezTo>
                  <a:cubicBezTo>
                    <a:pt x="8355" y="6845"/>
                    <a:pt x="10467" y="8395"/>
                    <a:pt x="12615" y="9890"/>
                  </a:cubicBezTo>
                  <a:cubicBezTo>
                    <a:pt x="13506" y="10509"/>
                    <a:pt x="14403" y="11120"/>
                    <a:pt x="15304" y="11722"/>
                  </a:cubicBezTo>
                  <a:cubicBezTo>
                    <a:pt x="15351" y="11754"/>
                    <a:pt x="15404" y="11768"/>
                    <a:pt x="15458" y="11768"/>
                  </a:cubicBezTo>
                  <a:cubicBezTo>
                    <a:pt x="15570" y="11768"/>
                    <a:pt x="15683" y="11706"/>
                    <a:pt x="15739" y="11609"/>
                  </a:cubicBezTo>
                  <a:cubicBezTo>
                    <a:pt x="15832" y="11452"/>
                    <a:pt x="15769" y="11269"/>
                    <a:pt x="15626" y="11174"/>
                  </a:cubicBezTo>
                  <a:cubicBezTo>
                    <a:pt x="13325" y="9634"/>
                    <a:pt x="11059" y="8040"/>
                    <a:pt x="8834" y="6394"/>
                  </a:cubicBezTo>
                  <a:cubicBezTo>
                    <a:pt x="6821" y="4906"/>
                    <a:pt x="4826" y="3366"/>
                    <a:pt x="2859" y="1845"/>
                  </a:cubicBezTo>
                  <a:cubicBezTo>
                    <a:pt x="2083" y="1246"/>
                    <a:pt x="1309" y="646"/>
                    <a:pt x="533" y="49"/>
                  </a:cubicBezTo>
                  <a:cubicBezTo>
                    <a:pt x="489" y="15"/>
                    <a:pt x="437" y="1"/>
                    <a:pt x="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24"/>
            <p:cNvSpPr/>
            <p:nvPr/>
          </p:nvSpPr>
          <p:spPr>
            <a:xfrm>
              <a:off x="4025375" y="-1741775"/>
              <a:ext cx="140150" cy="118450"/>
            </a:xfrm>
            <a:custGeom>
              <a:avLst/>
              <a:gdLst/>
              <a:ahLst/>
              <a:cxnLst/>
              <a:rect l="l" t="t" r="r" b="b"/>
              <a:pathLst>
                <a:path w="5606" h="4738" extrusionOk="0">
                  <a:moveTo>
                    <a:pt x="958" y="0"/>
                  </a:moveTo>
                  <a:cubicBezTo>
                    <a:pt x="867" y="0"/>
                    <a:pt x="778" y="12"/>
                    <a:pt x="700" y="33"/>
                  </a:cubicBezTo>
                  <a:cubicBezTo>
                    <a:pt x="473" y="96"/>
                    <a:pt x="277" y="249"/>
                    <a:pt x="158" y="450"/>
                  </a:cubicBezTo>
                  <a:cubicBezTo>
                    <a:pt x="33" y="662"/>
                    <a:pt x="1" y="918"/>
                    <a:pt x="65" y="1152"/>
                  </a:cubicBezTo>
                  <a:cubicBezTo>
                    <a:pt x="134" y="1402"/>
                    <a:pt x="285" y="1547"/>
                    <a:pt x="483" y="1696"/>
                  </a:cubicBezTo>
                  <a:cubicBezTo>
                    <a:pt x="831" y="1958"/>
                    <a:pt x="1178" y="2224"/>
                    <a:pt x="1523" y="2490"/>
                  </a:cubicBezTo>
                  <a:cubicBezTo>
                    <a:pt x="1462" y="2442"/>
                    <a:pt x="1400" y="2395"/>
                    <a:pt x="1339" y="2347"/>
                  </a:cubicBezTo>
                  <a:lnTo>
                    <a:pt x="1339" y="2347"/>
                  </a:lnTo>
                  <a:cubicBezTo>
                    <a:pt x="2248" y="3050"/>
                    <a:pt x="3145" y="3766"/>
                    <a:pt x="4052" y="4471"/>
                  </a:cubicBezTo>
                  <a:cubicBezTo>
                    <a:pt x="4253" y="4626"/>
                    <a:pt x="4431" y="4737"/>
                    <a:pt x="4695" y="4737"/>
                  </a:cubicBezTo>
                  <a:cubicBezTo>
                    <a:pt x="4937" y="4737"/>
                    <a:pt x="5168" y="4640"/>
                    <a:pt x="5340" y="4471"/>
                  </a:cubicBezTo>
                  <a:cubicBezTo>
                    <a:pt x="5509" y="4300"/>
                    <a:pt x="5606" y="4068"/>
                    <a:pt x="5606" y="3828"/>
                  </a:cubicBezTo>
                  <a:cubicBezTo>
                    <a:pt x="5606" y="3613"/>
                    <a:pt x="5517" y="3322"/>
                    <a:pt x="5340" y="3183"/>
                  </a:cubicBezTo>
                  <a:cubicBezTo>
                    <a:pt x="4028" y="2163"/>
                    <a:pt x="2730" y="1126"/>
                    <a:pt x="1402" y="126"/>
                  </a:cubicBezTo>
                  <a:cubicBezTo>
                    <a:pt x="1285" y="37"/>
                    <a:pt x="1118" y="0"/>
                    <a:pt x="9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56" name="Google Shape;1056;p24"/>
          <p:cNvGrpSpPr/>
          <p:nvPr/>
        </p:nvGrpSpPr>
        <p:grpSpPr>
          <a:xfrm>
            <a:off x="142144" y="-542377"/>
            <a:ext cx="1496069" cy="1466177"/>
            <a:chOff x="4441025" y="-2351475"/>
            <a:chExt cx="762600" cy="747325"/>
          </a:xfrm>
        </p:grpSpPr>
        <p:sp>
          <p:nvSpPr>
            <p:cNvPr id="1057" name="Google Shape;1057;p24"/>
            <p:cNvSpPr/>
            <p:nvPr/>
          </p:nvSpPr>
          <p:spPr>
            <a:xfrm>
              <a:off x="4441025" y="-2351475"/>
              <a:ext cx="762600" cy="747325"/>
            </a:xfrm>
            <a:custGeom>
              <a:avLst/>
              <a:gdLst/>
              <a:ahLst/>
              <a:cxnLst/>
              <a:rect l="l" t="t" r="r" b="b"/>
              <a:pathLst>
                <a:path w="30504" h="29893" extrusionOk="0">
                  <a:moveTo>
                    <a:pt x="21172" y="5535"/>
                  </a:moveTo>
                  <a:cubicBezTo>
                    <a:pt x="5944" y="0"/>
                    <a:pt x="0" y="22180"/>
                    <a:pt x="12901" y="26858"/>
                  </a:cubicBezTo>
                  <a:cubicBezTo>
                    <a:pt x="21271" y="29893"/>
                    <a:pt x="26898" y="26449"/>
                    <a:pt x="28831" y="19340"/>
                  </a:cubicBezTo>
                  <a:cubicBezTo>
                    <a:pt x="30503" y="12359"/>
                    <a:pt x="26864" y="7596"/>
                    <a:pt x="21172" y="55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24"/>
            <p:cNvSpPr/>
            <p:nvPr/>
          </p:nvSpPr>
          <p:spPr>
            <a:xfrm>
              <a:off x="4596500" y="-2035525"/>
              <a:ext cx="561475" cy="207475"/>
            </a:xfrm>
            <a:custGeom>
              <a:avLst/>
              <a:gdLst/>
              <a:ahLst/>
              <a:cxnLst/>
              <a:rect l="l" t="t" r="r" b="b"/>
              <a:pathLst>
                <a:path w="22459" h="8299" extrusionOk="0">
                  <a:moveTo>
                    <a:pt x="332" y="1"/>
                  </a:moveTo>
                  <a:cubicBezTo>
                    <a:pt x="260" y="1"/>
                    <a:pt x="188" y="28"/>
                    <a:pt x="128" y="88"/>
                  </a:cubicBezTo>
                  <a:cubicBezTo>
                    <a:pt x="19" y="197"/>
                    <a:pt x="1" y="410"/>
                    <a:pt x="128" y="517"/>
                  </a:cubicBezTo>
                  <a:cubicBezTo>
                    <a:pt x="2030" y="2117"/>
                    <a:pt x="4183" y="3387"/>
                    <a:pt x="6442" y="4417"/>
                  </a:cubicBezTo>
                  <a:cubicBezTo>
                    <a:pt x="8701" y="5449"/>
                    <a:pt x="11057" y="6251"/>
                    <a:pt x="13437" y="6950"/>
                  </a:cubicBezTo>
                  <a:cubicBezTo>
                    <a:pt x="14725" y="7329"/>
                    <a:pt x="16023" y="7670"/>
                    <a:pt x="17345" y="7905"/>
                  </a:cubicBezTo>
                  <a:cubicBezTo>
                    <a:pt x="18674" y="8141"/>
                    <a:pt x="20020" y="8274"/>
                    <a:pt x="21370" y="8296"/>
                  </a:cubicBezTo>
                  <a:cubicBezTo>
                    <a:pt x="21481" y="8298"/>
                    <a:pt x="21592" y="8299"/>
                    <a:pt x="21702" y="8299"/>
                  </a:cubicBezTo>
                  <a:cubicBezTo>
                    <a:pt x="21854" y="8299"/>
                    <a:pt x="22005" y="8298"/>
                    <a:pt x="22156" y="8296"/>
                  </a:cubicBezTo>
                  <a:cubicBezTo>
                    <a:pt x="22321" y="8292"/>
                    <a:pt x="22458" y="8159"/>
                    <a:pt x="22458" y="7992"/>
                  </a:cubicBezTo>
                  <a:cubicBezTo>
                    <a:pt x="22458" y="7830"/>
                    <a:pt x="22323" y="7690"/>
                    <a:pt x="22160" y="7690"/>
                  </a:cubicBezTo>
                  <a:cubicBezTo>
                    <a:pt x="22159" y="7690"/>
                    <a:pt x="22157" y="7690"/>
                    <a:pt x="22156" y="7690"/>
                  </a:cubicBezTo>
                  <a:cubicBezTo>
                    <a:pt x="22027" y="7692"/>
                    <a:pt x="21897" y="7693"/>
                    <a:pt x="21767" y="7693"/>
                  </a:cubicBezTo>
                  <a:cubicBezTo>
                    <a:pt x="20565" y="7693"/>
                    <a:pt x="19360" y="7608"/>
                    <a:pt x="18176" y="7430"/>
                  </a:cubicBezTo>
                  <a:cubicBezTo>
                    <a:pt x="16829" y="7228"/>
                    <a:pt x="15501" y="6914"/>
                    <a:pt x="14193" y="6539"/>
                  </a:cubicBezTo>
                  <a:cubicBezTo>
                    <a:pt x="11839" y="5866"/>
                    <a:pt x="9487" y="5098"/>
                    <a:pt x="7256" y="4121"/>
                  </a:cubicBezTo>
                  <a:cubicBezTo>
                    <a:pt x="5011" y="3139"/>
                    <a:pt x="2830" y="1926"/>
                    <a:pt x="928" y="394"/>
                  </a:cubicBezTo>
                  <a:cubicBezTo>
                    <a:pt x="803" y="293"/>
                    <a:pt x="678" y="190"/>
                    <a:pt x="555" y="88"/>
                  </a:cubicBezTo>
                  <a:cubicBezTo>
                    <a:pt x="490" y="32"/>
                    <a:pt x="411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24"/>
            <p:cNvSpPr/>
            <p:nvPr/>
          </p:nvSpPr>
          <p:spPr>
            <a:xfrm>
              <a:off x="4743625" y="-2221450"/>
              <a:ext cx="220325" cy="543975"/>
            </a:xfrm>
            <a:custGeom>
              <a:avLst/>
              <a:gdLst/>
              <a:ahLst/>
              <a:cxnLst/>
              <a:rect l="l" t="t" r="r" b="b"/>
              <a:pathLst>
                <a:path w="8813" h="21759" extrusionOk="0">
                  <a:moveTo>
                    <a:pt x="8480" y="0"/>
                  </a:moveTo>
                  <a:cubicBezTo>
                    <a:pt x="8402" y="0"/>
                    <a:pt x="8323" y="31"/>
                    <a:pt x="8260" y="88"/>
                  </a:cubicBezTo>
                  <a:cubicBezTo>
                    <a:pt x="7333" y="916"/>
                    <a:pt x="6535" y="1884"/>
                    <a:pt x="5853" y="2924"/>
                  </a:cubicBezTo>
                  <a:cubicBezTo>
                    <a:pt x="5158" y="3986"/>
                    <a:pt x="4628" y="5134"/>
                    <a:pt x="4098" y="6283"/>
                  </a:cubicBezTo>
                  <a:cubicBezTo>
                    <a:pt x="2949" y="8778"/>
                    <a:pt x="1958" y="11354"/>
                    <a:pt x="1297" y="14022"/>
                  </a:cubicBezTo>
                  <a:cubicBezTo>
                    <a:pt x="696" y="16443"/>
                    <a:pt x="368" y="18910"/>
                    <a:pt x="25" y="21377"/>
                  </a:cubicBezTo>
                  <a:cubicBezTo>
                    <a:pt x="1" y="21540"/>
                    <a:pt x="61" y="21701"/>
                    <a:pt x="237" y="21749"/>
                  </a:cubicBezTo>
                  <a:cubicBezTo>
                    <a:pt x="259" y="21756"/>
                    <a:pt x="283" y="21758"/>
                    <a:pt x="308" y="21758"/>
                  </a:cubicBezTo>
                  <a:cubicBezTo>
                    <a:pt x="440" y="21758"/>
                    <a:pt x="589" y="21675"/>
                    <a:pt x="607" y="21538"/>
                  </a:cubicBezTo>
                  <a:cubicBezTo>
                    <a:pt x="797" y="20182"/>
                    <a:pt x="974" y="18823"/>
                    <a:pt x="1200" y="17473"/>
                  </a:cubicBezTo>
                  <a:cubicBezTo>
                    <a:pt x="1424" y="16139"/>
                    <a:pt x="1704" y="14814"/>
                    <a:pt x="2054" y="13508"/>
                  </a:cubicBezTo>
                  <a:cubicBezTo>
                    <a:pt x="2762" y="10878"/>
                    <a:pt x="3786" y="8343"/>
                    <a:pt x="4951" y="5884"/>
                  </a:cubicBezTo>
                  <a:cubicBezTo>
                    <a:pt x="5186" y="5388"/>
                    <a:pt x="5414" y="4891"/>
                    <a:pt x="5676" y="4405"/>
                  </a:cubicBezTo>
                  <a:cubicBezTo>
                    <a:pt x="5940" y="3917"/>
                    <a:pt x="6228" y="3441"/>
                    <a:pt x="6541" y="2982"/>
                  </a:cubicBezTo>
                  <a:cubicBezTo>
                    <a:pt x="7153" y="2079"/>
                    <a:pt x="7869" y="1249"/>
                    <a:pt x="8689" y="515"/>
                  </a:cubicBezTo>
                  <a:cubicBezTo>
                    <a:pt x="8812" y="406"/>
                    <a:pt x="8800" y="199"/>
                    <a:pt x="8689" y="88"/>
                  </a:cubicBezTo>
                  <a:cubicBezTo>
                    <a:pt x="8629" y="28"/>
                    <a:pt x="8555" y="0"/>
                    <a:pt x="8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24"/>
            <p:cNvSpPr/>
            <p:nvPr/>
          </p:nvSpPr>
          <p:spPr>
            <a:xfrm>
              <a:off x="4765800" y="-2238300"/>
              <a:ext cx="341525" cy="264600"/>
            </a:xfrm>
            <a:custGeom>
              <a:avLst/>
              <a:gdLst/>
              <a:ahLst/>
              <a:cxnLst/>
              <a:rect l="l" t="t" r="r" b="b"/>
              <a:pathLst>
                <a:path w="13661" h="10584" extrusionOk="0">
                  <a:moveTo>
                    <a:pt x="696" y="6669"/>
                  </a:moveTo>
                  <a:lnTo>
                    <a:pt x="696" y="6669"/>
                  </a:lnTo>
                  <a:cubicBezTo>
                    <a:pt x="697" y="6676"/>
                    <a:pt x="697" y="6679"/>
                    <a:pt x="697" y="6679"/>
                  </a:cubicBezTo>
                  <a:lnTo>
                    <a:pt x="697" y="6679"/>
                  </a:lnTo>
                  <a:cubicBezTo>
                    <a:pt x="697" y="6679"/>
                    <a:pt x="697" y="6675"/>
                    <a:pt x="696" y="6669"/>
                  </a:cubicBezTo>
                  <a:close/>
                  <a:moveTo>
                    <a:pt x="1680" y="1"/>
                  </a:moveTo>
                  <a:cubicBezTo>
                    <a:pt x="1548" y="1"/>
                    <a:pt x="1429" y="91"/>
                    <a:pt x="1389" y="224"/>
                  </a:cubicBezTo>
                  <a:cubicBezTo>
                    <a:pt x="865" y="1937"/>
                    <a:pt x="200" y="3632"/>
                    <a:pt x="65" y="5436"/>
                  </a:cubicBezTo>
                  <a:cubicBezTo>
                    <a:pt x="0" y="6320"/>
                    <a:pt x="97" y="7217"/>
                    <a:pt x="464" y="8031"/>
                  </a:cubicBezTo>
                  <a:cubicBezTo>
                    <a:pt x="879" y="8946"/>
                    <a:pt x="1663" y="9599"/>
                    <a:pt x="2546" y="10041"/>
                  </a:cubicBezTo>
                  <a:cubicBezTo>
                    <a:pt x="3126" y="10333"/>
                    <a:pt x="3745" y="10526"/>
                    <a:pt x="4396" y="10575"/>
                  </a:cubicBezTo>
                  <a:cubicBezTo>
                    <a:pt x="4482" y="10581"/>
                    <a:pt x="4568" y="10584"/>
                    <a:pt x="4653" y="10584"/>
                  </a:cubicBezTo>
                  <a:cubicBezTo>
                    <a:pt x="5189" y="10584"/>
                    <a:pt x="5726" y="10468"/>
                    <a:pt x="6226" y="10279"/>
                  </a:cubicBezTo>
                  <a:cubicBezTo>
                    <a:pt x="6780" y="10067"/>
                    <a:pt x="7272" y="9775"/>
                    <a:pt x="7726" y="9394"/>
                  </a:cubicBezTo>
                  <a:cubicBezTo>
                    <a:pt x="8115" y="9065"/>
                    <a:pt x="8455" y="8684"/>
                    <a:pt x="8778" y="8291"/>
                  </a:cubicBezTo>
                  <a:cubicBezTo>
                    <a:pt x="9374" y="7570"/>
                    <a:pt x="9916" y="6798"/>
                    <a:pt x="10606" y="6157"/>
                  </a:cubicBezTo>
                  <a:cubicBezTo>
                    <a:pt x="10775" y="6002"/>
                    <a:pt x="10934" y="5871"/>
                    <a:pt x="11089" y="5760"/>
                  </a:cubicBezTo>
                  <a:cubicBezTo>
                    <a:pt x="11307" y="5605"/>
                    <a:pt x="11539" y="5464"/>
                    <a:pt x="11769" y="5327"/>
                  </a:cubicBezTo>
                  <a:cubicBezTo>
                    <a:pt x="12252" y="5041"/>
                    <a:pt x="12813" y="4781"/>
                    <a:pt x="13359" y="4730"/>
                  </a:cubicBezTo>
                  <a:cubicBezTo>
                    <a:pt x="13522" y="4716"/>
                    <a:pt x="13661" y="4603"/>
                    <a:pt x="13661" y="4428"/>
                  </a:cubicBezTo>
                  <a:cubicBezTo>
                    <a:pt x="13661" y="4282"/>
                    <a:pt x="13534" y="4124"/>
                    <a:pt x="13381" y="4124"/>
                  </a:cubicBezTo>
                  <a:cubicBezTo>
                    <a:pt x="13374" y="4124"/>
                    <a:pt x="13366" y="4125"/>
                    <a:pt x="13359" y="4126"/>
                  </a:cubicBezTo>
                  <a:cubicBezTo>
                    <a:pt x="12677" y="4188"/>
                    <a:pt x="12047" y="4462"/>
                    <a:pt x="11462" y="4805"/>
                  </a:cubicBezTo>
                  <a:cubicBezTo>
                    <a:pt x="10978" y="5089"/>
                    <a:pt x="10519" y="5405"/>
                    <a:pt x="10112" y="5792"/>
                  </a:cubicBezTo>
                  <a:cubicBezTo>
                    <a:pt x="9360" y="6502"/>
                    <a:pt x="8786" y="7368"/>
                    <a:pt x="8111" y="8146"/>
                  </a:cubicBezTo>
                  <a:cubicBezTo>
                    <a:pt x="7943" y="8338"/>
                    <a:pt x="7770" y="8525"/>
                    <a:pt x="7589" y="8701"/>
                  </a:cubicBezTo>
                  <a:cubicBezTo>
                    <a:pt x="7502" y="8785"/>
                    <a:pt x="7411" y="8866"/>
                    <a:pt x="7318" y="8946"/>
                  </a:cubicBezTo>
                  <a:cubicBezTo>
                    <a:pt x="7208" y="9043"/>
                    <a:pt x="7147" y="9087"/>
                    <a:pt x="7048" y="9160"/>
                  </a:cubicBezTo>
                  <a:cubicBezTo>
                    <a:pt x="6581" y="9501"/>
                    <a:pt x="6045" y="9738"/>
                    <a:pt x="5482" y="9878"/>
                  </a:cubicBezTo>
                  <a:cubicBezTo>
                    <a:pt x="5212" y="9944"/>
                    <a:pt x="4937" y="9976"/>
                    <a:pt x="4661" y="9976"/>
                  </a:cubicBezTo>
                  <a:cubicBezTo>
                    <a:pt x="4375" y="9976"/>
                    <a:pt x="4089" y="9941"/>
                    <a:pt x="3810" y="9874"/>
                  </a:cubicBezTo>
                  <a:cubicBezTo>
                    <a:pt x="3225" y="9732"/>
                    <a:pt x="2667" y="9462"/>
                    <a:pt x="2171" y="9124"/>
                  </a:cubicBezTo>
                  <a:cubicBezTo>
                    <a:pt x="2123" y="9092"/>
                    <a:pt x="2074" y="9057"/>
                    <a:pt x="2028" y="9021"/>
                  </a:cubicBezTo>
                  <a:cubicBezTo>
                    <a:pt x="2025" y="9019"/>
                    <a:pt x="2022" y="9017"/>
                    <a:pt x="2019" y="9015"/>
                  </a:cubicBezTo>
                  <a:lnTo>
                    <a:pt x="2019" y="9015"/>
                  </a:lnTo>
                  <a:cubicBezTo>
                    <a:pt x="2015" y="9012"/>
                    <a:pt x="2009" y="9006"/>
                    <a:pt x="2000" y="8999"/>
                  </a:cubicBezTo>
                  <a:cubicBezTo>
                    <a:pt x="1978" y="8983"/>
                    <a:pt x="1955" y="8965"/>
                    <a:pt x="1933" y="8946"/>
                  </a:cubicBezTo>
                  <a:cubicBezTo>
                    <a:pt x="1841" y="8872"/>
                    <a:pt x="1754" y="8791"/>
                    <a:pt x="1669" y="8707"/>
                  </a:cubicBezTo>
                  <a:cubicBezTo>
                    <a:pt x="1593" y="8632"/>
                    <a:pt x="1522" y="8553"/>
                    <a:pt x="1454" y="8473"/>
                  </a:cubicBezTo>
                  <a:cubicBezTo>
                    <a:pt x="1435" y="8455"/>
                    <a:pt x="1419" y="8434"/>
                    <a:pt x="1403" y="8414"/>
                  </a:cubicBezTo>
                  <a:cubicBezTo>
                    <a:pt x="1399" y="8409"/>
                    <a:pt x="1371" y="8372"/>
                    <a:pt x="1371" y="8372"/>
                  </a:cubicBezTo>
                  <a:lnTo>
                    <a:pt x="1371" y="8372"/>
                  </a:lnTo>
                  <a:cubicBezTo>
                    <a:pt x="1371" y="8372"/>
                    <a:pt x="1371" y="8372"/>
                    <a:pt x="1372" y="8373"/>
                  </a:cubicBezTo>
                  <a:lnTo>
                    <a:pt x="1372" y="8373"/>
                  </a:lnTo>
                  <a:cubicBezTo>
                    <a:pt x="1341" y="8332"/>
                    <a:pt x="1312" y="8290"/>
                    <a:pt x="1282" y="8249"/>
                  </a:cubicBezTo>
                  <a:cubicBezTo>
                    <a:pt x="1165" y="8076"/>
                    <a:pt x="1065" y="7892"/>
                    <a:pt x="978" y="7703"/>
                  </a:cubicBezTo>
                  <a:cubicBezTo>
                    <a:pt x="976" y="7697"/>
                    <a:pt x="964" y="7672"/>
                    <a:pt x="959" y="7661"/>
                  </a:cubicBezTo>
                  <a:lnTo>
                    <a:pt x="959" y="7661"/>
                  </a:lnTo>
                  <a:cubicBezTo>
                    <a:pt x="953" y="7646"/>
                    <a:pt x="947" y="7630"/>
                    <a:pt x="942" y="7614"/>
                  </a:cubicBezTo>
                  <a:cubicBezTo>
                    <a:pt x="924" y="7570"/>
                    <a:pt x="905" y="7522"/>
                    <a:pt x="889" y="7475"/>
                  </a:cubicBezTo>
                  <a:cubicBezTo>
                    <a:pt x="853" y="7374"/>
                    <a:pt x="823" y="7272"/>
                    <a:pt x="795" y="7167"/>
                  </a:cubicBezTo>
                  <a:cubicBezTo>
                    <a:pt x="770" y="7070"/>
                    <a:pt x="748" y="6973"/>
                    <a:pt x="730" y="6875"/>
                  </a:cubicBezTo>
                  <a:cubicBezTo>
                    <a:pt x="720" y="6824"/>
                    <a:pt x="712" y="6776"/>
                    <a:pt x="704" y="6725"/>
                  </a:cubicBezTo>
                  <a:cubicBezTo>
                    <a:pt x="700" y="6701"/>
                    <a:pt x="696" y="6676"/>
                    <a:pt x="694" y="6652"/>
                  </a:cubicBezTo>
                  <a:lnTo>
                    <a:pt x="694" y="6652"/>
                  </a:lnTo>
                  <a:cubicBezTo>
                    <a:pt x="695" y="6658"/>
                    <a:pt x="695" y="6664"/>
                    <a:pt x="696" y="6669"/>
                  </a:cubicBezTo>
                  <a:lnTo>
                    <a:pt x="696" y="6669"/>
                  </a:lnTo>
                  <a:cubicBezTo>
                    <a:pt x="696" y="6664"/>
                    <a:pt x="695" y="6659"/>
                    <a:pt x="694" y="6651"/>
                  </a:cubicBezTo>
                  <a:lnTo>
                    <a:pt x="694" y="6651"/>
                  </a:lnTo>
                  <a:cubicBezTo>
                    <a:pt x="694" y="6651"/>
                    <a:pt x="694" y="6651"/>
                    <a:pt x="694" y="6652"/>
                  </a:cubicBezTo>
                  <a:lnTo>
                    <a:pt x="694" y="6652"/>
                  </a:lnTo>
                  <a:cubicBezTo>
                    <a:pt x="691" y="6633"/>
                    <a:pt x="689" y="6611"/>
                    <a:pt x="688" y="6607"/>
                  </a:cubicBezTo>
                  <a:cubicBezTo>
                    <a:pt x="664" y="6393"/>
                    <a:pt x="653" y="6177"/>
                    <a:pt x="651" y="5964"/>
                  </a:cubicBezTo>
                  <a:cubicBezTo>
                    <a:pt x="651" y="5742"/>
                    <a:pt x="664" y="5522"/>
                    <a:pt x="682" y="5303"/>
                  </a:cubicBezTo>
                  <a:cubicBezTo>
                    <a:pt x="692" y="5196"/>
                    <a:pt x="704" y="5089"/>
                    <a:pt x="718" y="4982"/>
                  </a:cubicBezTo>
                  <a:cubicBezTo>
                    <a:pt x="718" y="4976"/>
                    <a:pt x="723" y="4939"/>
                    <a:pt x="724" y="4929"/>
                  </a:cubicBezTo>
                  <a:lnTo>
                    <a:pt x="724" y="4929"/>
                  </a:lnTo>
                  <a:cubicBezTo>
                    <a:pt x="727" y="4911"/>
                    <a:pt x="729" y="4893"/>
                    <a:pt x="732" y="4873"/>
                  </a:cubicBezTo>
                  <a:cubicBezTo>
                    <a:pt x="742" y="4811"/>
                    <a:pt x="752" y="4748"/>
                    <a:pt x="762" y="4686"/>
                  </a:cubicBezTo>
                  <a:cubicBezTo>
                    <a:pt x="1002" y="3209"/>
                    <a:pt x="1538" y="1808"/>
                    <a:pt x="1974" y="383"/>
                  </a:cubicBezTo>
                  <a:cubicBezTo>
                    <a:pt x="2022" y="226"/>
                    <a:pt x="1917" y="54"/>
                    <a:pt x="1762" y="12"/>
                  </a:cubicBezTo>
                  <a:cubicBezTo>
                    <a:pt x="1735" y="4"/>
                    <a:pt x="1707" y="1"/>
                    <a:pt x="1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24"/>
            <p:cNvSpPr/>
            <p:nvPr/>
          </p:nvSpPr>
          <p:spPr>
            <a:xfrm>
              <a:off x="4654100" y="-1855625"/>
              <a:ext cx="262025" cy="208900"/>
            </a:xfrm>
            <a:custGeom>
              <a:avLst/>
              <a:gdLst/>
              <a:ahLst/>
              <a:cxnLst/>
              <a:rect l="l" t="t" r="r" b="b"/>
              <a:pathLst>
                <a:path w="10481" h="8356" extrusionOk="0">
                  <a:moveTo>
                    <a:pt x="3874" y="1"/>
                  </a:moveTo>
                  <a:cubicBezTo>
                    <a:pt x="3747" y="1"/>
                    <a:pt x="3621" y="7"/>
                    <a:pt x="3495" y="20"/>
                  </a:cubicBezTo>
                  <a:cubicBezTo>
                    <a:pt x="2870" y="87"/>
                    <a:pt x="2318" y="333"/>
                    <a:pt x="1824" y="716"/>
                  </a:cubicBezTo>
                  <a:cubicBezTo>
                    <a:pt x="692" y="1590"/>
                    <a:pt x="510" y="3108"/>
                    <a:pt x="57" y="4367"/>
                  </a:cubicBezTo>
                  <a:cubicBezTo>
                    <a:pt x="0" y="4523"/>
                    <a:pt x="117" y="4700"/>
                    <a:pt x="268" y="4740"/>
                  </a:cubicBezTo>
                  <a:cubicBezTo>
                    <a:pt x="296" y="4748"/>
                    <a:pt x="323" y="4752"/>
                    <a:pt x="349" y="4752"/>
                  </a:cubicBezTo>
                  <a:cubicBezTo>
                    <a:pt x="482" y="4752"/>
                    <a:pt x="594" y="4658"/>
                    <a:pt x="641" y="4529"/>
                  </a:cubicBezTo>
                  <a:cubicBezTo>
                    <a:pt x="811" y="4057"/>
                    <a:pt x="937" y="3571"/>
                    <a:pt x="1087" y="3094"/>
                  </a:cubicBezTo>
                  <a:cubicBezTo>
                    <a:pt x="1161" y="2856"/>
                    <a:pt x="1242" y="2620"/>
                    <a:pt x="1339" y="2390"/>
                  </a:cubicBezTo>
                  <a:lnTo>
                    <a:pt x="1339" y="2390"/>
                  </a:lnTo>
                  <a:cubicBezTo>
                    <a:pt x="1333" y="2403"/>
                    <a:pt x="1331" y="2408"/>
                    <a:pt x="1331" y="2408"/>
                  </a:cubicBezTo>
                  <a:cubicBezTo>
                    <a:pt x="1330" y="2408"/>
                    <a:pt x="1353" y="2356"/>
                    <a:pt x="1355" y="2354"/>
                  </a:cubicBezTo>
                  <a:cubicBezTo>
                    <a:pt x="1367" y="2328"/>
                    <a:pt x="1379" y="2300"/>
                    <a:pt x="1391" y="2273"/>
                  </a:cubicBezTo>
                  <a:cubicBezTo>
                    <a:pt x="1415" y="2221"/>
                    <a:pt x="1441" y="2167"/>
                    <a:pt x="1470" y="2116"/>
                  </a:cubicBezTo>
                  <a:cubicBezTo>
                    <a:pt x="1526" y="2001"/>
                    <a:pt x="1590" y="1893"/>
                    <a:pt x="1659" y="1786"/>
                  </a:cubicBezTo>
                  <a:cubicBezTo>
                    <a:pt x="1788" y="1588"/>
                    <a:pt x="1913" y="1441"/>
                    <a:pt x="2110" y="1262"/>
                  </a:cubicBezTo>
                  <a:cubicBezTo>
                    <a:pt x="2215" y="1167"/>
                    <a:pt x="2258" y="1137"/>
                    <a:pt x="2370" y="1062"/>
                  </a:cubicBezTo>
                  <a:cubicBezTo>
                    <a:pt x="2495" y="978"/>
                    <a:pt x="2624" y="903"/>
                    <a:pt x="2757" y="836"/>
                  </a:cubicBezTo>
                  <a:cubicBezTo>
                    <a:pt x="3094" y="670"/>
                    <a:pt x="3470" y="607"/>
                    <a:pt x="3857" y="607"/>
                  </a:cubicBezTo>
                  <a:cubicBezTo>
                    <a:pt x="4024" y="607"/>
                    <a:pt x="4192" y="619"/>
                    <a:pt x="4360" y="639"/>
                  </a:cubicBezTo>
                  <a:cubicBezTo>
                    <a:pt x="4450" y="649"/>
                    <a:pt x="4612" y="679"/>
                    <a:pt x="4733" y="703"/>
                  </a:cubicBezTo>
                  <a:cubicBezTo>
                    <a:pt x="4884" y="736"/>
                    <a:pt x="5033" y="774"/>
                    <a:pt x="5182" y="816"/>
                  </a:cubicBezTo>
                  <a:cubicBezTo>
                    <a:pt x="5464" y="897"/>
                    <a:pt x="5740" y="996"/>
                    <a:pt x="6014" y="1100"/>
                  </a:cubicBezTo>
                  <a:cubicBezTo>
                    <a:pt x="6278" y="1203"/>
                    <a:pt x="6454" y="1274"/>
                    <a:pt x="6708" y="1395"/>
                  </a:cubicBezTo>
                  <a:cubicBezTo>
                    <a:pt x="6923" y="1498"/>
                    <a:pt x="7133" y="1612"/>
                    <a:pt x="7336" y="1741"/>
                  </a:cubicBezTo>
                  <a:cubicBezTo>
                    <a:pt x="7427" y="1800"/>
                    <a:pt x="7516" y="1862"/>
                    <a:pt x="7602" y="1929"/>
                  </a:cubicBezTo>
                  <a:cubicBezTo>
                    <a:pt x="7611" y="1935"/>
                    <a:pt x="7617" y="1940"/>
                    <a:pt x="7621" y="1942"/>
                  </a:cubicBezTo>
                  <a:lnTo>
                    <a:pt x="7621" y="1942"/>
                  </a:lnTo>
                  <a:cubicBezTo>
                    <a:pt x="7623" y="1944"/>
                    <a:pt x="7625" y="1945"/>
                    <a:pt x="7627" y="1947"/>
                  </a:cubicBezTo>
                  <a:cubicBezTo>
                    <a:pt x="7647" y="1963"/>
                    <a:pt x="7667" y="1979"/>
                    <a:pt x="7687" y="1995"/>
                  </a:cubicBezTo>
                  <a:cubicBezTo>
                    <a:pt x="7733" y="2036"/>
                    <a:pt x="7780" y="2076"/>
                    <a:pt x="7826" y="2116"/>
                  </a:cubicBezTo>
                  <a:cubicBezTo>
                    <a:pt x="7903" y="2187"/>
                    <a:pt x="7975" y="2261"/>
                    <a:pt x="8046" y="2338"/>
                  </a:cubicBezTo>
                  <a:cubicBezTo>
                    <a:pt x="8080" y="2376"/>
                    <a:pt x="8114" y="2417"/>
                    <a:pt x="8147" y="2457"/>
                  </a:cubicBezTo>
                  <a:cubicBezTo>
                    <a:pt x="8158" y="2471"/>
                    <a:pt x="8170" y="2486"/>
                    <a:pt x="8181" y="2500"/>
                  </a:cubicBezTo>
                  <a:lnTo>
                    <a:pt x="8181" y="2500"/>
                  </a:lnTo>
                  <a:cubicBezTo>
                    <a:pt x="8182" y="2502"/>
                    <a:pt x="8221" y="2554"/>
                    <a:pt x="8225" y="2560"/>
                  </a:cubicBezTo>
                  <a:cubicBezTo>
                    <a:pt x="8358" y="2741"/>
                    <a:pt x="8467" y="2939"/>
                    <a:pt x="8560" y="3142"/>
                  </a:cubicBezTo>
                  <a:cubicBezTo>
                    <a:pt x="8561" y="3145"/>
                    <a:pt x="8582" y="3193"/>
                    <a:pt x="8582" y="3193"/>
                  </a:cubicBezTo>
                  <a:cubicBezTo>
                    <a:pt x="8582" y="3193"/>
                    <a:pt x="8580" y="3187"/>
                    <a:pt x="8574" y="3172"/>
                  </a:cubicBezTo>
                  <a:lnTo>
                    <a:pt x="8574" y="3172"/>
                  </a:lnTo>
                  <a:cubicBezTo>
                    <a:pt x="8586" y="3199"/>
                    <a:pt x="8596" y="3225"/>
                    <a:pt x="8606" y="3251"/>
                  </a:cubicBezTo>
                  <a:cubicBezTo>
                    <a:pt x="8628" y="3305"/>
                    <a:pt x="8646" y="3360"/>
                    <a:pt x="8667" y="3414"/>
                  </a:cubicBezTo>
                  <a:cubicBezTo>
                    <a:pt x="8709" y="3539"/>
                    <a:pt x="8745" y="3666"/>
                    <a:pt x="8777" y="3793"/>
                  </a:cubicBezTo>
                  <a:cubicBezTo>
                    <a:pt x="8868" y="4152"/>
                    <a:pt x="8919" y="4523"/>
                    <a:pt x="8979" y="4887"/>
                  </a:cubicBezTo>
                  <a:cubicBezTo>
                    <a:pt x="9041" y="5258"/>
                    <a:pt x="9102" y="5629"/>
                    <a:pt x="9174" y="5998"/>
                  </a:cubicBezTo>
                  <a:cubicBezTo>
                    <a:pt x="9324" y="6762"/>
                    <a:pt x="9539" y="7507"/>
                    <a:pt x="9884" y="8207"/>
                  </a:cubicBezTo>
                  <a:cubicBezTo>
                    <a:pt x="9932" y="8305"/>
                    <a:pt x="10039" y="8356"/>
                    <a:pt x="10145" y="8356"/>
                  </a:cubicBezTo>
                  <a:cubicBezTo>
                    <a:pt x="10199" y="8356"/>
                    <a:pt x="10253" y="8342"/>
                    <a:pt x="10299" y="8316"/>
                  </a:cubicBezTo>
                  <a:cubicBezTo>
                    <a:pt x="10448" y="8229"/>
                    <a:pt x="10480" y="8050"/>
                    <a:pt x="10408" y="7903"/>
                  </a:cubicBezTo>
                  <a:cubicBezTo>
                    <a:pt x="9834" y="6742"/>
                    <a:pt x="9692" y="5440"/>
                    <a:pt x="9471" y="4180"/>
                  </a:cubicBezTo>
                  <a:cubicBezTo>
                    <a:pt x="9376" y="3642"/>
                    <a:pt x="9241" y="3126"/>
                    <a:pt x="8987" y="2638"/>
                  </a:cubicBezTo>
                  <a:cubicBezTo>
                    <a:pt x="8775" y="2237"/>
                    <a:pt x="8481" y="1878"/>
                    <a:pt x="8137" y="1584"/>
                  </a:cubicBezTo>
                  <a:cubicBezTo>
                    <a:pt x="7766" y="1270"/>
                    <a:pt x="7344" y="1024"/>
                    <a:pt x="6903" y="820"/>
                  </a:cubicBezTo>
                  <a:cubicBezTo>
                    <a:pt x="6379" y="578"/>
                    <a:pt x="5831" y="369"/>
                    <a:pt x="5273" y="214"/>
                  </a:cubicBezTo>
                  <a:cubicBezTo>
                    <a:pt x="4821" y="87"/>
                    <a:pt x="4346" y="1"/>
                    <a:pt x="3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24"/>
            <p:cNvSpPr/>
            <p:nvPr/>
          </p:nvSpPr>
          <p:spPr>
            <a:xfrm>
              <a:off x="5071175" y="-2063100"/>
              <a:ext cx="76425" cy="159100"/>
            </a:xfrm>
            <a:custGeom>
              <a:avLst/>
              <a:gdLst/>
              <a:ahLst/>
              <a:cxnLst/>
              <a:rect l="l" t="t" r="r" b="b"/>
              <a:pathLst>
                <a:path w="3057" h="6364" extrusionOk="0">
                  <a:moveTo>
                    <a:pt x="1086" y="2554"/>
                  </a:moveTo>
                  <a:lnTo>
                    <a:pt x="1086" y="2554"/>
                  </a:lnTo>
                  <a:cubicBezTo>
                    <a:pt x="1094" y="2572"/>
                    <a:pt x="1102" y="2589"/>
                    <a:pt x="1109" y="2608"/>
                  </a:cubicBezTo>
                  <a:cubicBezTo>
                    <a:pt x="1101" y="2590"/>
                    <a:pt x="1094" y="2572"/>
                    <a:pt x="1086" y="2554"/>
                  </a:cubicBezTo>
                  <a:close/>
                  <a:moveTo>
                    <a:pt x="955" y="1"/>
                  </a:moveTo>
                  <a:cubicBezTo>
                    <a:pt x="730" y="1"/>
                    <a:pt x="505" y="85"/>
                    <a:pt x="340" y="252"/>
                  </a:cubicBezTo>
                  <a:cubicBezTo>
                    <a:pt x="1" y="588"/>
                    <a:pt x="11" y="1136"/>
                    <a:pt x="340" y="1475"/>
                  </a:cubicBezTo>
                  <a:cubicBezTo>
                    <a:pt x="458" y="1597"/>
                    <a:pt x="571" y="1723"/>
                    <a:pt x="678" y="1856"/>
                  </a:cubicBezTo>
                  <a:lnTo>
                    <a:pt x="678" y="1856"/>
                  </a:lnTo>
                  <a:cubicBezTo>
                    <a:pt x="825" y="2056"/>
                    <a:pt x="953" y="2269"/>
                    <a:pt x="1058" y="2493"/>
                  </a:cubicBezTo>
                  <a:lnTo>
                    <a:pt x="1058" y="2493"/>
                  </a:lnTo>
                  <a:cubicBezTo>
                    <a:pt x="1130" y="2684"/>
                    <a:pt x="1183" y="2880"/>
                    <a:pt x="1218" y="3081"/>
                  </a:cubicBezTo>
                  <a:lnTo>
                    <a:pt x="1218" y="3081"/>
                  </a:lnTo>
                  <a:cubicBezTo>
                    <a:pt x="1240" y="3330"/>
                    <a:pt x="1235" y="3580"/>
                    <a:pt x="1210" y="3829"/>
                  </a:cubicBezTo>
                  <a:lnTo>
                    <a:pt x="1210" y="3829"/>
                  </a:lnTo>
                  <a:cubicBezTo>
                    <a:pt x="1131" y="4323"/>
                    <a:pt x="979" y="4801"/>
                    <a:pt x="799" y="5268"/>
                  </a:cubicBezTo>
                  <a:cubicBezTo>
                    <a:pt x="718" y="5475"/>
                    <a:pt x="779" y="5752"/>
                    <a:pt x="886" y="5935"/>
                  </a:cubicBezTo>
                  <a:cubicBezTo>
                    <a:pt x="999" y="6128"/>
                    <a:pt x="1186" y="6274"/>
                    <a:pt x="1404" y="6332"/>
                  </a:cubicBezTo>
                  <a:cubicBezTo>
                    <a:pt x="1478" y="6353"/>
                    <a:pt x="1555" y="6363"/>
                    <a:pt x="1632" y="6363"/>
                  </a:cubicBezTo>
                  <a:cubicBezTo>
                    <a:pt x="1784" y="6363"/>
                    <a:pt x="1936" y="6323"/>
                    <a:pt x="2069" y="6245"/>
                  </a:cubicBezTo>
                  <a:cubicBezTo>
                    <a:pt x="2278" y="6122"/>
                    <a:pt x="2383" y="5947"/>
                    <a:pt x="2468" y="5729"/>
                  </a:cubicBezTo>
                  <a:cubicBezTo>
                    <a:pt x="2802" y="4861"/>
                    <a:pt x="3056" y="3891"/>
                    <a:pt x="2933" y="2956"/>
                  </a:cubicBezTo>
                  <a:cubicBezTo>
                    <a:pt x="2901" y="2700"/>
                    <a:pt x="2865" y="2452"/>
                    <a:pt x="2788" y="2206"/>
                  </a:cubicBezTo>
                  <a:cubicBezTo>
                    <a:pt x="2710" y="1955"/>
                    <a:pt x="2603" y="1709"/>
                    <a:pt x="2480" y="1473"/>
                  </a:cubicBezTo>
                  <a:cubicBezTo>
                    <a:pt x="2248" y="1023"/>
                    <a:pt x="1916" y="614"/>
                    <a:pt x="1563" y="252"/>
                  </a:cubicBezTo>
                  <a:cubicBezTo>
                    <a:pt x="1400" y="83"/>
                    <a:pt x="1178" y="1"/>
                    <a:pt x="9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3" name="Google Shape;1063;p24"/>
          <p:cNvGrpSpPr/>
          <p:nvPr/>
        </p:nvGrpSpPr>
        <p:grpSpPr>
          <a:xfrm rot="-3620026">
            <a:off x="7457842" y="363769"/>
            <a:ext cx="1191048" cy="1831836"/>
            <a:chOff x="4548600" y="-1249600"/>
            <a:chExt cx="510925" cy="785775"/>
          </a:xfrm>
        </p:grpSpPr>
        <p:sp>
          <p:nvSpPr>
            <p:cNvPr id="1064" name="Google Shape;1064;p24"/>
            <p:cNvSpPr/>
            <p:nvPr/>
          </p:nvSpPr>
          <p:spPr>
            <a:xfrm>
              <a:off x="4860225" y="-1249600"/>
              <a:ext cx="199300" cy="243575"/>
            </a:xfrm>
            <a:custGeom>
              <a:avLst/>
              <a:gdLst/>
              <a:ahLst/>
              <a:cxnLst/>
              <a:rect l="l" t="t" r="r" b="b"/>
              <a:pathLst>
                <a:path w="7972" h="9743" extrusionOk="0">
                  <a:moveTo>
                    <a:pt x="6462" y="9743"/>
                  </a:moveTo>
                  <a:lnTo>
                    <a:pt x="6978" y="8772"/>
                  </a:lnTo>
                  <a:cubicBezTo>
                    <a:pt x="7887" y="1726"/>
                    <a:pt x="7971" y="684"/>
                    <a:pt x="7621" y="492"/>
                  </a:cubicBezTo>
                  <a:cubicBezTo>
                    <a:pt x="6716" y="0"/>
                    <a:pt x="6434" y="712"/>
                    <a:pt x="559" y="5210"/>
                  </a:cubicBezTo>
                  <a:cubicBezTo>
                    <a:pt x="440" y="5426"/>
                    <a:pt x="139" y="5976"/>
                    <a:pt x="0" y="623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24"/>
            <p:cNvSpPr/>
            <p:nvPr/>
          </p:nvSpPr>
          <p:spPr>
            <a:xfrm>
              <a:off x="4548600" y="-1126650"/>
              <a:ext cx="494000" cy="662825"/>
            </a:xfrm>
            <a:custGeom>
              <a:avLst/>
              <a:gdLst/>
              <a:ahLst/>
              <a:cxnLst/>
              <a:rect l="l" t="t" r="r" b="b"/>
              <a:pathLst>
                <a:path w="19760" h="26513" extrusionOk="0">
                  <a:moveTo>
                    <a:pt x="19759" y="4089"/>
                  </a:moveTo>
                  <a:cubicBezTo>
                    <a:pt x="15680" y="2080"/>
                    <a:pt x="13997" y="1175"/>
                    <a:pt x="12828" y="0"/>
                  </a:cubicBezTo>
                  <a:cubicBezTo>
                    <a:pt x="12770" y="46"/>
                    <a:pt x="12715" y="91"/>
                    <a:pt x="12655" y="139"/>
                  </a:cubicBezTo>
                  <a:cubicBezTo>
                    <a:pt x="10448" y="4170"/>
                    <a:pt x="5093" y="13769"/>
                    <a:pt x="2662" y="18441"/>
                  </a:cubicBezTo>
                  <a:cubicBezTo>
                    <a:pt x="732" y="22154"/>
                    <a:pt x="0" y="22127"/>
                    <a:pt x="3047" y="24040"/>
                  </a:cubicBezTo>
                  <a:cubicBezTo>
                    <a:pt x="6095" y="25953"/>
                    <a:pt x="7771" y="26513"/>
                    <a:pt x="8068" y="2613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24"/>
            <p:cNvSpPr/>
            <p:nvPr/>
          </p:nvSpPr>
          <p:spPr>
            <a:xfrm>
              <a:off x="4857150" y="-1129475"/>
              <a:ext cx="193800" cy="108425"/>
            </a:xfrm>
            <a:custGeom>
              <a:avLst/>
              <a:gdLst/>
              <a:ahLst/>
              <a:cxnLst/>
              <a:rect l="l" t="t" r="r" b="b"/>
              <a:pathLst>
                <a:path w="7752" h="4337" extrusionOk="0">
                  <a:moveTo>
                    <a:pt x="290" y="0"/>
                  </a:moveTo>
                  <a:cubicBezTo>
                    <a:pt x="228" y="0"/>
                    <a:pt x="167" y="23"/>
                    <a:pt x="113" y="77"/>
                  </a:cubicBezTo>
                  <a:cubicBezTo>
                    <a:pt x="21" y="170"/>
                    <a:pt x="0" y="363"/>
                    <a:pt x="113" y="452"/>
                  </a:cubicBezTo>
                  <a:cubicBezTo>
                    <a:pt x="1919" y="1871"/>
                    <a:pt x="3991" y="2860"/>
                    <a:pt x="6085" y="3773"/>
                  </a:cubicBezTo>
                  <a:cubicBezTo>
                    <a:pt x="6496" y="3952"/>
                    <a:pt x="6909" y="4128"/>
                    <a:pt x="7322" y="4305"/>
                  </a:cubicBezTo>
                  <a:cubicBezTo>
                    <a:pt x="7369" y="4326"/>
                    <a:pt x="7418" y="4337"/>
                    <a:pt x="7465" y="4337"/>
                  </a:cubicBezTo>
                  <a:cubicBezTo>
                    <a:pt x="7552" y="4337"/>
                    <a:pt x="7634" y="4298"/>
                    <a:pt x="7685" y="4210"/>
                  </a:cubicBezTo>
                  <a:cubicBezTo>
                    <a:pt x="7752" y="4098"/>
                    <a:pt x="7724" y="3904"/>
                    <a:pt x="7591" y="3846"/>
                  </a:cubicBezTo>
                  <a:cubicBezTo>
                    <a:pt x="5499" y="2949"/>
                    <a:pt x="3384" y="2058"/>
                    <a:pt x="1484" y="792"/>
                  </a:cubicBezTo>
                  <a:cubicBezTo>
                    <a:pt x="1143" y="567"/>
                    <a:pt x="811" y="329"/>
                    <a:pt x="490" y="77"/>
                  </a:cubicBezTo>
                  <a:cubicBezTo>
                    <a:pt x="430" y="29"/>
                    <a:pt x="360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4836300" y="-1089700"/>
              <a:ext cx="189150" cy="109550"/>
            </a:xfrm>
            <a:custGeom>
              <a:avLst/>
              <a:gdLst/>
              <a:ahLst/>
              <a:cxnLst/>
              <a:rect l="l" t="t" r="r" b="b"/>
              <a:pathLst>
                <a:path w="7566" h="4382" extrusionOk="0">
                  <a:moveTo>
                    <a:pt x="320" y="1"/>
                  </a:moveTo>
                  <a:cubicBezTo>
                    <a:pt x="224" y="1"/>
                    <a:pt x="124" y="57"/>
                    <a:pt x="79" y="134"/>
                  </a:cubicBezTo>
                  <a:cubicBezTo>
                    <a:pt x="0" y="271"/>
                    <a:pt x="59" y="413"/>
                    <a:pt x="175" y="499"/>
                  </a:cubicBezTo>
                  <a:cubicBezTo>
                    <a:pt x="2005" y="1874"/>
                    <a:pt x="4073" y="2883"/>
                    <a:pt x="6131" y="3869"/>
                  </a:cubicBezTo>
                  <a:cubicBezTo>
                    <a:pt x="6466" y="4028"/>
                    <a:pt x="6800" y="4187"/>
                    <a:pt x="7133" y="4349"/>
                  </a:cubicBezTo>
                  <a:cubicBezTo>
                    <a:pt x="7178" y="4370"/>
                    <a:pt x="7226" y="4381"/>
                    <a:pt x="7273" y="4381"/>
                  </a:cubicBezTo>
                  <a:cubicBezTo>
                    <a:pt x="7362" y="4381"/>
                    <a:pt x="7446" y="4341"/>
                    <a:pt x="7497" y="4254"/>
                  </a:cubicBezTo>
                  <a:cubicBezTo>
                    <a:pt x="7566" y="4137"/>
                    <a:pt x="7532" y="3954"/>
                    <a:pt x="7403" y="3889"/>
                  </a:cubicBezTo>
                  <a:cubicBezTo>
                    <a:pt x="5349" y="2902"/>
                    <a:pt x="3265" y="1950"/>
                    <a:pt x="1360" y="687"/>
                  </a:cubicBezTo>
                  <a:cubicBezTo>
                    <a:pt x="1048" y="481"/>
                    <a:pt x="742" y="265"/>
                    <a:pt x="443" y="40"/>
                  </a:cubicBezTo>
                  <a:cubicBezTo>
                    <a:pt x="407" y="12"/>
                    <a:pt x="364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24"/>
            <p:cNvSpPr/>
            <p:nvPr/>
          </p:nvSpPr>
          <p:spPr>
            <a:xfrm>
              <a:off x="4591925" y="-642600"/>
              <a:ext cx="202175" cy="118050"/>
            </a:xfrm>
            <a:custGeom>
              <a:avLst/>
              <a:gdLst/>
              <a:ahLst/>
              <a:cxnLst/>
              <a:rect l="l" t="t" r="r" b="b"/>
              <a:pathLst>
                <a:path w="8087" h="4722" extrusionOk="0">
                  <a:moveTo>
                    <a:pt x="291" y="1"/>
                  </a:moveTo>
                  <a:cubicBezTo>
                    <a:pt x="229" y="1"/>
                    <a:pt x="168" y="24"/>
                    <a:pt x="115" y="77"/>
                  </a:cubicBezTo>
                  <a:cubicBezTo>
                    <a:pt x="22" y="169"/>
                    <a:pt x="0" y="363"/>
                    <a:pt x="115" y="452"/>
                  </a:cubicBezTo>
                  <a:cubicBezTo>
                    <a:pt x="1875" y="1828"/>
                    <a:pt x="3793" y="3025"/>
                    <a:pt x="5825" y="3954"/>
                  </a:cubicBezTo>
                  <a:cubicBezTo>
                    <a:pt x="6444" y="4239"/>
                    <a:pt x="7074" y="4495"/>
                    <a:pt x="7719" y="4710"/>
                  </a:cubicBezTo>
                  <a:cubicBezTo>
                    <a:pt x="7742" y="4718"/>
                    <a:pt x="7766" y="4721"/>
                    <a:pt x="7789" y="4721"/>
                  </a:cubicBezTo>
                  <a:cubicBezTo>
                    <a:pt x="7904" y="4721"/>
                    <a:pt x="8016" y="4635"/>
                    <a:pt x="8046" y="4523"/>
                  </a:cubicBezTo>
                  <a:cubicBezTo>
                    <a:pt x="8086" y="4378"/>
                    <a:pt x="7997" y="4243"/>
                    <a:pt x="7860" y="4196"/>
                  </a:cubicBezTo>
                  <a:cubicBezTo>
                    <a:pt x="6865" y="3866"/>
                    <a:pt x="5934" y="3447"/>
                    <a:pt x="4999" y="2963"/>
                  </a:cubicBezTo>
                  <a:cubicBezTo>
                    <a:pt x="3997" y="2443"/>
                    <a:pt x="3025" y="1862"/>
                    <a:pt x="2088" y="1232"/>
                  </a:cubicBezTo>
                  <a:cubicBezTo>
                    <a:pt x="1544" y="867"/>
                    <a:pt x="998" y="472"/>
                    <a:pt x="492" y="77"/>
                  </a:cubicBezTo>
                  <a:cubicBezTo>
                    <a:pt x="431" y="30"/>
                    <a:pt x="361" y="1"/>
                    <a:pt x="2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24"/>
            <p:cNvSpPr/>
            <p:nvPr/>
          </p:nvSpPr>
          <p:spPr>
            <a:xfrm>
              <a:off x="4613775" y="-686550"/>
              <a:ext cx="197650" cy="119625"/>
            </a:xfrm>
            <a:custGeom>
              <a:avLst/>
              <a:gdLst/>
              <a:ahLst/>
              <a:cxnLst/>
              <a:rect l="l" t="t" r="r" b="b"/>
              <a:pathLst>
                <a:path w="7906" h="4785" extrusionOk="0">
                  <a:moveTo>
                    <a:pt x="290" y="1"/>
                  </a:moveTo>
                  <a:cubicBezTo>
                    <a:pt x="225" y="1"/>
                    <a:pt x="160" y="25"/>
                    <a:pt x="108" y="77"/>
                  </a:cubicBezTo>
                  <a:cubicBezTo>
                    <a:pt x="9" y="176"/>
                    <a:pt x="1" y="355"/>
                    <a:pt x="108" y="452"/>
                  </a:cubicBezTo>
                  <a:cubicBezTo>
                    <a:pt x="843" y="1115"/>
                    <a:pt x="1672" y="1674"/>
                    <a:pt x="2518" y="2185"/>
                  </a:cubicBezTo>
                  <a:cubicBezTo>
                    <a:pt x="3415" y="2728"/>
                    <a:pt x="4344" y="3215"/>
                    <a:pt x="5283" y="3685"/>
                  </a:cubicBezTo>
                  <a:cubicBezTo>
                    <a:pt x="6009" y="4048"/>
                    <a:pt x="6743" y="4398"/>
                    <a:pt x="7472" y="4751"/>
                  </a:cubicBezTo>
                  <a:cubicBezTo>
                    <a:pt x="7517" y="4773"/>
                    <a:pt x="7566" y="4785"/>
                    <a:pt x="7613" y="4785"/>
                  </a:cubicBezTo>
                  <a:cubicBezTo>
                    <a:pt x="7702" y="4785"/>
                    <a:pt x="7787" y="4743"/>
                    <a:pt x="7837" y="4656"/>
                  </a:cubicBezTo>
                  <a:cubicBezTo>
                    <a:pt x="7905" y="4539"/>
                    <a:pt x="7871" y="4356"/>
                    <a:pt x="7742" y="4294"/>
                  </a:cubicBezTo>
                  <a:cubicBezTo>
                    <a:pt x="5920" y="3409"/>
                    <a:pt x="4078" y="2548"/>
                    <a:pt x="2365" y="1466"/>
                  </a:cubicBezTo>
                  <a:cubicBezTo>
                    <a:pt x="1686" y="1039"/>
                    <a:pt x="1067" y="601"/>
                    <a:pt x="485" y="77"/>
                  </a:cubicBezTo>
                  <a:cubicBezTo>
                    <a:pt x="429" y="28"/>
                    <a:pt x="359" y="1"/>
                    <a:pt x="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24"/>
            <p:cNvSpPr/>
            <p:nvPr/>
          </p:nvSpPr>
          <p:spPr>
            <a:xfrm>
              <a:off x="4734600" y="-943750"/>
              <a:ext cx="163925" cy="242600"/>
            </a:xfrm>
            <a:custGeom>
              <a:avLst/>
              <a:gdLst/>
              <a:ahLst/>
              <a:cxnLst/>
              <a:rect l="l" t="t" r="r" b="b"/>
              <a:pathLst>
                <a:path w="6557" h="9704" extrusionOk="0">
                  <a:moveTo>
                    <a:pt x="5954" y="1832"/>
                  </a:moveTo>
                  <a:cubicBezTo>
                    <a:pt x="5954" y="1838"/>
                    <a:pt x="5953" y="1845"/>
                    <a:pt x="5952" y="1851"/>
                  </a:cubicBezTo>
                  <a:lnTo>
                    <a:pt x="5952" y="1851"/>
                  </a:lnTo>
                  <a:cubicBezTo>
                    <a:pt x="5952" y="1847"/>
                    <a:pt x="5953" y="1841"/>
                    <a:pt x="5954" y="1832"/>
                  </a:cubicBezTo>
                  <a:close/>
                  <a:moveTo>
                    <a:pt x="679" y="8702"/>
                  </a:moveTo>
                  <a:lnTo>
                    <a:pt x="679" y="8702"/>
                  </a:lnTo>
                  <a:cubicBezTo>
                    <a:pt x="680" y="8705"/>
                    <a:pt x="681" y="8708"/>
                    <a:pt x="682" y="8711"/>
                  </a:cubicBezTo>
                  <a:cubicBezTo>
                    <a:pt x="681" y="8708"/>
                    <a:pt x="680" y="8705"/>
                    <a:pt x="679" y="8702"/>
                  </a:cubicBezTo>
                  <a:close/>
                  <a:moveTo>
                    <a:pt x="1445" y="9161"/>
                  </a:moveTo>
                  <a:cubicBezTo>
                    <a:pt x="1445" y="9161"/>
                    <a:pt x="1437" y="9162"/>
                    <a:pt x="1427" y="9164"/>
                  </a:cubicBezTo>
                  <a:lnTo>
                    <a:pt x="1427" y="9164"/>
                  </a:lnTo>
                  <a:cubicBezTo>
                    <a:pt x="1440" y="9162"/>
                    <a:pt x="1445" y="9161"/>
                    <a:pt x="1445" y="9161"/>
                  </a:cubicBezTo>
                  <a:close/>
                  <a:moveTo>
                    <a:pt x="4984" y="529"/>
                  </a:moveTo>
                  <a:cubicBezTo>
                    <a:pt x="5007" y="529"/>
                    <a:pt x="5029" y="529"/>
                    <a:pt x="5052" y="530"/>
                  </a:cubicBezTo>
                  <a:cubicBezTo>
                    <a:pt x="5074" y="530"/>
                    <a:pt x="5098" y="532"/>
                    <a:pt x="5120" y="534"/>
                  </a:cubicBezTo>
                  <a:cubicBezTo>
                    <a:pt x="5120" y="534"/>
                    <a:pt x="5120" y="534"/>
                    <a:pt x="5120" y="534"/>
                  </a:cubicBezTo>
                  <a:lnTo>
                    <a:pt x="5120" y="534"/>
                  </a:lnTo>
                  <a:cubicBezTo>
                    <a:pt x="5123" y="535"/>
                    <a:pt x="5131" y="536"/>
                    <a:pt x="5144" y="538"/>
                  </a:cubicBezTo>
                  <a:cubicBezTo>
                    <a:pt x="5201" y="546"/>
                    <a:pt x="5255" y="560"/>
                    <a:pt x="5310" y="576"/>
                  </a:cubicBezTo>
                  <a:cubicBezTo>
                    <a:pt x="5358" y="591"/>
                    <a:pt x="5404" y="607"/>
                    <a:pt x="5453" y="627"/>
                  </a:cubicBezTo>
                  <a:cubicBezTo>
                    <a:pt x="5441" y="622"/>
                    <a:pt x="5437" y="621"/>
                    <a:pt x="5436" y="621"/>
                  </a:cubicBezTo>
                  <a:lnTo>
                    <a:pt x="5436" y="621"/>
                  </a:lnTo>
                  <a:cubicBezTo>
                    <a:pt x="5435" y="621"/>
                    <a:pt x="5483" y="641"/>
                    <a:pt x="5485" y="643"/>
                  </a:cubicBezTo>
                  <a:cubicBezTo>
                    <a:pt x="5517" y="657"/>
                    <a:pt x="5549" y="675"/>
                    <a:pt x="5580" y="691"/>
                  </a:cubicBezTo>
                  <a:cubicBezTo>
                    <a:pt x="5613" y="711"/>
                    <a:pt x="5644" y="731"/>
                    <a:pt x="5675" y="752"/>
                  </a:cubicBezTo>
                  <a:lnTo>
                    <a:pt x="5675" y="752"/>
                  </a:lnTo>
                  <a:cubicBezTo>
                    <a:pt x="5677" y="754"/>
                    <a:pt x="5703" y="776"/>
                    <a:pt x="5709" y="780"/>
                  </a:cubicBezTo>
                  <a:cubicBezTo>
                    <a:pt x="5725" y="794"/>
                    <a:pt x="5739" y="810"/>
                    <a:pt x="5755" y="824"/>
                  </a:cubicBezTo>
                  <a:cubicBezTo>
                    <a:pt x="5769" y="840"/>
                    <a:pt x="5783" y="857"/>
                    <a:pt x="5795" y="871"/>
                  </a:cubicBezTo>
                  <a:cubicBezTo>
                    <a:pt x="5799" y="875"/>
                    <a:pt x="5801" y="878"/>
                    <a:pt x="5804" y="880"/>
                  </a:cubicBezTo>
                  <a:lnTo>
                    <a:pt x="5804" y="880"/>
                  </a:lnTo>
                  <a:cubicBezTo>
                    <a:pt x="5804" y="881"/>
                    <a:pt x="5805" y="882"/>
                    <a:pt x="5805" y="883"/>
                  </a:cubicBezTo>
                  <a:cubicBezTo>
                    <a:pt x="5832" y="923"/>
                    <a:pt x="5856" y="963"/>
                    <a:pt x="5878" y="1006"/>
                  </a:cubicBezTo>
                  <a:cubicBezTo>
                    <a:pt x="5880" y="1009"/>
                    <a:pt x="5883" y="1016"/>
                    <a:pt x="5886" y="1023"/>
                  </a:cubicBezTo>
                  <a:lnTo>
                    <a:pt x="5886" y="1023"/>
                  </a:lnTo>
                  <a:cubicBezTo>
                    <a:pt x="5885" y="1021"/>
                    <a:pt x="5885" y="1020"/>
                    <a:pt x="5884" y="1018"/>
                  </a:cubicBezTo>
                  <a:lnTo>
                    <a:pt x="5884" y="1018"/>
                  </a:lnTo>
                  <a:cubicBezTo>
                    <a:pt x="5886" y="1023"/>
                    <a:pt x="5889" y="1029"/>
                    <a:pt x="5891" y="1034"/>
                  </a:cubicBezTo>
                  <a:lnTo>
                    <a:pt x="5891" y="1034"/>
                  </a:lnTo>
                  <a:cubicBezTo>
                    <a:pt x="5890" y="1031"/>
                    <a:pt x="5888" y="1027"/>
                    <a:pt x="5886" y="1023"/>
                  </a:cubicBezTo>
                  <a:lnTo>
                    <a:pt x="5886" y="1023"/>
                  </a:lnTo>
                  <a:cubicBezTo>
                    <a:pt x="5890" y="1033"/>
                    <a:pt x="5893" y="1040"/>
                    <a:pt x="5894" y="1042"/>
                  </a:cubicBezTo>
                  <a:lnTo>
                    <a:pt x="5894" y="1042"/>
                  </a:lnTo>
                  <a:cubicBezTo>
                    <a:pt x="5893" y="1040"/>
                    <a:pt x="5892" y="1037"/>
                    <a:pt x="5891" y="1034"/>
                  </a:cubicBezTo>
                  <a:lnTo>
                    <a:pt x="5891" y="1034"/>
                  </a:lnTo>
                  <a:cubicBezTo>
                    <a:pt x="5894" y="1040"/>
                    <a:pt x="5895" y="1045"/>
                    <a:pt x="5895" y="1045"/>
                  </a:cubicBezTo>
                  <a:cubicBezTo>
                    <a:pt x="5895" y="1045"/>
                    <a:pt x="5895" y="1044"/>
                    <a:pt x="5894" y="1042"/>
                  </a:cubicBezTo>
                  <a:lnTo>
                    <a:pt x="5894" y="1042"/>
                  </a:lnTo>
                  <a:cubicBezTo>
                    <a:pt x="5899" y="1053"/>
                    <a:pt x="5903" y="1064"/>
                    <a:pt x="5906" y="1074"/>
                  </a:cubicBezTo>
                  <a:cubicBezTo>
                    <a:pt x="5920" y="1115"/>
                    <a:pt x="5930" y="1153"/>
                    <a:pt x="5940" y="1193"/>
                  </a:cubicBezTo>
                  <a:cubicBezTo>
                    <a:pt x="5950" y="1235"/>
                    <a:pt x="5959" y="1276"/>
                    <a:pt x="5965" y="1318"/>
                  </a:cubicBezTo>
                  <a:cubicBezTo>
                    <a:pt x="5961" y="1296"/>
                    <a:pt x="5959" y="1288"/>
                    <a:pt x="5959" y="1288"/>
                  </a:cubicBezTo>
                  <a:lnTo>
                    <a:pt x="5959" y="1288"/>
                  </a:lnTo>
                  <a:cubicBezTo>
                    <a:pt x="5958" y="1288"/>
                    <a:pt x="5963" y="1324"/>
                    <a:pt x="5965" y="1332"/>
                  </a:cubicBezTo>
                  <a:cubicBezTo>
                    <a:pt x="5967" y="1360"/>
                    <a:pt x="5969" y="1389"/>
                    <a:pt x="5971" y="1417"/>
                  </a:cubicBezTo>
                  <a:cubicBezTo>
                    <a:pt x="5975" y="1506"/>
                    <a:pt x="5973" y="1594"/>
                    <a:pt x="5967" y="1681"/>
                  </a:cubicBezTo>
                  <a:cubicBezTo>
                    <a:pt x="5965" y="1725"/>
                    <a:pt x="5961" y="1770"/>
                    <a:pt x="5957" y="1814"/>
                  </a:cubicBezTo>
                  <a:cubicBezTo>
                    <a:pt x="5955" y="1821"/>
                    <a:pt x="5950" y="1859"/>
                    <a:pt x="5950" y="1859"/>
                  </a:cubicBezTo>
                  <a:cubicBezTo>
                    <a:pt x="5950" y="1859"/>
                    <a:pt x="5950" y="1859"/>
                    <a:pt x="5950" y="1858"/>
                  </a:cubicBezTo>
                  <a:lnTo>
                    <a:pt x="5950" y="1858"/>
                  </a:lnTo>
                  <a:cubicBezTo>
                    <a:pt x="5947" y="1878"/>
                    <a:pt x="5943" y="1899"/>
                    <a:pt x="5940" y="1919"/>
                  </a:cubicBezTo>
                  <a:cubicBezTo>
                    <a:pt x="5912" y="2094"/>
                    <a:pt x="5872" y="2265"/>
                    <a:pt x="5828" y="2437"/>
                  </a:cubicBezTo>
                  <a:cubicBezTo>
                    <a:pt x="5590" y="3348"/>
                    <a:pt x="5326" y="4255"/>
                    <a:pt x="4947" y="5109"/>
                  </a:cubicBezTo>
                  <a:cubicBezTo>
                    <a:pt x="4507" y="6101"/>
                    <a:pt x="3943" y="7054"/>
                    <a:pt x="3242" y="7872"/>
                  </a:cubicBezTo>
                  <a:cubicBezTo>
                    <a:pt x="3121" y="8013"/>
                    <a:pt x="3000" y="8152"/>
                    <a:pt x="2867" y="8283"/>
                  </a:cubicBezTo>
                  <a:cubicBezTo>
                    <a:pt x="2798" y="8350"/>
                    <a:pt x="2730" y="8414"/>
                    <a:pt x="2657" y="8479"/>
                  </a:cubicBezTo>
                  <a:cubicBezTo>
                    <a:pt x="2621" y="8511"/>
                    <a:pt x="2585" y="8541"/>
                    <a:pt x="2546" y="8574"/>
                  </a:cubicBezTo>
                  <a:cubicBezTo>
                    <a:pt x="2528" y="8590"/>
                    <a:pt x="2508" y="8604"/>
                    <a:pt x="2490" y="8620"/>
                  </a:cubicBezTo>
                  <a:cubicBezTo>
                    <a:pt x="2484" y="8625"/>
                    <a:pt x="2434" y="8664"/>
                    <a:pt x="2435" y="8664"/>
                  </a:cubicBezTo>
                  <a:cubicBezTo>
                    <a:pt x="2435" y="8664"/>
                    <a:pt x="2439" y="8661"/>
                    <a:pt x="2448" y="8654"/>
                  </a:cubicBezTo>
                  <a:lnTo>
                    <a:pt x="2448" y="8654"/>
                  </a:lnTo>
                  <a:cubicBezTo>
                    <a:pt x="2288" y="8777"/>
                    <a:pt x="2119" y="8888"/>
                    <a:pt x="1942" y="8981"/>
                  </a:cubicBezTo>
                  <a:cubicBezTo>
                    <a:pt x="1901" y="9003"/>
                    <a:pt x="1861" y="9023"/>
                    <a:pt x="1819" y="9043"/>
                  </a:cubicBezTo>
                  <a:cubicBezTo>
                    <a:pt x="1801" y="9052"/>
                    <a:pt x="1782" y="9060"/>
                    <a:pt x="1763" y="9069"/>
                  </a:cubicBezTo>
                  <a:lnTo>
                    <a:pt x="1763" y="9069"/>
                  </a:lnTo>
                  <a:cubicBezTo>
                    <a:pt x="1776" y="9063"/>
                    <a:pt x="1780" y="9060"/>
                    <a:pt x="1780" y="9060"/>
                  </a:cubicBezTo>
                  <a:lnTo>
                    <a:pt x="1780" y="9060"/>
                  </a:lnTo>
                  <a:cubicBezTo>
                    <a:pt x="1778" y="9060"/>
                    <a:pt x="1744" y="9075"/>
                    <a:pt x="1738" y="9077"/>
                  </a:cubicBezTo>
                  <a:cubicBezTo>
                    <a:pt x="1652" y="9110"/>
                    <a:pt x="1563" y="9136"/>
                    <a:pt x="1472" y="9156"/>
                  </a:cubicBezTo>
                  <a:cubicBezTo>
                    <a:pt x="1455" y="9160"/>
                    <a:pt x="1437" y="9162"/>
                    <a:pt x="1420" y="9165"/>
                  </a:cubicBezTo>
                  <a:lnTo>
                    <a:pt x="1420" y="9165"/>
                  </a:lnTo>
                  <a:cubicBezTo>
                    <a:pt x="1413" y="9165"/>
                    <a:pt x="1407" y="9166"/>
                    <a:pt x="1404" y="9166"/>
                  </a:cubicBezTo>
                  <a:cubicBezTo>
                    <a:pt x="1363" y="9170"/>
                    <a:pt x="1325" y="9172"/>
                    <a:pt x="1285" y="9172"/>
                  </a:cubicBezTo>
                  <a:cubicBezTo>
                    <a:pt x="1271" y="9172"/>
                    <a:pt x="1209" y="9166"/>
                    <a:pt x="1198" y="9165"/>
                  </a:cubicBezTo>
                  <a:lnTo>
                    <a:pt x="1198" y="9165"/>
                  </a:lnTo>
                  <a:cubicBezTo>
                    <a:pt x="1164" y="9158"/>
                    <a:pt x="1129" y="9149"/>
                    <a:pt x="1095" y="9138"/>
                  </a:cubicBezTo>
                  <a:cubicBezTo>
                    <a:pt x="1088" y="9136"/>
                    <a:pt x="1080" y="9134"/>
                    <a:pt x="1072" y="9131"/>
                  </a:cubicBezTo>
                  <a:lnTo>
                    <a:pt x="1072" y="9131"/>
                  </a:lnTo>
                  <a:cubicBezTo>
                    <a:pt x="1070" y="9129"/>
                    <a:pt x="1044" y="9118"/>
                    <a:pt x="1035" y="9114"/>
                  </a:cubicBezTo>
                  <a:cubicBezTo>
                    <a:pt x="1002" y="9098"/>
                    <a:pt x="970" y="9077"/>
                    <a:pt x="939" y="9055"/>
                  </a:cubicBezTo>
                  <a:lnTo>
                    <a:pt x="939" y="9055"/>
                  </a:lnTo>
                  <a:cubicBezTo>
                    <a:pt x="937" y="9053"/>
                    <a:pt x="933" y="9049"/>
                    <a:pt x="926" y="9043"/>
                  </a:cubicBezTo>
                  <a:cubicBezTo>
                    <a:pt x="910" y="9031"/>
                    <a:pt x="894" y="9015"/>
                    <a:pt x="880" y="9001"/>
                  </a:cubicBezTo>
                  <a:cubicBezTo>
                    <a:pt x="864" y="8987"/>
                    <a:pt x="849" y="8971"/>
                    <a:pt x="835" y="8955"/>
                  </a:cubicBezTo>
                  <a:cubicBezTo>
                    <a:pt x="827" y="8945"/>
                    <a:pt x="820" y="8936"/>
                    <a:pt x="812" y="8927"/>
                  </a:cubicBezTo>
                  <a:lnTo>
                    <a:pt x="812" y="8927"/>
                  </a:lnTo>
                  <a:cubicBezTo>
                    <a:pt x="810" y="8925"/>
                    <a:pt x="808" y="8922"/>
                    <a:pt x="805" y="8918"/>
                  </a:cubicBezTo>
                  <a:cubicBezTo>
                    <a:pt x="777" y="8878"/>
                    <a:pt x="751" y="8836"/>
                    <a:pt x="726" y="8793"/>
                  </a:cubicBezTo>
                  <a:cubicBezTo>
                    <a:pt x="712" y="8771"/>
                    <a:pt x="702" y="8747"/>
                    <a:pt x="690" y="8723"/>
                  </a:cubicBezTo>
                  <a:cubicBezTo>
                    <a:pt x="687" y="8718"/>
                    <a:pt x="674" y="8690"/>
                    <a:pt x="670" y="8682"/>
                  </a:cubicBezTo>
                  <a:lnTo>
                    <a:pt x="670" y="8682"/>
                  </a:lnTo>
                  <a:cubicBezTo>
                    <a:pt x="644" y="8614"/>
                    <a:pt x="623" y="8543"/>
                    <a:pt x="606" y="8473"/>
                  </a:cubicBezTo>
                  <a:cubicBezTo>
                    <a:pt x="595" y="8435"/>
                    <a:pt x="587" y="8396"/>
                    <a:pt x="579" y="8358"/>
                  </a:cubicBezTo>
                  <a:cubicBezTo>
                    <a:pt x="575" y="8338"/>
                    <a:pt x="573" y="8318"/>
                    <a:pt x="569" y="8298"/>
                  </a:cubicBezTo>
                  <a:cubicBezTo>
                    <a:pt x="567" y="8283"/>
                    <a:pt x="566" y="8278"/>
                    <a:pt x="566" y="8278"/>
                  </a:cubicBezTo>
                  <a:lnTo>
                    <a:pt x="566" y="8278"/>
                  </a:lnTo>
                  <a:cubicBezTo>
                    <a:pt x="566" y="8278"/>
                    <a:pt x="571" y="8310"/>
                    <a:pt x="570" y="8310"/>
                  </a:cubicBezTo>
                  <a:cubicBezTo>
                    <a:pt x="570" y="8310"/>
                    <a:pt x="570" y="8305"/>
                    <a:pt x="567" y="8289"/>
                  </a:cubicBezTo>
                  <a:cubicBezTo>
                    <a:pt x="557" y="8201"/>
                    <a:pt x="553" y="8110"/>
                    <a:pt x="551" y="8021"/>
                  </a:cubicBezTo>
                  <a:cubicBezTo>
                    <a:pt x="549" y="7935"/>
                    <a:pt x="553" y="7848"/>
                    <a:pt x="559" y="7761"/>
                  </a:cubicBezTo>
                  <a:cubicBezTo>
                    <a:pt x="561" y="7717"/>
                    <a:pt x="565" y="7673"/>
                    <a:pt x="571" y="7628"/>
                  </a:cubicBezTo>
                  <a:cubicBezTo>
                    <a:pt x="573" y="7606"/>
                    <a:pt x="575" y="7584"/>
                    <a:pt x="577" y="7562"/>
                  </a:cubicBezTo>
                  <a:cubicBezTo>
                    <a:pt x="579" y="7546"/>
                    <a:pt x="580" y="7539"/>
                    <a:pt x="580" y="7539"/>
                  </a:cubicBezTo>
                  <a:lnTo>
                    <a:pt x="580" y="7539"/>
                  </a:lnTo>
                  <a:cubicBezTo>
                    <a:pt x="580" y="7539"/>
                    <a:pt x="579" y="7547"/>
                    <a:pt x="577" y="7564"/>
                  </a:cubicBezTo>
                  <a:cubicBezTo>
                    <a:pt x="579" y="7550"/>
                    <a:pt x="581" y="7534"/>
                    <a:pt x="583" y="7520"/>
                  </a:cubicBezTo>
                  <a:cubicBezTo>
                    <a:pt x="614" y="7322"/>
                    <a:pt x="656" y="7129"/>
                    <a:pt x="708" y="6935"/>
                  </a:cubicBezTo>
                  <a:cubicBezTo>
                    <a:pt x="817" y="6522"/>
                    <a:pt x="964" y="6121"/>
                    <a:pt x="1130" y="5728"/>
                  </a:cubicBezTo>
                  <a:cubicBezTo>
                    <a:pt x="1130" y="5726"/>
                    <a:pt x="1131" y="5724"/>
                    <a:pt x="1132" y="5722"/>
                  </a:cubicBezTo>
                  <a:lnTo>
                    <a:pt x="1132" y="5722"/>
                  </a:lnTo>
                  <a:cubicBezTo>
                    <a:pt x="1133" y="5719"/>
                    <a:pt x="1137" y="5712"/>
                    <a:pt x="1144" y="5696"/>
                  </a:cubicBezTo>
                  <a:cubicBezTo>
                    <a:pt x="1154" y="5671"/>
                    <a:pt x="1164" y="5647"/>
                    <a:pt x="1174" y="5623"/>
                  </a:cubicBezTo>
                  <a:cubicBezTo>
                    <a:pt x="1194" y="5575"/>
                    <a:pt x="1216" y="5526"/>
                    <a:pt x="1238" y="5478"/>
                  </a:cubicBezTo>
                  <a:cubicBezTo>
                    <a:pt x="1283" y="5375"/>
                    <a:pt x="1331" y="5272"/>
                    <a:pt x="1379" y="5172"/>
                  </a:cubicBezTo>
                  <a:cubicBezTo>
                    <a:pt x="1468" y="4978"/>
                    <a:pt x="1563" y="4789"/>
                    <a:pt x="1658" y="4599"/>
                  </a:cubicBezTo>
                  <a:cubicBezTo>
                    <a:pt x="1831" y="4257"/>
                    <a:pt x="2010" y="3918"/>
                    <a:pt x="2190" y="3579"/>
                  </a:cubicBezTo>
                  <a:cubicBezTo>
                    <a:pt x="2363" y="3253"/>
                    <a:pt x="2524" y="2918"/>
                    <a:pt x="2704" y="2594"/>
                  </a:cubicBezTo>
                  <a:cubicBezTo>
                    <a:pt x="2941" y="2169"/>
                    <a:pt x="3207" y="1762"/>
                    <a:pt x="3514" y="1411"/>
                  </a:cubicBezTo>
                  <a:cubicBezTo>
                    <a:pt x="3669" y="1231"/>
                    <a:pt x="3840" y="1062"/>
                    <a:pt x="4026" y="913"/>
                  </a:cubicBezTo>
                  <a:cubicBezTo>
                    <a:pt x="4043" y="899"/>
                    <a:pt x="4049" y="895"/>
                    <a:pt x="4049" y="895"/>
                  </a:cubicBezTo>
                  <a:lnTo>
                    <a:pt x="4049" y="895"/>
                  </a:lnTo>
                  <a:cubicBezTo>
                    <a:pt x="4049" y="895"/>
                    <a:pt x="4031" y="909"/>
                    <a:pt x="4032" y="909"/>
                  </a:cubicBezTo>
                  <a:cubicBezTo>
                    <a:pt x="4032" y="909"/>
                    <a:pt x="4038" y="905"/>
                    <a:pt x="4056" y="891"/>
                  </a:cubicBezTo>
                  <a:cubicBezTo>
                    <a:pt x="4076" y="877"/>
                    <a:pt x="4096" y="861"/>
                    <a:pt x="4118" y="847"/>
                  </a:cubicBezTo>
                  <a:cubicBezTo>
                    <a:pt x="4167" y="812"/>
                    <a:pt x="4215" y="780"/>
                    <a:pt x="4266" y="750"/>
                  </a:cubicBezTo>
                  <a:cubicBezTo>
                    <a:pt x="4308" y="726"/>
                    <a:pt x="4352" y="701"/>
                    <a:pt x="4397" y="679"/>
                  </a:cubicBezTo>
                  <a:cubicBezTo>
                    <a:pt x="4417" y="667"/>
                    <a:pt x="4439" y="657"/>
                    <a:pt x="4461" y="647"/>
                  </a:cubicBezTo>
                  <a:cubicBezTo>
                    <a:pt x="4475" y="639"/>
                    <a:pt x="4491" y="633"/>
                    <a:pt x="4505" y="627"/>
                  </a:cubicBezTo>
                  <a:lnTo>
                    <a:pt x="4505" y="627"/>
                  </a:lnTo>
                  <a:cubicBezTo>
                    <a:pt x="4492" y="633"/>
                    <a:pt x="4486" y="636"/>
                    <a:pt x="4486" y="636"/>
                  </a:cubicBezTo>
                  <a:cubicBezTo>
                    <a:pt x="4486" y="636"/>
                    <a:pt x="4493" y="633"/>
                    <a:pt x="4507" y="627"/>
                  </a:cubicBezTo>
                  <a:cubicBezTo>
                    <a:pt x="4602" y="589"/>
                    <a:pt x="4701" y="562"/>
                    <a:pt x="4800" y="542"/>
                  </a:cubicBezTo>
                  <a:cubicBezTo>
                    <a:pt x="4804" y="541"/>
                    <a:pt x="4822" y="539"/>
                    <a:pt x="4834" y="537"/>
                  </a:cubicBezTo>
                  <a:lnTo>
                    <a:pt x="4834" y="537"/>
                  </a:lnTo>
                  <a:cubicBezTo>
                    <a:pt x="4853" y="535"/>
                    <a:pt x="4870" y="534"/>
                    <a:pt x="4888" y="532"/>
                  </a:cubicBezTo>
                  <a:cubicBezTo>
                    <a:pt x="4920" y="530"/>
                    <a:pt x="4952" y="529"/>
                    <a:pt x="4984" y="529"/>
                  </a:cubicBezTo>
                  <a:close/>
                  <a:moveTo>
                    <a:pt x="4974" y="0"/>
                  </a:moveTo>
                  <a:cubicBezTo>
                    <a:pt x="4832" y="0"/>
                    <a:pt x="4689" y="18"/>
                    <a:pt x="4546" y="54"/>
                  </a:cubicBezTo>
                  <a:cubicBezTo>
                    <a:pt x="4110" y="167"/>
                    <a:pt x="3727" y="445"/>
                    <a:pt x="3407" y="750"/>
                  </a:cubicBezTo>
                  <a:cubicBezTo>
                    <a:pt x="2732" y="1393"/>
                    <a:pt x="2303" y="2219"/>
                    <a:pt x="1877" y="3033"/>
                  </a:cubicBezTo>
                  <a:cubicBezTo>
                    <a:pt x="1517" y="3725"/>
                    <a:pt x="1144" y="4406"/>
                    <a:pt x="821" y="5115"/>
                  </a:cubicBezTo>
                  <a:cubicBezTo>
                    <a:pt x="464" y="5901"/>
                    <a:pt x="148" y="6721"/>
                    <a:pt x="43" y="7584"/>
                  </a:cubicBezTo>
                  <a:cubicBezTo>
                    <a:pt x="1" y="7945"/>
                    <a:pt x="9" y="8320"/>
                    <a:pt x="108" y="8670"/>
                  </a:cubicBezTo>
                  <a:cubicBezTo>
                    <a:pt x="211" y="9047"/>
                    <a:pt x="448" y="9434"/>
                    <a:pt x="819" y="9597"/>
                  </a:cubicBezTo>
                  <a:cubicBezTo>
                    <a:pt x="984" y="9671"/>
                    <a:pt x="1152" y="9703"/>
                    <a:pt x="1320" y="9703"/>
                  </a:cubicBezTo>
                  <a:cubicBezTo>
                    <a:pt x="1945" y="9703"/>
                    <a:pt x="2568" y="9259"/>
                    <a:pt x="3016" y="8870"/>
                  </a:cubicBezTo>
                  <a:cubicBezTo>
                    <a:pt x="3332" y="8596"/>
                    <a:pt x="3605" y="8275"/>
                    <a:pt x="3865" y="7949"/>
                  </a:cubicBezTo>
                  <a:cubicBezTo>
                    <a:pt x="4213" y="7509"/>
                    <a:pt x="4526" y="7046"/>
                    <a:pt x="4806" y="6562"/>
                  </a:cubicBezTo>
                  <a:cubicBezTo>
                    <a:pt x="5364" y="5595"/>
                    <a:pt x="5791" y="4549"/>
                    <a:pt x="6098" y="3477"/>
                  </a:cubicBezTo>
                  <a:cubicBezTo>
                    <a:pt x="6255" y="2934"/>
                    <a:pt x="6422" y="2376"/>
                    <a:pt x="6487" y="1814"/>
                  </a:cubicBezTo>
                  <a:cubicBezTo>
                    <a:pt x="6557" y="1210"/>
                    <a:pt x="6415" y="565"/>
                    <a:pt x="5856" y="237"/>
                  </a:cubicBezTo>
                  <a:lnTo>
                    <a:pt x="5856" y="237"/>
                  </a:lnTo>
                  <a:cubicBezTo>
                    <a:pt x="5853" y="235"/>
                    <a:pt x="5850" y="233"/>
                    <a:pt x="5848" y="232"/>
                  </a:cubicBezTo>
                  <a:lnTo>
                    <a:pt x="5848" y="232"/>
                  </a:lnTo>
                  <a:cubicBezTo>
                    <a:pt x="5848" y="232"/>
                    <a:pt x="5848" y="232"/>
                    <a:pt x="5848" y="232"/>
                  </a:cubicBezTo>
                  <a:cubicBezTo>
                    <a:pt x="5843" y="229"/>
                    <a:pt x="5838" y="226"/>
                    <a:pt x="5833" y="224"/>
                  </a:cubicBezTo>
                  <a:lnTo>
                    <a:pt x="5833" y="224"/>
                  </a:lnTo>
                  <a:cubicBezTo>
                    <a:pt x="5563" y="78"/>
                    <a:pt x="5271" y="0"/>
                    <a:pt x="4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071" name="Google Shape;1071;p24"/>
          <p:cNvSpPr/>
          <p:nvPr/>
        </p:nvSpPr>
        <p:spPr>
          <a:xfrm>
            <a:off x="713225" y="539500"/>
            <a:ext cx="7717500" cy="4071900"/>
          </a:xfrm>
          <a:prstGeom prst="roundRect">
            <a:avLst>
              <a:gd name="adj" fmla="val 326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72" name="Google Shape;1072;p24"/>
          <p:cNvSpPr txBox="1">
            <a:spLocks noGrp="1"/>
          </p:cNvSpPr>
          <p:nvPr>
            <p:ph type="ctrTitle"/>
          </p:nvPr>
        </p:nvSpPr>
        <p:spPr>
          <a:xfrm>
            <a:off x="713175" y="743025"/>
            <a:ext cx="7717500" cy="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500"/>
              <a:buNone/>
              <a:defRPr sz="45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500"/>
              <a:buNone/>
              <a:defRPr sz="45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500"/>
              <a:buNone/>
              <a:defRPr sz="45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500"/>
              <a:buNone/>
              <a:defRPr sz="45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500"/>
              <a:buNone/>
              <a:defRPr sz="45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500"/>
              <a:buNone/>
              <a:defRPr sz="45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500"/>
              <a:buNone/>
              <a:defRPr sz="45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500"/>
              <a:buNone/>
              <a:defRPr sz="45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73" name="Google Shape;1073;p24"/>
          <p:cNvSpPr txBox="1">
            <a:spLocks noGrp="1"/>
          </p:cNvSpPr>
          <p:nvPr>
            <p:ph type="subTitle" idx="1"/>
          </p:nvPr>
        </p:nvSpPr>
        <p:spPr>
          <a:xfrm>
            <a:off x="4633593" y="1969700"/>
            <a:ext cx="3172500" cy="18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4" name="Google Shape;1074;p24"/>
          <p:cNvSpPr txBox="1">
            <a:spLocks noGrp="1"/>
          </p:cNvSpPr>
          <p:nvPr>
            <p:ph type="subTitle" idx="2"/>
          </p:nvPr>
        </p:nvSpPr>
        <p:spPr>
          <a:xfrm>
            <a:off x="1337913" y="1969700"/>
            <a:ext cx="3172500" cy="18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798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1_1">
    <p:bg>
      <p:bgPr>
        <a:solidFill>
          <a:schemeClr val="lt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5"/>
          <p:cNvGrpSpPr/>
          <p:nvPr/>
        </p:nvGrpSpPr>
        <p:grpSpPr>
          <a:xfrm rot="10800000" flipH="1">
            <a:off x="-638031" y="-1045345"/>
            <a:ext cx="10420063" cy="7234190"/>
            <a:chOff x="-292300" y="-36275"/>
            <a:chExt cx="8336050" cy="5718275"/>
          </a:xfrm>
        </p:grpSpPr>
        <p:sp>
          <p:nvSpPr>
            <p:cNvPr id="169" name="Google Shape;169;p5"/>
            <p:cNvSpPr/>
            <p:nvPr/>
          </p:nvSpPr>
          <p:spPr>
            <a:xfrm>
              <a:off x="1437975" y="164800"/>
              <a:ext cx="754600" cy="778400"/>
            </a:xfrm>
            <a:custGeom>
              <a:avLst/>
              <a:gdLst/>
              <a:ahLst/>
              <a:cxnLst/>
              <a:rect l="l" t="t" r="r" b="b"/>
              <a:pathLst>
                <a:path w="30184" h="31136" extrusionOk="0">
                  <a:moveTo>
                    <a:pt x="976" y="0"/>
                  </a:moveTo>
                  <a:cubicBezTo>
                    <a:pt x="828" y="0"/>
                    <a:pt x="670" y="54"/>
                    <a:pt x="518" y="198"/>
                  </a:cubicBezTo>
                  <a:cubicBezTo>
                    <a:pt x="1" y="715"/>
                    <a:pt x="518" y="2934"/>
                    <a:pt x="1369" y="4302"/>
                  </a:cubicBezTo>
                  <a:cubicBezTo>
                    <a:pt x="2189" y="5609"/>
                    <a:pt x="5442" y="9621"/>
                    <a:pt x="9302" y="11384"/>
                  </a:cubicBezTo>
                  <a:cubicBezTo>
                    <a:pt x="9302" y="11384"/>
                    <a:pt x="9028" y="11627"/>
                    <a:pt x="8542" y="11840"/>
                  </a:cubicBezTo>
                  <a:cubicBezTo>
                    <a:pt x="8086" y="12053"/>
                    <a:pt x="7934" y="12721"/>
                    <a:pt x="8208" y="13177"/>
                  </a:cubicBezTo>
                  <a:cubicBezTo>
                    <a:pt x="8481" y="13664"/>
                    <a:pt x="9636" y="15457"/>
                    <a:pt x="10244" y="15457"/>
                  </a:cubicBezTo>
                  <a:cubicBezTo>
                    <a:pt x="10852" y="15457"/>
                    <a:pt x="10761" y="14575"/>
                    <a:pt x="10761" y="14575"/>
                  </a:cubicBezTo>
                  <a:cubicBezTo>
                    <a:pt x="10761" y="14575"/>
                    <a:pt x="11808" y="14087"/>
                    <a:pt x="12274" y="14087"/>
                  </a:cubicBezTo>
                  <a:cubicBezTo>
                    <a:pt x="12340" y="14087"/>
                    <a:pt x="12395" y="14097"/>
                    <a:pt x="12433" y="14120"/>
                  </a:cubicBezTo>
                  <a:cubicBezTo>
                    <a:pt x="12737" y="14332"/>
                    <a:pt x="13436" y="14515"/>
                    <a:pt x="14013" y="15548"/>
                  </a:cubicBezTo>
                  <a:cubicBezTo>
                    <a:pt x="14408" y="16186"/>
                    <a:pt x="12007" y="17433"/>
                    <a:pt x="11734" y="17737"/>
                  </a:cubicBezTo>
                  <a:cubicBezTo>
                    <a:pt x="11430" y="18162"/>
                    <a:pt x="10700" y="18527"/>
                    <a:pt x="11399" y="19591"/>
                  </a:cubicBezTo>
                  <a:cubicBezTo>
                    <a:pt x="12220" y="20898"/>
                    <a:pt x="12524" y="21262"/>
                    <a:pt x="12889" y="21262"/>
                  </a:cubicBezTo>
                  <a:cubicBezTo>
                    <a:pt x="13223" y="21262"/>
                    <a:pt x="13800" y="21171"/>
                    <a:pt x="13679" y="20563"/>
                  </a:cubicBezTo>
                  <a:cubicBezTo>
                    <a:pt x="13588" y="19986"/>
                    <a:pt x="13527" y="19226"/>
                    <a:pt x="14044" y="18922"/>
                  </a:cubicBezTo>
                  <a:cubicBezTo>
                    <a:pt x="14591" y="18618"/>
                    <a:pt x="15472" y="18466"/>
                    <a:pt x="15989" y="18162"/>
                  </a:cubicBezTo>
                  <a:lnTo>
                    <a:pt x="16384" y="18284"/>
                  </a:lnTo>
                  <a:lnTo>
                    <a:pt x="17296" y="19530"/>
                  </a:lnTo>
                  <a:cubicBezTo>
                    <a:pt x="17296" y="19530"/>
                    <a:pt x="15959" y="21627"/>
                    <a:pt x="15867" y="21749"/>
                  </a:cubicBezTo>
                  <a:cubicBezTo>
                    <a:pt x="15807" y="21840"/>
                    <a:pt x="14500" y="22569"/>
                    <a:pt x="14591" y="23025"/>
                  </a:cubicBezTo>
                  <a:cubicBezTo>
                    <a:pt x="14652" y="23512"/>
                    <a:pt x="15776" y="25214"/>
                    <a:pt x="16840" y="25548"/>
                  </a:cubicBezTo>
                  <a:cubicBezTo>
                    <a:pt x="16840" y="25548"/>
                    <a:pt x="17478" y="25184"/>
                    <a:pt x="17387" y="24272"/>
                  </a:cubicBezTo>
                  <a:lnTo>
                    <a:pt x="18269" y="22995"/>
                  </a:lnTo>
                  <a:lnTo>
                    <a:pt x="18269" y="22995"/>
                  </a:lnTo>
                  <a:cubicBezTo>
                    <a:pt x="18269" y="22995"/>
                    <a:pt x="18086" y="24120"/>
                    <a:pt x="18056" y="24484"/>
                  </a:cubicBezTo>
                  <a:cubicBezTo>
                    <a:pt x="17965" y="24819"/>
                    <a:pt x="17600" y="26521"/>
                    <a:pt x="17509" y="26825"/>
                  </a:cubicBezTo>
                  <a:cubicBezTo>
                    <a:pt x="17448" y="27129"/>
                    <a:pt x="17235" y="27889"/>
                    <a:pt x="17752" y="28740"/>
                  </a:cubicBezTo>
                  <a:cubicBezTo>
                    <a:pt x="18238" y="29560"/>
                    <a:pt x="18877" y="29956"/>
                    <a:pt x="18877" y="29956"/>
                  </a:cubicBezTo>
                  <a:cubicBezTo>
                    <a:pt x="18877" y="29956"/>
                    <a:pt x="18918" y="29964"/>
                    <a:pt x="18978" y="29964"/>
                  </a:cubicBezTo>
                  <a:cubicBezTo>
                    <a:pt x="19177" y="29964"/>
                    <a:pt x="19587" y="29874"/>
                    <a:pt x="19424" y="29105"/>
                  </a:cubicBezTo>
                  <a:cubicBezTo>
                    <a:pt x="19181" y="28132"/>
                    <a:pt x="18877" y="28041"/>
                    <a:pt x="19272" y="27311"/>
                  </a:cubicBezTo>
                  <a:cubicBezTo>
                    <a:pt x="19667" y="26612"/>
                    <a:pt x="19667" y="26095"/>
                    <a:pt x="20275" y="25943"/>
                  </a:cubicBezTo>
                  <a:cubicBezTo>
                    <a:pt x="20275" y="25943"/>
                    <a:pt x="20883" y="26703"/>
                    <a:pt x="22767" y="27463"/>
                  </a:cubicBezTo>
                  <a:lnTo>
                    <a:pt x="24500" y="29500"/>
                  </a:lnTo>
                  <a:cubicBezTo>
                    <a:pt x="24500" y="29500"/>
                    <a:pt x="25108" y="30655"/>
                    <a:pt x="25260" y="30716"/>
                  </a:cubicBezTo>
                  <a:cubicBezTo>
                    <a:pt x="25260" y="30716"/>
                    <a:pt x="25492" y="30878"/>
                    <a:pt x="25734" y="30878"/>
                  </a:cubicBezTo>
                  <a:cubicBezTo>
                    <a:pt x="25768" y="30878"/>
                    <a:pt x="25803" y="30875"/>
                    <a:pt x="25837" y="30867"/>
                  </a:cubicBezTo>
                  <a:cubicBezTo>
                    <a:pt x="25837" y="30867"/>
                    <a:pt x="25949" y="31135"/>
                    <a:pt x="26172" y="31135"/>
                  </a:cubicBezTo>
                  <a:cubicBezTo>
                    <a:pt x="26209" y="31135"/>
                    <a:pt x="26250" y="31128"/>
                    <a:pt x="26293" y="31111"/>
                  </a:cubicBezTo>
                  <a:cubicBezTo>
                    <a:pt x="26597" y="31019"/>
                    <a:pt x="27175" y="30867"/>
                    <a:pt x="27327" y="29986"/>
                  </a:cubicBezTo>
                  <a:cubicBezTo>
                    <a:pt x="27509" y="29105"/>
                    <a:pt x="27205" y="28284"/>
                    <a:pt x="27357" y="27615"/>
                  </a:cubicBezTo>
                  <a:cubicBezTo>
                    <a:pt x="27357" y="27615"/>
                    <a:pt x="27357" y="26946"/>
                    <a:pt x="26840" y="26308"/>
                  </a:cubicBezTo>
                  <a:cubicBezTo>
                    <a:pt x="26323" y="25639"/>
                    <a:pt x="26020" y="25487"/>
                    <a:pt x="25381" y="25335"/>
                  </a:cubicBezTo>
                  <a:cubicBezTo>
                    <a:pt x="25381" y="25335"/>
                    <a:pt x="25594" y="24180"/>
                    <a:pt x="25320" y="23816"/>
                  </a:cubicBezTo>
                  <a:cubicBezTo>
                    <a:pt x="25016" y="23481"/>
                    <a:pt x="23861" y="23299"/>
                    <a:pt x="23861" y="23299"/>
                  </a:cubicBezTo>
                  <a:lnTo>
                    <a:pt x="23892" y="22843"/>
                  </a:lnTo>
                  <a:cubicBezTo>
                    <a:pt x="23892" y="22843"/>
                    <a:pt x="25108" y="22539"/>
                    <a:pt x="25016" y="22053"/>
                  </a:cubicBezTo>
                  <a:cubicBezTo>
                    <a:pt x="24986" y="21536"/>
                    <a:pt x="24348" y="20989"/>
                    <a:pt x="24348" y="20989"/>
                  </a:cubicBezTo>
                  <a:lnTo>
                    <a:pt x="24682" y="20168"/>
                  </a:lnTo>
                  <a:cubicBezTo>
                    <a:pt x="24682" y="20168"/>
                    <a:pt x="25733" y="21051"/>
                    <a:pt x="26944" y="21051"/>
                  </a:cubicBezTo>
                  <a:cubicBezTo>
                    <a:pt x="27189" y="21051"/>
                    <a:pt x="27441" y="21015"/>
                    <a:pt x="27691" y="20928"/>
                  </a:cubicBezTo>
                  <a:cubicBezTo>
                    <a:pt x="27813" y="20898"/>
                    <a:pt x="28573" y="20411"/>
                    <a:pt x="27570" y="19652"/>
                  </a:cubicBezTo>
                  <a:lnTo>
                    <a:pt x="27570" y="19652"/>
                  </a:lnTo>
                  <a:cubicBezTo>
                    <a:pt x="27570" y="19652"/>
                    <a:pt x="27580" y="19652"/>
                    <a:pt x="27598" y="19652"/>
                  </a:cubicBezTo>
                  <a:cubicBezTo>
                    <a:pt x="27770" y="19652"/>
                    <a:pt x="28687" y="19627"/>
                    <a:pt x="28907" y="19104"/>
                  </a:cubicBezTo>
                  <a:cubicBezTo>
                    <a:pt x="29029" y="18861"/>
                    <a:pt x="28451" y="17980"/>
                    <a:pt x="28451" y="17980"/>
                  </a:cubicBezTo>
                  <a:cubicBezTo>
                    <a:pt x="28451" y="17980"/>
                    <a:pt x="30123" y="17402"/>
                    <a:pt x="30153" y="17068"/>
                  </a:cubicBezTo>
                  <a:cubicBezTo>
                    <a:pt x="30184" y="16734"/>
                    <a:pt x="30093" y="16278"/>
                    <a:pt x="29363" y="15974"/>
                  </a:cubicBezTo>
                  <a:cubicBezTo>
                    <a:pt x="28634" y="15670"/>
                    <a:pt x="27722" y="15366"/>
                    <a:pt x="27722" y="15366"/>
                  </a:cubicBezTo>
                  <a:cubicBezTo>
                    <a:pt x="27722" y="15366"/>
                    <a:pt x="29789" y="15123"/>
                    <a:pt x="29941" y="14363"/>
                  </a:cubicBezTo>
                  <a:cubicBezTo>
                    <a:pt x="30001" y="14089"/>
                    <a:pt x="29667" y="13724"/>
                    <a:pt x="29424" y="13420"/>
                  </a:cubicBezTo>
                  <a:cubicBezTo>
                    <a:pt x="29029" y="12934"/>
                    <a:pt x="28573" y="12509"/>
                    <a:pt x="28573" y="12509"/>
                  </a:cubicBezTo>
                  <a:cubicBezTo>
                    <a:pt x="28573" y="12509"/>
                    <a:pt x="29728" y="10563"/>
                    <a:pt x="29697" y="10442"/>
                  </a:cubicBezTo>
                  <a:cubicBezTo>
                    <a:pt x="29670" y="10360"/>
                    <a:pt x="29837" y="9649"/>
                    <a:pt x="28943" y="9649"/>
                  </a:cubicBezTo>
                  <a:cubicBezTo>
                    <a:pt x="28835" y="9649"/>
                    <a:pt x="28713" y="9659"/>
                    <a:pt x="28573" y="9682"/>
                  </a:cubicBezTo>
                  <a:cubicBezTo>
                    <a:pt x="28573" y="9682"/>
                    <a:pt x="26571" y="10358"/>
                    <a:pt x="25859" y="10358"/>
                  </a:cubicBezTo>
                  <a:cubicBezTo>
                    <a:pt x="25817" y="10358"/>
                    <a:pt x="25779" y="10356"/>
                    <a:pt x="25746" y="10350"/>
                  </a:cubicBezTo>
                  <a:cubicBezTo>
                    <a:pt x="25746" y="10350"/>
                    <a:pt x="27570" y="7919"/>
                    <a:pt x="26384" y="6490"/>
                  </a:cubicBezTo>
                  <a:cubicBezTo>
                    <a:pt x="26236" y="6313"/>
                    <a:pt x="26063" y="6241"/>
                    <a:pt x="25880" y="6241"/>
                  </a:cubicBezTo>
                  <a:cubicBezTo>
                    <a:pt x="25122" y="6241"/>
                    <a:pt x="24196" y="7463"/>
                    <a:pt x="24196" y="7463"/>
                  </a:cubicBezTo>
                  <a:cubicBezTo>
                    <a:pt x="24196" y="7463"/>
                    <a:pt x="25290" y="4606"/>
                    <a:pt x="24074" y="3998"/>
                  </a:cubicBezTo>
                  <a:cubicBezTo>
                    <a:pt x="23935" y="3925"/>
                    <a:pt x="23790" y="3892"/>
                    <a:pt x="23644" y="3892"/>
                  </a:cubicBezTo>
                  <a:cubicBezTo>
                    <a:pt x="22516" y="3892"/>
                    <a:pt x="21278" y="5822"/>
                    <a:pt x="21278" y="5822"/>
                  </a:cubicBezTo>
                  <a:cubicBezTo>
                    <a:pt x="21278" y="5822"/>
                    <a:pt x="20883" y="6733"/>
                    <a:pt x="20579" y="6733"/>
                  </a:cubicBezTo>
                  <a:cubicBezTo>
                    <a:pt x="20579" y="6733"/>
                    <a:pt x="19735" y="5424"/>
                    <a:pt x="19072" y="5424"/>
                  </a:cubicBezTo>
                  <a:cubicBezTo>
                    <a:pt x="19058" y="5424"/>
                    <a:pt x="19043" y="5425"/>
                    <a:pt x="19029" y="5426"/>
                  </a:cubicBezTo>
                  <a:cubicBezTo>
                    <a:pt x="18299" y="5487"/>
                    <a:pt x="17630" y="7645"/>
                    <a:pt x="17539" y="7645"/>
                  </a:cubicBezTo>
                  <a:cubicBezTo>
                    <a:pt x="17480" y="7645"/>
                    <a:pt x="16312" y="6245"/>
                    <a:pt x="15893" y="6245"/>
                  </a:cubicBezTo>
                  <a:cubicBezTo>
                    <a:pt x="15884" y="6245"/>
                    <a:pt x="15875" y="6246"/>
                    <a:pt x="15867" y="6247"/>
                  </a:cubicBezTo>
                  <a:cubicBezTo>
                    <a:pt x="15533" y="6277"/>
                    <a:pt x="14956" y="6794"/>
                    <a:pt x="14804" y="7220"/>
                  </a:cubicBezTo>
                  <a:cubicBezTo>
                    <a:pt x="14804" y="7220"/>
                    <a:pt x="14430" y="6747"/>
                    <a:pt x="13931" y="6747"/>
                  </a:cubicBezTo>
                  <a:cubicBezTo>
                    <a:pt x="13879" y="6747"/>
                    <a:pt x="13825" y="6752"/>
                    <a:pt x="13770" y="6764"/>
                  </a:cubicBezTo>
                  <a:cubicBezTo>
                    <a:pt x="13223" y="6885"/>
                    <a:pt x="12554" y="7767"/>
                    <a:pt x="12554" y="7767"/>
                  </a:cubicBezTo>
                  <a:cubicBezTo>
                    <a:pt x="12554" y="7767"/>
                    <a:pt x="12098" y="6794"/>
                    <a:pt x="11551" y="6794"/>
                  </a:cubicBezTo>
                  <a:cubicBezTo>
                    <a:pt x="10974" y="6794"/>
                    <a:pt x="10670" y="7554"/>
                    <a:pt x="10670" y="7554"/>
                  </a:cubicBezTo>
                  <a:cubicBezTo>
                    <a:pt x="10670" y="7554"/>
                    <a:pt x="10579" y="6946"/>
                    <a:pt x="10183" y="6794"/>
                  </a:cubicBezTo>
                  <a:cubicBezTo>
                    <a:pt x="10156" y="6788"/>
                    <a:pt x="10127" y="6785"/>
                    <a:pt x="10099" y="6785"/>
                  </a:cubicBezTo>
                  <a:cubicBezTo>
                    <a:pt x="9746" y="6785"/>
                    <a:pt x="9320" y="7229"/>
                    <a:pt x="9035" y="7229"/>
                  </a:cubicBezTo>
                  <a:cubicBezTo>
                    <a:pt x="9011" y="7229"/>
                    <a:pt x="8989" y="7226"/>
                    <a:pt x="8968" y="7220"/>
                  </a:cubicBezTo>
                  <a:cubicBezTo>
                    <a:pt x="8968" y="7220"/>
                    <a:pt x="9180" y="6551"/>
                    <a:pt x="8724" y="6186"/>
                  </a:cubicBezTo>
                  <a:cubicBezTo>
                    <a:pt x="8524" y="6077"/>
                    <a:pt x="7787" y="6055"/>
                    <a:pt x="7230" y="6055"/>
                  </a:cubicBezTo>
                  <a:cubicBezTo>
                    <a:pt x="6858" y="6055"/>
                    <a:pt x="6566" y="6065"/>
                    <a:pt x="6566" y="6065"/>
                  </a:cubicBezTo>
                  <a:cubicBezTo>
                    <a:pt x="6505" y="5974"/>
                    <a:pt x="4013" y="3998"/>
                    <a:pt x="1733" y="411"/>
                  </a:cubicBezTo>
                  <a:cubicBezTo>
                    <a:pt x="1733" y="411"/>
                    <a:pt x="1388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-292300" y="3024550"/>
              <a:ext cx="964325" cy="873375"/>
            </a:xfrm>
            <a:custGeom>
              <a:avLst/>
              <a:gdLst/>
              <a:ahLst/>
              <a:cxnLst/>
              <a:rect l="l" t="t" r="r" b="b"/>
              <a:pathLst>
                <a:path w="38573" h="34935" extrusionOk="0">
                  <a:moveTo>
                    <a:pt x="21803" y="0"/>
                  </a:moveTo>
                  <a:cubicBezTo>
                    <a:pt x="21397" y="0"/>
                    <a:pt x="20912" y="167"/>
                    <a:pt x="20579" y="916"/>
                  </a:cubicBezTo>
                  <a:cubicBezTo>
                    <a:pt x="20184" y="1767"/>
                    <a:pt x="19758" y="2862"/>
                    <a:pt x="19758" y="2862"/>
                  </a:cubicBezTo>
                  <a:cubicBezTo>
                    <a:pt x="19758" y="2862"/>
                    <a:pt x="19545" y="430"/>
                    <a:pt x="18664" y="187"/>
                  </a:cubicBezTo>
                  <a:cubicBezTo>
                    <a:pt x="18640" y="183"/>
                    <a:pt x="18617" y="181"/>
                    <a:pt x="18592" y="181"/>
                  </a:cubicBezTo>
                  <a:cubicBezTo>
                    <a:pt x="18270" y="181"/>
                    <a:pt x="17878" y="538"/>
                    <a:pt x="17539" y="764"/>
                  </a:cubicBezTo>
                  <a:cubicBezTo>
                    <a:pt x="16931" y="1220"/>
                    <a:pt x="16384" y="1767"/>
                    <a:pt x="16384" y="1767"/>
                  </a:cubicBezTo>
                  <a:cubicBezTo>
                    <a:pt x="16384" y="1767"/>
                    <a:pt x="14266" y="365"/>
                    <a:pt x="14002" y="365"/>
                  </a:cubicBezTo>
                  <a:cubicBezTo>
                    <a:pt x="13994" y="365"/>
                    <a:pt x="13987" y="367"/>
                    <a:pt x="13983" y="369"/>
                  </a:cubicBezTo>
                  <a:cubicBezTo>
                    <a:pt x="13976" y="371"/>
                    <a:pt x="13967" y="372"/>
                    <a:pt x="13955" y="372"/>
                  </a:cubicBezTo>
                  <a:cubicBezTo>
                    <a:pt x="13913" y="372"/>
                    <a:pt x="13843" y="364"/>
                    <a:pt x="13759" y="364"/>
                  </a:cubicBezTo>
                  <a:cubicBezTo>
                    <a:pt x="13434" y="364"/>
                    <a:pt x="12904" y="483"/>
                    <a:pt x="13041" y="1646"/>
                  </a:cubicBezTo>
                  <a:cubicBezTo>
                    <a:pt x="13041" y="1646"/>
                    <a:pt x="13892" y="4351"/>
                    <a:pt x="13740" y="4989"/>
                  </a:cubicBezTo>
                  <a:cubicBezTo>
                    <a:pt x="13740" y="4989"/>
                    <a:pt x="12060" y="3653"/>
                    <a:pt x="10511" y="3653"/>
                  </a:cubicBezTo>
                  <a:cubicBezTo>
                    <a:pt x="10050" y="3653"/>
                    <a:pt x="9601" y="3771"/>
                    <a:pt x="9211" y="4078"/>
                  </a:cubicBezTo>
                  <a:cubicBezTo>
                    <a:pt x="8116" y="4929"/>
                    <a:pt x="10244" y="6752"/>
                    <a:pt x="10244" y="6752"/>
                  </a:cubicBezTo>
                  <a:cubicBezTo>
                    <a:pt x="10244" y="6752"/>
                    <a:pt x="8758" y="6104"/>
                    <a:pt x="7524" y="6104"/>
                  </a:cubicBezTo>
                  <a:cubicBezTo>
                    <a:pt x="6907" y="6104"/>
                    <a:pt x="6354" y="6266"/>
                    <a:pt x="6080" y="6752"/>
                  </a:cubicBezTo>
                  <a:cubicBezTo>
                    <a:pt x="5290" y="8181"/>
                    <a:pt x="8147" y="10157"/>
                    <a:pt x="8147" y="10157"/>
                  </a:cubicBezTo>
                  <a:cubicBezTo>
                    <a:pt x="8147" y="10157"/>
                    <a:pt x="9211" y="10613"/>
                    <a:pt x="9211" y="11008"/>
                  </a:cubicBezTo>
                  <a:cubicBezTo>
                    <a:pt x="9211" y="11008"/>
                    <a:pt x="7569" y="11980"/>
                    <a:pt x="7600" y="12831"/>
                  </a:cubicBezTo>
                  <a:cubicBezTo>
                    <a:pt x="7661" y="13652"/>
                    <a:pt x="10183" y="14564"/>
                    <a:pt x="10183" y="14655"/>
                  </a:cubicBezTo>
                  <a:cubicBezTo>
                    <a:pt x="10183" y="14716"/>
                    <a:pt x="8451" y="16114"/>
                    <a:pt x="8481" y="16540"/>
                  </a:cubicBezTo>
                  <a:cubicBezTo>
                    <a:pt x="8512" y="16965"/>
                    <a:pt x="9120" y="17634"/>
                    <a:pt x="9636" y="17847"/>
                  </a:cubicBezTo>
                  <a:cubicBezTo>
                    <a:pt x="9636" y="17847"/>
                    <a:pt x="8937" y="18333"/>
                    <a:pt x="9059" y="19063"/>
                  </a:cubicBezTo>
                  <a:cubicBezTo>
                    <a:pt x="9120" y="19731"/>
                    <a:pt x="10153" y="20491"/>
                    <a:pt x="10153" y="20491"/>
                  </a:cubicBezTo>
                  <a:cubicBezTo>
                    <a:pt x="10153" y="20491"/>
                    <a:pt x="9028" y="21038"/>
                    <a:pt x="8968" y="21677"/>
                  </a:cubicBezTo>
                  <a:cubicBezTo>
                    <a:pt x="8937" y="22315"/>
                    <a:pt x="9849" y="22740"/>
                    <a:pt x="9849" y="22740"/>
                  </a:cubicBezTo>
                  <a:cubicBezTo>
                    <a:pt x="9849" y="22740"/>
                    <a:pt x="9120" y="22801"/>
                    <a:pt x="8937" y="23257"/>
                  </a:cubicBezTo>
                  <a:cubicBezTo>
                    <a:pt x="8755" y="23713"/>
                    <a:pt x="9515" y="24382"/>
                    <a:pt x="9393" y="24747"/>
                  </a:cubicBezTo>
                  <a:cubicBezTo>
                    <a:pt x="9393" y="24747"/>
                    <a:pt x="9174" y="24662"/>
                    <a:pt x="8900" y="24662"/>
                  </a:cubicBezTo>
                  <a:cubicBezTo>
                    <a:pt x="8654" y="24662"/>
                    <a:pt x="8363" y="24731"/>
                    <a:pt x="8147" y="24990"/>
                  </a:cubicBezTo>
                  <a:cubicBezTo>
                    <a:pt x="7812" y="25506"/>
                    <a:pt x="7812" y="27665"/>
                    <a:pt x="7812" y="27665"/>
                  </a:cubicBezTo>
                  <a:cubicBezTo>
                    <a:pt x="7661" y="27756"/>
                    <a:pt x="5229" y="30643"/>
                    <a:pt x="913" y="33227"/>
                  </a:cubicBezTo>
                  <a:cubicBezTo>
                    <a:pt x="913" y="33227"/>
                    <a:pt x="1" y="33987"/>
                    <a:pt x="578" y="34625"/>
                  </a:cubicBezTo>
                  <a:cubicBezTo>
                    <a:pt x="765" y="34840"/>
                    <a:pt x="1148" y="34934"/>
                    <a:pt x="1635" y="34934"/>
                  </a:cubicBezTo>
                  <a:cubicBezTo>
                    <a:pt x="2731" y="34934"/>
                    <a:pt x="4357" y="34457"/>
                    <a:pt x="5472" y="33804"/>
                  </a:cubicBezTo>
                  <a:cubicBezTo>
                    <a:pt x="7113" y="32893"/>
                    <a:pt x="11977" y="29154"/>
                    <a:pt x="14226" y="24625"/>
                  </a:cubicBezTo>
                  <a:cubicBezTo>
                    <a:pt x="14226" y="24625"/>
                    <a:pt x="14500" y="24990"/>
                    <a:pt x="14712" y="25537"/>
                  </a:cubicBezTo>
                  <a:cubicBezTo>
                    <a:pt x="14877" y="25928"/>
                    <a:pt x="15279" y="26138"/>
                    <a:pt x="15711" y="26138"/>
                  </a:cubicBezTo>
                  <a:cubicBezTo>
                    <a:pt x="15916" y="26138"/>
                    <a:pt x="16127" y="26091"/>
                    <a:pt x="16323" y="25993"/>
                  </a:cubicBezTo>
                  <a:cubicBezTo>
                    <a:pt x="16931" y="25689"/>
                    <a:pt x="19089" y="24351"/>
                    <a:pt x="19120" y="23652"/>
                  </a:cubicBezTo>
                  <a:cubicBezTo>
                    <a:pt x="19168" y="23069"/>
                    <a:pt x="18517" y="23010"/>
                    <a:pt x="18254" y="23010"/>
                  </a:cubicBezTo>
                  <a:cubicBezTo>
                    <a:pt x="18188" y="23010"/>
                    <a:pt x="18147" y="23014"/>
                    <a:pt x="18147" y="23014"/>
                  </a:cubicBezTo>
                  <a:cubicBezTo>
                    <a:pt x="18147" y="23014"/>
                    <a:pt x="17418" y="21373"/>
                    <a:pt x="17661" y="20977"/>
                  </a:cubicBezTo>
                  <a:cubicBezTo>
                    <a:pt x="17873" y="20613"/>
                    <a:pt x="18147" y="19792"/>
                    <a:pt x="19363" y="19123"/>
                  </a:cubicBezTo>
                  <a:cubicBezTo>
                    <a:pt x="19415" y="19094"/>
                    <a:pt x="19470" y="19081"/>
                    <a:pt x="19527" y="19081"/>
                  </a:cubicBezTo>
                  <a:cubicBezTo>
                    <a:pt x="20309" y="19081"/>
                    <a:pt x="21544" y="21608"/>
                    <a:pt x="21855" y="21920"/>
                  </a:cubicBezTo>
                  <a:cubicBezTo>
                    <a:pt x="22219" y="22198"/>
                    <a:pt x="22553" y="22687"/>
                    <a:pt x="23153" y="22687"/>
                  </a:cubicBezTo>
                  <a:cubicBezTo>
                    <a:pt x="23406" y="22687"/>
                    <a:pt x="23705" y="22601"/>
                    <a:pt x="24074" y="22376"/>
                  </a:cubicBezTo>
                  <a:cubicBezTo>
                    <a:pt x="25655" y="21433"/>
                    <a:pt x="26080" y="21099"/>
                    <a:pt x="26080" y="20704"/>
                  </a:cubicBezTo>
                  <a:cubicBezTo>
                    <a:pt x="26080" y="20361"/>
                    <a:pt x="25973" y="19723"/>
                    <a:pt x="25405" y="19723"/>
                  </a:cubicBezTo>
                  <a:cubicBezTo>
                    <a:pt x="25369" y="19723"/>
                    <a:pt x="25330" y="19726"/>
                    <a:pt x="25290" y="19731"/>
                  </a:cubicBezTo>
                  <a:cubicBezTo>
                    <a:pt x="25072" y="19750"/>
                    <a:pt x="24839" y="19772"/>
                    <a:pt x="24611" y="19772"/>
                  </a:cubicBezTo>
                  <a:cubicBezTo>
                    <a:pt x="24108" y="19772"/>
                    <a:pt x="23626" y="19665"/>
                    <a:pt x="23375" y="19184"/>
                  </a:cubicBezTo>
                  <a:cubicBezTo>
                    <a:pt x="23041" y="18515"/>
                    <a:pt x="22889" y="17543"/>
                    <a:pt x="22585" y="16844"/>
                  </a:cubicBezTo>
                  <a:lnTo>
                    <a:pt x="22737" y="16418"/>
                  </a:lnTo>
                  <a:lnTo>
                    <a:pt x="24257" y="15385"/>
                  </a:lnTo>
                  <a:cubicBezTo>
                    <a:pt x="24257" y="15385"/>
                    <a:pt x="26688" y="17056"/>
                    <a:pt x="26840" y="17148"/>
                  </a:cubicBezTo>
                  <a:cubicBezTo>
                    <a:pt x="26989" y="17237"/>
                    <a:pt x="27753" y="18760"/>
                    <a:pt x="28327" y="18760"/>
                  </a:cubicBezTo>
                  <a:cubicBezTo>
                    <a:pt x="28338" y="18760"/>
                    <a:pt x="28349" y="18760"/>
                    <a:pt x="28360" y="18759"/>
                  </a:cubicBezTo>
                  <a:cubicBezTo>
                    <a:pt x="28938" y="18667"/>
                    <a:pt x="31035" y="17421"/>
                    <a:pt x="31400" y="16205"/>
                  </a:cubicBezTo>
                  <a:cubicBezTo>
                    <a:pt x="31400" y="16205"/>
                    <a:pt x="31072" y="15469"/>
                    <a:pt x="30133" y="15469"/>
                  </a:cubicBezTo>
                  <a:cubicBezTo>
                    <a:pt x="30081" y="15469"/>
                    <a:pt x="30027" y="15471"/>
                    <a:pt x="29971" y="15476"/>
                  </a:cubicBezTo>
                  <a:lnTo>
                    <a:pt x="28482" y="14412"/>
                  </a:lnTo>
                  <a:lnTo>
                    <a:pt x="28482" y="14412"/>
                  </a:lnTo>
                  <a:cubicBezTo>
                    <a:pt x="28482" y="14412"/>
                    <a:pt x="29849" y="14686"/>
                    <a:pt x="30275" y="14746"/>
                  </a:cubicBezTo>
                  <a:cubicBezTo>
                    <a:pt x="30670" y="14838"/>
                    <a:pt x="32646" y="15354"/>
                    <a:pt x="33041" y="15476"/>
                  </a:cubicBezTo>
                  <a:cubicBezTo>
                    <a:pt x="33231" y="15539"/>
                    <a:pt x="33563" y="15636"/>
                    <a:pt x="33983" y="15636"/>
                  </a:cubicBezTo>
                  <a:cubicBezTo>
                    <a:pt x="34367" y="15636"/>
                    <a:pt x="34827" y="15555"/>
                    <a:pt x="35321" y="15294"/>
                  </a:cubicBezTo>
                  <a:cubicBezTo>
                    <a:pt x="36354" y="14716"/>
                    <a:pt x="36840" y="13956"/>
                    <a:pt x="36840" y="13956"/>
                  </a:cubicBezTo>
                  <a:cubicBezTo>
                    <a:pt x="36840" y="13956"/>
                    <a:pt x="36987" y="13225"/>
                    <a:pt x="36166" y="13225"/>
                  </a:cubicBezTo>
                  <a:cubicBezTo>
                    <a:pt x="36070" y="13225"/>
                    <a:pt x="35961" y="13235"/>
                    <a:pt x="35837" y="13257"/>
                  </a:cubicBezTo>
                  <a:cubicBezTo>
                    <a:pt x="35098" y="13413"/>
                    <a:pt x="34782" y="13618"/>
                    <a:pt x="34427" y="13618"/>
                  </a:cubicBezTo>
                  <a:cubicBezTo>
                    <a:pt x="34227" y="13618"/>
                    <a:pt x="34016" y="13553"/>
                    <a:pt x="33710" y="13379"/>
                  </a:cubicBezTo>
                  <a:cubicBezTo>
                    <a:pt x="32889" y="12892"/>
                    <a:pt x="32281" y="12862"/>
                    <a:pt x="32129" y="12132"/>
                  </a:cubicBezTo>
                  <a:cubicBezTo>
                    <a:pt x="32129" y="12132"/>
                    <a:pt x="33041" y="11403"/>
                    <a:pt x="34014" y="9245"/>
                  </a:cubicBezTo>
                  <a:lnTo>
                    <a:pt x="36445" y="7239"/>
                  </a:lnTo>
                  <a:cubicBezTo>
                    <a:pt x="36445" y="7239"/>
                    <a:pt x="37874" y="6540"/>
                    <a:pt x="37935" y="6357"/>
                  </a:cubicBezTo>
                  <a:cubicBezTo>
                    <a:pt x="37935" y="6357"/>
                    <a:pt x="38239" y="6023"/>
                    <a:pt x="38117" y="5658"/>
                  </a:cubicBezTo>
                  <a:cubicBezTo>
                    <a:pt x="38117" y="5658"/>
                    <a:pt x="38573" y="5506"/>
                    <a:pt x="38421" y="5141"/>
                  </a:cubicBezTo>
                  <a:cubicBezTo>
                    <a:pt x="38330" y="4746"/>
                    <a:pt x="38147" y="4108"/>
                    <a:pt x="37114" y="3834"/>
                  </a:cubicBezTo>
                  <a:cubicBezTo>
                    <a:pt x="36811" y="3774"/>
                    <a:pt x="36514" y="3755"/>
                    <a:pt x="36226" y="3755"/>
                  </a:cubicBezTo>
                  <a:cubicBezTo>
                    <a:pt x="35759" y="3755"/>
                    <a:pt x="35318" y="3804"/>
                    <a:pt x="34923" y="3804"/>
                  </a:cubicBezTo>
                  <a:cubicBezTo>
                    <a:pt x="34706" y="3804"/>
                    <a:pt x="34503" y="3790"/>
                    <a:pt x="34318" y="3743"/>
                  </a:cubicBezTo>
                  <a:cubicBezTo>
                    <a:pt x="34318" y="3743"/>
                    <a:pt x="34296" y="3741"/>
                    <a:pt x="34255" y="3741"/>
                  </a:cubicBezTo>
                  <a:cubicBezTo>
                    <a:pt x="34054" y="3741"/>
                    <a:pt x="33396" y="3784"/>
                    <a:pt x="32737" y="4290"/>
                  </a:cubicBezTo>
                  <a:cubicBezTo>
                    <a:pt x="31947" y="4898"/>
                    <a:pt x="31734" y="5263"/>
                    <a:pt x="31552" y="6053"/>
                  </a:cubicBezTo>
                  <a:cubicBezTo>
                    <a:pt x="31552" y="6053"/>
                    <a:pt x="30930" y="5905"/>
                    <a:pt x="30390" y="5905"/>
                  </a:cubicBezTo>
                  <a:cubicBezTo>
                    <a:pt x="30120" y="5905"/>
                    <a:pt x="29870" y="5942"/>
                    <a:pt x="29728" y="6053"/>
                  </a:cubicBezTo>
                  <a:cubicBezTo>
                    <a:pt x="29302" y="6388"/>
                    <a:pt x="29059" y="7786"/>
                    <a:pt x="29059" y="7786"/>
                  </a:cubicBezTo>
                  <a:lnTo>
                    <a:pt x="28512" y="7755"/>
                  </a:lnTo>
                  <a:cubicBezTo>
                    <a:pt x="28512" y="7755"/>
                    <a:pt x="28214" y="6357"/>
                    <a:pt x="27619" y="6357"/>
                  </a:cubicBezTo>
                  <a:cubicBezTo>
                    <a:pt x="27613" y="6357"/>
                    <a:pt x="27606" y="6357"/>
                    <a:pt x="27600" y="6357"/>
                  </a:cubicBezTo>
                  <a:cubicBezTo>
                    <a:pt x="27023" y="6388"/>
                    <a:pt x="26354" y="7147"/>
                    <a:pt x="26354" y="7147"/>
                  </a:cubicBezTo>
                  <a:lnTo>
                    <a:pt x="25412" y="6692"/>
                  </a:lnTo>
                  <a:cubicBezTo>
                    <a:pt x="25412" y="6692"/>
                    <a:pt x="26962" y="4959"/>
                    <a:pt x="26384" y="3166"/>
                  </a:cubicBezTo>
                  <a:cubicBezTo>
                    <a:pt x="26365" y="3070"/>
                    <a:pt x="26129" y="2673"/>
                    <a:pt x="25729" y="2673"/>
                  </a:cubicBezTo>
                  <a:cubicBezTo>
                    <a:pt x="25494" y="2673"/>
                    <a:pt x="25202" y="2810"/>
                    <a:pt x="24864" y="3226"/>
                  </a:cubicBezTo>
                  <a:cubicBezTo>
                    <a:pt x="24864" y="3226"/>
                    <a:pt x="24925" y="1950"/>
                    <a:pt x="24257" y="1615"/>
                  </a:cubicBezTo>
                  <a:cubicBezTo>
                    <a:pt x="24224" y="1599"/>
                    <a:pt x="24183" y="1592"/>
                    <a:pt x="24136" y="1592"/>
                  </a:cubicBezTo>
                  <a:cubicBezTo>
                    <a:pt x="23738" y="1592"/>
                    <a:pt x="22889" y="2102"/>
                    <a:pt x="22889" y="2102"/>
                  </a:cubicBezTo>
                  <a:cubicBezTo>
                    <a:pt x="22889" y="2102"/>
                    <a:pt x="22281" y="96"/>
                    <a:pt x="21916" y="5"/>
                  </a:cubicBezTo>
                  <a:cubicBezTo>
                    <a:pt x="21879" y="2"/>
                    <a:pt x="21842" y="0"/>
                    <a:pt x="218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1771575" y="1217650"/>
              <a:ext cx="655825" cy="426150"/>
            </a:xfrm>
            <a:custGeom>
              <a:avLst/>
              <a:gdLst/>
              <a:ahLst/>
              <a:cxnLst/>
              <a:rect l="l" t="t" r="r" b="b"/>
              <a:pathLst>
                <a:path w="26233" h="17046" extrusionOk="0">
                  <a:moveTo>
                    <a:pt x="13262" y="1"/>
                  </a:moveTo>
                  <a:cubicBezTo>
                    <a:pt x="13089" y="1"/>
                    <a:pt x="12898" y="112"/>
                    <a:pt x="12828" y="638"/>
                  </a:cubicBezTo>
                  <a:cubicBezTo>
                    <a:pt x="12828" y="638"/>
                    <a:pt x="12828" y="2280"/>
                    <a:pt x="12645" y="2583"/>
                  </a:cubicBezTo>
                  <a:cubicBezTo>
                    <a:pt x="12645" y="2583"/>
                    <a:pt x="11719" y="1230"/>
                    <a:pt x="10728" y="1230"/>
                  </a:cubicBezTo>
                  <a:cubicBezTo>
                    <a:pt x="10597" y="1230"/>
                    <a:pt x="10466" y="1254"/>
                    <a:pt x="10335" y="1307"/>
                  </a:cubicBezTo>
                  <a:cubicBezTo>
                    <a:pt x="9575" y="1580"/>
                    <a:pt x="10426" y="2948"/>
                    <a:pt x="10426" y="2948"/>
                  </a:cubicBezTo>
                  <a:cubicBezTo>
                    <a:pt x="10426" y="2948"/>
                    <a:pt x="9424" y="2081"/>
                    <a:pt x="8662" y="2081"/>
                  </a:cubicBezTo>
                  <a:cubicBezTo>
                    <a:pt x="8468" y="2081"/>
                    <a:pt x="8289" y="2137"/>
                    <a:pt x="8147" y="2280"/>
                  </a:cubicBezTo>
                  <a:cubicBezTo>
                    <a:pt x="7478" y="2948"/>
                    <a:pt x="8724" y="4498"/>
                    <a:pt x="8724" y="4498"/>
                  </a:cubicBezTo>
                  <a:cubicBezTo>
                    <a:pt x="8724" y="4498"/>
                    <a:pt x="9210" y="4954"/>
                    <a:pt x="9180" y="5167"/>
                  </a:cubicBezTo>
                  <a:cubicBezTo>
                    <a:pt x="9180" y="5167"/>
                    <a:pt x="8116" y="5410"/>
                    <a:pt x="7995" y="5866"/>
                  </a:cubicBezTo>
                  <a:cubicBezTo>
                    <a:pt x="7903" y="6322"/>
                    <a:pt x="9150" y="7295"/>
                    <a:pt x="9119" y="7325"/>
                  </a:cubicBezTo>
                  <a:cubicBezTo>
                    <a:pt x="9119" y="7356"/>
                    <a:pt x="7903" y="7842"/>
                    <a:pt x="7843" y="8085"/>
                  </a:cubicBezTo>
                  <a:cubicBezTo>
                    <a:pt x="7812" y="8298"/>
                    <a:pt x="8055" y="8815"/>
                    <a:pt x="8268" y="8997"/>
                  </a:cubicBezTo>
                  <a:cubicBezTo>
                    <a:pt x="8268" y="8997"/>
                    <a:pt x="7812" y="9149"/>
                    <a:pt x="7751" y="9574"/>
                  </a:cubicBezTo>
                  <a:cubicBezTo>
                    <a:pt x="7660" y="9970"/>
                    <a:pt x="8116" y="10547"/>
                    <a:pt x="8116" y="10547"/>
                  </a:cubicBezTo>
                  <a:cubicBezTo>
                    <a:pt x="8116" y="10547"/>
                    <a:pt x="7387" y="10638"/>
                    <a:pt x="7296" y="11003"/>
                  </a:cubicBezTo>
                  <a:cubicBezTo>
                    <a:pt x="7174" y="11398"/>
                    <a:pt x="7599" y="11733"/>
                    <a:pt x="7599" y="11733"/>
                  </a:cubicBezTo>
                  <a:cubicBezTo>
                    <a:pt x="7599" y="11733"/>
                    <a:pt x="7521" y="11716"/>
                    <a:pt x="7418" y="11716"/>
                  </a:cubicBezTo>
                  <a:cubicBezTo>
                    <a:pt x="7279" y="11716"/>
                    <a:pt x="7096" y="11746"/>
                    <a:pt x="6992" y="11885"/>
                  </a:cubicBezTo>
                  <a:cubicBezTo>
                    <a:pt x="6779" y="12097"/>
                    <a:pt x="7083" y="12553"/>
                    <a:pt x="6992" y="12766"/>
                  </a:cubicBezTo>
                  <a:cubicBezTo>
                    <a:pt x="6992" y="12766"/>
                    <a:pt x="6775" y="12599"/>
                    <a:pt x="6526" y="12599"/>
                  </a:cubicBezTo>
                  <a:cubicBezTo>
                    <a:pt x="6440" y="12599"/>
                    <a:pt x="6349" y="12620"/>
                    <a:pt x="6262" y="12675"/>
                  </a:cubicBezTo>
                  <a:cubicBezTo>
                    <a:pt x="5776" y="12766"/>
                    <a:pt x="5381" y="13982"/>
                    <a:pt x="5381" y="13982"/>
                  </a:cubicBezTo>
                  <a:cubicBezTo>
                    <a:pt x="5320" y="14012"/>
                    <a:pt x="3435" y="15137"/>
                    <a:pt x="639" y="15836"/>
                  </a:cubicBezTo>
                  <a:cubicBezTo>
                    <a:pt x="639" y="15836"/>
                    <a:pt x="1" y="16110"/>
                    <a:pt x="213" y="16565"/>
                  </a:cubicBezTo>
                  <a:cubicBezTo>
                    <a:pt x="379" y="16876"/>
                    <a:pt x="1150" y="17045"/>
                    <a:pt x="1960" y="17045"/>
                  </a:cubicBezTo>
                  <a:cubicBezTo>
                    <a:pt x="2341" y="17045"/>
                    <a:pt x="2731" y="17008"/>
                    <a:pt x="3070" y="16930"/>
                  </a:cubicBezTo>
                  <a:cubicBezTo>
                    <a:pt x="4134" y="16717"/>
                    <a:pt x="7447" y="15502"/>
                    <a:pt x="9454" y="13374"/>
                  </a:cubicBezTo>
                  <a:cubicBezTo>
                    <a:pt x="9454" y="13374"/>
                    <a:pt x="9514" y="13587"/>
                    <a:pt x="9575" y="13921"/>
                  </a:cubicBezTo>
                  <a:cubicBezTo>
                    <a:pt x="9604" y="14263"/>
                    <a:pt x="9926" y="14471"/>
                    <a:pt x="10291" y="14471"/>
                  </a:cubicBezTo>
                  <a:cubicBezTo>
                    <a:pt x="10316" y="14471"/>
                    <a:pt x="10340" y="14470"/>
                    <a:pt x="10365" y="14468"/>
                  </a:cubicBezTo>
                  <a:cubicBezTo>
                    <a:pt x="10730" y="14377"/>
                    <a:pt x="12159" y="14043"/>
                    <a:pt x="12311" y="13617"/>
                  </a:cubicBezTo>
                  <a:cubicBezTo>
                    <a:pt x="12463" y="13252"/>
                    <a:pt x="11855" y="13100"/>
                    <a:pt x="11855" y="13100"/>
                  </a:cubicBezTo>
                  <a:cubicBezTo>
                    <a:pt x="11855" y="13100"/>
                    <a:pt x="11733" y="12067"/>
                    <a:pt x="11916" y="11915"/>
                  </a:cubicBezTo>
                  <a:cubicBezTo>
                    <a:pt x="12098" y="11763"/>
                    <a:pt x="12372" y="11337"/>
                    <a:pt x="13162" y="11185"/>
                  </a:cubicBezTo>
                  <a:cubicBezTo>
                    <a:pt x="13170" y="11184"/>
                    <a:pt x="13179" y="11184"/>
                    <a:pt x="13187" y="11184"/>
                  </a:cubicBezTo>
                  <a:cubicBezTo>
                    <a:pt x="13687" y="11184"/>
                    <a:pt x="13924" y="12952"/>
                    <a:pt x="14074" y="13161"/>
                  </a:cubicBezTo>
                  <a:cubicBezTo>
                    <a:pt x="14283" y="13423"/>
                    <a:pt x="14358" y="13866"/>
                    <a:pt x="14920" y="13866"/>
                  </a:cubicBezTo>
                  <a:cubicBezTo>
                    <a:pt x="15009" y="13866"/>
                    <a:pt x="15112" y="13855"/>
                    <a:pt x="15229" y="13830"/>
                  </a:cubicBezTo>
                  <a:cubicBezTo>
                    <a:pt x="16262" y="13556"/>
                    <a:pt x="16566" y="13435"/>
                    <a:pt x="16627" y="13252"/>
                  </a:cubicBezTo>
                  <a:cubicBezTo>
                    <a:pt x="16718" y="13009"/>
                    <a:pt x="16749" y="12644"/>
                    <a:pt x="16353" y="12553"/>
                  </a:cubicBezTo>
                  <a:cubicBezTo>
                    <a:pt x="15989" y="12492"/>
                    <a:pt x="15502" y="12371"/>
                    <a:pt x="15411" y="11945"/>
                  </a:cubicBezTo>
                  <a:cubicBezTo>
                    <a:pt x="15350" y="11550"/>
                    <a:pt x="15442" y="10942"/>
                    <a:pt x="15381" y="10517"/>
                  </a:cubicBezTo>
                  <a:lnTo>
                    <a:pt x="15533" y="10274"/>
                  </a:lnTo>
                  <a:lnTo>
                    <a:pt x="16566" y="9970"/>
                  </a:lnTo>
                  <a:cubicBezTo>
                    <a:pt x="16566" y="9970"/>
                    <a:pt x="17630" y="11307"/>
                    <a:pt x="17691" y="11398"/>
                  </a:cubicBezTo>
                  <a:cubicBezTo>
                    <a:pt x="17782" y="11459"/>
                    <a:pt x="17934" y="12462"/>
                    <a:pt x="18268" y="12523"/>
                  </a:cubicBezTo>
                  <a:cubicBezTo>
                    <a:pt x="18284" y="12524"/>
                    <a:pt x="18301" y="12525"/>
                    <a:pt x="18320" y="12525"/>
                  </a:cubicBezTo>
                  <a:cubicBezTo>
                    <a:pt x="18723" y="12525"/>
                    <a:pt x="19961" y="12222"/>
                    <a:pt x="20396" y="11641"/>
                  </a:cubicBezTo>
                  <a:cubicBezTo>
                    <a:pt x="20396" y="11641"/>
                    <a:pt x="20305" y="11155"/>
                    <a:pt x="19697" y="11003"/>
                  </a:cubicBezTo>
                  <a:lnTo>
                    <a:pt x="19059" y="10182"/>
                  </a:lnTo>
                  <a:lnTo>
                    <a:pt x="19059" y="10182"/>
                  </a:lnTo>
                  <a:cubicBezTo>
                    <a:pt x="19059" y="10182"/>
                    <a:pt x="19758" y="10547"/>
                    <a:pt x="19971" y="10669"/>
                  </a:cubicBezTo>
                  <a:cubicBezTo>
                    <a:pt x="20214" y="10790"/>
                    <a:pt x="21186" y="11429"/>
                    <a:pt x="21369" y="11550"/>
                  </a:cubicBezTo>
                  <a:cubicBezTo>
                    <a:pt x="21540" y="11624"/>
                    <a:pt x="21869" y="11835"/>
                    <a:pt x="22325" y="11835"/>
                  </a:cubicBezTo>
                  <a:cubicBezTo>
                    <a:pt x="22434" y="11835"/>
                    <a:pt x="22552" y="11823"/>
                    <a:pt x="22676" y="11793"/>
                  </a:cubicBezTo>
                  <a:cubicBezTo>
                    <a:pt x="23314" y="11641"/>
                    <a:pt x="23740" y="11337"/>
                    <a:pt x="23740" y="11337"/>
                  </a:cubicBezTo>
                  <a:cubicBezTo>
                    <a:pt x="23740" y="11337"/>
                    <a:pt x="24013" y="10881"/>
                    <a:pt x="23314" y="10821"/>
                  </a:cubicBezTo>
                  <a:cubicBezTo>
                    <a:pt x="23155" y="10799"/>
                    <a:pt x="23026" y="10795"/>
                    <a:pt x="22916" y="10795"/>
                  </a:cubicBezTo>
                  <a:cubicBezTo>
                    <a:pt x="22836" y="10795"/>
                    <a:pt x="22767" y="10797"/>
                    <a:pt x="22704" y="10797"/>
                  </a:cubicBezTo>
                  <a:cubicBezTo>
                    <a:pt x="22486" y="10797"/>
                    <a:pt x="22345" y="10769"/>
                    <a:pt x="22129" y="10517"/>
                  </a:cubicBezTo>
                  <a:cubicBezTo>
                    <a:pt x="21764" y="10091"/>
                    <a:pt x="21430" y="9970"/>
                    <a:pt x="21490" y="9574"/>
                  </a:cubicBezTo>
                  <a:cubicBezTo>
                    <a:pt x="21490" y="9574"/>
                    <a:pt x="22129" y="9331"/>
                    <a:pt x="23040" y="8298"/>
                  </a:cubicBezTo>
                  <a:lnTo>
                    <a:pt x="24773" y="7629"/>
                  </a:lnTo>
                  <a:cubicBezTo>
                    <a:pt x="24773" y="7629"/>
                    <a:pt x="25685" y="7477"/>
                    <a:pt x="25715" y="7386"/>
                  </a:cubicBezTo>
                  <a:cubicBezTo>
                    <a:pt x="25715" y="7386"/>
                    <a:pt x="25928" y="7234"/>
                    <a:pt x="25928" y="7052"/>
                  </a:cubicBezTo>
                  <a:cubicBezTo>
                    <a:pt x="25928" y="7052"/>
                    <a:pt x="26202" y="7052"/>
                    <a:pt x="26202" y="6839"/>
                  </a:cubicBezTo>
                  <a:cubicBezTo>
                    <a:pt x="26202" y="6596"/>
                    <a:pt x="26232" y="6231"/>
                    <a:pt x="25715" y="5927"/>
                  </a:cubicBezTo>
                  <a:cubicBezTo>
                    <a:pt x="25168" y="5623"/>
                    <a:pt x="24560" y="5623"/>
                    <a:pt x="24196" y="5380"/>
                  </a:cubicBezTo>
                  <a:cubicBezTo>
                    <a:pt x="24196" y="5380"/>
                    <a:pt x="24029" y="5321"/>
                    <a:pt x="23778" y="5321"/>
                  </a:cubicBezTo>
                  <a:cubicBezTo>
                    <a:pt x="23628" y="5321"/>
                    <a:pt x="23447" y="5342"/>
                    <a:pt x="23253" y="5410"/>
                  </a:cubicBezTo>
                  <a:cubicBezTo>
                    <a:pt x="22706" y="5623"/>
                    <a:pt x="22524" y="5775"/>
                    <a:pt x="22281" y="6170"/>
                  </a:cubicBezTo>
                  <a:cubicBezTo>
                    <a:pt x="22281" y="6170"/>
                    <a:pt x="21719" y="5853"/>
                    <a:pt x="21405" y="5853"/>
                  </a:cubicBezTo>
                  <a:cubicBezTo>
                    <a:pt x="21369" y="5853"/>
                    <a:pt x="21336" y="5857"/>
                    <a:pt x="21308" y="5866"/>
                  </a:cubicBezTo>
                  <a:cubicBezTo>
                    <a:pt x="21034" y="5988"/>
                    <a:pt x="20609" y="6717"/>
                    <a:pt x="20609" y="6717"/>
                  </a:cubicBezTo>
                  <a:lnTo>
                    <a:pt x="20305" y="6596"/>
                  </a:lnTo>
                  <a:cubicBezTo>
                    <a:pt x="20305" y="6596"/>
                    <a:pt x="20396" y="5775"/>
                    <a:pt x="20062" y="5684"/>
                  </a:cubicBezTo>
                  <a:cubicBezTo>
                    <a:pt x="20034" y="5678"/>
                    <a:pt x="20004" y="5676"/>
                    <a:pt x="19973" y="5676"/>
                  </a:cubicBezTo>
                  <a:cubicBezTo>
                    <a:pt x="19663" y="5676"/>
                    <a:pt x="19211" y="5927"/>
                    <a:pt x="19211" y="5927"/>
                  </a:cubicBezTo>
                  <a:lnTo>
                    <a:pt x="18755" y="5501"/>
                  </a:lnTo>
                  <a:cubicBezTo>
                    <a:pt x="18755" y="5501"/>
                    <a:pt x="19910" y="4772"/>
                    <a:pt x="19910" y="3708"/>
                  </a:cubicBezTo>
                  <a:cubicBezTo>
                    <a:pt x="19910" y="3664"/>
                    <a:pt x="19829" y="3327"/>
                    <a:pt x="19500" y="3327"/>
                  </a:cubicBezTo>
                  <a:cubicBezTo>
                    <a:pt x="19379" y="3327"/>
                    <a:pt x="19225" y="3373"/>
                    <a:pt x="19028" y="3495"/>
                  </a:cubicBezTo>
                  <a:cubicBezTo>
                    <a:pt x="19028" y="3495"/>
                    <a:pt x="19302" y="2766"/>
                    <a:pt x="18998" y="2492"/>
                  </a:cubicBezTo>
                  <a:cubicBezTo>
                    <a:pt x="18953" y="2448"/>
                    <a:pt x="18861" y="2432"/>
                    <a:pt x="18753" y="2432"/>
                  </a:cubicBezTo>
                  <a:cubicBezTo>
                    <a:pt x="18495" y="2432"/>
                    <a:pt x="18147" y="2523"/>
                    <a:pt x="18147" y="2523"/>
                  </a:cubicBezTo>
                  <a:cubicBezTo>
                    <a:pt x="18147" y="2523"/>
                    <a:pt x="18147" y="1307"/>
                    <a:pt x="17964" y="1216"/>
                  </a:cubicBezTo>
                  <a:cubicBezTo>
                    <a:pt x="17898" y="1171"/>
                    <a:pt x="17806" y="1143"/>
                    <a:pt x="17701" y="1143"/>
                  </a:cubicBezTo>
                  <a:cubicBezTo>
                    <a:pt x="17519" y="1143"/>
                    <a:pt x="17295" y="1228"/>
                    <a:pt x="17083" y="1459"/>
                  </a:cubicBezTo>
                  <a:cubicBezTo>
                    <a:pt x="16749" y="1884"/>
                    <a:pt x="16323" y="2371"/>
                    <a:pt x="16323" y="2371"/>
                  </a:cubicBezTo>
                  <a:cubicBezTo>
                    <a:pt x="16323" y="2371"/>
                    <a:pt x="16627" y="1003"/>
                    <a:pt x="16171" y="760"/>
                  </a:cubicBezTo>
                  <a:cubicBezTo>
                    <a:pt x="16130" y="727"/>
                    <a:pt x="16077" y="714"/>
                    <a:pt x="16017" y="714"/>
                  </a:cubicBezTo>
                  <a:cubicBezTo>
                    <a:pt x="15856" y="714"/>
                    <a:pt x="15641" y="807"/>
                    <a:pt x="15442" y="851"/>
                  </a:cubicBezTo>
                  <a:cubicBezTo>
                    <a:pt x="15046" y="1003"/>
                    <a:pt x="14651" y="1246"/>
                    <a:pt x="14651" y="1246"/>
                  </a:cubicBezTo>
                  <a:cubicBezTo>
                    <a:pt x="14651" y="1246"/>
                    <a:pt x="13679" y="61"/>
                    <a:pt x="13557" y="61"/>
                  </a:cubicBezTo>
                  <a:cubicBezTo>
                    <a:pt x="13506" y="61"/>
                    <a:pt x="13389" y="1"/>
                    <a:pt x="13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01325" y="1333850"/>
              <a:ext cx="723450" cy="616650"/>
            </a:xfrm>
            <a:custGeom>
              <a:avLst/>
              <a:gdLst/>
              <a:ahLst/>
              <a:cxnLst/>
              <a:rect l="l" t="t" r="r" b="b"/>
              <a:pathLst>
                <a:path w="28938" h="24666" extrusionOk="0">
                  <a:moveTo>
                    <a:pt x="850" y="0"/>
                  </a:moveTo>
                  <a:cubicBezTo>
                    <a:pt x="700" y="0"/>
                    <a:pt x="548" y="55"/>
                    <a:pt x="426" y="215"/>
                  </a:cubicBezTo>
                  <a:cubicBezTo>
                    <a:pt x="1" y="701"/>
                    <a:pt x="761" y="2647"/>
                    <a:pt x="1673" y="3741"/>
                  </a:cubicBezTo>
                  <a:cubicBezTo>
                    <a:pt x="2584" y="4835"/>
                    <a:pt x="5958" y="7966"/>
                    <a:pt x="9606" y="9060"/>
                  </a:cubicBezTo>
                  <a:cubicBezTo>
                    <a:pt x="9606" y="9060"/>
                    <a:pt x="9393" y="9334"/>
                    <a:pt x="8998" y="9547"/>
                  </a:cubicBezTo>
                  <a:cubicBezTo>
                    <a:pt x="8633" y="9790"/>
                    <a:pt x="8572" y="10398"/>
                    <a:pt x="8876" y="10793"/>
                  </a:cubicBezTo>
                  <a:cubicBezTo>
                    <a:pt x="9171" y="11176"/>
                    <a:pt x="10382" y="12590"/>
                    <a:pt x="10954" y="12590"/>
                  </a:cubicBezTo>
                  <a:cubicBezTo>
                    <a:pt x="10971" y="12590"/>
                    <a:pt x="10988" y="12589"/>
                    <a:pt x="11004" y="12586"/>
                  </a:cubicBezTo>
                  <a:cubicBezTo>
                    <a:pt x="11551" y="12525"/>
                    <a:pt x="11369" y="11765"/>
                    <a:pt x="11369" y="11765"/>
                  </a:cubicBezTo>
                  <a:cubicBezTo>
                    <a:pt x="11369" y="11765"/>
                    <a:pt x="12298" y="11137"/>
                    <a:pt x="12696" y="11137"/>
                  </a:cubicBezTo>
                  <a:cubicBezTo>
                    <a:pt x="12735" y="11137"/>
                    <a:pt x="12770" y="11144"/>
                    <a:pt x="12797" y="11158"/>
                  </a:cubicBezTo>
                  <a:cubicBezTo>
                    <a:pt x="13101" y="11249"/>
                    <a:pt x="13740" y="11340"/>
                    <a:pt x="14408" y="12221"/>
                  </a:cubicBezTo>
                  <a:cubicBezTo>
                    <a:pt x="14834" y="12738"/>
                    <a:pt x="12828" y="14136"/>
                    <a:pt x="12645" y="14440"/>
                  </a:cubicBezTo>
                  <a:cubicBezTo>
                    <a:pt x="12433" y="14866"/>
                    <a:pt x="11855" y="15291"/>
                    <a:pt x="12585" y="16112"/>
                  </a:cubicBezTo>
                  <a:cubicBezTo>
                    <a:pt x="13453" y="17125"/>
                    <a:pt x="13770" y="17421"/>
                    <a:pt x="14060" y="17421"/>
                  </a:cubicBezTo>
                  <a:cubicBezTo>
                    <a:pt x="14075" y="17421"/>
                    <a:pt x="14090" y="17421"/>
                    <a:pt x="14104" y="17419"/>
                  </a:cubicBezTo>
                  <a:cubicBezTo>
                    <a:pt x="14408" y="17389"/>
                    <a:pt x="14895" y="17176"/>
                    <a:pt x="14712" y="16690"/>
                  </a:cubicBezTo>
                  <a:cubicBezTo>
                    <a:pt x="14560" y="16203"/>
                    <a:pt x="14408" y="15565"/>
                    <a:pt x="14864" y="15200"/>
                  </a:cubicBezTo>
                  <a:cubicBezTo>
                    <a:pt x="15320" y="14866"/>
                    <a:pt x="16050" y="14653"/>
                    <a:pt x="16506" y="14288"/>
                  </a:cubicBezTo>
                  <a:lnTo>
                    <a:pt x="16840" y="14379"/>
                  </a:lnTo>
                  <a:lnTo>
                    <a:pt x="17782" y="15352"/>
                  </a:lnTo>
                  <a:cubicBezTo>
                    <a:pt x="17782" y="15352"/>
                    <a:pt x="16840" y="17389"/>
                    <a:pt x="16779" y="17480"/>
                  </a:cubicBezTo>
                  <a:cubicBezTo>
                    <a:pt x="16749" y="17601"/>
                    <a:pt x="15685" y="18392"/>
                    <a:pt x="15807" y="18817"/>
                  </a:cubicBezTo>
                  <a:cubicBezTo>
                    <a:pt x="15959" y="19243"/>
                    <a:pt x="17144" y="20611"/>
                    <a:pt x="18086" y="20763"/>
                  </a:cubicBezTo>
                  <a:cubicBezTo>
                    <a:pt x="18086" y="20763"/>
                    <a:pt x="18603" y="20367"/>
                    <a:pt x="18451" y="19577"/>
                  </a:cubicBezTo>
                  <a:lnTo>
                    <a:pt x="19059" y="18331"/>
                  </a:lnTo>
                  <a:lnTo>
                    <a:pt x="19059" y="18331"/>
                  </a:lnTo>
                  <a:cubicBezTo>
                    <a:pt x="19059" y="18331"/>
                    <a:pt x="19028" y="19334"/>
                    <a:pt x="19028" y="19699"/>
                  </a:cubicBezTo>
                  <a:cubicBezTo>
                    <a:pt x="19028" y="20003"/>
                    <a:pt x="18877" y="21553"/>
                    <a:pt x="18846" y="21857"/>
                  </a:cubicBezTo>
                  <a:cubicBezTo>
                    <a:pt x="18816" y="22161"/>
                    <a:pt x="18725" y="22829"/>
                    <a:pt x="19272" y="23529"/>
                  </a:cubicBezTo>
                  <a:cubicBezTo>
                    <a:pt x="19819" y="24197"/>
                    <a:pt x="20457" y="24471"/>
                    <a:pt x="20457" y="24471"/>
                  </a:cubicBezTo>
                  <a:cubicBezTo>
                    <a:pt x="20457" y="24471"/>
                    <a:pt x="20460" y="24471"/>
                    <a:pt x="20466" y="24471"/>
                  </a:cubicBezTo>
                  <a:cubicBezTo>
                    <a:pt x="20545" y="24471"/>
                    <a:pt x="21105" y="24445"/>
                    <a:pt x="20822" y="23681"/>
                  </a:cubicBezTo>
                  <a:cubicBezTo>
                    <a:pt x="20518" y="22829"/>
                    <a:pt x="20214" y="22799"/>
                    <a:pt x="20487" y="22130"/>
                  </a:cubicBezTo>
                  <a:cubicBezTo>
                    <a:pt x="20761" y="21431"/>
                    <a:pt x="20700" y="20975"/>
                    <a:pt x="21217" y="20793"/>
                  </a:cubicBezTo>
                  <a:cubicBezTo>
                    <a:pt x="21217" y="20793"/>
                    <a:pt x="21855" y="21401"/>
                    <a:pt x="23588" y="21857"/>
                  </a:cubicBezTo>
                  <a:lnTo>
                    <a:pt x="25412" y="23407"/>
                  </a:lnTo>
                  <a:cubicBezTo>
                    <a:pt x="25412" y="23407"/>
                    <a:pt x="26111" y="24349"/>
                    <a:pt x="26263" y="24410"/>
                  </a:cubicBezTo>
                  <a:cubicBezTo>
                    <a:pt x="26263" y="24410"/>
                    <a:pt x="26434" y="24513"/>
                    <a:pt x="26609" y="24513"/>
                  </a:cubicBezTo>
                  <a:cubicBezTo>
                    <a:pt x="26667" y="24513"/>
                    <a:pt x="26726" y="24501"/>
                    <a:pt x="26779" y="24471"/>
                  </a:cubicBezTo>
                  <a:cubicBezTo>
                    <a:pt x="26779" y="24471"/>
                    <a:pt x="26896" y="24665"/>
                    <a:pt x="27083" y="24665"/>
                  </a:cubicBezTo>
                  <a:cubicBezTo>
                    <a:pt x="27130" y="24665"/>
                    <a:pt x="27181" y="24653"/>
                    <a:pt x="27235" y="24623"/>
                  </a:cubicBezTo>
                  <a:cubicBezTo>
                    <a:pt x="27509" y="24471"/>
                    <a:pt x="27965" y="24288"/>
                    <a:pt x="27995" y="23498"/>
                  </a:cubicBezTo>
                  <a:cubicBezTo>
                    <a:pt x="28056" y="22677"/>
                    <a:pt x="27691" y="21978"/>
                    <a:pt x="27722" y="21401"/>
                  </a:cubicBezTo>
                  <a:cubicBezTo>
                    <a:pt x="27722" y="21401"/>
                    <a:pt x="27661" y="20793"/>
                    <a:pt x="27114" y="20307"/>
                  </a:cubicBezTo>
                  <a:cubicBezTo>
                    <a:pt x="26567" y="19790"/>
                    <a:pt x="26293" y="19699"/>
                    <a:pt x="25685" y="19608"/>
                  </a:cubicBezTo>
                  <a:cubicBezTo>
                    <a:pt x="25685" y="19608"/>
                    <a:pt x="25776" y="18544"/>
                    <a:pt x="25442" y="18240"/>
                  </a:cubicBezTo>
                  <a:cubicBezTo>
                    <a:pt x="25168" y="17966"/>
                    <a:pt x="24074" y="17966"/>
                    <a:pt x="24074" y="17966"/>
                  </a:cubicBezTo>
                  <a:lnTo>
                    <a:pt x="24044" y="17571"/>
                  </a:lnTo>
                  <a:cubicBezTo>
                    <a:pt x="24044" y="17571"/>
                    <a:pt x="25077" y="17145"/>
                    <a:pt x="24956" y="16720"/>
                  </a:cubicBezTo>
                  <a:cubicBezTo>
                    <a:pt x="24834" y="16294"/>
                    <a:pt x="24196" y="15899"/>
                    <a:pt x="24196" y="15899"/>
                  </a:cubicBezTo>
                  <a:lnTo>
                    <a:pt x="24378" y="15139"/>
                  </a:lnTo>
                  <a:cubicBezTo>
                    <a:pt x="24378" y="15139"/>
                    <a:pt x="25233" y="15652"/>
                    <a:pt x="26199" y="15652"/>
                  </a:cubicBezTo>
                  <a:cubicBezTo>
                    <a:pt x="26521" y="15652"/>
                    <a:pt x="26855" y="15595"/>
                    <a:pt x="27175" y="15443"/>
                  </a:cubicBezTo>
                  <a:cubicBezTo>
                    <a:pt x="27235" y="15413"/>
                    <a:pt x="27843" y="14835"/>
                    <a:pt x="26901" y="14288"/>
                  </a:cubicBezTo>
                  <a:cubicBezTo>
                    <a:pt x="26901" y="14288"/>
                    <a:pt x="27874" y="14167"/>
                    <a:pt x="28026" y="13650"/>
                  </a:cubicBezTo>
                  <a:cubicBezTo>
                    <a:pt x="28117" y="13376"/>
                    <a:pt x="27509" y="12708"/>
                    <a:pt x="27509" y="12708"/>
                  </a:cubicBezTo>
                  <a:cubicBezTo>
                    <a:pt x="27509" y="12708"/>
                    <a:pt x="28937" y="11978"/>
                    <a:pt x="28907" y="11674"/>
                  </a:cubicBezTo>
                  <a:cubicBezTo>
                    <a:pt x="28907" y="11370"/>
                    <a:pt x="28725" y="11006"/>
                    <a:pt x="28086" y="10793"/>
                  </a:cubicBezTo>
                  <a:cubicBezTo>
                    <a:pt x="27387" y="10641"/>
                    <a:pt x="26567" y="10458"/>
                    <a:pt x="26567" y="10458"/>
                  </a:cubicBezTo>
                  <a:cubicBezTo>
                    <a:pt x="26567" y="10458"/>
                    <a:pt x="28330" y="10003"/>
                    <a:pt x="28390" y="9334"/>
                  </a:cubicBezTo>
                  <a:cubicBezTo>
                    <a:pt x="28421" y="9060"/>
                    <a:pt x="28086" y="8787"/>
                    <a:pt x="27813" y="8574"/>
                  </a:cubicBezTo>
                  <a:cubicBezTo>
                    <a:pt x="27387" y="8148"/>
                    <a:pt x="26931" y="7844"/>
                    <a:pt x="26931" y="7844"/>
                  </a:cubicBezTo>
                  <a:cubicBezTo>
                    <a:pt x="26931" y="7844"/>
                    <a:pt x="27722" y="5960"/>
                    <a:pt x="27691" y="5869"/>
                  </a:cubicBezTo>
                  <a:cubicBezTo>
                    <a:pt x="27666" y="5770"/>
                    <a:pt x="27743" y="5226"/>
                    <a:pt x="27130" y="5226"/>
                  </a:cubicBezTo>
                  <a:cubicBezTo>
                    <a:pt x="26991" y="5226"/>
                    <a:pt x="26816" y="5254"/>
                    <a:pt x="26597" y="5322"/>
                  </a:cubicBezTo>
                  <a:cubicBezTo>
                    <a:pt x="26597" y="5322"/>
                    <a:pt x="24742" y="6234"/>
                    <a:pt x="24220" y="6234"/>
                  </a:cubicBezTo>
                  <a:cubicBezTo>
                    <a:pt x="24212" y="6234"/>
                    <a:pt x="24203" y="6234"/>
                    <a:pt x="24196" y="6233"/>
                  </a:cubicBezTo>
                  <a:cubicBezTo>
                    <a:pt x="24196" y="6233"/>
                    <a:pt x="25503" y="3893"/>
                    <a:pt x="24317" y="2768"/>
                  </a:cubicBezTo>
                  <a:cubicBezTo>
                    <a:pt x="24195" y="2656"/>
                    <a:pt x="24064" y="2609"/>
                    <a:pt x="23931" y="2609"/>
                  </a:cubicBezTo>
                  <a:cubicBezTo>
                    <a:pt x="23234" y="2609"/>
                    <a:pt x="22463" y="3893"/>
                    <a:pt x="22463" y="3893"/>
                  </a:cubicBezTo>
                  <a:cubicBezTo>
                    <a:pt x="22463" y="3893"/>
                    <a:pt x="23102" y="1218"/>
                    <a:pt x="21916" y="823"/>
                  </a:cubicBezTo>
                  <a:cubicBezTo>
                    <a:pt x="21820" y="788"/>
                    <a:pt x="21724" y="773"/>
                    <a:pt x="21629" y="773"/>
                  </a:cubicBezTo>
                  <a:cubicBezTo>
                    <a:pt x="20560" y="773"/>
                    <a:pt x="19636" y="2799"/>
                    <a:pt x="19636" y="2799"/>
                  </a:cubicBezTo>
                  <a:cubicBezTo>
                    <a:pt x="19636" y="2799"/>
                    <a:pt x="19424" y="3650"/>
                    <a:pt x="19150" y="3711"/>
                  </a:cubicBezTo>
                  <a:cubicBezTo>
                    <a:pt x="19150" y="3711"/>
                    <a:pt x="18323" y="2724"/>
                    <a:pt x="17719" y="2724"/>
                  </a:cubicBezTo>
                  <a:cubicBezTo>
                    <a:pt x="17678" y="2724"/>
                    <a:pt x="17638" y="2728"/>
                    <a:pt x="17600" y="2738"/>
                  </a:cubicBezTo>
                  <a:cubicBezTo>
                    <a:pt x="16992" y="2890"/>
                    <a:pt x="16597" y="4926"/>
                    <a:pt x="16566" y="4926"/>
                  </a:cubicBezTo>
                  <a:cubicBezTo>
                    <a:pt x="16537" y="4926"/>
                    <a:pt x="15329" y="3888"/>
                    <a:pt x="14965" y="3888"/>
                  </a:cubicBezTo>
                  <a:cubicBezTo>
                    <a:pt x="14950" y="3888"/>
                    <a:pt x="14937" y="3889"/>
                    <a:pt x="14925" y="3893"/>
                  </a:cubicBezTo>
                  <a:cubicBezTo>
                    <a:pt x="14621" y="3954"/>
                    <a:pt x="14165" y="4531"/>
                    <a:pt x="14135" y="4866"/>
                  </a:cubicBezTo>
                  <a:cubicBezTo>
                    <a:pt x="14135" y="4866"/>
                    <a:pt x="13814" y="4588"/>
                    <a:pt x="13424" y="4588"/>
                  </a:cubicBezTo>
                  <a:cubicBezTo>
                    <a:pt x="13349" y="4588"/>
                    <a:pt x="13271" y="4598"/>
                    <a:pt x="13193" y="4623"/>
                  </a:cubicBezTo>
                  <a:cubicBezTo>
                    <a:pt x="12676" y="4774"/>
                    <a:pt x="12220" y="5626"/>
                    <a:pt x="12220" y="5626"/>
                  </a:cubicBezTo>
                  <a:cubicBezTo>
                    <a:pt x="12220" y="5626"/>
                    <a:pt x="11758" y="4919"/>
                    <a:pt x="11297" y="4919"/>
                  </a:cubicBezTo>
                  <a:cubicBezTo>
                    <a:pt x="11270" y="4919"/>
                    <a:pt x="11243" y="4921"/>
                    <a:pt x="11217" y="4926"/>
                  </a:cubicBezTo>
                  <a:cubicBezTo>
                    <a:pt x="10700" y="4987"/>
                    <a:pt x="10518" y="5717"/>
                    <a:pt x="10518" y="5717"/>
                  </a:cubicBezTo>
                  <a:cubicBezTo>
                    <a:pt x="10518" y="5717"/>
                    <a:pt x="10366" y="5170"/>
                    <a:pt x="10001" y="5109"/>
                  </a:cubicBezTo>
                  <a:cubicBezTo>
                    <a:pt x="9976" y="5103"/>
                    <a:pt x="9950" y="5100"/>
                    <a:pt x="9925" y="5100"/>
                  </a:cubicBezTo>
                  <a:cubicBezTo>
                    <a:pt x="9577" y="5100"/>
                    <a:pt x="9255" y="5629"/>
                    <a:pt x="9004" y="5629"/>
                  </a:cubicBezTo>
                  <a:cubicBezTo>
                    <a:pt x="8992" y="5629"/>
                    <a:pt x="8979" y="5628"/>
                    <a:pt x="8968" y="5626"/>
                  </a:cubicBezTo>
                  <a:cubicBezTo>
                    <a:pt x="8968" y="5626"/>
                    <a:pt x="9089" y="4987"/>
                    <a:pt x="8633" y="4774"/>
                  </a:cubicBezTo>
                  <a:cubicBezTo>
                    <a:pt x="8442" y="4619"/>
                    <a:pt x="8071" y="4572"/>
                    <a:pt x="7692" y="4572"/>
                  </a:cubicBezTo>
                  <a:cubicBezTo>
                    <a:pt x="7108" y="4572"/>
                    <a:pt x="6505" y="4683"/>
                    <a:pt x="6505" y="4683"/>
                  </a:cubicBezTo>
                  <a:cubicBezTo>
                    <a:pt x="6414" y="4562"/>
                    <a:pt x="3952" y="3164"/>
                    <a:pt x="1521" y="276"/>
                  </a:cubicBezTo>
                  <a:cubicBezTo>
                    <a:pt x="1521" y="276"/>
                    <a:pt x="1187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1925825" y="3102700"/>
              <a:ext cx="785775" cy="618550"/>
            </a:xfrm>
            <a:custGeom>
              <a:avLst/>
              <a:gdLst/>
              <a:ahLst/>
              <a:cxnLst/>
              <a:rect l="l" t="t" r="r" b="b"/>
              <a:pathLst>
                <a:path w="31431" h="24742" extrusionOk="0">
                  <a:moveTo>
                    <a:pt x="29879" y="0"/>
                  </a:moveTo>
                  <a:cubicBezTo>
                    <a:pt x="29090" y="0"/>
                    <a:pt x="28073" y="206"/>
                    <a:pt x="27327" y="526"/>
                  </a:cubicBezTo>
                  <a:cubicBezTo>
                    <a:pt x="26020" y="1073"/>
                    <a:pt x="22038" y="3414"/>
                    <a:pt x="19940" y="6605"/>
                  </a:cubicBezTo>
                  <a:cubicBezTo>
                    <a:pt x="19940" y="6605"/>
                    <a:pt x="19758" y="6362"/>
                    <a:pt x="19636" y="5906"/>
                  </a:cubicBezTo>
                  <a:cubicBezTo>
                    <a:pt x="19565" y="5549"/>
                    <a:pt x="19195" y="5341"/>
                    <a:pt x="18818" y="5341"/>
                  </a:cubicBezTo>
                  <a:cubicBezTo>
                    <a:pt x="18715" y="5341"/>
                    <a:pt x="18610" y="5356"/>
                    <a:pt x="18512" y="5389"/>
                  </a:cubicBezTo>
                  <a:cubicBezTo>
                    <a:pt x="18056" y="5602"/>
                    <a:pt x="16263" y="6362"/>
                    <a:pt x="16202" y="6909"/>
                  </a:cubicBezTo>
                  <a:cubicBezTo>
                    <a:pt x="16111" y="7456"/>
                    <a:pt x="16870" y="7487"/>
                    <a:pt x="16870" y="7487"/>
                  </a:cubicBezTo>
                  <a:cubicBezTo>
                    <a:pt x="16870" y="7487"/>
                    <a:pt x="17266" y="8794"/>
                    <a:pt x="17053" y="9037"/>
                  </a:cubicBezTo>
                  <a:cubicBezTo>
                    <a:pt x="16870" y="9310"/>
                    <a:pt x="16597" y="9888"/>
                    <a:pt x="15624" y="10253"/>
                  </a:cubicBezTo>
                  <a:cubicBezTo>
                    <a:pt x="15594" y="10265"/>
                    <a:pt x="15562" y="10271"/>
                    <a:pt x="15531" y="10271"/>
                  </a:cubicBezTo>
                  <a:cubicBezTo>
                    <a:pt x="14938" y="10271"/>
                    <a:pt x="14214" y="8202"/>
                    <a:pt x="13983" y="7943"/>
                  </a:cubicBezTo>
                  <a:cubicBezTo>
                    <a:pt x="13726" y="7686"/>
                    <a:pt x="13524" y="7215"/>
                    <a:pt x="12991" y="7215"/>
                  </a:cubicBezTo>
                  <a:cubicBezTo>
                    <a:pt x="12829" y="7215"/>
                    <a:pt x="12636" y="7259"/>
                    <a:pt x="12402" y="7365"/>
                  </a:cubicBezTo>
                  <a:cubicBezTo>
                    <a:pt x="11126" y="7943"/>
                    <a:pt x="10761" y="8186"/>
                    <a:pt x="10731" y="8429"/>
                  </a:cubicBezTo>
                  <a:cubicBezTo>
                    <a:pt x="10670" y="8733"/>
                    <a:pt x="10731" y="9250"/>
                    <a:pt x="11247" y="9250"/>
                  </a:cubicBezTo>
                  <a:cubicBezTo>
                    <a:pt x="11794" y="9250"/>
                    <a:pt x="12433" y="9280"/>
                    <a:pt x="12615" y="9797"/>
                  </a:cubicBezTo>
                  <a:cubicBezTo>
                    <a:pt x="12797" y="10344"/>
                    <a:pt x="12797" y="11104"/>
                    <a:pt x="13010" y="11620"/>
                  </a:cubicBezTo>
                  <a:lnTo>
                    <a:pt x="12858" y="11924"/>
                  </a:lnTo>
                  <a:lnTo>
                    <a:pt x="11642" y="12532"/>
                  </a:lnTo>
                  <a:cubicBezTo>
                    <a:pt x="11642" y="12532"/>
                    <a:pt x="9971" y="11073"/>
                    <a:pt x="9849" y="10982"/>
                  </a:cubicBezTo>
                  <a:cubicBezTo>
                    <a:pt x="9727" y="10921"/>
                    <a:pt x="9272" y="9645"/>
                    <a:pt x="8846" y="9645"/>
                  </a:cubicBezTo>
                  <a:cubicBezTo>
                    <a:pt x="8451" y="9645"/>
                    <a:pt x="6718" y="10405"/>
                    <a:pt x="6354" y="11286"/>
                  </a:cubicBezTo>
                  <a:cubicBezTo>
                    <a:pt x="6354" y="11286"/>
                    <a:pt x="6536" y="11894"/>
                    <a:pt x="7387" y="11985"/>
                  </a:cubicBezTo>
                  <a:lnTo>
                    <a:pt x="8390" y="12927"/>
                  </a:lnTo>
                  <a:cubicBezTo>
                    <a:pt x="8390" y="12927"/>
                    <a:pt x="7417" y="12623"/>
                    <a:pt x="7113" y="12502"/>
                  </a:cubicBezTo>
                  <a:cubicBezTo>
                    <a:pt x="6809" y="12380"/>
                    <a:pt x="5351" y="11833"/>
                    <a:pt x="5107" y="11712"/>
                  </a:cubicBezTo>
                  <a:cubicBezTo>
                    <a:pt x="4925" y="11631"/>
                    <a:pt x="4580" y="11482"/>
                    <a:pt x="4128" y="11482"/>
                  </a:cubicBezTo>
                  <a:cubicBezTo>
                    <a:pt x="3902" y="11482"/>
                    <a:pt x="3648" y="11519"/>
                    <a:pt x="3375" y="11620"/>
                  </a:cubicBezTo>
                  <a:cubicBezTo>
                    <a:pt x="2584" y="11985"/>
                    <a:pt x="2129" y="12471"/>
                    <a:pt x="2129" y="12471"/>
                  </a:cubicBezTo>
                  <a:cubicBezTo>
                    <a:pt x="2129" y="12471"/>
                    <a:pt x="1926" y="13080"/>
                    <a:pt x="2766" y="13080"/>
                  </a:cubicBezTo>
                  <a:cubicBezTo>
                    <a:pt x="2786" y="13080"/>
                    <a:pt x="2806" y="13080"/>
                    <a:pt x="2828" y="13079"/>
                  </a:cubicBezTo>
                  <a:cubicBezTo>
                    <a:pt x="3297" y="13029"/>
                    <a:pt x="3554" y="12933"/>
                    <a:pt x="3786" y="12933"/>
                  </a:cubicBezTo>
                  <a:cubicBezTo>
                    <a:pt x="3976" y="12933"/>
                    <a:pt x="4149" y="12996"/>
                    <a:pt x="4408" y="13201"/>
                  </a:cubicBezTo>
                  <a:cubicBezTo>
                    <a:pt x="4986" y="13657"/>
                    <a:pt x="5442" y="13718"/>
                    <a:pt x="5472" y="14295"/>
                  </a:cubicBezTo>
                  <a:cubicBezTo>
                    <a:pt x="5472" y="14295"/>
                    <a:pt x="4712" y="14751"/>
                    <a:pt x="3770" y="16271"/>
                  </a:cubicBezTo>
                  <a:lnTo>
                    <a:pt x="1764" y="17548"/>
                  </a:lnTo>
                  <a:cubicBezTo>
                    <a:pt x="1764" y="17548"/>
                    <a:pt x="609" y="17943"/>
                    <a:pt x="578" y="18095"/>
                  </a:cubicBezTo>
                  <a:cubicBezTo>
                    <a:pt x="578" y="18095"/>
                    <a:pt x="305" y="18307"/>
                    <a:pt x="335" y="18581"/>
                  </a:cubicBezTo>
                  <a:cubicBezTo>
                    <a:pt x="335" y="18581"/>
                    <a:pt x="1" y="18672"/>
                    <a:pt x="31" y="18976"/>
                  </a:cubicBezTo>
                  <a:cubicBezTo>
                    <a:pt x="92" y="19280"/>
                    <a:pt x="153" y="19766"/>
                    <a:pt x="913" y="20040"/>
                  </a:cubicBezTo>
                  <a:cubicBezTo>
                    <a:pt x="1673" y="20283"/>
                    <a:pt x="2433" y="20192"/>
                    <a:pt x="3010" y="20374"/>
                  </a:cubicBezTo>
                  <a:cubicBezTo>
                    <a:pt x="3010" y="20374"/>
                    <a:pt x="3098" y="20392"/>
                    <a:pt x="3241" y="20392"/>
                  </a:cubicBezTo>
                  <a:cubicBezTo>
                    <a:pt x="3473" y="20392"/>
                    <a:pt x="3850" y="20345"/>
                    <a:pt x="4226" y="20101"/>
                  </a:cubicBezTo>
                  <a:cubicBezTo>
                    <a:pt x="4864" y="19736"/>
                    <a:pt x="5047" y="19493"/>
                    <a:pt x="5290" y="18915"/>
                  </a:cubicBezTo>
                  <a:cubicBezTo>
                    <a:pt x="5290" y="18915"/>
                    <a:pt x="5894" y="19146"/>
                    <a:pt x="6328" y="19146"/>
                  </a:cubicBezTo>
                  <a:cubicBezTo>
                    <a:pt x="6461" y="19146"/>
                    <a:pt x="6579" y="19125"/>
                    <a:pt x="6658" y="19067"/>
                  </a:cubicBezTo>
                  <a:cubicBezTo>
                    <a:pt x="6992" y="18885"/>
                    <a:pt x="7326" y="17821"/>
                    <a:pt x="7326" y="17821"/>
                  </a:cubicBezTo>
                  <a:lnTo>
                    <a:pt x="7752" y="17882"/>
                  </a:lnTo>
                  <a:cubicBezTo>
                    <a:pt x="7752" y="17882"/>
                    <a:pt x="7873" y="19007"/>
                    <a:pt x="8299" y="19037"/>
                  </a:cubicBezTo>
                  <a:cubicBezTo>
                    <a:pt x="8311" y="19038"/>
                    <a:pt x="8323" y="19038"/>
                    <a:pt x="8335" y="19038"/>
                  </a:cubicBezTo>
                  <a:cubicBezTo>
                    <a:pt x="8730" y="19038"/>
                    <a:pt x="9302" y="18581"/>
                    <a:pt x="9302" y="18581"/>
                  </a:cubicBezTo>
                  <a:lnTo>
                    <a:pt x="9971" y="19007"/>
                  </a:lnTo>
                  <a:cubicBezTo>
                    <a:pt x="9971" y="19007"/>
                    <a:pt x="8633" y="20192"/>
                    <a:pt x="8907" y="21529"/>
                  </a:cubicBezTo>
                  <a:cubicBezTo>
                    <a:pt x="8907" y="21610"/>
                    <a:pt x="9069" y="21962"/>
                    <a:pt x="9402" y="21962"/>
                  </a:cubicBezTo>
                  <a:cubicBezTo>
                    <a:pt x="9569" y="21962"/>
                    <a:pt x="9778" y="21874"/>
                    <a:pt x="10031" y="21621"/>
                  </a:cubicBezTo>
                  <a:lnTo>
                    <a:pt x="10031" y="21621"/>
                  </a:lnTo>
                  <a:cubicBezTo>
                    <a:pt x="10031" y="21621"/>
                    <a:pt x="9849" y="22563"/>
                    <a:pt x="10335" y="22867"/>
                  </a:cubicBezTo>
                  <a:cubicBezTo>
                    <a:pt x="10375" y="22891"/>
                    <a:pt x="10429" y="22902"/>
                    <a:pt x="10492" y="22902"/>
                  </a:cubicBezTo>
                  <a:cubicBezTo>
                    <a:pt x="10822" y="22902"/>
                    <a:pt x="11399" y="22624"/>
                    <a:pt x="11399" y="22624"/>
                  </a:cubicBezTo>
                  <a:cubicBezTo>
                    <a:pt x="11399" y="22624"/>
                    <a:pt x="11673" y="24174"/>
                    <a:pt x="11977" y="24235"/>
                  </a:cubicBezTo>
                  <a:cubicBezTo>
                    <a:pt x="12054" y="24258"/>
                    <a:pt x="12139" y="24273"/>
                    <a:pt x="12228" y="24273"/>
                  </a:cubicBezTo>
                  <a:cubicBezTo>
                    <a:pt x="12491" y="24273"/>
                    <a:pt x="12791" y="24141"/>
                    <a:pt x="13041" y="23687"/>
                  </a:cubicBezTo>
                  <a:cubicBezTo>
                    <a:pt x="13375" y="23049"/>
                    <a:pt x="13800" y="22289"/>
                    <a:pt x="13801" y="22289"/>
                  </a:cubicBezTo>
                  <a:lnTo>
                    <a:pt x="13801" y="22289"/>
                  </a:lnTo>
                  <a:cubicBezTo>
                    <a:pt x="13800" y="22289"/>
                    <a:pt x="13709" y="24174"/>
                    <a:pt x="14378" y="24387"/>
                  </a:cubicBezTo>
                  <a:cubicBezTo>
                    <a:pt x="14410" y="24400"/>
                    <a:pt x="14446" y="24406"/>
                    <a:pt x="14486" y="24406"/>
                  </a:cubicBezTo>
                  <a:cubicBezTo>
                    <a:pt x="14708" y="24406"/>
                    <a:pt x="15032" y="24212"/>
                    <a:pt x="15290" y="24083"/>
                  </a:cubicBezTo>
                  <a:cubicBezTo>
                    <a:pt x="15776" y="23779"/>
                    <a:pt x="16232" y="23444"/>
                    <a:pt x="16232" y="23444"/>
                  </a:cubicBezTo>
                  <a:cubicBezTo>
                    <a:pt x="16232" y="23444"/>
                    <a:pt x="17782" y="24721"/>
                    <a:pt x="17904" y="24721"/>
                  </a:cubicBezTo>
                  <a:cubicBezTo>
                    <a:pt x="17910" y="24719"/>
                    <a:pt x="17917" y="24719"/>
                    <a:pt x="17925" y="24719"/>
                  </a:cubicBezTo>
                  <a:cubicBezTo>
                    <a:pt x="17975" y="24719"/>
                    <a:pt x="18067" y="24741"/>
                    <a:pt x="18171" y="24741"/>
                  </a:cubicBezTo>
                  <a:cubicBezTo>
                    <a:pt x="18414" y="24741"/>
                    <a:pt x="18725" y="24620"/>
                    <a:pt x="18725" y="23809"/>
                  </a:cubicBezTo>
                  <a:cubicBezTo>
                    <a:pt x="18725" y="23809"/>
                    <a:pt x="18360" y="21742"/>
                    <a:pt x="18542" y="21225"/>
                  </a:cubicBezTo>
                  <a:lnTo>
                    <a:pt x="18542" y="21225"/>
                  </a:lnTo>
                  <a:cubicBezTo>
                    <a:pt x="18542" y="21226"/>
                    <a:pt x="19848" y="22552"/>
                    <a:pt x="21091" y="22552"/>
                  </a:cubicBezTo>
                  <a:cubicBezTo>
                    <a:pt x="21353" y="22552"/>
                    <a:pt x="21612" y="22493"/>
                    <a:pt x="21855" y="22350"/>
                  </a:cubicBezTo>
                  <a:cubicBezTo>
                    <a:pt x="22767" y="21803"/>
                    <a:pt x="21308" y="20253"/>
                    <a:pt x="21308" y="20253"/>
                  </a:cubicBezTo>
                  <a:lnTo>
                    <a:pt x="21308" y="20253"/>
                  </a:lnTo>
                  <a:cubicBezTo>
                    <a:pt x="21308" y="20253"/>
                    <a:pt x="22578" y="20985"/>
                    <a:pt x="23544" y="20985"/>
                  </a:cubicBezTo>
                  <a:cubicBezTo>
                    <a:pt x="23899" y="20985"/>
                    <a:pt x="24213" y="20887"/>
                    <a:pt x="24409" y="20617"/>
                  </a:cubicBezTo>
                  <a:cubicBezTo>
                    <a:pt x="25108" y="19645"/>
                    <a:pt x="23132" y="17882"/>
                    <a:pt x="23132" y="17882"/>
                  </a:cubicBezTo>
                  <a:cubicBezTo>
                    <a:pt x="23132" y="17882"/>
                    <a:pt x="22372" y="17426"/>
                    <a:pt x="22433" y="17183"/>
                  </a:cubicBezTo>
                  <a:cubicBezTo>
                    <a:pt x="22433" y="17183"/>
                    <a:pt x="23740" y="16605"/>
                    <a:pt x="23801" y="15967"/>
                  </a:cubicBezTo>
                  <a:cubicBezTo>
                    <a:pt x="23831" y="15298"/>
                    <a:pt x="22007" y="14386"/>
                    <a:pt x="22007" y="14356"/>
                  </a:cubicBezTo>
                  <a:cubicBezTo>
                    <a:pt x="22007" y="14326"/>
                    <a:pt x="23436" y="13414"/>
                    <a:pt x="23497" y="13079"/>
                  </a:cubicBezTo>
                  <a:cubicBezTo>
                    <a:pt x="23497" y="12745"/>
                    <a:pt x="23102" y="12198"/>
                    <a:pt x="22767" y="12016"/>
                  </a:cubicBezTo>
                  <a:cubicBezTo>
                    <a:pt x="22767" y="12016"/>
                    <a:pt x="23284" y="11712"/>
                    <a:pt x="23284" y="11164"/>
                  </a:cubicBezTo>
                  <a:cubicBezTo>
                    <a:pt x="23284" y="10648"/>
                    <a:pt x="22615" y="9979"/>
                    <a:pt x="22615" y="9979"/>
                  </a:cubicBezTo>
                  <a:cubicBezTo>
                    <a:pt x="22615" y="9979"/>
                    <a:pt x="23527" y="9675"/>
                    <a:pt x="23588" y="9189"/>
                  </a:cubicBezTo>
                  <a:cubicBezTo>
                    <a:pt x="23679" y="8702"/>
                    <a:pt x="23041" y="8307"/>
                    <a:pt x="23041" y="8307"/>
                  </a:cubicBezTo>
                  <a:cubicBezTo>
                    <a:pt x="23041" y="8307"/>
                    <a:pt x="23588" y="8307"/>
                    <a:pt x="23740" y="7973"/>
                  </a:cubicBezTo>
                  <a:cubicBezTo>
                    <a:pt x="23953" y="7639"/>
                    <a:pt x="23436" y="7091"/>
                    <a:pt x="23558" y="6848"/>
                  </a:cubicBezTo>
                  <a:lnTo>
                    <a:pt x="23558" y="6848"/>
                  </a:lnTo>
                  <a:cubicBezTo>
                    <a:pt x="23558" y="6848"/>
                    <a:pt x="23770" y="6960"/>
                    <a:pt x="24018" y="6960"/>
                  </a:cubicBezTo>
                  <a:cubicBezTo>
                    <a:pt x="24179" y="6960"/>
                    <a:pt x="24356" y="6913"/>
                    <a:pt x="24500" y="6757"/>
                  </a:cubicBezTo>
                  <a:cubicBezTo>
                    <a:pt x="24865" y="6514"/>
                    <a:pt x="25017" y="4873"/>
                    <a:pt x="25017" y="4873"/>
                  </a:cubicBezTo>
                  <a:cubicBezTo>
                    <a:pt x="25138" y="4812"/>
                    <a:pt x="27205" y="2897"/>
                    <a:pt x="30670" y="1377"/>
                  </a:cubicBezTo>
                  <a:cubicBezTo>
                    <a:pt x="30670" y="1377"/>
                    <a:pt x="31430" y="860"/>
                    <a:pt x="31035" y="344"/>
                  </a:cubicBezTo>
                  <a:cubicBezTo>
                    <a:pt x="30883" y="104"/>
                    <a:pt x="30439" y="0"/>
                    <a:pt x="29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2983600" y="4416000"/>
              <a:ext cx="929375" cy="625425"/>
            </a:xfrm>
            <a:custGeom>
              <a:avLst/>
              <a:gdLst/>
              <a:ahLst/>
              <a:cxnLst/>
              <a:rect l="l" t="t" r="r" b="b"/>
              <a:pathLst>
                <a:path w="37175" h="25017" extrusionOk="0">
                  <a:moveTo>
                    <a:pt x="22737" y="1"/>
                  </a:moveTo>
                  <a:cubicBezTo>
                    <a:pt x="21369" y="1"/>
                    <a:pt x="21065" y="2858"/>
                    <a:pt x="21065" y="2858"/>
                  </a:cubicBezTo>
                  <a:cubicBezTo>
                    <a:pt x="21065" y="2858"/>
                    <a:pt x="21156" y="3800"/>
                    <a:pt x="20883" y="3952"/>
                  </a:cubicBezTo>
                  <a:cubicBezTo>
                    <a:pt x="20883" y="3952"/>
                    <a:pt x="19967" y="3403"/>
                    <a:pt x="19318" y="3403"/>
                  </a:cubicBezTo>
                  <a:cubicBezTo>
                    <a:pt x="19173" y="3403"/>
                    <a:pt x="19042" y="3430"/>
                    <a:pt x="18937" y="3496"/>
                  </a:cubicBezTo>
                  <a:cubicBezTo>
                    <a:pt x="18329" y="3861"/>
                    <a:pt x="18694" y="6080"/>
                    <a:pt x="18633" y="6080"/>
                  </a:cubicBezTo>
                  <a:cubicBezTo>
                    <a:pt x="18632" y="6082"/>
                    <a:pt x="18628" y="6084"/>
                    <a:pt x="18622" y="6084"/>
                  </a:cubicBezTo>
                  <a:cubicBezTo>
                    <a:pt x="18484" y="6084"/>
                    <a:pt x="17213" y="5564"/>
                    <a:pt x="16738" y="5564"/>
                  </a:cubicBezTo>
                  <a:cubicBezTo>
                    <a:pt x="16676" y="5564"/>
                    <a:pt x="16627" y="5573"/>
                    <a:pt x="16597" y="5594"/>
                  </a:cubicBezTo>
                  <a:cubicBezTo>
                    <a:pt x="16293" y="5776"/>
                    <a:pt x="16050" y="6505"/>
                    <a:pt x="16110" y="6931"/>
                  </a:cubicBezTo>
                  <a:cubicBezTo>
                    <a:pt x="16110" y="6931"/>
                    <a:pt x="15832" y="6805"/>
                    <a:pt x="15512" y="6805"/>
                  </a:cubicBezTo>
                  <a:cubicBezTo>
                    <a:pt x="15336" y="6805"/>
                    <a:pt x="15148" y="6843"/>
                    <a:pt x="14986" y="6961"/>
                  </a:cubicBezTo>
                  <a:cubicBezTo>
                    <a:pt x="14530" y="7296"/>
                    <a:pt x="14347" y="8329"/>
                    <a:pt x="14347" y="8329"/>
                  </a:cubicBezTo>
                  <a:cubicBezTo>
                    <a:pt x="14347" y="8329"/>
                    <a:pt x="13791" y="7896"/>
                    <a:pt x="13306" y="7896"/>
                  </a:cubicBezTo>
                  <a:cubicBezTo>
                    <a:pt x="13202" y="7896"/>
                    <a:pt x="13101" y="7916"/>
                    <a:pt x="13010" y="7964"/>
                  </a:cubicBezTo>
                  <a:cubicBezTo>
                    <a:pt x="12524" y="8208"/>
                    <a:pt x="12615" y="9028"/>
                    <a:pt x="12615" y="9028"/>
                  </a:cubicBezTo>
                  <a:cubicBezTo>
                    <a:pt x="12615" y="9028"/>
                    <a:pt x="12290" y="8567"/>
                    <a:pt x="11921" y="8567"/>
                  </a:cubicBezTo>
                  <a:cubicBezTo>
                    <a:pt x="11899" y="8567"/>
                    <a:pt x="11877" y="8569"/>
                    <a:pt x="11855" y="8572"/>
                  </a:cubicBezTo>
                  <a:cubicBezTo>
                    <a:pt x="11429" y="8633"/>
                    <a:pt x="11277" y="9393"/>
                    <a:pt x="10974" y="9484"/>
                  </a:cubicBezTo>
                  <a:cubicBezTo>
                    <a:pt x="10974" y="9484"/>
                    <a:pt x="10852" y="8785"/>
                    <a:pt x="10335" y="8664"/>
                  </a:cubicBezTo>
                  <a:cubicBezTo>
                    <a:pt x="10305" y="8659"/>
                    <a:pt x="10272" y="8656"/>
                    <a:pt x="10236" y="8656"/>
                  </a:cubicBezTo>
                  <a:cubicBezTo>
                    <a:pt x="9614" y="8656"/>
                    <a:pt x="8147" y="9363"/>
                    <a:pt x="8147" y="9363"/>
                  </a:cubicBezTo>
                  <a:cubicBezTo>
                    <a:pt x="8056" y="9302"/>
                    <a:pt x="5016" y="8633"/>
                    <a:pt x="1429" y="6505"/>
                  </a:cubicBezTo>
                  <a:cubicBezTo>
                    <a:pt x="1429" y="6505"/>
                    <a:pt x="1181" y="6406"/>
                    <a:pt x="905" y="6406"/>
                  </a:cubicBezTo>
                  <a:cubicBezTo>
                    <a:pt x="652" y="6406"/>
                    <a:pt x="375" y="6490"/>
                    <a:pt x="244" y="6809"/>
                  </a:cubicBezTo>
                  <a:cubicBezTo>
                    <a:pt x="1" y="7509"/>
                    <a:pt x="1460" y="9241"/>
                    <a:pt x="2767" y="10062"/>
                  </a:cubicBezTo>
                  <a:cubicBezTo>
                    <a:pt x="4066" y="10859"/>
                    <a:pt x="8436" y="12833"/>
                    <a:pt x="12502" y="12833"/>
                  </a:cubicBezTo>
                  <a:cubicBezTo>
                    <a:pt x="12621" y="12833"/>
                    <a:pt x="12740" y="12831"/>
                    <a:pt x="12858" y="12828"/>
                  </a:cubicBezTo>
                  <a:lnTo>
                    <a:pt x="12858" y="12828"/>
                  </a:lnTo>
                  <a:cubicBezTo>
                    <a:pt x="12858" y="12828"/>
                    <a:pt x="12706" y="13162"/>
                    <a:pt x="12402" y="13557"/>
                  </a:cubicBezTo>
                  <a:cubicBezTo>
                    <a:pt x="12068" y="13922"/>
                    <a:pt x="12250" y="14560"/>
                    <a:pt x="12706" y="14864"/>
                  </a:cubicBezTo>
                  <a:cubicBezTo>
                    <a:pt x="13116" y="15137"/>
                    <a:pt x="14631" y="16025"/>
                    <a:pt x="15331" y="16025"/>
                  </a:cubicBezTo>
                  <a:cubicBezTo>
                    <a:pt x="15409" y="16025"/>
                    <a:pt x="15478" y="16013"/>
                    <a:pt x="15533" y="15989"/>
                  </a:cubicBezTo>
                  <a:cubicBezTo>
                    <a:pt x="16050" y="15715"/>
                    <a:pt x="15594" y="14986"/>
                    <a:pt x="15594" y="14986"/>
                  </a:cubicBezTo>
                  <a:cubicBezTo>
                    <a:pt x="15594" y="14986"/>
                    <a:pt x="16483" y="13830"/>
                    <a:pt x="16885" y="13830"/>
                  </a:cubicBezTo>
                  <a:cubicBezTo>
                    <a:pt x="16891" y="13830"/>
                    <a:pt x="16896" y="13830"/>
                    <a:pt x="16901" y="13831"/>
                  </a:cubicBezTo>
                  <a:cubicBezTo>
                    <a:pt x="17235" y="13892"/>
                    <a:pt x="17965" y="13740"/>
                    <a:pt x="18907" y="14378"/>
                  </a:cubicBezTo>
                  <a:cubicBezTo>
                    <a:pt x="19515" y="14803"/>
                    <a:pt x="17965" y="16931"/>
                    <a:pt x="17843" y="17296"/>
                  </a:cubicBezTo>
                  <a:cubicBezTo>
                    <a:pt x="17782" y="17843"/>
                    <a:pt x="17326" y="18481"/>
                    <a:pt x="18329" y="19089"/>
                  </a:cubicBezTo>
                  <a:cubicBezTo>
                    <a:pt x="19384" y="19689"/>
                    <a:pt x="19872" y="19929"/>
                    <a:pt x="20165" y="19929"/>
                  </a:cubicBezTo>
                  <a:cubicBezTo>
                    <a:pt x="20244" y="19929"/>
                    <a:pt x="20308" y="19912"/>
                    <a:pt x="20366" y="19880"/>
                  </a:cubicBezTo>
                  <a:cubicBezTo>
                    <a:pt x="20609" y="19728"/>
                    <a:pt x="21065" y="19393"/>
                    <a:pt x="20731" y="18907"/>
                  </a:cubicBezTo>
                  <a:cubicBezTo>
                    <a:pt x="20396" y="18390"/>
                    <a:pt x="20001" y="17782"/>
                    <a:pt x="20366" y="17296"/>
                  </a:cubicBezTo>
                  <a:cubicBezTo>
                    <a:pt x="20700" y="16810"/>
                    <a:pt x="21369" y="16323"/>
                    <a:pt x="21764" y="15776"/>
                  </a:cubicBezTo>
                  <a:lnTo>
                    <a:pt x="22129" y="15746"/>
                  </a:lnTo>
                  <a:lnTo>
                    <a:pt x="23466" y="16475"/>
                  </a:lnTo>
                  <a:cubicBezTo>
                    <a:pt x="23466" y="16475"/>
                    <a:pt x="23193" y="18907"/>
                    <a:pt x="23193" y="19059"/>
                  </a:cubicBezTo>
                  <a:cubicBezTo>
                    <a:pt x="23193" y="19211"/>
                    <a:pt x="22372" y="20366"/>
                    <a:pt x="22645" y="20761"/>
                  </a:cubicBezTo>
                  <a:cubicBezTo>
                    <a:pt x="22925" y="21097"/>
                    <a:pt x="24388" y="21998"/>
                    <a:pt x="25425" y="21998"/>
                  </a:cubicBezTo>
                  <a:cubicBezTo>
                    <a:pt x="25516" y="21998"/>
                    <a:pt x="25602" y="21991"/>
                    <a:pt x="25685" y="21977"/>
                  </a:cubicBezTo>
                  <a:cubicBezTo>
                    <a:pt x="25685" y="21977"/>
                    <a:pt x="26080" y="21399"/>
                    <a:pt x="25624" y="20609"/>
                  </a:cubicBezTo>
                  <a:lnTo>
                    <a:pt x="25837" y="19120"/>
                  </a:lnTo>
                  <a:cubicBezTo>
                    <a:pt x="25837" y="19120"/>
                    <a:pt x="26171" y="20214"/>
                    <a:pt x="26293" y="20518"/>
                  </a:cubicBezTo>
                  <a:cubicBezTo>
                    <a:pt x="26384" y="20883"/>
                    <a:pt x="26779" y="22494"/>
                    <a:pt x="26840" y="22858"/>
                  </a:cubicBezTo>
                  <a:cubicBezTo>
                    <a:pt x="26931" y="23162"/>
                    <a:pt x="27083" y="23922"/>
                    <a:pt x="27874" y="24439"/>
                  </a:cubicBezTo>
                  <a:cubicBezTo>
                    <a:pt x="28664" y="24986"/>
                    <a:pt x="29424" y="25016"/>
                    <a:pt x="29424" y="25016"/>
                  </a:cubicBezTo>
                  <a:cubicBezTo>
                    <a:pt x="29424" y="25016"/>
                    <a:pt x="30153" y="24773"/>
                    <a:pt x="29545" y="24013"/>
                  </a:cubicBezTo>
                  <a:cubicBezTo>
                    <a:pt x="28937" y="23253"/>
                    <a:pt x="28603" y="23314"/>
                    <a:pt x="28633" y="22494"/>
                  </a:cubicBezTo>
                  <a:cubicBezTo>
                    <a:pt x="28664" y="21703"/>
                    <a:pt x="28451" y="21247"/>
                    <a:pt x="28937" y="20883"/>
                  </a:cubicBezTo>
                  <a:cubicBezTo>
                    <a:pt x="28937" y="20883"/>
                    <a:pt x="29585" y="21151"/>
                    <a:pt x="31014" y="21151"/>
                  </a:cubicBezTo>
                  <a:cubicBezTo>
                    <a:pt x="31252" y="21151"/>
                    <a:pt x="31512" y="21143"/>
                    <a:pt x="31795" y="21126"/>
                  </a:cubicBezTo>
                  <a:lnTo>
                    <a:pt x="34226" y="22129"/>
                  </a:lnTo>
                  <a:cubicBezTo>
                    <a:pt x="34226" y="22129"/>
                    <a:pt x="35249" y="22859"/>
                    <a:pt x="35432" y="22859"/>
                  </a:cubicBezTo>
                  <a:cubicBezTo>
                    <a:pt x="35436" y="22859"/>
                    <a:pt x="35439" y="22859"/>
                    <a:pt x="35442" y="22858"/>
                  </a:cubicBezTo>
                  <a:cubicBezTo>
                    <a:pt x="35442" y="22858"/>
                    <a:pt x="35500" y="22868"/>
                    <a:pt x="35584" y="22868"/>
                  </a:cubicBezTo>
                  <a:cubicBezTo>
                    <a:pt x="35710" y="22868"/>
                    <a:pt x="35892" y="22846"/>
                    <a:pt x="36020" y="22737"/>
                  </a:cubicBezTo>
                  <a:cubicBezTo>
                    <a:pt x="36020" y="22737"/>
                    <a:pt x="36165" y="22868"/>
                    <a:pt x="36326" y="22868"/>
                  </a:cubicBezTo>
                  <a:cubicBezTo>
                    <a:pt x="36397" y="22868"/>
                    <a:pt x="36471" y="22842"/>
                    <a:pt x="36536" y="22767"/>
                  </a:cubicBezTo>
                  <a:cubicBezTo>
                    <a:pt x="36779" y="22554"/>
                    <a:pt x="37175" y="22159"/>
                    <a:pt x="36962" y="21339"/>
                  </a:cubicBezTo>
                  <a:cubicBezTo>
                    <a:pt x="36719" y="20487"/>
                    <a:pt x="36111" y="19880"/>
                    <a:pt x="35928" y="19241"/>
                  </a:cubicBezTo>
                  <a:cubicBezTo>
                    <a:pt x="35928" y="19241"/>
                    <a:pt x="35655" y="18633"/>
                    <a:pt x="34895" y="18329"/>
                  </a:cubicBezTo>
                  <a:cubicBezTo>
                    <a:pt x="34441" y="18130"/>
                    <a:pt x="34150" y="18049"/>
                    <a:pt x="33853" y="18049"/>
                  </a:cubicBezTo>
                  <a:cubicBezTo>
                    <a:pt x="33653" y="18049"/>
                    <a:pt x="33450" y="18086"/>
                    <a:pt x="33193" y="18147"/>
                  </a:cubicBezTo>
                  <a:cubicBezTo>
                    <a:pt x="33193" y="18147"/>
                    <a:pt x="32889" y="16992"/>
                    <a:pt x="32463" y="16810"/>
                  </a:cubicBezTo>
                  <a:cubicBezTo>
                    <a:pt x="32384" y="16773"/>
                    <a:pt x="32276" y="16759"/>
                    <a:pt x="32153" y="16759"/>
                  </a:cubicBezTo>
                  <a:cubicBezTo>
                    <a:pt x="31663" y="16759"/>
                    <a:pt x="30944" y="16992"/>
                    <a:pt x="30944" y="16992"/>
                  </a:cubicBezTo>
                  <a:lnTo>
                    <a:pt x="30761" y="16566"/>
                  </a:lnTo>
                  <a:cubicBezTo>
                    <a:pt x="30761" y="16566"/>
                    <a:pt x="31673" y="15776"/>
                    <a:pt x="31460" y="15351"/>
                  </a:cubicBezTo>
                  <a:cubicBezTo>
                    <a:pt x="31187" y="14955"/>
                    <a:pt x="30396" y="14743"/>
                    <a:pt x="30396" y="14743"/>
                  </a:cubicBezTo>
                  <a:lnTo>
                    <a:pt x="30396" y="13922"/>
                  </a:lnTo>
                  <a:cubicBezTo>
                    <a:pt x="30396" y="13922"/>
                    <a:pt x="30769" y="14006"/>
                    <a:pt x="31276" y="14006"/>
                  </a:cubicBezTo>
                  <a:cubicBezTo>
                    <a:pt x="31909" y="14006"/>
                    <a:pt x="32754" y="13875"/>
                    <a:pt x="33345" y="13284"/>
                  </a:cubicBezTo>
                  <a:cubicBezTo>
                    <a:pt x="33436" y="13193"/>
                    <a:pt x="33892" y="12402"/>
                    <a:pt x="32706" y="12220"/>
                  </a:cubicBezTo>
                  <a:cubicBezTo>
                    <a:pt x="32706" y="12220"/>
                    <a:pt x="33679" y="11764"/>
                    <a:pt x="33649" y="11156"/>
                  </a:cubicBezTo>
                  <a:cubicBezTo>
                    <a:pt x="33649" y="10852"/>
                    <a:pt x="32737" y="10366"/>
                    <a:pt x="32737" y="10366"/>
                  </a:cubicBezTo>
                  <a:cubicBezTo>
                    <a:pt x="32737" y="10366"/>
                    <a:pt x="33983" y="9150"/>
                    <a:pt x="33831" y="8785"/>
                  </a:cubicBezTo>
                  <a:cubicBezTo>
                    <a:pt x="33744" y="8494"/>
                    <a:pt x="33461" y="8175"/>
                    <a:pt x="32771" y="8175"/>
                  </a:cubicBezTo>
                  <a:cubicBezTo>
                    <a:pt x="32740" y="8175"/>
                    <a:pt x="32708" y="8176"/>
                    <a:pt x="32676" y="8177"/>
                  </a:cubicBezTo>
                  <a:cubicBezTo>
                    <a:pt x="31916" y="8268"/>
                    <a:pt x="30944" y="8360"/>
                    <a:pt x="30944" y="8360"/>
                  </a:cubicBezTo>
                  <a:cubicBezTo>
                    <a:pt x="30944" y="8360"/>
                    <a:pt x="32615" y="7265"/>
                    <a:pt x="32463" y="6536"/>
                  </a:cubicBezTo>
                  <a:cubicBezTo>
                    <a:pt x="32403" y="6293"/>
                    <a:pt x="31977" y="6080"/>
                    <a:pt x="31612" y="5928"/>
                  </a:cubicBezTo>
                  <a:cubicBezTo>
                    <a:pt x="31035" y="5685"/>
                    <a:pt x="30427" y="5533"/>
                    <a:pt x="30427" y="5533"/>
                  </a:cubicBezTo>
                  <a:cubicBezTo>
                    <a:pt x="30427" y="5533"/>
                    <a:pt x="30609" y="3314"/>
                    <a:pt x="30488" y="3192"/>
                  </a:cubicBezTo>
                  <a:cubicBezTo>
                    <a:pt x="30403" y="3150"/>
                    <a:pt x="30319" y="2713"/>
                    <a:pt x="29910" y="2713"/>
                  </a:cubicBezTo>
                  <a:cubicBezTo>
                    <a:pt x="29729" y="2713"/>
                    <a:pt x="29485" y="2798"/>
                    <a:pt x="29150" y="3040"/>
                  </a:cubicBezTo>
                  <a:cubicBezTo>
                    <a:pt x="29150" y="3040"/>
                    <a:pt x="27539" y="4712"/>
                    <a:pt x="26992" y="4834"/>
                  </a:cubicBezTo>
                  <a:cubicBezTo>
                    <a:pt x="26992" y="4834"/>
                    <a:pt x="27539" y="1916"/>
                    <a:pt x="25898" y="1186"/>
                  </a:cubicBezTo>
                  <a:cubicBezTo>
                    <a:pt x="25801" y="1145"/>
                    <a:pt x="25709" y="1126"/>
                    <a:pt x="25623" y="1126"/>
                  </a:cubicBezTo>
                  <a:cubicBezTo>
                    <a:pt x="24755" y="1126"/>
                    <a:pt x="24378" y="3010"/>
                    <a:pt x="24378" y="3010"/>
                  </a:cubicBezTo>
                  <a:cubicBezTo>
                    <a:pt x="24378" y="3010"/>
                    <a:pt x="24104" y="1"/>
                    <a:pt x="227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1062600" y="2055050"/>
              <a:ext cx="656575" cy="426400"/>
            </a:xfrm>
            <a:custGeom>
              <a:avLst/>
              <a:gdLst/>
              <a:ahLst/>
              <a:cxnLst/>
              <a:rect l="l" t="t" r="r" b="b"/>
              <a:pathLst>
                <a:path w="26263" h="17056" extrusionOk="0">
                  <a:moveTo>
                    <a:pt x="13290" y="1"/>
                  </a:moveTo>
                  <a:cubicBezTo>
                    <a:pt x="13115" y="1"/>
                    <a:pt x="12910" y="112"/>
                    <a:pt x="12858" y="638"/>
                  </a:cubicBezTo>
                  <a:cubicBezTo>
                    <a:pt x="12858" y="638"/>
                    <a:pt x="12858" y="2279"/>
                    <a:pt x="12645" y="2583"/>
                  </a:cubicBezTo>
                  <a:cubicBezTo>
                    <a:pt x="12645" y="2583"/>
                    <a:pt x="11747" y="1260"/>
                    <a:pt x="10742" y="1260"/>
                  </a:cubicBezTo>
                  <a:cubicBezTo>
                    <a:pt x="10608" y="1260"/>
                    <a:pt x="10471" y="1283"/>
                    <a:pt x="10335" y="1337"/>
                  </a:cubicBezTo>
                  <a:cubicBezTo>
                    <a:pt x="9575" y="1580"/>
                    <a:pt x="10456" y="2948"/>
                    <a:pt x="10456" y="2948"/>
                  </a:cubicBezTo>
                  <a:cubicBezTo>
                    <a:pt x="10456" y="2948"/>
                    <a:pt x="9435" y="2080"/>
                    <a:pt x="8681" y="2080"/>
                  </a:cubicBezTo>
                  <a:cubicBezTo>
                    <a:pt x="8488" y="2080"/>
                    <a:pt x="8313" y="2137"/>
                    <a:pt x="8177" y="2279"/>
                  </a:cubicBezTo>
                  <a:cubicBezTo>
                    <a:pt x="7478" y="2918"/>
                    <a:pt x="8754" y="4529"/>
                    <a:pt x="8754" y="4529"/>
                  </a:cubicBezTo>
                  <a:cubicBezTo>
                    <a:pt x="8754" y="4529"/>
                    <a:pt x="9241" y="4985"/>
                    <a:pt x="9210" y="5167"/>
                  </a:cubicBezTo>
                  <a:cubicBezTo>
                    <a:pt x="9210" y="5167"/>
                    <a:pt x="8146" y="5441"/>
                    <a:pt x="8025" y="5897"/>
                  </a:cubicBezTo>
                  <a:cubicBezTo>
                    <a:pt x="7903" y="6352"/>
                    <a:pt x="9149" y="7295"/>
                    <a:pt x="9119" y="7325"/>
                  </a:cubicBezTo>
                  <a:cubicBezTo>
                    <a:pt x="9119" y="7356"/>
                    <a:pt x="7903" y="7872"/>
                    <a:pt x="7873" y="8085"/>
                  </a:cubicBezTo>
                  <a:cubicBezTo>
                    <a:pt x="7842" y="8328"/>
                    <a:pt x="8055" y="8814"/>
                    <a:pt x="8298" y="8997"/>
                  </a:cubicBezTo>
                  <a:cubicBezTo>
                    <a:pt x="8298" y="8997"/>
                    <a:pt x="7842" y="9149"/>
                    <a:pt x="7751" y="9574"/>
                  </a:cubicBezTo>
                  <a:cubicBezTo>
                    <a:pt x="7690" y="10000"/>
                    <a:pt x="8146" y="10547"/>
                    <a:pt x="8146" y="10547"/>
                  </a:cubicBezTo>
                  <a:cubicBezTo>
                    <a:pt x="8146" y="10547"/>
                    <a:pt x="7417" y="10638"/>
                    <a:pt x="7295" y="11003"/>
                  </a:cubicBezTo>
                  <a:cubicBezTo>
                    <a:pt x="7174" y="11398"/>
                    <a:pt x="7599" y="11732"/>
                    <a:pt x="7599" y="11732"/>
                  </a:cubicBezTo>
                  <a:cubicBezTo>
                    <a:pt x="7599" y="11732"/>
                    <a:pt x="7543" y="11724"/>
                    <a:pt x="7463" y="11724"/>
                  </a:cubicBezTo>
                  <a:cubicBezTo>
                    <a:pt x="7322" y="11724"/>
                    <a:pt x="7107" y="11749"/>
                    <a:pt x="6991" y="11884"/>
                  </a:cubicBezTo>
                  <a:cubicBezTo>
                    <a:pt x="6809" y="12128"/>
                    <a:pt x="7113" y="12584"/>
                    <a:pt x="6991" y="12766"/>
                  </a:cubicBezTo>
                  <a:cubicBezTo>
                    <a:pt x="6991" y="12766"/>
                    <a:pt x="6791" y="12599"/>
                    <a:pt x="6539" y="12599"/>
                  </a:cubicBezTo>
                  <a:cubicBezTo>
                    <a:pt x="6451" y="12599"/>
                    <a:pt x="6356" y="12620"/>
                    <a:pt x="6262" y="12675"/>
                  </a:cubicBezTo>
                  <a:cubicBezTo>
                    <a:pt x="5745" y="12766"/>
                    <a:pt x="5411" y="13982"/>
                    <a:pt x="5411" y="13982"/>
                  </a:cubicBezTo>
                  <a:cubicBezTo>
                    <a:pt x="5320" y="14012"/>
                    <a:pt x="3465" y="15167"/>
                    <a:pt x="639" y="15836"/>
                  </a:cubicBezTo>
                  <a:cubicBezTo>
                    <a:pt x="639" y="15836"/>
                    <a:pt x="0" y="16109"/>
                    <a:pt x="244" y="16565"/>
                  </a:cubicBezTo>
                  <a:cubicBezTo>
                    <a:pt x="393" y="16885"/>
                    <a:pt x="1199" y="17055"/>
                    <a:pt x="2034" y="17055"/>
                  </a:cubicBezTo>
                  <a:cubicBezTo>
                    <a:pt x="2390" y="17055"/>
                    <a:pt x="2752" y="17024"/>
                    <a:pt x="3070" y="16961"/>
                  </a:cubicBezTo>
                  <a:cubicBezTo>
                    <a:pt x="4134" y="16717"/>
                    <a:pt x="7447" y="15502"/>
                    <a:pt x="9453" y="13374"/>
                  </a:cubicBezTo>
                  <a:cubicBezTo>
                    <a:pt x="9453" y="13374"/>
                    <a:pt x="9545" y="13617"/>
                    <a:pt x="9575" y="13951"/>
                  </a:cubicBezTo>
                  <a:cubicBezTo>
                    <a:pt x="9602" y="14251"/>
                    <a:pt x="9922" y="14477"/>
                    <a:pt x="10251" y="14477"/>
                  </a:cubicBezTo>
                  <a:cubicBezTo>
                    <a:pt x="10289" y="14477"/>
                    <a:pt x="10327" y="14474"/>
                    <a:pt x="10365" y="14468"/>
                  </a:cubicBezTo>
                  <a:cubicBezTo>
                    <a:pt x="10760" y="14407"/>
                    <a:pt x="12159" y="14073"/>
                    <a:pt x="12311" y="13647"/>
                  </a:cubicBezTo>
                  <a:cubicBezTo>
                    <a:pt x="12463" y="13252"/>
                    <a:pt x="11855" y="13100"/>
                    <a:pt x="11855" y="13100"/>
                  </a:cubicBezTo>
                  <a:cubicBezTo>
                    <a:pt x="11855" y="13100"/>
                    <a:pt x="11733" y="12097"/>
                    <a:pt x="11915" y="11945"/>
                  </a:cubicBezTo>
                  <a:cubicBezTo>
                    <a:pt x="12128" y="11793"/>
                    <a:pt x="12402" y="11368"/>
                    <a:pt x="13192" y="11216"/>
                  </a:cubicBezTo>
                  <a:cubicBezTo>
                    <a:pt x="13204" y="11214"/>
                    <a:pt x="13216" y="11212"/>
                    <a:pt x="13227" y="11212"/>
                  </a:cubicBezTo>
                  <a:cubicBezTo>
                    <a:pt x="13692" y="11212"/>
                    <a:pt x="13956" y="12954"/>
                    <a:pt x="14104" y="13191"/>
                  </a:cubicBezTo>
                  <a:cubicBezTo>
                    <a:pt x="14286" y="13452"/>
                    <a:pt x="14379" y="13868"/>
                    <a:pt x="14917" y="13868"/>
                  </a:cubicBezTo>
                  <a:cubicBezTo>
                    <a:pt x="15007" y="13868"/>
                    <a:pt x="15110" y="13856"/>
                    <a:pt x="15229" y="13830"/>
                  </a:cubicBezTo>
                  <a:cubicBezTo>
                    <a:pt x="16262" y="13556"/>
                    <a:pt x="16566" y="13465"/>
                    <a:pt x="16657" y="13252"/>
                  </a:cubicBezTo>
                  <a:cubicBezTo>
                    <a:pt x="16718" y="13039"/>
                    <a:pt x="16748" y="12644"/>
                    <a:pt x="16384" y="12584"/>
                  </a:cubicBezTo>
                  <a:cubicBezTo>
                    <a:pt x="15988" y="12492"/>
                    <a:pt x="15502" y="12371"/>
                    <a:pt x="15441" y="11976"/>
                  </a:cubicBezTo>
                  <a:cubicBezTo>
                    <a:pt x="15350" y="11550"/>
                    <a:pt x="15472" y="10942"/>
                    <a:pt x="15381" y="10517"/>
                  </a:cubicBezTo>
                  <a:lnTo>
                    <a:pt x="15533" y="10304"/>
                  </a:lnTo>
                  <a:lnTo>
                    <a:pt x="16566" y="10000"/>
                  </a:lnTo>
                  <a:cubicBezTo>
                    <a:pt x="16566" y="10000"/>
                    <a:pt x="17630" y="11307"/>
                    <a:pt x="17721" y="11398"/>
                  </a:cubicBezTo>
                  <a:cubicBezTo>
                    <a:pt x="17782" y="11459"/>
                    <a:pt x="17934" y="12462"/>
                    <a:pt x="18268" y="12523"/>
                  </a:cubicBezTo>
                  <a:cubicBezTo>
                    <a:pt x="18299" y="12528"/>
                    <a:pt x="18336" y="12530"/>
                    <a:pt x="18379" y="12530"/>
                  </a:cubicBezTo>
                  <a:cubicBezTo>
                    <a:pt x="18846" y="12530"/>
                    <a:pt x="19978" y="12229"/>
                    <a:pt x="20396" y="11672"/>
                  </a:cubicBezTo>
                  <a:cubicBezTo>
                    <a:pt x="20396" y="11672"/>
                    <a:pt x="20335" y="11155"/>
                    <a:pt x="19727" y="11003"/>
                  </a:cubicBezTo>
                  <a:lnTo>
                    <a:pt x="19089" y="10182"/>
                  </a:lnTo>
                  <a:lnTo>
                    <a:pt x="19089" y="10182"/>
                  </a:lnTo>
                  <a:cubicBezTo>
                    <a:pt x="19089" y="10182"/>
                    <a:pt x="19788" y="10547"/>
                    <a:pt x="20001" y="10669"/>
                  </a:cubicBezTo>
                  <a:cubicBezTo>
                    <a:pt x="20213" y="10790"/>
                    <a:pt x="21217" y="11429"/>
                    <a:pt x="21399" y="11550"/>
                  </a:cubicBezTo>
                  <a:cubicBezTo>
                    <a:pt x="21546" y="11648"/>
                    <a:pt x="21872" y="11865"/>
                    <a:pt x="22328" y="11865"/>
                  </a:cubicBezTo>
                  <a:cubicBezTo>
                    <a:pt x="22436" y="11865"/>
                    <a:pt x="22553" y="11853"/>
                    <a:pt x="22676" y="11824"/>
                  </a:cubicBezTo>
                  <a:cubicBezTo>
                    <a:pt x="23314" y="11672"/>
                    <a:pt x="23739" y="11368"/>
                    <a:pt x="23739" y="11368"/>
                  </a:cubicBezTo>
                  <a:cubicBezTo>
                    <a:pt x="23739" y="11368"/>
                    <a:pt x="24013" y="10912"/>
                    <a:pt x="23344" y="10821"/>
                  </a:cubicBezTo>
                  <a:cubicBezTo>
                    <a:pt x="23215" y="10809"/>
                    <a:pt x="23105" y="10806"/>
                    <a:pt x="23008" y="10806"/>
                  </a:cubicBezTo>
                  <a:cubicBezTo>
                    <a:pt x="22903" y="10806"/>
                    <a:pt x="22814" y="10810"/>
                    <a:pt x="22736" y="10810"/>
                  </a:cubicBezTo>
                  <a:cubicBezTo>
                    <a:pt x="22500" y="10810"/>
                    <a:pt x="22364" y="10778"/>
                    <a:pt x="22159" y="10517"/>
                  </a:cubicBezTo>
                  <a:cubicBezTo>
                    <a:pt x="21764" y="10091"/>
                    <a:pt x="21429" y="10000"/>
                    <a:pt x="21520" y="9574"/>
                  </a:cubicBezTo>
                  <a:cubicBezTo>
                    <a:pt x="21520" y="9574"/>
                    <a:pt x="22159" y="9331"/>
                    <a:pt x="23071" y="8328"/>
                  </a:cubicBezTo>
                  <a:lnTo>
                    <a:pt x="24773" y="7629"/>
                  </a:lnTo>
                  <a:cubicBezTo>
                    <a:pt x="24773" y="7629"/>
                    <a:pt x="25685" y="7477"/>
                    <a:pt x="25715" y="7416"/>
                  </a:cubicBezTo>
                  <a:cubicBezTo>
                    <a:pt x="25715" y="7416"/>
                    <a:pt x="25958" y="7264"/>
                    <a:pt x="25958" y="7052"/>
                  </a:cubicBezTo>
                  <a:cubicBezTo>
                    <a:pt x="25958" y="7052"/>
                    <a:pt x="26232" y="7052"/>
                    <a:pt x="26232" y="6839"/>
                  </a:cubicBezTo>
                  <a:cubicBezTo>
                    <a:pt x="26232" y="6596"/>
                    <a:pt x="26262" y="6231"/>
                    <a:pt x="25715" y="5927"/>
                  </a:cubicBezTo>
                  <a:cubicBezTo>
                    <a:pt x="25198" y="5623"/>
                    <a:pt x="24590" y="5623"/>
                    <a:pt x="24195" y="5380"/>
                  </a:cubicBezTo>
                  <a:cubicBezTo>
                    <a:pt x="24195" y="5380"/>
                    <a:pt x="24059" y="5327"/>
                    <a:pt x="23835" y="5327"/>
                  </a:cubicBezTo>
                  <a:cubicBezTo>
                    <a:pt x="23678" y="5327"/>
                    <a:pt x="23478" y="5353"/>
                    <a:pt x="23253" y="5441"/>
                  </a:cubicBezTo>
                  <a:cubicBezTo>
                    <a:pt x="22736" y="5623"/>
                    <a:pt x="22524" y="5775"/>
                    <a:pt x="22311" y="6200"/>
                  </a:cubicBezTo>
                  <a:cubicBezTo>
                    <a:pt x="22311" y="6200"/>
                    <a:pt x="21752" y="5875"/>
                    <a:pt x="21429" y="5875"/>
                  </a:cubicBezTo>
                  <a:cubicBezTo>
                    <a:pt x="21383" y="5875"/>
                    <a:pt x="21342" y="5881"/>
                    <a:pt x="21308" y="5897"/>
                  </a:cubicBezTo>
                  <a:cubicBezTo>
                    <a:pt x="21004" y="5988"/>
                    <a:pt x="20639" y="6717"/>
                    <a:pt x="20639" y="6717"/>
                  </a:cubicBezTo>
                  <a:lnTo>
                    <a:pt x="20335" y="6596"/>
                  </a:lnTo>
                  <a:cubicBezTo>
                    <a:pt x="20335" y="6596"/>
                    <a:pt x="20396" y="5775"/>
                    <a:pt x="20062" y="5684"/>
                  </a:cubicBezTo>
                  <a:cubicBezTo>
                    <a:pt x="20034" y="5678"/>
                    <a:pt x="20004" y="5676"/>
                    <a:pt x="19974" y="5676"/>
                  </a:cubicBezTo>
                  <a:cubicBezTo>
                    <a:pt x="19668" y="5676"/>
                    <a:pt x="19241" y="5927"/>
                    <a:pt x="19241" y="5927"/>
                  </a:cubicBezTo>
                  <a:lnTo>
                    <a:pt x="18785" y="5501"/>
                  </a:lnTo>
                  <a:cubicBezTo>
                    <a:pt x="18785" y="5501"/>
                    <a:pt x="19910" y="4772"/>
                    <a:pt x="19910" y="3708"/>
                  </a:cubicBezTo>
                  <a:cubicBezTo>
                    <a:pt x="19910" y="3664"/>
                    <a:pt x="19828" y="3327"/>
                    <a:pt x="19500" y="3327"/>
                  </a:cubicBezTo>
                  <a:cubicBezTo>
                    <a:pt x="19379" y="3327"/>
                    <a:pt x="19224" y="3373"/>
                    <a:pt x="19028" y="3495"/>
                  </a:cubicBezTo>
                  <a:cubicBezTo>
                    <a:pt x="19028" y="3495"/>
                    <a:pt x="19302" y="2766"/>
                    <a:pt x="18998" y="2492"/>
                  </a:cubicBezTo>
                  <a:cubicBezTo>
                    <a:pt x="18958" y="2452"/>
                    <a:pt x="18882" y="2437"/>
                    <a:pt x="18792" y="2437"/>
                  </a:cubicBezTo>
                  <a:cubicBezTo>
                    <a:pt x="18540" y="2437"/>
                    <a:pt x="18177" y="2553"/>
                    <a:pt x="18177" y="2553"/>
                  </a:cubicBezTo>
                  <a:cubicBezTo>
                    <a:pt x="18177" y="2553"/>
                    <a:pt x="18177" y="1337"/>
                    <a:pt x="17964" y="1216"/>
                  </a:cubicBezTo>
                  <a:cubicBezTo>
                    <a:pt x="17888" y="1183"/>
                    <a:pt x="17799" y="1158"/>
                    <a:pt x="17701" y="1158"/>
                  </a:cubicBezTo>
                  <a:cubicBezTo>
                    <a:pt x="17528" y="1158"/>
                    <a:pt x="17327" y="1236"/>
                    <a:pt x="17113" y="1489"/>
                  </a:cubicBezTo>
                  <a:cubicBezTo>
                    <a:pt x="16748" y="1884"/>
                    <a:pt x="16353" y="2401"/>
                    <a:pt x="16353" y="2401"/>
                  </a:cubicBezTo>
                  <a:cubicBezTo>
                    <a:pt x="16353" y="2401"/>
                    <a:pt x="16657" y="1033"/>
                    <a:pt x="16201" y="760"/>
                  </a:cubicBezTo>
                  <a:cubicBezTo>
                    <a:pt x="16161" y="727"/>
                    <a:pt x="16110" y="714"/>
                    <a:pt x="16052" y="714"/>
                  </a:cubicBezTo>
                  <a:cubicBezTo>
                    <a:pt x="15890" y="714"/>
                    <a:pt x="15673" y="814"/>
                    <a:pt x="15472" y="881"/>
                  </a:cubicBezTo>
                  <a:cubicBezTo>
                    <a:pt x="15046" y="1033"/>
                    <a:pt x="14681" y="1246"/>
                    <a:pt x="14681" y="1246"/>
                  </a:cubicBezTo>
                  <a:cubicBezTo>
                    <a:pt x="14681" y="1246"/>
                    <a:pt x="13678" y="61"/>
                    <a:pt x="13557" y="61"/>
                  </a:cubicBezTo>
                  <a:cubicBezTo>
                    <a:pt x="13531" y="61"/>
                    <a:pt x="13418" y="1"/>
                    <a:pt x="132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2708525" y="2172975"/>
              <a:ext cx="478000" cy="607075"/>
            </a:xfrm>
            <a:custGeom>
              <a:avLst/>
              <a:gdLst/>
              <a:ahLst/>
              <a:cxnLst/>
              <a:rect l="l" t="t" r="r" b="b"/>
              <a:pathLst>
                <a:path w="19120" h="24283" extrusionOk="0">
                  <a:moveTo>
                    <a:pt x="668" y="0"/>
                  </a:moveTo>
                  <a:cubicBezTo>
                    <a:pt x="593" y="0"/>
                    <a:pt x="511" y="24"/>
                    <a:pt x="426" y="85"/>
                  </a:cubicBezTo>
                  <a:cubicBezTo>
                    <a:pt x="0" y="328"/>
                    <a:pt x="92" y="1939"/>
                    <a:pt x="456" y="2912"/>
                  </a:cubicBezTo>
                  <a:cubicBezTo>
                    <a:pt x="852" y="3946"/>
                    <a:pt x="2523" y="7015"/>
                    <a:pt x="4925" y="8748"/>
                  </a:cubicBezTo>
                  <a:cubicBezTo>
                    <a:pt x="4925" y="8748"/>
                    <a:pt x="4681" y="8839"/>
                    <a:pt x="4347" y="8930"/>
                  </a:cubicBezTo>
                  <a:cubicBezTo>
                    <a:pt x="4013" y="8991"/>
                    <a:pt x="3800" y="9417"/>
                    <a:pt x="3952" y="9812"/>
                  </a:cubicBezTo>
                  <a:cubicBezTo>
                    <a:pt x="4073" y="10177"/>
                    <a:pt x="4651" y="11514"/>
                    <a:pt x="5046" y="11636"/>
                  </a:cubicBezTo>
                  <a:cubicBezTo>
                    <a:pt x="5066" y="11638"/>
                    <a:pt x="5086" y="11640"/>
                    <a:pt x="5104" y="11640"/>
                  </a:cubicBezTo>
                  <a:cubicBezTo>
                    <a:pt x="5474" y="11640"/>
                    <a:pt x="5502" y="11088"/>
                    <a:pt x="5502" y="11088"/>
                  </a:cubicBezTo>
                  <a:cubicBezTo>
                    <a:pt x="5502" y="11088"/>
                    <a:pt x="6116" y="10921"/>
                    <a:pt x="6471" y="10921"/>
                  </a:cubicBezTo>
                  <a:cubicBezTo>
                    <a:pt x="6569" y="10921"/>
                    <a:pt x="6648" y="10934"/>
                    <a:pt x="6687" y="10967"/>
                  </a:cubicBezTo>
                  <a:cubicBezTo>
                    <a:pt x="6900" y="11119"/>
                    <a:pt x="7326" y="11362"/>
                    <a:pt x="7599" y="12122"/>
                  </a:cubicBezTo>
                  <a:cubicBezTo>
                    <a:pt x="7751" y="12578"/>
                    <a:pt x="6019" y="13155"/>
                    <a:pt x="5776" y="13307"/>
                  </a:cubicBezTo>
                  <a:cubicBezTo>
                    <a:pt x="5502" y="13551"/>
                    <a:pt x="4985" y="13702"/>
                    <a:pt x="5320" y="14523"/>
                  </a:cubicBezTo>
                  <a:cubicBezTo>
                    <a:pt x="5745" y="15496"/>
                    <a:pt x="5897" y="15769"/>
                    <a:pt x="6140" y="15800"/>
                  </a:cubicBezTo>
                  <a:cubicBezTo>
                    <a:pt x="6187" y="15806"/>
                    <a:pt x="6241" y="15812"/>
                    <a:pt x="6299" y="15812"/>
                  </a:cubicBezTo>
                  <a:cubicBezTo>
                    <a:pt x="6508" y="15812"/>
                    <a:pt x="6755" y="15744"/>
                    <a:pt x="6779" y="15435"/>
                  </a:cubicBezTo>
                  <a:cubicBezTo>
                    <a:pt x="6779" y="15010"/>
                    <a:pt x="6839" y="14523"/>
                    <a:pt x="7235" y="14402"/>
                  </a:cubicBezTo>
                  <a:cubicBezTo>
                    <a:pt x="7660" y="14280"/>
                    <a:pt x="8207" y="14280"/>
                    <a:pt x="8633" y="14128"/>
                  </a:cubicBezTo>
                  <a:lnTo>
                    <a:pt x="8846" y="14250"/>
                  </a:lnTo>
                  <a:lnTo>
                    <a:pt x="9302" y="15192"/>
                  </a:lnTo>
                  <a:cubicBezTo>
                    <a:pt x="9302" y="15192"/>
                    <a:pt x="8146" y="16408"/>
                    <a:pt x="8086" y="16529"/>
                  </a:cubicBezTo>
                  <a:cubicBezTo>
                    <a:pt x="8025" y="16590"/>
                    <a:pt x="7083" y="16894"/>
                    <a:pt x="7083" y="17259"/>
                  </a:cubicBezTo>
                  <a:cubicBezTo>
                    <a:pt x="7083" y="17593"/>
                    <a:pt x="7599" y="18870"/>
                    <a:pt x="8268" y="19234"/>
                  </a:cubicBezTo>
                  <a:cubicBezTo>
                    <a:pt x="8268" y="19234"/>
                    <a:pt x="8754" y="19083"/>
                    <a:pt x="8815" y="18475"/>
                  </a:cubicBezTo>
                  <a:lnTo>
                    <a:pt x="9575" y="17715"/>
                  </a:lnTo>
                  <a:lnTo>
                    <a:pt x="9575" y="17715"/>
                  </a:lnTo>
                  <a:cubicBezTo>
                    <a:pt x="9575" y="17715"/>
                    <a:pt x="9332" y="18475"/>
                    <a:pt x="9241" y="18687"/>
                  </a:cubicBezTo>
                  <a:cubicBezTo>
                    <a:pt x="9180" y="18931"/>
                    <a:pt x="8663" y="20025"/>
                    <a:pt x="8602" y="20207"/>
                  </a:cubicBezTo>
                  <a:cubicBezTo>
                    <a:pt x="8511" y="20390"/>
                    <a:pt x="8268" y="20906"/>
                    <a:pt x="8481" y="21545"/>
                  </a:cubicBezTo>
                  <a:cubicBezTo>
                    <a:pt x="8724" y="22183"/>
                    <a:pt x="9089" y="22517"/>
                    <a:pt x="9089" y="22517"/>
                  </a:cubicBezTo>
                  <a:cubicBezTo>
                    <a:pt x="9089" y="22517"/>
                    <a:pt x="9158" y="22548"/>
                    <a:pt x="9243" y="22548"/>
                  </a:cubicBezTo>
                  <a:cubicBezTo>
                    <a:pt x="9383" y="22548"/>
                    <a:pt x="9564" y="22465"/>
                    <a:pt x="9545" y="22031"/>
                  </a:cubicBezTo>
                  <a:cubicBezTo>
                    <a:pt x="9514" y="21362"/>
                    <a:pt x="9332" y="21241"/>
                    <a:pt x="9666" y="20815"/>
                  </a:cubicBezTo>
                  <a:cubicBezTo>
                    <a:pt x="10031" y="20390"/>
                    <a:pt x="10092" y="20055"/>
                    <a:pt x="10548" y="20025"/>
                  </a:cubicBezTo>
                  <a:cubicBezTo>
                    <a:pt x="10548" y="20025"/>
                    <a:pt x="10852" y="20633"/>
                    <a:pt x="12007" y="21393"/>
                  </a:cubicBezTo>
                  <a:lnTo>
                    <a:pt x="12979" y="22943"/>
                  </a:lnTo>
                  <a:cubicBezTo>
                    <a:pt x="12979" y="22943"/>
                    <a:pt x="13223" y="23824"/>
                    <a:pt x="13344" y="23855"/>
                  </a:cubicBezTo>
                  <a:cubicBezTo>
                    <a:pt x="13344" y="23855"/>
                    <a:pt x="13527" y="24037"/>
                    <a:pt x="13739" y="24037"/>
                  </a:cubicBezTo>
                  <a:cubicBezTo>
                    <a:pt x="13739" y="24037"/>
                    <a:pt x="13767" y="24283"/>
                    <a:pt x="13950" y="24283"/>
                  </a:cubicBezTo>
                  <a:cubicBezTo>
                    <a:pt x="13961" y="24283"/>
                    <a:pt x="13971" y="24282"/>
                    <a:pt x="13982" y="24280"/>
                  </a:cubicBezTo>
                  <a:cubicBezTo>
                    <a:pt x="14226" y="24250"/>
                    <a:pt x="14590" y="24189"/>
                    <a:pt x="14834" y="23642"/>
                  </a:cubicBezTo>
                  <a:cubicBezTo>
                    <a:pt x="15046" y="23064"/>
                    <a:pt x="14986" y="22456"/>
                    <a:pt x="15137" y="22061"/>
                  </a:cubicBezTo>
                  <a:cubicBezTo>
                    <a:pt x="15137" y="22061"/>
                    <a:pt x="15259" y="21605"/>
                    <a:pt x="14955" y="21119"/>
                  </a:cubicBezTo>
                  <a:cubicBezTo>
                    <a:pt x="14651" y="20633"/>
                    <a:pt x="14499" y="20481"/>
                    <a:pt x="14074" y="20298"/>
                  </a:cubicBezTo>
                  <a:cubicBezTo>
                    <a:pt x="14074" y="20298"/>
                    <a:pt x="14378" y="19538"/>
                    <a:pt x="14226" y="19265"/>
                  </a:cubicBezTo>
                  <a:cubicBezTo>
                    <a:pt x="14074" y="18991"/>
                    <a:pt x="13314" y="18718"/>
                    <a:pt x="13314" y="18718"/>
                  </a:cubicBezTo>
                  <a:lnTo>
                    <a:pt x="13375" y="18414"/>
                  </a:lnTo>
                  <a:cubicBezTo>
                    <a:pt x="13375" y="18414"/>
                    <a:pt x="14226" y="18383"/>
                    <a:pt x="14256" y="18049"/>
                  </a:cubicBezTo>
                  <a:cubicBezTo>
                    <a:pt x="14286" y="17715"/>
                    <a:pt x="13922" y="17259"/>
                    <a:pt x="13922" y="17259"/>
                  </a:cubicBezTo>
                  <a:lnTo>
                    <a:pt x="14256" y="16742"/>
                  </a:lnTo>
                  <a:cubicBezTo>
                    <a:pt x="14256" y="16742"/>
                    <a:pt x="15021" y="17639"/>
                    <a:pt x="15986" y="17639"/>
                  </a:cubicBezTo>
                  <a:cubicBezTo>
                    <a:pt x="16056" y="17639"/>
                    <a:pt x="16128" y="17634"/>
                    <a:pt x="16201" y="17624"/>
                  </a:cubicBezTo>
                  <a:cubicBezTo>
                    <a:pt x="16262" y="17624"/>
                    <a:pt x="16840" y="17350"/>
                    <a:pt x="16262" y="16742"/>
                  </a:cubicBezTo>
                  <a:lnTo>
                    <a:pt x="16262" y="16742"/>
                  </a:lnTo>
                  <a:cubicBezTo>
                    <a:pt x="16262" y="16742"/>
                    <a:pt x="16428" y="16777"/>
                    <a:pt x="16630" y="16777"/>
                  </a:cubicBezTo>
                  <a:cubicBezTo>
                    <a:pt x="16854" y="16777"/>
                    <a:pt x="17122" y="16735"/>
                    <a:pt x="17265" y="16560"/>
                  </a:cubicBezTo>
                  <a:cubicBezTo>
                    <a:pt x="17387" y="16408"/>
                    <a:pt x="17113" y="15739"/>
                    <a:pt x="17113" y="15739"/>
                  </a:cubicBezTo>
                  <a:cubicBezTo>
                    <a:pt x="17113" y="15739"/>
                    <a:pt x="18329" y="15587"/>
                    <a:pt x="18359" y="15344"/>
                  </a:cubicBezTo>
                  <a:cubicBezTo>
                    <a:pt x="18451" y="15131"/>
                    <a:pt x="18390" y="14827"/>
                    <a:pt x="17934" y="14523"/>
                  </a:cubicBezTo>
                  <a:cubicBezTo>
                    <a:pt x="17478" y="14219"/>
                    <a:pt x="16931" y="13915"/>
                    <a:pt x="16931" y="13915"/>
                  </a:cubicBezTo>
                  <a:lnTo>
                    <a:pt x="16931" y="13915"/>
                  </a:lnTo>
                  <a:cubicBezTo>
                    <a:pt x="16931" y="13915"/>
                    <a:pt x="17035" y="13922"/>
                    <a:pt x="17190" y="13922"/>
                  </a:cubicBezTo>
                  <a:cubicBezTo>
                    <a:pt x="17603" y="13922"/>
                    <a:pt x="18379" y="13874"/>
                    <a:pt x="18511" y="13520"/>
                  </a:cubicBezTo>
                  <a:cubicBezTo>
                    <a:pt x="18603" y="13338"/>
                    <a:pt x="18451" y="13064"/>
                    <a:pt x="18299" y="12851"/>
                  </a:cubicBezTo>
                  <a:cubicBezTo>
                    <a:pt x="18055" y="12456"/>
                    <a:pt x="17843" y="12122"/>
                    <a:pt x="17843" y="12122"/>
                  </a:cubicBezTo>
                  <a:cubicBezTo>
                    <a:pt x="17843" y="12122"/>
                    <a:pt x="18846" y="10967"/>
                    <a:pt x="18846" y="10876"/>
                  </a:cubicBezTo>
                  <a:cubicBezTo>
                    <a:pt x="18846" y="10785"/>
                    <a:pt x="19119" y="10207"/>
                    <a:pt x="18207" y="10207"/>
                  </a:cubicBezTo>
                  <a:cubicBezTo>
                    <a:pt x="18207" y="10207"/>
                    <a:pt x="17290" y="10348"/>
                    <a:pt x="16678" y="10348"/>
                  </a:cubicBezTo>
                  <a:cubicBezTo>
                    <a:pt x="16487" y="10348"/>
                    <a:pt x="16326" y="10334"/>
                    <a:pt x="16232" y="10298"/>
                  </a:cubicBezTo>
                  <a:cubicBezTo>
                    <a:pt x="16232" y="10298"/>
                    <a:pt x="17752" y="8900"/>
                    <a:pt x="17144" y="7836"/>
                  </a:cubicBezTo>
                  <a:cubicBezTo>
                    <a:pt x="17051" y="7659"/>
                    <a:pt x="16905" y="7593"/>
                    <a:pt x="16737" y="7593"/>
                  </a:cubicBezTo>
                  <a:cubicBezTo>
                    <a:pt x="16242" y="7593"/>
                    <a:pt x="15563" y="8171"/>
                    <a:pt x="15563" y="8171"/>
                  </a:cubicBezTo>
                  <a:cubicBezTo>
                    <a:pt x="15563" y="8171"/>
                    <a:pt x="16657" y="6377"/>
                    <a:pt x="15928" y="5800"/>
                  </a:cubicBezTo>
                  <a:cubicBezTo>
                    <a:pt x="15806" y="5712"/>
                    <a:pt x="15668" y="5675"/>
                    <a:pt x="15523" y="5675"/>
                  </a:cubicBezTo>
                  <a:cubicBezTo>
                    <a:pt x="14764" y="5675"/>
                    <a:pt x="13800" y="6681"/>
                    <a:pt x="13800" y="6681"/>
                  </a:cubicBezTo>
                  <a:cubicBezTo>
                    <a:pt x="13800" y="6681"/>
                    <a:pt x="13454" y="7229"/>
                    <a:pt x="13239" y="7229"/>
                  </a:cubicBezTo>
                  <a:cubicBezTo>
                    <a:pt x="13234" y="7229"/>
                    <a:pt x="13228" y="7229"/>
                    <a:pt x="13223" y="7228"/>
                  </a:cubicBezTo>
                  <a:cubicBezTo>
                    <a:pt x="13223" y="7228"/>
                    <a:pt x="12827" y="6195"/>
                    <a:pt x="12371" y="6164"/>
                  </a:cubicBezTo>
                  <a:cubicBezTo>
                    <a:pt x="12362" y="6163"/>
                    <a:pt x="12352" y="6162"/>
                    <a:pt x="12341" y="6162"/>
                  </a:cubicBezTo>
                  <a:cubicBezTo>
                    <a:pt x="11888" y="6162"/>
                    <a:pt x="11170" y="7442"/>
                    <a:pt x="11068" y="7442"/>
                  </a:cubicBezTo>
                  <a:cubicBezTo>
                    <a:pt x="11067" y="7442"/>
                    <a:pt x="11065" y="7441"/>
                    <a:pt x="11064" y="7441"/>
                  </a:cubicBezTo>
                  <a:cubicBezTo>
                    <a:pt x="11034" y="7441"/>
                    <a:pt x="10396" y="6316"/>
                    <a:pt x="10122" y="6316"/>
                  </a:cubicBezTo>
                  <a:cubicBezTo>
                    <a:pt x="9879" y="6316"/>
                    <a:pt x="9423" y="6560"/>
                    <a:pt x="9271" y="6833"/>
                  </a:cubicBezTo>
                  <a:cubicBezTo>
                    <a:pt x="9271" y="6833"/>
                    <a:pt x="9058" y="6408"/>
                    <a:pt x="8633" y="6377"/>
                  </a:cubicBezTo>
                  <a:cubicBezTo>
                    <a:pt x="8207" y="6377"/>
                    <a:pt x="7721" y="6863"/>
                    <a:pt x="7721" y="6863"/>
                  </a:cubicBezTo>
                  <a:cubicBezTo>
                    <a:pt x="7721" y="6863"/>
                    <a:pt x="7539" y="6195"/>
                    <a:pt x="7143" y="6104"/>
                  </a:cubicBezTo>
                  <a:cubicBezTo>
                    <a:pt x="7122" y="6100"/>
                    <a:pt x="7101" y="6098"/>
                    <a:pt x="7080" y="6098"/>
                  </a:cubicBezTo>
                  <a:cubicBezTo>
                    <a:pt x="6744" y="6098"/>
                    <a:pt x="6475" y="6529"/>
                    <a:pt x="6475" y="6529"/>
                  </a:cubicBezTo>
                  <a:cubicBezTo>
                    <a:pt x="6475" y="6529"/>
                    <a:pt x="6505" y="6104"/>
                    <a:pt x="6232" y="5952"/>
                  </a:cubicBezTo>
                  <a:cubicBezTo>
                    <a:pt x="6191" y="5926"/>
                    <a:pt x="6146" y="5916"/>
                    <a:pt x="6098" y="5916"/>
                  </a:cubicBezTo>
                  <a:cubicBezTo>
                    <a:pt x="5894" y="5916"/>
                    <a:pt x="5636" y="6097"/>
                    <a:pt x="5468" y="6097"/>
                  </a:cubicBezTo>
                  <a:cubicBezTo>
                    <a:pt x="5435" y="6097"/>
                    <a:pt x="5405" y="6090"/>
                    <a:pt x="5380" y="6073"/>
                  </a:cubicBezTo>
                  <a:cubicBezTo>
                    <a:pt x="5380" y="6073"/>
                    <a:pt x="5593" y="5648"/>
                    <a:pt x="5320" y="5344"/>
                  </a:cubicBezTo>
                  <a:cubicBezTo>
                    <a:pt x="4955" y="4949"/>
                    <a:pt x="3709" y="4797"/>
                    <a:pt x="3709" y="4797"/>
                  </a:cubicBezTo>
                  <a:cubicBezTo>
                    <a:pt x="3648" y="4705"/>
                    <a:pt x="2250" y="3034"/>
                    <a:pt x="1186" y="389"/>
                  </a:cubicBezTo>
                  <a:cubicBezTo>
                    <a:pt x="1186" y="389"/>
                    <a:pt x="972" y="0"/>
                    <a:pt x="6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1368075" y="3725275"/>
              <a:ext cx="738650" cy="741425"/>
            </a:xfrm>
            <a:custGeom>
              <a:avLst/>
              <a:gdLst/>
              <a:ahLst/>
              <a:cxnLst/>
              <a:rect l="l" t="t" r="r" b="b"/>
              <a:pathLst>
                <a:path w="29546" h="29657" extrusionOk="0">
                  <a:moveTo>
                    <a:pt x="13922" y="0"/>
                  </a:moveTo>
                  <a:cubicBezTo>
                    <a:pt x="13587" y="31"/>
                    <a:pt x="12979" y="1611"/>
                    <a:pt x="12979" y="1611"/>
                  </a:cubicBezTo>
                  <a:cubicBezTo>
                    <a:pt x="12979" y="1611"/>
                    <a:pt x="12276" y="1109"/>
                    <a:pt x="11965" y="1109"/>
                  </a:cubicBezTo>
                  <a:cubicBezTo>
                    <a:pt x="11934" y="1109"/>
                    <a:pt x="11907" y="1114"/>
                    <a:pt x="11885" y="1125"/>
                  </a:cubicBezTo>
                  <a:cubicBezTo>
                    <a:pt x="11338" y="1368"/>
                    <a:pt x="11308" y="2432"/>
                    <a:pt x="11308" y="2432"/>
                  </a:cubicBezTo>
                  <a:cubicBezTo>
                    <a:pt x="11030" y="2046"/>
                    <a:pt x="10781" y="1923"/>
                    <a:pt x="10580" y="1923"/>
                  </a:cubicBezTo>
                  <a:cubicBezTo>
                    <a:pt x="10275" y="1923"/>
                    <a:pt x="10080" y="2207"/>
                    <a:pt x="10061" y="2280"/>
                  </a:cubicBezTo>
                  <a:cubicBezTo>
                    <a:pt x="9514" y="3678"/>
                    <a:pt x="10669" y="5198"/>
                    <a:pt x="10669" y="5198"/>
                  </a:cubicBezTo>
                  <a:lnTo>
                    <a:pt x="9849" y="5502"/>
                  </a:lnTo>
                  <a:cubicBezTo>
                    <a:pt x="9849" y="5502"/>
                    <a:pt x="9332" y="4864"/>
                    <a:pt x="8876" y="4772"/>
                  </a:cubicBezTo>
                  <a:cubicBezTo>
                    <a:pt x="8870" y="4772"/>
                    <a:pt x="8864" y="4772"/>
                    <a:pt x="8858" y="4772"/>
                  </a:cubicBezTo>
                  <a:cubicBezTo>
                    <a:pt x="8411" y="4772"/>
                    <a:pt x="8086" y="5867"/>
                    <a:pt x="8086" y="5867"/>
                  </a:cubicBezTo>
                  <a:lnTo>
                    <a:pt x="7630" y="5867"/>
                  </a:lnTo>
                  <a:cubicBezTo>
                    <a:pt x="7630" y="5867"/>
                    <a:pt x="7508" y="4742"/>
                    <a:pt x="7174" y="4438"/>
                  </a:cubicBezTo>
                  <a:cubicBezTo>
                    <a:pt x="7008" y="4300"/>
                    <a:pt x="6685" y="4262"/>
                    <a:pt x="6382" y="4262"/>
                  </a:cubicBezTo>
                  <a:cubicBezTo>
                    <a:pt x="6019" y="4262"/>
                    <a:pt x="5684" y="4316"/>
                    <a:pt x="5684" y="4316"/>
                  </a:cubicBezTo>
                  <a:cubicBezTo>
                    <a:pt x="5563" y="3678"/>
                    <a:pt x="5411" y="3374"/>
                    <a:pt x="4803" y="2827"/>
                  </a:cubicBezTo>
                  <a:cubicBezTo>
                    <a:pt x="4195" y="2280"/>
                    <a:pt x="3557" y="2280"/>
                    <a:pt x="3557" y="2280"/>
                  </a:cubicBezTo>
                  <a:cubicBezTo>
                    <a:pt x="3475" y="2292"/>
                    <a:pt x="3390" y="2297"/>
                    <a:pt x="3303" y="2297"/>
                  </a:cubicBezTo>
                  <a:cubicBezTo>
                    <a:pt x="2847" y="2297"/>
                    <a:pt x="2310" y="2160"/>
                    <a:pt x="1721" y="2160"/>
                  </a:cubicBezTo>
                  <a:cubicBezTo>
                    <a:pt x="1576" y="2160"/>
                    <a:pt x="1428" y="2168"/>
                    <a:pt x="1277" y="2189"/>
                  </a:cubicBezTo>
                  <a:cubicBezTo>
                    <a:pt x="396" y="2310"/>
                    <a:pt x="244" y="2827"/>
                    <a:pt x="122" y="3131"/>
                  </a:cubicBezTo>
                  <a:cubicBezTo>
                    <a:pt x="0" y="3435"/>
                    <a:pt x="365" y="3587"/>
                    <a:pt x="365" y="3587"/>
                  </a:cubicBezTo>
                  <a:cubicBezTo>
                    <a:pt x="244" y="3860"/>
                    <a:pt x="456" y="4164"/>
                    <a:pt x="456" y="4164"/>
                  </a:cubicBezTo>
                  <a:cubicBezTo>
                    <a:pt x="517" y="4316"/>
                    <a:pt x="1611" y="4955"/>
                    <a:pt x="1611" y="4955"/>
                  </a:cubicBezTo>
                  <a:lnTo>
                    <a:pt x="3466" y="6748"/>
                  </a:lnTo>
                  <a:cubicBezTo>
                    <a:pt x="4104" y="8572"/>
                    <a:pt x="4833" y="9210"/>
                    <a:pt x="4833" y="9210"/>
                  </a:cubicBezTo>
                  <a:cubicBezTo>
                    <a:pt x="4681" y="9788"/>
                    <a:pt x="4195" y="9788"/>
                    <a:pt x="3466" y="10122"/>
                  </a:cubicBezTo>
                  <a:cubicBezTo>
                    <a:pt x="3235" y="10242"/>
                    <a:pt x="3071" y="10290"/>
                    <a:pt x="2920" y="10290"/>
                  </a:cubicBezTo>
                  <a:cubicBezTo>
                    <a:pt x="2614" y="10290"/>
                    <a:pt x="2365" y="10093"/>
                    <a:pt x="1733" y="9909"/>
                  </a:cubicBezTo>
                  <a:cubicBezTo>
                    <a:pt x="1589" y="9867"/>
                    <a:pt x="1470" y="9850"/>
                    <a:pt x="1370" y="9850"/>
                  </a:cubicBezTo>
                  <a:cubicBezTo>
                    <a:pt x="816" y="9850"/>
                    <a:pt x="882" y="10396"/>
                    <a:pt x="882" y="10396"/>
                  </a:cubicBezTo>
                  <a:cubicBezTo>
                    <a:pt x="882" y="10396"/>
                    <a:pt x="1247" y="11034"/>
                    <a:pt x="2037" y="11581"/>
                  </a:cubicBezTo>
                  <a:cubicBezTo>
                    <a:pt x="2464" y="11871"/>
                    <a:pt x="2890" y="11941"/>
                    <a:pt x="3236" y="11941"/>
                  </a:cubicBezTo>
                  <a:cubicBezTo>
                    <a:pt x="3506" y="11941"/>
                    <a:pt x="3727" y="11898"/>
                    <a:pt x="3861" y="11885"/>
                  </a:cubicBezTo>
                  <a:cubicBezTo>
                    <a:pt x="4195" y="11794"/>
                    <a:pt x="5836" y="11490"/>
                    <a:pt x="6171" y="11459"/>
                  </a:cubicBezTo>
                  <a:cubicBezTo>
                    <a:pt x="6505" y="11399"/>
                    <a:pt x="7630" y="11277"/>
                    <a:pt x="7630" y="11277"/>
                  </a:cubicBezTo>
                  <a:lnTo>
                    <a:pt x="7630" y="11277"/>
                  </a:lnTo>
                  <a:lnTo>
                    <a:pt x="6353" y="12067"/>
                  </a:lnTo>
                  <a:cubicBezTo>
                    <a:pt x="6270" y="12056"/>
                    <a:pt x="6192" y="12051"/>
                    <a:pt x="6119" y="12051"/>
                  </a:cubicBezTo>
                  <a:cubicBezTo>
                    <a:pt x="5383" y="12051"/>
                    <a:pt x="5107" y="12554"/>
                    <a:pt x="5107" y="12554"/>
                  </a:cubicBezTo>
                  <a:cubicBezTo>
                    <a:pt x="5320" y="13587"/>
                    <a:pt x="6961" y="14742"/>
                    <a:pt x="7417" y="14833"/>
                  </a:cubicBezTo>
                  <a:cubicBezTo>
                    <a:pt x="7438" y="14839"/>
                    <a:pt x="7460" y="14842"/>
                    <a:pt x="7482" y="14842"/>
                  </a:cubicBezTo>
                  <a:cubicBezTo>
                    <a:pt x="7942" y="14842"/>
                    <a:pt x="8638" y="13707"/>
                    <a:pt x="8754" y="13678"/>
                  </a:cubicBezTo>
                  <a:cubicBezTo>
                    <a:pt x="8876" y="13617"/>
                    <a:pt x="10943" y="12402"/>
                    <a:pt x="10943" y="12402"/>
                  </a:cubicBezTo>
                  <a:lnTo>
                    <a:pt x="12128" y="13314"/>
                  </a:lnTo>
                  <a:lnTo>
                    <a:pt x="12250" y="13709"/>
                  </a:lnTo>
                  <a:cubicBezTo>
                    <a:pt x="11946" y="14225"/>
                    <a:pt x="11764" y="15046"/>
                    <a:pt x="11460" y="15563"/>
                  </a:cubicBezTo>
                  <a:cubicBezTo>
                    <a:pt x="11268" y="15877"/>
                    <a:pt x="10956" y="15970"/>
                    <a:pt x="10616" y="15970"/>
                  </a:cubicBezTo>
                  <a:cubicBezTo>
                    <a:pt x="10363" y="15970"/>
                    <a:pt x="10095" y="15919"/>
                    <a:pt x="9849" y="15867"/>
                  </a:cubicBezTo>
                  <a:cubicBezTo>
                    <a:pt x="9798" y="15855"/>
                    <a:pt x="9750" y="15850"/>
                    <a:pt x="9706" y="15850"/>
                  </a:cubicBezTo>
                  <a:cubicBezTo>
                    <a:pt x="9275" y="15850"/>
                    <a:pt x="9150" y="16351"/>
                    <a:pt x="9150" y="16627"/>
                  </a:cubicBezTo>
                  <a:cubicBezTo>
                    <a:pt x="9150" y="16961"/>
                    <a:pt x="9484" y="17265"/>
                    <a:pt x="10700" y="18146"/>
                  </a:cubicBezTo>
                  <a:cubicBezTo>
                    <a:pt x="11012" y="18371"/>
                    <a:pt x="11267" y="18454"/>
                    <a:pt x="11485" y="18454"/>
                  </a:cubicBezTo>
                  <a:cubicBezTo>
                    <a:pt x="11945" y="18454"/>
                    <a:pt x="12234" y="18079"/>
                    <a:pt x="12523" y="17873"/>
                  </a:cubicBezTo>
                  <a:cubicBezTo>
                    <a:pt x="12833" y="17676"/>
                    <a:pt x="13977" y="15706"/>
                    <a:pt x="14627" y="15706"/>
                  </a:cubicBezTo>
                  <a:cubicBezTo>
                    <a:pt x="14679" y="15706"/>
                    <a:pt x="14728" y="15718"/>
                    <a:pt x="14773" y="15745"/>
                  </a:cubicBezTo>
                  <a:cubicBezTo>
                    <a:pt x="15745" y="16353"/>
                    <a:pt x="15897" y="17052"/>
                    <a:pt x="16049" y="17356"/>
                  </a:cubicBezTo>
                  <a:cubicBezTo>
                    <a:pt x="16201" y="17660"/>
                    <a:pt x="15533" y="18937"/>
                    <a:pt x="15533" y="18937"/>
                  </a:cubicBezTo>
                  <a:cubicBezTo>
                    <a:pt x="15533" y="18937"/>
                    <a:pt x="15441" y="18920"/>
                    <a:pt x="15319" y="18920"/>
                  </a:cubicBezTo>
                  <a:cubicBezTo>
                    <a:pt x="15073" y="18920"/>
                    <a:pt x="14702" y="18987"/>
                    <a:pt x="14682" y="19393"/>
                  </a:cubicBezTo>
                  <a:cubicBezTo>
                    <a:pt x="14651" y="20001"/>
                    <a:pt x="16353" y="21186"/>
                    <a:pt x="16809" y="21490"/>
                  </a:cubicBezTo>
                  <a:cubicBezTo>
                    <a:pt x="16979" y="21603"/>
                    <a:pt x="17174" y="21657"/>
                    <a:pt x="17364" y="21657"/>
                  </a:cubicBezTo>
                  <a:cubicBezTo>
                    <a:pt x="17685" y="21657"/>
                    <a:pt x="17994" y="21503"/>
                    <a:pt x="18147" y="21216"/>
                  </a:cubicBezTo>
                  <a:cubicBezTo>
                    <a:pt x="18359" y="20760"/>
                    <a:pt x="18603" y="20517"/>
                    <a:pt x="18603" y="20517"/>
                  </a:cubicBezTo>
                  <a:cubicBezTo>
                    <a:pt x="20153" y="24317"/>
                    <a:pt x="23891" y="27599"/>
                    <a:pt x="25138" y="28481"/>
                  </a:cubicBezTo>
                  <a:cubicBezTo>
                    <a:pt x="26079" y="29147"/>
                    <a:pt x="27523" y="29656"/>
                    <a:pt x="28409" y="29656"/>
                  </a:cubicBezTo>
                  <a:cubicBezTo>
                    <a:pt x="28696" y="29656"/>
                    <a:pt x="28925" y="29603"/>
                    <a:pt x="29059" y="29484"/>
                  </a:cubicBezTo>
                  <a:cubicBezTo>
                    <a:pt x="29545" y="28967"/>
                    <a:pt x="28846" y="28299"/>
                    <a:pt x="28846" y="28299"/>
                  </a:cubicBezTo>
                  <a:cubicBezTo>
                    <a:pt x="25502" y="25928"/>
                    <a:pt x="23739" y="23435"/>
                    <a:pt x="23618" y="23344"/>
                  </a:cubicBezTo>
                  <a:cubicBezTo>
                    <a:pt x="23618" y="23344"/>
                    <a:pt x="23770" y="21581"/>
                    <a:pt x="23436" y="21156"/>
                  </a:cubicBezTo>
                  <a:cubicBezTo>
                    <a:pt x="23233" y="20902"/>
                    <a:pt x="22946" y="20846"/>
                    <a:pt x="22731" y="20846"/>
                  </a:cubicBezTo>
                  <a:cubicBezTo>
                    <a:pt x="22559" y="20846"/>
                    <a:pt x="22432" y="20882"/>
                    <a:pt x="22432" y="20882"/>
                  </a:cubicBezTo>
                  <a:cubicBezTo>
                    <a:pt x="22372" y="20548"/>
                    <a:pt x="23010" y="20092"/>
                    <a:pt x="22888" y="19697"/>
                  </a:cubicBezTo>
                  <a:cubicBezTo>
                    <a:pt x="22767" y="19332"/>
                    <a:pt x="22220" y="19210"/>
                    <a:pt x="22220" y="19210"/>
                  </a:cubicBezTo>
                  <a:cubicBezTo>
                    <a:pt x="22220" y="19210"/>
                    <a:pt x="22980" y="18937"/>
                    <a:pt x="23010" y="18420"/>
                  </a:cubicBezTo>
                  <a:cubicBezTo>
                    <a:pt x="23040" y="17873"/>
                    <a:pt x="22128" y="17387"/>
                    <a:pt x="22128" y="17387"/>
                  </a:cubicBezTo>
                  <a:cubicBezTo>
                    <a:pt x="22128" y="17387"/>
                    <a:pt x="23010" y="16870"/>
                    <a:pt x="23132" y="16292"/>
                  </a:cubicBezTo>
                  <a:cubicBezTo>
                    <a:pt x="23284" y="15715"/>
                    <a:pt x="22736" y="15259"/>
                    <a:pt x="22736" y="15259"/>
                  </a:cubicBezTo>
                  <a:cubicBezTo>
                    <a:pt x="23132" y="15137"/>
                    <a:pt x="23679" y="14621"/>
                    <a:pt x="23739" y="14286"/>
                  </a:cubicBezTo>
                  <a:cubicBezTo>
                    <a:pt x="23770" y="13921"/>
                    <a:pt x="22432" y="12675"/>
                    <a:pt x="22432" y="12614"/>
                  </a:cubicBezTo>
                  <a:cubicBezTo>
                    <a:pt x="22432" y="12523"/>
                    <a:pt x="24560" y="11946"/>
                    <a:pt x="24651" y="11277"/>
                  </a:cubicBezTo>
                  <a:cubicBezTo>
                    <a:pt x="24743" y="10578"/>
                    <a:pt x="23466" y="9727"/>
                    <a:pt x="23466" y="9727"/>
                  </a:cubicBezTo>
                  <a:cubicBezTo>
                    <a:pt x="23466" y="9423"/>
                    <a:pt x="24378" y="9119"/>
                    <a:pt x="24378" y="9119"/>
                  </a:cubicBezTo>
                  <a:cubicBezTo>
                    <a:pt x="24378" y="9119"/>
                    <a:pt x="26840" y="7690"/>
                    <a:pt x="26262" y="6475"/>
                  </a:cubicBezTo>
                  <a:cubicBezTo>
                    <a:pt x="26064" y="6007"/>
                    <a:pt x="25523" y="5863"/>
                    <a:pt x="24933" y="5863"/>
                  </a:cubicBezTo>
                  <a:cubicBezTo>
                    <a:pt x="23989" y="5863"/>
                    <a:pt x="22919" y="6231"/>
                    <a:pt x="22919" y="6231"/>
                  </a:cubicBezTo>
                  <a:cubicBezTo>
                    <a:pt x="22919" y="6231"/>
                    <a:pt x="24803" y="4894"/>
                    <a:pt x="23952" y="4134"/>
                  </a:cubicBezTo>
                  <a:cubicBezTo>
                    <a:pt x="23614" y="3820"/>
                    <a:pt x="23194" y="3704"/>
                    <a:pt x="22759" y="3704"/>
                  </a:cubicBezTo>
                  <a:cubicBezTo>
                    <a:pt x="21556" y="3704"/>
                    <a:pt x="20244" y="4590"/>
                    <a:pt x="20244" y="4590"/>
                  </a:cubicBezTo>
                  <a:cubicBezTo>
                    <a:pt x="20153" y="4012"/>
                    <a:pt x="21004" y="1885"/>
                    <a:pt x="21004" y="1885"/>
                  </a:cubicBezTo>
                  <a:cubicBezTo>
                    <a:pt x="21247" y="608"/>
                    <a:pt x="20426" y="791"/>
                    <a:pt x="20305" y="760"/>
                  </a:cubicBezTo>
                  <a:cubicBezTo>
                    <a:pt x="20300" y="756"/>
                    <a:pt x="20292" y="755"/>
                    <a:pt x="20281" y="755"/>
                  </a:cubicBezTo>
                  <a:cubicBezTo>
                    <a:pt x="20029" y="755"/>
                    <a:pt x="18268" y="1733"/>
                    <a:pt x="18268" y="1733"/>
                  </a:cubicBezTo>
                  <a:cubicBezTo>
                    <a:pt x="18268" y="1733"/>
                    <a:pt x="17903" y="1277"/>
                    <a:pt x="17417" y="851"/>
                  </a:cubicBezTo>
                  <a:cubicBezTo>
                    <a:pt x="17156" y="620"/>
                    <a:pt x="16840" y="332"/>
                    <a:pt x="16574" y="332"/>
                  </a:cubicBezTo>
                  <a:cubicBezTo>
                    <a:pt x="16561" y="332"/>
                    <a:pt x="16548" y="333"/>
                    <a:pt x="16536" y="335"/>
                  </a:cubicBezTo>
                  <a:cubicBezTo>
                    <a:pt x="15837" y="456"/>
                    <a:pt x="15472" y="2432"/>
                    <a:pt x="15472" y="2432"/>
                  </a:cubicBezTo>
                  <a:cubicBezTo>
                    <a:pt x="15472" y="2432"/>
                    <a:pt x="15229" y="1550"/>
                    <a:pt x="14955" y="821"/>
                  </a:cubicBezTo>
                  <a:cubicBezTo>
                    <a:pt x="14682" y="91"/>
                    <a:pt x="14256" y="0"/>
                    <a:pt x="139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547425" y="3970725"/>
              <a:ext cx="507625" cy="543325"/>
            </a:xfrm>
            <a:custGeom>
              <a:avLst/>
              <a:gdLst/>
              <a:ahLst/>
              <a:cxnLst/>
              <a:rect l="l" t="t" r="r" b="b"/>
              <a:pathLst>
                <a:path w="20305" h="21733" extrusionOk="0">
                  <a:moveTo>
                    <a:pt x="4104" y="16961"/>
                  </a:moveTo>
                  <a:cubicBezTo>
                    <a:pt x="4013" y="17022"/>
                    <a:pt x="2797" y="18815"/>
                    <a:pt x="487" y="20578"/>
                  </a:cubicBezTo>
                  <a:cubicBezTo>
                    <a:pt x="487" y="20578"/>
                    <a:pt x="1" y="21064"/>
                    <a:pt x="365" y="21399"/>
                  </a:cubicBezTo>
                  <a:cubicBezTo>
                    <a:pt x="760" y="21733"/>
                    <a:pt x="2250" y="21247"/>
                    <a:pt x="3101" y="20608"/>
                  </a:cubicBezTo>
                  <a:cubicBezTo>
                    <a:pt x="3982" y="19970"/>
                    <a:pt x="6536" y="17538"/>
                    <a:pt x="7569" y="14803"/>
                  </a:cubicBezTo>
                  <a:cubicBezTo>
                    <a:pt x="7569" y="14803"/>
                    <a:pt x="7751" y="14985"/>
                    <a:pt x="7903" y="15289"/>
                  </a:cubicBezTo>
                  <a:cubicBezTo>
                    <a:pt x="8055" y="15593"/>
                    <a:pt x="8511" y="15654"/>
                    <a:pt x="8846" y="15441"/>
                  </a:cubicBezTo>
                  <a:cubicBezTo>
                    <a:pt x="9150" y="15198"/>
                    <a:pt x="10335" y="14347"/>
                    <a:pt x="10305" y="13921"/>
                  </a:cubicBezTo>
                  <a:cubicBezTo>
                    <a:pt x="10244" y="13496"/>
                    <a:pt x="9666" y="13617"/>
                    <a:pt x="9666" y="13617"/>
                  </a:cubicBezTo>
                  <a:cubicBezTo>
                    <a:pt x="9666" y="13617"/>
                    <a:pt x="9150" y="12705"/>
                    <a:pt x="9271" y="12462"/>
                  </a:cubicBezTo>
                  <a:cubicBezTo>
                    <a:pt x="9362" y="12249"/>
                    <a:pt x="9454" y="11763"/>
                    <a:pt x="10122" y="11277"/>
                  </a:cubicBezTo>
                  <a:cubicBezTo>
                    <a:pt x="10548" y="11034"/>
                    <a:pt x="11551" y="12584"/>
                    <a:pt x="11764" y="12736"/>
                  </a:cubicBezTo>
                  <a:cubicBezTo>
                    <a:pt x="12068" y="12918"/>
                    <a:pt x="12372" y="13374"/>
                    <a:pt x="13071" y="12888"/>
                  </a:cubicBezTo>
                  <a:cubicBezTo>
                    <a:pt x="13891" y="12249"/>
                    <a:pt x="14135" y="12006"/>
                    <a:pt x="14135" y="11794"/>
                  </a:cubicBezTo>
                  <a:cubicBezTo>
                    <a:pt x="14074" y="11550"/>
                    <a:pt x="13983" y="11186"/>
                    <a:pt x="13587" y="11277"/>
                  </a:cubicBezTo>
                  <a:cubicBezTo>
                    <a:pt x="13223" y="11368"/>
                    <a:pt x="12706" y="11490"/>
                    <a:pt x="12463" y="11094"/>
                  </a:cubicBezTo>
                  <a:cubicBezTo>
                    <a:pt x="12189" y="10730"/>
                    <a:pt x="12068" y="10152"/>
                    <a:pt x="11855" y="9818"/>
                  </a:cubicBezTo>
                  <a:lnTo>
                    <a:pt x="11916" y="9544"/>
                  </a:lnTo>
                  <a:lnTo>
                    <a:pt x="12706" y="8845"/>
                  </a:lnTo>
                  <a:cubicBezTo>
                    <a:pt x="12706" y="8845"/>
                    <a:pt x="14195" y="9666"/>
                    <a:pt x="14317" y="9696"/>
                  </a:cubicBezTo>
                  <a:cubicBezTo>
                    <a:pt x="14378" y="9727"/>
                    <a:pt x="14955" y="10608"/>
                    <a:pt x="15259" y="10486"/>
                  </a:cubicBezTo>
                  <a:cubicBezTo>
                    <a:pt x="15563" y="10426"/>
                    <a:pt x="16718" y="9575"/>
                    <a:pt x="16870" y="8815"/>
                  </a:cubicBezTo>
                  <a:cubicBezTo>
                    <a:pt x="16870" y="8815"/>
                    <a:pt x="16597" y="8420"/>
                    <a:pt x="15989" y="8480"/>
                  </a:cubicBezTo>
                  <a:lnTo>
                    <a:pt x="15077" y="7964"/>
                  </a:lnTo>
                  <a:cubicBezTo>
                    <a:pt x="15077" y="7964"/>
                    <a:pt x="15867" y="8024"/>
                    <a:pt x="16110" y="8024"/>
                  </a:cubicBezTo>
                  <a:cubicBezTo>
                    <a:pt x="16323" y="8055"/>
                    <a:pt x="17508" y="8207"/>
                    <a:pt x="17721" y="8268"/>
                  </a:cubicBezTo>
                  <a:cubicBezTo>
                    <a:pt x="17964" y="8298"/>
                    <a:pt x="18481" y="8420"/>
                    <a:pt x="19028" y="7994"/>
                  </a:cubicBezTo>
                  <a:cubicBezTo>
                    <a:pt x="19545" y="7599"/>
                    <a:pt x="19819" y="7143"/>
                    <a:pt x="19819" y="7143"/>
                  </a:cubicBezTo>
                  <a:cubicBezTo>
                    <a:pt x="19819" y="7143"/>
                    <a:pt x="19849" y="6626"/>
                    <a:pt x="19211" y="6809"/>
                  </a:cubicBezTo>
                  <a:cubicBezTo>
                    <a:pt x="18572" y="6991"/>
                    <a:pt x="18481" y="7234"/>
                    <a:pt x="17995" y="6991"/>
                  </a:cubicBezTo>
                  <a:cubicBezTo>
                    <a:pt x="17508" y="6778"/>
                    <a:pt x="17113" y="6778"/>
                    <a:pt x="17022" y="6383"/>
                  </a:cubicBezTo>
                  <a:cubicBezTo>
                    <a:pt x="17022" y="6383"/>
                    <a:pt x="17508" y="5927"/>
                    <a:pt x="17934" y="4620"/>
                  </a:cubicBezTo>
                  <a:lnTo>
                    <a:pt x="19211" y="3283"/>
                  </a:lnTo>
                  <a:cubicBezTo>
                    <a:pt x="19211" y="3283"/>
                    <a:pt x="19971" y="2796"/>
                    <a:pt x="20001" y="2675"/>
                  </a:cubicBezTo>
                  <a:cubicBezTo>
                    <a:pt x="20001" y="2675"/>
                    <a:pt x="20153" y="2432"/>
                    <a:pt x="20092" y="2249"/>
                  </a:cubicBezTo>
                  <a:cubicBezTo>
                    <a:pt x="20092" y="2249"/>
                    <a:pt x="20305" y="2128"/>
                    <a:pt x="20244" y="1915"/>
                  </a:cubicBezTo>
                  <a:cubicBezTo>
                    <a:pt x="20153" y="1672"/>
                    <a:pt x="20001" y="1337"/>
                    <a:pt x="19393" y="1277"/>
                  </a:cubicBezTo>
                  <a:cubicBezTo>
                    <a:pt x="18785" y="1185"/>
                    <a:pt x="18238" y="1429"/>
                    <a:pt x="17812" y="1368"/>
                  </a:cubicBezTo>
                  <a:cubicBezTo>
                    <a:pt x="17812" y="1368"/>
                    <a:pt x="17356" y="1429"/>
                    <a:pt x="16931" y="1793"/>
                  </a:cubicBezTo>
                  <a:cubicBezTo>
                    <a:pt x="16505" y="2189"/>
                    <a:pt x="16414" y="2401"/>
                    <a:pt x="16353" y="2857"/>
                  </a:cubicBezTo>
                  <a:cubicBezTo>
                    <a:pt x="16353" y="2857"/>
                    <a:pt x="15563" y="2736"/>
                    <a:pt x="15350" y="2979"/>
                  </a:cubicBezTo>
                  <a:cubicBezTo>
                    <a:pt x="15107" y="3192"/>
                    <a:pt x="15077" y="4012"/>
                    <a:pt x="15077" y="4012"/>
                  </a:cubicBezTo>
                  <a:lnTo>
                    <a:pt x="14773" y="4012"/>
                  </a:lnTo>
                  <a:cubicBezTo>
                    <a:pt x="14773" y="4012"/>
                    <a:pt x="14499" y="3192"/>
                    <a:pt x="14165" y="3252"/>
                  </a:cubicBezTo>
                  <a:cubicBezTo>
                    <a:pt x="13831" y="3283"/>
                    <a:pt x="13466" y="3769"/>
                    <a:pt x="13466" y="3769"/>
                  </a:cubicBezTo>
                  <a:lnTo>
                    <a:pt x="12919" y="3587"/>
                  </a:lnTo>
                  <a:cubicBezTo>
                    <a:pt x="12919" y="3587"/>
                    <a:pt x="13679" y="2492"/>
                    <a:pt x="13253" y="1489"/>
                  </a:cubicBezTo>
                  <a:cubicBezTo>
                    <a:pt x="13223" y="1429"/>
                    <a:pt x="12828" y="912"/>
                    <a:pt x="12372" y="1641"/>
                  </a:cubicBezTo>
                  <a:cubicBezTo>
                    <a:pt x="12372" y="1641"/>
                    <a:pt x="12341" y="881"/>
                    <a:pt x="11916" y="760"/>
                  </a:cubicBezTo>
                  <a:cubicBezTo>
                    <a:pt x="11733" y="699"/>
                    <a:pt x="11156" y="1155"/>
                    <a:pt x="11156" y="1155"/>
                  </a:cubicBezTo>
                  <a:cubicBezTo>
                    <a:pt x="11156" y="1155"/>
                    <a:pt x="10700" y="0"/>
                    <a:pt x="10426" y="0"/>
                  </a:cubicBezTo>
                  <a:cubicBezTo>
                    <a:pt x="10214" y="0"/>
                    <a:pt x="9910" y="122"/>
                    <a:pt x="9758" y="608"/>
                  </a:cubicBezTo>
                  <a:cubicBezTo>
                    <a:pt x="9606" y="1125"/>
                    <a:pt x="9423" y="1763"/>
                    <a:pt x="9423" y="1763"/>
                  </a:cubicBezTo>
                  <a:cubicBezTo>
                    <a:pt x="9423" y="1763"/>
                    <a:pt x="9150" y="395"/>
                    <a:pt x="8603" y="304"/>
                  </a:cubicBezTo>
                  <a:cubicBezTo>
                    <a:pt x="8420" y="274"/>
                    <a:pt x="8207" y="547"/>
                    <a:pt x="7995" y="699"/>
                  </a:cubicBezTo>
                  <a:cubicBezTo>
                    <a:pt x="7660" y="1003"/>
                    <a:pt x="7447" y="1337"/>
                    <a:pt x="7447" y="1337"/>
                  </a:cubicBezTo>
                  <a:cubicBezTo>
                    <a:pt x="7447" y="1337"/>
                    <a:pt x="6080" y="669"/>
                    <a:pt x="5958" y="699"/>
                  </a:cubicBezTo>
                  <a:cubicBezTo>
                    <a:pt x="5867" y="730"/>
                    <a:pt x="5259" y="608"/>
                    <a:pt x="5502" y="1489"/>
                  </a:cubicBezTo>
                  <a:cubicBezTo>
                    <a:pt x="5502" y="1489"/>
                    <a:pt x="6140" y="2979"/>
                    <a:pt x="6110" y="3344"/>
                  </a:cubicBezTo>
                  <a:cubicBezTo>
                    <a:pt x="6110" y="3344"/>
                    <a:pt x="4347" y="2249"/>
                    <a:pt x="3435" y="3131"/>
                  </a:cubicBezTo>
                  <a:cubicBezTo>
                    <a:pt x="2888" y="3708"/>
                    <a:pt x="4195" y="4620"/>
                    <a:pt x="4195" y="4620"/>
                  </a:cubicBezTo>
                  <a:cubicBezTo>
                    <a:pt x="4195" y="4620"/>
                    <a:pt x="2189" y="4012"/>
                    <a:pt x="1855" y="4863"/>
                  </a:cubicBezTo>
                  <a:cubicBezTo>
                    <a:pt x="1460" y="5745"/>
                    <a:pt x="3253" y="6687"/>
                    <a:pt x="3253" y="6687"/>
                  </a:cubicBezTo>
                  <a:cubicBezTo>
                    <a:pt x="3253" y="6687"/>
                    <a:pt x="3891" y="6900"/>
                    <a:pt x="3891" y="7113"/>
                  </a:cubicBezTo>
                  <a:cubicBezTo>
                    <a:pt x="3891" y="7113"/>
                    <a:pt x="3040" y="7751"/>
                    <a:pt x="3101" y="8268"/>
                  </a:cubicBezTo>
                  <a:cubicBezTo>
                    <a:pt x="3192" y="8754"/>
                    <a:pt x="4712" y="9088"/>
                    <a:pt x="4712" y="9119"/>
                  </a:cubicBezTo>
                  <a:cubicBezTo>
                    <a:pt x="4712" y="9179"/>
                    <a:pt x="3800" y="10091"/>
                    <a:pt x="3830" y="10335"/>
                  </a:cubicBezTo>
                  <a:cubicBezTo>
                    <a:pt x="3861" y="10578"/>
                    <a:pt x="4286" y="10942"/>
                    <a:pt x="4560" y="11003"/>
                  </a:cubicBezTo>
                  <a:cubicBezTo>
                    <a:pt x="4560" y="11003"/>
                    <a:pt x="4195" y="11338"/>
                    <a:pt x="4286" y="11702"/>
                  </a:cubicBezTo>
                  <a:cubicBezTo>
                    <a:pt x="4408" y="12097"/>
                    <a:pt x="5016" y="12462"/>
                    <a:pt x="5016" y="12462"/>
                  </a:cubicBezTo>
                  <a:cubicBezTo>
                    <a:pt x="5016" y="12462"/>
                    <a:pt x="4408" y="12857"/>
                    <a:pt x="4408" y="13222"/>
                  </a:cubicBezTo>
                  <a:cubicBezTo>
                    <a:pt x="4438" y="13617"/>
                    <a:pt x="4955" y="13800"/>
                    <a:pt x="4955" y="13800"/>
                  </a:cubicBezTo>
                  <a:cubicBezTo>
                    <a:pt x="4955" y="13800"/>
                    <a:pt x="4560" y="13891"/>
                    <a:pt x="4469" y="14195"/>
                  </a:cubicBezTo>
                  <a:cubicBezTo>
                    <a:pt x="4408" y="14438"/>
                    <a:pt x="4864" y="14803"/>
                    <a:pt x="4803" y="14985"/>
                  </a:cubicBezTo>
                  <a:cubicBezTo>
                    <a:pt x="4803" y="14985"/>
                    <a:pt x="4347" y="14863"/>
                    <a:pt x="4134" y="15198"/>
                  </a:cubicBezTo>
                  <a:cubicBezTo>
                    <a:pt x="3952" y="15715"/>
                    <a:pt x="4104" y="16961"/>
                    <a:pt x="4104" y="169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330125" y="1769325"/>
              <a:ext cx="507625" cy="537675"/>
            </a:xfrm>
            <a:custGeom>
              <a:avLst/>
              <a:gdLst/>
              <a:ahLst/>
              <a:cxnLst/>
              <a:rect l="l" t="t" r="r" b="b"/>
              <a:pathLst>
                <a:path w="20305" h="21507" extrusionOk="0">
                  <a:moveTo>
                    <a:pt x="10426" y="0"/>
                  </a:moveTo>
                  <a:cubicBezTo>
                    <a:pt x="10213" y="0"/>
                    <a:pt x="9909" y="122"/>
                    <a:pt x="9757" y="608"/>
                  </a:cubicBezTo>
                  <a:cubicBezTo>
                    <a:pt x="9605" y="1094"/>
                    <a:pt x="9423" y="1733"/>
                    <a:pt x="9423" y="1733"/>
                  </a:cubicBezTo>
                  <a:cubicBezTo>
                    <a:pt x="9423" y="1733"/>
                    <a:pt x="9149" y="365"/>
                    <a:pt x="8602" y="304"/>
                  </a:cubicBezTo>
                  <a:cubicBezTo>
                    <a:pt x="8592" y="302"/>
                    <a:pt x="8581" y="301"/>
                    <a:pt x="8570" y="301"/>
                  </a:cubicBezTo>
                  <a:cubicBezTo>
                    <a:pt x="8395" y="301"/>
                    <a:pt x="8195" y="526"/>
                    <a:pt x="7994" y="669"/>
                  </a:cubicBezTo>
                  <a:cubicBezTo>
                    <a:pt x="7660" y="973"/>
                    <a:pt x="7447" y="1307"/>
                    <a:pt x="7447" y="1307"/>
                  </a:cubicBezTo>
                  <a:cubicBezTo>
                    <a:pt x="7447" y="1307"/>
                    <a:pt x="6139" y="668"/>
                    <a:pt x="5968" y="668"/>
                  </a:cubicBezTo>
                  <a:cubicBezTo>
                    <a:pt x="5964" y="668"/>
                    <a:pt x="5960" y="668"/>
                    <a:pt x="5958" y="669"/>
                  </a:cubicBezTo>
                  <a:cubicBezTo>
                    <a:pt x="5866" y="730"/>
                    <a:pt x="5259" y="608"/>
                    <a:pt x="5502" y="1489"/>
                  </a:cubicBezTo>
                  <a:cubicBezTo>
                    <a:pt x="5502" y="1489"/>
                    <a:pt x="6140" y="2948"/>
                    <a:pt x="6110" y="3344"/>
                  </a:cubicBezTo>
                  <a:cubicBezTo>
                    <a:pt x="6110" y="3344"/>
                    <a:pt x="5196" y="2776"/>
                    <a:pt x="4344" y="2776"/>
                  </a:cubicBezTo>
                  <a:cubicBezTo>
                    <a:pt x="4012" y="2776"/>
                    <a:pt x="3690" y="2862"/>
                    <a:pt x="3435" y="3100"/>
                  </a:cubicBezTo>
                  <a:cubicBezTo>
                    <a:pt x="2888" y="3678"/>
                    <a:pt x="4195" y="4590"/>
                    <a:pt x="4195" y="4590"/>
                  </a:cubicBezTo>
                  <a:cubicBezTo>
                    <a:pt x="4195" y="4590"/>
                    <a:pt x="3521" y="4385"/>
                    <a:pt x="2889" y="4385"/>
                  </a:cubicBezTo>
                  <a:cubicBezTo>
                    <a:pt x="2431" y="4385"/>
                    <a:pt x="1995" y="4493"/>
                    <a:pt x="1854" y="4863"/>
                  </a:cubicBezTo>
                  <a:cubicBezTo>
                    <a:pt x="1459" y="5745"/>
                    <a:pt x="3252" y="6687"/>
                    <a:pt x="3252" y="6687"/>
                  </a:cubicBezTo>
                  <a:cubicBezTo>
                    <a:pt x="3252" y="6687"/>
                    <a:pt x="3891" y="6869"/>
                    <a:pt x="3891" y="7113"/>
                  </a:cubicBezTo>
                  <a:cubicBezTo>
                    <a:pt x="3891" y="7113"/>
                    <a:pt x="3040" y="7751"/>
                    <a:pt x="3100" y="8237"/>
                  </a:cubicBezTo>
                  <a:cubicBezTo>
                    <a:pt x="3192" y="8724"/>
                    <a:pt x="4711" y="9088"/>
                    <a:pt x="4711" y="9119"/>
                  </a:cubicBezTo>
                  <a:cubicBezTo>
                    <a:pt x="4711" y="9149"/>
                    <a:pt x="3800" y="10061"/>
                    <a:pt x="3830" y="10335"/>
                  </a:cubicBezTo>
                  <a:cubicBezTo>
                    <a:pt x="3860" y="10547"/>
                    <a:pt x="4286" y="10942"/>
                    <a:pt x="4559" y="10973"/>
                  </a:cubicBezTo>
                  <a:cubicBezTo>
                    <a:pt x="4559" y="10973"/>
                    <a:pt x="4195" y="11307"/>
                    <a:pt x="4286" y="11702"/>
                  </a:cubicBezTo>
                  <a:cubicBezTo>
                    <a:pt x="4407" y="12067"/>
                    <a:pt x="5015" y="12462"/>
                    <a:pt x="5015" y="12462"/>
                  </a:cubicBezTo>
                  <a:cubicBezTo>
                    <a:pt x="5015" y="12462"/>
                    <a:pt x="4407" y="12827"/>
                    <a:pt x="4407" y="13222"/>
                  </a:cubicBezTo>
                  <a:cubicBezTo>
                    <a:pt x="4438" y="13587"/>
                    <a:pt x="4955" y="13800"/>
                    <a:pt x="4955" y="13800"/>
                  </a:cubicBezTo>
                  <a:cubicBezTo>
                    <a:pt x="4955" y="13800"/>
                    <a:pt x="4559" y="13860"/>
                    <a:pt x="4468" y="14164"/>
                  </a:cubicBezTo>
                  <a:cubicBezTo>
                    <a:pt x="4407" y="14438"/>
                    <a:pt x="4863" y="14772"/>
                    <a:pt x="4803" y="14955"/>
                  </a:cubicBezTo>
                  <a:cubicBezTo>
                    <a:pt x="4803" y="14955"/>
                    <a:pt x="4746" y="14943"/>
                    <a:pt x="4663" y="14943"/>
                  </a:cubicBezTo>
                  <a:cubicBezTo>
                    <a:pt x="4511" y="14943"/>
                    <a:pt x="4272" y="14981"/>
                    <a:pt x="4134" y="15198"/>
                  </a:cubicBezTo>
                  <a:cubicBezTo>
                    <a:pt x="3952" y="15684"/>
                    <a:pt x="4104" y="16930"/>
                    <a:pt x="4104" y="16930"/>
                  </a:cubicBezTo>
                  <a:cubicBezTo>
                    <a:pt x="4012" y="17022"/>
                    <a:pt x="2797" y="18815"/>
                    <a:pt x="486" y="20547"/>
                  </a:cubicBezTo>
                  <a:cubicBezTo>
                    <a:pt x="486" y="20547"/>
                    <a:pt x="0" y="21034"/>
                    <a:pt x="365" y="21399"/>
                  </a:cubicBezTo>
                  <a:cubicBezTo>
                    <a:pt x="453" y="21473"/>
                    <a:pt x="596" y="21507"/>
                    <a:pt x="773" y="21507"/>
                  </a:cubicBezTo>
                  <a:cubicBezTo>
                    <a:pt x="1393" y="21507"/>
                    <a:pt x="2439" y="21097"/>
                    <a:pt x="3100" y="20578"/>
                  </a:cubicBezTo>
                  <a:cubicBezTo>
                    <a:pt x="3982" y="19940"/>
                    <a:pt x="6535" y="17508"/>
                    <a:pt x="7569" y="14772"/>
                  </a:cubicBezTo>
                  <a:cubicBezTo>
                    <a:pt x="7569" y="14772"/>
                    <a:pt x="7751" y="14955"/>
                    <a:pt x="7903" y="15259"/>
                  </a:cubicBezTo>
                  <a:cubicBezTo>
                    <a:pt x="7995" y="15444"/>
                    <a:pt x="8201" y="15550"/>
                    <a:pt x="8422" y="15550"/>
                  </a:cubicBezTo>
                  <a:cubicBezTo>
                    <a:pt x="8565" y="15550"/>
                    <a:pt x="8714" y="15506"/>
                    <a:pt x="8845" y="15411"/>
                  </a:cubicBezTo>
                  <a:cubicBezTo>
                    <a:pt x="9149" y="15198"/>
                    <a:pt x="10335" y="14316"/>
                    <a:pt x="10304" y="13891"/>
                  </a:cubicBezTo>
                  <a:cubicBezTo>
                    <a:pt x="10263" y="13620"/>
                    <a:pt x="9979" y="13578"/>
                    <a:pt x="9804" y="13578"/>
                  </a:cubicBezTo>
                  <a:cubicBezTo>
                    <a:pt x="9724" y="13578"/>
                    <a:pt x="9666" y="13587"/>
                    <a:pt x="9666" y="13587"/>
                  </a:cubicBezTo>
                  <a:cubicBezTo>
                    <a:pt x="9666" y="13587"/>
                    <a:pt x="9149" y="12675"/>
                    <a:pt x="9271" y="12462"/>
                  </a:cubicBezTo>
                  <a:cubicBezTo>
                    <a:pt x="9362" y="12219"/>
                    <a:pt x="9453" y="11733"/>
                    <a:pt x="10122" y="11277"/>
                  </a:cubicBezTo>
                  <a:cubicBezTo>
                    <a:pt x="10156" y="11255"/>
                    <a:pt x="10193" y="11245"/>
                    <a:pt x="10233" y="11245"/>
                  </a:cubicBezTo>
                  <a:cubicBezTo>
                    <a:pt x="10702" y="11245"/>
                    <a:pt x="11567" y="12596"/>
                    <a:pt x="11763" y="12736"/>
                  </a:cubicBezTo>
                  <a:cubicBezTo>
                    <a:pt x="11968" y="12859"/>
                    <a:pt x="12172" y="13105"/>
                    <a:pt x="12497" y="13105"/>
                  </a:cubicBezTo>
                  <a:cubicBezTo>
                    <a:pt x="12655" y="13105"/>
                    <a:pt x="12842" y="13047"/>
                    <a:pt x="13070" y="12888"/>
                  </a:cubicBezTo>
                  <a:cubicBezTo>
                    <a:pt x="13891" y="12219"/>
                    <a:pt x="14134" y="12006"/>
                    <a:pt x="14134" y="11763"/>
                  </a:cubicBezTo>
                  <a:cubicBezTo>
                    <a:pt x="14081" y="11578"/>
                    <a:pt x="14005" y="11254"/>
                    <a:pt x="13725" y="11254"/>
                  </a:cubicBezTo>
                  <a:cubicBezTo>
                    <a:pt x="13684" y="11254"/>
                    <a:pt x="13638" y="11261"/>
                    <a:pt x="13587" y="11277"/>
                  </a:cubicBezTo>
                  <a:cubicBezTo>
                    <a:pt x="13424" y="11318"/>
                    <a:pt x="13230" y="11358"/>
                    <a:pt x="13045" y="11358"/>
                  </a:cubicBezTo>
                  <a:cubicBezTo>
                    <a:pt x="12815" y="11358"/>
                    <a:pt x="12597" y="11296"/>
                    <a:pt x="12462" y="11094"/>
                  </a:cubicBezTo>
                  <a:cubicBezTo>
                    <a:pt x="12219" y="10760"/>
                    <a:pt x="12067" y="10152"/>
                    <a:pt x="11854" y="9787"/>
                  </a:cubicBezTo>
                  <a:lnTo>
                    <a:pt x="11915" y="9544"/>
                  </a:lnTo>
                  <a:lnTo>
                    <a:pt x="12706" y="8845"/>
                  </a:lnTo>
                  <a:cubicBezTo>
                    <a:pt x="12706" y="8845"/>
                    <a:pt x="14195" y="9635"/>
                    <a:pt x="14316" y="9666"/>
                  </a:cubicBezTo>
                  <a:cubicBezTo>
                    <a:pt x="14373" y="9723"/>
                    <a:pt x="14883" y="10498"/>
                    <a:pt x="15197" y="10498"/>
                  </a:cubicBezTo>
                  <a:cubicBezTo>
                    <a:pt x="15218" y="10498"/>
                    <a:pt x="15239" y="10494"/>
                    <a:pt x="15259" y="10487"/>
                  </a:cubicBezTo>
                  <a:cubicBezTo>
                    <a:pt x="15563" y="10395"/>
                    <a:pt x="16718" y="9575"/>
                    <a:pt x="16870" y="8815"/>
                  </a:cubicBezTo>
                  <a:cubicBezTo>
                    <a:pt x="16870" y="8815"/>
                    <a:pt x="16631" y="8444"/>
                    <a:pt x="16105" y="8444"/>
                  </a:cubicBezTo>
                  <a:cubicBezTo>
                    <a:pt x="16068" y="8444"/>
                    <a:pt x="16029" y="8446"/>
                    <a:pt x="15988" y="8450"/>
                  </a:cubicBezTo>
                  <a:lnTo>
                    <a:pt x="15076" y="7933"/>
                  </a:lnTo>
                  <a:lnTo>
                    <a:pt x="15076" y="7933"/>
                  </a:lnTo>
                  <a:cubicBezTo>
                    <a:pt x="15077" y="7933"/>
                    <a:pt x="15867" y="7994"/>
                    <a:pt x="16110" y="7994"/>
                  </a:cubicBezTo>
                  <a:cubicBezTo>
                    <a:pt x="16323" y="8055"/>
                    <a:pt x="17508" y="8207"/>
                    <a:pt x="17721" y="8237"/>
                  </a:cubicBezTo>
                  <a:cubicBezTo>
                    <a:pt x="17819" y="8250"/>
                    <a:pt x="17962" y="8277"/>
                    <a:pt x="18133" y="8277"/>
                  </a:cubicBezTo>
                  <a:cubicBezTo>
                    <a:pt x="18386" y="8277"/>
                    <a:pt x="18702" y="8217"/>
                    <a:pt x="19028" y="7964"/>
                  </a:cubicBezTo>
                  <a:cubicBezTo>
                    <a:pt x="19545" y="7599"/>
                    <a:pt x="19818" y="7143"/>
                    <a:pt x="19818" y="7143"/>
                  </a:cubicBezTo>
                  <a:cubicBezTo>
                    <a:pt x="19818" y="7143"/>
                    <a:pt x="19840" y="6741"/>
                    <a:pt x="19445" y="6741"/>
                  </a:cubicBezTo>
                  <a:cubicBezTo>
                    <a:pt x="19379" y="6741"/>
                    <a:pt x="19301" y="6752"/>
                    <a:pt x="19210" y="6778"/>
                  </a:cubicBezTo>
                  <a:cubicBezTo>
                    <a:pt x="18759" y="6929"/>
                    <a:pt x="18581" y="7079"/>
                    <a:pt x="18344" y="7079"/>
                  </a:cubicBezTo>
                  <a:cubicBezTo>
                    <a:pt x="18245" y="7079"/>
                    <a:pt x="18137" y="7053"/>
                    <a:pt x="17994" y="6991"/>
                  </a:cubicBezTo>
                  <a:cubicBezTo>
                    <a:pt x="17508" y="6748"/>
                    <a:pt x="17113" y="6748"/>
                    <a:pt x="17022" y="6383"/>
                  </a:cubicBezTo>
                  <a:cubicBezTo>
                    <a:pt x="17022" y="6383"/>
                    <a:pt x="17508" y="5927"/>
                    <a:pt x="17934" y="4590"/>
                  </a:cubicBezTo>
                  <a:lnTo>
                    <a:pt x="19210" y="3252"/>
                  </a:lnTo>
                  <a:cubicBezTo>
                    <a:pt x="19210" y="3252"/>
                    <a:pt x="19970" y="2766"/>
                    <a:pt x="20000" y="2644"/>
                  </a:cubicBezTo>
                  <a:cubicBezTo>
                    <a:pt x="20000" y="2644"/>
                    <a:pt x="20152" y="2432"/>
                    <a:pt x="20092" y="2249"/>
                  </a:cubicBezTo>
                  <a:cubicBezTo>
                    <a:pt x="20092" y="2249"/>
                    <a:pt x="20304" y="2128"/>
                    <a:pt x="20244" y="1885"/>
                  </a:cubicBezTo>
                  <a:cubicBezTo>
                    <a:pt x="20152" y="1672"/>
                    <a:pt x="20000" y="1307"/>
                    <a:pt x="19393" y="1246"/>
                  </a:cubicBezTo>
                  <a:cubicBezTo>
                    <a:pt x="19316" y="1239"/>
                    <a:pt x="19240" y="1235"/>
                    <a:pt x="19166" y="1235"/>
                  </a:cubicBezTo>
                  <a:cubicBezTo>
                    <a:pt x="18688" y="1235"/>
                    <a:pt x="18256" y="1371"/>
                    <a:pt x="17900" y="1371"/>
                  </a:cubicBezTo>
                  <a:cubicBezTo>
                    <a:pt x="17870" y="1371"/>
                    <a:pt x="17841" y="1370"/>
                    <a:pt x="17812" y="1368"/>
                  </a:cubicBezTo>
                  <a:cubicBezTo>
                    <a:pt x="17812" y="1368"/>
                    <a:pt x="17356" y="1398"/>
                    <a:pt x="16931" y="1793"/>
                  </a:cubicBezTo>
                  <a:cubicBezTo>
                    <a:pt x="16505" y="2158"/>
                    <a:pt x="16414" y="2401"/>
                    <a:pt x="16353" y="2857"/>
                  </a:cubicBezTo>
                  <a:cubicBezTo>
                    <a:pt x="16353" y="2857"/>
                    <a:pt x="16128" y="2823"/>
                    <a:pt x="15886" y="2823"/>
                  </a:cubicBezTo>
                  <a:cubicBezTo>
                    <a:pt x="15674" y="2823"/>
                    <a:pt x="15449" y="2849"/>
                    <a:pt x="15350" y="2948"/>
                  </a:cubicBezTo>
                  <a:cubicBezTo>
                    <a:pt x="15107" y="3192"/>
                    <a:pt x="15076" y="3982"/>
                    <a:pt x="15076" y="3982"/>
                  </a:cubicBezTo>
                  <a:lnTo>
                    <a:pt x="14772" y="3982"/>
                  </a:lnTo>
                  <a:cubicBezTo>
                    <a:pt x="14772" y="3982"/>
                    <a:pt x="14509" y="3221"/>
                    <a:pt x="14183" y="3221"/>
                  </a:cubicBezTo>
                  <a:cubicBezTo>
                    <a:pt x="14177" y="3221"/>
                    <a:pt x="14171" y="3221"/>
                    <a:pt x="14165" y="3222"/>
                  </a:cubicBezTo>
                  <a:cubicBezTo>
                    <a:pt x="13830" y="3252"/>
                    <a:pt x="13465" y="3769"/>
                    <a:pt x="13465" y="3769"/>
                  </a:cubicBezTo>
                  <a:lnTo>
                    <a:pt x="12918" y="3556"/>
                  </a:lnTo>
                  <a:cubicBezTo>
                    <a:pt x="12918" y="3556"/>
                    <a:pt x="13678" y="2462"/>
                    <a:pt x="13253" y="1489"/>
                  </a:cubicBezTo>
                  <a:cubicBezTo>
                    <a:pt x="13235" y="1436"/>
                    <a:pt x="13091" y="1246"/>
                    <a:pt x="12884" y="1246"/>
                  </a:cubicBezTo>
                  <a:cubicBezTo>
                    <a:pt x="12737" y="1246"/>
                    <a:pt x="12559" y="1340"/>
                    <a:pt x="12371" y="1641"/>
                  </a:cubicBezTo>
                  <a:cubicBezTo>
                    <a:pt x="12371" y="1641"/>
                    <a:pt x="12341" y="882"/>
                    <a:pt x="11915" y="760"/>
                  </a:cubicBezTo>
                  <a:cubicBezTo>
                    <a:pt x="11899" y="752"/>
                    <a:pt x="11879" y="748"/>
                    <a:pt x="11856" y="748"/>
                  </a:cubicBezTo>
                  <a:cubicBezTo>
                    <a:pt x="11633" y="748"/>
                    <a:pt x="11155" y="1125"/>
                    <a:pt x="11155" y="1125"/>
                  </a:cubicBezTo>
                  <a:cubicBezTo>
                    <a:pt x="11155" y="1125"/>
                    <a:pt x="10699" y="0"/>
                    <a:pt x="104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25100" y="2754900"/>
              <a:ext cx="507625" cy="537700"/>
            </a:xfrm>
            <a:custGeom>
              <a:avLst/>
              <a:gdLst/>
              <a:ahLst/>
              <a:cxnLst/>
              <a:rect l="l" t="t" r="r" b="b"/>
              <a:pathLst>
                <a:path w="20305" h="21508" extrusionOk="0">
                  <a:moveTo>
                    <a:pt x="10426" y="0"/>
                  </a:moveTo>
                  <a:cubicBezTo>
                    <a:pt x="10183" y="0"/>
                    <a:pt x="9910" y="122"/>
                    <a:pt x="9758" y="608"/>
                  </a:cubicBezTo>
                  <a:cubicBezTo>
                    <a:pt x="9606" y="1125"/>
                    <a:pt x="9423" y="1763"/>
                    <a:pt x="9423" y="1763"/>
                  </a:cubicBezTo>
                  <a:cubicBezTo>
                    <a:pt x="9423" y="1763"/>
                    <a:pt x="9150" y="395"/>
                    <a:pt x="8603" y="304"/>
                  </a:cubicBezTo>
                  <a:cubicBezTo>
                    <a:pt x="8593" y="302"/>
                    <a:pt x="8584" y="302"/>
                    <a:pt x="8574" y="302"/>
                  </a:cubicBezTo>
                  <a:cubicBezTo>
                    <a:pt x="8398" y="302"/>
                    <a:pt x="8196" y="555"/>
                    <a:pt x="7995" y="699"/>
                  </a:cubicBezTo>
                  <a:cubicBezTo>
                    <a:pt x="7660" y="1003"/>
                    <a:pt x="7448" y="1338"/>
                    <a:pt x="7448" y="1338"/>
                  </a:cubicBezTo>
                  <a:cubicBezTo>
                    <a:pt x="7448" y="1338"/>
                    <a:pt x="6140" y="698"/>
                    <a:pt x="5968" y="698"/>
                  </a:cubicBezTo>
                  <a:cubicBezTo>
                    <a:pt x="5964" y="698"/>
                    <a:pt x="5961" y="699"/>
                    <a:pt x="5958" y="699"/>
                  </a:cubicBezTo>
                  <a:cubicBezTo>
                    <a:pt x="5867" y="730"/>
                    <a:pt x="5259" y="608"/>
                    <a:pt x="5502" y="1489"/>
                  </a:cubicBezTo>
                  <a:cubicBezTo>
                    <a:pt x="5502" y="1489"/>
                    <a:pt x="6141" y="2979"/>
                    <a:pt x="6110" y="3344"/>
                  </a:cubicBezTo>
                  <a:cubicBezTo>
                    <a:pt x="6110" y="3344"/>
                    <a:pt x="5214" y="2788"/>
                    <a:pt x="4369" y="2788"/>
                  </a:cubicBezTo>
                  <a:cubicBezTo>
                    <a:pt x="4029" y="2788"/>
                    <a:pt x="3697" y="2878"/>
                    <a:pt x="3435" y="3131"/>
                  </a:cubicBezTo>
                  <a:cubicBezTo>
                    <a:pt x="2888" y="3708"/>
                    <a:pt x="4195" y="4620"/>
                    <a:pt x="4195" y="4620"/>
                  </a:cubicBezTo>
                  <a:cubicBezTo>
                    <a:pt x="4195" y="4620"/>
                    <a:pt x="3501" y="4410"/>
                    <a:pt x="2861" y="4410"/>
                  </a:cubicBezTo>
                  <a:cubicBezTo>
                    <a:pt x="2414" y="4410"/>
                    <a:pt x="1992" y="4513"/>
                    <a:pt x="1855" y="4863"/>
                  </a:cubicBezTo>
                  <a:cubicBezTo>
                    <a:pt x="1460" y="5745"/>
                    <a:pt x="3253" y="6687"/>
                    <a:pt x="3253" y="6687"/>
                  </a:cubicBezTo>
                  <a:cubicBezTo>
                    <a:pt x="3253" y="6687"/>
                    <a:pt x="3891" y="6900"/>
                    <a:pt x="3891" y="7113"/>
                  </a:cubicBezTo>
                  <a:cubicBezTo>
                    <a:pt x="3891" y="7113"/>
                    <a:pt x="3040" y="7751"/>
                    <a:pt x="3101" y="8268"/>
                  </a:cubicBezTo>
                  <a:cubicBezTo>
                    <a:pt x="3192" y="8754"/>
                    <a:pt x="4712" y="9088"/>
                    <a:pt x="4712" y="9119"/>
                  </a:cubicBezTo>
                  <a:cubicBezTo>
                    <a:pt x="4712" y="9180"/>
                    <a:pt x="3800" y="10091"/>
                    <a:pt x="3830" y="10335"/>
                  </a:cubicBezTo>
                  <a:cubicBezTo>
                    <a:pt x="3861" y="10578"/>
                    <a:pt x="4286" y="10943"/>
                    <a:pt x="4560" y="11003"/>
                  </a:cubicBezTo>
                  <a:cubicBezTo>
                    <a:pt x="4560" y="11003"/>
                    <a:pt x="4195" y="11338"/>
                    <a:pt x="4286" y="11702"/>
                  </a:cubicBezTo>
                  <a:cubicBezTo>
                    <a:pt x="4408" y="12098"/>
                    <a:pt x="5016" y="12462"/>
                    <a:pt x="5016" y="12462"/>
                  </a:cubicBezTo>
                  <a:cubicBezTo>
                    <a:pt x="5016" y="12462"/>
                    <a:pt x="4408" y="12857"/>
                    <a:pt x="4408" y="13222"/>
                  </a:cubicBezTo>
                  <a:cubicBezTo>
                    <a:pt x="4438" y="13617"/>
                    <a:pt x="4955" y="13800"/>
                    <a:pt x="4955" y="13800"/>
                  </a:cubicBezTo>
                  <a:cubicBezTo>
                    <a:pt x="4955" y="13800"/>
                    <a:pt x="4560" y="13891"/>
                    <a:pt x="4469" y="14195"/>
                  </a:cubicBezTo>
                  <a:cubicBezTo>
                    <a:pt x="4408" y="14438"/>
                    <a:pt x="4864" y="14803"/>
                    <a:pt x="4803" y="14985"/>
                  </a:cubicBezTo>
                  <a:cubicBezTo>
                    <a:pt x="4803" y="14985"/>
                    <a:pt x="4722" y="14964"/>
                    <a:pt x="4613" y="14964"/>
                  </a:cubicBezTo>
                  <a:cubicBezTo>
                    <a:pt x="4462" y="14964"/>
                    <a:pt x="4258" y="15004"/>
                    <a:pt x="4134" y="15198"/>
                  </a:cubicBezTo>
                  <a:cubicBezTo>
                    <a:pt x="3952" y="15715"/>
                    <a:pt x="4104" y="16961"/>
                    <a:pt x="4104" y="16961"/>
                  </a:cubicBezTo>
                  <a:cubicBezTo>
                    <a:pt x="4013" y="17022"/>
                    <a:pt x="2797" y="18815"/>
                    <a:pt x="487" y="20578"/>
                  </a:cubicBezTo>
                  <a:cubicBezTo>
                    <a:pt x="487" y="20578"/>
                    <a:pt x="1" y="21064"/>
                    <a:pt x="365" y="21399"/>
                  </a:cubicBezTo>
                  <a:cubicBezTo>
                    <a:pt x="454" y="21474"/>
                    <a:pt x="597" y="21507"/>
                    <a:pt x="777" y="21507"/>
                  </a:cubicBezTo>
                  <a:cubicBezTo>
                    <a:pt x="1396" y="21507"/>
                    <a:pt x="2441" y="21104"/>
                    <a:pt x="3101" y="20608"/>
                  </a:cubicBezTo>
                  <a:cubicBezTo>
                    <a:pt x="3982" y="19970"/>
                    <a:pt x="6536" y="17508"/>
                    <a:pt x="7569" y="14772"/>
                  </a:cubicBezTo>
                  <a:cubicBezTo>
                    <a:pt x="7569" y="14772"/>
                    <a:pt x="7751" y="14985"/>
                    <a:pt x="7903" y="15289"/>
                  </a:cubicBezTo>
                  <a:cubicBezTo>
                    <a:pt x="7995" y="15472"/>
                    <a:pt x="8197" y="15567"/>
                    <a:pt x="8416" y="15567"/>
                  </a:cubicBezTo>
                  <a:cubicBezTo>
                    <a:pt x="8561" y="15567"/>
                    <a:pt x="8713" y="15526"/>
                    <a:pt x="8846" y="15441"/>
                  </a:cubicBezTo>
                  <a:cubicBezTo>
                    <a:pt x="9180" y="15198"/>
                    <a:pt x="10335" y="14347"/>
                    <a:pt x="10305" y="13921"/>
                  </a:cubicBezTo>
                  <a:cubicBezTo>
                    <a:pt x="10266" y="13650"/>
                    <a:pt x="10018" y="13601"/>
                    <a:pt x="9843" y="13601"/>
                  </a:cubicBezTo>
                  <a:cubicBezTo>
                    <a:pt x="9743" y="13601"/>
                    <a:pt x="9666" y="13617"/>
                    <a:pt x="9666" y="13617"/>
                  </a:cubicBezTo>
                  <a:cubicBezTo>
                    <a:pt x="9666" y="13617"/>
                    <a:pt x="9150" y="12705"/>
                    <a:pt x="9271" y="12462"/>
                  </a:cubicBezTo>
                  <a:cubicBezTo>
                    <a:pt x="9362" y="12250"/>
                    <a:pt x="9454" y="11733"/>
                    <a:pt x="10122" y="11277"/>
                  </a:cubicBezTo>
                  <a:cubicBezTo>
                    <a:pt x="10153" y="11259"/>
                    <a:pt x="10187" y="11251"/>
                    <a:pt x="10223" y="11251"/>
                  </a:cubicBezTo>
                  <a:cubicBezTo>
                    <a:pt x="10689" y="11251"/>
                    <a:pt x="11566" y="12595"/>
                    <a:pt x="11764" y="12736"/>
                  </a:cubicBezTo>
                  <a:cubicBezTo>
                    <a:pt x="11968" y="12859"/>
                    <a:pt x="12173" y="13105"/>
                    <a:pt x="12498" y="13105"/>
                  </a:cubicBezTo>
                  <a:cubicBezTo>
                    <a:pt x="12656" y="13105"/>
                    <a:pt x="12842" y="13047"/>
                    <a:pt x="13071" y="12888"/>
                  </a:cubicBezTo>
                  <a:cubicBezTo>
                    <a:pt x="13891" y="12250"/>
                    <a:pt x="14135" y="12006"/>
                    <a:pt x="14135" y="11794"/>
                  </a:cubicBezTo>
                  <a:cubicBezTo>
                    <a:pt x="14080" y="11577"/>
                    <a:pt x="14002" y="11263"/>
                    <a:pt x="13704" y="11263"/>
                  </a:cubicBezTo>
                  <a:cubicBezTo>
                    <a:pt x="13669" y="11263"/>
                    <a:pt x="13630" y="11267"/>
                    <a:pt x="13587" y="11277"/>
                  </a:cubicBezTo>
                  <a:cubicBezTo>
                    <a:pt x="13417" y="11319"/>
                    <a:pt x="13213" y="11369"/>
                    <a:pt x="13020" y="11369"/>
                  </a:cubicBezTo>
                  <a:cubicBezTo>
                    <a:pt x="12799" y="11369"/>
                    <a:pt x="12592" y="11305"/>
                    <a:pt x="12463" y="11094"/>
                  </a:cubicBezTo>
                  <a:cubicBezTo>
                    <a:pt x="12189" y="10730"/>
                    <a:pt x="12068" y="10152"/>
                    <a:pt x="11855" y="9818"/>
                  </a:cubicBezTo>
                  <a:lnTo>
                    <a:pt x="11916" y="9544"/>
                  </a:lnTo>
                  <a:lnTo>
                    <a:pt x="12706" y="8845"/>
                  </a:lnTo>
                  <a:cubicBezTo>
                    <a:pt x="12706" y="8845"/>
                    <a:pt x="14195" y="9666"/>
                    <a:pt x="14317" y="9696"/>
                  </a:cubicBezTo>
                  <a:cubicBezTo>
                    <a:pt x="14374" y="9725"/>
                    <a:pt x="14883" y="10498"/>
                    <a:pt x="15197" y="10498"/>
                  </a:cubicBezTo>
                  <a:cubicBezTo>
                    <a:pt x="15219" y="10498"/>
                    <a:pt x="15240" y="10494"/>
                    <a:pt x="15259" y="10487"/>
                  </a:cubicBezTo>
                  <a:cubicBezTo>
                    <a:pt x="15563" y="10426"/>
                    <a:pt x="16718" y="9575"/>
                    <a:pt x="16870" y="8815"/>
                  </a:cubicBezTo>
                  <a:cubicBezTo>
                    <a:pt x="16870" y="8815"/>
                    <a:pt x="16647" y="8468"/>
                    <a:pt x="16156" y="8468"/>
                  </a:cubicBezTo>
                  <a:cubicBezTo>
                    <a:pt x="16103" y="8468"/>
                    <a:pt x="16048" y="8472"/>
                    <a:pt x="15989" y="8480"/>
                  </a:cubicBezTo>
                  <a:lnTo>
                    <a:pt x="15077" y="7964"/>
                  </a:lnTo>
                  <a:lnTo>
                    <a:pt x="15077" y="7964"/>
                  </a:lnTo>
                  <a:cubicBezTo>
                    <a:pt x="15077" y="7964"/>
                    <a:pt x="15867" y="8025"/>
                    <a:pt x="16110" y="8025"/>
                  </a:cubicBezTo>
                  <a:cubicBezTo>
                    <a:pt x="16323" y="8055"/>
                    <a:pt x="17509" y="8207"/>
                    <a:pt x="17721" y="8268"/>
                  </a:cubicBezTo>
                  <a:cubicBezTo>
                    <a:pt x="17819" y="8280"/>
                    <a:pt x="17962" y="8307"/>
                    <a:pt x="18133" y="8307"/>
                  </a:cubicBezTo>
                  <a:cubicBezTo>
                    <a:pt x="18387" y="8307"/>
                    <a:pt x="18702" y="8248"/>
                    <a:pt x="19028" y="7994"/>
                  </a:cubicBezTo>
                  <a:cubicBezTo>
                    <a:pt x="19545" y="7599"/>
                    <a:pt x="19819" y="7143"/>
                    <a:pt x="19819" y="7143"/>
                  </a:cubicBezTo>
                  <a:cubicBezTo>
                    <a:pt x="19819" y="7143"/>
                    <a:pt x="19841" y="6770"/>
                    <a:pt x="19455" y="6770"/>
                  </a:cubicBezTo>
                  <a:cubicBezTo>
                    <a:pt x="19387" y="6770"/>
                    <a:pt x="19306" y="6781"/>
                    <a:pt x="19211" y="6809"/>
                  </a:cubicBezTo>
                  <a:cubicBezTo>
                    <a:pt x="18764" y="6936"/>
                    <a:pt x="18586" y="7093"/>
                    <a:pt x="18352" y="7093"/>
                  </a:cubicBezTo>
                  <a:cubicBezTo>
                    <a:pt x="18252" y="7093"/>
                    <a:pt x="18141" y="7064"/>
                    <a:pt x="17995" y="6991"/>
                  </a:cubicBezTo>
                  <a:cubicBezTo>
                    <a:pt x="17509" y="6778"/>
                    <a:pt x="17113" y="6778"/>
                    <a:pt x="17022" y="6383"/>
                  </a:cubicBezTo>
                  <a:cubicBezTo>
                    <a:pt x="17022" y="6383"/>
                    <a:pt x="17509" y="5927"/>
                    <a:pt x="17934" y="4620"/>
                  </a:cubicBezTo>
                  <a:lnTo>
                    <a:pt x="19211" y="3283"/>
                  </a:lnTo>
                  <a:cubicBezTo>
                    <a:pt x="19211" y="3283"/>
                    <a:pt x="19971" y="2796"/>
                    <a:pt x="20001" y="2675"/>
                  </a:cubicBezTo>
                  <a:cubicBezTo>
                    <a:pt x="20001" y="2675"/>
                    <a:pt x="20153" y="2432"/>
                    <a:pt x="20092" y="2249"/>
                  </a:cubicBezTo>
                  <a:cubicBezTo>
                    <a:pt x="20092" y="2249"/>
                    <a:pt x="20305" y="2128"/>
                    <a:pt x="20244" y="1915"/>
                  </a:cubicBezTo>
                  <a:cubicBezTo>
                    <a:pt x="20153" y="1672"/>
                    <a:pt x="20001" y="1338"/>
                    <a:pt x="19393" y="1277"/>
                  </a:cubicBezTo>
                  <a:cubicBezTo>
                    <a:pt x="19295" y="1262"/>
                    <a:pt x="19199" y="1256"/>
                    <a:pt x="19104" y="1256"/>
                  </a:cubicBezTo>
                  <a:cubicBezTo>
                    <a:pt x="18679" y="1256"/>
                    <a:pt x="18290" y="1378"/>
                    <a:pt x="17962" y="1378"/>
                  </a:cubicBezTo>
                  <a:cubicBezTo>
                    <a:pt x="17911" y="1378"/>
                    <a:pt x="17861" y="1375"/>
                    <a:pt x="17812" y="1368"/>
                  </a:cubicBezTo>
                  <a:cubicBezTo>
                    <a:pt x="17812" y="1368"/>
                    <a:pt x="17357" y="1429"/>
                    <a:pt x="16931" y="1793"/>
                  </a:cubicBezTo>
                  <a:cubicBezTo>
                    <a:pt x="16505" y="2189"/>
                    <a:pt x="16414" y="2401"/>
                    <a:pt x="16353" y="2857"/>
                  </a:cubicBezTo>
                  <a:cubicBezTo>
                    <a:pt x="16353" y="2857"/>
                    <a:pt x="16156" y="2827"/>
                    <a:pt x="15932" y="2827"/>
                  </a:cubicBezTo>
                  <a:cubicBezTo>
                    <a:pt x="15708" y="2827"/>
                    <a:pt x="15457" y="2857"/>
                    <a:pt x="15350" y="2979"/>
                  </a:cubicBezTo>
                  <a:cubicBezTo>
                    <a:pt x="15107" y="3192"/>
                    <a:pt x="15077" y="4012"/>
                    <a:pt x="15077" y="4012"/>
                  </a:cubicBezTo>
                  <a:lnTo>
                    <a:pt x="14773" y="4012"/>
                  </a:lnTo>
                  <a:cubicBezTo>
                    <a:pt x="14773" y="4012"/>
                    <a:pt x="14519" y="3249"/>
                    <a:pt x="14201" y="3249"/>
                  </a:cubicBezTo>
                  <a:cubicBezTo>
                    <a:pt x="14189" y="3249"/>
                    <a:pt x="14177" y="3250"/>
                    <a:pt x="14165" y="3252"/>
                  </a:cubicBezTo>
                  <a:cubicBezTo>
                    <a:pt x="13831" y="3283"/>
                    <a:pt x="13466" y="3769"/>
                    <a:pt x="13466" y="3769"/>
                  </a:cubicBezTo>
                  <a:lnTo>
                    <a:pt x="12919" y="3587"/>
                  </a:lnTo>
                  <a:cubicBezTo>
                    <a:pt x="12919" y="3587"/>
                    <a:pt x="13679" y="2493"/>
                    <a:pt x="13253" y="1489"/>
                  </a:cubicBezTo>
                  <a:cubicBezTo>
                    <a:pt x="13235" y="1453"/>
                    <a:pt x="13087" y="1255"/>
                    <a:pt x="12875" y="1255"/>
                  </a:cubicBezTo>
                  <a:cubicBezTo>
                    <a:pt x="12730" y="1255"/>
                    <a:pt x="12556" y="1347"/>
                    <a:pt x="12372" y="1641"/>
                  </a:cubicBezTo>
                  <a:cubicBezTo>
                    <a:pt x="12372" y="1641"/>
                    <a:pt x="12341" y="882"/>
                    <a:pt x="11916" y="760"/>
                  </a:cubicBezTo>
                  <a:cubicBezTo>
                    <a:pt x="11904" y="756"/>
                    <a:pt x="11891" y="754"/>
                    <a:pt x="11877" y="754"/>
                  </a:cubicBezTo>
                  <a:cubicBezTo>
                    <a:pt x="11663" y="754"/>
                    <a:pt x="11156" y="1155"/>
                    <a:pt x="11156" y="1155"/>
                  </a:cubicBezTo>
                  <a:cubicBezTo>
                    <a:pt x="11156" y="1155"/>
                    <a:pt x="10700" y="0"/>
                    <a:pt x="104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2599850" y="730025"/>
              <a:ext cx="1661925" cy="938100"/>
            </a:xfrm>
            <a:custGeom>
              <a:avLst/>
              <a:gdLst/>
              <a:ahLst/>
              <a:cxnLst/>
              <a:rect l="l" t="t" r="r" b="b"/>
              <a:pathLst>
                <a:path w="66477" h="37524" extrusionOk="0">
                  <a:moveTo>
                    <a:pt x="5852" y="0"/>
                  </a:moveTo>
                  <a:cubicBezTo>
                    <a:pt x="3993" y="0"/>
                    <a:pt x="1312" y="399"/>
                    <a:pt x="761" y="2848"/>
                  </a:cubicBezTo>
                  <a:cubicBezTo>
                    <a:pt x="1" y="6283"/>
                    <a:pt x="974" y="8502"/>
                    <a:pt x="2068" y="11024"/>
                  </a:cubicBezTo>
                  <a:cubicBezTo>
                    <a:pt x="3223" y="13517"/>
                    <a:pt x="8633" y="22879"/>
                    <a:pt x="17509" y="25918"/>
                  </a:cubicBezTo>
                  <a:cubicBezTo>
                    <a:pt x="17509" y="25918"/>
                    <a:pt x="18968" y="28350"/>
                    <a:pt x="19788" y="29019"/>
                  </a:cubicBezTo>
                  <a:lnTo>
                    <a:pt x="20092" y="32788"/>
                  </a:lnTo>
                  <a:cubicBezTo>
                    <a:pt x="20092" y="32788"/>
                    <a:pt x="20123" y="33730"/>
                    <a:pt x="19788" y="34247"/>
                  </a:cubicBezTo>
                  <a:cubicBezTo>
                    <a:pt x="19393" y="34733"/>
                    <a:pt x="17509" y="36435"/>
                    <a:pt x="17995" y="37317"/>
                  </a:cubicBezTo>
                  <a:cubicBezTo>
                    <a:pt x="18068" y="37462"/>
                    <a:pt x="18213" y="37523"/>
                    <a:pt x="18407" y="37523"/>
                  </a:cubicBezTo>
                  <a:cubicBezTo>
                    <a:pt x="19424" y="37523"/>
                    <a:pt x="21764" y="35827"/>
                    <a:pt x="21764" y="35827"/>
                  </a:cubicBezTo>
                  <a:cubicBezTo>
                    <a:pt x="21764" y="35827"/>
                    <a:pt x="23314" y="35250"/>
                    <a:pt x="23162" y="33487"/>
                  </a:cubicBezTo>
                  <a:cubicBezTo>
                    <a:pt x="22980" y="31693"/>
                    <a:pt x="23041" y="30052"/>
                    <a:pt x="23406" y="29900"/>
                  </a:cubicBezTo>
                  <a:cubicBezTo>
                    <a:pt x="23740" y="29748"/>
                    <a:pt x="24530" y="28654"/>
                    <a:pt x="24530" y="28654"/>
                  </a:cubicBezTo>
                  <a:lnTo>
                    <a:pt x="25229" y="28107"/>
                  </a:lnTo>
                  <a:lnTo>
                    <a:pt x="25837" y="29475"/>
                  </a:lnTo>
                  <a:cubicBezTo>
                    <a:pt x="25837" y="29475"/>
                    <a:pt x="25928" y="33092"/>
                    <a:pt x="26324" y="33578"/>
                  </a:cubicBezTo>
                  <a:cubicBezTo>
                    <a:pt x="26382" y="33655"/>
                    <a:pt x="26490" y="33688"/>
                    <a:pt x="26631" y="33688"/>
                  </a:cubicBezTo>
                  <a:cubicBezTo>
                    <a:pt x="27380" y="33688"/>
                    <a:pt x="29067" y="32773"/>
                    <a:pt x="29272" y="32697"/>
                  </a:cubicBezTo>
                  <a:cubicBezTo>
                    <a:pt x="29545" y="32605"/>
                    <a:pt x="30731" y="31602"/>
                    <a:pt x="30944" y="31481"/>
                  </a:cubicBezTo>
                  <a:cubicBezTo>
                    <a:pt x="31156" y="31390"/>
                    <a:pt x="31673" y="31086"/>
                    <a:pt x="31552" y="30964"/>
                  </a:cubicBezTo>
                  <a:cubicBezTo>
                    <a:pt x="31400" y="30842"/>
                    <a:pt x="31004" y="30782"/>
                    <a:pt x="31004" y="30690"/>
                  </a:cubicBezTo>
                  <a:cubicBezTo>
                    <a:pt x="31004" y="30630"/>
                    <a:pt x="30457" y="27134"/>
                    <a:pt x="29849" y="25614"/>
                  </a:cubicBezTo>
                  <a:cubicBezTo>
                    <a:pt x="29849" y="25614"/>
                    <a:pt x="31369" y="25310"/>
                    <a:pt x="31643" y="25219"/>
                  </a:cubicBezTo>
                  <a:cubicBezTo>
                    <a:pt x="31643" y="25219"/>
                    <a:pt x="32980" y="26313"/>
                    <a:pt x="33193" y="27165"/>
                  </a:cubicBezTo>
                  <a:cubicBezTo>
                    <a:pt x="33588" y="28684"/>
                    <a:pt x="32980" y="29718"/>
                    <a:pt x="33315" y="30326"/>
                  </a:cubicBezTo>
                  <a:cubicBezTo>
                    <a:pt x="33405" y="30494"/>
                    <a:pt x="33513" y="30563"/>
                    <a:pt x="33653" y="30563"/>
                  </a:cubicBezTo>
                  <a:cubicBezTo>
                    <a:pt x="33842" y="30563"/>
                    <a:pt x="34091" y="30439"/>
                    <a:pt x="34439" y="30265"/>
                  </a:cubicBezTo>
                  <a:cubicBezTo>
                    <a:pt x="35047" y="29961"/>
                    <a:pt x="36476" y="29201"/>
                    <a:pt x="36476" y="29201"/>
                  </a:cubicBezTo>
                  <a:lnTo>
                    <a:pt x="37844" y="28593"/>
                  </a:lnTo>
                  <a:cubicBezTo>
                    <a:pt x="37844" y="28593"/>
                    <a:pt x="38330" y="27681"/>
                    <a:pt x="37904" y="26526"/>
                  </a:cubicBezTo>
                  <a:cubicBezTo>
                    <a:pt x="37479" y="25341"/>
                    <a:pt x="37540" y="24429"/>
                    <a:pt x="37722" y="23487"/>
                  </a:cubicBezTo>
                  <a:cubicBezTo>
                    <a:pt x="37904" y="22514"/>
                    <a:pt x="37995" y="22271"/>
                    <a:pt x="37995" y="22271"/>
                  </a:cubicBezTo>
                  <a:cubicBezTo>
                    <a:pt x="37995" y="22271"/>
                    <a:pt x="38524" y="22041"/>
                    <a:pt x="38822" y="22041"/>
                  </a:cubicBezTo>
                  <a:cubicBezTo>
                    <a:pt x="38867" y="22041"/>
                    <a:pt x="38906" y="22046"/>
                    <a:pt x="38938" y="22058"/>
                  </a:cubicBezTo>
                  <a:cubicBezTo>
                    <a:pt x="39211" y="22149"/>
                    <a:pt x="40154" y="22970"/>
                    <a:pt x="40154" y="22970"/>
                  </a:cubicBezTo>
                  <a:cubicBezTo>
                    <a:pt x="40154" y="22970"/>
                    <a:pt x="41339" y="24155"/>
                    <a:pt x="41552" y="25310"/>
                  </a:cubicBezTo>
                  <a:cubicBezTo>
                    <a:pt x="41552" y="25310"/>
                    <a:pt x="41369" y="26101"/>
                    <a:pt x="42251" y="26101"/>
                  </a:cubicBezTo>
                  <a:cubicBezTo>
                    <a:pt x="42261" y="26101"/>
                    <a:pt x="42270" y="26101"/>
                    <a:pt x="42280" y="26101"/>
                  </a:cubicBezTo>
                  <a:cubicBezTo>
                    <a:pt x="43123" y="26101"/>
                    <a:pt x="45292" y="24853"/>
                    <a:pt x="45442" y="24733"/>
                  </a:cubicBezTo>
                  <a:cubicBezTo>
                    <a:pt x="45594" y="24611"/>
                    <a:pt x="46537" y="24338"/>
                    <a:pt x="46233" y="23730"/>
                  </a:cubicBezTo>
                  <a:cubicBezTo>
                    <a:pt x="45929" y="23122"/>
                    <a:pt x="45746" y="23365"/>
                    <a:pt x="45351" y="22879"/>
                  </a:cubicBezTo>
                  <a:cubicBezTo>
                    <a:pt x="45017" y="22362"/>
                    <a:pt x="43072" y="19718"/>
                    <a:pt x="42889" y="19535"/>
                  </a:cubicBezTo>
                  <a:cubicBezTo>
                    <a:pt x="42889" y="19535"/>
                    <a:pt x="43862" y="19292"/>
                    <a:pt x="44257" y="19231"/>
                  </a:cubicBezTo>
                  <a:cubicBezTo>
                    <a:pt x="44327" y="19214"/>
                    <a:pt x="44454" y="19207"/>
                    <a:pt x="44632" y="19207"/>
                  </a:cubicBezTo>
                  <a:cubicBezTo>
                    <a:pt x="46146" y="19207"/>
                    <a:pt x="51271" y="19753"/>
                    <a:pt x="54689" y="19753"/>
                  </a:cubicBezTo>
                  <a:cubicBezTo>
                    <a:pt x="55952" y="19753"/>
                    <a:pt x="56981" y="19678"/>
                    <a:pt x="57510" y="19474"/>
                  </a:cubicBezTo>
                  <a:cubicBezTo>
                    <a:pt x="57510" y="19474"/>
                    <a:pt x="59029" y="18988"/>
                    <a:pt x="59272" y="18927"/>
                  </a:cubicBezTo>
                  <a:cubicBezTo>
                    <a:pt x="59485" y="18836"/>
                    <a:pt x="66476" y="16222"/>
                    <a:pt x="66324" y="15493"/>
                  </a:cubicBezTo>
                  <a:cubicBezTo>
                    <a:pt x="66220" y="15058"/>
                    <a:pt x="65768" y="14852"/>
                    <a:pt x="65098" y="14852"/>
                  </a:cubicBezTo>
                  <a:cubicBezTo>
                    <a:pt x="64597" y="14852"/>
                    <a:pt x="63974" y="14967"/>
                    <a:pt x="63285" y="15189"/>
                  </a:cubicBezTo>
                  <a:cubicBezTo>
                    <a:pt x="61953" y="15649"/>
                    <a:pt x="59954" y="16089"/>
                    <a:pt x="58829" y="16089"/>
                  </a:cubicBezTo>
                  <a:cubicBezTo>
                    <a:pt x="58619" y="16089"/>
                    <a:pt x="58439" y="16073"/>
                    <a:pt x="58300" y="16040"/>
                  </a:cubicBezTo>
                  <a:cubicBezTo>
                    <a:pt x="57996" y="15949"/>
                    <a:pt x="57358" y="15827"/>
                    <a:pt x="57358" y="15827"/>
                  </a:cubicBezTo>
                  <a:lnTo>
                    <a:pt x="53528" y="15189"/>
                  </a:lnTo>
                  <a:cubicBezTo>
                    <a:pt x="53528" y="15189"/>
                    <a:pt x="45351" y="13000"/>
                    <a:pt x="42950" y="11663"/>
                  </a:cubicBezTo>
                  <a:cubicBezTo>
                    <a:pt x="42950" y="11663"/>
                    <a:pt x="38239" y="9444"/>
                    <a:pt x="37296" y="9262"/>
                  </a:cubicBezTo>
                  <a:cubicBezTo>
                    <a:pt x="36639" y="9134"/>
                    <a:pt x="35612" y="8637"/>
                    <a:pt x="33885" y="8637"/>
                  </a:cubicBezTo>
                  <a:cubicBezTo>
                    <a:pt x="33136" y="8637"/>
                    <a:pt x="32256" y="8731"/>
                    <a:pt x="31217" y="8988"/>
                  </a:cubicBezTo>
                  <a:lnTo>
                    <a:pt x="30852" y="9079"/>
                  </a:lnTo>
                  <a:cubicBezTo>
                    <a:pt x="30852" y="9079"/>
                    <a:pt x="26232" y="10569"/>
                    <a:pt x="23466" y="12879"/>
                  </a:cubicBezTo>
                  <a:cubicBezTo>
                    <a:pt x="21430" y="14581"/>
                    <a:pt x="19940" y="16040"/>
                    <a:pt x="17934" y="18775"/>
                  </a:cubicBezTo>
                  <a:cubicBezTo>
                    <a:pt x="17934" y="18775"/>
                    <a:pt x="17399" y="19189"/>
                    <a:pt x="16960" y="19189"/>
                  </a:cubicBezTo>
                  <a:cubicBezTo>
                    <a:pt x="16908" y="19189"/>
                    <a:pt x="16858" y="19183"/>
                    <a:pt x="16810" y="19171"/>
                  </a:cubicBezTo>
                  <a:cubicBezTo>
                    <a:pt x="16415" y="19110"/>
                    <a:pt x="13162" y="18563"/>
                    <a:pt x="10731" y="16556"/>
                  </a:cubicBezTo>
                  <a:cubicBezTo>
                    <a:pt x="8299" y="14550"/>
                    <a:pt x="5867" y="11784"/>
                    <a:pt x="4925" y="7681"/>
                  </a:cubicBezTo>
                  <a:cubicBezTo>
                    <a:pt x="4925" y="7682"/>
                    <a:pt x="4925" y="7682"/>
                    <a:pt x="4925" y="7682"/>
                  </a:cubicBezTo>
                  <a:cubicBezTo>
                    <a:pt x="4918" y="7682"/>
                    <a:pt x="4777" y="7078"/>
                    <a:pt x="4955" y="6040"/>
                  </a:cubicBezTo>
                  <a:cubicBezTo>
                    <a:pt x="5077" y="5432"/>
                    <a:pt x="6019" y="4307"/>
                    <a:pt x="7296" y="3730"/>
                  </a:cubicBezTo>
                  <a:cubicBezTo>
                    <a:pt x="8542" y="3152"/>
                    <a:pt x="8299" y="1936"/>
                    <a:pt x="8299" y="1936"/>
                  </a:cubicBezTo>
                  <a:cubicBezTo>
                    <a:pt x="8299" y="1936"/>
                    <a:pt x="8694" y="1602"/>
                    <a:pt x="8694" y="1298"/>
                  </a:cubicBezTo>
                  <a:cubicBezTo>
                    <a:pt x="8694" y="994"/>
                    <a:pt x="8512" y="143"/>
                    <a:pt x="7448" y="82"/>
                  </a:cubicBezTo>
                  <a:cubicBezTo>
                    <a:pt x="7139" y="57"/>
                    <a:pt x="6554" y="0"/>
                    <a:pt x="5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1980550" y="1788175"/>
              <a:ext cx="636800" cy="985750"/>
            </a:xfrm>
            <a:custGeom>
              <a:avLst/>
              <a:gdLst/>
              <a:ahLst/>
              <a:cxnLst/>
              <a:rect l="l" t="t" r="r" b="b"/>
              <a:pathLst>
                <a:path w="25472" h="39430" extrusionOk="0">
                  <a:moveTo>
                    <a:pt x="21121" y="1"/>
                  </a:moveTo>
                  <a:cubicBezTo>
                    <a:pt x="20141" y="1"/>
                    <a:pt x="19235" y="241"/>
                    <a:pt x="18268" y="523"/>
                  </a:cubicBezTo>
                  <a:cubicBezTo>
                    <a:pt x="16596" y="1039"/>
                    <a:pt x="10365" y="3501"/>
                    <a:pt x="7660" y="8638"/>
                  </a:cubicBezTo>
                  <a:cubicBezTo>
                    <a:pt x="7660" y="8638"/>
                    <a:pt x="6019" y="9307"/>
                    <a:pt x="5532" y="9733"/>
                  </a:cubicBezTo>
                  <a:lnTo>
                    <a:pt x="3192" y="9550"/>
                  </a:lnTo>
                  <a:cubicBezTo>
                    <a:pt x="3192" y="9550"/>
                    <a:pt x="2614" y="9489"/>
                    <a:pt x="2341" y="9185"/>
                  </a:cubicBezTo>
                  <a:cubicBezTo>
                    <a:pt x="2085" y="8958"/>
                    <a:pt x="1322" y="7770"/>
                    <a:pt x="727" y="7770"/>
                  </a:cubicBezTo>
                  <a:cubicBezTo>
                    <a:pt x="686" y="7770"/>
                    <a:pt x="647" y="7776"/>
                    <a:pt x="608" y="7787"/>
                  </a:cubicBezTo>
                  <a:cubicBezTo>
                    <a:pt x="0" y="7970"/>
                    <a:pt x="1155" y="10219"/>
                    <a:pt x="1155" y="10219"/>
                  </a:cubicBezTo>
                  <a:cubicBezTo>
                    <a:pt x="1155" y="10219"/>
                    <a:pt x="1368" y="11252"/>
                    <a:pt x="2493" y="11313"/>
                  </a:cubicBezTo>
                  <a:cubicBezTo>
                    <a:pt x="3587" y="11404"/>
                    <a:pt x="4620" y="11587"/>
                    <a:pt x="4651" y="11769"/>
                  </a:cubicBezTo>
                  <a:cubicBezTo>
                    <a:pt x="4742" y="12012"/>
                    <a:pt x="5320" y="12590"/>
                    <a:pt x="5320" y="12590"/>
                  </a:cubicBezTo>
                  <a:lnTo>
                    <a:pt x="5563" y="13046"/>
                  </a:lnTo>
                  <a:lnTo>
                    <a:pt x="4651" y="13289"/>
                  </a:lnTo>
                  <a:cubicBezTo>
                    <a:pt x="4651" y="13289"/>
                    <a:pt x="3477" y="13160"/>
                    <a:pt x="2697" y="13160"/>
                  </a:cubicBezTo>
                  <a:cubicBezTo>
                    <a:pt x="2404" y="13160"/>
                    <a:pt x="2167" y="13178"/>
                    <a:pt x="2067" y="13228"/>
                  </a:cubicBezTo>
                  <a:cubicBezTo>
                    <a:pt x="1733" y="13410"/>
                    <a:pt x="2310" y="14961"/>
                    <a:pt x="2341" y="15113"/>
                  </a:cubicBezTo>
                  <a:cubicBezTo>
                    <a:pt x="2371" y="15325"/>
                    <a:pt x="2858" y="16116"/>
                    <a:pt x="2918" y="16268"/>
                  </a:cubicBezTo>
                  <a:cubicBezTo>
                    <a:pt x="2946" y="16407"/>
                    <a:pt x="3077" y="16700"/>
                    <a:pt x="3145" y="16700"/>
                  </a:cubicBezTo>
                  <a:cubicBezTo>
                    <a:pt x="3151" y="16700"/>
                    <a:pt x="3157" y="16698"/>
                    <a:pt x="3162" y="16693"/>
                  </a:cubicBezTo>
                  <a:cubicBezTo>
                    <a:pt x="3253" y="16602"/>
                    <a:pt x="3313" y="16328"/>
                    <a:pt x="3405" y="16328"/>
                  </a:cubicBezTo>
                  <a:cubicBezTo>
                    <a:pt x="3465" y="16328"/>
                    <a:pt x="5654" y="16328"/>
                    <a:pt x="6657" y="16116"/>
                  </a:cubicBezTo>
                  <a:cubicBezTo>
                    <a:pt x="6657" y="16116"/>
                    <a:pt x="6718" y="17088"/>
                    <a:pt x="6748" y="17240"/>
                  </a:cubicBezTo>
                  <a:cubicBezTo>
                    <a:pt x="6748" y="17240"/>
                    <a:pt x="5958" y="17970"/>
                    <a:pt x="5411" y="18000"/>
                  </a:cubicBezTo>
                  <a:cubicBezTo>
                    <a:pt x="5324" y="18009"/>
                    <a:pt x="5240" y="18012"/>
                    <a:pt x="5158" y="18012"/>
                  </a:cubicBezTo>
                  <a:cubicBezTo>
                    <a:pt x="4486" y="18012"/>
                    <a:pt x="4001" y="17756"/>
                    <a:pt x="3651" y="17756"/>
                  </a:cubicBezTo>
                  <a:cubicBezTo>
                    <a:pt x="3584" y="17756"/>
                    <a:pt x="3523" y="17765"/>
                    <a:pt x="3465" y="17787"/>
                  </a:cubicBezTo>
                  <a:cubicBezTo>
                    <a:pt x="3162" y="17909"/>
                    <a:pt x="3253" y="18091"/>
                    <a:pt x="3405" y="18456"/>
                  </a:cubicBezTo>
                  <a:cubicBezTo>
                    <a:pt x="3526" y="18882"/>
                    <a:pt x="3861" y="19793"/>
                    <a:pt x="3861" y="19793"/>
                  </a:cubicBezTo>
                  <a:lnTo>
                    <a:pt x="4073" y="20705"/>
                  </a:lnTo>
                  <a:cubicBezTo>
                    <a:pt x="4073" y="20705"/>
                    <a:pt x="4437" y="20983"/>
                    <a:pt x="5002" y="20983"/>
                  </a:cubicBezTo>
                  <a:cubicBezTo>
                    <a:pt x="5111" y="20983"/>
                    <a:pt x="5227" y="20973"/>
                    <a:pt x="5350" y="20948"/>
                  </a:cubicBezTo>
                  <a:cubicBezTo>
                    <a:pt x="5610" y="20897"/>
                    <a:pt x="5844" y="20873"/>
                    <a:pt x="6064" y="20873"/>
                  </a:cubicBezTo>
                  <a:cubicBezTo>
                    <a:pt x="6487" y="20873"/>
                    <a:pt x="6854" y="20960"/>
                    <a:pt x="7235" y="21100"/>
                  </a:cubicBezTo>
                  <a:cubicBezTo>
                    <a:pt x="7812" y="21283"/>
                    <a:pt x="7964" y="21344"/>
                    <a:pt x="7964" y="21344"/>
                  </a:cubicBezTo>
                  <a:cubicBezTo>
                    <a:pt x="7964" y="21344"/>
                    <a:pt x="8086" y="21800"/>
                    <a:pt x="7994" y="21952"/>
                  </a:cubicBezTo>
                  <a:cubicBezTo>
                    <a:pt x="7934" y="22104"/>
                    <a:pt x="7326" y="22651"/>
                    <a:pt x="7326" y="22651"/>
                  </a:cubicBezTo>
                  <a:cubicBezTo>
                    <a:pt x="7326" y="22651"/>
                    <a:pt x="6475" y="23259"/>
                    <a:pt x="5745" y="23289"/>
                  </a:cubicBezTo>
                  <a:cubicBezTo>
                    <a:pt x="5745" y="23289"/>
                    <a:pt x="5667" y="23258"/>
                    <a:pt x="5569" y="23258"/>
                  </a:cubicBezTo>
                  <a:cubicBezTo>
                    <a:pt x="5430" y="23258"/>
                    <a:pt x="5251" y="23320"/>
                    <a:pt x="5198" y="23623"/>
                  </a:cubicBezTo>
                  <a:cubicBezTo>
                    <a:pt x="5076" y="24170"/>
                    <a:pt x="5684" y="25660"/>
                    <a:pt x="5715" y="25721"/>
                  </a:cubicBezTo>
                  <a:cubicBezTo>
                    <a:pt x="5742" y="25829"/>
                    <a:pt x="5817" y="26322"/>
                    <a:pt x="6133" y="26322"/>
                  </a:cubicBezTo>
                  <a:cubicBezTo>
                    <a:pt x="6172" y="26322"/>
                    <a:pt x="6215" y="26315"/>
                    <a:pt x="6262" y="26298"/>
                  </a:cubicBezTo>
                  <a:cubicBezTo>
                    <a:pt x="6657" y="26146"/>
                    <a:pt x="6505" y="26025"/>
                    <a:pt x="6870" y="25842"/>
                  </a:cubicBezTo>
                  <a:cubicBezTo>
                    <a:pt x="7204" y="25690"/>
                    <a:pt x="9028" y="24748"/>
                    <a:pt x="9149" y="24626"/>
                  </a:cubicBezTo>
                  <a:cubicBezTo>
                    <a:pt x="9149" y="24626"/>
                    <a:pt x="9180" y="25265"/>
                    <a:pt x="9180" y="25508"/>
                  </a:cubicBezTo>
                  <a:cubicBezTo>
                    <a:pt x="9210" y="26055"/>
                    <a:pt x="7478" y="32256"/>
                    <a:pt x="7782" y="33623"/>
                  </a:cubicBezTo>
                  <a:cubicBezTo>
                    <a:pt x="7782" y="33623"/>
                    <a:pt x="7934" y="34626"/>
                    <a:pt x="7964" y="34778"/>
                  </a:cubicBezTo>
                  <a:cubicBezTo>
                    <a:pt x="7994" y="34929"/>
                    <a:pt x="8924" y="39430"/>
                    <a:pt x="9384" y="39430"/>
                  </a:cubicBezTo>
                  <a:cubicBezTo>
                    <a:pt x="9387" y="39430"/>
                    <a:pt x="9390" y="39429"/>
                    <a:pt x="9393" y="39429"/>
                  </a:cubicBezTo>
                  <a:cubicBezTo>
                    <a:pt x="9909" y="39399"/>
                    <a:pt x="10061" y="38608"/>
                    <a:pt x="9849" y="37575"/>
                  </a:cubicBezTo>
                  <a:cubicBezTo>
                    <a:pt x="9666" y="36541"/>
                    <a:pt x="9605" y="34961"/>
                    <a:pt x="9818" y="34414"/>
                  </a:cubicBezTo>
                  <a:cubicBezTo>
                    <a:pt x="9909" y="34231"/>
                    <a:pt x="10001" y="33867"/>
                    <a:pt x="10001" y="33867"/>
                  </a:cubicBezTo>
                  <a:lnTo>
                    <a:pt x="10760" y="31587"/>
                  </a:lnTo>
                  <a:cubicBezTo>
                    <a:pt x="10760" y="31587"/>
                    <a:pt x="12888" y="26754"/>
                    <a:pt x="13922" y="25417"/>
                  </a:cubicBezTo>
                  <a:cubicBezTo>
                    <a:pt x="13922" y="25417"/>
                    <a:pt x="15715" y="22711"/>
                    <a:pt x="15928" y="22164"/>
                  </a:cubicBezTo>
                  <a:cubicBezTo>
                    <a:pt x="16140" y="21587"/>
                    <a:pt x="16900" y="20584"/>
                    <a:pt x="16688" y="18426"/>
                  </a:cubicBezTo>
                  <a:lnTo>
                    <a:pt x="16657" y="18213"/>
                  </a:lnTo>
                  <a:cubicBezTo>
                    <a:pt x="16657" y="18213"/>
                    <a:pt x="16171" y="15234"/>
                    <a:pt x="15016" y="13289"/>
                  </a:cubicBezTo>
                  <a:cubicBezTo>
                    <a:pt x="14195" y="11860"/>
                    <a:pt x="13435" y="10827"/>
                    <a:pt x="11915" y="9337"/>
                  </a:cubicBezTo>
                  <a:cubicBezTo>
                    <a:pt x="11915" y="9337"/>
                    <a:pt x="11642" y="8881"/>
                    <a:pt x="11763" y="8638"/>
                  </a:cubicBezTo>
                  <a:cubicBezTo>
                    <a:pt x="11824" y="8365"/>
                    <a:pt x="12493" y="6450"/>
                    <a:pt x="13982" y="5143"/>
                  </a:cubicBezTo>
                  <a:cubicBezTo>
                    <a:pt x="15441" y="3805"/>
                    <a:pt x="17356" y="2590"/>
                    <a:pt x="19970" y="2346"/>
                  </a:cubicBezTo>
                  <a:cubicBezTo>
                    <a:pt x="20062" y="2559"/>
                    <a:pt x="20426" y="2498"/>
                    <a:pt x="21065" y="2742"/>
                  </a:cubicBezTo>
                  <a:cubicBezTo>
                    <a:pt x="21460" y="2863"/>
                    <a:pt x="22068" y="3532"/>
                    <a:pt x="22280" y="4383"/>
                  </a:cubicBezTo>
                  <a:cubicBezTo>
                    <a:pt x="22507" y="5147"/>
                    <a:pt x="23207" y="5173"/>
                    <a:pt x="23303" y="5173"/>
                  </a:cubicBezTo>
                  <a:cubicBezTo>
                    <a:pt x="23310" y="5173"/>
                    <a:pt x="23314" y="5173"/>
                    <a:pt x="23314" y="5173"/>
                  </a:cubicBezTo>
                  <a:cubicBezTo>
                    <a:pt x="23314" y="5173"/>
                    <a:pt x="23466" y="5447"/>
                    <a:pt x="23648" y="5477"/>
                  </a:cubicBezTo>
                  <a:cubicBezTo>
                    <a:pt x="23680" y="5482"/>
                    <a:pt x="23719" y="5485"/>
                    <a:pt x="23762" y="5485"/>
                  </a:cubicBezTo>
                  <a:cubicBezTo>
                    <a:pt x="24007" y="5485"/>
                    <a:pt x="24400" y="5382"/>
                    <a:pt x="24530" y="4839"/>
                  </a:cubicBezTo>
                  <a:cubicBezTo>
                    <a:pt x="24682" y="4170"/>
                    <a:pt x="25472" y="1252"/>
                    <a:pt x="23435" y="462"/>
                  </a:cubicBezTo>
                  <a:cubicBezTo>
                    <a:pt x="22590" y="129"/>
                    <a:pt x="21836" y="1"/>
                    <a:pt x="211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1154550" y="1298175"/>
              <a:ext cx="364000" cy="579300"/>
            </a:xfrm>
            <a:custGeom>
              <a:avLst/>
              <a:gdLst/>
              <a:ahLst/>
              <a:cxnLst/>
              <a:rect l="l" t="t" r="r" b="b"/>
              <a:pathLst>
                <a:path w="14560" h="23172" extrusionOk="0">
                  <a:moveTo>
                    <a:pt x="9142" y="1"/>
                  </a:moveTo>
                  <a:cubicBezTo>
                    <a:pt x="9057" y="1"/>
                    <a:pt x="8968" y="10"/>
                    <a:pt x="8876" y="31"/>
                  </a:cubicBezTo>
                  <a:cubicBezTo>
                    <a:pt x="7660" y="305"/>
                    <a:pt x="7082" y="943"/>
                    <a:pt x="6444" y="1673"/>
                  </a:cubicBezTo>
                  <a:cubicBezTo>
                    <a:pt x="5775" y="2402"/>
                    <a:pt x="3557" y="5502"/>
                    <a:pt x="3860" y="8815"/>
                  </a:cubicBezTo>
                  <a:cubicBezTo>
                    <a:pt x="3860" y="8815"/>
                    <a:pt x="3283" y="9636"/>
                    <a:pt x="3161" y="10001"/>
                  </a:cubicBezTo>
                  <a:lnTo>
                    <a:pt x="1976" y="10639"/>
                  </a:lnTo>
                  <a:cubicBezTo>
                    <a:pt x="1976" y="10639"/>
                    <a:pt x="1725" y="10765"/>
                    <a:pt x="1542" y="10765"/>
                  </a:cubicBezTo>
                  <a:cubicBezTo>
                    <a:pt x="1524" y="10765"/>
                    <a:pt x="1506" y="10764"/>
                    <a:pt x="1490" y="10761"/>
                  </a:cubicBezTo>
                  <a:cubicBezTo>
                    <a:pt x="1338" y="10717"/>
                    <a:pt x="878" y="10520"/>
                    <a:pt x="548" y="10520"/>
                  </a:cubicBezTo>
                  <a:cubicBezTo>
                    <a:pt x="416" y="10520"/>
                    <a:pt x="305" y="10552"/>
                    <a:pt x="243" y="10639"/>
                  </a:cubicBezTo>
                  <a:cubicBezTo>
                    <a:pt x="0" y="10943"/>
                    <a:pt x="1277" y="11612"/>
                    <a:pt x="1277" y="11612"/>
                  </a:cubicBezTo>
                  <a:cubicBezTo>
                    <a:pt x="1277" y="11612"/>
                    <a:pt x="1491" y="11843"/>
                    <a:pt x="1823" y="11843"/>
                  </a:cubicBezTo>
                  <a:cubicBezTo>
                    <a:pt x="1942" y="11843"/>
                    <a:pt x="2075" y="11813"/>
                    <a:pt x="2219" y="11733"/>
                  </a:cubicBezTo>
                  <a:cubicBezTo>
                    <a:pt x="2713" y="11474"/>
                    <a:pt x="3162" y="11258"/>
                    <a:pt x="3339" y="11258"/>
                  </a:cubicBezTo>
                  <a:cubicBezTo>
                    <a:pt x="3369" y="11258"/>
                    <a:pt x="3391" y="11264"/>
                    <a:pt x="3405" y="11278"/>
                  </a:cubicBezTo>
                  <a:cubicBezTo>
                    <a:pt x="3496" y="11338"/>
                    <a:pt x="3952" y="11460"/>
                    <a:pt x="3952" y="11460"/>
                  </a:cubicBezTo>
                  <a:lnTo>
                    <a:pt x="4225" y="11612"/>
                  </a:lnTo>
                  <a:lnTo>
                    <a:pt x="3891" y="12037"/>
                  </a:lnTo>
                  <a:cubicBezTo>
                    <a:pt x="3891" y="12037"/>
                    <a:pt x="2736" y="12615"/>
                    <a:pt x="2645" y="12797"/>
                  </a:cubicBezTo>
                  <a:cubicBezTo>
                    <a:pt x="2523" y="12980"/>
                    <a:pt x="3283" y="13557"/>
                    <a:pt x="3344" y="13618"/>
                  </a:cubicBezTo>
                  <a:cubicBezTo>
                    <a:pt x="3435" y="13709"/>
                    <a:pt x="3921" y="13922"/>
                    <a:pt x="4012" y="14013"/>
                  </a:cubicBezTo>
                  <a:cubicBezTo>
                    <a:pt x="4063" y="14039"/>
                    <a:pt x="4178" y="14149"/>
                    <a:pt x="4232" y="14149"/>
                  </a:cubicBezTo>
                  <a:cubicBezTo>
                    <a:pt x="4242" y="14149"/>
                    <a:pt x="4251" y="14145"/>
                    <a:pt x="4256" y="14135"/>
                  </a:cubicBezTo>
                  <a:cubicBezTo>
                    <a:pt x="4316" y="14044"/>
                    <a:pt x="4225" y="13922"/>
                    <a:pt x="4256" y="13892"/>
                  </a:cubicBezTo>
                  <a:cubicBezTo>
                    <a:pt x="4316" y="13892"/>
                    <a:pt x="5319" y="13223"/>
                    <a:pt x="5745" y="12797"/>
                  </a:cubicBezTo>
                  <a:cubicBezTo>
                    <a:pt x="5745" y="12797"/>
                    <a:pt x="6049" y="13253"/>
                    <a:pt x="6140" y="13314"/>
                  </a:cubicBezTo>
                  <a:cubicBezTo>
                    <a:pt x="6140" y="13314"/>
                    <a:pt x="5988" y="13922"/>
                    <a:pt x="5715" y="14135"/>
                  </a:cubicBezTo>
                  <a:cubicBezTo>
                    <a:pt x="5289" y="14469"/>
                    <a:pt x="4833" y="14439"/>
                    <a:pt x="4712" y="14621"/>
                  </a:cubicBezTo>
                  <a:cubicBezTo>
                    <a:pt x="4620" y="14773"/>
                    <a:pt x="4712" y="14803"/>
                    <a:pt x="4924" y="14955"/>
                  </a:cubicBezTo>
                  <a:cubicBezTo>
                    <a:pt x="5107" y="15107"/>
                    <a:pt x="5563" y="15442"/>
                    <a:pt x="5563" y="15442"/>
                  </a:cubicBezTo>
                  <a:lnTo>
                    <a:pt x="5927" y="15806"/>
                  </a:lnTo>
                  <a:cubicBezTo>
                    <a:pt x="5927" y="15806"/>
                    <a:pt x="5938" y="15807"/>
                    <a:pt x="5958" y="15807"/>
                  </a:cubicBezTo>
                  <a:cubicBezTo>
                    <a:pt x="6057" y="15807"/>
                    <a:pt x="6373" y="15786"/>
                    <a:pt x="6626" y="15533"/>
                  </a:cubicBezTo>
                  <a:cubicBezTo>
                    <a:pt x="6930" y="15229"/>
                    <a:pt x="7234" y="15107"/>
                    <a:pt x="7569" y="15047"/>
                  </a:cubicBezTo>
                  <a:cubicBezTo>
                    <a:pt x="7903" y="14955"/>
                    <a:pt x="8025" y="14955"/>
                    <a:pt x="8025" y="14955"/>
                  </a:cubicBezTo>
                  <a:cubicBezTo>
                    <a:pt x="8025" y="14955"/>
                    <a:pt x="8207" y="15138"/>
                    <a:pt x="8207" y="15229"/>
                  </a:cubicBezTo>
                  <a:cubicBezTo>
                    <a:pt x="8207" y="15320"/>
                    <a:pt x="8116" y="15776"/>
                    <a:pt x="8116" y="15776"/>
                  </a:cubicBezTo>
                  <a:cubicBezTo>
                    <a:pt x="8116" y="15776"/>
                    <a:pt x="7903" y="16293"/>
                    <a:pt x="7569" y="16566"/>
                  </a:cubicBezTo>
                  <a:cubicBezTo>
                    <a:pt x="7569" y="16566"/>
                    <a:pt x="7295" y="16627"/>
                    <a:pt x="7417" y="16901"/>
                  </a:cubicBezTo>
                  <a:cubicBezTo>
                    <a:pt x="7538" y="17174"/>
                    <a:pt x="8268" y="17691"/>
                    <a:pt x="8329" y="17721"/>
                  </a:cubicBezTo>
                  <a:cubicBezTo>
                    <a:pt x="8351" y="17766"/>
                    <a:pt x="8486" y="17923"/>
                    <a:pt x="8616" y="17923"/>
                  </a:cubicBezTo>
                  <a:cubicBezTo>
                    <a:pt x="8665" y="17923"/>
                    <a:pt x="8713" y="17901"/>
                    <a:pt x="8754" y="17843"/>
                  </a:cubicBezTo>
                  <a:cubicBezTo>
                    <a:pt x="8906" y="17661"/>
                    <a:pt x="8785" y="17630"/>
                    <a:pt x="8906" y="17448"/>
                  </a:cubicBezTo>
                  <a:cubicBezTo>
                    <a:pt x="9028" y="17235"/>
                    <a:pt x="9575" y="16262"/>
                    <a:pt x="9636" y="16141"/>
                  </a:cubicBezTo>
                  <a:cubicBezTo>
                    <a:pt x="9636" y="16141"/>
                    <a:pt x="9848" y="16445"/>
                    <a:pt x="9940" y="16566"/>
                  </a:cubicBezTo>
                  <a:cubicBezTo>
                    <a:pt x="10122" y="16810"/>
                    <a:pt x="11186" y="20335"/>
                    <a:pt x="11763" y="20883"/>
                  </a:cubicBezTo>
                  <a:cubicBezTo>
                    <a:pt x="11763" y="20883"/>
                    <a:pt x="12128" y="21308"/>
                    <a:pt x="12219" y="21399"/>
                  </a:cubicBezTo>
                  <a:cubicBezTo>
                    <a:pt x="12278" y="21458"/>
                    <a:pt x="13991" y="23171"/>
                    <a:pt x="14314" y="23171"/>
                  </a:cubicBezTo>
                  <a:cubicBezTo>
                    <a:pt x="14328" y="23171"/>
                    <a:pt x="14339" y="23168"/>
                    <a:pt x="14347" y="23162"/>
                  </a:cubicBezTo>
                  <a:cubicBezTo>
                    <a:pt x="14560" y="23010"/>
                    <a:pt x="14377" y="22554"/>
                    <a:pt x="13982" y="22159"/>
                  </a:cubicBezTo>
                  <a:cubicBezTo>
                    <a:pt x="13617" y="21734"/>
                    <a:pt x="13040" y="20974"/>
                    <a:pt x="13010" y="20670"/>
                  </a:cubicBezTo>
                  <a:cubicBezTo>
                    <a:pt x="12979" y="20548"/>
                    <a:pt x="12918" y="20335"/>
                    <a:pt x="12918" y="20335"/>
                  </a:cubicBezTo>
                  <a:lnTo>
                    <a:pt x="12584" y="18998"/>
                  </a:lnTo>
                  <a:cubicBezTo>
                    <a:pt x="12584" y="18998"/>
                    <a:pt x="12098" y="16019"/>
                    <a:pt x="12219" y="15077"/>
                  </a:cubicBezTo>
                  <a:cubicBezTo>
                    <a:pt x="12219" y="15077"/>
                    <a:pt x="12250" y="13253"/>
                    <a:pt x="12159" y="12919"/>
                  </a:cubicBezTo>
                  <a:cubicBezTo>
                    <a:pt x="12098" y="12554"/>
                    <a:pt x="12128" y="11885"/>
                    <a:pt x="11368" y="10913"/>
                  </a:cubicBezTo>
                  <a:lnTo>
                    <a:pt x="11307" y="10791"/>
                  </a:lnTo>
                  <a:cubicBezTo>
                    <a:pt x="11307" y="10791"/>
                    <a:pt x="10152" y="9545"/>
                    <a:pt x="8967" y="8967"/>
                  </a:cubicBezTo>
                  <a:cubicBezTo>
                    <a:pt x="8146" y="8542"/>
                    <a:pt x="7447" y="8268"/>
                    <a:pt x="6292" y="8056"/>
                  </a:cubicBezTo>
                  <a:cubicBezTo>
                    <a:pt x="6292" y="8056"/>
                    <a:pt x="6019" y="7904"/>
                    <a:pt x="5988" y="7752"/>
                  </a:cubicBezTo>
                  <a:cubicBezTo>
                    <a:pt x="5927" y="7600"/>
                    <a:pt x="5623" y="6505"/>
                    <a:pt x="5927" y="5381"/>
                  </a:cubicBezTo>
                  <a:cubicBezTo>
                    <a:pt x="6231" y="4287"/>
                    <a:pt x="6778" y="3101"/>
                    <a:pt x="7964" y="2189"/>
                  </a:cubicBezTo>
                  <a:cubicBezTo>
                    <a:pt x="7842" y="2037"/>
                    <a:pt x="8025" y="1946"/>
                    <a:pt x="8420" y="1825"/>
                  </a:cubicBezTo>
                  <a:cubicBezTo>
                    <a:pt x="8445" y="1821"/>
                    <a:pt x="8473" y="1819"/>
                    <a:pt x="8505" y="1819"/>
                  </a:cubicBezTo>
                  <a:cubicBezTo>
                    <a:pt x="8745" y="1819"/>
                    <a:pt x="9165" y="1928"/>
                    <a:pt x="9514" y="2250"/>
                  </a:cubicBezTo>
                  <a:cubicBezTo>
                    <a:pt x="9652" y="2377"/>
                    <a:pt x="9791" y="2416"/>
                    <a:pt x="9909" y="2416"/>
                  </a:cubicBezTo>
                  <a:cubicBezTo>
                    <a:pt x="10103" y="2416"/>
                    <a:pt x="10244" y="2311"/>
                    <a:pt x="10244" y="2311"/>
                  </a:cubicBezTo>
                  <a:cubicBezTo>
                    <a:pt x="10244" y="2311"/>
                    <a:pt x="10329" y="2362"/>
                    <a:pt x="10410" y="2362"/>
                  </a:cubicBezTo>
                  <a:cubicBezTo>
                    <a:pt x="10437" y="2362"/>
                    <a:pt x="10464" y="2356"/>
                    <a:pt x="10487" y="2341"/>
                  </a:cubicBezTo>
                  <a:cubicBezTo>
                    <a:pt x="10608" y="2311"/>
                    <a:pt x="10851" y="2128"/>
                    <a:pt x="10730" y="1794"/>
                  </a:cubicBezTo>
                  <a:cubicBezTo>
                    <a:pt x="10618" y="1429"/>
                    <a:pt x="10168" y="1"/>
                    <a:pt x="91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596025" y="4181650"/>
              <a:ext cx="883025" cy="923100"/>
            </a:xfrm>
            <a:custGeom>
              <a:avLst/>
              <a:gdLst/>
              <a:ahLst/>
              <a:cxnLst/>
              <a:rect l="l" t="t" r="r" b="b"/>
              <a:pathLst>
                <a:path w="35321" h="36924" extrusionOk="0">
                  <a:moveTo>
                    <a:pt x="518" y="1"/>
                  </a:moveTo>
                  <a:cubicBezTo>
                    <a:pt x="390" y="1"/>
                    <a:pt x="304" y="23"/>
                    <a:pt x="274" y="74"/>
                  </a:cubicBezTo>
                  <a:cubicBezTo>
                    <a:pt x="0" y="530"/>
                    <a:pt x="669" y="1168"/>
                    <a:pt x="1733" y="1654"/>
                  </a:cubicBezTo>
                  <a:cubicBezTo>
                    <a:pt x="2797" y="2110"/>
                    <a:pt x="4317" y="2961"/>
                    <a:pt x="4681" y="3478"/>
                  </a:cubicBezTo>
                  <a:cubicBezTo>
                    <a:pt x="4803" y="3660"/>
                    <a:pt x="5107" y="3995"/>
                    <a:pt x="5107" y="3995"/>
                  </a:cubicBezTo>
                  <a:lnTo>
                    <a:pt x="6779" y="6092"/>
                  </a:lnTo>
                  <a:cubicBezTo>
                    <a:pt x="6779" y="6092"/>
                    <a:pt x="9970" y="10955"/>
                    <a:pt x="10608" y="12688"/>
                  </a:cubicBezTo>
                  <a:cubicBezTo>
                    <a:pt x="10608" y="12688"/>
                    <a:pt x="12007" y="15971"/>
                    <a:pt x="12432" y="16487"/>
                  </a:cubicBezTo>
                  <a:cubicBezTo>
                    <a:pt x="12858" y="17035"/>
                    <a:pt x="13314" y="18311"/>
                    <a:pt x="15441" y="19405"/>
                  </a:cubicBezTo>
                  <a:lnTo>
                    <a:pt x="15654" y="19527"/>
                  </a:lnTo>
                  <a:cubicBezTo>
                    <a:pt x="15654" y="19527"/>
                    <a:pt x="18694" y="20864"/>
                    <a:pt x="21217" y="20925"/>
                  </a:cubicBezTo>
                  <a:cubicBezTo>
                    <a:pt x="21615" y="20945"/>
                    <a:pt x="21994" y="20956"/>
                    <a:pt x="22367" y="20956"/>
                  </a:cubicBezTo>
                  <a:cubicBezTo>
                    <a:pt x="23704" y="20956"/>
                    <a:pt x="24966" y="20812"/>
                    <a:pt x="26749" y="20408"/>
                  </a:cubicBezTo>
                  <a:cubicBezTo>
                    <a:pt x="26749" y="20408"/>
                    <a:pt x="27326" y="20439"/>
                    <a:pt x="27508" y="20682"/>
                  </a:cubicBezTo>
                  <a:cubicBezTo>
                    <a:pt x="27721" y="20895"/>
                    <a:pt x="29119" y="22658"/>
                    <a:pt x="29454" y="24816"/>
                  </a:cubicBezTo>
                  <a:cubicBezTo>
                    <a:pt x="29788" y="26974"/>
                    <a:pt x="29788" y="29497"/>
                    <a:pt x="28420" y="32020"/>
                  </a:cubicBezTo>
                  <a:cubicBezTo>
                    <a:pt x="28390" y="32080"/>
                    <a:pt x="28208" y="32445"/>
                    <a:pt x="27630" y="32901"/>
                  </a:cubicBezTo>
                  <a:cubicBezTo>
                    <a:pt x="27420" y="33073"/>
                    <a:pt x="26944" y="33197"/>
                    <a:pt x="26393" y="33197"/>
                  </a:cubicBezTo>
                  <a:cubicBezTo>
                    <a:pt x="26069" y="33197"/>
                    <a:pt x="25719" y="33154"/>
                    <a:pt x="25381" y="33053"/>
                  </a:cubicBezTo>
                  <a:cubicBezTo>
                    <a:pt x="25246" y="33017"/>
                    <a:pt x="25122" y="33002"/>
                    <a:pt x="25009" y="33002"/>
                  </a:cubicBezTo>
                  <a:cubicBezTo>
                    <a:pt x="24361" y="33002"/>
                    <a:pt x="24074" y="33509"/>
                    <a:pt x="24074" y="33509"/>
                  </a:cubicBezTo>
                  <a:cubicBezTo>
                    <a:pt x="24074" y="33509"/>
                    <a:pt x="23709" y="33509"/>
                    <a:pt x="23557" y="33661"/>
                  </a:cubicBezTo>
                  <a:cubicBezTo>
                    <a:pt x="23405" y="33813"/>
                    <a:pt x="23162" y="34299"/>
                    <a:pt x="23648" y="34877"/>
                  </a:cubicBezTo>
                  <a:cubicBezTo>
                    <a:pt x="24053" y="35305"/>
                    <a:pt x="25517" y="36924"/>
                    <a:pt x="27068" y="36924"/>
                  </a:cubicBezTo>
                  <a:cubicBezTo>
                    <a:pt x="27499" y="36924"/>
                    <a:pt x="27936" y="36799"/>
                    <a:pt x="28360" y="36488"/>
                  </a:cubicBezTo>
                  <a:cubicBezTo>
                    <a:pt x="30305" y="35059"/>
                    <a:pt x="30822" y="33479"/>
                    <a:pt x="31399" y="31655"/>
                  </a:cubicBezTo>
                  <a:cubicBezTo>
                    <a:pt x="31977" y="29831"/>
                    <a:pt x="33405" y="22536"/>
                    <a:pt x="30214" y="16943"/>
                  </a:cubicBezTo>
                  <a:cubicBezTo>
                    <a:pt x="30214" y="16943"/>
                    <a:pt x="30548" y="14998"/>
                    <a:pt x="30457" y="14299"/>
                  </a:cubicBezTo>
                  <a:lnTo>
                    <a:pt x="32007" y="12232"/>
                  </a:lnTo>
                  <a:cubicBezTo>
                    <a:pt x="32007" y="12232"/>
                    <a:pt x="32372" y="11746"/>
                    <a:pt x="32828" y="11624"/>
                  </a:cubicBezTo>
                  <a:cubicBezTo>
                    <a:pt x="33253" y="11563"/>
                    <a:pt x="35016" y="11563"/>
                    <a:pt x="35168" y="10864"/>
                  </a:cubicBezTo>
                  <a:cubicBezTo>
                    <a:pt x="35320" y="10196"/>
                    <a:pt x="32524" y="9922"/>
                    <a:pt x="32524" y="9922"/>
                  </a:cubicBezTo>
                  <a:cubicBezTo>
                    <a:pt x="32524" y="9922"/>
                    <a:pt x="32300" y="9832"/>
                    <a:pt x="31989" y="9832"/>
                  </a:cubicBezTo>
                  <a:cubicBezTo>
                    <a:pt x="31624" y="9832"/>
                    <a:pt x="31139" y="9957"/>
                    <a:pt x="30761" y="10499"/>
                  </a:cubicBezTo>
                  <a:cubicBezTo>
                    <a:pt x="30067" y="11424"/>
                    <a:pt x="29319" y="12239"/>
                    <a:pt x="29038" y="12239"/>
                  </a:cubicBezTo>
                  <a:cubicBezTo>
                    <a:pt x="29023" y="12239"/>
                    <a:pt x="29010" y="12237"/>
                    <a:pt x="28998" y="12232"/>
                  </a:cubicBezTo>
                  <a:cubicBezTo>
                    <a:pt x="28967" y="12223"/>
                    <a:pt x="28923" y="12220"/>
                    <a:pt x="28869" y="12220"/>
                  </a:cubicBezTo>
                  <a:cubicBezTo>
                    <a:pt x="28543" y="12220"/>
                    <a:pt x="27873" y="12354"/>
                    <a:pt x="27873" y="12354"/>
                  </a:cubicBezTo>
                  <a:lnTo>
                    <a:pt x="27296" y="12323"/>
                  </a:lnTo>
                  <a:lnTo>
                    <a:pt x="27600" y="11320"/>
                  </a:lnTo>
                  <a:cubicBezTo>
                    <a:pt x="27600" y="11320"/>
                    <a:pt x="29180" y="9436"/>
                    <a:pt x="29241" y="8980"/>
                  </a:cubicBezTo>
                  <a:cubicBezTo>
                    <a:pt x="29271" y="8554"/>
                    <a:pt x="27478" y="8129"/>
                    <a:pt x="27296" y="8068"/>
                  </a:cubicBezTo>
                  <a:cubicBezTo>
                    <a:pt x="27113" y="7977"/>
                    <a:pt x="26049" y="7977"/>
                    <a:pt x="25898" y="7916"/>
                  </a:cubicBezTo>
                  <a:cubicBezTo>
                    <a:pt x="25803" y="7897"/>
                    <a:pt x="25602" y="7854"/>
                    <a:pt x="25464" y="7854"/>
                  </a:cubicBezTo>
                  <a:cubicBezTo>
                    <a:pt x="25381" y="7854"/>
                    <a:pt x="25320" y="7870"/>
                    <a:pt x="25320" y="7916"/>
                  </a:cubicBezTo>
                  <a:cubicBezTo>
                    <a:pt x="25320" y="8037"/>
                    <a:pt x="25502" y="8250"/>
                    <a:pt x="25502" y="8341"/>
                  </a:cubicBezTo>
                  <a:cubicBezTo>
                    <a:pt x="25472" y="8372"/>
                    <a:pt x="24135" y="10408"/>
                    <a:pt x="23770" y="11472"/>
                  </a:cubicBezTo>
                  <a:cubicBezTo>
                    <a:pt x="23770" y="11472"/>
                    <a:pt x="22797" y="10955"/>
                    <a:pt x="22645" y="10864"/>
                  </a:cubicBezTo>
                  <a:cubicBezTo>
                    <a:pt x="22645" y="10864"/>
                    <a:pt x="22463" y="9709"/>
                    <a:pt x="22736" y="9162"/>
                  </a:cubicBezTo>
                  <a:cubicBezTo>
                    <a:pt x="23223" y="8220"/>
                    <a:pt x="24013" y="7946"/>
                    <a:pt x="24104" y="7490"/>
                  </a:cubicBezTo>
                  <a:cubicBezTo>
                    <a:pt x="24165" y="7156"/>
                    <a:pt x="23952" y="7126"/>
                    <a:pt x="23496" y="7004"/>
                  </a:cubicBezTo>
                  <a:lnTo>
                    <a:pt x="21976" y="6609"/>
                  </a:lnTo>
                  <a:lnTo>
                    <a:pt x="20973" y="6305"/>
                  </a:lnTo>
                  <a:cubicBezTo>
                    <a:pt x="20973" y="6305"/>
                    <a:pt x="20305" y="6548"/>
                    <a:pt x="20001" y="7338"/>
                  </a:cubicBezTo>
                  <a:cubicBezTo>
                    <a:pt x="19697" y="8129"/>
                    <a:pt x="19241" y="8585"/>
                    <a:pt x="18694" y="9010"/>
                  </a:cubicBezTo>
                  <a:cubicBezTo>
                    <a:pt x="18177" y="9436"/>
                    <a:pt x="18025" y="9527"/>
                    <a:pt x="18025" y="9527"/>
                  </a:cubicBezTo>
                  <a:cubicBezTo>
                    <a:pt x="18025" y="9527"/>
                    <a:pt x="17539" y="9344"/>
                    <a:pt x="17417" y="9192"/>
                  </a:cubicBezTo>
                  <a:cubicBezTo>
                    <a:pt x="17326" y="9040"/>
                    <a:pt x="17174" y="8189"/>
                    <a:pt x="17174" y="8189"/>
                  </a:cubicBezTo>
                  <a:cubicBezTo>
                    <a:pt x="17174" y="8189"/>
                    <a:pt x="17113" y="7034"/>
                    <a:pt x="17539" y="6305"/>
                  </a:cubicBezTo>
                  <a:cubicBezTo>
                    <a:pt x="17539" y="6305"/>
                    <a:pt x="17995" y="5971"/>
                    <a:pt x="17569" y="5606"/>
                  </a:cubicBezTo>
                  <a:cubicBezTo>
                    <a:pt x="17144" y="5180"/>
                    <a:pt x="15411" y="4876"/>
                    <a:pt x="15289" y="4846"/>
                  </a:cubicBezTo>
                  <a:cubicBezTo>
                    <a:pt x="15220" y="4846"/>
                    <a:pt x="14992" y="4747"/>
                    <a:pt x="14786" y="4747"/>
                  </a:cubicBezTo>
                  <a:cubicBezTo>
                    <a:pt x="14632" y="4747"/>
                    <a:pt x="14490" y="4802"/>
                    <a:pt x="14438" y="4998"/>
                  </a:cubicBezTo>
                  <a:cubicBezTo>
                    <a:pt x="14347" y="5454"/>
                    <a:pt x="14530" y="5393"/>
                    <a:pt x="14499" y="5819"/>
                  </a:cubicBezTo>
                  <a:cubicBezTo>
                    <a:pt x="14438" y="6244"/>
                    <a:pt x="14226" y="8493"/>
                    <a:pt x="14226" y="8676"/>
                  </a:cubicBezTo>
                  <a:cubicBezTo>
                    <a:pt x="14226" y="8676"/>
                    <a:pt x="13618" y="8341"/>
                    <a:pt x="13374" y="8220"/>
                  </a:cubicBezTo>
                  <a:cubicBezTo>
                    <a:pt x="12858" y="7916"/>
                    <a:pt x="8146" y="2597"/>
                    <a:pt x="6657" y="2019"/>
                  </a:cubicBezTo>
                  <a:cubicBezTo>
                    <a:pt x="6657" y="2019"/>
                    <a:pt x="5624" y="1563"/>
                    <a:pt x="5472" y="1533"/>
                  </a:cubicBezTo>
                  <a:cubicBezTo>
                    <a:pt x="5336" y="1452"/>
                    <a:pt x="1548" y="1"/>
                    <a:pt x="5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343750" y="2423575"/>
              <a:ext cx="364000" cy="580050"/>
            </a:xfrm>
            <a:custGeom>
              <a:avLst/>
              <a:gdLst/>
              <a:ahLst/>
              <a:cxnLst/>
              <a:rect l="l" t="t" r="r" b="b"/>
              <a:pathLst>
                <a:path w="14560" h="23202" extrusionOk="0">
                  <a:moveTo>
                    <a:pt x="9112" y="0"/>
                  </a:moveTo>
                  <a:cubicBezTo>
                    <a:pt x="9027" y="0"/>
                    <a:pt x="8938" y="10"/>
                    <a:pt x="8845" y="31"/>
                  </a:cubicBezTo>
                  <a:cubicBezTo>
                    <a:pt x="7629" y="305"/>
                    <a:pt x="7052" y="943"/>
                    <a:pt x="6413" y="1672"/>
                  </a:cubicBezTo>
                  <a:cubicBezTo>
                    <a:pt x="5775" y="2402"/>
                    <a:pt x="3526" y="5502"/>
                    <a:pt x="3830" y="8815"/>
                  </a:cubicBezTo>
                  <a:cubicBezTo>
                    <a:pt x="3830" y="8815"/>
                    <a:pt x="3252" y="9666"/>
                    <a:pt x="3161" y="10001"/>
                  </a:cubicBezTo>
                  <a:lnTo>
                    <a:pt x="1976" y="10639"/>
                  </a:lnTo>
                  <a:cubicBezTo>
                    <a:pt x="1976" y="10639"/>
                    <a:pt x="1725" y="10765"/>
                    <a:pt x="1542" y="10765"/>
                  </a:cubicBezTo>
                  <a:cubicBezTo>
                    <a:pt x="1524" y="10765"/>
                    <a:pt x="1506" y="10763"/>
                    <a:pt x="1489" y="10761"/>
                  </a:cubicBezTo>
                  <a:cubicBezTo>
                    <a:pt x="1335" y="10739"/>
                    <a:pt x="861" y="10525"/>
                    <a:pt x="520" y="10525"/>
                  </a:cubicBezTo>
                  <a:cubicBezTo>
                    <a:pt x="390" y="10525"/>
                    <a:pt x="280" y="10556"/>
                    <a:pt x="213" y="10639"/>
                  </a:cubicBezTo>
                  <a:cubicBezTo>
                    <a:pt x="0" y="10943"/>
                    <a:pt x="1246" y="11642"/>
                    <a:pt x="1246" y="11642"/>
                  </a:cubicBezTo>
                  <a:cubicBezTo>
                    <a:pt x="1246" y="11642"/>
                    <a:pt x="1468" y="11848"/>
                    <a:pt x="1786" y="11848"/>
                  </a:cubicBezTo>
                  <a:cubicBezTo>
                    <a:pt x="1908" y="11848"/>
                    <a:pt x="2045" y="11818"/>
                    <a:pt x="2188" y="11733"/>
                  </a:cubicBezTo>
                  <a:cubicBezTo>
                    <a:pt x="2699" y="11464"/>
                    <a:pt x="3186" y="11267"/>
                    <a:pt x="3334" y="11267"/>
                  </a:cubicBezTo>
                  <a:cubicBezTo>
                    <a:pt x="3353" y="11267"/>
                    <a:pt x="3367" y="11270"/>
                    <a:pt x="3374" y="11277"/>
                  </a:cubicBezTo>
                  <a:cubicBezTo>
                    <a:pt x="3496" y="11369"/>
                    <a:pt x="3951" y="11490"/>
                    <a:pt x="3951" y="11490"/>
                  </a:cubicBezTo>
                  <a:lnTo>
                    <a:pt x="4225" y="11642"/>
                  </a:lnTo>
                  <a:lnTo>
                    <a:pt x="3860" y="12037"/>
                  </a:lnTo>
                  <a:cubicBezTo>
                    <a:pt x="3860" y="12037"/>
                    <a:pt x="2736" y="12615"/>
                    <a:pt x="2614" y="12797"/>
                  </a:cubicBezTo>
                  <a:cubicBezTo>
                    <a:pt x="2492" y="13010"/>
                    <a:pt x="3252" y="13557"/>
                    <a:pt x="3344" y="13648"/>
                  </a:cubicBezTo>
                  <a:cubicBezTo>
                    <a:pt x="3404" y="13709"/>
                    <a:pt x="3921" y="13952"/>
                    <a:pt x="3982" y="14013"/>
                  </a:cubicBezTo>
                  <a:cubicBezTo>
                    <a:pt x="4053" y="14060"/>
                    <a:pt x="4161" y="14163"/>
                    <a:pt x="4219" y="14163"/>
                  </a:cubicBezTo>
                  <a:cubicBezTo>
                    <a:pt x="4236" y="14163"/>
                    <a:pt x="4249" y="14155"/>
                    <a:pt x="4255" y="14135"/>
                  </a:cubicBezTo>
                  <a:cubicBezTo>
                    <a:pt x="4286" y="14074"/>
                    <a:pt x="4225" y="13952"/>
                    <a:pt x="4255" y="13922"/>
                  </a:cubicBezTo>
                  <a:cubicBezTo>
                    <a:pt x="4286" y="13922"/>
                    <a:pt x="5319" y="13223"/>
                    <a:pt x="5745" y="12797"/>
                  </a:cubicBezTo>
                  <a:cubicBezTo>
                    <a:pt x="5745" y="12797"/>
                    <a:pt x="6049" y="13253"/>
                    <a:pt x="6110" y="13344"/>
                  </a:cubicBezTo>
                  <a:cubicBezTo>
                    <a:pt x="6110" y="13344"/>
                    <a:pt x="5958" y="13952"/>
                    <a:pt x="5684" y="14135"/>
                  </a:cubicBezTo>
                  <a:cubicBezTo>
                    <a:pt x="5258" y="14469"/>
                    <a:pt x="4803" y="14439"/>
                    <a:pt x="4711" y="14621"/>
                  </a:cubicBezTo>
                  <a:cubicBezTo>
                    <a:pt x="4590" y="14773"/>
                    <a:pt x="4711" y="14834"/>
                    <a:pt x="4894" y="14986"/>
                  </a:cubicBezTo>
                  <a:cubicBezTo>
                    <a:pt x="5076" y="15138"/>
                    <a:pt x="5532" y="15472"/>
                    <a:pt x="5532" y="15472"/>
                  </a:cubicBezTo>
                  <a:lnTo>
                    <a:pt x="5927" y="15806"/>
                  </a:lnTo>
                  <a:cubicBezTo>
                    <a:pt x="5927" y="15806"/>
                    <a:pt x="5937" y="15807"/>
                    <a:pt x="5956" y="15807"/>
                  </a:cubicBezTo>
                  <a:cubicBezTo>
                    <a:pt x="6047" y="15807"/>
                    <a:pt x="6343" y="15786"/>
                    <a:pt x="6596" y="15533"/>
                  </a:cubicBezTo>
                  <a:cubicBezTo>
                    <a:pt x="6900" y="15229"/>
                    <a:pt x="7204" y="15138"/>
                    <a:pt x="7538" y="15046"/>
                  </a:cubicBezTo>
                  <a:cubicBezTo>
                    <a:pt x="7903" y="14986"/>
                    <a:pt x="7994" y="14986"/>
                    <a:pt x="7994" y="14986"/>
                  </a:cubicBezTo>
                  <a:cubicBezTo>
                    <a:pt x="7994" y="14986"/>
                    <a:pt x="8207" y="15168"/>
                    <a:pt x="8207" y="15229"/>
                  </a:cubicBezTo>
                  <a:cubicBezTo>
                    <a:pt x="8207" y="15320"/>
                    <a:pt x="8085" y="15776"/>
                    <a:pt x="8085" y="15776"/>
                  </a:cubicBezTo>
                  <a:cubicBezTo>
                    <a:pt x="8085" y="15776"/>
                    <a:pt x="7903" y="16293"/>
                    <a:pt x="7569" y="16566"/>
                  </a:cubicBezTo>
                  <a:cubicBezTo>
                    <a:pt x="7569" y="16566"/>
                    <a:pt x="7295" y="16657"/>
                    <a:pt x="7417" y="16901"/>
                  </a:cubicBezTo>
                  <a:cubicBezTo>
                    <a:pt x="7508" y="17174"/>
                    <a:pt x="8237" y="17721"/>
                    <a:pt x="8328" y="17752"/>
                  </a:cubicBezTo>
                  <a:cubicBezTo>
                    <a:pt x="8351" y="17775"/>
                    <a:pt x="8478" y="17935"/>
                    <a:pt x="8604" y="17935"/>
                  </a:cubicBezTo>
                  <a:cubicBezTo>
                    <a:pt x="8645" y="17935"/>
                    <a:pt x="8686" y="17918"/>
                    <a:pt x="8724" y="17873"/>
                  </a:cubicBezTo>
                  <a:cubicBezTo>
                    <a:pt x="8876" y="17660"/>
                    <a:pt x="8784" y="17630"/>
                    <a:pt x="8876" y="17448"/>
                  </a:cubicBezTo>
                  <a:cubicBezTo>
                    <a:pt x="8997" y="17265"/>
                    <a:pt x="9575" y="16262"/>
                    <a:pt x="9605" y="16141"/>
                  </a:cubicBezTo>
                  <a:cubicBezTo>
                    <a:pt x="9605" y="16141"/>
                    <a:pt x="9848" y="16445"/>
                    <a:pt x="9909" y="16566"/>
                  </a:cubicBezTo>
                  <a:cubicBezTo>
                    <a:pt x="10091" y="16840"/>
                    <a:pt x="11155" y="20335"/>
                    <a:pt x="11733" y="20913"/>
                  </a:cubicBezTo>
                  <a:cubicBezTo>
                    <a:pt x="11733" y="20913"/>
                    <a:pt x="12097" y="21308"/>
                    <a:pt x="12189" y="21399"/>
                  </a:cubicBezTo>
                  <a:cubicBezTo>
                    <a:pt x="12276" y="21458"/>
                    <a:pt x="13993" y="23201"/>
                    <a:pt x="14288" y="23201"/>
                  </a:cubicBezTo>
                  <a:cubicBezTo>
                    <a:pt x="14300" y="23201"/>
                    <a:pt x="14309" y="23198"/>
                    <a:pt x="14316" y="23192"/>
                  </a:cubicBezTo>
                  <a:cubicBezTo>
                    <a:pt x="14560" y="23040"/>
                    <a:pt x="14347" y="22585"/>
                    <a:pt x="13982" y="22159"/>
                  </a:cubicBezTo>
                  <a:cubicBezTo>
                    <a:pt x="13556" y="21703"/>
                    <a:pt x="13040" y="20974"/>
                    <a:pt x="12979" y="20670"/>
                  </a:cubicBezTo>
                  <a:cubicBezTo>
                    <a:pt x="12949" y="20548"/>
                    <a:pt x="12918" y="20335"/>
                    <a:pt x="12918" y="20335"/>
                  </a:cubicBezTo>
                  <a:lnTo>
                    <a:pt x="12584" y="18998"/>
                  </a:lnTo>
                  <a:cubicBezTo>
                    <a:pt x="12584" y="18998"/>
                    <a:pt x="12067" y="16049"/>
                    <a:pt x="12189" y="15077"/>
                  </a:cubicBezTo>
                  <a:cubicBezTo>
                    <a:pt x="12189" y="15077"/>
                    <a:pt x="12219" y="13253"/>
                    <a:pt x="12158" y="12919"/>
                  </a:cubicBezTo>
                  <a:cubicBezTo>
                    <a:pt x="12067" y="12584"/>
                    <a:pt x="12097" y="11885"/>
                    <a:pt x="11338" y="10913"/>
                  </a:cubicBezTo>
                  <a:lnTo>
                    <a:pt x="11277" y="10791"/>
                  </a:lnTo>
                  <a:cubicBezTo>
                    <a:pt x="11277" y="10791"/>
                    <a:pt x="10122" y="9545"/>
                    <a:pt x="8967" y="8967"/>
                  </a:cubicBezTo>
                  <a:cubicBezTo>
                    <a:pt x="8116" y="8542"/>
                    <a:pt x="7447" y="8299"/>
                    <a:pt x="6262" y="8055"/>
                  </a:cubicBezTo>
                  <a:cubicBezTo>
                    <a:pt x="6262" y="8055"/>
                    <a:pt x="5988" y="7903"/>
                    <a:pt x="5958" y="7752"/>
                  </a:cubicBezTo>
                  <a:cubicBezTo>
                    <a:pt x="5927" y="7600"/>
                    <a:pt x="5623" y="6505"/>
                    <a:pt x="5927" y="5411"/>
                  </a:cubicBezTo>
                  <a:cubicBezTo>
                    <a:pt x="6231" y="4286"/>
                    <a:pt x="6748" y="3131"/>
                    <a:pt x="7933" y="2220"/>
                  </a:cubicBezTo>
                  <a:cubicBezTo>
                    <a:pt x="7812" y="2007"/>
                    <a:pt x="8024" y="1916"/>
                    <a:pt x="8389" y="1824"/>
                  </a:cubicBezTo>
                  <a:cubicBezTo>
                    <a:pt x="8413" y="1821"/>
                    <a:pt x="8439" y="1820"/>
                    <a:pt x="8467" y="1820"/>
                  </a:cubicBezTo>
                  <a:cubicBezTo>
                    <a:pt x="8727" y="1820"/>
                    <a:pt x="9154" y="1948"/>
                    <a:pt x="9483" y="2250"/>
                  </a:cubicBezTo>
                  <a:cubicBezTo>
                    <a:pt x="9633" y="2377"/>
                    <a:pt x="9774" y="2416"/>
                    <a:pt x="9892" y="2416"/>
                  </a:cubicBezTo>
                  <a:cubicBezTo>
                    <a:pt x="10084" y="2416"/>
                    <a:pt x="10213" y="2311"/>
                    <a:pt x="10213" y="2311"/>
                  </a:cubicBezTo>
                  <a:cubicBezTo>
                    <a:pt x="10213" y="2311"/>
                    <a:pt x="10325" y="2378"/>
                    <a:pt x="10433" y="2378"/>
                  </a:cubicBezTo>
                  <a:cubicBezTo>
                    <a:pt x="10451" y="2378"/>
                    <a:pt x="10469" y="2376"/>
                    <a:pt x="10487" y="2371"/>
                  </a:cubicBezTo>
                  <a:cubicBezTo>
                    <a:pt x="10608" y="2311"/>
                    <a:pt x="10821" y="2128"/>
                    <a:pt x="10699" y="1794"/>
                  </a:cubicBezTo>
                  <a:cubicBezTo>
                    <a:pt x="10615" y="1429"/>
                    <a:pt x="10142" y="0"/>
                    <a:pt x="91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995725" y="2768575"/>
              <a:ext cx="804000" cy="569925"/>
            </a:xfrm>
            <a:custGeom>
              <a:avLst/>
              <a:gdLst/>
              <a:ahLst/>
              <a:cxnLst/>
              <a:rect l="l" t="t" r="r" b="b"/>
              <a:pathLst>
                <a:path w="32160" h="22797" extrusionOk="0">
                  <a:moveTo>
                    <a:pt x="28907" y="10061"/>
                  </a:moveTo>
                  <a:cubicBezTo>
                    <a:pt x="28998" y="10365"/>
                    <a:pt x="28937" y="11095"/>
                    <a:pt x="28542" y="11642"/>
                  </a:cubicBezTo>
                  <a:cubicBezTo>
                    <a:pt x="28177" y="12280"/>
                    <a:pt x="28603" y="12675"/>
                    <a:pt x="28603" y="12675"/>
                  </a:cubicBezTo>
                  <a:cubicBezTo>
                    <a:pt x="28603" y="12675"/>
                    <a:pt x="28512" y="12918"/>
                    <a:pt x="28603" y="13070"/>
                  </a:cubicBezTo>
                  <a:cubicBezTo>
                    <a:pt x="28664" y="13162"/>
                    <a:pt x="28968" y="13526"/>
                    <a:pt x="29454" y="13253"/>
                  </a:cubicBezTo>
                  <a:cubicBezTo>
                    <a:pt x="29971" y="12979"/>
                    <a:pt x="32159" y="11915"/>
                    <a:pt x="31551" y="10244"/>
                  </a:cubicBezTo>
                  <a:cubicBezTo>
                    <a:pt x="30943" y="8572"/>
                    <a:pt x="29910" y="7903"/>
                    <a:pt x="28785" y="7143"/>
                  </a:cubicBezTo>
                  <a:cubicBezTo>
                    <a:pt x="27630" y="6383"/>
                    <a:pt x="22767" y="3860"/>
                    <a:pt x="18208" y="4985"/>
                  </a:cubicBezTo>
                  <a:cubicBezTo>
                    <a:pt x="18208" y="4985"/>
                    <a:pt x="16931" y="4316"/>
                    <a:pt x="16384" y="4256"/>
                  </a:cubicBezTo>
                  <a:lnTo>
                    <a:pt x="15259" y="2736"/>
                  </a:lnTo>
                  <a:cubicBezTo>
                    <a:pt x="15259" y="2736"/>
                    <a:pt x="14986" y="2341"/>
                    <a:pt x="14986" y="2037"/>
                  </a:cubicBezTo>
                  <a:cubicBezTo>
                    <a:pt x="15016" y="1733"/>
                    <a:pt x="15381" y="487"/>
                    <a:pt x="14925" y="274"/>
                  </a:cubicBezTo>
                  <a:cubicBezTo>
                    <a:pt x="14469" y="0"/>
                    <a:pt x="13739" y="1885"/>
                    <a:pt x="13739" y="1885"/>
                  </a:cubicBezTo>
                  <a:cubicBezTo>
                    <a:pt x="13739" y="1885"/>
                    <a:pt x="13192" y="2584"/>
                    <a:pt x="13770" y="3253"/>
                  </a:cubicBezTo>
                  <a:cubicBezTo>
                    <a:pt x="14347" y="3982"/>
                    <a:pt x="14712" y="4681"/>
                    <a:pt x="14651" y="4833"/>
                  </a:cubicBezTo>
                  <a:cubicBezTo>
                    <a:pt x="14560" y="4985"/>
                    <a:pt x="14499" y="5654"/>
                    <a:pt x="14499" y="5654"/>
                  </a:cubicBezTo>
                  <a:lnTo>
                    <a:pt x="14347" y="6079"/>
                  </a:lnTo>
                  <a:lnTo>
                    <a:pt x="13679" y="5654"/>
                  </a:lnTo>
                  <a:cubicBezTo>
                    <a:pt x="13679" y="5654"/>
                    <a:pt x="12676" y="4134"/>
                    <a:pt x="12372" y="4073"/>
                  </a:cubicBezTo>
                  <a:cubicBezTo>
                    <a:pt x="12068" y="3952"/>
                    <a:pt x="11399" y="5137"/>
                    <a:pt x="11338" y="5228"/>
                  </a:cubicBezTo>
                  <a:cubicBezTo>
                    <a:pt x="11247" y="5350"/>
                    <a:pt x="11034" y="6110"/>
                    <a:pt x="10943" y="6201"/>
                  </a:cubicBezTo>
                  <a:cubicBezTo>
                    <a:pt x="10882" y="6292"/>
                    <a:pt x="10761" y="6566"/>
                    <a:pt x="10852" y="6566"/>
                  </a:cubicBezTo>
                  <a:cubicBezTo>
                    <a:pt x="10943" y="6566"/>
                    <a:pt x="11156" y="6505"/>
                    <a:pt x="11156" y="6535"/>
                  </a:cubicBezTo>
                  <a:cubicBezTo>
                    <a:pt x="11186" y="6566"/>
                    <a:pt x="12311" y="7903"/>
                    <a:pt x="13010" y="8389"/>
                  </a:cubicBezTo>
                  <a:cubicBezTo>
                    <a:pt x="13010" y="8389"/>
                    <a:pt x="12432" y="8906"/>
                    <a:pt x="12372" y="9028"/>
                  </a:cubicBezTo>
                  <a:cubicBezTo>
                    <a:pt x="12372" y="9028"/>
                    <a:pt x="11490" y="8906"/>
                    <a:pt x="11186" y="8602"/>
                  </a:cubicBezTo>
                  <a:cubicBezTo>
                    <a:pt x="10609" y="8085"/>
                    <a:pt x="10578" y="7478"/>
                    <a:pt x="10274" y="7326"/>
                  </a:cubicBezTo>
                  <a:cubicBezTo>
                    <a:pt x="10031" y="7204"/>
                    <a:pt x="9970" y="7356"/>
                    <a:pt x="9818" y="7630"/>
                  </a:cubicBezTo>
                  <a:cubicBezTo>
                    <a:pt x="9636" y="7933"/>
                    <a:pt x="9241" y="8633"/>
                    <a:pt x="9241" y="8633"/>
                  </a:cubicBezTo>
                  <a:lnTo>
                    <a:pt x="8815" y="9240"/>
                  </a:lnTo>
                  <a:cubicBezTo>
                    <a:pt x="8815" y="9240"/>
                    <a:pt x="8876" y="9757"/>
                    <a:pt x="9362" y="10152"/>
                  </a:cubicBezTo>
                  <a:cubicBezTo>
                    <a:pt x="9849" y="10517"/>
                    <a:pt x="10092" y="10943"/>
                    <a:pt x="10274" y="11399"/>
                  </a:cubicBezTo>
                  <a:cubicBezTo>
                    <a:pt x="10457" y="11854"/>
                    <a:pt x="10517" y="12006"/>
                    <a:pt x="10517" y="12006"/>
                  </a:cubicBezTo>
                  <a:cubicBezTo>
                    <a:pt x="10517" y="12006"/>
                    <a:pt x="10274" y="12310"/>
                    <a:pt x="10153" y="12341"/>
                  </a:cubicBezTo>
                  <a:cubicBezTo>
                    <a:pt x="10031" y="12371"/>
                    <a:pt x="9393" y="12280"/>
                    <a:pt x="9393" y="12280"/>
                  </a:cubicBezTo>
                  <a:cubicBezTo>
                    <a:pt x="9393" y="12280"/>
                    <a:pt x="8603" y="12067"/>
                    <a:pt x="8177" y="11672"/>
                  </a:cubicBezTo>
                  <a:cubicBezTo>
                    <a:pt x="8177" y="11672"/>
                    <a:pt x="8025" y="11277"/>
                    <a:pt x="7691" y="11520"/>
                  </a:cubicBezTo>
                  <a:cubicBezTo>
                    <a:pt x="7295" y="11733"/>
                    <a:pt x="6748" y="12888"/>
                    <a:pt x="6718" y="12949"/>
                  </a:cubicBezTo>
                  <a:cubicBezTo>
                    <a:pt x="6657" y="13040"/>
                    <a:pt x="6323" y="13405"/>
                    <a:pt x="6627" y="13557"/>
                  </a:cubicBezTo>
                  <a:cubicBezTo>
                    <a:pt x="6931" y="13739"/>
                    <a:pt x="6931" y="13587"/>
                    <a:pt x="7235" y="13709"/>
                  </a:cubicBezTo>
                  <a:cubicBezTo>
                    <a:pt x="7539" y="13830"/>
                    <a:pt x="9058" y="14438"/>
                    <a:pt x="9180" y="14469"/>
                  </a:cubicBezTo>
                  <a:cubicBezTo>
                    <a:pt x="9180" y="14469"/>
                    <a:pt x="8785" y="14803"/>
                    <a:pt x="8663" y="14955"/>
                  </a:cubicBezTo>
                  <a:cubicBezTo>
                    <a:pt x="8329" y="15259"/>
                    <a:pt x="3648" y="17508"/>
                    <a:pt x="2979" y="18420"/>
                  </a:cubicBezTo>
                  <a:cubicBezTo>
                    <a:pt x="2979" y="18420"/>
                    <a:pt x="2432" y="19028"/>
                    <a:pt x="2371" y="19149"/>
                  </a:cubicBezTo>
                  <a:cubicBezTo>
                    <a:pt x="2311" y="19271"/>
                    <a:pt x="1" y="22219"/>
                    <a:pt x="274" y="22523"/>
                  </a:cubicBezTo>
                  <a:cubicBezTo>
                    <a:pt x="548" y="22797"/>
                    <a:pt x="1125" y="22493"/>
                    <a:pt x="1642" y="21855"/>
                  </a:cubicBezTo>
                  <a:cubicBezTo>
                    <a:pt x="2189" y="21186"/>
                    <a:pt x="3101" y="20274"/>
                    <a:pt x="3557" y="20122"/>
                  </a:cubicBezTo>
                  <a:cubicBezTo>
                    <a:pt x="3709" y="20092"/>
                    <a:pt x="4013" y="19940"/>
                    <a:pt x="4013" y="19940"/>
                  </a:cubicBezTo>
                  <a:lnTo>
                    <a:pt x="5776" y="19180"/>
                  </a:lnTo>
                  <a:cubicBezTo>
                    <a:pt x="5776" y="19180"/>
                    <a:pt x="9849" y="17934"/>
                    <a:pt x="11217" y="17812"/>
                  </a:cubicBezTo>
                  <a:cubicBezTo>
                    <a:pt x="11217" y="17812"/>
                    <a:pt x="13800" y="17478"/>
                    <a:pt x="14256" y="17326"/>
                  </a:cubicBezTo>
                  <a:cubicBezTo>
                    <a:pt x="14712" y="17143"/>
                    <a:pt x="15715" y="17083"/>
                    <a:pt x="16931" y="15806"/>
                  </a:cubicBezTo>
                  <a:lnTo>
                    <a:pt x="17022" y="15654"/>
                  </a:lnTo>
                  <a:cubicBezTo>
                    <a:pt x="17022" y="15654"/>
                    <a:pt x="18603" y="13800"/>
                    <a:pt x="19150" y="12037"/>
                  </a:cubicBezTo>
                  <a:cubicBezTo>
                    <a:pt x="19575" y="10760"/>
                    <a:pt x="19819" y="9757"/>
                    <a:pt x="19910" y="8055"/>
                  </a:cubicBezTo>
                  <a:cubicBezTo>
                    <a:pt x="19910" y="8055"/>
                    <a:pt x="20092" y="7660"/>
                    <a:pt x="20274" y="7569"/>
                  </a:cubicBezTo>
                  <a:cubicBezTo>
                    <a:pt x="20457" y="7447"/>
                    <a:pt x="21977" y="6839"/>
                    <a:pt x="23557" y="7022"/>
                  </a:cubicBezTo>
                  <a:cubicBezTo>
                    <a:pt x="25168" y="7204"/>
                    <a:pt x="26931" y="7751"/>
                    <a:pt x="28451" y="9240"/>
                  </a:cubicBezTo>
                  <a:cubicBezTo>
                    <a:pt x="28481" y="9332"/>
                    <a:pt x="28664" y="9544"/>
                    <a:pt x="28907" y="100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1738900" y="4606750"/>
              <a:ext cx="1101875" cy="781950"/>
            </a:xfrm>
            <a:custGeom>
              <a:avLst/>
              <a:gdLst/>
              <a:ahLst/>
              <a:cxnLst/>
              <a:rect l="l" t="t" r="r" b="b"/>
              <a:pathLst>
                <a:path w="44075" h="31278" extrusionOk="0">
                  <a:moveTo>
                    <a:pt x="39637" y="13739"/>
                  </a:moveTo>
                  <a:cubicBezTo>
                    <a:pt x="39788" y="14164"/>
                    <a:pt x="39667" y="15137"/>
                    <a:pt x="39150" y="15958"/>
                  </a:cubicBezTo>
                  <a:cubicBezTo>
                    <a:pt x="38603" y="16748"/>
                    <a:pt x="39211" y="17356"/>
                    <a:pt x="39211" y="17356"/>
                  </a:cubicBezTo>
                  <a:cubicBezTo>
                    <a:pt x="39211" y="17356"/>
                    <a:pt x="39150" y="17690"/>
                    <a:pt x="39211" y="17842"/>
                  </a:cubicBezTo>
                  <a:cubicBezTo>
                    <a:pt x="39333" y="18025"/>
                    <a:pt x="39728" y="18450"/>
                    <a:pt x="40396" y="18116"/>
                  </a:cubicBezTo>
                  <a:cubicBezTo>
                    <a:pt x="41035" y="17782"/>
                    <a:pt x="44074" y="16292"/>
                    <a:pt x="43254" y="14012"/>
                  </a:cubicBezTo>
                  <a:cubicBezTo>
                    <a:pt x="42433" y="11733"/>
                    <a:pt x="41035" y="10791"/>
                    <a:pt x="39454" y="9757"/>
                  </a:cubicBezTo>
                  <a:cubicBezTo>
                    <a:pt x="37843" y="8724"/>
                    <a:pt x="31247" y="5319"/>
                    <a:pt x="24955" y="6778"/>
                  </a:cubicBezTo>
                  <a:cubicBezTo>
                    <a:pt x="24955" y="6778"/>
                    <a:pt x="23223" y="5927"/>
                    <a:pt x="22493" y="5836"/>
                  </a:cubicBezTo>
                  <a:lnTo>
                    <a:pt x="20943" y="3739"/>
                  </a:lnTo>
                  <a:cubicBezTo>
                    <a:pt x="20943" y="3739"/>
                    <a:pt x="20548" y="3222"/>
                    <a:pt x="20609" y="2797"/>
                  </a:cubicBezTo>
                  <a:cubicBezTo>
                    <a:pt x="20639" y="2371"/>
                    <a:pt x="21095" y="669"/>
                    <a:pt x="20487" y="334"/>
                  </a:cubicBezTo>
                  <a:cubicBezTo>
                    <a:pt x="19879" y="0"/>
                    <a:pt x="18846" y="2584"/>
                    <a:pt x="18846" y="2584"/>
                  </a:cubicBezTo>
                  <a:cubicBezTo>
                    <a:pt x="18846" y="2584"/>
                    <a:pt x="18116" y="3496"/>
                    <a:pt x="18937" y="4468"/>
                  </a:cubicBezTo>
                  <a:cubicBezTo>
                    <a:pt x="19697" y="5471"/>
                    <a:pt x="20244" y="6414"/>
                    <a:pt x="20092" y="6626"/>
                  </a:cubicBezTo>
                  <a:cubicBezTo>
                    <a:pt x="19940" y="6870"/>
                    <a:pt x="19910" y="7781"/>
                    <a:pt x="19910" y="7781"/>
                  </a:cubicBezTo>
                  <a:lnTo>
                    <a:pt x="19727" y="8298"/>
                  </a:lnTo>
                  <a:lnTo>
                    <a:pt x="18846" y="7721"/>
                  </a:lnTo>
                  <a:cubicBezTo>
                    <a:pt x="18846" y="7721"/>
                    <a:pt x="17448" y="5684"/>
                    <a:pt x="17053" y="5532"/>
                  </a:cubicBezTo>
                  <a:cubicBezTo>
                    <a:pt x="16657" y="5380"/>
                    <a:pt x="15776" y="6961"/>
                    <a:pt x="15654" y="7173"/>
                  </a:cubicBezTo>
                  <a:cubicBezTo>
                    <a:pt x="15533" y="7325"/>
                    <a:pt x="15229" y="8359"/>
                    <a:pt x="15138" y="8480"/>
                  </a:cubicBezTo>
                  <a:cubicBezTo>
                    <a:pt x="15046" y="8602"/>
                    <a:pt x="14864" y="9028"/>
                    <a:pt x="14955" y="9028"/>
                  </a:cubicBezTo>
                  <a:cubicBezTo>
                    <a:pt x="15077" y="9058"/>
                    <a:pt x="15350" y="8906"/>
                    <a:pt x="15381" y="8997"/>
                  </a:cubicBezTo>
                  <a:cubicBezTo>
                    <a:pt x="15411" y="9028"/>
                    <a:pt x="17022" y="10882"/>
                    <a:pt x="17934" y="11520"/>
                  </a:cubicBezTo>
                  <a:lnTo>
                    <a:pt x="17022" y="12432"/>
                  </a:lnTo>
                  <a:cubicBezTo>
                    <a:pt x="17022" y="12432"/>
                    <a:pt x="15837" y="12280"/>
                    <a:pt x="15381" y="11885"/>
                  </a:cubicBezTo>
                  <a:cubicBezTo>
                    <a:pt x="14621" y="11155"/>
                    <a:pt x="14590" y="10304"/>
                    <a:pt x="14165" y="10091"/>
                  </a:cubicBezTo>
                  <a:cubicBezTo>
                    <a:pt x="13861" y="9939"/>
                    <a:pt x="13739" y="10122"/>
                    <a:pt x="13527" y="10547"/>
                  </a:cubicBezTo>
                  <a:cubicBezTo>
                    <a:pt x="13283" y="10973"/>
                    <a:pt x="12736" y="11915"/>
                    <a:pt x="12736" y="11915"/>
                  </a:cubicBezTo>
                  <a:lnTo>
                    <a:pt x="12159" y="12736"/>
                  </a:lnTo>
                  <a:cubicBezTo>
                    <a:pt x="12159" y="12736"/>
                    <a:pt x="12189" y="13465"/>
                    <a:pt x="12888" y="13952"/>
                  </a:cubicBezTo>
                  <a:cubicBezTo>
                    <a:pt x="13557" y="14499"/>
                    <a:pt x="13861" y="15016"/>
                    <a:pt x="14135" y="15684"/>
                  </a:cubicBezTo>
                  <a:cubicBezTo>
                    <a:pt x="14378" y="16292"/>
                    <a:pt x="14438" y="16475"/>
                    <a:pt x="14438" y="16475"/>
                  </a:cubicBezTo>
                  <a:cubicBezTo>
                    <a:pt x="14438" y="16475"/>
                    <a:pt x="14135" y="16900"/>
                    <a:pt x="13952" y="16961"/>
                  </a:cubicBezTo>
                  <a:cubicBezTo>
                    <a:pt x="13770" y="16991"/>
                    <a:pt x="12888" y="16900"/>
                    <a:pt x="12888" y="16900"/>
                  </a:cubicBezTo>
                  <a:cubicBezTo>
                    <a:pt x="12888" y="16900"/>
                    <a:pt x="11764" y="16657"/>
                    <a:pt x="11217" y="16049"/>
                  </a:cubicBezTo>
                  <a:cubicBezTo>
                    <a:pt x="11217" y="16049"/>
                    <a:pt x="11004" y="15532"/>
                    <a:pt x="10517" y="15836"/>
                  </a:cubicBezTo>
                  <a:cubicBezTo>
                    <a:pt x="10031" y="16140"/>
                    <a:pt x="9241" y="17690"/>
                    <a:pt x="9150" y="17812"/>
                  </a:cubicBezTo>
                  <a:cubicBezTo>
                    <a:pt x="9119" y="17903"/>
                    <a:pt x="8663" y="18420"/>
                    <a:pt x="9028" y="18663"/>
                  </a:cubicBezTo>
                  <a:cubicBezTo>
                    <a:pt x="9454" y="18906"/>
                    <a:pt x="9454" y="18724"/>
                    <a:pt x="9879" y="18876"/>
                  </a:cubicBezTo>
                  <a:cubicBezTo>
                    <a:pt x="10305" y="19028"/>
                    <a:pt x="12341" y="19848"/>
                    <a:pt x="12524" y="19879"/>
                  </a:cubicBezTo>
                  <a:lnTo>
                    <a:pt x="11855" y="20578"/>
                  </a:lnTo>
                  <a:cubicBezTo>
                    <a:pt x="11399" y="21003"/>
                    <a:pt x="4985" y="24073"/>
                    <a:pt x="4013" y="25320"/>
                  </a:cubicBezTo>
                  <a:cubicBezTo>
                    <a:pt x="4013" y="25320"/>
                    <a:pt x="3314" y="26201"/>
                    <a:pt x="3222" y="26323"/>
                  </a:cubicBezTo>
                  <a:cubicBezTo>
                    <a:pt x="3101" y="26414"/>
                    <a:pt x="1" y="30517"/>
                    <a:pt x="365" y="30912"/>
                  </a:cubicBezTo>
                  <a:cubicBezTo>
                    <a:pt x="760" y="31277"/>
                    <a:pt x="1520" y="30821"/>
                    <a:pt x="2280" y="29970"/>
                  </a:cubicBezTo>
                  <a:cubicBezTo>
                    <a:pt x="3010" y="29058"/>
                    <a:pt x="4256" y="27842"/>
                    <a:pt x="4864" y="27630"/>
                  </a:cubicBezTo>
                  <a:cubicBezTo>
                    <a:pt x="5077" y="27569"/>
                    <a:pt x="5472" y="27387"/>
                    <a:pt x="5472" y="27387"/>
                  </a:cubicBezTo>
                  <a:lnTo>
                    <a:pt x="7934" y="26353"/>
                  </a:lnTo>
                  <a:cubicBezTo>
                    <a:pt x="7934" y="26353"/>
                    <a:pt x="13527" y="24590"/>
                    <a:pt x="15381" y="24499"/>
                  </a:cubicBezTo>
                  <a:cubicBezTo>
                    <a:pt x="15381" y="24499"/>
                    <a:pt x="18907" y="24043"/>
                    <a:pt x="19575" y="23800"/>
                  </a:cubicBezTo>
                  <a:cubicBezTo>
                    <a:pt x="20183" y="23557"/>
                    <a:pt x="21551" y="23466"/>
                    <a:pt x="23223" y="21733"/>
                  </a:cubicBezTo>
                  <a:lnTo>
                    <a:pt x="23405" y="21520"/>
                  </a:lnTo>
                  <a:cubicBezTo>
                    <a:pt x="23405" y="21520"/>
                    <a:pt x="25533" y="18997"/>
                    <a:pt x="26293" y="16596"/>
                  </a:cubicBezTo>
                  <a:cubicBezTo>
                    <a:pt x="26870" y="14833"/>
                    <a:pt x="27205" y="13435"/>
                    <a:pt x="27326" y="11125"/>
                  </a:cubicBezTo>
                  <a:cubicBezTo>
                    <a:pt x="27326" y="11125"/>
                    <a:pt x="27509" y="10578"/>
                    <a:pt x="27782" y="10487"/>
                  </a:cubicBezTo>
                  <a:cubicBezTo>
                    <a:pt x="28025" y="10365"/>
                    <a:pt x="30123" y="9484"/>
                    <a:pt x="32281" y="9757"/>
                  </a:cubicBezTo>
                  <a:cubicBezTo>
                    <a:pt x="34469" y="10031"/>
                    <a:pt x="36901" y="10730"/>
                    <a:pt x="38968" y="12766"/>
                  </a:cubicBezTo>
                  <a:cubicBezTo>
                    <a:pt x="39059" y="12766"/>
                    <a:pt x="39363" y="13070"/>
                    <a:pt x="39637" y="137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572475" y="203825"/>
              <a:ext cx="470400" cy="912125"/>
            </a:xfrm>
            <a:custGeom>
              <a:avLst/>
              <a:gdLst/>
              <a:ahLst/>
              <a:cxnLst/>
              <a:rect l="l" t="t" r="r" b="b"/>
              <a:pathLst>
                <a:path w="18816" h="36485" extrusionOk="0">
                  <a:moveTo>
                    <a:pt x="12230" y="0"/>
                  </a:moveTo>
                  <a:cubicBezTo>
                    <a:pt x="11907" y="0"/>
                    <a:pt x="11230" y="559"/>
                    <a:pt x="10091" y="3835"/>
                  </a:cubicBezTo>
                  <a:cubicBezTo>
                    <a:pt x="8967" y="7148"/>
                    <a:pt x="8967" y="9337"/>
                    <a:pt x="9028" y="10188"/>
                  </a:cubicBezTo>
                  <a:cubicBezTo>
                    <a:pt x="9082" y="10351"/>
                    <a:pt x="8917" y="10466"/>
                    <a:pt x="8794" y="10466"/>
                  </a:cubicBezTo>
                  <a:cubicBezTo>
                    <a:pt x="8780" y="10466"/>
                    <a:pt x="8767" y="10464"/>
                    <a:pt x="8754" y="10461"/>
                  </a:cubicBezTo>
                  <a:cubicBezTo>
                    <a:pt x="8207" y="10340"/>
                    <a:pt x="7295" y="10188"/>
                    <a:pt x="6991" y="10096"/>
                  </a:cubicBezTo>
                  <a:cubicBezTo>
                    <a:pt x="6968" y="10089"/>
                    <a:pt x="6947" y="10085"/>
                    <a:pt x="6927" y="10085"/>
                  </a:cubicBezTo>
                  <a:cubicBezTo>
                    <a:pt x="6868" y="10085"/>
                    <a:pt x="6816" y="10119"/>
                    <a:pt x="6748" y="10188"/>
                  </a:cubicBezTo>
                  <a:cubicBezTo>
                    <a:pt x="6414" y="10644"/>
                    <a:pt x="5715" y="12346"/>
                    <a:pt x="5471" y="12954"/>
                  </a:cubicBezTo>
                  <a:cubicBezTo>
                    <a:pt x="5441" y="13106"/>
                    <a:pt x="5502" y="13258"/>
                    <a:pt x="5654" y="13288"/>
                  </a:cubicBezTo>
                  <a:cubicBezTo>
                    <a:pt x="5806" y="13349"/>
                    <a:pt x="5958" y="13349"/>
                    <a:pt x="6110" y="13349"/>
                  </a:cubicBezTo>
                  <a:cubicBezTo>
                    <a:pt x="6383" y="13349"/>
                    <a:pt x="7143" y="12619"/>
                    <a:pt x="7325" y="12528"/>
                  </a:cubicBezTo>
                  <a:cubicBezTo>
                    <a:pt x="7349" y="12522"/>
                    <a:pt x="7372" y="12519"/>
                    <a:pt x="7394" y="12519"/>
                  </a:cubicBezTo>
                  <a:cubicBezTo>
                    <a:pt x="7601" y="12519"/>
                    <a:pt x="7739" y="12759"/>
                    <a:pt x="7629" y="12923"/>
                  </a:cubicBezTo>
                  <a:cubicBezTo>
                    <a:pt x="7173" y="13683"/>
                    <a:pt x="7173" y="16267"/>
                    <a:pt x="7173" y="16267"/>
                  </a:cubicBezTo>
                  <a:lnTo>
                    <a:pt x="7173" y="17179"/>
                  </a:lnTo>
                  <a:cubicBezTo>
                    <a:pt x="7143" y="17513"/>
                    <a:pt x="7265" y="17756"/>
                    <a:pt x="7356" y="17847"/>
                  </a:cubicBezTo>
                  <a:cubicBezTo>
                    <a:pt x="7447" y="17939"/>
                    <a:pt x="7447" y="18060"/>
                    <a:pt x="7417" y="18121"/>
                  </a:cubicBezTo>
                  <a:cubicBezTo>
                    <a:pt x="7325" y="18303"/>
                    <a:pt x="7265" y="18607"/>
                    <a:pt x="7204" y="18668"/>
                  </a:cubicBezTo>
                  <a:cubicBezTo>
                    <a:pt x="6870" y="18850"/>
                    <a:pt x="6505" y="18850"/>
                    <a:pt x="6505" y="18850"/>
                  </a:cubicBezTo>
                  <a:cubicBezTo>
                    <a:pt x="5836" y="18850"/>
                    <a:pt x="5289" y="19185"/>
                    <a:pt x="5198" y="19215"/>
                  </a:cubicBezTo>
                  <a:cubicBezTo>
                    <a:pt x="5193" y="19219"/>
                    <a:pt x="5177" y="19221"/>
                    <a:pt x="5149" y="19221"/>
                  </a:cubicBezTo>
                  <a:cubicBezTo>
                    <a:pt x="4787" y="19221"/>
                    <a:pt x="2552" y="18872"/>
                    <a:pt x="2128" y="18759"/>
                  </a:cubicBezTo>
                  <a:cubicBezTo>
                    <a:pt x="2064" y="18748"/>
                    <a:pt x="2001" y="18743"/>
                    <a:pt x="1941" y="18743"/>
                  </a:cubicBezTo>
                  <a:cubicBezTo>
                    <a:pt x="1684" y="18743"/>
                    <a:pt x="1466" y="18832"/>
                    <a:pt x="1368" y="18881"/>
                  </a:cubicBezTo>
                  <a:lnTo>
                    <a:pt x="1246" y="19002"/>
                  </a:lnTo>
                  <a:lnTo>
                    <a:pt x="61" y="21434"/>
                  </a:lnTo>
                  <a:cubicBezTo>
                    <a:pt x="0" y="21556"/>
                    <a:pt x="61" y="21738"/>
                    <a:pt x="213" y="21768"/>
                  </a:cubicBezTo>
                  <a:cubicBezTo>
                    <a:pt x="381" y="21812"/>
                    <a:pt x="538" y="21832"/>
                    <a:pt x="686" y="21832"/>
                  </a:cubicBezTo>
                  <a:cubicBezTo>
                    <a:pt x="1664" y="21832"/>
                    <a:pt x="2209" y="20989"/>
                    <a:pt x="2341" y="20857"/>
                  </a:cubicBezTo>
                  <a:cubicBezTo>
                    <a:pt x="2432" y="20747"/>
                    <a:pt x="2501" y="20725"/>
                    <a:pt x="2542" y="20725"/>
                  </a:cubicBezTo>
                  <a:cubicBezTo>
                    <a:pt x="2569" y="20725"/>
                    <a:pt x="2584" y="20735"/>
                    <a:pt x="2584" y="20735"/>
                  </a:cubicBezTo>
                  <a:cubicBezTo>
                    <a:pt x="4559" y="21495"/>
                    <a:pt x="6079" y="21738"/>
                    <a:pt x="6353" y="21768"/>
                  </a:cubicBezTo>
                  <a:cubicBezTo>
                    <a:pt x="6403" y="21779"/>
                    <a:pt x="6488" y="21782"/>
                    <a:pt x="6587" y="21782"/>
                  </a:cubicBezTo>
                  <a:cubicBezTo>
                    <a:pt x="6785" y="21782"/>
                    <a:pt x="7042" y="21768"/>
                    <a:pt x="7204" y="21768"/>
                  </a:cubicBezTo>
                  <a:cubicBezTo>
                    <a:pt x="7325" y="21768"/>
                    <a:pt x="7447" y="21860"/>
                    <a:pt x="7477" y="21951"/>
                  </a:cubicBezTo>
                  <a:cubicBezTo>
                    <a:pt x="7569" y="22224"/>
                    <a:pt x="7751" y="22771"/>
                    <a:pt x="7812" y="23015"/>
                  </a:cubicBezTo>
                  <a:cubicBezTo>
                    <a:pt x="7873" y="23136"/>
                    <a:pt x="7812" y="23258"/>
                    <a:pt x="7721" y="23319"/>
                  </a:cubicBezTo>
                  <a:cubicBezTo>
                    <a:pt x="7447" y="23471"/>
                    <a:pt x="6900" y="23744"/>
                    <a:pt x="6657" y="24078"/>
                  </a:cubicBezTo>
                  <a:cubicBezTo>
                    <a:pt x="6292" y="24534"/>
                    <a:pt x="6505" y="25051"/>
                    <a:pt x="6961" y="25294"/>
                  </a:cubicBezTo>
                  <a:cubicBezTo>
                    <a:pt x="7025" y="25341"/>
                    <a:pt x="7106" y="25361"/>
                    <a:pt x="7199" y="25361"/>
                  </a:cubicBezTo>
                  <a:cubicBezTo>
                    <a:pt x="7593" y="25361"/>
                    <a:pt x="8191" y="25005"/>
                    <a:pt x="8511" y="24808"/>
                  </a:cubicBezTo>
                  <a:cubicBezTo>
                    <a:pt x="8566" y="24781"/>
                    <a:pt x="8626" y="24766"/>
                    <a:pt x="8682" y="24766"/>
                  </a:cubicBezTo>
                  <a:cubicBezTo>
                    <a:pt x="8751" y="24766"/>
                    <a:pt x="8812" y="24788"/>
                    <a:pt x="8845" y="24838"/>
                  </a:cubicBezTo>
                  <a:cubicBezTo>
                    <a:pt x="8936" y="24930"/>
                    <a:pt x="9028" y="25051"/>
                    <a:pt x="9119" y="25142"/>
                  </a:cubicBezTo>
                  <a:cubicBezTo>
                    <a:pt x="9240" y="25264"/>
                    <a:pt x="9180" y="25446"/>
                    <a:pt x="9028" y="25537"/>
                  </a:cubicBezTo>
                  <a:cubicBezTo>
                    <a:pt x="8845" y="25598"/>
                    <a:pt x="8663" y="25720"/>
                    <a:pt x="8541" y="25872"/>
                  </a:cubicBezTo>
                  <a:cubicBezTo>
                    <a:pt x="8329" y="26176"/>
                    <a:pt x="8541" y="26753"/>
                    <a:pt x="8997" y="26936"/>
                  </a:cubicBezTo>
                  <a:cubicBezTo>
                    <a:pt x="9057" y="26961"/>
                    <a:pt x="9119" y="26972"/>
                    <a:pt x="9181" y="26972"/>
                  </a:cubicBezTo>
                  <a:cubicBezTo>
                    <a:pt x="9497" y="26972"/>
                    <a:pt x="9828" y="26688"/>
                    <a:pt x="10031" y="26510"/>
                  </a:cubicBezTo>
                  <a:cubicBezTo>
                    <a:pt x="10084" y="26474"/>
                    <a:pt x="10138" y="26460"/>
                    <a:pt x="10191" y="26460"/>
                  </a:cubicBezTo>
                  <a:cubicBezTo>
                    <a:pt x="10229" y="26460"/>
                    <a:pt x="10266" y="26467"/>
                    <a:pt x="10304" y="26480"/>
                  </a:cubicBezTo>
                  <a:cubicBezTo>
                    <a:pt x="10578" y="26632"/>
                    <a:pt x="11155" y="26936"/>
                    <a:pt x="11702" y="27209"/>
                  </a:cubicBezTo>
                  <a:cubicBezTo>
                    <a:pt x="12432" y="27574"/>
                    <a:pt x="12949" y="27999"/>
                    <a:pt x="12949" y="27999"/>
                  </a:cubicBezTo>
                  <a:cubicBezTo>
                    <a:pt x="14286" y="29003"/>
                    <a:pt x="15289" y="30735"/>
                    <a:pt x="15502" y="31130"/>
                  </a:cubicBezTo>
                  <a:cubicBezTo>
                    <a:pt x="15532" y="31161"/>
                    <a:pt x="15532" y="31221"/>
                    <a:pt x="15532" y="31282"/>
                  </a:cubicBezTo>
                  <a:cubicBezTo>
                    <a:pt x="15380" y="32437"/>
                    <a:pt x="13709" y="33896"/>
                    <a:pt x="13709" y="33896"/>
                  </a:cubicBezTo>
                  <a:cubicBezTo>
                    <a:pt x="12584" y="35021"/>
                    <a:pt x="12310" y="35781"/>
                    <a:pt x="12280" y="36054"/>
                  </a:cubicBezTo>
                  <a:cubicBezTo>
                    <a:pt x="12219" y="36145"/>
                    <a:pt x="12280" y="36206"/>
                    <a:pt x="12310" y="36237"/>
                  </a:cubicBezTo>
                  <a:cubicBezTo>
                    <a:pt x="12506" y="36454"/>
                    <a:pt x="12732" y="36485"/>
                    <a:pt x="12846" y="36485"/>
                  </a:cubicBezTo>
                  <a:cubicBezTo>
                    <a:pt x="12891" y="36485"/>
                    <a:pt x="12918" y="36480"/>
                    <a:pt x="12918" y="36480"/>
                  </a:cubicBezTo>
                  <a:cubicBezTo>
                    <a:pt x="12926" y="36481"/>
                    <a:pt x="12934" y="36481"/>
                    <a:pt x="12942" y="36481"/>
                  </a:cubicBezTo>
                  <a:cubicBezTo>
                    <a:pt x="13505" y="36481"/>
                    <a:pt x="15836" y="34504"/>
                    <a:pt x="15836" y="34504"/>
                  </a:cubicBezTo>
                  <a:cubicBezTo>
                    <a:pt x="15946" y="34395"/>
                    <a:pt x="16362" y="34373"/>
                    <a:pt x="16716" y="34373"/>
                  </a:cubicBezTo>
                  <a:cubicBezTo>
                    <a:pt x="16952" y="34373"/>
                    <a:pt x="17162" y="34383"/>
                    <a:pt x="17234" y="34383"/>
                  </a:cubicBezTo>
                  <a:cubicBezTo>
                    <a:pt x="17447" y="34383"/>
                    <a:pt x="17630" y="34261"/>
                    <a:pt x="17782" y="34109"/>
                  </a:cubicBezTo>
                  <a:cubicBezTo>
                    <a:pt x="18410" y="33480"/>
                    <a:pt x="18508" y="32528"/>
                    <a:pt x="18424" y="32528"/>
                  </a:cubicBezTo>
                  <a:cubicBezTo>
                    <a:pt x="18423" y="32528"/>
                    <a:pt x="18421" y="32528"/>
                    <a:pt x="18420" y="32528"/>
                  </a:cubicBezTo>
                  <a:cubicBezTo>
                    <a:pt x="18815" y="30613"/>
                    <a:pt x="16444" y="27088"/>
                    <a:pt x="16140" y="26601"/>
                  </a:cubicBezTo>
                  <a:cubicBezTo>
                    <a:pt x="15836" y="26115"/>
                    <a:pt x="15836" y="25112"/>
                    <a:pt x="15867" y="23136"/>
                  </a:cubicBezTo>
                  <a:cubicBezTo>
                    <a:pt x="15927" y="21160"/>
                    <a:pt x="15168" y="19063"/>
                    <a:pt x="15016" y="18577"/>
                  </a:cubicBezTo>
                  <a:cubicBezTo>
                    <a:pt x="14894" y="18091"/>
                    <a:pt x="12949" y="14413"/>
                    <a:pt x="12797" y="14139"/>
                  </a:cubicBezTo>
                  <a:lnTo>
                    <a:pt x="12797" y="14109"/>
                  </a:lnTo>
                  <a:cubicBezTo>
                    <a:pt x="9940" y="6358"/>
                    <a:pt x="12128" y="1525"/>
                    <a:pt x="12219" y="1282"/>
                  </a:cubicBezTo>
                  <a:lnTo>
                    <a:pt x="12219" y="1251"/>
                  </a:lnTo>
                  <a:cubicBezTo>
                    <a:pt x="12280" y="1130"/>
                    <a:pt x="12523" y="309"/>
                    <a:pt x="12432" y="96"/>
                  </a:cubicBezTo>
                  <a:cubicBezTo>
                    <a:pt x="12396" y="53"/>
                    <a:pt x="12330" y="0"/>
                    <a:pt x="122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75050" y="3568675"/>
              <a:ext cx="509150" cy="254375"/>
            </a:xfrm>
            <a:custGeom>
              <a:avLst/>
              <a:gdLst/>
              <a:ahLst/>
              <a:cxnLst/>
              <a:rect l="l" t="t" r="r" b="b"/>
              <a:pathLst>
                <a:path w="20366" h="10175" extrusionOk="0">
                  <a:moveTo>
                    <a:pt x="476" y="1"/>
                  </a:moveTo>
                  <a:cubicBezTo>
                    <a:pt x="469" y="1"/>
                    <a:pt x="462" y="1"/>
                    <a:pt x="456" y="3"/>
                  </a:cubicBezTo>
                  <a:cubicBezTo>
                    <a:pt x="335" y="64"/>
                    <a:pt x="1" y="398"/>
                    <a:pt x="2098" y="1887"/>
                  </a:cubicBezTo>
                  <a:cubicBezTo>
                    <a:pt x="3678" y="3012"/>
                    <a:pt x="4894" y="3346"/>
                    <a:pt x="5350" y="3468"/>
                  </a:cubicBezTo>
                  <a:cubicBezTo>
                    <a:pt x="5441" y="3498"/>
                    <a:pt x="5472" y="3620"/>
                    <a:pt x="5441" y="3711"/>
                  </a:cubicBezTo>
                  <a:cubicBezTo>
                    <a:pt x="5229" y="3954"/>
                    <a:pt x="5016" y="4471"/>
                    <a:pt x="4925" y="4623"/>
                  </a:cubicBezTo>
                  <a:cubicBezTo>
                    <a:pt x="4894" y="4653"/>
                    <a:pt x="4894" y="4714"/>
                    <a:pt x="4925" y="4775"/>
                  </a:cubicBezTo>
                  <a:cubicBezTo>
                    <a:pt x="5137" y="5018"/>
                    <a:pt x="5928" y="5687"/>
                    <a:pt x="6232" y="5900"/>
                  </a:cubicBezTo>
                  <a:cubicBezTo>
                    <a:pt x="6254" y="5933"/>
                    <a:pt x="6285" y="5946"/>
                    <a:pt x="6316" y="5946"/>
                  </a:cubicBezTo>
                  <a:cubicBezTo>
                    <a:pt x="6369" y="5946"/>
                    <a:pt x="6425" y="5908"/>
                    <a:pt x="6444" y="5869"/>
                  </a:cubicBezTo>
                  <a:cubicBezTo>
                    <a:pt x="6505" y="5778"/>
                    <a:pt x="6505" y="5717"/>
                    <a:pt x="6536" y="5626"/>
                  </a:cubicBezTo>
                  <a:cubicBezTo>
                    <a:pt x="6566" y="5474"/>
                    <a:pt x="6292" y="4957"/>
                    <a:pt x="6292" y="4805"/>
                  </a:cubicBezTo>
                  <a:cubicBezTo>
                    <a:pt x="6292" y="4701"/>
                    <a:pt x="6392" y="4654"/>
                    <a:pt x="6474" y="4654"/>
                  </a:cubicBezTo>
                  <a:cubicBezTo>
                    <a:pt x="6512" y="4654"/>
                    <a:pt x="6547" y="4664"/>
                    <a:pt x="6566" y="4684"/>
                  </a:cubicBezTo>
                  <a:cubicBezTo>
                    <a:pt x="6900" y="5079"/>
                    <a:pt x="8329" y="5474"/>
                    <a:pt x="8329" y="5474"/>
                  </a:cubicBezTo>
                  <a:lnTo>
                    <a:pt x="8815" y="5626"/>
                  </a:lnTo>
                  <a:cubicBezTo>
                    <a:pt x="8884" y="5667"/>
                    <a:pt x="8952" y="5683"/>
                    <a:pt x="9013" y="5683"/>
                  </a:cubicBezTo>
                  <a:cubicBezTo>
                    <a:pt x="9086" y="5683"/>
                    <a:pt x="9147" y="5659"/>
                    <a:pt x="9180" y="5626"/>
                  </a:cubicBezTo>
                  <a:cubicBezTo>
                    <a:pt x="9271" y="5626"/>
                    <a:pt x="9302" y="5626"/>
                    <a:pt x="9332" y="5687"/>
                  </a:cubicBezTo>
                  <a:cubicBezTo>
                    <a:pt x="9423" y="5748"/>
                    <a:pt x="9606" y="5839"/>
                    <a:pt x="9606" y="5869"/>
                  </a:cubicBezTo>
                  <a:cubicBezTo>
                    <a:pt x="9697" y="6082"/>
                    <a:pt x="9606" y="6295"/>
                    <a:pt x="9606" y="6295"/>
                  </a:cubicBezTo>
                  <a:cubicBezTo>
                    <a:pt x="9514" y="6629"/>
                    <a:pt x="9606" y="6994"/>
                    <a:pt x="9606" y="7055"/>
                  </a:cubicBezTo>
                  <a:cubicBezTo>
                    <a:pt x="9606" y="7085"/>
                    <a:pt x="8967" y="8422"/>
                    <a:pt x="8846" y="8635"/>
                  </a:cubicBezTo>
                  <a:cubicBezTo>
                    <a:pt x="8754" y="8787"/>
                    <a:pt x="8785" y="8969"/>
                    <a:pt x="8785" y="9061"/>
                  </a:cubicBezTo>
                  <a:cubicBezTo>
                    <a:pt x="8785" y="9091"/>
                    <a:pt x="8785" y="9091"/>
                    <a:pt x="8815" y="9121"/>
                  </a:cubicBezTo>
                  <a:lnTo>
                    <a:pt x="9910" y="10155"/>
                  </a:lnTo>
                  <a:cubicBezTo>
                    <a:pt x="9947" y="10167"/>
                    <a:pt x="9985" y="10175"/>
                    <a:pt x="10021" y="10175"/>
                  </a:cubicBezTo>
                  <a:cubicBezTo>
                    <a:pt x="10071" y="10175"/>
                    <a:pt x="10117" y="10160"/>
                    <a:pt x="10153" y="10124"/>
                  </a:cubicBezTo>
                  <a:cubicBezTo>
                    <a:pt x="10517" y="9517"/>
                    <a:pt x="10062" y="8939"/>
                    <a:pt x="10001" y="8817"/>
                  </a:cubicBezTo>
                  <a:cubicBezTo>
                    <a:pt x="9940" y="8666"/>
                    <a:pt x="10001" y="8666"/>
                    <a:pt x="10001" y="8666"/>
                  </a:cubicBezTo>
                  <a:cubicBezTo>
                    <a:pt x="10761" y="7723"/>
                    <a:pt x="11095" y="6933"/>
                    <a:pt x="11156" y="6811"/>
                  </a:cubicBezTo>
                  <a:cubicBezTo>
                    <a:pt x="11217" y="6751"/>
                    <a:pt x="11277" y="6507"/>
                    <a:pt x="11308" y="6355"/>
                  </a:cubicBezTo>
                  <a:cubicBezTo>
                    <a:pt x="11369" y="6295"/>
                    <a:pt x="11399" y="6234"/>
                    <a:pt x="11460" y="6234"/>
                  </a:cubicBezTo>
                  <a:lnTo>
                    <a:pt x="12128" y="6234"/>
                  </a:lnTo>
                  <a:cubicBezTo>
                    <a:pt x="12189" y="6234"/>
                    <a:pt x="12280" y="6295"/>
                    <a:pt x="12280" y="6355"/>
                  </a:cubicBezTo>
                  <a:cubicBezTo>
                    <a:pt x="12311" y="6538"/>
                    <a:pt x="12341" y="6903"/>
                    <a:pt x="12493" y="7085"/>
                  </a:cubicBezTo>
                  <a:cubicBezTo>
                    <a:pt x="12611" y="7217"/>
                    <a:pt x="12735" y="7271"/>
                    <a:pt x="12857" y="7271"/>
                  </a:cubicBezTo>
                  <a:cubicBezTo>
                    <a:pt x="12987" y="7271"/>
                    <a:pt x="13113" y="7210"/>
                    <a:pt x="13223" y="7115"/>
                  </a:cubicBezTo>
                  <a:cubicBezTo>
                    <a:pt x="13405" y="6963"/>
                    <a:pt x="13314" y="6447"/>
                    <a:pt x="13223" y="6203"/>
                  </a:cubicBezTo>
                  <a:cubicBezTo>
                    <a:pt x="13192" y="6143"/>
                    <a:pt x="13223" y="6051"/>
                    <a:pt x="13314" y="6021"/>
                  </a:cubicBezTo>
                  <a:lnTo>
                    <a:pt x="13527" y="5900"/>
                  </a:lnTo>
                  <a:cubicBezTo>
                    <a:pt x="13543" y="5894"/>
                    <a:pt x="13559" y="5892"/>
                    <a:pt x="13575" y="5892"/>
                  </a:cubicBezTo>
                  <a:cubicBezTo>
                    <a:pt x="13647" y="5892"/>
                    <a:pt x="13709" y="5946"/>
                    <a:pt x="13709" y="6021"/>
                  </a:cubicBezTo>
                  <a:cubicBezTo>
                    <a:pt x="13739" y="6082"/>
                    <a:pt x="13739" y="6264"/>
                    <a:pt x="13831" y="6325"/>
                  </a:cubicBezTo>
                  <a:cubicBezTo>
                    <a:pt x="13884" y="6406"/>
                    <a:pt x="13980" y="6445"/>
                    <a:pt x="14085" y="6445"/>
                  </a:cubicBezTo>
                  <a:cubicBezTo>
                    <a:pt x="14218" y="6445"/>
                    <a:pt x="14367" y="6383"/>
                    <a:pt x="14469" y="6264"/>
                  </a:cubicBezTo>
                  <a:cubicBezTo>
                    <a:pt x="14621" y="6051"/>
                    <a:pt x="14530" y="5748"/>
                    <a:pt x="14438" y="5596"/>
                  </a:cubicBezTo>
                  <a:cubicBezTo>
                    <a:pt x="14438" y="5565"/>
                    <a:pt x="14438" y="5504"/>
                    <a:pt x="14469" y="5444"/>
                  </a:cubicBezTo>
                  <a:cubicBezTo>
                    <a:pt x="14590" y="5352"/>
                    <a:pt x="14864" y="5048"/>
                    <a:pt x="15077" y="4805"/>
                  </a:cubicBezTo>
                  <a:cubicBezTo>
                    <a:pt x="15381" y="4501"/>
                    <a:pt x="15685" y="4289"/>
                    <a:pt x="15685" y="4289"/>
                  </a:cubicBezTo>
                  <a:cubicBezTo>
                    <a:pt x="16414" y="3711"/>
                    <a:pt x="17539" y="3437"/>
                    <a:pt x="17782" y="3407"/>
                  </a:cubicBezTo>
                  <a:lnTo>
                    <a:pt x="17843" y="3407"/>
                  </a:lnTo>
                  <a:cubicBezTo>
                    <a:pt x="18481" y="3681"/>
                    <a:pt x="18967" y="4805"/>
                    <a:pt x="18967" y="4805"/>
                  </a:cubicBezTo>
                  <a:cubicBezTo>
                    <a:pt x="19363" y="5596"/>
                    <a:pt x="19758" y="5869"/>
                    <a:pt x="19910" y="5960"/>
                  </a:cubicBezTo>
                  <a:lnTo>
                    <a:pt x="20031" y="5960"/>
                  </a:lnTo>
                  <a:cubicBezTo>
                    <a:pt x="20244" y="5839"/>
                    <a:pt x="20244" y="5656"/>
                    <a:pt x="20244" y="5656"/>
                  </a:cubicBezTo>
                  <a:cubicBezTo>
                    <a:pt x="20366" y="5383"/>
                    <a:pt x="19636" y="3741"/>
                    <a:pt x="19636" y="3741"/>
                  </a:cubicBezTo>
                  <a:cubicBezTo>
                    <a:pt x="19575" y="3620"/>
                    <a:pt x="19758" y="3103"/>
                    <a:pt x="19788" y="2982"/>
                  </a:cubicBezTo>
                  <a:cubicBezTo>
                    <a:pt x="19849" y="2860"/>
                    <a:pt x="19849" y="2769"/>
                    <a:pt x="19758" y="2647"/>
                  </a:cubicBezTo>
                  <a:cubicBezTo>
                    <a:pt x="19518" y="2248"/>
                    <a:pt x="19092" y="2058"/>
                    <a:pt x="18990" y="2058"/>
                  </a:cubicBezTo>
                  <a:cubicBezTo>
                    <a:pt x="18975" y="2058"/>
                    <a:pt x="18967" y="2062"/>
                    <a:pt x="18967" y="2070"/>
                  </a:cubicBezTo>
                  <a:cubicBezTo>
                    <a:pt x="18715" y="1923"/>
                    <a:pt x="18366" y="1868"/>
                    <a:pt x="17983" y="1868"/>
                  </a:cubicBezTo>
                  <a:cubicBezTo>
                    <a:pt x="16940" y="1868"/>
                    <a:pt x="15648" y="2276"/>
                    <a:pt x="15381" y="2343"/>
                  </a:cubicBezTo>
                  <a:cubicBezTo>
                    <a:pt x="15337" y="2352"/>
                    <a:pt x="15289" y="2356"/>
                    <a:pt x="15235" y="2356"/>
                  </a:cubicBezTo>
                  <a:cubicBezTo>
                    <a:pt x="14916" y="2356"/>
                    <a:pt x="14407" y="2204"/>
                    <a:pt x="13496" y="1918"/>
                  </a:cubicBezTo>
                  <a:cubicBezTo>
                    <a:pt x="12716" y="1672"/>
                    <a:pt x="11821" y="1640"/>
                    <a:pt x="11280" y="1640"/>
                  </a:cubicBezTo>
                  <a:cubicBezTo>
                    <a:pt x="11083" y="1640"/>
                    <a:pt x="10933" y="1644"/>
                    <a:pt x="10852" y="1644"/>
                  </a:cubicBezTo>
                  <a:cubicBezTo>
                    <a:pt x="10842" y="1643"/>
                    <a:pt x="10830" y="1643"/>
                    <a:pt x="10816" y="1643"/>
                  </a:cubicBezTo>
                  <a:cubicBezTo>
                    <a:pt x="10401" y="1643"/>
                    <a:pt x="8233" y="2071"/>
                    <a:pt x="8086" y="2100"/>
                  </a:cubicBezTo>
                  <a:lnTo>
                    <a:pt x="8055" y="2100"/>
                  </a:lnTo>
                  <a:cubicBezTo>
                    <a:pt x="7751" y="2118"/>
                    <a:pt x="7456" y="2126"/>
                    <a:pt x="7171" y="2126"/>
                  </a:cubicBezTo>
                  <a:cubicBezTo>
                    <a:pt x="3115" y="2126"/>
                    <a:pt x="1119" y="420"/>
                    <a:pt x="1034" y="307"/>
                  </a:cubicBezTo>
                  <a:cubicBezTo>
                    <a:pt x="976" y="278"/>
                    <a:pt x="615" y="1"/>
                    <a:pt x="4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2846075" y="3043825"/>
              <a:ext cx="358675" cy="699300"/>
            </a:xfrm>
            <a:custGeom>
              <a:avLst/>
              <a:gdLst/>
              <a:ahLst/>
              <a:cxnLst/>
              <a:rect l="l" t="t" r="r" b="b"/>
              <a:pathLst>
                <a:path w="14347" h="27972" extrusionOk="0">
                  <a:moveTo>
                    <a:pt x="9258" y="1"/>
                  </a:moveTo>
                  <a:cubicBezTo>
                    <a:pt x="9027" y="1"/>
                    <a:pt x="8507" y="437"/>
                    <a:pt x="7660" y="2911"/>
                  </a:cubicBezTo>
                  <a:cubicBezTo>
                    <a:pt x="6809" y="5465"/>
                    <a:pt x="6809" y="7136"/>
                    <a:pt x="6839" y="7775"/>
                  </a:cubicBezTo>
                  <a:cubicBezTo>
                    <a:pt x="6893" y="7883"/>
                    <a:pt x="6778" y="7992"/>
                    <a:pt x="6666" y="7992"/>
                  </a:cubicBezTo>
                  <a:cubicBezTo>
                    <a:pt x="6652" y="7992"/>
                    <a:pt x="6639" y="7991"/>
                    <a:pt x="6626" y="7987"/>
                  </a:cubicBezTo>
                  <a:cubicBezTo>
                    <a:pt x="6201" y="7896"/>
                    <a:pt x="5471" y="7744"/>
                    <a:pt x="5259" y="7714"/>
                  </a:cubicBezTo>
                  <a:cubicBezTo>
                    <a:pt x="5167" y="7714"/>
                    <a:pt x="5107" y="7714"/>
                    <a:pt x="5076" y="7775"/>
                  </a:cubicBezTo>
                  <a:cubicBezTo>
                    <a:pt x="4803" y="8139"/>
                    <a:pt x="4255" y="9477"/>
                    <a:pt x="4073" y="9933"/>
                  </a:cubicBezTo>
                  <a:cubicBezTo>
                    <a:pt x="4043" y="10024"/>
                    <a:pt x="4103" y="10146"/>
                    <a:pt x="4225" y="10176"/>
                  </a:cubicBezTo>
                  <a:cubicBezTo>
                    <a:pt x="4347" y="10237"/>
                    <a:pt x="4468" y="10237"/>
                    <a:pt x="4559" y="10237"/>
                  </a:cubicBezTo>
                  <a:cubicBezTo>
                    <a:pt x="4772" y="10237"/>
                    <a:pt x="5380" y="9659"/>
                    <a:pt x="5562" y="9568"/>
                  </a:cubicBezTo>
                  <a:cubicBezTo>
                    <a:pt x="5583" y="9560"/>
                    <a:pt x="5604" y="9556"/>
                    <a:pt x="5624" y="9556"/>
                  </a:cubicBezTo>
                  <a:cubicBezTo>
                    <a:pt x="5751" y="9556"/>
                    <a:pt x="5854" y="9710"/>
                    <a:pt x="5775" y="9842"/>
                  </a:cubicBezTo>
                  <a:cubicBezTo>
                    <a:pt x="5441" y="10450"/>
                    <a:pt x="5441" y="12425"/>
                    <a:pt x="5441" y="12425"/>
                  </a:cubicBezTo>
                  <a:lnTo>
                    <a:pt x="5441" y="13124"/>
                  </a:lnTo>
                  <a:cubicBezTo>
                    <a:pt x="5441" y="13367"/>
                    <a:pt x="5532" y="13519"/>
                    <a:pt x="5593" y="13641"/>
                  </a:cubicBezTo>
                  <a:cubicBezTo>
                    <a:pt x="5684" y="13671"/>
                    <a:pt x="5684" y="13763"/>
                    <a:pt x="5623" y="13823"/>
                  </a:cubicBezTo>
                  <a:cubicBezTo>
                    <a:pt x="5562" y="13975"/>
                    <a:pt x="5532" y="14249"/>
                    <a:pt x="5471" y="14249"/>
                  </a:cubicBezTo>
                  <a:cubicBezTo>
                    <a:pt x="5259" y="14401"/>
                    <a:pt x="4955" y="14401"/>
                    <a:pt x="4955" y="14401"/>
                  </a:cubicBezTo>
                  <a:cubicBezTo>
                    <a:pt x="4468" y="14401"/>
                    <a:pt x="4043" y="14705"/>
                    <a:pt x="3951" y="14705"/>
                  </a:cubicBezTo>
                  <a:cubicBezTo>
                    <a:pt x="3921" y="14705"/>
                    <a:pt x="1945" y="14401"/>
                    <a:pt x="1611" y="14340"/>
                  </a:cubicBezTo>
                  <a:cubicBezTo>
                    <a:pt x="1547" y="14316"/>
                    <a:pt x="1485" y="14307"/>
                    <a:pt x="1426" y="14307"/>
                  </a:cubicBezTo>
                  <a:cubicBezTo>
                    <a:pt x="1262" y="14307"/>
                    <a:pt x="1123" y="14379"/>
                    <a:pt x="1034" y="14401"/>
                  </a:cubicBezTo>
                  <a:cubicBezTo>
                    <a:pt x="1003" y="14401"/>
                    <a:pt x="973" y="14431"/>
                    <a:pt x="973" y="14492"/>
                  </a:cubicBezTo>
                  <a:lnTo>
                    <a:pt x="61" y="16346"/>
                  </a:lnTo>
                  <a:cubicBezTo>
                    <a:pt x="0" y="16468"/>
                    <a:pt x="61" y="16559"/>
                    <a:pt x="152" y="16589"/>
                  </a:cubicBezTo>
                  <a:cubicBezTo>
                    <a:pt x="298" y="16635"/>
                    <a:pt x="434" y="16655"/>
                    <a:pt x="561" y="16655"/>
                  </a:cubicBezTo>
                  <a:cubicBezTo>
                    <a:pt x="1279" y="16655"/>
                    <a:pt x="1690" y="16024"/>
                    <a:pt x="1793" y="15921"/>
                  </a:cubicBezTo>
                  <a:cubicBezTo>
                    <a:pt x="1874" y="15840"/>
                    <a:pt x="1915" y="15826"/>
                    <a:pt x="1933" y="15826"/>
                  </a:cubicBezTo>
                  <a:cubicBezTo>
                    <a:pt x="1942" y="15826"/>
                    <a:pt x="1945" y="15830"/>
                    <a:pt x="1945" y="15830"/>
                  </a:cubicBezTo>
                  <a:cubicBezTo>
                    <a:pt x="3465" y="16468"/>
                    <a:pt x="4651" y="16589"/>
                    <a:pt x="4833" y="16650"/>
                  </a:cubicBezTo>
                  <a:lnTo>
                    <a:pt x="5532" y="16650"/>
                  </a:lnTo>
                  <a:cubicBezTo>
                    <a:pt x="5593" y="16650"/>
                    <a:pt x="5684" y="16711"/>
                    <a:pt x="5714" y="16802"/>
                  </a:cubicBezTo>
                  <a:cubicBezTo>
                    <a:pt x="5775" y="17015"/>
                    <a:pt x="5897" y="17440"/>
                    <a:pt x="5988" y="17623"/>
                  </a:cubicBezTo>
                  <a:cubicBezTo>
                    <a:pt x="6018" y="17714"/>
                    <a:pt x="5988" y="17805"/>
                    <a:pt x="5897" y="17866"/>
                  </a:cubicBezTo>
                  <a:cubicBezTo>
                    <a:pt x="5684" y="17988"/>
                    <a:pt x="5259" y="18170"/>
                    <a:pt x="5076" y="18413"/>
                  </a:cubicBezTo>
                  <a:cubicBezTo>
                    <a:pt x="4803" y="18808"/>
                    <a:pt x="4955" y="19143"/>
                    <a:pt x="5289" y="19386"/>
                  </a:cubicBezTo>
                  <a:cubicBezTo>
                    <a:pt x="5334" y="19411"/>
                    <a:pt x="5389" y="19422"/>
                    <a:pt x="5449" y="19422"/>
                  </a:cubicBezTo>
                  <a:cubicBezTo>
                    <a:pt x="5755" y="19422"/>
                    <a:pt x="6221" y="19143"/>
                    <a:pt x="6474" y="18991"/>
                  </a:cubicBezTo>
                  <a:cubicBezTo>
                    <a:pt x="6497" y="18980"/>
                    <a:pt x="6527" y="18972"/>
                    <a:pt x="6561" y="18972"/>
                  </a:cubicBezTo>
                  <a:cubicBezTo>
                    <a:pt x="6620" y="18972"/>
                    <a:pt x="6690" y="18994"/>
                    <a:pt x="6748" y="19051"/>
                  </a:cubicBezTo>
                  <a:cubicBezTo>
                    <a:pt x="6778" y="19112"/>
                    <a:pt x="6839" y="19203"/>
                    <a:pt x="6930" y="19264"/>
                  </a:cubicBezTo>
                  <a:cubicBezTo>
                    <a:pt x="6991" y="19386"/>
                    <a:pt x="6961" y="19538"/>
                    <a:pt x="6839" y="19568"/>
                  </a:cubicBezTo>
                  <a:cubicBezTo>
                    <a:pt x="6687" y="19659"/>
                    <a:pt x="6535" y="19720"/>
                    <a:pt x="6474" y="19842"/>
                  </a:cubicBezTo>
                  <a:cubicBezTo>
                    <a:pt x="6292" y="20055"/>
                    <a:pt x="6474" y="20480"/>
                    <a:pt x="6809" y="20632"/>
                  </a:cubicBezTo>
                  <a:cubicBezTo>
                    <a:pt x="6856" y="20653"/>
                    <a:pt x="6906" y="20662"/>
                    <a:pt x="6958" y="20662"/>
                  </a:cubicBezTo>
                  <a:cubicBezTo>
                    <a:pt x="7202" y="20662"/>
                    <a:pt x="7473" y="20454"/>
                    <a:pt x="7599" y="20328"/>
                  </a:cubicBezTo>
                  <a:cubicBezTo>
                    <a:pt x="7652" y="20292"/>
                    <a:pt x="7695" y="20278"/>
                    <a:pt x="7740" y="20278"/>
                  </a:cubicBezTo>
                  <a:cubicBezTo>
                    <a:pt x="7772" y="20278"/>
                    <a:pt x="7804" y="20285"/>
                    <a:pt x="7842" y="20298"/>
                  </a:cubicBezTo>
                  <a:cubicBezTo>
                    <a:pt x="8055" y="20389"/>
                    <a:pt x="8511" y="20632"/>
                    <a:pt x="8936" y="20814"/>
                  </a:cubicBezTo>
                  <a:cubicBezTo>
                    <a:pt x="9514" y="21088"/>
                    <a:pt x="9879" y="21422"/>
                    <a:pt x="9879" y="21422"/>
                  </a:cubicBezTo>
                  <a:cubicBezTo>
                    <a:pt x="10912" y="22182"/>
                    <a:pt x="11702" y="23520"/>
                    <a:pt x="11854" y="23824"/>
                  </a:cubicBezTo>
                  <a:cubicBezTo>
                    <a:pt x="11915" y="23854"/>
                    <a:pt x="11915" y="23915"/>
                    <a:pt x="11915" y="23945"/>
                  </a:cubicBezTo>
                  <a:cubicBezTo>
                    <a:pt x="11794" y="24857"/>
                    <a:pt x="10487" y="25951"/>
                    <a:pt x="10487" y="25951"/>
                  </a:cubicBezTo>
                  <a:cubicBezTo>
                    <a:pt x="9635" y="26833"/>
                    <a:pt x="9423" y="27410"/>
                    <a:pt x="9392" y="27623"/>
                  </a:cubicBezTo>
                  <a:cubicBezTo>
                    <a:pt x="9392" y="27653"/>
                    <a:pt x="9392" y="27745"/>
                    <a:pt x="9423" y="27775"/>
                  </a:cubicBezTo>
                  <a:cubicBezTo>
                    <a:pt x="9569" y="27939"/>
                    <a:pt x="9725" y="27972"/>
                    <a:pt x="9828" y="27972"/>
                  </a:cubicBezTo>
                  <a:cubicBezTo>
                    <a:pt x="9896" y="27972"/>
                    <a:pt x="9939" y="27957"/>
                    <a:pt x="9939" y="27957"/>
                  </a:cubicBezTo>
                  <a:cubicBezTo>
                    <a:pt x="9946" y="27958"/>
                    <a:pt x="9954" y="27959"/>
                    <a:pt x="9962" y="27959"/>
                  </a:cubicBezTo>
                  <a:cubicBezTo>
                    <a:pt x="10374" y="27959"/>
                    <a:pt x="12158" y="26438"/>
                    <a:pt x="12158" y="26438"/>
                  </a:cubicBezTo>
                  <a:cubicBezTo>
                    <a:pt x="12241" y="26368"/>
                    <a:pt x="12443" y="26350"/>
                    <a:pt x="12651" y="26350"/>
                  </a:cubicBezTo>
                  <a:cubicBezTo>
                    <a:pt x="12900" y="26350"/>
                    <a:pt x="13156" y="26377"/>
                    <a:pt x="13222" y="26377"/>
                  </a:cubicBezTo>
                  <a:cubicBezTo>
                    <a:pt x="13405" y="26377"/>
                    <a:pt x="13557" y="26286"/>
                    <a:pt x="13648" y="26194"/>
                  </a:cubicBezTo>
                  <a:cubicBezTo>
                    <a:pt x="14164" y="25678"/>
                    <a:pt x="14195" y="24918"/>
                    <a:pt x="14043" y="24918"/>
                  </a:cubicBezTo>
                  <a:cubicBezTo>
                    <a:pt x="14347" y="23489"/>
                    <a:pt x="12523" y="20754"/>
                    <a:pt x="12280" y="20358"/>
                  </a:cubicBezTo>
                  <a:cubicBezTo>
                    <a:pt x="12006" y="19994"/>
                    <a:pt x="12006" y="19234"/>
                    <a:pt x="12067" y="17714"/>
                  </a:cubicBezTo>
                  <a:cubicBezTo>
                    <a:pt x="12098" y="16194"/>
                    <a:pt x="11490" y="14583"/>
                    <a:pt x="11368" y="14219"/>
                  </a:cubicBezTo>
                  <a:cubicBezTo>
                    <a:pt x="11246" y="13823"/>
                    <a:pt x="9787" y="10997"/>
                    <a:pt x="9666" y="10784"/>
                  </a:cubicBezTo>
                  <a:lnTo>
                    <a:pt x="9666" y="10753"/>
                  </a:lnTo>
                  <a:cubicBezTo>
                    <a:pt x="7508" y="4826"/>
                    <a:pt x="9180" y="1148"/>
                    <a:pt x="9240" y="936"/>
                  </a:cubicBezTo>
                  <a:cubicBezTo>
                    <a:pt x="9271" y="844"/>
                    <a:pt x="9484" y="237"/>
                    <a:pt x="9392" y="85"/>
                  </a:cubicBezTo>
                  <a:cubicBezTo>
                    <a:pt x="9377" y="47"/>
                    <a:pt x="9333" y="1"/>
                    <a:pt x="92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5061150" y="272625"/>
              <a:ext cx="857175" cy="882500"/>
            </a:xfrm>
            <a:custGeom>
              <a:avLst/>
              <a:gdLst/>
              <a:ahLst/>
              <a:cxnLst/>
              <a:rect l="l" t="t" r="r" b="b"/>
              <a:pathLst>
                <a:path w="34287" h="35300" extrusionOk="0">
                  <a:moveTo>
                    <a:pt x="1128" y="1"/>
                  </a:moveTo>
                  <a:cubicBezTo>
                    <a:pt x="968" y="1"/>
                    <a:pt x="801" y="55"/>
                    <a:pt x="639" y="202"/>
                  </a:cubicBezTo>
                  <a:cubicBezTo>
                    <a:pt x="1" y="779"/>
                    <a:pt x="639" y="3332"/>
                    <a:pt x="1581" y="4852"/>
                  </a:cubicBezTo>
                  <a:cubicBezTo>
                    <a:pt x="2493" y="6372"/>
                    <a:pt x="6171" y="10840"/>
                    <a:pt x="10548" y="12876"/>
                  </a:cubicBezTo>
                  <a:cubicBezTo>
                    <a:pt x="10548" y="12876"/>
                    <a:pt x="10244" y="13120"/>
                    <a:pt x="9697" y="13363"/>
                  </a:cubicBezTo>
                  <a:cubicBezTo>
                    <a:pt x="9180" y="13576"/>
                    <a:pt x="9028" y="14335"/>
                    <a:pt x="9332" y="14883"/>
                  </a:cubicBezTo>
                  <a:cubicBezTo>
                    <a:pt x="9636" y="15399"/>
                    <a:pt x="10943" y="17466"/>
                    <a:pt x="11642" y="17466"/>
                  </a:cubicBezTo>
                  <a:cubicBezTo>
                    <a:pt x="12311" y="17466"/>
                    <a:pt x="12220" y="16463"/>
                    <a:pt x="12220" y="16463"/>
                  </a:cubicBezTo>
                  <a:cubicBezTo>
                    <a:pt x="12220" y="16463"/>
                    <a:pt x="13433" y="15916"/>
                    <a:pt x="13944" y="15916"/>
                  </a:cubicBezTo>
                  <a:cubicBezTo>
                    <a:pt x="14011" y="15916"/>
                    <a:pt x="14066" y="15925"/>
                    <a:pt x="14104" y="15946"/>
                  </a:cubicBezTo>
                  <a:cubicBezTo>
                    <a:pt x="14438" y="16129"/>
                    <a:pt x="15259" y="16372"/>
                    <a:pt x="15928" y="17527"/>
                  </a:cubicBezTo>
                  <a:cubicBezTo>
                    <a:pt x="16353" y="18256"/>
                    <a:pt x="13648" y="19655"/>
                    <a:pt x="13344" y="20019"/>
                  </a:cubicBezTo>
                  <a:cubicBezTo>
                    <a:pt x="12979" y="20506"/>
                    <a:pt x="12220" y="20931"/>
                    <a:pt x="12979" y="22086"/>
                  </a:cubicBezTo>
                  <a:cubicBezTo>
                    <a:pt x="13891" y="23527"/>
                    <a:pt x="14234" y="23972"/>
                    <a:pt x="14613" y="23972"/>
                  </a:cubicBezTo>
                  <a:cubicBezTo>
                    <a:pt x="14626" y="23972"/>
                    <a:pt x="14638" y="23972"/>
                    <a:pt x="14651" y="23971"/>
                  </a:cubicBezTo>
                  <a:cubicBezTo>
                    <a:pt x="15016" y="23971"/>
                    <a:pt x="15685" y="23819"/>
                    <a:pt x="15563" y="23150"/>
                  </a:cubicBezTo>
                  <a:cubicBezTo>
                    <a:pt x="15442" y="22512"/>
                    <a:pt x="15350" y="21661"/>
                    <a:pt x="15958" y="21326"/>
                  </a:cubicBezTo>
                  <a:cubicBezTo>
                    <a:pt x="16597" y="20992"/>
                    <a:pt x="17569" y="20840"/>
                    <a:pt x="18177" y="20506"/>
                  </a:cubicBezTo>
                  <a:lnTo>
                    <a:pt x="18603" y="20658"/>
                  </a:lnTo>
                  <a:lnTo>
                    <a:pt x="19636" y="22056"/>
                  </a:lnTo>
                  <a:cubicBezTo>
                    <a:pt x="19636" y="22056"/>
                    <a:pt x="18116" y="24427"/>
                    <a:pt x="18025" y="24579"/>
                  </a:cubicBezTo>
                  <a:cubicBezTo>
                    <a:pt x="17934" y="24731"/>
                    <a:pt x="16475" y="25521"/>
                    <a:pt x="16597" y="26038"/>
                  </a:cubicBezTo>
                  <a:cubicBezTo>
                    <a:pt x="16688" y="26585"/>
                    <a:pt x="17904" y="28530"/>
                    <a:pt x="19089" y="28865"/>
                  </a:cubicBezTo>
                  <a:cubicBezTo>
                    <a:pt x="19089" y="28865"/>
                    <a:pt x="19819" y="28469"/>
                    <a:pt x="19727" y="27436"/>
                  </a:cubicBezTo>
                  <a:lnTo>
                    <a:pt x="20730" y="26007"/>
                  </a:lnTo>
                  <a:lnTo>
                    <a:pt x="20730" y="26007"/>
                  </a:lnTo>
                  <a:cubicBezTo>
                    <a:pt x="20730" y="26008"/>
                    <a:pt x="20548" y="27284"/>
                    <a:pt x="20457" y="27679"/>
                  </a:cubicBezTo>
                  <a:cubicBezTo>
                    <a:pt x="20396" y="28044"/>
                    <a:pt x="19940" y="29989"/>
                    <a:pt x="19849" y="30324"/>
                  </a:cubicBezTo>
                  <a:cubicBezTo>
                    <a:pt x="19758" y="30688"/>
                    <a:pt x="19545" y="31570"/>
                    <a:pt x="20122" y="32512"/>
                  </a:cubicBezTo>
                  <a:cubicBezTo>
                    <a:pt x="20700" y="33454"/>
                    <a:pt x="21399" y="33910"/>
                    <a:pt x="21399" y="33910"/>
                  </a:cubicBezTo>
                  <a:cubicBezTo>
                    <a:pt x="21399" y="33910"/>
                    <a:pt x="21441" y="33917"/>
                    <a:pt x="21503" y="33917"/>
                  </a:cubicBezTo>
                  <a:cubicBezTo>
                    <a:pt x="21728" y="33917"/>
                    <a:pt x="22221" y="33824"/>
                    <a:pt x="22007" y="32968"/>
                  </a:cubicBezTo>
                  <a:cubicBezTo>
                    <a:pt x="21764" y="31843"/>
                    <a:pt x="21399" y="31752"/>
                    <a:pt x="21855" y="30931"/>
                  </a:cubicBezTo>
                  <a:cubicBezTo>
                    <a:pt x="22311" y="30141"/>
                    <a:pt x="22311" y="29564"/>
                    <a:pt x="23010" y="29412"/>
                  </a:cubicBezTo>
                  <a:cubicBezTo>
                    <a:pt x="23010" y="29412"/>
                    <a:pt x="23740" y="30293"/>
                    <a:pt x="25806" y="31175"/>
                  </a:cubicBezTo>
                  <a:lnTo>
                    <a:pt x="27782" y="33454"/>
                  </a:lnTo>
                  <a:cubicBezTo>
                    <a:pt x="27782" y="33454"/>
                    <a:pt x="28481" y="34792"/>
                    <a:pt x="28664" y="34822"/>
                  </a:cubicBezTo>
                  <a:cubicBezTo>
                    <a:pt x="28664" y="34822"/>
                    <a:pt x="28888" y="35005"/>
                    <a:pt x="29135" y="35005"/>
                  </a:cubicBezTo>
                  <a:cubicBezTo>
                    <a:pt x="29190" y="35005"/>
                    <a:pt x="29247" y="34996"/>
                    <a:pt x="29302" y="34974"/>
                  </a:cubicBezTo>
                  <a:cubicBezTo>
                    <a:pt x="29302" y="34974"/>
                    <a:pt x="29418" y="35300"/>
                    <a:pt x="29712" y="35300"/>
                  </a:cubicBezTo>
                  <a:cubicBezTo>
                    <a:pt x="29754" y="35300"/>
                    <a:pt x="29800" y="35293"/>
                    <a:pt x="29849" y="35278"/>
                  </a:cubicBezTo>
                  <a:cubicBezTo>
                    <a:pt x="30183" y="35156"/>
                    <a:pt x="30822" y="34974"/>
                    <a:pt x="31035" y="33971"/>
                  </a:cubicBezTo>
                  <a:cubicBezTo>
                    <a:pt x="31217" y="32998"/>
                    <a:pt x="30913" y="32056"/>
                    <a:pt x="31065" y="31327"/>
                  </a:cubicBezTo>
                  <a:cubicBezTo>
                    <a:pt x="31065" y="31327"/>
                    <a:pt x="31095" y="30567"/>
                    <a:pt x="30487" y="29837"/>
                  </a:cubicBezTo>
                  <a:cubicBezTo>
                    <a:pt x="29880" y="29108"/>
                    <a:pt x="29576" y="28925"/>
                    <a:pt x="28816" y="28773"/>
                  </a:cubicBezTo>
                  <a:cubicBezTo>
                    <a:pt x="28816" y="28773"/>
                    <a:pt x="29089" y="27436"/>
                    <a:pt x="28785" y="27041"/>
                  </a:cubicBezTo>
                  <a:cubicBezTo>
                    <a:pt x="28451" y="26615"/>
                    <a:pt x="27113" y="26433"/>
                    <a:pt x="27113" y="26433"/>
                  </a:cubicBezTo>
                  <a:lnTo>
                    <a:pt x="27144" y="25886"/>
                  </a:lnTo>
                  <a:cubicBezTo>
                    <a:pt x="27144" y="25886"/>
                    <a:pt x="28512" y="25551"/>
                    <a:pt x="28451" y="25004"/>
                  </a:cubicBezTo>
                  <a:cubicBezTo>
                    <a:pt x="28390" y="24488"/>
                    <a:pt x="27691" y="23849"/>
                    <a:pt x="27691" y="23849"/>
                  </a:cubicBezTo>
                  <a:lnTo>
                    <a:pt x="28056" y="22937"/>
                  </a:lnTo>
                  <a:cubicBezTo>
                    <a:pt x="28056" y="22937"/>
                    <a:pt x="29225" y="23898"/>
                    <a:pt x="30577" y="23898"/>
                  </a:cubicBezTo>
                  <a:cubicBezTo>
                    <a:pt x="30856" y="23898"/>
                    <a:pt x="31144" y="23857"/>
                    <a:pt x="31430" y="23758"/>
                  </a:cubicBezTo>
                  <a:cubicBezTo>
                    <a:pt x="31551" y="23728"/>
                    <a:pt x="32433" y="23150"/>
                    <a:pt x="31339" y="22330"/>
                  </a:cubicBezTo>
                  <a:lnTo>
                    <a:pt x="31339" y="22330"/>
                  </a:lnTo>
                  <a:cubicBezTo>
                    <a:pt x="31339" y="22330"/>
                    <a:pt x="31348" y="22330"/>
                    <a:pt x="31365" y="22330"/>
                  </a:cubicBezTo>
                  <a:cubicBezTo>
                    <a:pt x="31548" y="22330"/>
                    <a:pt x="32609" y="22304"/>
                    <a:pt x="32858" y="21722"/>
                  </a:cubicBezTo>
                  <a:cubicBezTo>
                    <a:pt x="32949" y="21418"/>
                    <a:pt x="32311" y="20415"/>
                    <a:pt x="32311" y="20415"/>
                  </a:cubicBezTo>
                  <a:cubicBezTo>
                    <a:pt x="32311" y="20415"/>
                    <a:pt x="34226" y="19776"/>
                    <a:pt x="34256" y="19381"/>
                  </a:cubicBezTo>
                  <a:cubicBezTo>
                    <a:pt x="34287" y="19016"/>
                    <a:pt x="34135" y="18469"/>
                    <a:pt x="33345" y="18165"/>
                  </a:cubicBezTo>
                  <a:cubicBezTo>
                    <a:pt x="32554" y="17831"/>
                    <a:pt x="31490" y="17497"/>
                    <a:pt x="31490" y="17497"/>
                  </a:cubicBezTo>
                  <a:cubicBezTo>
                    <a:pt x="31490" y="17497"/>
                    <a:pt x="33801" y="17223"/>
                    <a:pt x="33983" y="16402"/>
                  </a:cubicBezTo>
                  <a:cubicBezTo>
                    <a:pt x="34074" y="16098"/>
                    <a:pt x="33679" y="15673"/>
                    <a:pt x="33405" y="15339"/>
                  </a:cubicBezTo>
                  <a:cubicBezTo>
                    <a:pt x="32949" y="14761"/>
                    <a:pt x="32433" y="14305"/>
                    <a:pt x="32433" y="14305"/>
                  </a:cubicBezTo>
                  <a:cubicBezTo>
                    <a:pt x="32433" y="14305"/>
                    <a:pt x="33770" y="12147"/>
                    <a:pt x="33709" y="11995"/>
                  </a:cubicBezTo>
                  <a:cubicBezTo>
                    <a:pt x="33683" y="11862"/>
                    <a:pt x="33890" y="11096"/>
                    <a:pt x="32934" y="11096"/>
                  </a:cubicBezTo>
                  <a:cubicBezTo>
                    <a:pt x="32801" y="11096"/>
                    <a:pt x="32645" y="11111"/>
                    <a:pt x="32463" y="11144"/>
                  </a:cubicBezTo>
                  <a:cubicBezTo>
                    <a:pt x="32463" y="11144"/>
                    <a:pt x="30351" y="11891"/>
                    <a:pt x="29494" y="11891"/>
                  </a:cubicBezTo>
                  <a:cubicBezTo>
                    <a:pt x="29420" y="11891"/>
                    <a:pt x="29355" y="11885"/>
                    <a:pt x="29302" y="11873"/>
                  </a:cubicBezTo>
                  <a:cubicBezTo>
                    <a:pt x="29302" y="11873"/>
                    <a:pt x="31369" y="9138"/>
                    <a:pt x="30031" y="7527"/>
                  </a:cubicBezTo>
                  <a:cubicBezTo>
                    <a:pt x="29871" y="7331"/>
                    <a:pt x="29679" y="7252"/>
                    <a:pt x="29472" y="7252"/>
                  </a:cubicBezTo>
                  <a:cubicBezTo>
                    <a:pt x="28622" y="7252"/>
                    <a:pt x="27539" y="8591"/>
                    <a:pt x="27539" y="8591"/>
                  </a:cubicBezTo>
                  <a:cubicBezTo>
                    <a:pt x="27539" y="8591"/>
                    <a:pt x="28785" y="5399"/>
                    <a:pt x="27417" y="4700"/>
                  </a:cubicBezTo>
                  <a:cubicBezTo>
                    <a:pt x="27258" y="4615"/>
                    <a:pt x="27093" y="4578"/>
                    <a:pt x="26926" y="4578"/>
                  </a:cubicBezTo>
                  <a:cubicBezTo>
                    <a:pt x="25656" y="4578"/>
                    <a:pt x="24256" y="6737"/>
                    <a:pt x="24256" y="6737"/>
                  </a:cubicBezTo>
                  <a:cubicBezTo>
                    <a:pt x="24256" y="6737"/>
                    <a:pt x="23831" y="7770"/>
                    <a:pt x="23496" y="7770"/>
                  </a:cubicBezTo>
                  <a:cubicBezTo>
                    <a:pt x="23496" y="7770"/>
                    <a:pt x="22543" y="6280"/>
                    <a:pt x="21786" y="6280"/>
                  </a:cubicBezTo>
                  <a:cubicBezTo>
                    <a:pt x="21779" y="6280"/>
                    <a:pt x="21771" y="6280"/>
                    <a:pt x="21764" y="6281"/>
                  </a:cubicBezTo>
                  <a:cubicBezTo>
                    <a:pt x="20943" y="6372"/>
                    <a:pt x="20153" y="8803"/>
                    <a:pt x="20092" y="8803"/>
                  </a:cubicBezTo>
                  <a:cubicBezTo>
                    <a:pt x="20003" y="8803"/>
                    <a:pt x="18653" y="7221"/>
                    <a:pt x="18230" y="7221"/>
                  </a:cubicBezTo>
                  <a:cubicBezTo>
                    <a:pt x="18222" y="7221"/>
                    <a:pt x="18215" y="7222"/>
                    <a:pt x="18208" y="7223"/>
                  </a:cubicBezTo>
                  <a:cubicBezTo>
                    <a:pt x="17812" y="7284"/>
                    <a:pt x="17204" y="7892"/>
                    <a:pt x="17053" y="8348"/>
                  </a:cubicBezTo>
                  <a:cubicBezTo>
                    <a:pt x="17053" y="8348"/>
                    <a:pt x="16584" y="7796"/>
                    <a:pt x="15988" y="7796"/>
                  </a:cubicBezTo>
                  <a:cubicBezTo>
                    <a:pt x="15958" y="7796"/>
                    <a:pt x="15928" y="7798"/>
                    <a:pt x="15897" y="7800"/>
                  </a:cubicBezTo>
                  <a:cubicBezTo>
                    <a:pt x="15259" y="7922"/>
                    <a:pt x="14530" y="8895"/>
                    <a:pt x="14530" y="8895"/>
                  </a:cubicBezTo>
                  <a:cubicBezTo>
                    <a:pt x="14530" y="8895"/>
                    <a:pt x="14013" y="7831"/>
                    <a:pt x="13344" y="7831"/>
                  </a:cubicBezTo>
                  <a:cubicBezTo>
                    <a:pt x="12706" y="7831"/>
                    <a:pt x="12372" y="8712"/>
                    <a:pt x="12372" y="8712"/>
                  </a:cubicBezTo>
                  <a:cubicBezTo>
                    <a:pt x="12372" y="8712"/>
                    <a:pt x="12250" y="8044"/>
                    <a:pt x="11824" y="7892"/>
                  </a:cubicBezTo>
                  <a:cubicBezTo>
                    <a:pt x="11779" y="7877"/>
                    <a:pt x="11734" y="7870"/>
                    <a:pt x="11687" y="7870"/>
                  </a:cubicBezTo>
                  <a:cubicBezTo>
                    <a:pt x="11291" y="7870"/>
                    <a:pt x="10850" y="8356"/>
                    <a:pt x="10526" y="8356"/>
                  </a:cubicBezTo>
                  <a:cubicBezTo>
                    <a:pt x="10502" y="8356"/>
                    <a:pt x="10479" y="8353"/>
                    <a:pt x="10457" y="8348"/>
                  </a:cubicBezTo>
                  <a:cubicBezTo>
                    <a:pt x="10457" y="8348"/>
                    <a:pt x="10730" y="7588"/>
                    <a:pt x="10213" y="7162"/>
                  </a:cubicBezTo>
                  <a:cubicBezTo>
                    <a:pt x="9749" y="6891"/>
                    <a:pt x="8743" y="6842"/>
                    <a:pt x="8073" y="6842"/>
                  </a:cubicBezTo>
                  <a:cubicBezTo>
                    <a:pt x="7690" y="6842"/>
                    <a:pt x="7417" y="6858"/>
                    <a:pt x="7417" y="6858"/>
                  </a:cubicBezTo>
                  <a:cubicBezTo>
                    <a:pt x="7356" y="6706"/>
                    <a:pt x="4529" y="4487"/>
                    <a:pt x="2007" y="475"/>
                  </a:cubicBezTo>
                  <a:cubicBezTo>
                    <a:pt x="2007" y="475"/>
                    <a:pt x="1600" y="1"/>
                    <a:pt x="1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3604425" y="3241125"/>
              <a:ext cx="964350" cy="873375"/>
            </a:xfrm>
            <a:custGeom>
              <a:avLst/>
              <a:gdLst/>
              <a:ahLst/>
              <a:cxnLst/>
              <a:rect l="l" t="t" r="r" b="b"/>
              <a:pathLst>
                <a:path w="38574" h="34935" extrusionOk="0">
                  <a:moveTo>
                    <a:pt x="21774" y="0"/>
                  </a:moveTo>
                  <a:cubicBezTo>
                    <a:pt x="21372" y="0"/>
                    <a:pt x="20909" y="166"/>
                    <a:pt x="20548" y="916"/>
                  </a:cubicBezTo>
                  <a:cubicBezTo>
                    <a:pt x="20184" y="1767"/>
                    <a:pt x="19758" y="2861"/>
                    <a:pt x="19758" y="2861"/>
                  </a:cubicBezTo>
                  <a:cubicBezTo>
                    <a:pt x="19758" y="2861"/>
                    <a:pt x="19515" y="430"/>
                    <a:pt x="18664" y="217"/>
                  </a:cubicBezTo>
                  <a:cubicBezTo>
                    <a:pt x="18627" y="208"/>
                    <a:pt x="18590" y="204"/>
                    <a:pt x="18553" y="204"/>
                  </a:cubicBezTo>
                  <a:cubicBezTo>
                    <a:pt x="18220" y="204"/>
                    <a:pt x="17864" y="545"/>
                    <a:pt x="17509" y="764"/>
                  </a:cubicBezTo>
                  <a:cubicBezTo>
                    <a:pt x="16901" y="1220"/>
                    <a:pt x="16384" y="1767"/>
                    <a:pt x="16384" y="1767"/>
                  </a:cubicBezTo>
                  <a:cubicBezTo>
                    <a:pt x="16384" y="1767"/>
                    <a:pt x="14267" y="365"/>
                    <a:pt x="14002" y="365"/>
                  </a:cubicBezTo>
                  <a:cubicBezTo>
                    <a:pt x="13994" y="365"/>
                    <a:pt x="13988" y="366"/>
                    <a:pt x="13983" y="369"/>
                  </a:cubicBezTo>
                  <a:cubicBezTo>
                    <a:pt x="13975" y="371"/>
                    <a:pt x="13963" y="371"/>
                    <a:pt x="13950" y="371"/>
                  </a:cubicBezTo>
                  <a:cubicBezTo>
                    <a:pt x="13903" y="371"/>
                    <a:pt x="13829" y="363"/>
                    <a:pt x="13742" y="363"/>
                  </a:cubicBezTo>
                  <a:cubicBezTo>
                    <a:pt x="13405" y="363"/>
                    <a:pt x="12881" y="483"/>
                    <a:pt x="13041" y="1646"/>
                  </a:cubicBezTo>
                  <a:cubicBezTo>
                    <a:pt x="13041" y="1646"/>
                    <a:pt x="13861" y="4351"/>
                    <a:pt x="13709" y="4989"/>
                  </a:cubicBezTo>
                  <a:cubicBezTo>
                    <a:pt x="13709" y="4989"/>
                    <a:pt x="12048" y="3653"/>
                    <a:pt x="10493" y="3653"/>
                  </a:cubicBezTo>
                  <a:cubicBezTo>
                    <a:pt x="10030" y="3653"/>
                    <a:pt x="9578" y="3771"/>
                    <a:pt x="9180" y="4077"/>
                  </a:cubicBezTo>
                  <a:cubicBezTo>
                    <a:pt x="8086" y="4928"/>
                    <a:pt x="10214" y="6752"/>
                    <a:pt x="10214" y="6752"/>
                  </a:cubicBezTo>
                  <a:cubicBezTo>
                    <a:pt x="10214" y="6752"/>
                    <a:pt x="8728" y="6104"/>
                    <a:pt x="7503" y="6104"/>
                  </a:cubicBezTo>
                  <a:cubicBezTo>
                    <a:pt x="6891" y="6104"/>
                    <a:pt x="6344" y="6266"/>
                    <a:pt x="6080" y="6752"/>
                  </a:cubicBezTo>
                  <a:cubicBezTo>
                    <a:pt x="5290" y="8181"/>
                    <a:pt x="8117" y="10156"/>
                    <a:pt x="8117" y="10156"/>
                  </a:cubicBezTo>
                  <a:cubicBezTo>
                    <a:pt x="8117" y="10156"/>
                    <a:pt x="9180" y="10612"/>
                    <a:pt x="9180" y="11007"/>
                  </a:cubicBezTo>
                  <a:cubicBezTo>
                    <a:pt x="9180" y="11007"/>
                    <a:pt x="7570" y="11980"/>
                    <a:pt x="7600" y="12831"/>
                  </a:cubicBezTo>
                  <a:cubicBezTo>
                    <a:pt x="7630" y="13652"/>
                    <a:pt x="10184" y="14564"/>
                    <a:pt x="10184" y="14655"/>
                  </a:cubicBezTo>
                  <a:cubicBezTo>
                    <a:pt x="10184" y="14716"/>
                    <a:pt x="8421" y="16114"/>
                    <a:pt x="8481" y="16539"/>
                  </a:cubicBezTo>
                  <a:cubicBezTo>
                    <a:pt x="8512" y="16965"/>
                    <a:pt x="9120" y="17634"/>
                    <a:pt x="9606" y="17846"/>
                  </a:cubicBezTo>
                  <a:cubicBezTo>
                    <a:pt x="9606" y="17846"/>
                    <a:pt x="8937" y="18333"/>
                    <a:pt x="9028" y="19062"/>
                  </a:cubicBezTo>
                  <a:cubicBezTo>
                    <a:pt x="9120" y="19731"/>
                    <a:pt x="10153" y="20491"/>
                    <a:pt x="10153" y="20491"/>
                  </a:cubicBezTo>
                  <a:cubicBezTo>
                    <a:pt x="10153" y="20491"/>
                    <a:pt x="8998" y="21038"/>
                    <a:pt x="8968" y="21676"/>
                  </a:cubicBezTo>
                  <a:cubicBezTo>
                    <a:pt x="8968" y="22315"/>
                    <a:pt x="9849" y="22740"/>
                    <a:pt x="9849" y="22740"/>
                  </a:cubicBezTo>
                  <a:cubicBezTo>
                    <a:pt x="9849" y="22740"/>
                    <a:pt x="9120" y="22801"/>
                    <a:pt x="8937" y="23257"/>
                  </a:cubicBezTo>
                  <a:cubicBezTo>
                    <a:pt x="8725" y="23713"/>
                    <a:pt x="9484" y="24382"/>
                    <a:pt x="9393" y="24746"/>
                  </a:cubicBezTo>
                  <a:cubicBezTo>
                    <a:pt x="9393" y="24746"/>
                    <a:pt x="9166" y="24662"/>
                    <a:pt x="8884" y="24662"/>
                  </a:cubicBezTo>
                  <a:cubicBezTo>
                    <a:pt x="8630" y="24662"/>
                    <a:pt x="8333" y="24730"/>
                    <a:pt x="8117" y="24989"/>
                  </a:cubicBezTo>
                  <a:cubicBezTo>
                    <a:pt x="7752" y="25476"/>
                    <a:pt x="7782" y="27664"/>
                    <a:pt x="7782" y="27664"/>
                  </a:cubicBezTo>
                  <a:cubicBezTo>
                    <a:pt x="7630" y="27755"/>
                    <a:pt x="5199" y="30643"/>
                    <a:pt x="913" y="33227"/>
                  </a:cubicBezTo>
                  <a:cubicBezTo>
                    <a:pt x="913" y="33227"/>
                    <a:pt x="1" y="33987"/>
                    <a:pt x="578" y="34625"/>
                  </a:cubicBezTo>
                  <a:cubicBezTo>
                    <a:pt x="765" y="34840"/>
                    <a:pt x="1145" y="34934"/>
                    <a:pt x="1629" y="34934"/>
                  </a:cubicBezTo>
                  <a:cubicBezTo>
                    <a:pt x="2718" y="34934"/>
                    <a:pt x="4336" y="34457"/>
                    <a:pt x="5472" y="33804"/>
                  </a:cubicBezTo>
                  <a:cubicBezTo>
                    <a:pt x="7114" y="32892"/>
                    <a:pt x="11977" y="29154"/>
                    <a:pt x="14196" y="24625"/>
                  </a:cubicBezTo>
                  <a:cubicBezTo>
                    <a:pt x="14196" y="24625"/>
                    <a:pt x="14469" y="24989"/>
                    <a:pt x="14712" y="25537"/>
                  </a:cubicBezTo>
                  <a:cubicBezTo>
                    <a:pt x="14857" y="25928"/>
                    <a:pt x="15252" y="26138"/>
                    <a:pt x="15681" y="26138"/>
                  </a:cubicBezTo>
                  <a:cubicBezTo>
                    <a:pt x="15886" y="26138"/>
                    <a:pt x="16097" y="26090"/>
                    <a:pt x="16293" y="25992"/>
                  </a:cubicBezTo>
                  <a:cubicBezTo>
                    <a:pt x="16871" y="25689"/>
                    <a:pt x="19089" y="24351"/>
                    <a:pt x="19120" y="23652"/>
                  </a:cubicBezTo>
                  <a:cubicBezTo>
                    <a:pt x="19144" y="23068"/>
                    <a:pt x="18488" y="23010"/>
                    <a:pt x="18224" y="23010"/>
                  </a:cubicBezTo>
                  <a:cubicBezTo>
                    <a:pt x="18158" y="23010"/>
                    <a:pt x="18117" y="23014"/>
                    <a:pt x="18117" y="23014"/>
                  </a:cubicBezTo>
                  <a:cubicBezTo>
                    <a:pt x="18117" y="23014"/>
                    <a:pt x="17387" y="21372"/>
                    <a:pt x="17630" y="20977"/>
                  </a:cubicBezTo>
                  <a:cubicBezTo>
                    <a:pt x="17843" y="20612"/>
                    <a:pt x="18117" y="19792"/>
                    <a:pt x="19333" y="19123"/>
                  </a:cubicBezTo>
                  <a:cubicBezTo>
                    <a:pt x="19385" y="19094"/>
                    <a:pt x="19439" y="19080"/>
                    <a:pt x="19497" y="19080"/>
                  </a:cubicBezTo>
                  <a:cubicBezTo>
                    <a:pt x="20279" y="19080"/>
                    <a:pt x="21516" y="21610"/>
                    <a:pt x="21855" y="21950"/>
                  </a:cubicBezTo>
                  <a:cubicBezTo>
                    <a:pt x="22200" y="22209"/>
                    <a:pt x="22530" y="22712"/>
                    <a:pt x="23137" y="22712"/>
                  </a:cubicBezTo>
                  <a:cubicBezTo>
                    <a:pt x="23386" y="22712"/>
                    <a:pt x="23681" y="22627"/>
                    <a:pt x="24044" y="22406"/>
                  </a:cubicBezTo>
                  <a:cubicBezTo>
                    <a:pt x="25655" y="21433"/>
                    <a:pt x="26050" y="21099"/>
                    <a:pt x="26050" y="20734"/>
                  </a:cubicBezTo>
                  <a:cubicBezTo>
                    <a:pt x="26050" y="20356"/>
                    <a:pt x="25967" y="19727"/>
                    <a:pt x="25347" y="19727"/>
                  </a:cubicBezTo>
                  <a:cubicBezTo>
                    <a:pt x="25319" y="19727"/>
                    <a:pt x="25290" y="19728"/>
                    <a:pt x="25260" y="19731"/>
                  </a:cubicBezTo>
                  <a:cubicBezTo>
                    <a:pt x="25047" y="19750"/>
                    <a:pt x="24812" y="19773"/>
                    <a:pt x="24581" y="19773"/>
                  </a:cubicBezTo>
                  <a:cubicBezTo>
                    <a:pt x="24085" y="19773"/>
                    <a:pt x="23603" y="19670"/>
                    <a:pt x="23375" y="19214"/>
                  </a:cubicBezTo>
                  <a:cubicBezTo>
                    <a:pt x="23011" y="18515"/>
                    <a:pt x="22859" y="17543"/>
                    <a:pt x="22555" y="16843"/>
                  </a:cubicBezTo>
                  <a:lnTo>
                    <a:pt x="22707" y="16418"/>
                  </a:lnTo>
                  <a:lnTo>
                    <a:pt x="24226" y="15415"/>
                  </a:lnTo>
                  <a:cubicBezTo>
                    <a:pt x="24226" y="15415"/>
                    <a:pt x="26658" y="17087"/>
                    <a:pt x="26810" y="17147"/>
                  </a:cubicBezTo>
                  <a:cubicBezTo>
                    <a:pt x="26959" y="17237"/>
                    <a:pt x="27752" y="18760"/>
                    <a:pt x="28299" y="18760"/>
                  </a:cubicBezTo>
                  <a:cubicBezTo>
                    <a:pt x="28309" y="18760"/>
                    <a:pt x="28319" y="18759"/>
                    <a:pt x="28330" y="18758"/>
                  </a:cubicBezTo>
                  <a:cubicBezTo>
                    <a:pt x="28907" y="18667"/>
                    <a:pt x="31005" y="17421"/>
                    <a:pt x="31369" y="16205"/>
                  </a:cubicBezTo>
                  <a:cubicBezTo>
                    <a:pt x="31369" y="16205"/>
                    <a:pt x="31031" y="15472"/>
                    <a:pt x="30056" y="15472"/>
                  </a:cubicBezTo>
                  <a:cubicBezTo>
                    <a:pt x="30019" y="15472"/>
                    <a:pt x="29980" y="15473"/>
                    <a:pt x="29941" y="15476"/>
                  </a:cubicBezTo>
                  <a:lnTo>
                    <a:pt x="28451" y="14412"/>
                  </a:lnTo>
                  <a:lnTo>
                    <a:pt x="28451" y="14412"/>
                  </a:lnTo>
                  <a:cubicBezTo>
                    <a:pt x="28452" y="14412"/>
                    <a:pt x="29819" y="14685"/>
                    <a:pt x="30245" y="14746"/>
                  </a:cubicBezTo>
                  <a:cubicBezTo>
                    <a:pt x="30670" y="14837"/>
                    <a:pt x="32646" y="15354"/>
                    <a:pt x="33011" y="15476"/>
                  </a:cubicBezTo>
                  <a:cubicBezTo>
                    <a:pt x="33221" y="15540"/>
                    <a:pt x="33559" y="15648"/>
                    <a:pt x="33985" y="15648"/>
                  </a:cubicBezTo>
                  <a:cubicBezTo>
                    <a:pt x="34362" y="15648"/>
                    <a:pt x="34806" y="15564"/>
                    <a:pt x="35290" y="15293"/>
                  </a:cubicBezTo>
                  <a:cubicBezTo>
                    <a:pt x="36324" y="14716"/>
                    <a:pt x="36810" y="13956"/>
                    <a:pt x="36810" y="13956"/>
                  </a:cubicBezTo>
                  <a:cubicBezTo>
                    <a:pt x="36810" y="13956"/>
                    <a:pt x="36956" y="13225"/>
                    <a:pt x="36157" y="13225"/>
                  </a:cubicBezTo>
                  <a:cubicBezTo>
                    <a:pt x="36064" y="13225"/>
                    <a:pt x="35958" y="13235"/>
                    <a:pt x="35838" y="13257"/>
                  </a:cubicBezTo>
                  <a:cubicBezTo>
                    <a:pt x="35077" y="13413"/>
                    <a:pt x="34754" y="13631"/>
                    <a:pt x="34404" y="13631"/>
                  </a:cubicBezTo>
                  <a:cubicBezTo>
                    <a:pt x="34208" y="13631"/>
                    <a:pt x="34004" y="13563"/>
                    <a:pt x="33710" y="13378"/>
                  </a:cubicBezTo>
                  <a:cubicBezTo>
                    <a:pt x="32859" y="12892"/>
                    <a:pt x="32251" y="12862"/>
                    <a:pt x="32099" y="12132"/>
                  </a:cubicBezTo>
                  <a:cubicBezTo>
                    <a:pt x="32099" y="12132"/>
                    <a:pt x="33011" y="11403"/>
                    <a:pt x="34014" y="9245"/>
                  </a:cubicBezTo>
                  <a:lnTo>
                    <a:pt x="36445" y="7238"/>
                  </a:lnTo>
                  <a:cubicBezTo>
                    <a:pt x="36445" y="7238"/>
                    <a:pt x="37844" y="6539"/>
                    <a:pt x="37904" y="6357"/>
                  </a:cubicBezTo>
                  <a:cubicBezTo>
                    <a:pt x="37904" y="6357"/>
                    <a:pt x="38208" y="6023"/>
                    <a:pt x="38117" y="5658"/>
                  </a:cubicBezTo>
                  <a:cubicBezTo>
                    <a:pt x="38117" y="5658"/>
                    <a:pt x="38573" y="5506"/>
                    <a:pt x="38421" y="5141"/>
                  </a:cubicBezTo>
                  <a:cubicBezTo>
                    <a:pt x="38300" y="4746"/>
                    <a:pt x="38148" y="4108"/>
                    <a:pt x="37084" y="3834"/>
                  </a:cubicBezTo>
                  <a:cubicBezTo>
                    <a:pt x="36781" y="3774"/>
                    <a:pt x="36484" y="3755"/>
                    <a:pt x="36196" y="3755"/>
                  </a:cubicBezTo>
                  <a:cubicBezTo>
                    <a:pt x="35730" y="3755"/>
                    <a:pt x="35292" y="3804"/>
                    <a:pt x="34905" y="3804"/>
                  </a:cubicBezTo>
                  <a:cubicBezTo>
                    <a:pt x="34693" y="3804"/>
                    <a:pt x="34495" y="3789"/>
                    <a:pt x="34318" y="3743"/>
                  </a:cubicBezTo>
                  <a:cubicBezTo>
                    <a:pt x="34318" y="3743"/>
                    <a:pt x="34295" y="3741"/>
                    <a:pt x="34253" y="3741"/>
                  </a:cubicBezTo>
                  <a:cubicBezTo>
                    <a:pt x="34045" y="3741"/>
                    <a:pt x="33365" y="3783"/>
                    <a:pt x="32707" y="4290"/>
                  </a:cubicBezTo>
                  <a:cubicBezTo>
                    <a:pt x="31916" y="4898"/>
                    <a:pt x="31734" y="5263"/>
                    <a:pt x="31521" y="6053"/>
                  </a:cubicBezTo>
                  <a:cubicBezTo>
                    <a:pt x="31521" y="6053"/>
                    <a:pt x="30900" y="5904"/>
                    <a:pt x="30360" y="5904"/>
                  </a:cubicBezTo>
                  <a:cubicBezTo>
                    <a:pt x="30089" y="5904"/>
                    <a:pt x="29839" y="5942"/>
                    <a:pt x="29698" y="6053"/>
                  </a:cubicBezTo>
                  <a:cubicBezTo>
                    <a:pt x="29302" y="6387"/>
                    <a:pt x="29029" y="7816"/>
                    <a:pt x="29029" y="7816"/>
                  </a:cubicBezTo>
                  <a:lnTo>
                    <a:pt x="28482" y="7755"/>
                  </a:lnTo>
                  <a:cubicBezTo>
                    <a:pt x="28482" y="7755"/>
                    <a:pt x="28184" y="6356"/>
                    <a:pt x="27589" y="6356"/>
                  </a:cubicBezTo>
                  <a:cubicBezTo>
                    <a:pt x="27583" y="6356"/>
                    <a:pt x="27576" y="6357"/>
                    <a:pt x="27570" y="6357"/>
                  </a:cubicBezTo>
                  <a:cubicBezTo>
                    <a:pt x="27023" y="6387"/>
                    <a:pt x="26324" y="7147"/>
                    <a:pt x="26324" y="7147"/>
                  </a:cubicBezTo>
                  <a:lnTo>
                    <a:pt x="25381" y="6691"/>
                  </a:lnTo>
                  <a:cubicBezTo>
                    <a:pt x="25381" y="6691"/>
                    <a:pt x="26932" y="4959"/>
                    <a:pt x="26354" y="3165"/>
                  </a:cubicBezTo>
                  <a:cubicBezTo>
                    <a:pt x="26335" y="3071"/>
                    <a:pt x="26103" y="2680"/>
                    <a:pt x="25710" y="2680"/>
                  </a:cubicBezTo>
                  <a:cubicBezTo>
                    <a:pt x="25473" y="2680"/>
                    <a:pt x="25177" y="2822"/>
                    <a:pt x="24834" y="3257"/>
                  </a:cubicBezTo>
                  <a:cubicBezTo>
                    <a:pt x="24834" y="3257"/>
                    <a:pt x="24925" y="1950"/>
                    <a:pt x="24226" y="1615"/>
                  </a:cubicBezTo>
                  <a:cubicBezTo>
                    <a:pt x="24194" y="1599"/>
                    <a:pt x="24153" y="1592"/>
                    <a:pt x="24106" y="1592"/>
                  </a:cubicBezTo>
                  <a:cubicBezTo>
                    <a:pt x="23708" y="1592"/>
                    <a:pt x="22859" y="2102"/>
                    <a:pt x="22859" y="2102"/>
                  </a:cubicBezTo>
                  <a:cubicBezTo>
                    <a:pt x="22859" y="2102"/>
                    <a:pt x="22251" y="95"/>
                    <a:pt x="21886" y="4"/>
                  </a:cubicBezTo>
                  <a:cubicBezTo>
                    <a:pt x="21849" y="2"/>
                    <a:pt x="21812" y="0"/>
                    <a:pt x="217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3112775" y="-36275"/>
              <a:ext cx="1144425" cy="734175"/>
            </a:xfrm>
            <a:custGeom>
              <a:avLst/>
              <a:gdLst/>
              <a:ahLst/>
              <a:cxnLst/>
              <a:rect l="l" t="t" r="r" b="b"/>
              <a:pathLst>
                <a:path w="45777" h="29367" extrusionOk="0">
                  <a:moveTo>
                    <a:pt x="23500" y="1"/>
                  </a:moveTo>
                  <a:cubicBezTo>
                    <a:pt x="23201" y="1"/>
                    <a:pt x="22859" y="200"/>
                    <a:pt x="22707" y="1098"/>
                  </a:cubicBezTo>
                  <a:cubicBezTo>
                    <a:pt x="22707" y="1098"/>
                    <a:pt x="22646" y="3895"/>
                    <a:pt x="22281" y="4472"/>
                  </a:cubicBezTo>
                  <a:cubicBezTo>
                    <a:pt x="22281" y="4472"/>
                    <a:pt x="20744" y="2057"/>
                    <a:pt x="18938" y="2057"/>
                  </a:cubicBezTo>
                  <a:cubicBezTo>
                    <a:pt x="18728" y="2057"/>
                    <a:pt x="18514" y="2089"/>
                    <a:pt x="18299" y="2162"/>
                  </a:cubicBezTo>
                  <a:cubicBezTo>
                    <a:pt x="16962" y="2618"/>
                    <a:pt x="18451" y="4989"/>
                    <a:pt x="18451" y="4989"/>
                  </a:cubicBezTo>
                  <a:cubicBezTo>
                    <a:pt x="18451" y="4989"/>
                    <a:pt x="16685" y="3401"/>
                    <a:pt x="15365" y="3401"/>
                  </a:cubicBezTo>
                  <a:cubicBezTo>
                    <a:pt x="15052" y="3401"/>
                    <a:pt x="14763" y="3491"/>
                    <a:pt x="14530" y="3712"/>
                  </a:cubicBezTo>
                  <a:cubicBezTo>
                    <a:pt x="13314" y="4807"/>
                    <a:pt x="15412" y="7573"/>
                    <a:pt x="15412" y="7573"/>
                  </a:cubicBezTo>
                  <a:cubicBezTo>
                    <a:pt x="15412" y="7573"/>
                    <a:pt x="16293" y="8393"/>
                    <a:pt x="16141" y="8728"/>
                  </a:cubicBezTo>
                  <a:cubicBezTo>
                    <a:pt x="16141" y="8728"/>
                    <a:pt x="14287" y="9092"/>
                    <a:pt x="14044" y="9944"/>
                  </a:cubicBezTo>
                  <a:cubicBezTo>
                    <a:pt x="13801" y="10734"/>
                    <a:pt x="15959" y="12436"/>
                    <a:pt x="15898" y="12497"/>
                  </a:cubicBezTo>
                  <a:cubicBezTo>
                    <a:pt x="15868" y="12558"/>
                    <a:pt x="13770" y="13317"/>
                    <a:pt x="13679" y="13743"/>
                  </a:cubicBezTo>
                  <a:cubicBezTo>
                    <a:pt x="13557" y="14168"/>
                    <a:pt x="13922" y="14989"/>
                    <a:pt x="14317" y="15293"/>
                  </a:cubicBezTo>
                  <a:cubicBezTo>
                    <a:pt x="14317" y="15293"/>
                    <a:pt x="13497" y="15567"/>
                    <a:pt x="13405" y="16235"/>
                  </a:cubicBezTo>
                  <a:cubicBezTo>
                    <a:pt x="13253" y="16934"/>
                    <a:pt x="13983" y="17998"/>
                    <a:pt x="13983" y="17998"/>
                  </a:cubicBezTo>
                  <a:cubicBezTo>
                    <a:pt x="13983" y="17998"/>
                    <a:pt x="12706" y="18120"/>
                    <a:pt x="12494" y="18758"/>
                  </a:cubicBezTo>
                  <a:cubicBezTo>
                    <a:pt x="12250" y="19366"/>
                    <a:pt x="12980" y="20035"/>
                    <a:pt x="12980" y="20035"/>
                  </a:cubicBezTo>
                  <a:cubicBezTo>
                    <a:pt x="12980" y="20035"/>
                    <a:pt x="12842" y="20006"/>
                    <a:pt x="12661" y="20006"/>
                  </a:cubicBezTo>
                  <a:cubicBezTo>
                    <a:pt x="12426" y="20006"/>
                    <a:pt x="12118" y="20055"/>
                    <a:pt x="11946" y="20278"/>
                  </a:cubicBezTo>
                  <a:cubicBezTo>
                    <a:pt x="11643" y="20643"/>
                    <a:pt x="12159" y="21494"/>
                    <a:pt x="11916" y="21798"/>
                  </a:cubicBezTo>
                  <a:cubicBezTo>
                    <a:pt x="11916" y="21798"/>
                    <a:pt x="11572" y="21502"/>
                    <a:pt x="11148" y="21502"/>
                  </a:cubicBezTo>
                  <a:cubicBezTo>
                    <a:pt x="10995" y="21502"/>
                    <a:pt x="10831" y="21541"/>
                    <a:pt x="10670" y="21646"/>
                  </a:cubicBezTo>
                  <a:cubicBezTo>
                    <a:pt x="10062" y="22071"/>
                    <a:pt x="9363" y="24138"/>
                    <a:pt x="9363" y="24138"/>
                  </a:cubicBezTo>
                  <a:cubicBezTo>
                    <a:pt x="9211" y="24199"/>
                    <a:pt x="5989" y="26114"/>
                    <a:pt x="1095" y="27208"/>
                  </a:cubicBezTo>
                  <a:cubicBezTo>
                    <a:pt x="1095" y="27208"/>
                    <a:pt x="1" y="27603"/>
                    <a:pt x="335" y="28454"/>
                  </a:cubicBezTo>
                  <a:cubicBezTo>
                    <a:pt x="575" y="29044"/>
                    <a:pt x="2054" y="29367"/>
                    <a:pt x="3544" y="29367"/>
                  </a:cubicBezTo>
                  <a:cubicBezTo>
                    <a:pt x="4129" y="29367"/>
                    <a:pt x="4715" y="29317"/>
                    <a:pt x="5229" y="29214"/>
                  </a:cubicBezTo>
                  <a:cubicBezTo>
                    <a:pt x="7053" y="28819"/>
                    <a:pt x="12858" y="26874"/>
                    <a:pt x="16445" y="23287"/>
                  </a:cubicBezTo>
                  <a:cubicBezTo>
                    <a:pt x="16445" y="23287"/>
                    <a:pt x="16597" y="23713"/>
                    <a:pt x="16627" y="24321"/>
                  </a:cubicBezTo>
                  <a:cubicBezTo>
                    <a:pt x="16655" y="24870"/>
                    <a:pt x="17228" y="25246"/>
                    <a:pt x="17810" y="25246"/>
                  </a:cubicBezTo>
                  <a:cubicBezTo>
                    <a:pt x="17872" y="25246"/>
                    <a:pt x="17934" y="25241"/>
                    <a:pt x="17995" y="25232"/>
                  </a:cubicBezTo>
                  <a:cubicBezTo>
                    <a:pt x="18634" y="25111"/>
                    <a:pt x="21156" y="24564"/>
                    <a:pt x="21430" y="23895"/>
                  </a:cubicBezTo>
                  <a:cubicBezTo>
                    <a:pt x="21673" y="23196"/>
                    <a:pt x="20670" y="22983"/>
                    <a:pt x="20670" y="22983"/>
                  </a:cubicBezTo>
                  <a:cubicBezTo>
                    <a:pt x="20670" y="22983"/>
                    <a:pt x="20518" y="21190"/>
                    <a:pt x="20852" y="20886"/>
                  </a:cubicBezTo>
                  <a:cubicBezTo>
                    <a:pt x="21187" y="20612"/>
                    <a:pt x="21673" y="19913"/>
                    <a:pt x="23102" y="19670"/>
                  </a:cubicBezTo>
                  <a:cubicBezTo>
                    <a:pt x="23121" y="19667"/>
                    <a:pt x="23141" y="19665"/>
                    <a:pt x="23160" y="19665"/>
                  </a:cubicBezTo>
                  <a:cubicBezTo>
                    <a:pt x="23971" y="19665"/>
                    <a:pt x="24354" y="22720"/>
                    <a:pt x="24621" y="23135"/>
                  </a:cubicBezTo>
                  <a:cubicBezTo>
                    <a:pt x="24905" y="23573"/>
                    <a:pt x="25057" y="24340"/>
                    <a:pt x="25969" y="24340"/>
                  </a:cubicBezTo>
                  <a:cubicBezTo>
                    <a:pt x="26132" y="24340"/>
                    <a:pt x="26320" y="24315"/>
                    <a:pt x="26536" y="24260"/>
                  </a:cubicBezTo>
                  <a:cubicBezTo>
                    <a:pt x="28330" y="23865"/>
                    <a:pt x="28877" y="23652"/>
                    <a:pt x="29029" y="23318"/>
                  </a:cubicBezTo>
                  <a:cubicBezTo>
                    <a:pt x="29120" y="22953"/>
                    <a:pt x="29242" y="22254"/>
                    <a:pt x="28573" y="22132"/>
                  </a:cubicBezTo>
                  <a:cubicBezTo>
                    <a:pt x="27874" y="21980"/>
                    <a:pt x="27053" y="21767"/>
                    <a:pt x="26932" y="21038"/>
                  </a:cubicBezTo>
                  <a:cubicBezTo>
                    <a:pt x="26810" y="20308"/>
                    <a:pt x="26992" y="19305"/>
                    <a:pt x="26901" y="18576"/>
                  </a:cubicBezTo>
                  <a:lnTo>
                    <a:pt x="27205" y="18211"/>
                  </a:lnTo>
                  <a:lnTo>
                    <a:pt x="28938" y="17725"/>
                  </a:lnTo>
                  <a:cubicBezTo>
                    <a:pt x="28938" y="17725"/>
                    <a:pt x="30731" y="20096"/>
                    <a:pt x="30853" y="20187"/>
                  </a:cubicBezTo>
                  <a:cubicBezTo>
                    <a:pt x="30944" y="20308"/>
                    <a:pt x="31187" y="22071"/>
                    <a:pt x="31764" y="22193"/>
                  </a:cubicBezTo>
                  <a:cubicBezTo>
                    <a:pt x="31806" y="22200"/>
                    <a:pt x="31857" y="22203"/>
                    <a:pt x="31918" y="22203"/>
                  </a:cubicBezTo>
                  <a:cubicBezTo>
                    <a:pt x="32660" y="22203"/>
                    <a:pt x="34740" y="21689"/>
                    <a:pt x="35442" y="20734"/>
                  </a:cubicBezTo>
                  <a:cubicBezTo>
                    <a:pt x="35442" y="20734"/>
                    <a:pt x="35321" y="19852"/>
                    <a:pt x="34287" y="19549"/>
                  </a:cubicBezTo>
                  <a:lnTo>
                    <a:pt x="33223" y="18059"/>
                  </a:lnTo>
                  <a:lnTo>
                    <a:pt x="33223" y="18059"/>
                  </a:lnTo>
                  <a:cubicBezTo>
                    <a:pt x="33224" y="18059"/>
                    <a:pt x="34439" y="18758"/>
                    <a:pt x="34804" y="18941"/>
                  </a:cubicBezTo>
                  <a:cubicBezTo>
                    <a:pt x="35169" y="19184"/>
                    <a:pt x="36871" y="20308"/>
                    <a:pt x="37175" y="20491"/>
                  </a:cubicBezTo>
                  <a:cubicBezTo>
                    <a:pt x="37429" y="20694"/>
                    <a:pt x="38001" y="21088"/>
                    <a:pt x="38874" y="21088"/>
                  </a:cubicBezTo>
                  <a:cubicBezTo>
                    <a:pt x="39046" y="21088"/>
                    <a:pt x="39229" y="21073"/>
                    <a:pt x="39424" y="21038"/>
                  </a:cubicBezTo>
                  <a:cubicBezTo>
                    <a:pt x="40579" y="20795"/>
                    <a:pt x="41278" y="20278"/>
                    <a:pt x="41278" y="20278"/>
                  </a:cubicBezTo>
                  <a:cubicBezTo>
                    <a:pt x="41278" y="20278"/>
                    <a:pt x="41734" y="19488"/>
                    <a:pt x="40579" y="19336"/>
                  </a:cubicBezTo>
                  <a:cubicBezTo>
                    <a:pt x="39394" y="19184"/>
                    <a:pt x="39120" y="19488"/>
                    <a:pt x="38512" y="18758"/>
                  </a:cubicBezTo>
                  <a:cubicBezTo>
                    <a:pt x="37874" y="17998"/>
                    <a:pt x="37296" y="17816"/>
                    <a:pt x="37418" y="17056"/>
                  </a:cubicBezTo>
                  <a:cubicBezTo>
                    <a:pt x="37418" y="17056"/>
                    <a:pt x="38512" y="16661"/>
                    <a:pt x="40154" y="14928"/>
                  </a:cubicBezTo>
                  <a:lnTo>
                    <a:pt x="43102" y="13773"/>
                  </a:lnTo>
                  <a:cubicBezTo>
                    <a:pt x="43102" y="13773"/>
                    <a:pt x="44683" y="13591"/>
                    <a:pt x="44774" y="13439"/>
                  </a:cubicBezTo>
                  <a:cubicBezTo>
                    <a:pt x="44774" y="13439"/>
                    <a:pt x="45199" y="13196"/>
                    <a:pt x="45199" y="12831"/>
                  </a:cubicBezTo>
                  <a:cubicBezTo>
                    <a:pt x="45199" y="12831"/>
                    <a:pt x="45655" y="12831"/>
                    <a:pt x="45686" y="12406"/>
                  </a:cubicBezTo>
                  <a:cubicBezTo>
                    <a:pt x="45686" y="12041"/>
                    <a:pt x="45777" y="11342"/>
                    <a:pt x="44865" y="10764"/>
                  </a:cubicBezTo>
                  <a:cubicBezTo>
                    <a:pt x="43953" y="10217"/>
                    <a:pt x="42889" y="10217"/>
                    <a:pt x="42251" y="9792"/>
                  </a:cubicBezTo>
                  <a:cubicBezTo>
                    <a:pt x="42251" y="9792"/>
                    <a:pt x="41947" y="9665"/>
                    <a:pt x="41479" y="9665"/>
                  </a:cubicBezTo>
                  <a:cubicBezTo>
                    <a:pt x="41221" y="9665"/>
                    <a:pt x="40914" y="9703"/>
                    <a:pt x="40579" y="9822"/>
                  </a:cubicBezTo>
                  <a:cubicBezTo>
                    <a:pt x="39607" y="10156"/>
                    <a:pt x="39303" y="10399"/>
                    <a:pt x="38907" y="11068"/>
                  </a:cubicBezTo>
                  <a:cubicBezTo>
                    <a:pt x="38907" y="11068"/>
                    <a:pt x="37972" y="10483"/>
                    <a:pt x="37373" y="10483"/>
                  </a:cubicBezTo>
                  <a:cubicBezTo>
                    <a:pt x="37289" y="10483"/>
                    <a:pt x="37212" y="10495"/>
                    <a:pt x="37144" y="10521"/>
                  </a:cubicBezTo>
                  <a:cubicBezTo>
                    <a:pt x="36628" y="10703"/>
                    <a:pt x="35929" y="11950"/>
                    <a:pt x="35929" y="11950"/>
                  </a:cubicBezTo>
                  <a:lnTo>
                    <a:pt x="35442" y="11737"/>
                  </a:lnTo>
                  <a:cubicBezTo>
                    <a:pt x="35442" y="11737"/>
                    <a:pt x="35594" y="10278"/>
                    <a:pt x="35017" y="10095"/>
                  </a:cubicBezTo>
                  <a:cubicBezTo>
                    <a:pt x="34939" y="10075"/>
                    <a:pt x="34856" y="10066"/>
                    <a:pt x="34770" y="10066"/>
                  </a:cubicBezTo>
                  <a:cubicBezTo>
                    <a:pt x="34225" y="10066"/>
                    <a:pt x="33588" y="10430"/>
                    <a:pt x="33588" y="10430"/>
                  </a:cubicBezTo>
                  <a:lnTo>
                    <a:pt x="32828" y="9700"/>
                  </a:lnTo>
                  <a:cubicBezTo>
                    <a:pt x="32828" y="9700"/>
                    <a:pt x="34834" y="8545"/>
                    <a:pt x="34895" y="6661"/>
                  </a:cubicBezTo>
                  <a:cubicBezTo>
                    <a:pt x="34895" y="6550"/>
                    <a:pt x="34765" y="5984"/>
                    <a:pt x="34221" y="5984"/>
                  </a:cubicBezTo>
                  <a:cubicBezTo>
                    <a:pt x="34020" y="5984"/>
                    <a:pt x="33764" y="6061"/>
                    <a:pt x="33436" y="6266"/>
                  </a:cubicBezTo>
                  <a:cubicBezTo>
                    <a:pt x="33436" y="6266"/>
                    <a:pt x="33923" y="5050"/>
                    <a:pt x="33375" y="4533"/>
                  </a:cubicBezTo>
                  <a:cubicBezTo>
                    <a:pt x="33307" y="4474"/>
                    <a:pt x="33163" y="4452"/>
                    <a:pt x="32990" y="4452"/>
                  </a:cubicBezTo>
                  <a:cubicBezTo>
                    <a:pt x="32547" y="4452"/>
                    <a:pt x="31916" y="4594"/>
                    <a:pt x="31916" y="4594"/>
                  </a:cubicBezTo>
                  <a:cubicBezTo>
                    <a:pt x="31916" y="4594"/>
                    <a:pt x="31977" y="2466"/>
                    <a:pt x="31612" y="2314"/>
                  </a:cubicBezTo>
                  <a:cubicBezTo>
                    <a:pt x="31465" y="2235"/>
                    <a:pt x="31300" y="2181"/>
                    <a:pt x="31117" y="2181"/>
                  </a:cubicBezTo>
                  <a:cubicBezTo>
                    <a:pt x="30810" y="2181"/>
                    <a:pt x="30451" y="2332"/>
                    <a:pt x="30032" y="2770"/>
                  </a:cubicBezTo>
                  <a:cubicBezTo>
                    <a:pt x="29424" y="3439"/>
                    <a:pt x="28664" y="4320"/>
                    <a:pt x="28664" y="4320"/>
                  </a:cubicBezTo>
                  <a:cubicBezTo>
                    <a:pt x="28664" y="4320"/>
                    <a:pt x="29242" y="1919"/>
                    <a:pt x="28482" y="1463"/>
                  </a:cubicBezTo>
                  <a:cubicBezTo>
                    <a:pt x="28407" y="1413"/>
                    <a:pt x="28311" y="1393"/>
                    <a:pt x="28203" y="1393"/>
                  </a:cubicBezTo>
                  <a:cubicBezTo>
                    <a:pt x="27917" y="1393"/>
                    <a:pt x="27544" y="1535"/>
                    <a:pt x="27236" y="1646"/>
                  </a:cubicBezTo>
                  <a:cubicBezTo>
                    <a:pt x="26506" y="1919"/>
                    <a:pt x="25837" y="2253"/>
                    <a:pt x="25837" y="2253"/>
                  </a:cubicBezTo>
                  <a:cubicBezTo>
                    <a:pt x="25837" y="2253"/>
                    <a:pt x="24166" y="126"/>
                    <a:pt x="24014" y="126"/>
                  </a:cubicBezTo>
                  <a:cubicBezTo>
                    <a:pt x="23946" y="126"/>
                    <a:pt x="23737" y="1"/>
                    <a:pt x="23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7080175" y="3592925"/>
              <a:ext cx="963575" cy="872900"/>
            </a:xfrm>
            <a:custGeom>
              <a:avLst/>
              <a:gdLst/>
              <a:ahLst/>
              <a:cxnLst/>
              <a:rect l="l" t="t" r="r" b="b"/>
              <a:pathLst>
                <a:path w="38543" h="34916" extrusionOk="0">
                  <a:moveTo>
                    <a:pt x="21756" y="1"/>
                  </a:moveTo>
                  <a:cubicBezTo>
                    <a:pt x="21354" y="1"/>
                    <a:pt x="20877" y="151"/>
                    <a:pt x="20548" y="917"/>
                  </a:cubicBezTo>
                  <a:cubicBezTo>
                    <a:pt x="20153" y="1738"/>
                    <a:pt x="19758" y="2863"/>
                    <a:pt x="19758" y="2863"/>
                  </a:cubicBezTo>
                  <a:cubicBezTo>
                    <a:pt x="19758" y="2863"/>
                    <a:pt x="19515" y="431"/>
                    <a:pt x="18633" y="188"/>
                  </a:cubicBezTo>
                  <a:cubicBezTo>
                    <a:pt x="18608" y="183"/>
                    <a:pt x="18583" y="181"/>
                    <a:pt x="18557" y="181"/>
                  </a:cubicBezTo>
                  <a:cubicBezTo>
                    <a:pt x="18236" y="181"/>
                    <a:pt x="17846" y="512"/>
                    <a:pt x="17509" y="765"/>
                  </a:cubicBezTo>
                  <a:cubicBezTo>
                    <a:pt x="16901" y="1221"/>
                    <a:pt x="16354" y="1738"/>
                    <a:pt x="16354" y="1738"/>
                  </a:cubicBezTo>
                  <a:cubicBezTo>
                    <a:pt x="16354" y="1738"/>
                    <a:pt x="14225" y="338"/>
                    <a:pt x="13995" y="338"/>
                  </a:cubicBezTo>
                  <a:cubicBezTo>
                    <a:pt x="13990" y="338"/>
                    <a:pt x="13986" y="339"/>
                    <a:pt x="13983" y="340"/>
                  </a:cubicBezTo>
                  <a:cubicBezTo>
                    <a:pt x="13974" y="341"/>
                    <a:pt x="13963" y="342"/>
                    <a:pt x="13950" y="342"/>
                  </a:cubicBezTo>
                  <a:cubicBezTo>
                    <a:pt x="13904" y="342"/>
                    <a:pt x="13832" y="335"/>
                    <a:pt x="13747" y="335"/>
                  </a:cubicBezTo>
                  <a:cubicBezTo>
                    <a:pt x="13410" y="335"/>
                    <a:pt x="12873" y="454"/>
                    <a:pt x="13010" y="1647"/>
                  </a:cubicBezTo>
                  <a:cubicBezTo>
                    <a:pt x="13010" y="1647"/>
                    <a:pt x="13861" y="4322"/>
                    <a:pt x="13709" y="4990"/>
                  </a:cubicBezTo>
                  <a:cubicBezTo>
                    <a:pt x="13709" y="4990"/>
                    <a:pt x="12030" y="3654"/>
                    <a:pt x="10480" y="3654"/>
                  </a:cubicBezTo>
                  <a:cubicBezTo>
                    <a:pt x="10020" y="3654"/>
                    <a:pt x="9571" y="3772"/>
                    <a:pt x="9180" y="4078"/>
                  </a:cubicBezTo>
                  <a:cubicBezTo>
                    <a:pt x="8086" y="4899"/>
                    <a:pt x="10214" y="6723"/>
                    <a:pt x="10214" y="6723"/>
                  </a:cubicBezTo>
                  <a:cubicBezTo>
                    <a:pt x="10214" y="6723"/>
                    <a:pt x="8728" y="6088"/>
                    <a:pt x="7503" y="6088"/>
                  </a:cubicBezTo>
                  <a:cubicBezTo>
                    <a:pt x="6891" y="6088"/>
                    <a:pt x="6343" y="6247"/>
                    <a:pt x="6080" y="6723"/>
                  </a:cubicBezTo>
                  <a:cubicBezTo>
                    <a:pt x="5259" y="8182"/>
                    <a:pt x="8117" y="10158"/>
                    <a:pt x="8117" y="10158"/>
                  </a:cubicBezTo>
                  <a:cubicBezTo>
                    <a:pt x="8117" y="10158"/>
                    <a:pt x="9180" y="10613"/>
                    <a:pt x="9180" y="10978"/>
                  </a:cubicBezTo>
                  <a:cubicBezTo>
                    <a:pt x="9180" y="10978"/>
                    <a:pt x="7539" y="11981"/>
                    <a:pt x="7600" y="12802"/>
                  </a:cubicBezTo>
                  <a:cubicBezTo>
                    <a:pt x="7630" y="13653"/>
                    <a:pt x="10183" y="14565"/>
                    <a:pt x="10183" y="14626"/>
                  </a:cubicBezTo>
                  <a:cubicBezTo>
                    <a:pt x="10183" y="14717"/>
                    <a:pt x="8421" y="16115"/>
                    <a:pt x="8451" y="16541"/>
                  </a:cubicBezTo>
                  <a:cubicBezTo>
                    <a:pt x="8512" y="16936"/>
                    <a:pt x="9120" y="17635"/>
                    <a:pt x="9606" y="17817"/>
                  </a:cubicBezTo>
                  <a:cubicBezTo>
                    <a:pt x="9606" y="17817"/>
                    <a:pt x="8907" y="18304"/>
                    <a:pt x="9028" y="19033"/>
                  </a:cubicBezTo>
                  <a:cubicBezTo>
                    <a:pt x="9120" y="19732"/>
                    <a:pt x="10123" y="20492"/>
                    <a:pt x="10123" y="20492"/>
                  </a:cubicBezTo>
                  <a:cubicBezTo>
                    <a:pt x="10123" y="20492"/>
                    <a:pt x="8998" y="21009"/>
                    <a:pt x="8968" y="21647"/>
                  </a:cubicBezTo>
                  <a:cubicBezTo>
                    <a:pt x="8907" y="22316"/>
                    <a:pt x="9819" y="22711"/>
                    <a:pt x="9819" y="22711"/>
                  </a:cubicBezTo>
                  <a:cubicBezTo>
                    <a:pt x="9819" y="22711"/>
                    <a:pt x="9120" y="22802"/>
                    <a:pt x="8907" y="23258"/>
                  </a:cubicBezTo>
                  <a:cubicBezTo>
                    <a:pt x="8724" y="23714"/>
                    <a:pt x="9484" y="24352"/>
                    <a:pt x="9363" y="24747"/>
                  </a:cubicBezTo>
                  <a:cubicBezTo>
                    <a:pt x="9363" y="24747"/>
                    <a:pt x="9132" y="24659"/>
                    <a:pt x="8848" y="24659"/>
                  </a:cubicBezTo>
                  <a:cubicBezTo>
                    <a:pt x="8606" y="24659"/>
                    <a:pt x="8326" y="24723"/>
                    <a:pt x="8117" y="24960"/>
                  </a:cubicBezTo>
                  <a:cubicBezTo>
                    <a:pt x="7752" y="25447"/>
                    <a:pt x="7782" y="27665"/>
                    <a:pt x="7782" y="27665"/>
                  </a:cubicBezTo>
                  <a:cubicBezTo>
                    <a:pt x="7630" y="27726"/>
                    <a:pt x="5199" y="30614"/>
                    <a:pt x="913" y="33197"/>
                  </a:cubicBezTo>
                  <a:cubicBezTo>
                    <a:pt x="913" y="33197"/>
                    <a:pt x="1" y="33957"/>
                    <a:pt x="578" y="34626"/>
                  </a:cubicBezTo>
                  <a:cubicBezTo>
                    <a:pt x="761" y="34827"/>
                    <a:pt x="1127" y="34915"/>
                    <a:pt x="1594" y="34915"/>
                  </a:cubicBezTo>
                  <a:cubicBezTo>
                    <a:pt x="2683" y="34915"/>
                    <a:pt x="4323" y="34434"/>
                    <a:pt x="5472" y="33775"/>
                  </a:cubicBezTo>
                  <a:cubicBezTo>
                    <a:pt x="7083" y="32863"/>
                    <a:pt x="11977" y="29155"/>
                    <a:pt x="14196" y="24626"/>
                  </a:cubicBezTo>
                  <a:cubicBezTo>
                    <a:pt x="14196" y="24626"/>
                    <a:pt x="14469" y="24960"/>
                    <a:pt x="14682" y="25538"/>
                  </a:cubicBezTo>
                  <a:cubicBezTo>
                    <a:pt x="14847" y="25929"/>
                    <a:pt x="15249" y="26139"/>
                    <a:pt x="15680" y="26139"/>
                  </a:cubicBezTo>
                  <a:cubicBezTo>
                    <a:pt x="15885" y="26139"/>
                    <a:pt x="16097" y="26092"/>
                    <a:pt x="16293" y="25994"/>
                  </a:cubicBezTo>
                  <a:cubicBezTo>
                    <a:pt x="16901" y="25690"/>
                    <a:pt x="19059" y="24352"/>
                    <a:pt x="19089" y="23623"/>
                  </a:cubicBezTo>
                  <a:cubicBezTo>
                    <a:pt x="19141" y="23027"/>
                    <a:pt x="18399" y="22983"/>
                    <a:pt x="18178" y="22983"/>
                  </a:cubicBezTo>
                  <a:cubicBezTo>
                    <a:pt x="18139" y="22983"/>
                    <a:pt x="18117" y="22984"/>
                    <a:pt x="18117" y="22984"/>
                  </a:cubicBezTo>
                  <a:cubicBezTo>
                    <a:pt x="18117" y="22984"/>
                    <a:pt x="17387" y="21343"/>
                    <a:pt x="17630" y="20978"/>
                  </a:cubicBezTo>
                  <a:cubicBezTo>
                    <a:pt x="17843" y="20583"/>
                    <a:pt x="18117" y="19793"/>
                    <a:pt x="19333" y="19124"/>
                  </a:cubicBezTo>
                  <a:cubicBezTo>
                    <a:pt x="19385" y="19095"/>
                    <a:pt x="19439" y="19082"/>
                    <a:pt x="19497" y="19082"/>
                  </a:cubicBezTo>
                  <a:cubicBezTo>
                    <a:pt x="20279" y="19082"/>
                    <a:pt x="21516" y="21609"/>
                    <a:pt x="21855" y="21921"/>
                  </a:cubicBezTo>
                  <a:cubicBezTo>
                    <a:pt x="22198" y="22199"/>
                    <a:pt x="22525" y="22688"/>
                    <a:pt x="23124" y="22688"/>
                  </a:cubicBezTo>
                  <a:cubicBezTo>
                    <a:pt x="23375" y="22688"/>
                    <a:pt x="23675" y="22601"/>
                    <a:pt x="24044" y="22377"/>
                  </a:cubicBezTo>
                  <a:cubicBezTo>
                    <a:pt x="25655" y="21434"/>
                    <a:pt x="26050" y="21100"/>
                    <a:pt x="26050" y="20705"/>
                  </a:cubicBezTo>
                  <a:cubicBezTo>
                    <a:pt x="26050" y="20362"/>
                    <a:pt x="25943" y="19724"/>
                    <a:pt x="25375" y="19724"/>
                  </a:cubicBezTo>
                  <a:cubicBezTo>
                    <a:pt x="25338" y="19724"/>
                    <a:pt x="25300" y="19727"/>
                    <a:pt x="25260" y="19732"/>
                  </a:cubicBezTo>
                  <a:cubicBezTo>
                    <a:pt x="25058" y="19750"/>
                    <a:pt x="24843" y="19767"/>
                    <a:pt x="24632" y="19767"/>
                  </a:cubicBezTo>
                  <a:cubicBezTo>
                    <a:pt x="24110" y="19767"/>
                    <a:pt x="23604" y="19661"/>
                    <a:pt x="23345" y="19185"/>
                  </a:cubicBezTo>
                  <a:cubicBezTo>
                    <a:pt x="23010" y="18547"/>
                    <a:pt x="22858" y="17513"/>
                    <a:pt x="22555" y="16845"/>
                  </a:cubicBezTo>
                  <a:lnTo>
                    <a:pt x="22707" y="16419"/>
                  </a:lnTo>
                  <a:lnTo>
                    <a:pt x="24226" y="15386"/>
                  </a:lnTo>
                  <a:cubicBezTo>
                    <a:pt x="24226" y="15386"/>
                    <a:pt x="26658" y="17057"/>
                    <a:pt x="26810" y="17149"/>
                  </a:cubicBezTo>
                  <a:cubicBezTo>
                    <a:pt x="26958" y="17208"/>
                    <a:pt x="27709" y="18733"/>
                    <a:pt x="28282" y="18733"/>
                  </a:cubicBezTo>
                  <a:cubicBezTo>
                    <a:pt x="28298" y="18733"/>
                    <a:pt x="28314" y="18732"/>
                    <a:pt x="28330" y="18729"/>
                  </a:cubicBezTo>
                  <a:cubicBezTo>
                    <a:pt x="28907" y="18668"/>
                    <a:pt x="31005" y="17392"/>
                    <a:pt x="31369" y="16176"/>
                  </a:cubicBezTo>
                  <a:cubicBezTo>
                    <a:pt x="31369" y="16176"/>
                    <a:pt x="31043" y="15469"/>
                    <a:pt x="30109" y="15469"/>
                  </a:cubicBezTo>
                  <a:cubicBezTo>
                    <a:pt x="30055" y="15469"/>
                    <a:pt x="29999" y="15472"/>
                    <a:pt x="29941" y="15477"/>
                  </a:cubicBezTo>
                  <a:lnTo>
                    <a:pt x="28451" y="14413"/>
                  </a:lnTo>
                  <a:lnTo>
                    <a:pt x="28451" y="14413"/>
                  </a:lnTo>
                  <a:cubicBezTo>
                    <a:pt x="28452" y="14413"/>
                    <a:pt x="29819" y="14656"/>
                    <a:pt x="30245" y="14747"/>
                  </a:cubicBezTo>
                  <a:cubicBezTo>
                    <a:pt x="30640" y="14808"/>
                    <a:pt x="32616" y="15355"/>
                    <a:pt x="33011" y="15477"/>
                  </a:cubicBezTo>
                  <a:cubicBezTo>
                    <a:pt x="33201" y="15524"/>
                    <a:pt x="33532" y="15622"/>
                    <a:pt x="33952" y="15622"/>
                  </a:cubicBezTo>
                  <a:cubicBezTo>
                    <a:pt x="34337" y="15622"/>
                    <a:pt x="34796" y="15540"/>
                    <a:pt x="35290" y="15264"/>
                  </a:cubicBezTo>
                  <a:cubicBezTo>
                    <a:pt x="36324" y="14717"/>
                    <a:pt x="36810" y="13957"/>
                    <a:pt x="36810" y="13957"/>
                  </a:cubicBezTo>
                  <a:cubicBezTo>
                    <a:pt x="36810" y="13957"/>
                    <a:pt x="36956" y="13226"/>
                    <a:pt x="36136" y="13226"/>
                  </a:cubicBezTo>
                  <a:cubicBezTo>
                    <a:pt x="36040" y="13226"/>
                    <a:pt x="35931" y="13236"/>
                    <a:pt x="35807" y="13258"/>
                  </a:cubicBezTo>
                  <a:cubicBezTo>
                    <a:pt x="35067" y="13414"/>
                    <a:pt x="34752" y="13619"/>
                    <a:pt x="34397" y="13619"/>
                  </a:cubicBezTo>
                  <a:cubicBezTo>
                    <a:pt x="34197" y="13619"/>
                    <a:pt x="33985" y="13554"/>
                    <a:pt x="33679" y="13379"/>
                  </a:cubicBezTo>
                  <a:cubicBezTo>
                    <a:pt x="32859" y="12893"/>
                    <a:pt x="32251" y="12832"/>
                    <a:pt x="32099" y="12133"/>
                  </a:cubicBezTo>
                  <a:cubicBezTo>
                    <a:pt x="32099" y="12133"/>
                    <a:pt x="33011" y="11404"/>
                    <a:pt x="33983" y="9215"/>
                  </a:cubicBezTo>
                  <a:lnTo>
                    <a:pt x="36415" y="7209"/>
                  </a:lnTo>
                  <a:cubicBezTo>
                    <a:pt x="36415" y="7209"/>
                    <a:pt x="37844" y="6540"/>
                    <a:pt x="37904" y="6328"/>
                  </a:cubicBezTo>
                  <a:cubicBezTo>
                    <a:pt x="37904" y="6328"/>
                    <a:pt x="38208" y="5993"/>
                    <a:pt x="38087" y="5659"/>
                  </a:cubicBezTo>
                  <a:cubicBezTo>
                    <a:pt x="38087" y="5659"/>
                    <a:pt x="38543" y="5507"/>
                    <a:pt x="38391" y="5112"/>
                  </a:cubicBezTo>
                  <a:cubicBezTo>
                    <a:pt x="38300" y="4747"/>
                    <a:pt x="38148" y="4109"/>
                    <a:pt x="37084" y="3835"/>
                  </a:cubicBezTo>
                  <a:cubicBezTo>
                    <a:pt x="36746" y="3758"/>
                    <a:pt x="36415" y="3736"/>
                    <a:pt x="36096" y="3736"/>
                  </a:cubicBezTo>
                  <a:cubicBezTo>
                    <a:pt x="35670" y="3736"/>
                    <a:pt x="35268" y="3775"/>
                    <a:pt x="34904" y="3775"/>
                  </a:cubicBezTo>
                  <a:cubicBezTo>
                    <a:pt x="34683" y="3775"/>
                    <a:pt x="34476" y="3761"/>
                    <a:pt x="34287" y="3714"/>
                  </a:cubicBezTo>
                  <a:cubicBezTo>
                    <a:pt x="34287" y="3714"/>
                    <a:pt x="34281" y="3713"/>
                    <a:pt x="34268" y="3713"/>
                  </a:cubicBezTo>
                  <a:cubicBezTo>
                    <a:pt x="34144" y="3713"/>
                    <a:pt x="33425" y="3739"/>
                    <a:pt x="32707" y="4291"/>
                  </a:cubicBezTo>
                  <a:cubicBezTo>
                    <a:pt x="31916" y="4899"/>
                    <a:pt x="31704" y="5233"/>
                    <a:pt x="31521" y="6054"/>
                  </a:cubicBezTo>
                  <a:cubicBezTo>
                    <a:pt x="31521" y="6054"/>
                    <a:pt x="30900" y="5892"/>
                    <a:pt x="30359" y="5892"/>
                  </a:cubicBezTo>
                  <a:cubicBezTo>
                    <a:pt x="30089" y="5892"/>
                    <a:pt x="29839" y="5933"/>
                    <a:pt x="29698" y="6054"/>
                  </a:cubicBezTo>
                  <a:cubicBezTo>
                    <a:pt x="29272" y="6388"/>
                    <a:pt x="29029" y="7787"/>
                    <a:pt x="29029" y="7787"/>
                  </a:cubicBezTo>
                  <a:lnTo>
                    <a:pt x="28482" y="7756"/>
                  </a:lnTo>
                  <a:cubicBezTo>
                    <a:pt x="28482" y="7756"/>
                    <a:pt x="28190" y="6356"/>
                    <a:pt x="27607" y="6356"/>
                  </a:cubicBezTo>
                  <a:cubicBezTo>
                    <a:pt x="27595" y="6356"/>
                    <a:pt x="27582" y="6357"/>
                    <a:pt x="27570" y="6358"/>
                  </a:cubicBezTo>
                  <a:cubicBezTo>
                    <a:pt x="26992" y="6388"/>
                    <a:pt x="26324" y="7148"/>
                    <a:pt x="26324" y="7148"/>
                  </a:cubicBezTo>
                  <a:lnTo>
                    <a:pt x="25381" y="6692"/>
                  </a:lnTo>
                  <a:cubicBezTo>
                    <a:pt x="25381" y="6692"/>
                    <a:pt x="26932" y="4930"/>
                    <a:pt x="26354" y="3167"/>
                  </a:cubicBezTo>
                  <a:cubicBezTo>
                    <a:pt x="26335" y="3071"/>
                    <a:pt x="26099" y="2674"/>
                    <a:pt x="25699" y="2674"/>
                  </a:cubicBezTo>
                  <a:cubicBezTo>
                    <a:pt x="25464" y="2674"/>
                    <a:pt x="25172" y="2811"/>
                    <a:pt x="24834" y="3227"/>
                  </a:cubicBezTo>
                  <a:cubicBezTo>
                    <a:pt x="24834" y="3227"/>
                    <a:pt x="24925" y="1951"/>
                    <a:pt x="24226" y="1586"/>
                  </a:cubicBezTo>
                  <a:cubicBezTo>
                    <a:pt x="24195" y="1570"/>
                    <a:pt x="24156" y="1564"/>
                    <a:pt x="24111" y="1564"/>
                  </a:cubicBezTo>
                  <a:cubicBezTo>
                    <a:pt x="23716" y="1564"/>
                    <a:pt x="22858" y="2103"/>
                    <a:pt x="22858" y="2103"/>
                  </a:cubicBezTo>
                  <a:cubicBezTo>
                    <a:pt x="22858" y="2103"/>
                    <a:pt x="22251" y="66"/>
                    <a:pt x="21886" y="5"/>
                  </a:cubicBezTo>
                  <a:cubicBezTo>
                    <a:pt x="21844" y="2"/>
                    <a:pt x="21800" y="1"/>
                    <a:pt x="21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5577125" y="1525425"/>
              <a:ext cx="656575" cy="426125"/>
            </a:xfrm>
            <a:custGeom>
              <a:avLst/>
              <a:gdLst/>
              <a:ahLst/>
              <a:cxnLst/>
              <a:rect l="l" t="t" r="r" b="b"/>
              <a:pathLst>
                <a:path w="26263" h="17045" extrusionOk="0">
                  <a:moveTo>
                    <a:pt x="13277" y="0"/>
                  </a:moveTo>
                  <a:cubicBezTo>
                    <a:pt x="13104" y="0"/>
                    <a:pt x="12910" y="111"/>
                    <a:pt x="12858" y="637"/>
                  </a:cubicBezTo>
                  <a:cubicBezTo>
                    <a:pt x="12858" y="637"/>
                    <a:pt x="12858" y="2248"/>
                    <a:pt x="12645" y="2552"/>
                  </a:cubicBezTo>
                  <a:cubicBezTo>
                    <a:pt x="12645" y="2552"/>
                    <a:pt x="11747" y="1228"/>
                    <a:pt x="10742" y="1228"/>
                  </a:cubicBezTo>
                  <a:cubicBezTo>
                    <a:pt x="10608" y="1228"/>
                    <a:pt x="10471" y="1252"/>
                    <a:pt x="10335" y="1306"/>
                  </a:cubicBezTo>
                  <a:cubicBezTo>
                    <a:pt x="9575" y="1580"/>
                    <a:pt x="10456" y="2947"/>
                    <a:pt x="10456" y="2947"/>
                  </a:cubicBezTo>
                  <a:cubicBezTo>
                    <a:pt x="10456" y="2947"/>
                    <a:pt x="9416" y="2064"/>
                    <a:pt x="8660" y="2064"/>
                  </a:cubicBezTo>
                  <a:cubicBezTo>
                    <a:pt x="8476" y="2064"/>
                    <a:pt x="8308" y="2117"/>
                    <a:pt x="8177" y="2248"/>
                  </a:cubicBezTo>
                  <a:cubicBezTo>
                    <a:pt x="7478" y="2917"/>
                    <a:pt x="8754" y="4498"/>
                    <a:pt x="8754" y="4498"/>
                  </a:cubicBezTo>
                  <a:cubicBezTo>
                    <a:pt x="8754" y="4498"/>
                    <a:pt x="9241" y="4954"/>
                    <a:pt x="9210" y="5136"/>
                  </a:cubicBezTo>
                  <a:cubicBezTo>
                    <a:pt x="9210" y="5136"/>
                    <a:pt x="8146" y="5409"/>
                    <a:pt x="8025" y="5865"/>
                  </a:cubicBezTo>
                  <a:cubicBezTo>
                    <a:pt x="7903" y="6321"/>
                    <a:pt x="9149" y="7264"/>
                    <a:pt x="9119" y="7324"/>
                  </a:cubicBezTo>
                  <a:cubicBezTo>
                    <a:pt x="9119" y="7355"/>
                    <a:pt x="7903" y="7841"/>
                    <a:pt x="7873" y="8084"/>
                  </a:cubicBezTo>
                  <a:cubicBezTo>
                    <a:pt x="7842" y="8297"/>
                    <a:pt x="8055" y="8783"/>
                    <a:pt x="8298" y="8996"/>
                  </a:cubicBezTo>
                  <a:cubicBezTo>
                    <a:pt x="8298" y="8996"/>
                    <a:pt x="7842" y="9148"/>
                    <a:pt x="7751" y="9543"/>
                  </a:cubicBezTo>
                  <a:cubicBezTo>
                    <a:pt x="7690" y="9969"/>
                    <a:pt x="8146" y="10546"/>
                    <a:pt x="8146" y="10546"/>
                  </a:cubicBezTo>
                  <a:cubicBezTo>
                    <a:pt x="8146" y="10546"/>
                    <a:pt x="7417" y="10607"/>
                    <a:pt x="7295" y="11002"/>
                  </a:cubicBezTo>
                  <a:cubicBezTo>
                    <a:pt x="7174" y="11367"/>
                    <a:pt x="7599" y="11732"/>
                    <a:pt x="7599" y="11732"/>
                  </a:cubicBezTo>
                  <a:cubicBezTo>
                    <a:pt x="7599" y="11732"/>
                    <a:pt x="7521" y="11715"/>
                    <a:pt x="7417" y="11715"/>
                  </a:cubicBezTo>
                  <a:cubicBezTo>
                    <a:pt x="7279" y="11715"/>
                    <a:pt x="7095" y="11745"/>
                    <a:pt x="6991" y="11884"/>
                  </a:cubicBezTo>
                  <a:cubicBezTo>
                    <a:pt x="6809" y="12097"/>
                    <a:pt x="7113" y="12552"/>
                    <a:pt x="6991" y="12765"/>
                  </a:cubicBezTo>
                  <a:cubicBezTo>
                    <a:pt x="6991" y="12765"/>
                    <a:pt x="6795" y="12585"/>
                    <a:pt x="6547" y="12585"/>
                  </a:cubicBezTo>
                  <a:cubicBezTo>
                    <a:pt x="6456" y="12585"/>
                    <a:pt x="6359" y="12609"/>
                    <a:pt x="6262" y="12674"/>
                  </a:cubicBezTo>
                  <a:cubicBezTo>
                    <a:pt x="5745" y="12796"/>
                    <a:pt x="5411" y="13981"/>
                    <a:pt x="5411" y="13981"/>
                  </a:cubicBezTo>
                  <a:cubicBezTo>
                    <a:pt x="5319" y="14011"/>
                    <a:pt x="3465" y="15136"/>
                    <a:pt x="639" y="15835"/>
                  </a:cubicBezTo>
                  <a:cubicBezTo>
                    <a:pt x="639" y="15835"/>
                    <a:pt x="0" y="16109"/>
                    <a:pt x="243" y="16565"/>
                  </a:cubicBezTo>
                  <a:cubicBezTo>
                    <a:pt x="388" y="16875"/>
                    <a:pt x="1166" y="17044"/>
                    <a:pt x="1975" y="17044"/>
                  </a:cubicBezTo>
                  <a:cubicBezTo>
                    <a:pt x="2354" y="17044"/>
                    <a:pt x="2740" y="17007"/>
                    <a:pt x="3070" y="16929"/>
                  </a:cubicBezTo>
                  <a:cubicBezTo>
                    <a:pt x="4134" y="16717"/>
                    <a:pt x="7447" y="15501"/>
                    <a:pt x="9453" y="13373"/>
                  </a:cubicBezTo>
                  <a:cubicBezTo>
                    <a:pt x="9453" y="13373"/>
                    <a:pt x="9544" y="13586"/>
                    <a:pt x="9575" y="13920"/>
                  </a:cubicBezTo>
                  <a:cubicBezTo>
                    <a:pt x="9603" y="14262"/>
                    <a:pt x="9952" y="14470"/>
                    <a:pt x="10296" y="14470"/>
                  </a:cubicBezTo>
                  <a:cubicBezTo>
                    <a:pt x="10319" y="14470"/>
                    <a:pt x="10342" y="14469"/>
                    <a:pt x="10365" y="14467"/>
                  </a:cubicBezTo>
                  <a:cubicBezTo>
                    <a:pt x="10760" y="14376"/>
                    <a:pt x="12158" y="14042"/>
                    <a:pt x="12310" y="13616"/>
                  </a:cubicBezTo>
                  <a:cubicBezTo>
                    <a:pt x="12462" y="13252"/>
                    <a:pt x="11855" y="13100"/>
                    <a:pt x="11855" y="13100"/>
                  </a:cubicBezTo>
                  <a:cubicBezTo>
                    <a:pt x="11855" y="13100"/>
                    <a:pt x="11733" y="12066"/>
                    <a:pt x="11946" y="11914"/>
                  </a:cubicBezTo>
                  <a:cubicBezTo>
                    <a:pt x="12128" y="11762"/>
                    <a:pt x="12402" y="11337"/>
                    <a:pt x="13192" y="11185"/>
                  </a:cubicBezTo>
                  <a:cubicBezTo>
                    <a:pt x="13200" y="11184"/>
                    <a:pt x="13208" y="11183"/>
                    <a:pt x="13216" y="11183"/>
                  </a:cubicBezTo>
                  <a:cubicBezTo>
                    <a:pt x="13687" y="11183"/>
                    <a:pt x="13954" y="12951"/>
                    <a:pt x="14104" y="13160"/>
                  </a:cubicBezTo>
                  <a:cubicBezTo>
                    <a:pt x="14287" y="13422"/>
                    <a:pt x="14380" y="13865"/>
                    <a:pt x="14929" y="13865"/>
                  </a:cubicBezTo>
                  <a:cubicBezTo>
                    <a:pt x="15016" y="13865"/>
                    <a:pt x="15116" y="13854"/>
                    <a:pt x="15228" y="13829"/>
                  </a:cubicBezTo>
                  <a:cubicBezTo>
                    <a:pt x="16262" y="13555"/>
                    <a:pt x="16566" y="13434"/>
                    <a:pt x="16657" y="13252"/>
                  </a:cubicBezTo>
                  <a:cubicBezTo>
                    <a:pt x="16718" y="13069"/>
                    <a:pt x="16748" y="12644"/>
                    <a:pt x="16383" y="12552"/>
                  </a:cubicBezTo>
                  <a:cubicBezTo>
                    <a:pt x="15988" y="12492"/>
                    <a:pt x="15502" y="12370"/>
                    <a:pt x="15441" y="11945"/>
                  </a:cubicBezTo>
                  <a:cubicBezTo>
                    <a:pt x="15350" y="11549"/>
                    <a:pt x="15472" y="10941"/>
                    <a:pt x="15380" y="10516"/>
                  </a:cubicBezTo>
                  <a:lnTo>
                    <a:pt x="15532" y="10273"/>
                  </a:lnTo>
                  <a:lnTo>
                    <a:pt x="16566" y="9969"/>
                  </a:lnTo>
                  <a:cubicBezTo>
                    <a:pt x="16566" y="9969"/>
                    <a:pt x="17630" y="11306"/>
                    <a:pt x="17721" y="11367"/>
                  </a:cubicBezTo>
                  <a:cubicBezTo>
                    <a:pt x="17782" y="11458"/>
                    <a:pt x="17934" y="12431"/>
                    <a:pt x="18268" y="12522"/>
                  </a:cubicBezTo>
                  <a:cubicBezTo>
                    <a:pt x="18285" y="12523"/>
                    <a:pt x="18303" y="12524"/>
                    <a:pt x="18324" y="12524"/>
                  </a:cubicBezTo>
                  <a:cubicBezTo>
                    <a:pt x="18750" y="12524"/>
                    <a:pt x="19961" y="12221"/>
                    <a:pt x="20396" y="11641"/>
                  </a:cubicBezTo>
                  <a:cubicBezTo>
                    <a:pt x="20396" y="11641"/>
                    <a:pt x="20335" y="11154"/>
                    <a:pt x="19727" y="11002"/>
                  </a:cubicBezTo>
                  <a:lnTo>
                    <a:pt x="19089" y="10151"/>
                  </a:lnTo>
                  <a:lnTo>
                    <a:pt x="19089" y="10151"/>
                  </a:lnTo>
                  <a:cubicBezTo>
                    <a:pt x="19089" y="10151"/>
                    <a:pt x="19757" y="10546"/>
                    <a:pt x="20001" y="10668"/>
                  </a:cubicBezTo>
                  <a:cubicBezTo>
                    <a:pt x="20213" y="10789"/>
                    <a:pt x="21216" y="11428"/>
                    <a:pt x="21399" y="11549"/>
                  </a:cubicBezTo>
                  <a:cubicBezTo>
                    <a:pt x="21546" y="11623"/>
                    <a:pt x="21870" y="11834"/>
                    <a:pt x="22325" y="11834"/>
                  </a:cubicBezTo>
                  <a:cubicBezTo>
                    <a:pt x="22434" y="11834"/>
                    <a:pt x="22551" y="11822"/>
                    <a:pt x="22675" y="11793"/>
                  </a:cubicBezTo>
                  <a:cubicBezTo>
                    <a:pt x="23344" y="11641"/>
                    <a:pt x="23739" y="11337"/>
                    <a:pt x="23739" y="11337"/>
                  </a:cubicBezTo>
                  <a:cubicBezTo>
                    <a:pt x="23739" y="11337"/>
                    <a:pt x="24013" y="10881"/>
                    <a:pt x="23344" y="10820"/>
                  </a:cubicBezTo>
                  <a:cubicBezTo>
                    <a:pt x="23178" y="10798"/>
                    <a:pt x="23043" y="10794"/>
                    <a:pt x="22929" y="10794"/>
                  </a:cubicBezTo>
                  <a:cubicBezTo>
                    <a:pt x="22847" y="10794"/>
                    <a:pt x="22776" y="10796"/>
                    <a:pt x="22712" y="10796"/>
                  </a:cubicBezTo>
                  <a:cubicBezTo>
                    <a:pt x="22491" y="10796"/>
                    <a:pt x="22357" y="10768"/>
                    <a:pt x="22159" y="10516"/>
                  </a:cubicBezTo>
                  <a:cubicBezTo>
                    <a:pt x="21764" y="10090"/>
                    <a:pt x="21429" y="9969"/>
                    <a:pt x="21520" y="9543"/>
                  </a:cubicBezTo>
                  <a:cubicBezTo>
                    <a:pt x="21520" y="9543"/>
                    <a:pt x="22159" y="9331"/>
                    <a:pt x="23071" y="8297"/>
                  </a:cubicBezTo>
                  <a:lnTo>
                    <a:pt x="24773" y="7628"/>
                  </a:lnTo>
                  <a:cubicBezTo>
                    <a:pt x="24773" y="7628"/>
                    <a:pt x="25685" y="7476"/>
                    <a:pt x="25715" y="7385"/>
                  </a:cubicBezTo>
                  <a:cubicBezTo>
                    <a:pt x="25715" y="7385"/>
                    <a:pt x="25958" y="7233"/>
                    <a:pt x="25958" y="7051"/>
                  </a:cubicBezTo>
                  <a:cubicBezTo>
                    <a:pt x="25958" y="7051"/>
                    <a:pt x="26232" y="7051"/>
                    <a:pt x="26232" y="6808"/>
                  </a:cubicBezTo>
                  <a:cubicBezTo>
                    <a:pt x="26232" y="6595"/>
                    <a:pt x="26262" y="6200"/>
                    <a:pt x="25715" y="5896"/>
                  </a:cubicBezTo>
                  <a:cubicBezTo>
                    <a:pt x="25198" y="5592"/>
                    <a:pt x="24590" y="5592"/>
                    <a:pt x="24195" y="5379"/>
                  </a:cubicBezTo>
                  <a:cubicBezTo>
                    <a:pt x="24195" y="5379"/>
                    <a:pt x="24041" y="5320"/>
                    <a:pt x="23792" y="5320"/>
                  </a:cubicBezTo>
                  <a:cubicBezTo>
                    <a:pt x="23642" y="5320"/>
                    <a:pt x="23458" y="5341"/>
                    <a:pt x="23253" y="5409"/>
                  </a:cubicBezTo>
                  <a:cubicBezTo>
                    <a:pt x="22736" y="5592"/>
                    <a:pt x="22523" y="5744"/>
                    <a:pt x="22311" y="6169"/>
                  </a:cubicBezTo>
                  <a:cubicBezTo>
                    <a:pt x="22311" y="6169"/>
                    <a:pt x="21752" y="5844"/>
                    <a:pt x="21429" y="5844"/>
                  </a:cubicBezTo>
                  <a:cubicBezTo>
                    <a:pt x="21383" y="5844"/>
                    <a:pt x="21342" y="5850"/>
                    <a:pt x="21308" y="5865"/>
                  </a:cubicBezTo>
                  <a:cubicBezTo>
                    <a:pt x="21064" y="5987"/>
                    <a:pt x="20639" y="6716"/>
                    <a:pt x="20639" y="6716"/>
                  </a:cubicBezTo>
                  <a:lnTo>
                    <a:pt x="20335" y="6595"/>
                  </a:lnTo>
                  <a:cubicBezTo>
                    <a:pt x="20335" y="6595"/>
                    <a:pt x="20396" y="5744"/>
                    <a:pt x="20061" y="5683"/>
                  </a:cubicBezTo>
                  <a:cubicBezTo>
                    <a:pt x="20022" y="5671"/>
                    <a:pt x="19978" y="5666"/>
                    <a:pt x="19933" y="5666"/>
                  </a:cubicBezTo>
                  <a:cubicBezTo>
                    <a:pt x="19631" y="5666"/>
                    <a:pt x="19241" y="5896"/>
                    <a:pt x="19241" y="5896"/>
                  </a:cubicBezTo>
                  <a:lnTo>
                    <a:pt x="18785" y="5501"/>
                  </a:lnTo>
                  <a:cubicBezTo>
                    <a:pt x="18785" y="5501"/>
                    <a:pt x="19909" y="4771"/>
                    <a:pt x="19909" y="3707"/>
                  </a:cubicBezTo>
                  <a:cubicBezTo>
                    <a:pt x="19909" y="3641"/>
                    <a:pt x="19828" y="3296"/>
                    <a:pt x="19497" y="3296"/>
                  </a:cubicBezTo>
                  <a:cubicBezTo>
                    <a:pt x="19377" y="3296"/>
                    <a:pt x="19223" y="3342"/>
                    <a:pt x="19028" y="3464"/>
                  </a:cubicBezTo>
                  <a:cubicBezTo>
                    <a:pt x="19028" y="3464"/>
                    <a:pt x="19301" y="2765"/>
                    <a:pt x="18998" y="2491"/>
                  </a:cubicBezTo>
                  <a:cubicBezTo>
                    <a:pt x="18953" y="2447"/>
                    <a:pt x="18863" y="2431"/>
                    <a:pt x="18759" y="2431"/>
                  </a:cubicBezTo>
                  <a:cubicBezTo>
                    <a:pt x="18510" y="2431"/>
                    <a:pt x="18177" y="2522"/>
                    <a:pt x="18177" y="2522"/>
                  </a:cubicBezTo>
                  <a:cubicBezTo>
                    <a:pt x="18177" y="2522"/>
                    <a:pt x="18177" y="1306"/>
                    <a:pt x="17964" y="1184"/>
                  </a:cubicBezTo>
                  <a:cubicBezTo>
                    <a:pt x="17903" y="1154"/>
                    <a:pt x="17826" y="1134"/>
                    <a:pt x="17737" y="1134"/>
                  </a:cubicBezTo>
                  <a:cubicBezTo>
                    <a:pt x="17559" y="1134"/>
                    <a:pt x="17336" y="1215"/>
                    <a:pt x="17113" y="1458"/>
                  </a:cubicBezTo>
                  <a:cubicBezTo>
                    <a:pt x="16748" y="1884"/>
                    <a:pt x="16353" y="2370"/>
                    <a:pt x="16353" y="2370"/>
                  </a:cubicBezTo>
                  <a:cubicBezTo>
                    <a:pt x="16353" y="2370"/>
                    <a:pt x="16657" y="1002"/>
                    <a:pt x="16201" y="729"/>
                  </a:cubicBezTo>
                  <a:cubicBezTo>
                    <a:pt x="16168" y="708"/>
                    <a:pt x="16126" y="700"/>
                    <a:pt x="16080" y="700"/>
                  </a:cubicBezTo>
                  <a:cubicBezTo>
                    <a:pt x="15916" y="700"/>
                    <a:pt x="15685" y="803"/>
                    <a:pt x="15472" y="850"/>
                  </a:cubicBezTo>
                  <a:cubicBezTo>
                    <a:pt x="15046" y="1002"/>
                    <a:pt x="14681" y="1245"/>
                    <a:pt x="14681" y="1245"/>
                  </a:cubicBezTo>
                  <a:cubicBezTo>
                    <a:pt x="14681" y="1245"/>
                    <a:pt x="13678" y="60"/>
                    <a:pt x="13557" y="60"/>
                  </a:cubicBezTo>
                  <a:cubicBezTo>
                    <a:pt x="13518" y="60"/>
                    <a:pt x="13403" y="0"/>
                    <a:pt x="13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4085450" y="1448850"/>
              <a:ext cx="602625" cy="817500"/>
            </a:xfrm>
            <a:custGeom>
              <a:avLst/>
              <a:gdLst/>
              <a:ahLst/>
              <a:cxnLst/>
              <a:rect l="l" t="t" r="r" b="b"/>
              <a:pathLst>
                <a:path w="24105" h="32700" extrusionOk="0">
                  <a:moveTo>
                    <a:pt x="835" y="1"/>
                  </a:moveTo>
                  <a:cubicBezTo>
                    <a:pt x="745" y="1"/>
                    <a:pt x="648" y="25"/>
                    <a:pt x="548" y="83"/>
                  </a:cubicBezTo>
                  <a:cubicBezTo>
                    <a:pt x="0" y="418"/>
                    <a:pt x="0" y="2485"/>
                    <a:pt x="396" y="3792"/>
                  </a:cubicBezTo>
                  <a:cubicBezTo>
                    <a:pt x="821" y="5129"/>
                    <a:pt x="2797" y="9324"/>
                    <a:pt x="5806" y="11694"/>
                  </a:cubicBezTo>
                  <a:cubicBezTo>
                    <a:pt x="5806" y="11694"/>
                    <a:pt x="5502" y="11846"/>
                    <a:pt x="5046" y="11938"/>
                  </a:cubicBezTo>
                  <a:cubicBezTo>
                    <a:pt x="4590" y="11998"/>
                    <a:pt x="4317" y="12545"/>
                    <a:pt x="4469" y="13032"/>
                  </a:cubicBezTo>
                  <a:cubicBezTo>
                    <a:pt x="4621" y="13549"/>
                    <a:pt x="5229" y="15342"/>
                    <a:pt x="5776" y="15463"/>
                  </a:cubicBezTo>
                  <a:cubicBezTo>
                    <a:pt x="5821" y="15477"/>
                    <a:pt x="5863" y="15483"/>
                    <a:pt x="5902" y="15483"/>
                  </a:cubicBezTo>
                  <a:cubicBezTo>
                    <a:pt x="6308" y="15483"/>
                    <a:pt x="6384" y="14825"/>
                    <a:pt x="6384" y="14825"/>
                  </a:cubicBezTo>
                  <a:cubicBezTo>
                    <a:pt x="6384" y="14825"/>
                    <a:pt x="7010" y="14694"/>
                    <a:pt x="7476" y="14694"/>
                  </a:cubicBezTo>
                  <a:cubicBezTo>
                    <a:pt x="7683" y="14694"/>
                    <a:pt x="7859" y="14720"/>
                    <a:pt x="7934" y="14795"/>
                  </a:cubicBezTo>
                  <a:cubicBezTo>
                    <a:pt x="8146" y="15008"/>
                    <a:pt x="8724" y="15311"/>
                    <a:pt x="9028" y="16345"/>
                  </a:cubicBezTo>
                  <a:cubicBezTo>
                    <a:pt x="9210" y="16983"/>
                    <a:pt x="6870" y="17561"/>
                    <a:pt x="6566" y="17743"/>
                  </a:cubicBezTo>
                  <a:cubicBezTo>
                    <a:pt x="6171" y="18047"/>
                    <a:pt x="5502" y="18260"/>
                    <a:pt x="5867" y="19293"/>
                  </a:cubicBezTo>
                  <a:cubicBezTo>
                    <a:pt x="6323" y="20631"/>
                    <a:pt x="6536" y="21026"/>
                    <a:pt x="6779" y="21056"/>
                  </a:cubicBezTo>
                  <a:cubicBezTo>
                    <a:pt x="6849" y="21072"/>
                    <a:pt x="6936" y="21083"/>
                    <a:pt x="7029" y="21083"/>
                  </a:cubicBezTo>
                  <a:cubicBezTo>
                    <a:pt x="7298" y="21083"/>
                    <a:pt x="7607" y="20985"/>
                    <a:pt x="7630" y="20600"/>
                  </a:cubicBezTo>
                  <a:cubicBezTo>
                    <a:pt x="7660" y="20053"/>
                    <a:pt x="7782" y="19415"/>
                    <a:pt x="8298" y="19263"/>
                  </a:cubicBezTo>
                  <a:cubicBezTo>
                    <a:pt x="8846" y="19111"/>
                    <a:pt x="9636" y="19202"/>
                    <a:pt x="10153" y="19050"/>
                  </a:cubicBezTo>
                  <a:lnTo>
                    <a:pt x="10487" y="19233"/>
                  </a:lnTo>
                  <a:lnTo>
                    <a:pt x="11004" y="20540"/>
                  </a:lnTo>
                  <a:cubicBezTo>
                    <a:pt x="11004" y="20540"/>
                    <a:pt x="9362" y="22059"/>
                    <a:pt x="9302" y="22150"/>
                  </a:cubicBezTo>
                  <a:cubicBezTo>
                    <a:pt x="9210" y="22272"/>
                    <a:pt x="7934" y="22576"/>
                    <a:pt x="7873" y="23032"/>
                  </a:cubicBezTo>
                  <a:cubicBezTo>
                    <a:pt x="7843" y="23457"/>
                    <a:pt x="8450" y="25190"/>
                    <a:pt x="9302" y="25707"/>
                  </a:cubicBezTo>
                  <a:cubicBezTo>
                    <a:pt x="9302" y="25707"/>
                    <a:pt x="9940" y="25555"/>
                    <a:pt x="10061" y="24734"/>
                  </a:cubicBezTo>
                  <a:lnTo>
                    <a:pt x="11064" y="23822"/>
                  </a:lnTo>
                  <a:lnTo>
                    <a:pt x="11064" y="23822"/>
                  </a:lnTo>
                  <a:cubicBezTo>
                    <a:pt x="11064" y="23822"/>
                    <a:pt x="10669" y="24795"/>
                    <a:pt x="10548" y="25099"/>
                  </a:cubicBezTo>
                  <a:cubicBezTo>
                    <a:pt x="10426" y="25403"/>
                    <a:pt x="9727" y="26771"/>
                    <a:pt x="9605" y="27014"/>
                  </a:cubicBezTo>
                  <a:cubicBezTo>
                    <a:pt x="9484" y="27287"/>
                    <a:pt x="9089" y="27895"/>
                    <a:pt x="9362" y="28746"/>
                  </a:cubicBezTo>
                  <a:cubicBezTo>
                    <a:pt x="9636" y="29567"/>
                    <a:pt x="10092" y="30053"/>
                    <a:pt x="10092" y="30053"/>
                  </a:cubicBezTo>
                  <a:cubicBezTo>
                    <a:pt x="10092" y="30053"/>
                    <a:pt x="10185" y="30093"/>
                    <a:pt x="10301" y="30093"/>
                  </a:cubicBezTo>
                  <a:cubicBezTo>
                    <a:pt x="10487" y="30093"/>
                    <a:pt x="10730" y="29989"/>
                    <a:pt x="10730" y="29445"/>
                  </a:cubicBezTo>
                  <a:cubicBezTo>
                    <a:pt x="10730" y="28534"/>
                    <a:pt x="10457" y="28382"/>
                    <a:pt x="11004" y="27865"/>
                  </a:cubicBezTo>
                  <a:cubicBezTo>
                    <a:pt x="11461" y="27351"/>
                    <a:pt x="11596" y="26917"/>
                    <a:pt x="12089" y="26917"/>
                  </a:cubicBezTo>
                  <a:cubicBezTo>
                    <a:pt x="12121" y="26917"/>
                    <a:pt x="12154" y="26919"/>
                    <a:pt x="12189" y="26923"/>
                  </a:cubicBezTo>
                  <a:cubicBezTo>
                    <a:pt x="12189" y="26923"/>
                    <a:pt x="12554" y="27713"/>
                    <a:pt x="14013" y="28777"/>
                  </a:cubicBezTo>
                  <a:lnTo>
                    <a:pt x="15107" y="30904"/>
                  </a:lnTo>
                  <a:cubicBezTo>
                    <a:pt x="15107" y="30904"/>
                    <a:pt x="15381" y="32029"/>
                    <a:pt x="15533" y="32120"/>
                  </a:cubicBezTo>
                  <a:cubicBezTo>
                    <a:pt x="15533" y="32120"/>
                    <a:pt x="15745" y="32394"/>
                    <a:pt x="16019" y="32394"/>
                  </a:cubicBezTo>
                  <a:cubicBezTo>
                    <a:pt x="16019" y="32394"/>
                    <a:pt x="16047" y="32700"/>
                    <a:pt x="16315" y="32700"/>
                  </a:cubicBezTo>
                  <a:cubicBezTo>
                    <a:pt x="16327" y="32700"/>
                    <a:pt x="16340" y="32699"/>
                    <a:pt x="16353" y="32698"/>
                  </a:cubicBezTo>
                  <a:cubicBezTo>
                    <a:pt x="16657" y="32637"/>
                    <a:pt x="17144" y="32637"/>
                    <a:pt x="17508" y="31938"/>
                  </a:cubicBezTo>
                  <a:cubicBezTo>
                    <a:pt x="17843" y="31208"/>
                    <a:pt x="17752" y="30418"/>
                    <a:pt x="18025" y="29871"/>
                  </a:cubicBezTo>
                  <a:cubicBezTo>
                    <a:pt x="18025" y="29871"/>
                    <a:pt x="18177" y="29293"/>
                    <a:pt x="17873" y="28625"/>
                  </a:cubicBezTo>
                  <a:cubicBezTo>
                    <a:pt x="17539" y="27926"/>
                    <a:pt x="17356" y="27743"/>
                    <a:pt x="16779" y="27470"/>
                  </a:cubicBezTo>
                  <a:cubicBezTo>
                    <a:pt x="16779" y="27470"/>
                    <a:pt x="17235" y="26497"/>
                    <a:pt x="17052" y="26163"/>
                  </a:cubicBezTo>
                  <a:cubicBezTo>
                    <a:pt x="16840" y="25768"/>
                    <a:pt x="15867" y="25403"/>
                    <a:pt x="15867" y="25403"/>
                  </a:cubicBezTo>
                  <a:lnTo>
                    <a:pt x="15989" y="25008"/>
                  </a:lnTo>
                  <a:cubicBezTo>
                    <a:pt x="15989" y="25008"/>
                    <a:pt x="17083" y="25008"/>
                    <a:pt x="17144" y="24552"/>
                  </a:cubicBezTo>
                  <a:cubicBezTo>
                    <a:pt x="17235" y="24126"/>
                    <a:pt x="16779" y="23488"/>
                    <a:pt x="16779" y="23488"/>
                  </a:cubicBezTo>
                  <a:lnTo>
                    <a:pt x="17235" y="22880"/>
                  </a:lnTo>
                  <a:cubicBezTo>
                    <a:pt x="17235" y="22880"/>
                    <a:pt x="18233" y="24191"/>
                    <a:pt x="19565" y="24191"/>
                  </a:cubicBezTo>
                  <a:cubicBezTo>
                    <a:pt x="19609" y="24191"/>
                    <a:pt x="19653" y="24190"/>
                    <a:pt x="19697" y="24187"/>
                  </a:cubicBezTo>
                  <a:cubicBezTo>
                    <a:pt x="19818" y="24187"/>
                    <a:pt x="20578" y="23883"/>
                    <a:pt x="19879" y="23032"/>
                  </a:cubicBezTo>
                  <a:lnTo>
                    <a:pt x="19879" y="23032"/>
                  </a:lnTo>
                  <a:cubicBezTo>
                    <a:pt x="19879" y="23032"/>
                    <a:pt x="20169" y="23113"/>
                    <a:pt x="20486" y="23113"/>
                  </a:cubicBezTo>
                  <a:cubicBezTo>
                    <a:pt x="20750" y="23113"/>
                    <a:pt x="21034" y="23057"/>
                    <a:pt x="21186" y="22850"/>
                  </a:cubicBezTo>
                  <a:cubicBezTo>
                    <a:pt x="21338" y="22667"/>
                    <a:pt x="21034" y="21755"/>
                    <a:pt x="21034" y="21755"/>
                  </a:cubicBezTo>
                  <a:cubicBezTo>
                    <a:pt x="21034" y="21755"/>
                    <a:pt x="22615" y="21634"/>
                    <a:pt x="22706" y="21330"/>
                  </a:cubicBezTo>
                  <a:cubicBezTo>
                    <a:pt x="22828" y="21026"/>
                    <a:pt x="22767" y="20600"/>
                    <a:pt x="22250" y="20236"/>
                  </a:cubicBezTo>
                  <a:cubicBezTo>
                    <a:pt x="21673" y="19810"/>
                    <a:pt x="20943" y="19354"/>
                    <a:pt x="20943" y="19354"/>
                  </a:cubicBezTo>
                  <a:lnTo>
                    <a:pt x="20943" y="19354"/>
                  </a:lnTo>
                  <a:cubicBezTo>
                    <a:pt x="20943" y="19354"/>
                    <a:pt x="21252" y="19390"/>
                    <a:pt x="21637" y="19390"/>
                  </a:cubicBezTo>
                  <a:cubicBezTo>
                    <a:pt x="22187" y="19390"/>
                    <a:pt x="22892" y="19317"/>
                    <a:pt x="23071" y="18959"/>
                  </a:cubicBezTo>
                  <a:cubicBezTo>
                    <a:pt x="23192" y="18746"/>
                    <a:pt x="23010" y="18351"/>
                    <a:pt x="22858" y="18047"/>
                  </a:cubicBezTo>
                  <a:cubicBezTo>
                    <a:pt x="22584" y="17530"/>
                    <a:pt x="22280" y="17074"/>
                    <a:pt x="22280" y="17074"/>
                  </a:cubicBezTo>
                  <a:cubicBezTo>
                    <a:pt x="22280" y="17074"/>
                    <a:pt x="23739" y="15615"/>
                    <a:pt x="23739" y="15524"/>
                  </a:cubicBezTo>
                  <a:cubicBezTo>
                    <a:pt x="23739" y="15403"/>
                    <a:pt x="24104" y="14704"/>
                    <a:pt x="22888" y="14612"/>
                  </a:cubicBezTo>
                  <a:cubicBezTo>
                    <a:pt x="22888" y="14612"/>
                    <a:pt x="22122" y="14678"/>
                    <a:pt x="21411" y="14678"/>
                  </a:cubicBezTo>
                  <a:cubicBezTo>
                    <a:pt x="20937" y="14678"/>
                    <a:pt x="20487" y="14649"/>
                    <a:pt x="20305" y="14552"/>
                  </a:cubicBezTo>
                  <a:cubicBezTo>
                    <a:pt x="20305" y="14552"/>
                    <a:pt x="22402" y="12849"/>
                    <a:pt x="21703" y="11360"/>
                  </a:cubicBezTo>
                  <a:cubicBezTo>
                    <a:pt x="21582" y="11110"/>
                    <a:pt x="21376" y="11019"/>
                    <a:pt x="21138" y="11019"/>
                  </a:cubicBezTo>
                  <a:cubicBezTo>
                    <a:pt x="20479" y="11019"/>
                    <a:pt x="19575" y="11725"/>
                    <a:pt x="19575" y="11725"/>
                  </a:cubicBezTo>
                  <a:cubicBezTo>
                    <a:pt x="19575" y="11725"/>
                    <a:pt x="21186" y="9476"/>
                    <a:pt x="20244" y="8685"/>
                  </a:cubicBezTo>
                  <a:cubicBezTo>
                    <a:pt x="20063" y="8532"/>
                    <a:pt x="19850" y="8470"/>
                    <a:pt x="19624" y="8470"/>
                  </a:cubicBezTo>
                  <a:cubicBezTo>
                    <a:pt x="18635" y="8470"/>
                    <a:pt x="17387" y="9658"/>
                    <a:pt x="17387" y="9658"/>
                  </a:cubicBezTo>
                  <a:cubicBezTo>
                    <a:pt x="17387" y="9658"/>
                    <a:pt x="16902" y="10304"/>
                    <a:pt x="16642" y="10304"/>
                  </a:cubicBezTo>
                  <a:cubicBezTo>
                    <a:pt x="16626" y="10304"/>
                    <a:pt x="16611" y="10302"/>
                    <a:pt x="16597" y="10296"/>
                  </a:cubicBezTo>
                  <a:cubicBezTo>
                    <a:pt x="16597" y="10296"/>
                    <a:pt x="16141" y="8928"/>
                    <a:pt x="15533" y="8807"/>
                  </a:cubicBezTo>
                  <a:cubicBezTo>
                    <a:pt x="15517" y="8804"/>
                    <a:pt x="15501" y="8803"/>
                    <a:pt x="15485" y="8803"/>
                  </a:cubicBezTo>
                  <a:cubicBezTo>
                    <a:pt x="14868" y="8803"/>
                    <a:pt x="13799" y="10448"/>
                    <a:pt x="13770" y="10448"/>
                  </a:cubicBezTo>
                  <a:cubicBezTo>
                    <a:pt x="13739" y="10448"/>
                    <a:pt x="12949" y="8928"/>
                    <a:pt x="12645" y="8898"/>
                  </a:cubicBezTo>
                  <a:cubicBezTo>
                    <a:pt x="12632" y="8897"/>
                    <a:pt x="12619" y="8896"/>
                    <a:pt x="12605" y="8896"/>
                  </a:cubicBezTo>
                  <a:cubicBezTo>
                    <a:pt x="12290" y="8896"/>
                    <a:pt x="11723" y="9216"/>
                    <a:pt x="11490" y="9536"/>
                  </a:cubicBezTo>
                  <a:cubicBezTo>
                    <a:pt x="11490" y="9536"/>
                    <a:pt x="11216" y="8989"/>
                    <a:pt x="10700" y="8928"/>
                  </a:cubicBezTo>
                  <a:cubicBezTo>
                    <a:pt x="10686" y="8928"/>
                    <a:pt x="10673" y="8927"/>
                    <a:pt x="10659" y="8927"/>
                  </a:cubicBezTo>
                  <a:cubicBezTo>
                    <a:pt x="10119" y="8927"/>
                    <a:pt x="9454" y="9506"/>
                    <a:pt x="9454" y="9506"/>
                  </a:cubicBezTo>
                  <a:cubicBezTo>
                    <a:pt x="9454" y="9506"/>
                    <a:pt x="9241" y="8564"/>
                    <a:pt x="8754" y="8442"/>
                  </a:cubicBezTo>
                  <a:cubicBezTo>
                    <a:pt x="8710" y="8431"/>
                    <a:pt x="8666" y="8426"/>
                    <a:pt x="8624" y="8426"/>
                  </a:cubicBezTo>
                  <a:cubicBezTo>
                    <a:pt x="8194" y="8426"/>
                    <a:pt x="7843" y="8928"/>
                    <a:pt x="7843" y="8928"/>
                  </a:cubicBezTo>
                  <a:cubicBezTo>
                    <a:pt x="7843" y="8928"/>
                    <a:pt x="7873" y="8412"/>
                    <a:pt x="7569" y="8169"/>
                  </a:cubicBezTo>
                  <a:cubicBezTo>
                    <a:pt x="7514" y="8135"/>
                    <a:pt x="7449" y="8122"/>
                    <a:pt x="7378" y="8122"/>
                  </a:cubicBezTo>
                  <a:cubicBezTo>
                    <a:pt x="7108" y="8122"/>
                    <a:pt x="6754" y="8312"/>
                    <a:pt x="6545" y="8312"/>
                  </a:cubicBezTo>
                  <a:cubicBezTo>
                    <a:pt x="6506" y="8312"/>
                    <a:pt x="6472" y="8306"/>
                    <a:pt x="6444" y="8290"/>
                  </a:cubicBezTo>
                  <a:cubicBezTo>
                    <a:pt x="6444" y="8290"/>
                    <a:pt x="6779" y="7773"/>
                    <a:pt x="6475" y="7348"/>
                  </a:cubicBezTo>
                  <a:cubicBezTo>
                    <a:pt x="6140" y="6862"/>
                    <a:pt x="4560" y="6497"/>
                    <a:pt x="4560" y="6497"/>
                  </a:cubicBezTo>
                  <a:cubicBezTo>
                    <a:pt x="4499" y="6406"/>
                    <a:pt x="2766" y="4156"/>
                    <a:pt x="1551" y="539"/>
                  </a:cubicBezTo>
                  <a:cubicBezTo>
                    <a:pt x="1551" y="539"/>
                    <a:pt x="1261" y="1"/>
                    <a:pt x="8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5731375" y="3410450"/>
              <a:ext cx="785750" cy="618975"/>
            </a:xfrm>
            <a:custGeom>
              <a:avLst/>
              <a:gdLst/>
              <a:ahLst/>
              <a:cxnLst/>
              <a:rect l="l" t="t" r="r" b="b"/>
              <a:pathLst>
                <a:path w="31430" h="24759" extrusionOk="0">
                  <a:moveTo>
                    <a:pt x="29879" y="1"/>
                  </a:moveTo>
                  <a:cubicBezTo>
                    <a:pt x="29090" y="1"/>
                    <a:pt x="28073" y="206"/>
                    <a:pt x="27326" y="526"/>
                  </a:cubicBezTo>
                  <a:cubicBezTo>
                    <a:pt x="26019" y="1073"/>
                    <a:pt x="22037" y="3414"/>
                    <a:pt x="19940" y="6605"/>
                  </a:cubicBezTo>
                  <a:cubicBezTo>
                    <a:pt x="19940" y="6605"/>
                    <a:pt x="19758" y="6362"/>
                    <a:pt x="19636" y="5906"/>
                  </a:cubicBezTo>
                  <a:cubicBezTo>
                    <a:pt x="19541" y="5549"/>
                    <a:pt x="19184" y="5341"/>
                    <a:pt x="18815" y="5341"/>
                  </a:cubicBezTo>
                  <a:cubicBezTo>
                    <a:pt x="18713" y="5341"/>
                    <a:pt x="18610" y="5357"/>
                    <a:pt x="18512" y="5390"/>
                  </a:cubicBezTo>
                  <a:cubicBezTo>
                    <a:pt x="18056" y="5602"/>
                    <a:pt x="16262" y="6362"/>
                    <a:pt x="16171" y="6909"/>
                  </a:cubicBezTo>
                  <a:cubicBezTo>
                    <a:pt x="16110" y="7456"/>
                    <a:pt x="16870" y="7487"/>
                    <a:pt x="16870" y="7487"/>
                  </a:cubicBezTo>
                  <a:cubicBezTo>
                    <a:pt x="16870" y="7487"/>
                    <a:pt x="17235" y="8794"/>
                    <a:pt x="17053" y="9037"/>
                  </a:cubicBezTo>
                  <a:cubicBezTo>
                    <a:pt x="16870" y="9311"/>
                    <a:pt x="16597" y="9888"/>
                    <a:pt x="15624" y="10253"/>
                  </a:cubicBezTo>
                  <a:cubicBezTo>
                    <a:pt x="15593" y="10265"/>
                    <a:pt x="15562" y="10271"/>
                    <a:pt x="15530" y="10271"/>
                  </a:cubicBezTo>
                  <a:cubicBezTo>
                    <a:pt x="14935" y="10271"/>
                    <a:pt x="14185" y="8202"/>
                    <a:pt x="13983" y="7943"/>
                  </a:cubicBezTo>
                  <a:cubicBezTo>
                    <a:pt x="13726" y="7686"/>
                    <a:pt x="13523" y="7215"/>
                    <a:pt x="12977" y="7215"/>
                  </a:cubicBezTo>
                  <a:cubicBezTo>
                    <a:pt x="12810" y="7215"/>
                    <a:pt x="12613" y="7259"/>
                    <a:pt x="12372" y="7365"/>
                  </a:cubicBezTo>
                  <a:cubicBezTo>
                    <a:pt x="11125" y="7943"/>
                    <a:pt x="10761" y="8186"/>
                    <a:pt x="10700" y="8429"/>
                  </a:cubicBezTo>
                  <a:cubicBezTo>
                    <a:pt x="10669" y="8733"/>
                    <a:pt x="10700" y="9250"/>
                    <a:pt x="11247" y="9250"/>
                  </a:cubicBezTo>
                  <a:cubicBezTo>
                    <a:pt x="11764" y="9250"/>
                    <a:pt x="12432" y="9280"/>
                    <a:pt x="12615" y="9797"/>
                  </a:cubicBezTo>
                  <a:cubicBezTo>
                    <a:pt x="12797" y="10344"/>
                    <a:pt x="12797" y="11104"/>
                    <a:pt x="12980" y="11621"/>
                  </a:cubicBezTo>
                  <a:lnTo>
                    <a:pt x="12828" y="11925"/>
                  </a:lnTo>
                  <a:lnTo>
                    <a:pt x="11612" y="12532"/>
                  </a:lnTo>
                  <a:cubicBezTo>
                    <a:pt x="11612" y="12532"/>
                    <a:pt x="9940" y="11073"/>
                    <a:pt x="9849" y="10982"/>
                  </a:cubicBezTo>
                  <a:cubicBezTo>
                    <a:pt x="9727" y="10921"/>
                    <a:pt x="9271" y="9645"/>
                    <a:pt x="8846" y="9645"/>
                  </a:cubicBezTo>
                  <a:cubicBezTo>
                    <a:pt x="8420" y="9645"/>
                    <a:pt x="6718" y="10405"/>
                    <a:pt x="6353" y="11286"/>
                  </a:cubicBezTo>
                  <a:cubicBezTo>
                    <a:pt x="6353" y="11286"/>
                    <a:pt x="6536" y="11894"/>
                    <a:pt x="7356" y="11985"/>
                  </a:cubicBezTo>
                  <a:lnTo>
                    <a:pt x="8390" y="12928"/>
                  </a:lnTo>
                  <a:cubicBezTo>
                    <a:pt x="8390" y="12928"/>
                    <a:pt x="7417" y="12624"/>
                    <a:pt x="7113" y="12502"/>
                  </a:cubicBezTo>
                  <a:cubicBezTo>
                    <a:pt x="6809" y="12380"/>
                    <a:pt x="5350" y="11833"/>
                    <a:pt x="5077" y="11712"/>
                  </a:cubicBezTo>
                  <a:cubicBezTo>
                    <a:pt x="4915" y="11631"/>
                    <a:pt x="4563" y="11482"/>
                    <a:pt x="4113" y="11482"/>
                  </a:cubicBezTo>
                  <a:cubicBezTo>
                    <a:pt x="3888" y="11482"/>
                    <a:pt x="3638" y="11519"/>
                    <a:pt x="3374" y="11621"/>
                  </a:cubicBezTo>
                  <a:cubicBezTo>
                    <a:pt x="2584" y="11985"/>
                    <a:pt x="2128" y="12472"/>
                    <a:pt x="2128" y="12472"/>
                  </a:cubicBezTo>
                  <a:cubicBezTo>
                    <a:pt x="2128" y="12472"/>
                    <a:pt x="1896" y="13081"/>
                    <a:pt x="2735" y="13081"/>
                  </a:cubicBezTo>
                  <a:cubicBezTo>
                    <a:pt x="2755" y="13081"/>
                    <a:pt x="2776" y="13080"/>
                    <a:pt x="2797" y="13080"/>
                  </a:cubicBezTo>
                  <a:cubicBezTo>
                    <a:pt x="3283" y="13029"/>
                    <a:pt x="3547" y="12933"/>
                    <a:pt x="3783" y="12933"/>
                  </a:cubicBezTo>
                  <a:cubicBezTo>
                    <a:pt x="3975" y="12933"/>
                    <a:pt x="4149" y="12997"/>
                    <a:pt x="4408" y="13201"/>
                  </a:cubicBezTo>
                  <a:cubicBezTo>
                    <a:pt x="4985" y="13657"/>
                    <a:pt x="5441" y="13718"/>
                    <a:pt x="5472" y="14295"/>
                  </a:cubicBezTo>
                  <a:cubicBezTo>
                    <a:pt x="5472" y="14295"/>
                    <a:pt x="4712" y="14751"/>
                    <a:pt x="3770" y="16271"/>
                  </a:cubicBezTo>
                  <a:lnTo>
                    <a:pt x="1733" y="17548"/>
                  </a:lnTo>
                  <a:cubicBezTo>
                    <a:pt x="1733" y="17548"/>
                    <a:pt x="608" y="17943"/>
                    <a:pt x="578" y="18095"/>
                  </a:cubicBezTo>
                  <a:cubicBezTo>
                    <a:pt x="578" y="18095"/>
                    <a:pt x="304" y="18308"/>
                    <a:pt x="335" y="18581"/>
                  </a:cubicBezTo>
                  <a:cubicBezTo>
                    <a:pt x="335" y="18581"/>
                    <a:pt x="1" y="18672"/>
                    <a:pt x="31" y="18976"/>
                  </a:cubicBezTo>
                  <a:cubicBezTo>
                    <a:pt x="61" y="19280"/>
                    <a:pt x="153" y="19767"/>
                    <a:pt x="912" y="20040"/>
                  </a:cubicBezTo>
                  <a:cubicBezTo>
                    <a:pt x="1672" y="20283"/>
                    <a:pt x="2432" y="20192"/>
                    <a:pt x="3010" y="20375"/>
                  </a:cubicBezTo>
                  <a:cubicBezTo>
                    <a:pt x="3010" y="20375"/>
                    <a:pt x="3098" y="20392"/>
                    <a:pt x="3241" y="20392"/>
                  </a:cubicBezTo>
                  <a:cubicBezTo>
                    <a:pt x="3473" y="20392"/>
                    <a:pt x="3849" y="20346"/>
                    <a:pt x="4226" y="20101"/>
                  </a:cubicBezTo>
                  <a:cubicBezTo>
                    <a:pt x="4864" y="19736"/>
                    <a:pt x="5046" y="19493"/>
                    <a:pt x="5289" y="18916"/>
                  </a:cubicBezTo>
                  <a:cubicBezTo>
                    <a:pt x="5289" y="18916"/>
                    <a:pt x="5876" y="19147"/>
                    <a:pt x="6315" y="19147"/>
                  </a:cubicBezTo>
                  <a:cubicBezTo>
                    <a:pt x="6450" y="19147"/>
                    <a:pt x="6571" y="19125"/>
                    <a:pt x="6657" y="19068"/>
                  </a:cubicBezTo>
                  <a:cubicBezTo>
                    <a:pt x="6992" y="18885"/>
                    <a:pt x="7326" y="17821"/>
                    <a:pt x="7326" y="17821"/>
                  </a:cubicBezTo>
                  <a:lnTo>
                    <a:pt x="7751" y="17912"/>
                  </a:lnTo>
                  <a:cubicBezTo>
                    <a:pt x="7751" y="17912"/>
                    <a:pt x="7873" y="19007"/>
                    <a:pt x="8268" y="19037"/>
                  </a:cubicBezTo>
                  <a:cubicBezTo>
                    <a:pt x="8281" y="19038"/>
                    <a:pt x="8294" y="19038"/>
                    <a:pt x="8307" y="19038"/>
                  </a:cubicBezTo>
                  <a:cubicBezTo>
                    <a:pt x="8730" y="19038"/>
                    <a:pt x="9302" y="18581"/>
                    <a:pt x="9302" y="18581"/>
                  </a:cubicBezTo>
                  <a:lnTo>
                    <a:pt x="9940" y="19007"/>
                  </a:lnTo>
                  <a:cubicBezTo>
                    <a:pt x="9940" y="19007"/>
                    <a:pt x="8633" y="20192"/>
                    <a:pt x="8876" y="21560"/>
                  </a:cubicBezTo>
                  <a:cubicBezTo>
                    <a:pt x="8876" y="21621"/>
                    <a:pt x="9051" y="21963"/>
                    <a:pt x="9391" y="21963"/>
                  </a:cubicBezTo>
                  <a:cubicBezTo>
                    <a:pt x="9562" y="21963"/>
                    <a:pt x="9776" y="21876"/>
                    <a:pt x="10031" y="21621"/>
                  </a:cubicBezTo>
                  <a:lnTo>
                    <a:pt x="10031" y="21621"/>
                  </a:lnTo>
                  <a:cubicBezTo>
                    <a:pt x="10031" y="21621"/>
                    <a:pt x="9849" y="22563"/>
                    <a:pt x="10335" y="22867"/>
                  </a:cubicBezTo>
                  <a:cubicBezTo>
                    <a:pt x="10369" y="22891"/>
                    <a:pt x="10420" y="22902"/>
                    <a:pt x="10482" y="22902"/>
                  </a:cubicBezTo>
                  <a:cubicBezTo>
                    <a:pt x="10800" y="22902"/>
                    <a:pt x="11399" y="22624"/>
                    <a:pt x="11399" y="22624"/>
                  </a:cubicBezTo>
                  <a:cubicBezTo>
                    <a:pt x="11399" y="22624"/>
                    <a:pt x="11672" y="24174"/>
                    <a:pt x="11976" y="24235"/>
                  </a:cubicBezTo>
                  <a:cubicBezTo>
                    <a:pt x="12054" y="24258"/>
                    <a:pt x="12137" y="24273"/>
                    <a:pt x="12224" y="24273"/>
                  </a:cubicBezTo>
                  <a:cubicBezTo>
                    <a:pt x="12479" y="24273"/>
                    <a:pt x="12768" y="24141"/>
                    <a:pt x="13040" y="23688"/>
                  </a:cubicBezTo>
                  <a:cubicBezTo>
                    <a:pt x="13375" y="23080"/>
                    <a:pt x="13800" y="22320"/>
                    <a:pt x="13800" y="22320"/>
                  </a:cubicBezTo>
                  <a:lnTo>
                    <a:pt x="13800" y="22320"/>
                  </a:lnTo>
                  <a:cubicBezTo>
                    <a:pt x="13800" y="22320"/>
                    <a:pt x="13709" y="24174"/>
                    <a:pt x="14347" y="24387"/>
                  </a:cubicBezTo>
                  <a:cubicBezTo>
                    <a:pt x="14384" y="24400"/>
                    <a:pt x="14423" y="24407"/>
                    <a:pt x="14465" y="24407"/>
                  </a:cubicBezTo>
                  <a:cubicBezTo>
                    <a:pt x="14699" y="24407"/>
                    <a:pt x="15001" y="24212"/>
                    <a:pt x="15259" y="24083"/>
                  </a:cubicBezTo>
                  <a:cubicBezTo>
                    <a:pt x="15776" y="23779"/>
                    <a:pt x="16232" y="23444"/>
                    <a:pt x="16232" y="23444"/>
                  </a:cubicBezTo>
                  <a:cubicBezTo>
                    <a:pt x="16232" y="23444"/>
                    <a:pt x="17782" y="24751"/>
                    <a:pt x="17904" y="24751"/>
                  </a:cubicBezTo>
                  <a:cubicBezTo>
                    <a:pt x="17912" y="24746"/>
                    <a:pt x="17925" y="24744"/>
                    <a:pt x="17943" y="24744"/>
                  </a:cubicBezTo>
                  <a:cubicBezTo>
                    <a:pt x="17991" y="24744"/>
                    <a:pt x="18068" y="24758"/>
                    <a:pt x="18157" y="24758"/>
                  </a:cubicBezTo>
                  <a:cubicBezTo>
                    <a:pt x="18400" y="24758"/>
                    <a:pt x="18724" y="24650"/>
                    <a:pt x="18724" y="23840"/>
                  </a:cubicBezTo>
                  <a:cubicBezTo>
                    <a:pt x="18724" y="23840"/>
                    <a:pt x="18360" y="21742"/>
                    <a:pt x="18542" y="21256"/>
                  </a:cubicBezTo>
                  <a:lnTo>
                    <a:pt x="18542" y="21256"/>
                  </a:lnTo>
                  <a:cubicBezTo>
                    <a:pt x="18542" y="21256"/>
                    <a:pt x="19820" y="22555"/>
                    <a:pt x="21069" y="22555"/>
                  </a:cubicBezTo>
                  <a:cubicBezTo>
                    <a:pt x="21337" y="22555"/>
                    <a:pt x="21603" y="22495"/>
                    <a:pt x="21855" y="22350"/>
                  </a:cubicBezTo>
                  <a:cubicBezTo>
                    <a:pt x="22767" y="21803"/>
                    <a:pt x="21308" y="20253"/>
                    <a:pt x="21308" y="20253"/>
                  </a:cubicBezTo>
                  <a:lnTo>
                    <a:pt x="21308" y="20253"/>
                  </a:lnTo>
                  <a:cubicBezTo>
                    <a:pt x="21308" y="20253"/>
                    <a:pt x="22577" y="20985"/>
                    <a:pt x="23532" y="20985"/>
                  </a:cubicBezTo>
                  <a:cubicBezTo>
                    <a:pt x="23882" y="20985"/>
                    <a:pt x="24190" y="20887"/>
                    <a:pt x="24378" y="20618"/>
                  </a:cubicBezTo>
                  <a:cubicBezTo>
                    <a:pt x="25107" y="19645"/>
                    <a:pt x="23132" y="17912"/>
                    <a:pt x="23132" y="17912"/>
                  </a:cubicBezTo>
                  <a:cubicBezTo>
                    <a:pt x="23132" y="17912"/>
                    <a:pt x="22372" y="17457"/>
                    <a:pt x="22402" y="17183"/>
                  </a:cubicBezTo>
                  <a:cubicBezTo>
                    <a:pt x="22402" y="17183"/>
                    <a:pt x="23740" y="16605"/>
                    <a:pt x="23770" y="15967"/>
                  </a:cubicBezTo>
                  <a:cubicBezTo>
                    <a:pt x="23831" y="15329"/>
                    <a:pt x="22007" y="14417"/>
                    <a:pt x="22007" y="14356"/>
                  </a:cubicBezTo>
                  <a:cubicBezTo>
                    <a:pt x="22007" y="14326"/>
                    <a:pt x="23436" y="13414"/>
                    <a:pt x="23466" y="13080"/>
                  </a:cubicBezTo>
                  <a:cubicBezTo>
                    <a:pt x="23466" y="12745"/>
                    <a:pt x="23101" y="12198"/>
                    <a:pt x="22767" y="12016"/>
                  </a:cubicBezTo>
                  <a:cubicBezTo>
                    <a:pt x="22767" y="12016"/>
                    <a:pt x="23284" y="11712"/>
                    <a:pt x="23284" y="11165"/>
                  </a:cubicBezTo>
                  <a:cubicBezTo>
                    <a:pt x="23284" y="10648"/>
                    <a:pt x="22615" y="10010"/>
                    <a:pt x="22615" y="10010"/>
                  </a:cubicBezTo>
                  <a:cubicBezTo>
                    <a:pt x="22615" y="10010"/>
                    <a:pt x="23527" y="9706"/>
                    <a:pt x="23588" y="9189"/>
                  </a:cubicBezTo>
                  <a:cubicBezTo>
                    <a:pt x="23679" y="8703"/>
                    <a:pt x="23010" y="8338"/>
                    <a:pt x="23010" y="8338"/>
                  </a:cubicBezTo>
                  <a:cubicBezTo>
                    <a:pt x="23010" y="8338"/>
                    <a:pt x="23588" y="8338"/>
                    <a:pt x="23740" y="7973"/>
                  </a:cubicBezTo>
                  <a:cubicBezTo>
                    <a:pt x="23922" y="7639"/>
                    <a:pt x="23436" y="7122"/>
                    <a:pt x="23557" y="6848"/>
                  </a:cubicBezTo>
                  <a:lnTo>
                    <a:pt x="23557" y="6848"/>
                  </a:lnTo>
                  <a:cubicBezTo>
                    <a:pt x="23557" y="6849"/>
                    <a:pt x="23769" y="6960"/>
                    <a:pt x="24018" y="6960"/>
                  </a:cubicBezTo>
                  <a:cubicBezTo>
                    <a:pt x="24179" y="6960"/>
                    <a:pt x="24356" y="6913"/>
                    <a:pt x="24499" y="6757"/>
                  </a:cubicBezTo>
                  <a:cubicBezTo>
                    <a:pt x="24834" y="6514"/>
                    <a:pt x="24986" y="4873"/>
                    <a:pt x="24986" y="4873"/>
                  </a:cubicBezTo>
                  <a:cubicBezTo>
                    <a:pt x="25107" y="4842"/>
                    <a:pt x="27205" y="2897"/>
                    <a:pt x="30670" y="1377"/>
                  </a:cubicBezTo>
                  <a:cubicBezTo>
                    <a:pt x="30670" y="1377"/>
                    <a:pt x="31430" y="891"/>
                    <a:pt x="31035" y="344"/>
                  </a:cubicBezTo>
                  <a:cubicBezTo>
                    <a:pt x="30883" y="104"/>
                    <a:pt x="30438" y="1"/>
                    <a:pt x="298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6841575" y="4722250"/>
              <a:ext cx="645925" cy="437725"/>
            </a:xfrm>
            <a:custGeom>
              <a:avLst/>
              <a:gdLst/>
              <a:ahLst/>
              <a:cxnLst/>
              <a:rect l="l" t="t" r="r" b="b"/>
              <a:pathLst>
                <a:path w="25837" h="17509" extrusionOk="0">
                  <a:moveTo>
                    <a:pt x="15746" y="0"/>
                  </a:moveTo>
                  <a:cubicBezTo>
                    <a:pt x="14773" y="0"/>
                    <a:pt x="14560" y="1976"/>
                    <a:pt x="14560" y="1976"/>
                  </a:cubicBezTo>
                  <a:cubicBezTo>
                    <a:pt x="14560" y="1976"/>
                    <a:pt x="14591" y="2675"/>
                    <a:pt x="14408" y="2736"/>
                  </a:cubicBezTo>
                  <a:cubicBezTo>
                    <a:pt x="14408" y="2736"/>
                    <a:pt x="13792" y="2358"/>
                    <a:pt x="13331" y="2358"/>
                  </a:cubicBezTo>
                  <a:cubicBezTo>
                    <a:pt x="13222" y="2358"/>
                    <a:pt x="13122" y="2380"/>
                    <a:pt x="13040" y="2432"/>
                  </a:cubicBezTo>
                  <a:cubicBezTo>
                    <a:pt x="12615" y="2705"/>
                    <a:pt x="12858" y="4225"/>
                    <a:pt x="12797" y="4256"/>
                  </a:cubicBezTo>
                  <a:cubicBezTo>
                    <a:pt x="12796" y="4257"/>
                    <a:pt x="12795" y="4257"/>
                    <a:pt x="12792" y="4257"/>
                  </a:cubicBezTo>
                  <a:cubicBezTo>
                    <a:pt x="12710" y="4257"/>
                    <a:pt x="11833" y="3893"/>
                    <a:pt x="11486" y="3893"/>
                  </a:cubicBezTo>
                  <a:cubicBezTo>
                    <a:pt x="11433" y="3893"/>
                    <a:pt x="11392" y="3902"/>
                    <a:pt x="11369" y="3921"/>
                  </a:cubicBezTo>
                  <a:cubicBezTo>
                    <a:pt x="11186" y="4073"/>
                    <a:pt x="10974" y="4560"/>
                    <a:pt x="11034" y="4833"/>
                  </a:cubicBezTo>
                  <a:cubicBezTo>
                    <a:pt x="11034" y="4833"/>
                    <a:pt x="10850" y="4747"/>
                    <a:pt x="10637" y="4747"/>
                  </a:cubicBezTo>
                  <a:cubicBezTo>
                    <a:pt x="10516" y="4747"/>
                    <a:pt x="10385" y="4775"/>
                    <a:pt x="10274" y="4864"/>
                  </a:cubicBezTo>
                  <a:cubicBezTo>
                    <a:pt x="9910" y="5107"/>
                    <a:pt x="9818" y="5806"/>
                    <a:pt x="9818" y="5806"/>
                  </a:cubicBezTo>
                  <a:cubicBezTo>
                    <a:pt x="9818" y="5806"/>
                    <a:pt x="9439" y="5506"/>
                    <a:pt x="9117" y="5506"/>
                  </a:cubicBezTo>
                  <a:cubicBezTo>
                    <a:pt x="9042" y="5506"/>
                    <a:pt x="8970" y="5522"/>
                    <a:pt x="8907" y="5563"/>
                  </a:cubicBezTo>
                  <a:cubicBezTo>
                    <a:pt x="8542" y="5745"/>
                    <a:pt x="8603" y="6323"/>
                    <a:pt x="8603" y="6323"/>
                  </a:cubicBezTo>
                  <a:cubicBezTo>
                    <a:pt x="8603" y="6323"/>
                    <a:pt x="8395" y="6012"/>
                    <a:pt x="8125" y="6012"/>
                  </a:cubicBezTo>
                  <a:cubicBezTo>
                    <a:pt x="8102" y="6012"/>
                    <a:pt x="8079" y="6014"/>
                    <a:pt x="8056" y="6019"/>
                  </a:cubicBezTo>
                  <a:cubicBezTo>
                    <a:pt x="7782" y="6049"/>
                    <a:pt x="7630" y="6566"/>
                    <a:pt x="7448" y="6657"/>
                  </a:cubicBezTo>
                  <a:cubicBezTo>
                    <a:pt x="7448" y="6657"/>
                    <a:pt x="7387" y="6140"/>
                    <a:pt x="6992" y="6079"/>
                  </a:cubicBezTo>
                  <a:cubicBezTo>
                    <a:pt x="6982" y="6076"/>
                    <a:pt x="6969" y="6075"/>
                    <a:pt x="6955" y="6075"/>
                  </a:cubicBezTo>
                  <a:cubicBezTo>
                    <a:pt x="6674" y="6075"/>
                    <a:pt x="5654" y="6626"/>
                    <a:pt x="5654" y="6626"/>
                  </a:cubicBezTo>
                  <a:cubicBezTo>
                    <a:pt x="5593" y="6566"/>
                    <a:pt x="3466" y="6110"/>
                    <a:pt x="1004" y="4651"/>
                  </a:cubicBezTo>
                  <a:cubicBezTo>
                    <a:pt x="1004" y="4651"/>
                    <a:pt x="816" y="4574"/>
                    <a:pt x="617" y="4574"/>
                  </a:cubicBezTo>
                  <a:cubicBezTo>
                    <a:pt x="441" y="4574"/>
                    <a:pt x="255" y="4635"/>
                    <a:pt x="183" y="4864"/>
                  </a:cubicBezTo>
                  <a:cubicBezTo>
                    <a:pt x="1" y="5350"/>
                    <a:pt x="1034" y="6535"/>
                    <a:pt x="1946" y="7113"/>
                  </a:cubicBezTo>
                  <a:cubicBezTo>
                    <a:pt x="2839" y="7678"/>
                    <a:pt x="5947" y="9060"/>
                    <a:pt x="8787" y="9060"/>
                  </a:cubicBezTo>
                  <a:cubicBezTo>
                    <a:pt x="8847" y="9060"/>
                    <a:pt x="8907" y="9059"/>
                    <a:pt x="8967" y="9058"/>
                  </a:cubicBezTo>
                  <a:lnTo>
                    <a:pt x="8967" y="9058"/>
                  </a:lnTo>
                  <a:cubicBezTo>
                    <a:pt x="8967" y="9058"/>
                    <a:pt x="8846" y="9271"/>
                    <a:pt x="8633" y="9544"/>
                  </a:cubicBezTo>
                  <a:cubicBezTo>
                    <a:pt x="8390" y="9818"/>
                    <a:pt x="8511" y="10274"/>
                    <a:pt x="8815" y="10456"/>
                  </a:cubicBezTo>
                  <a:cubicBezTo>
                    <a:pt x="9091" y="10649"/>
                    <a:pt x="10192" y="11267"/>
                    <a:pt x="10666" y="11267"/>
                  </a:cubicBezTo>
                  <a:cubicBezTo>
                    <a:pt x="10715" y="11267"/>
                    <a:pt x="10757" y="11261"/>
                    <a:pt x="10791" y="11247"/>
                  </a:cubicBezTo>
                  <a:cubicBezTo>
                    <a:pt x="11186" y="11064"/>
                    <a:pt x="10822" y="10578"/>
                    <a:pt x="10822" y="10578"/>
                  </a:cubicBezTo>
                  <a:cubicBezTo>
                    <a:pt x="10822" y="10578"/>
                    <a:pt x="11490" y="9757"/>
                    <a:pt x="11703" y="9757"/>
                  </a:cubicBezTo>
                  <a:cubicBezTo>
                    <a:pt x="11761" y="9757"/>
                    <a:pt x="11826" y="9755"/>
                    <a:pt x="11900" y="9755"/>
                  </a:cubicBezTo>
                  <a:cubicBezTo>
                    <a:pt x="12178" y="9755"/>
                    <a:pt x="12573" y="9792"/>
                    <a:pt x="13101" y="10152"/>
                  </a:cubicBezTo>
                  <a:cubicBezTo>
                    <a:pt x="13527" y="10426"/>
                    <a:pt x="12433" y="11946"/>
                    <a:pt x="12402" y="12189"/>
                  </a:cubicBezTo>
                  <a:cubicBezTo>
                    <a:pt x="12311" y="12584"/>
                    <a:pt x="12007" y="13010"/>
                    <a:pt x="12736" y="13465"/>
                  </a:cubicBezTo>
                  <a:cubicBezTo>
                    <a:pt x="13453" y="13871"/>
                    <a:pt x="13794" y="14052"/>
                    <a:pt x="13996" y="14052"/>
                  </a:cubicBezTo>
                  <a:cubicBezTo>
                    <a:pt x="14051" y="14052"/>
                    <a:pt x="14096" y="14039"/>
                    <a:pt x="14135" y="14013"/>
                  </a:cubicBezTo>
                  <a:cubicBezTo>
                    <a:pt x="14317" y="13921"/>
                    <a:pt x="14621" y="13678"/>
                    <a:pt x="14408" y="13344"/>
                  </a:cubicBezTo>
                  <a:cubicBezTo>
                    <a:pt x="14165" y="13010"/>
                    <a:pt x="13922" y="12584"/>
                    <a:pt x="14135" y="12250"/>
                  </a:cubicBezTo>
                  <a:cubicBezTo>
                    <a:pt x="14378" y="11885"/>
                    <a:pt x="14864" y="11551"/>
                    <a:pt x="15138" y="11186"/>
                  </a:cubicBezTo>
                  <a:lnTo>
                    <a:pt x="15381" y="11125"/>
                  </a:lnTo>
                  <a:lnTo>
                    <a:pt x="16354" y="11642"/>
                  </a:lnTo>
                  <a:cubicBezTo>
                    <a:pt x="16354" y="11642"/>
                    <a:pt x="16141" y="13344"/>
                    <a:pt x="16141" y="13405"/>
                  </a:cubicBezTo>
                  <a:cubicBezTo>
                    <a:pt x="16141" y="13526"/>
                    <a:pt x="15533" y="14377"/>
                    <a:pt x="15776" y="14590"/>
                  </a:cubicBezTo>
                  <a:cubicBezTo>
                    <a:pt x="15942" y="14838"/>
                    <a:pt x="16958" y="15462"/>
                    <a:pt x="17689" y="15462"/>
                  </a:cubicBezTo>
                  <a:cubicBezTo>
                    <a:pt x="17764" y="15462"/>
                    <a:pt x="17836" y="15455"/>
                    <a:pt x="17904" y="15441"/>
                  </a:cubicBezTo>
                  <a:cubicBezTo>
                    <a:pt x="17904" y="15441"/>
                    <a:pt x="18208" y="15016"/>
                    <a:pt x="17873" y="14469"/>
                  </a:cubicBezTo>
                  <a:lnTo>
                    <a:pt x="18025" y="13405"/>
                  </a:lnTo>
                  <a:cubicBezTo>
                    <a:pt x="18025" y="13405"/>
                    <a:pt x="18238" y="14165"/>
                    <a:pt x="18329" y="14408"/>
                  </a:cubicBezTo>
                  <a:cubicBezTo>
                    <a:pt x="18390" y="14621"/>
                    <a:pt x="18664" y="15806"/>
                    <a:pt x="18694" y="15988"/>
                  </a:cubicBezTo>
                  <a:cubicBezTo>
                    <a:pt x="18724" y="16231"/>
                    <a:pt x="18846" y="16748"/>
                    <a:pt x="19424" y="17113"/>
                  </a:cubicBezTo>
                  <a:cubicBezTo>
                    <a:pt x="20001" y="17447"/>
                    <a:pt x="20487" y="17508"/>
                    <a:pt x="20487" y="17508"/>
                  </a:cubicBezTo>
                  <a:cubicBezTo>
                    <a:pt x="20487" y="17508"/>
                    <a:pt x="20974" y="17356"/>
                    <a:pt x="20548" y="16839"/>
                  </a:cubicBezTo>
                  <a:cubicBezTo>
                    <a:pt x="20153" y="16292"/>
                    <a:pt x="19879" y="16353"/>
                    <a:pt x="19910" y="15776"/>
                  </a:cubicBezTo>
                  <a:cubicBezTo>
                    <a:pt x="19940" y="15198"/>
                    <a:pt x="19788" y="14894"/>
                    <a:pt x="20092" y="14621"/>
                  </a:cubicBezTo>
                  <a:cubicBezTo>
                    <a:pt x="20092" y="14621"/>
                    <a:pt x="20585" y="14842"/>
                    <a:pt x="21680" y="14842"/>
                  </a:cubicBezTo>
                  <a:cubicBezTo>
                    <a:pt x="21802" y="14842"/>
                    <a:pt x="21931" y="14839"/>
                    <a:pt x="22068" y="14833"/>
                  </a:cubicBezTo>
                  <a:lnTo>
                    <a:pt x="23801" y="15502"/>
                  </a:lnTo>
                  <a:cubicBezTo>
                    <a:pt x="23801" y="15502"/>
                    <a:pt x="24500" y="16019"/>
                    <a:pt x="24621" y="16019"/>
                  </a:cubicBezTo>
                  <a:cubicBezTo>
                    <a:pt x="24621" y="16019"/>
                    <a:pt x="24690" y="16034"/>
                    <a:pt x="24777" y="16034"/>
                  </a:cubicBezTo>
                  <a:cubicBezTo>
                    <a:pt x="24864" y="16034"/>
                    <a:pt x="24971" y="16019"/>
                    <a:pt x="25047" y="15958"/>
                  </a:cubicBezTo>
                  <a:cubicBezTo>
                    <a:pt x="25047" y="15958"/>
                    <a:pt x="25128" y="16039"/>
                    <a:pt x="25227" y="16039"/>
                  </a:cubicBezTo>
                  <a:cubicBezTo>
                    <a:pt x="25276" y="16039"/>
                    <a:pt x="25330" y="16019"/>
                    <a:pt x="25381" y="15958"/>
                  </a:cubicBezTo>
                  <a:cubicBezTo>
                    <a:pt x="25533" y="15806"/>
                    <a:pt x="25837" y="15532"/>
                    <a:pt x="25685" y="14924"/>
                  </a:cubicBezTo>
                  <a:cubicBezTo>
                    <a:pt x="25533" y="14317"/>
                    <a:pt x="25077" y="13921"/>
                    <a:pt x="25016" y="13496"/>
                  </a:cubicBezTo>
                  <a:cubicBezTo>
                    <a:pt x="25016" y="13496"/>
                    <a:pt x="24804" y="13070"/>
                    <a:pt x="24287" y="12858"/>
                  </a:cubicBezTo>
                  <a:cubicBezTo>
                    <a:pt x="23960" y="12712"/>
                    <a:pt x="23753" y="12643"/>
                    <a:pt x="23542" y="12643"/>
                  </a:cubicBezTo>
                  <a:cubicBezTo>
                    <a:pt x="23399" y="12643"/>
                    <a:pt x="23255" y="12675"/>
                    <a:pt x="23071" y="12736"/>
                  </a:cubicBezTo>
                  <a:cubicBezTo>
                    <a:pt x="23071" y="12736"/>
                    <a:pt x="22828" y="11915"/>
                    <a:pt x="22585" y="11824"/>
                  </a:cubicBezTo>
                  <a:cubicBezTo>
                    <a:pt x="22524" y="11800"/>
                    <a:pt x="22445" y="11790"/>
                    <a:pt x="22357" y="11790"/>
                  </a:cubicBezTo>
                  <a:cubicBezTo>
                    <a:pt x="22007" y="11790"/>
                    <a:pt x="21521" y="11946"/>
                    <a:pt x="21521" y="11946"/>
                  </a:cubicBezTo>
                  <a:lnTo>
                    <a:pt x="21399" y="11642"/>
                  </a:lnTo>
                  <a:cubicBezTo>
                    <a:pt x="21399" y="11642"/>
                    <a:pt x="22038" y="11064"/>
                    <a:pt x="21855" y="10791"/>
                  </a:cubicBezTo>
                  <a:cubicBezTo>
                    <a:pt x="21673" y="10517"/>
                    <a:pt x="21095" y="10365"/>
                    <a:pt x="21095" y="10365"/>
                  </a:cubicBezTo>
                  <a:lnTo>
                    <a:pt x="21065" y="9757"/>
                  </a:lnTo>
                  <a:lnTo>
                    <a:pt x="21065" y="9757"/>
                  </a:lnTo>
                  <a:cubicBezTo>
                    <a:pt x="21065" y="9757"/>
                    <a:pt x="21323" y="9817"/>
                    <a:pt x="21677" y="9817"/>
                  </a:cubicBezTo>
                  <a:cubicBezTo>
                    <a:pt x="22119" y="9817"/>
                    <a:pt x="22710" y="9723"/>
                    <a:pt x="23132" y="9301"/>
                  </a:cubicBezTo>
                  <a:cubicBezTo>
                    <a:pt x="23193" y="9241"/>
                    <a:pt x="23527" y="8693"/>
                    <a:pt x="22676" y="8541"/>
                  </a:cubicBezTo>
                  <a:cubicBezTo>
                    <a:pt x="22676" y="8541"/>
                    <a:pt x="23375" y="8237"/>
                    <a:pt x="23345" y="7782"/>
                  </a:cubicBezTo>
                  <a:cubicBezTo>
                    <a:pt x="23345" y="7599"/>
                    <a:pt x="22676" y="7234"/>
                    <a:pt x="22676" y="7234"/>
                  </a:cubicBezTo>
                  <a:cubicBezTo>
                    <a:pt x="22676" y="7234"/>
                    <a:pt x="23557" y="6353"/>
                    <a:pt x="23436" y="6140"/>
                  </a:cubicBezTo>
                  <a:cubicBezTo>
                    <a:pt x="23379" y="5941"/>
                    <a:pt x="23162" y="5742"/>
                    <a:pt x="22712" y="5742"/>
                  </a:cubicBezTo>
                  <a:cubicBezTo>
                    <a:pt x="22681" y="5742"/>
                    <a:pt x="22648" y="5743"/>
                    <a:pt x="22615" y="5745"/>
                  </a:cubicBezTo>
                  <a:cubicBezTo>
                    <a:pt x="22068" y="5775"/>
                    <a:pt x="21430" y="5836"/>
                    <a:pt x="21430" y="5836"/>
                  </a:cubicBezTo>
                  <a:cubicBezTo>
                    <a:pt x="21430" y="5836"/>
                    <a:pt x="22615" y="5076"/>
                    <a:pt x="22493" y="4560"/>
                  </a:cubicBezTo>
                  <a:cubicBezTo>
                    <a:pt x="22463" y="4377"/>
                    <a:pt x="22159" y="4256"/>
                    <a:pt x="21886" y="4134"/>
                  </a:cubicBezTo>
                  <a:cubicBezTo>
                    <a:pt x="21460" y="3952"/>
                    <a:pt x="21065" y="3830"/>
                    <a:pt x="21065" y="3830"/>
                  </a:cubicBezTo>
                  <a:cubicBezTo>
                    <a:pt x="21065" y="3830"/>
                    <a:pt x="21156" y="2280"/>
                    <a:pt x="21126" y="2250"/>
                  </a:cubicBezTo>
                  <a:cubicBezTo>
                    <a:pt x="21084" y="2187"/>
                    <a:pt x="21014" y="1895"/>
                    <a:pt x="20738" y="1895"/>
                  </a:cubicBezTo>
                  <a:cubicBezTo>
                    <a:pt x="20612" y="1895"/>
                    <a:pt x="20443" y="1956"/>
                    <a:pt x="20214" y="2128"/>
                  </a:cubicBezTo>
                  <a:cubicBezTo>
                    <a:pt x="20214" y="2128"/>
                    <a:pt x="19089" y="3253"/>
                    <a:pt x="18694" y="3374"/>
                  </a:cubicBezTo>
                  <a:cubicBezTo>
                    <a:pt x="18694" y="3374"/>
                    <a:pt x="19089" y="1338"/>
                    <a:pt x="17934" y="821"/>
                  </a:cubicBezTo>
                  <a:cubicBezTo>
                    <a:pt x="17866" y="789"/>
                    <a:pt x="17800" y="775"/>
                    <a:pt x="17739" y="775"/>
                  </a:cubicBezTo>
                  <a:cubicBezTo>
                    <a:pt x="17145" y="775"/>
                    <a:pt x="16870" y="2098"/>
                    <a:pt x="16870" y="2098"/>
                  </a:cubicBezTo>
                  <a:cubicBezTo>
                    <a:pt x="16870" y="2098"/>
                    <a:pt x="16688" y="0"/>
                    <a:pt x="157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4868150" y="2362800"/>
              <a:ext cx="655800" cy="426400"/>
            </a:xfrm>
            <a:custGeom>
              <a:avLst/>
              <a:gdLst/>
              <a:ahLst/>
              <a:cxnLst/>
              <a:rect l="l" t="t" r="r" b="b"/>
              <a:pathLst>
                <a:path w="26232" h="17056" extrusionOk="0">
                  <a:moveTo>
                    <a:pt x="13262" y="1"/>
                  </a:moveTo>
                  <a:cubicBezTo>
                    <a:pt x="13089" y="1"/>
                    <a:pt x="12897" y="112"/>
                    <a:pt x="12827" y="638"/>
                  </a:cubicBezTo>
                  <a:cubicBezTo>
                    <a:pt x="12827" y="638"/>
                    <a:pt x="12827" y="2280"/>
                    <a:pt x="12645" y="2584"/>
                  </a:cubicBezTo>
                  <a:cubicBezTo>
                    <a:pt x="12645" y="2584"/>
                    <a:pt x="11723" y="1260"/>
                    <a:pt x="10713" y="1260"/>
                  </a:cubicBezTo>
                  <a:cubicBezTo>
                    <a:pt x="10577" y="1260"/>
                    <a:pt x="10441" y="1284"/>
                    <a:pt x="10304" y="1337"/>
                  </a:cubicBezTo>
                  <a:cubicBezTo>
                    <a:pt x="9544" y="1581"/>
                    <a:pt x="10426" y="2948"/>
                    <a:pt x="10426" y="2948"/>
                  </a:cubicBezTo>
                  <a:cubicBezTo>
                    <a:pt x="10426" y="2948"/>
                    <a:pt x="9423" y="2081"/>
                    <a:pt x="8662" y="2081"/>
                  </a:cubicBezTo>
                  <a:cubicBezTo>
                    <a:pt x="8467" y="2081"/>
                    <a:pt x="8288" y="2137"/>
                    <a:pt x="8146" y="2280"/>
                  </a:cubicBezTo>
                  <a:cubicBezTo>
                    <a:pt x="7477" y="2918"/>
                    <a:pt x="8724" y="4529"/>
                    <a:pt x="8724" y="4529"/>
                  </a:cubicBezTo>
                  <a:cubicBezTo>
                    <a:pt x="8724" y="4529"/>
                    <a:pt x="9210" y="4985"/>
                    <a:pt x="9180" y="5167"/>
                  </a:cubicBezTo>
                  <a:cubicBezTo>
                    <a:pt x="9180" y="5167"/>
                    <a:pt x="8116" y="5441"/>
                    <a:pt x="7994" y="5897"/>
                  </a:cubicBezTo>
                  <a:cubicBezTo>
                    <a:pt x="7873" y="6353"/>
                    <a:pt x="9149" y="7295"/>
                    <a:pt x="9088" y="7325"/>
                  </a:cubicBezTo>
                  <a:cubicBezTo>
                    <a:pt x="9088" y="7356"/>
                    <a:pt x="7873" y="7872"/>
                    <a:pt x="7842" y="8085"/>
                  </a:cubicBezTo>
                  <a:cubicBezTo>
                    <a:pt x="7812" y="8328"/>
                    <a:pt x="8024" y="8815"/>
                    <a:pt x="8268" y="8997"/>
                  </a:cubicBezTo>
                  <a:cubicBezTo>
                    <a:pt x="8268" y="8997"/>
                    <a:pt x="7812" y="9149"/>
                    <a:pt x="7721" y="9575"/>
                  </a:cubicBezTo>
                  <a:cubicBezTo>
                    <a:pt x="7660" y="10000"/>
                    <a:pt x="8116" y="10547"/>
                    <a:pt x="8116" y="10547"/>
                  </a:cubicBezTo>
                  <a:cubicBezTo>
                    <a:pt x="8116" y="10547"/>
                    <a:pt x="7386" y="10638"/>
                    <a:pt x="7265" y="11003"/>
                  </a:cubicBezTo>
                  <a:cubicBezTo>
                    <a:pt x="7173" y="11398"/>
                    <a:pt x="7569" y="11733"/>
                    <a:pt x="7569" y="11733"/>
                  </a:cubicBezTo>
                  <a:cubicBezTo>
                    <a:pt x="7569" y="11733"/>
                    <a:pt x="7516" y="11725"/>
                    <a:pt x="7440" y="11725"/>
                  </a:cubicBezTo>
                  <a:cubicBezTo>
                    <a:pt x="7305" y="11725"/>
                    <a:pt x="7096" y="11749"/>
                    <a:pt x="6961" y="11885"/>
                  </a:cubicBezTo>
                  <a:cubicBezTo>
                    <a:pt x="6778" y="12128"/>
                    <a:pt x="7082" y="12584"/>
                    <a:pt x="6961" y="12766"/>
                  </a:cubicBezTo>
                  <a:cubicBezTo>
                    <a:pt x="6961" y="12766"/>
                    <a:pt x="6761" y="12599"/>
                    <a:pt x="6521" y="12599"/>
                  </a:cubicBezTo>
                  <a:cubicBezTo>
                    <a:pt x="6437" y="12599"/>
                    <a:pt x="6348" y="12620"/>
                    <a:pt x="6262" y="12675"/>
                  </a:cubicBezTo>
                  <a:cubicBezTo>
                    <a:pt x="5714" y="12797"/>
                    <a:pt x="5380" y="13982"/>
                    <a:pt x="5380" y="13982"/>
                  </a:cubicBezTo>
                  <a:cubicBezTo>
                    <a:pt x="5319" y="14012"/>
                    <a:pt x="3435" y="15167"/>
                    <a:pt x="638" y="15836"/>
                  </a:cubicBezTo>
                  <a:cubicBezTo>
                    <a:pt x="638" y="15836"/>
                    <a:pt x="0" y="16110"/>
                    <a:pt x="213" y="16566"/>
                  </a:cubicBezTo>
                  <a:cubicBezTo>
                    <a:pt x="383" y="16885"/>
                    <a:pt x="1196" y="17055"/>
                    <a:pt x="2033" y="17055"/>
                  </a:cubicBezTo>
                  <a:cubicBezTo>
                    <a:pt x="2390" y="17055"/>
                    <a:pt x="2752" y="17024"/>
                    <a:pt x="3070" y="16961"/>
                  </a:cubicBezTo>
                  <a:cubicBezTo>
                    <a:pt x="4134" y="16718"/>
                    <a:pt x="7447" y="15502"/>
                    <a:pt x="9453" y="13374"/>
                  </a:cubicBezTo>
                  <a:cubicBezTo>
                    <a:pt x="9453" y="13374"/>
                    <a:pt x="9514" y="13617"/>
                    <a:pt x="9544" y="13952"/>
                  </a:cubicBezTo>
                  <a:cubicBezTo>
                    <a:pt x="9599" y="14251"/>
                    <a:pt x="9897" y="14478"/>
                    <a:pt x="10243" y="14478"/>
                  </a:cubicBezTo>
                  <a:cubicBezTo>
                    <a:pt x="10283" y="14478"/>
                    <a:pt x="10324" y="14475"/>
                    <a:pt x="10365" y="14468"/>
                  </a:cubicBezTo>
                  <a:cubicBezTo>
                    <a:pt x="10730" y="14407"/>
                    <a:pt x="12158" y="14073"/>
                    <a:pt x="12280" y="13648"/>
                  </a:cubicBezTo>
                  <a:cubicBezTo>
                    <a:pt x="12432" y="13252"/>
                    <a:pt x="11824" y="13100"/>
                    <a:pt x="11824" y="13100"/>
                  </a:cubicBezTo>
                  <a:cubicBezTo>
                    <a:pt x="11824" y="13100"/>
                    <a:pt x="11733" y="12097"/>
                    <a:pt x="11915" y="11945"/>
                  </a:cubicBezTo>
                  <a:cubicBezTo>
                    <a:pt x="12098" y="11793"/>
                    <a:pt x="12371" y="11368"/>
                    <a:pt x="13161" y="11216"/>
                  </a:cubicBezTo>
                  <a:cubicBezTo>
                    <a:pt x="13173" y="11214"/>
                    <a:pt x="13185" y="11213"/>
                    <a:pt x="13197" y="11213"/>
                  </a:cubicBezTo>
                  <a:cubicBezTo>
                    <a:pt x="13661" y="11213"/>
                    <a:pt x="13925" y="12954"/>
                    <a:pt x="14073" y="13192"/>
                  </a:cubicBezTo>
                  <a:cubicBezTo>
                    <a:pt x="14281" y="13452"/>
                    <a:pt x="14356" y="13868"/>
                    <a:pt x="14907" y="13868"/>
                  </a:cubicBezTo>
                  <a:cubicBezTo>
                    <a:pt x="15000" y="13868"/>
                    <a:pt x="15106" y="13856"/>
                    <a:pt x="15228" y="13830"/>
                  </a:cubicBezTo>
                  <a:cubicBezTo>
                    <a:pt x="16231" y="13556"/>
                    <a:pt x="16535" y="13465"/>
                    <a:pt x="16626" y="13252"/>
                  </a:cubicBezTo>
                  <a:cubicBezTo>
                    <a:pt x="16718" y="13040"/>
                    <a:pt x="16748" y="12645"/>
                    <a:pt x="16353" y="12584"/>
                  </a:cubicBezTo>
                  <a:cubicBezTo>
                    <a:pt x="15988" y="12493"/>
                    <a:pt x="15471" y="12401"/>
                    <a:pt x="15411" y="11976"/>
                  </a:cubicBezTo>
                  <a:cubicBezTo>
                    <a:pt x="15319" y="11550"/>
                    <a:pt x="15441" y="10942"/>
                    <a:pt x="15380" y="10517"/>
                  </a:cubicBezTo>
                  <a:lnTo>
                    <a:pt x="15532" y="10304"/>
                  </a:lnTo>
                  <a:lnTo>
                    <a:pt x="16535" y="10000"/>
                  </a:lnTo>
                  <a:cubicBezTo>
                    <a:pt x="16535" y="10000"/>
                    <a:pt x="17599" y="11307"/>
                    <a:pt x="17690" y="11398"/>
                  </a:cubicBezTo>
                  <a:cubicBezTo>
                    <a:pt x="17751" y="11459"/>
                    <a:pt x="17903" y="12462"/>
                    <a:pt x="18268" y="12523"/>
                  </a:cubicBezTo>
                  <a:cubicBezTo>
                    <a:pt x="18296" y="12528"/>
                    <a:pt x="18331" y="12531"/>
                    <a:pt x="18372" y="12531"/>
                  </a:cubicBezTo>
                  <a:cubicBezTo>
                    <a:pt x="18820" y="12531"/>
                    <a:pt x="19978" y="12229"/>
                    <a:pt x="20396" y="11672"/>
                  </a:cubicBezTo>
                  <a:cubicBezTo>
                    <a:pt x="20396" y="11672"/>
                    <a:pt x="20304" y="11155"/>
                    <a:pt x="19696" y="11003"/>
                  </a:cubicBezTo>
                  <a:lnTo>
                    <a:pt x="19058" y="10183"/>
                  </a:lnTo>
                  <a:lnTo>
                    <a:pt x="19058" y="10183"/>
                  </a:lnTo>
                  <a:cubicBezTo>
                    <a:pt x="19058" y="10183"/>
                    <a:pt x="19788" y="10547"/>
                    <a:pt x="19970" y="10669"/>
                  </a:cubicBezTo>
                  <a:cubicBezTo>
                    <a:pt x="20183" y="10790"/>
                    <a:pt x="21186" y="11429"/>
                    <a:pt x="21368" y="11550"/>
                  </a:cubicBezTo>
                  <a:cubicBezTo>
                    <a:pt x="21515" y="11648"/>
                    <a:pt x="21861" y="11865"/>
                    <a:pt x="22324" y="11865"/>
                  </a:cubicBezTo>
                  <a:cubicBezTo>
                    <a:pt x="22435" y="11865"/>
                    <a:pt x="22552" y="11853"/>
                    <a:pt x="22675" y="11824"/>
                  </a:cubicBezTo>
                  <a:cubicBezTo>
                    <a:pt x="23314" y="11672"/>
                    <a:pt x="23739" y="11368"/>
                    <a:pt x="23739" y="11368"/>
                  </a:cubicBezTo>
                  <a:cubicBezTo>
                    <a:pt x="23739" y="11368"/>
                    <a:pt x="23982" y="10912"/>
                    <a:pt x="23314" y="10821"/>
                  </a:cubicBezTo>
                  <a:cubicBezTo>
                    <a:pt x="23184" y="10810"/>
                    <a:pt x="23074" y="10807"/>
                    <a:pt x="22978" y="10807"/>
                  </a:cubicBezTo>
                  <a:cubicBezTo>
                    <a:pt x="22872" y="10807"/>
                    <a:pt x="22784" y="10810"/>
                    <a:pt x="22706" y="10810"/>
                  </a:cubicBezTo>
                  <a:cubicBezTo>
                    <a:pt x="22470" y="10810"/>
                    <a:pt x="22333" y="10778"/>
                    <a:pt x="22128" y="10517"/>
                  </a:cubicBezTo>
                  <a:cubicBezTo>
                    <a:pt x="21763" y="10122"/>
                    <a:pt x="21399" y="10000"/>
                    <a:pt x="21490" y="9575"/>
                  </a:cubicBezTo>
                  <a:cubicBezTo>
                    <a:pt x="21490" y="9575"/>
                    <a:pt x="22128" y="9362"/>
                    <a:pt x="23040" y="8328"/>
                  </a:cubicBezTo>
                  <a:lnTo>
                    <a:pt x="24742" y="7629"/>
                  </a:lnTo>
                  <a:cubicBezTo>
                    <a:pt x="24742" y="7629"/>
                    <a:pt x="25654" y="7477"/>
                    <a:pt x="25715" y="7417"/>
                  </a:cubicBezTo>
                  <a:cubicBezTo>
                    <a:pt x="25715" y="7417"/>
                    <a:pt x="25928" y="7265"/>
                    <a:pt x="25928" y="7052"/>
                  </a:cubicBezTo>
                  <a:cubicBezTo>
                    <a:pt x="25928" y="7052"/>
                    <a:pt x="26201" y="7052"/>
                    <a:pt x="26201" y="6839"/>
                  </a:cubicBezTo>
                  <a:cubicBezTo>
                    <a:pt x="26201" y="6596"/>
                    <a:pt x="26232" y="6231"/>
                    <a:pt x="25715" y="5927"/>
                  </a:cubicBezTo>
                  <a:cubicBezTo>
                    <a:pt x="25168" y="5623"/>
                    <a:pt x="24560" y="5623"/>
                    <a:pt x="24195" y="5380"/>
                  </a:cubicBezTo>
                  <a:cubicBezTo>
                    <a:pt x="24195" y="5380"/>
                    <a:pt x="24048" y="5327"/>
                    <a:pt x="23815" y="5327"/>
                  </a:cubicBezTo>
                  <a:cubicBezTo>
                    <a:pt x="23652" y="5327"/>
                    <a:pt x="23448" y="5353"/>
                    <a:pt x="23222" y="5441"/>
                  </a:cubicBezTo>
                  <a:cubicBezTo>
                    <a:pt x="22706" y="5623"/>
                    <a:pt x="22523" y="5775"/>
                    <a:pt x="22280" y="6201"/>
                  </a:cubicBezTo>
                  <a:cubicBezTo>
                    <a:pt x="22280" y="6201"/>
                    <a:pt x="21722" y="5875"/>
                    <a:pt x="21419" y="5875"/>
                  </a:cubicBezTo>
                  <a:cubicBezTo>
                    <a:pt x="21376" y="5875"/>
                    <a:pt x="21338" y="5882"/>
                    <a:pt x="21307" y="5897"/>
                  </a:cubicBezTo>
                  <a:cubicBezTo>
                    <a:pt x="21003" y="5988"/>
                    <a:pt x="20608" y="6717"/>
                    <a:pt x="20608" y="6717"/>
                  </a:cubicBezTo>
                  <a:lnTo>
                    <a:pt x="20304" y="6596"/>
                  </a:lnTo>
                  <a:cubicBezTo>
                    <a:pt x="20304" y="6596"/>
                    <a:pt x="20396" y="5775"/>
                    <a:pt x="20031" y="5684"/>
                  </a:cubicBezTo>
                  <a:cubicBezTo>
                    <a:pt x="20006" y="5678"/>
                    <a:pt x="19979" y="5676"/>
                    <a:pt x="19950" y="5676"/>
                  </a:cubicBezTo>
                  <a:cubicBezTo>
                    <a:pt x="19662" y="5676"/>
                    <a:pt x="19210" y="5927"/>
                    <a:pt x="19210" y="5927"/>
                  </a:cubicBezTo>
                  <a:lnTo>
                    <a:pt x="18754" y="5502"/>
                  </a:lnTo>
                  <a:cubicBezTo>
                    <a:pt x="18754" y="5502"/>
                    <a:pt x="19879" y="4772"/>
                    <a:pt x="19879" y="3708"/>
                  </a:cubicBezTo>
                  <a:cubicBezTo>
                    <a:pt x="19879" y="3664"/>
                    <a:pt x="19798" y="3327"/>
                    <a:pt x="19481" y="3327"/>
                  </a:cubicBezTo>
                  <a:cubicBezTo>
                    <a:pt x="19364" y="3327"/>
                    <a:pt x="19216" y="3373"/>
                    <a:pt x="19028" y="3495"/>
                  </a:cubicBezTo>
                  <a:cubicBezTo>
                    <a:pt x="19028" y="3495"/>
                    <a:pt x="19271" y="2766"/>
                    <a:pt x="18967" y="2492"/>
                  </a:cubicBezTo>
                  <a:cubicBezTo>
                    <a:pt x="18927" y="2452"/>
                    <a:pt x="18851" y="2438"/>
                    <a:pt x="18761" y="2438"/>
                  </a:cubicBezTo>
                  <a:cubicBezTo>
                    <a:pt x="18509" y="2438"/>
                    <a:pt x="18146" y="2553"/>
                    <a:pt x="18146" y="2553"/>
                  </a:cubicBezTo>
                  <a:cubicBezTo>
                    <a:pt x="18146" y="2553"/>
                    <a:pt x="18146" y="1337"/>
                    <a:pt x="17964" y="1216"/>
                  </a:cubicBezTo>
                  <a:cubicBezTo>
                    <a:pt x="17876" y="1183"/>
                    <a:pt x="17781" y="1158"/>
                    <a:pt x="17679" y="1158"/>
                  </a:cubicBezTo>
                  <a:cubicBezTo>
                    <a:pt x="17498" y="1158"/>
                    <a:pt x="17296" y="1237"/>
                    <a:pt x="17082" y="1489"/>
                  </a:cubicBezTo>
                  <a:cubicBezTo>
                    <a:pt x="16748" y="1885"/>
                    <a:pt x="16323" y="2401"/>
                    <a:pt x="16323" y="2401"/>
                  </a:cubicBezTo>
                  <a:cubicBezTo>
                    <a:pt x="16323" y="2401"/>
                    <a:pt x="16626" y="1033"/>
                    <a:pt x="16171" y="760"/>
                  </a:cubicBezTo>
                  <a:cubicBezTo>
                    <a:pt x="16130" y="728"/>
                    <a:pt x="16079" y="715"/>
                    <a:pt x="16021" y="715"/>
                  </a:cubicBezTo>
                  <a:cubicBezTo>
                    <a:pt x="15859" y="715"/>
                    <a:pt x="15642" y="814"/>
                    <a:pt x="15441" y="881"/>
                  </a:cubicBezTo>
                  <a:cubicBezTo>
                    <a:pt x="15016" y="1033"/>
                    <a:pt x="14651" y="1246"/>
                    <a:pt x="14651" y="1246"/>
                  </a:cubicBezTo>
                  <a:cubicBezTo>
                    <a:pt x="14651" y="1246"/>
                    <a:pt x="13648" y="61"/>
                    <a:pt x="13557" y="61"/>
                  </a:cubicBezTo>
                  <a:cubicBezTo>
                    <a:pt x="13505" y="61"/>
                    <a:pt x="13388" y="1"/>
                    <a:pt x="132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6514075" y="2480725"/>
              <a:ext cx="477975" cy="607075"/>
            </a:xfrm>
            <a:custGeom>
              <a:avLst/>
              <a:gdLst/>
              <a:ahLst/>
              <a:cxnLst/>
              <a:rect l="l" t="t" r="r" b="b"/>
              <a:pathLst>
                <a:path w="19119" h="24283" extrusionOk="0">
                  <a:moveTo>
                    <a:pt x="656" y="0"/>
                  </a:moveTo>
                  <a:cubicBezTo>
                    <a:pt x="582" y="0"/>
                    <a:pt x="505" y="25"/>
                    <a:pt x="426" y="85"/>
                  </a:cubicBezTo>
                  <a:cubicBezTo>
                    <a:pt x="0" y="329"/>
                    <a:pt x="61" y="1940"/>
                    <a:pt x="456" y="2912"/>
                  </a:cubicBezTo>
                  <a:cubicBezTo>
                    <a:pt x="821" y="3946"/>
                    <a:pt x="2493" y="7016"/>
                    <a:pt x="4894" y="8748"/>
                  </a:cubicBezTo>
                  <a:cubicBezTo>
                    <a:pt x="4894" y="8748"/>
                    <a:pt x="4681" y="8839"/>
                    <a:pt x="4316" y="8931"/>
                  </a:cubicBezTo>
                  <a:cubicBezTo>
                    <a:pt x="3982" y="8991"/>
                    <a:pt x="3800" y="9417"/>
                    <a:pt x="3952" y="9812"/>
                  </a:cubicBezTo>
                  <a:cubicBezTo>
                    <a:pt x="4073" y="10177"/>
                    <a:pt x="4620" y="11514"/>
                    <a:pt x="5046" y="11636"/>
                  </a:cubicBezTo>
                  <a:cubicBezTo>
                    <a:pt x="5066" y="11639"/>
                    <a:pt x="5085" y="11640"/>
                    <a:pt x="5104" y="11640"/>
                  </a:cubicBezTo>
                  <a:cubicBezTo>
                    <a:pt x="5474" y="11640"/>
                    <a:pt x="5502" y="11089"/>
                    <a:pt x="5502" y="11089"/>
                  </a:cubicBezTo>
                  <a:cubicBezTo>
                    <a:pt x="5502" y="11089"/>
                    <a:pt x="6116" y="10921"/>
                    <a:pt x="6471" y="10921"/>
                  </a:cubicBezTo>
                  <a:cubicBezTo>
                    <a:pt x="6569" y="10921"/>
                    <a:pt x="6648" y="10934"/>
                    <a:pt x="6687" y="10967"/>
                  </a:cubicBezTo>
                  <a:cubicBezTo>
                    <a:pt x="6870" y="11119"/>
                    <a:pt x="7325" y="11362"/>
                    <a:pt x="7599" y="12122"/>
                  </a:cubicBezTo>
                  <a:cubicBezTo>
                    <a:pt x="7751" y="12578"/>
                    <a:pt x="5988" y="13156"/>
                    <a:pt x="5775" y="13308"/>
                  </a:cubicBezTo>
                  <a:cubicBezTo>
                    <a:pt x="5502" y="13551"/>
                    <a:pt x="4985" y="13703"/>
                    <a:pt x="5319" y="14523"/>
                  </a:cubicBezTo>
                  <a:cubicBezTo>
                    <a:pt x="5745" y="15496"/>
                    <a:pt x="5897" y="15770"/>
                    <a:pt x="6110" y="15800"/>
                  </a:cubicBezTo>
                  <a:cubicBezTo>
                    <a:pt x="6162" y="15807"/>
                    <a:pt x="6221" y="15812"/>
                    <a:pt x="6281" y="15812"/>
                  </a:cubicBezTo>
                  <a:cubicBezTo>
                    <a:pt x="6495" y="15812"/>
                    <a:pt x="6724" y="15745"/>
                    <a:pt x="6748" y="15435"/>
                  </a:cubicBezTo>
                  <a:cubicBezTo>
                    <a:pt x="6748" y="15010"/>
                    <a:pt x="6839" y="14523"/>
                    <a:pt x="7204" y="14402"/>
                  </a:cubicBezTo>
                  <a:cubicBezTo>
                    <a:pt x="7629" y="14280"/>
                    <a:pt x="8207" y="14280"/>
                    <a:pt x="8633" y="14128"/>
                  </a:cubicBezTo>
                  <a:lnTo>
                    <a:pt x="8845" y="14250"/>
                  </a:lnTo>
                  <a:lnTo>
                    <a:pt x="9301" y="15192"/>
                  </a:lnTo>
                  <a:cubicBezTo>
                    <a:pt x="9301" y="15192"/>
                    <a:pt x="8116" y="16408"/>
                    <a:pt x="8085" y="16529"/>
                  </a:cubicBezTo>
                  <a:cubicBezTo>
                    <a:pt x="8025" y="16590"/>
                    <a:pt x="7052" y="16894"/>
                    <a:pt x="7052" y="17259"/>
                  </a:cubicBezTo>
                  <a:cubicBezTo>
                    <a:pt x="7052" y="17593"/>
                    <a:pt x="7599" y="18870"/>
                    <a:pt x="8237" y="19235"/>
                  </a:cubicBezTo>
                  <a:cubicBezTo>
                    <a:pt x="8237" y="19235"/>
                    <a:pt x="8724" y="19083"/>
                    <a:pt x="8815" y="18475"/>
                  </a:cubicBezTo>
                  <a:lnTo>
                    <a:pt x="9575" y="17715"/>
                  </a:lnTo>
                  <a:lnTo>
                    <a:pt x="9575" y="17715"/>
                  </a:lnTo>
                  <a:cubicBezTo>
                    <a:pt x="9575" y="17715"/>
                    <a:pt x="9301" y="18475"/>
                    <a:pt x="9240" y="18688"/>
                  </a:cubicBezTo>
                  <a:cubicBezTo>
                    <a:pt x="9149" y="18931"/>
                    <a:pt x="8663" y="20025"/>
                    <a:pt x="8572" y="20207"/>
                  </a:cubicBezTo>
                  <a:cubicBezTo>
                    <a:pt x="8511" y="20390"/>
                    <a:pt x="8237" y="20906"/>
                    <a:pt x="8481" y="21545"/>
                  </a:cubicBezTo>
                  <a:cubicBezTo>
                    <a:pt x="8693" y="22183"/>
                    <a:pt x="9088" y="22517"/>
                    <a:pt x="9088" y="22517"/>
                  </a:cubicBezTo>
                  <a:cubicBezTo>
                    <a:pt x="9088" y="22517"/>
                    <a:pt x="9158" y="22548"/>
                    <a:pt x="9243" y="22548"/>
                  </a:cubicBezTo>
                  <a:cubicBezTo>
                    <a:pt x="9382" y="22548"/>
                    <a:pt x="9563" y="22466"/>
                    <a:pt x="9544" y="22031"/>
                  </a:cubicBezTo>
                  <a:cubicBezTo>
                    <a:pt x="9484" y="21362"/>
                    <a:pt x="9301" y="21241"/>
                    <a:pt x="9636" y="20815"/>
                  </a:cubicBezTo>
                  <a:cubicBezTo>
                    <a:pt x="10031" y="20390"/>
                    <a:pt x="10061" y="20055"/>
                    <a:pt x="10517" y="20025"/>
                  </a:cubicBezTo>
                  <a:cubicBezTo>
                    <a:pt x="10517" y="20025"/>
                    <a:pt x="10821" y="20633"/>
                    <a:pt x="12006" y="21393"/>
                  </a:cubicBezTo>
                  <a:lnTo>
                    <a:pt x="12949" y="22943"/>
                  </a:lnTo>
                  <a:cubicBezTo>
                    <a:pt x="12949" y="22943"/>
                    <a:pt x="13222" y="23824"/>
                    <a:pt x="13344" y="23855"/>
                  </a:cubicBezTo>
                  <a:cubicBezTo>
                    <a:pt x="13344" y="23855"/>
                    <a:pt x="13526" y="24037"/>
                    <a:pt x="13709" y="24037"/>
                  </a:cubicBezTo>
                  <a:cubicBezTo>
                    <a:pt x="13709" y="24037"/>
                    <a:pt x="13736" y="24283"/>
                    <a:pt x="13945" y="24283"/>
                  </a:cubicBezTo>
                  <a:cubicBezTo>
                    <a:pt x="13957" y="24283"/>
                    <a:pt x="13969" y="24282"/>
                    <a:pt x="13982" y="24280"/>
                  </a:cubicBezTo>
                  <a:cubicBezTo>
                    <a:pt x="14195" y="24250"/>
                    <a:pt x="14590" y="24189"/>
                    <a:pt x="14803" y="23642"/>
                  </a:cubicBezTo>
                  <a:cubicBezTo>
                    <a:pt x="15046" y="23065"/>
                    <a:pt x="14955" y="22457"/>
                    <a:pt x="15107" y="22061"/>
                  </a:cubicBezTo>
                  <a:cubicBezTo>
                    <a:pt x="15107" y="22061"/>
                    <a:pt x="15228" y="21606"/>
                    <a:pt x="14924" y="21119"/>
                  </a:cubicBezTo>
                  <a:cubicBezTo>
                    <a:pt x="14651" y="20633"/>
                    <a:pt x="14468" y="20481"/>
                    <a:pt x="14043" y="20299"/>
                  </a:cubicBezTo>
                  <a:cubicBezTo>
                    <a:pt x="14043" y="20299"/>
                    <a:pt x="14347" y="19539"/>
                    <a:pt x="14195" y="19265"/>
                  </a:cubicBezTo>
                  <a:cubicBezTo>
                    <a:pt x="14043" y="18992"/>
                    <a:pt x="13283" y="18718"/>
                    <a:pt x="13283" y="18718"/>
                  </a:cubicBezTo>
                  <a:lnTo>
                    <a:pt x="13374" y="18414"/>
                  </a:lnTo>
                  <a:cubicBezTo>
                    <a:pt x="13374" y="18414"/>
                    <a:pt x="14195" y="18384"/>
                    <a:pt x="14256" y="18049"/>
                  </a:cubicBezTo>
                  <a:cubicBezTo>
                    <a:pt x="14286" y="17715"/>
                    <a:pt x="13891" y="17259"/>
                    <a:pt x="13891" y="17259"/>
                  </a:cubicBezTo>
                  <a:lnTo>
                    <a:pt x="14256" y="16742"/>
                  </a:lnTo>
                  <a:cubicBezTo>
                    <a:pt x="14256" y="16742"/>
                    <a:pt x="14994" y="17639"/>
                    <a:pt x="15955" y="17639"/>
                  </a:cubicBezTo>
                  <a:cubicBezTo>
                    <a:pt x="16026" y="17639"/>
                    <a:pt x="16098" y="17634"/>
                    <a:pt x="16171" y="17624"/>
                  </a:cubicBezTo>
                  <a:cubicBezTo>
                    <a:pt x="16262" y="17624"/>
                    <a:pt x="16839" y="17350"/>
                    <a:pt x="16262" y="16742"/>
                  </a:cubicBezTo>
                  <a:lnTo>
                    <a:pt x="16262" y="16742"/>
                  </a:lnTo>
                  <a:cubicBezTo>
                    <a:pt x="16262" y="16742"/>
                    <a:pt x="16427" y="16777"/>
                    <a:pt x="16627" y="16777"/>
                  </a:cubicBezTo>
                  <a:cubicBezTo>
                    <a:pt x="16846" y="16777"/>
                    <a:pt x="17107" y="16735"/>
                    <a:pt x="17234" y="16560"/>
                  </a:cubicBezTo>
                  <a:cubicBezTo>
                    <a:pt x="17356" y="16408"/>
                    <a:pt x="17083" y="15739"/>
                    <a:pt x="17083" y="15739"/>
                  </a:cubicBezTo>
                  <a:cubicBezTo>
                    <a:pt x="17083" y="15739"/>
                    <a:pt x="18298" y="15587"/>
                    <a:pt x="18359" y="15344"/>
                  </a:cubicBezTo>
                  <a:cubicBezTo>
                    <a:pt x="18420" y="15131"/>
                    <a:pt x="18390" y="14827"/>
                    <a:pt x="17934" y="14523"/>
                  </a:cubicBezTo>
                  <a:cubicBezTo>
                    <a:pt x="17478" y="14219"/>
                    <a:pt x="16900" y="13916"/>
                    <a:pt x="16900" y="13915"/>
                  </a:cubicBezTo>
                  <a:lnTo>
                    <a:pt x="16900" y="13915"/>
                  </a:lnTo>
                  <a:cubicBezTo>
                    <a:pt x="16900" y="13915"/>
                    <a:pt x="17004" y="13922"/>
                    <a:pt x="17160" y="13922"/>
                  </a:cubicBezTo>
                  <a:cubicBezTo>
                    <a:pt x="17575" y="13922"/>
                    <a:pt x="18356" y="13874"/>
                    <a:pt x="18511" y="13520"/>
                  </a:cubicBezTo>
                  <a:cubicBezTo>
                    <a:pt x="18572" y="13338"/>
                    <a:pt x="18420" y="13064"/>
                    <a:pt x="18268" y="12852"/>
                  </a:cubicBezTo>
                  <a:cubicBezTo>
                    <a:pt x="18055" y="12456"/>
                    <a:pt x="17812" y="12122"/>
                    <a:pt x="17812" y="12122"/>
                  </a:cubicBezTo>
                  <a:cubicBezTo>
                    <a:pt x="17812" y="12122"/>
                    <a:pt x="18845" y="10967"/>
                    <a:pt x="18845" y="10876"/>
                  </a:cubicBezTo>
                  <a:cubicBezTo>
                    <a:pt x="18845" y="10785"/>
                    <a:pt x="19119" y="10207"/>
                    <a:pt x="18207" y="10207"/>
                  </a:cubicBezTo>
                  <a:cubicBezTo>
                    <a:pt x="18207" y="10207"/>
                    <a:pt x="17272" y="10348"/>
                    <a:pt x="16665" y="10348"/>
                  </a:cubicBezTo>
                  <a:cubicBezTo>
                    <a:pt x="16476" y="10348"/>
                    <a:pt x="16318" y="10335"/>
                    <a:pt x="16231" y="10298"/>
                  </a:cubicBezTo>
                  <a:cubicBezTo>
                    <a:pt x="16231" y="10298"/>
                    <a:pt x="17751" y="8900"/>
                    <a:pt x="17143" y="7836"/>
                  </a:cubicBezTo>
                  <a:cubicBezTo>
                    <a:pt x="17043" y="7660"/>
                    <a:pt x="16891" y="7594"/>
                    <a:pt x="16719" y="7594"/>
                  </a:cubicBezTo>
                  <a:cubicBezTo>
                    <a:pt x="16211" y="7594"/>
                    <a:pt x="15532" y="8171"/>
                    <a:pt x="15532" y="8171"/>
                  </a:cubicBezTo>
                  <a:cubicBezTo>
                    <a:pt x="15532" y="8171"/>
                    <a:pt x="16627" y="6377"/>
                    <a:pt x="15927" y="5800"/>
                  </a:cubicBezTo>
                  <a:cubicBezTo>
                    <a:pt x="15805" y="5712"/>
                    <a:pt x="15668" y="5675"/>
                    <a:pt x="15522" y="5675"/>
                  </a:cubicBezTo>
                  <a:cubicBezTo>
                    <a:pt x="14763" y="5675"/>
                    <a:pt x="13800" y="6681"/>
                    <a:pt x="13800" y="6681"/>
                  </a:cubicBezTo>
                  <a:cubicBezTo>
                    <a:pt x="13800" y="6681"/>
                    <a:pt x="13425" y="7230"/>
                    <a:pt x="13237" y="7230"/>
                  </a:cubicBezTo>
                  <a:cubicBezTo>
                    <a:pt x="13232" y="7230"/>
                    <a:pt x="13227" y="7229"/>
                    <a:pt x="13222" y="7228"/>
                  </a:cubicBezTo>
                  <a:cubicBezTo>
                    <a:pt x="13222" y="7228"/>
                    <a:pt x="12797" y="6195"/>
                    <a:pt x="12341" y="6165"/>
                  </a:cubicBezTo>
                  <a:cubicBezTo>
                    <a:pt x="12330" y="6163"/>
                    <a:pt x="12320" y="6163"/>
                    <a:pt x="12309" y="6163"/>
                  </a:cubicBezTo>
                  <a:cubicBezTo>
                    <a:pt x="11828" y="6163"/>
                    <a:pt x="11139" y="7442"/>
                    <a:pt x="11066" y="7442"/>
                  </a:cubicBezTo>
                  <a:cubicBezTo>
                    <a:pt x="11066" y="7442"/>
                    <a:pt x="11065" y="7442"/>
                    <a:pt x="11064" y="7441"/>
                  </a:cubicBezTo>
                  <a:cubicBezTo>
                    <a:pt x="11003" y="7441"/>
                    <a:pt x="10365" y="6317"/>
                    <a:pt x="10091" y="6317"/>
                  </a:cubicBezTo>
                  <a:cubicBezTo>
                    <a:pt x="9879" y="6317"/>
                    <a:pt x="9423" y="6560"/>
                    <a:pt x="9271" y="6833"/>
                  </a:cubicBezTo>
                  <a:cubicBezTo>
                    <a:pt x="9271" y="6833"/>
                    <a:pt x="9028" y="6408"/>
                    <a:pt x="8633" y="6377"/>
                  </a:cubicBezTo>
                  <a:cubicBezTo>
                    <a:pt x="8207" y="6377"/>
                    <a:pt x="7721" y="6864"/>
                    <a:pt x="7721" y="6864"/>
                  </a:cubicBezTo>
                  <a:cubicBezTo>
                    <a:pt x="7721" y="6864"/>
                    <a:pt x="7508" y="6195"/>
                    <a:pt x="7143" y="6104"/>
                  </a:cubicBezTo>
                  <a:cubicBezTo>
                    <a:pt x="7120" y="6100"/>
                    <a:pt x="7097" y="6099"/>
                    <a:pt x="7074" y="6099"/>
                  </a:cubicBezTo>
                  <a:cubicBezTo>
                    <a:pt x="6713" y="6099"/>
                    <a:pt x="6444" y="6529"/>
                    <a:pt x="6444" y="6529"/>
                  </a:cubicBezTo>
                  <a:cubicBezTo>
                    <a:pt x="6444" y="6529"/>
                    <a:pt x="6505" y="6104"/>
                    <a:pt x="6231" y="5952"/>
                  </a:cubicBezTo>
                  <a:cubicBezTo>
                    <a:pt x="6186" y="5927"/>
                    <a:pt x="6137" y="5917"/>
                    <a:pt x="6085" y="5917"/>
                  </a:cubicBezTo>
                  <a:cubicBezTo>
                    <a:pt x="5866" y="5917"/>
                    <a:pt x="5606" y="6097"/>
                    <a:pt x="5437" y="6097"/>
                  </a:cubicBezTo>
                  <a:cubicBezTo>
                    <a:pt x="5404" y="6097"/>
                    <a:pt x="5375" y="6090"/>
                    <a:pt x="5350" y="6073"/>
                  </a:cubicBezTo>
                  <a:cubicBezTo>
                    <a:pt x="5350" y="6073"/>
                    <a:pt x="5593" y="5648"/>
                    <a:pt x="5319" y="5344"/>
                  </a:cubicBezTo>
                  <a:cubicBezTo>
                    <a:pt x="4924" y="4949"/>
                    <a:pt x="3678" y="4797"/>
                    <a:pt x="3678" y="4797"/>
                  </a:cubicBezTo>
                  <a:cubicBezTo>
                    <a:pt x="3648" y="4706"/>
                    <a:pt x="2249" y="3034"/>
                    <a:pt x="1186" y="389"/>
                  </a:cubicBezTo>
                  <a:cubicBezTo>
                    <a:pt x="1186" y="389"/>
                    <a:pt x="952" y="0"/>
                    <a:pt x="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5204775" y="3900275"/>
              <a:ext cx="737875" cy="741450"/>
            </a:xfrm>
            <a:custGeom>
              <a:avLst/>
              <a:gdLst/>
              <a:ahLst/>
              <a:cxnLst/>
              <a:rect l="l" t="t" r="r" b="b"/>
              <a:pathLst>
                <a:path w="29515" h="29658" extrusionOk="0">
                  <a:moveTo>
                    <a:pt x="1153" y="1"/>
                  </a:moveTo>
                  <a:cubicBezTo>
                    <a:pt x="868" y="1"/>
                    <a:pt x="644" y="54"/>
                    <a:pt x="517" y="174"/>
                  </a:cubicBezTo>
                  <a:cubicBezTo>
                    <a:pt x="0" y="660"/>
                    <a:pt x="699" y="1359"/>
                    <a:pt x="699" y="1359"/>
                  </a:cubicBezTo>
                  <a:cubicBezTo>
                    <a:pt x="4043" y="3699"/>
                    <a:pt x="5836" y="6222"/>
                    <a:pt x="5927" y="6283"/>
                  </a:cubicBezTo>
                  <a:cubicBezTo>
                    <a:pt x="5927" y="6283"/>
                    <a:pt x="5776" y="8076"/>
                    <a:pt x="6140" y="8502"/>
                  </a:cubicBezTo>
                  <a:cubicBezTo>
                    <a:pt x="6313" y="8738"/>
                    <a:pt x="6567" y="8795"/>
                    <a:pt x="6773" y="8795"/>
                  </a:cubicBezTo>
                  <a:cubicBezTo>
                    <a:pt x="6964" y="8795"/>
                    <a:pt x="7113" y="8745"/>
                    <a:pt x="7113" y="8745"/>
                  </a:cubicBezTo>
                  <a:lnTo>
                    <a:pt x="7113" y="8745"/>
                  </a:lnTo>
                  <a:cubicBezTo>
                    <a:pt x="7204" y="9110"/>
                    <a:pt x="6535" y="9566"/>
                    <a:pt x="6657" y="9931"/>
                  </a:cubicBezTo>
                  <a:cubicBezTo>
                    <a:pt x="6779" y="10326"/>
                    <a:pt x="7356" y="10417"/>
                    <a:pt x="7356" y="10417"/>
                  </a:cubicBezTo>
                  <a:cubicBezTo>
                    <a:pt x="7356" y="10417"/>
                    <a:pt x="6596" y="10690"/>
                    <a:pt x="6535" y="11238"/>
                  </a:cubicBezTo>
                  <a:cubicBezTo>
                    <a:pt x="6505" y="11754"/>
                    <a:pt x="7417" y="12241"/>
                    <a:pt x="7417" y="12241"/>
                  </a:cubicBezTo>
                  <a:cubicBezTo>
                    <a:pt x="7417" y="12241"/>
                    <a:pt x="6535" y="12788"/>
                    <a:pt x="6444" y="13365"/>
                  </a:cubicBezTo>
                  <a:cubicBezTo>
                    <a:pt x="6292" y="13912"/>
                    <a:pt x="6809" y="14368"/>
                    <a:pt x="6809" y="14368"/>
                  </a:cubicBezTo>
                  <a:cubicBezTo>
                    <a:pt x="6444" y="14490"/>
                    <a:pt x="5867" y="15037"/>
                    <a:pt x="5836" y="15371"/>
                  </a:cubicBezTo>
                  <a:cubicBezTo>
                    <a:pt x="5776" y="15706"/>
                    <a:pt x="7113" y="16952"/>
                    <a:pt x="7113" y="17043"/>
                  </a:cubicBezTo>
                  <a:cubicBezTo>
                    <a:pt x="7113" y="17104"/>
                    <a:pt x="4985" y="17681"/>
                    <a:pt x="4924" y="18381"/>
                  </a:cubicBezTo>
                  <a:cubicBezTo>
                    <a:pt x="4803" y="19049"/>
                    <a:pt x="6079" y="19931"/>
                    <a:pt x="6079" y="19931"/>
                  </a:cubicBezTo>
                  <a:cubicBezTo>
                    <a:pt x="6079" y="20235"/>
                    <a:pt x="5168" y="20539"/>
                    <a:pt x="5168" y="20539"/>
                  </a:cubicBezTo>
                  <a:cubicBezTo>
                    <a:pt x="5168" y="20539"/>
                    <a:pt x="2706" y="21937"/>
                    <a:pt x="3283" y="23153"/>
                  </a:cubicBezTo>
                  <a:cubicBezTo>
                    <a:pt x="3486" y="23629"/>
                    <a:pt x="4044" y="23774"/>
                    <a:pt x="4647" y="23774"/>
                  </a:cubicBezTo>
                  <a:cubicBezTo>
                    <a:pt x="5582" y="23774"/>
                    <a:pt x="6626" y="23426"/>
                    <a:pt x="6627" y="23426"/>
                  </a:cubicBezTo>
                  <a:lnTo>
                    <a:pt x="6627" y="23426"/>
                  </a:lnTo>
                  <a:cubicBezTo>
                    <a:pt x="6626" y="23426"/>
                    <a:pt x="4772" y="24764"/>
                    <a:pt x="5593" y="25524"/>
                  </a:cubicBezTo>
                  <a:cubicBezTo>
                    <a:pt x="5938" y="25828"/>
                    <a:pt x="6361" y="25941"/>
                    <a:pt x="6797" y="25941"/>
                  </a:cubicBezTo>
                  <a:cubicBezTo>
                    <a:pt x="8014" y="25941"/>
                    <a:pt x="9332" y="25068"/>
                    <a:pt x="9332" y="25068"/>
                  </a:cubicBezTo>
                  <a:lnTo>
                    <a:pt x="9332" y="25068"/>
                  </a:lnTo>
                  <a:cubicBezTo>
                    <a:pt x="9393" y="25615"/>
                    <a:pt x="8572" y="27742"/>
                    <a:pt x="8572" y="27742"/>
                  </a:cubicBezTo>
                  <a:cubicBezTo>
                    <a:pt x="8298" y="29049"/>
                    <a:pt x="9119" y="28867"/>
                    <a:pt x="9241" y="28897"/>
                  </a:cubicBezTo>
                  <a:cubicBezTo>
                    <a:pt x="9244" y="28899"/>
                    <a:pt x="9249" y="28900"/>
                    <a:pt x="9255" y="28900"/>
                  </a:cubicBezTo>
                  <a:cubicBezTo>
                    <a:pt x="9467" y="28900"/>
                    <a:pt x="11277" y="27894"/>
                    <a:pt x="11277" y="27894"/>
                  </a:cubicBezTo>
                  <a:cubicBezTo>
                    <a:pt x="11277" y="27894"/>
                    <a:pt x="11642" y="28350"/>
                    <a:pt x="12128" y="28776"/>
                  </a:cubicBezTo>
                  <a:cubicBezTo>
                    <a:pt x="12389" y="29037"/>
                    <a:pt x="12705" y="29325"/>
                    <a:pt x="12971" y="29325"/>
                  </a:cubicBezTo>
                  <a:cubicBezTo>
                    <a:pt x="12984" y="29325"/>
                    <a:pt x="12997" y="29324"/>
                    <a:pt x="13010" y="29323"/>
                  </a:cubicBezTo>
                  <a:cubicBezTo>
                    <a:pt x="13709" y="29201"/>
                    <a:pt x="14074" y="27226"/>
                    <a:pt x="14074" y="27226"/>
                  </a:cubicBezTo>
                  <a:cubicBezTo>
                    <a:pt x="14074" y="27226"/>
                    <a:pt x="14317" y="28107"/>
                    <a:pt x="14590" y="28806"/>
                  </a:cubicBezTo>
                  <a:cubicBezTo>
                    <a:pt x="14864" y="29536"/>
                    <a:pt x="15289" y="29657"/>
                    <a:pt x="15624" y="29657"/>
                  </a:cubicBezTo>
                  <a:cubicBezTo>
                    <a:pt x="15958" y="29597"/>
                    <a:pt x="16566" y="28016"/>
                    <a:pt x="16566" y="28016"/>
                  </a:cubicBezTo>
                  <a:cubicBezTo>
                    <a:pt x="16566" y="28016"/>
                    <a:pt x="17269" y="28518"/>
                    <a:pt x="17580" y="28518"/>
                  </a:cubicBezTo>
                  <a:cubicBezTo>
                    <a:pt x="17611" y="28518"/>
                    <a:pt x="17638" y="28513"/>
                    <a:pt x="17660" y="28502"/>
                  </a:cubicBezTo>
                  <a:cubicBezTo>
                    <a:pt x="18207" y="28290"/>
                    <a:pt x="18238" y="27226"/>
                    <a:pt x="18238" y="27226"/>
                  </a:cubicBezTo>
                  <a:cubicBezTo>
                    <a:pt x="18517" y="27602"/>
                    <a:pt x="18767" y="27721"/>
                    <a:pt x="18968" y="27721"/>
                  </a:cubicBezTo>
                  <a:cubicBezTo>
                    <a:pt x="19272" y="27721"/>
                    <a:pt x="19466" y="27451"/>
                    <a:pt x="19484" y="27378"/>
                  </a:cubicBezTo>
                  <a:cubicBezTo>
                    <a:pt x="20031" y="25979"/>
                    <a:pt x="18876" y="24460"/>
                    <a:pt x="18876" y="24460"/>
                  </a:cubicBezTo>
                  <a:lnTo>
                    <a:pt x="19697" y="24156"/>
                  </a:lnTo>
                  <a:cubicBezTo>
                    <a:pt x="19697" y="24156"/>
                    <a:pt x="20213" y="24824"/>
                    <a:pt x="20669" y="24855"/>
                  </a:cubicBezTo>
                  <a:cubicBezTo>
                    <a:pt x="20681" y="24856"/>
                    <a:pt x="20693" y="24857"/>
                    <a:pt x="20704" y="24857"/>
                  </a:cubicBezTo>
                  <a:cubicBezTo>
                    <a:pt x="21142" y="24857"/>
                    <a:pt x="21460" y="23761"/>
                    <a:pt x="21460" y="23761"/>
                  </a:cubicBezTo>
                  <a:lnTo>
                    <a:pt x="21916" y="23761"/>
                  </a:lnTo>
                  <a:cubicBezTo>
                    <a:pt x="21916" y="23761"/>
                    <a:pt x="22037" y="24916"/>
                    <a:pt x="22372" y="25220"/>
                  </a:cubicBezTo>
                  <a:cubicBezTo>
                    <a:pt x="22524" y="25346"/>
                    <a:pt x="22807" y="25383"/>
                    <a:pt x="23087" y="25383"/>
                  </a:cubicBezTo>
                  <a:cubicBezTo>
                    <a:pt x="23478" y="25383"/>
                    <a:pt x="23861" y="25311"/>
                    <a:pt x="23861" y="25311"/>
                  </a:cubicBezTo>
                  <a:cubicBezTo>
                    <a:pt x="23983" y="25979"/>
                    <a:pt x="24135" y="26283"/>
                    <a:pt x="24742" y="26800"/>
                  </a:cubicBezTo>
                  <a:cubicBezTo>
                    <a:pt x="25350" y="27378"/>
                    <a:pt x="25989" y="27378"/>
                    <a:pt x="25989" y="27378"/>
                  </a:cubicBezTo>
                  <a:cubicBezTo>
                    <a:pt x="26094" y="27357"/>
                    <a:pt x="26204" y="27348"/>
                    <a:pt x="26319" y="27348"/>
                  </a:cubicBezTo>
                  <a:cubicBezTo>
                    <a:pt x="26757" y="27348"/>
                    <a:pt x="27266" y="27468"/>
                    <a:pt x="27820" y="27468"/>
                  </a:cubicBezTo>
                  <a:cubicBezTo>
                    <a:pt x="27967" y="27468"/>
                    <a:pt x="28116" y="27459"/>
                    <a:pt x="28268" y="27438"/>
                  </a:cubicBezTo>
                  <a:cubicBezTo>
                    <a:pt x="29150" y="27317"/>
                    <a:pt x="29302" y="26800"/>
                    <a:pt x="29423" y="26496"/>
                  </a:cubicBezTo>
                  <a:cubicBezTo>
                    <a:pt x="29515" y="26192"/>
                    <a:pt x="29180" y="26040"/>
                    <a:pt x="29180" y="26040"/>
                  </a:cubicBezTo>
                  <a:cubicBezTo>
                    <a:pt x="29302" y="25767"/>
                    <a:pt x="29059" y="25463"/>
                    <a:pt x="29059" y="25463"/>
                  </a:cubicBezTo>
                  <a:cubicBezTo>
                    <a:pt x="29028" y="25311"/>
                    <a:pt x="27934" y="24672"/>
                    <a:pt x="27934" y="24672"/>
                  </a:cubicBezTo>
                  <a:lnTo>
                    <a:pt x="26080" y="22879"/>
                  </a:lnTo>
                  <a:cubicBezTo>
                    <a:pt x="25411" y="21055"/>
                    <a:pt x="24712" y="20417"/>
                    <a:pt x="24712" y="20417"/>
                  </a:cubicBezTo>
                  <a:cubicBezTo>
                    <a:pt x="24864" y="19840"/>
                    <a:pt x="25350" y="19840"/>
                    <a:pt x="26080" y="19505"/>
                  </a:cubicBezTo>
                  <a:cubicBezTo>
                    <a:pt x="26299" y="19400"/>
                    <a:pt x="26458" y="19358"/>
                    <a:pt x="26603" y="19358"/>
                  </a:cubicBezTo>
                  <a:cubicBezTo>
                    <a:pt x="26920" y="19358"/>
                    <a:pt x="27165" y="19561"/>
                    <a:pt x="27812" y="19748"/>
                  </a:cubicBezTo>
                  <a:cubicBezTo>
                    <a:pt x="27942" y="19782"/>
                    <a:pt x="28053" y="19796"/>
                    <a:pt x="28146" y="19796"/>
                  </a:cubicBezTo>
                  <a:cubicBezTo>
                    <a:pt x="28731" y="19796"/>
                    <a:pt x="28663" y="19232"/>
                    <a:pt x="28663" y="19232"/>
                  </a:cubicBezTo>
                  <a:cubicBezTo>
                    <a:pt x="28663" y="19232"/>
                    <a:pt x="28329" y="18593"/>
                    <a:pt x="27508" y="18077"/>
                  </a:cubicBezTo>
                  <a:cubicBezTo>
                    <a:pt x="27072" y="17762"/>
                    <a:pt x="26636" y="17689"/>
                    <a:pt x="26286" y="17689"/>
                  </a:cubicBezTo>
                  <a:cubicBezTo>
                    <a:pt x="26026" y="17689"/>
                    <a:pt x="25814" y="17729"/>
                    <a:pt x="25685" y="17742"/>
                  </a:cubicBezTo>
                  <a:cubicBezTo>
                    <a:pt x="25350" y="17833"/>
                    <a:pt x="23709" y="18137"/>
                    <a:pt x="23375" y="18168"/>
                  </a:cubicBezTo>
                  <a:cubicBezTo>
                    <a:pt x="23040" y="18259"/>
                    <a:pt x="21946" y="18381"/>
                    <a:pt x="21946" y="18381"/>
                  </a:cubicBezTo>
                  <a:lnTo>
                    <a:pt x="23192" y="17560"/>
                  </a:lnTo>
                  <a:cubicBezTo>
                    <a:pt x="23275" y="17571"/>
                    <a:pt x="23353" y="17576"/>
                    <a:pt x="23427" y="17576"/>
                  </a:cubicBezTo>
                  <a:cubicBezTo>
                    <a:pt x="24162" y="17576"/>
                    <a:pt x="24438" y="17074"/>
                    <a:pt x="24438" y="17074"/>
                  </a:cubicBezTo>
                  <a:cubicBezTo>
                    <a:pt x="24195" y="16040"/>
                    <a:pt x="22584" y="14915"/>
                    <a:pt x="22128" y="14794"/>
                  </a:cubicBezTo>
                  <a:cubicBezTo>
                    <a:pt x="22107" y="14788"/>
                    <a:pt x="22085" y="14786"/>
                    <a:pt x="22063" y="14786"/>
                  </a:cubicBezTo>
                  <a:cubicBezTo>
                    <a:pt x="21603" y="14786"/>
                    <a:pt x="20907" y="15921"/>
                    <a:pt x="20791" y="15979"/>
                  </a:cubicBezTo>
                  <a:cubicBezTo>
                    <a:pt x="20669" y="16010"/>
                    <a:pt x="18572" y="17226"/>
                    <a:pt x="18572" y="17226"/>
                  </a:cubicBezTo>
                  <a:lnTo>
                    <a:pt x="17417" y="16314"/>
                  </a:lnTo>
                  <a:lnTo>
                    <a:pt x="17295" y="15949"/>
                  </a:lnTo>
                  <a:cubicBezTo>
                    <a:pt x="17599" y="15402"/>
                    <a:pt x="17782" y="14612"/>
                    <a:pt x="18086" y="14064"/>
                  </a:cubicBezTo>
                  <a:cubicBezTo>
                    <a:pt x="18298" y="13763"/>
                    <a:pt x="18614" y="13679"/>
                    <a:pt x="18954" y="13679"/>
                  </a:cubicBezTo>
                  <a:cubicBezTo>
                    <a:pt x="19199" y="13679"/>
                    <a:pt x="19456" y="13722"/>
                    <a:pt x="19697" y="13760"/>
                  </a:cubicBezTo>
                  <a:cubicBezTo>
                    <a:pt x="19750" y="13772"/>
                    <a:pt x="19800" y="13777"/>
                    <a:pt x="19847" y="13777"/>
                  </a:cubicBezTo>
                  <a:cubicBezTo>
                    <a:pt x="20301" y="13777"/>
                    <a:pt x="20426" y="13276"/>
                    <a:pt x="20426" y="13001"/>
                  </a:cubicBezTo>
                  <a:cubicBezTo>
                    <a:pt x="20426" y="12666"/>
                    <a:pt x="20061" y="12362"/>
                    <a:pt x="18846" y="11481"/>
                  </a:cubicBezTo>
                  <a:cubicBezTo>
                    <a:pt x="18534" y="11267"/>
                    <a:pt x="18279" y="11187"/>
                    <a:pt x="18062" y="11187"/>
                  </a:cubicBezTo>
                  <a:cubicBezTo>
                    <a:pt x="17600" y="11187"/>
                    <a:pt x="17311" y="11548"/>
                    <a:pt x="17022" y="11754"/>
                  </a:cubicBezTo>
                  <a:cubicBezTo>
                    <a:pt x="16714" y="11978"/>
                    <a:pt x="15608" y="13928"/>
                    <a:pt x="14960" y="13928"/>
                  </a:cubicBezTo>
                  <a:cubicBezTo>
                    <a:pt x="14904" y="13928"/>
                    <a:pt x="14851" y="13913"/>
                    <a:pt x="14803" y="13882"/>
                  </a:cubicBezTo>
                  <a:cubicBezTo>
                    <a:pt x="13800" y="13274"/>
                    <a:pt x="13648" y="12605"/>
                    <a:pt x="13496" y="12301"/>
                  </a:cubicBezTo>
                  <a:cubicBezTo>
                    <a:pt x="13344" y="11997"/>
                    <a:pt x="14043" y="10690"/>
                    <a:pt x="14043" y="10690"/>
                  </a:cubicBezTo>
                  <a:cubicBezTo>
                    <a:pt x="14043" y="10690"/>
                    <a:pt x="14131" y="10707"/>
                    <a:pt x="14249" y="10707"/>
                  </a:cubicBezTo>
                  <a:cubicBezTo>
                    <a:pt x="14486" y="10707"/>
                    <a:pt x="14844" y="10640"/>
                    <a:pt x="14864" y="10235"/>
                  </a:cubicBezTo>
                  <a:cubicBezTo>
                    <a:pt x="14894" y="9627"/>
                    <a:pt x="13192" y="8441"/>
                    <a:pt x="12736" y="8137"/>
                  </a:cubicBezTo>
                  <a:cubicBezTo>
                    <a:pt x="12567" y="8024"/>
                    <a:pt x="12372" y="7970"/>
                    <a:pt x="12181" y="7970"/>
                  </a:cubicBezTo>
                  <a:cubicBezTo>
                    <a:pt x="11860" y="7970"/>
                    <a:pt x="11551" y="8124"/>
                    <a:pt x="11399" y="8411"/>
                  </a:cubicBezTo>
                  <a:cubicBezTo>
                    <a:pt x="11186" y="8867"/>
                    <a:pt x="10943" y="9140"/>
                    <a:pt x="10943" y="9140"/>
                  </a:cubicBezTo>
                  <a:cubicBezTo>
                    <a:pt x="9393" y="5341"/>
                    <a:pt x="5654" y="2028"/>
                    <a:pt x="4408" y="1146"/>
                  </a:cubicBezTo>
                  <a:cubicBezTo>
                    <a:pt x="3468" y="504"/>
                    <a:pt x="2026" y="1"/>
                    <a:pt x="1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275" y="4375975"/>
              <a:ext cx="738625" cy="741425"/>
            </a:xfrm>
            <a:custGeom>
              <a:avLst/>
              <a:gdLst/>
              <a:ahLst/>
              <a:cxnLst/>
              <a:rect l="l" t="t" r="r" b="b"/>
              <a:pathLst>
                <a:path w="29545" h="29657" extrusionOk="0">
                  <a:moveTo>
                    <a:pt x="1149" y="1"/>
                  </a:moveTo>
                  <a:cubicBezTo>
                    <a:pt x="866" y="1"/>
                    <a:pt x="643" y="54"/>
                    <a:pt x="517" y="173"/>
                  </a:cubicBezTo>
                  <a:cubicBezTo>
                    <a:pt x="0" y="660"/>
                    <a:pt x="699" y="1359"/>
                    <a:pt x="699" y="1359"/>
                  </a:cubicBezTo>
                  <a:cubicBezTo>
                    <a:pt x="4043" y="3699"/>
                    <a:pt x="5836" y="6222"/>
                    <a:pt x="5927" y="6283"/>
                  </a:cubicBezTo>
                  <a:cubicBezTo>
                    <a:pt x="5927" y="6283"/>
                    <a:pt x="5745" y="8046"/>
                    <a:pt x="6140" y="8502"/>
                  </a:cubicBezTo>
                  <a:cubicBezTo>
                    <a:pt x="6313" y="8737"/>
                    <a:pt x="6567" y="8794"/>
                    <a:pt x="6772" y="8794"/>
                  </a:cubicBezTo>
                  <a:cubicBezTo>
                    <a:pt x="6964" y="8794"/>
                    <a:pt x="7113" y="8745"/>
                    <a:pt x="7113" y="8745"/>
                  </a:cubicBezTo>
                  <a:lnTo>
                    <a:pt x="7113" y="8745"/>
                  </a:lnTo>
                  <a:cubicBezTo>
                    <a:pt x="7204" y="9110"/>
                    <a:pt x="6566" y="9565"/>
                    <a:pt x="6657" y="9930"/>
                  </a:cubicBezTo>
                  <a:cubicBezTo>
                    <a:pt x="6778" y="10325"/>
                    <a:pt x="7356" y="10447"/>
                    <a:pt x="7356" y="10447"/>
                  </a:cubicBezTo>
                  <a:cubicBezTo>
                    <a:pt x="7356" y="10447"/>
                    <a:pt x="6596" y="10690"/>
                    <a:pt x="6566" y="11237"/>
                  </a:cubicBezTo>
                  <a:cubicBezTo>
                    <a:pt x="6505" y="11754"/>
                    <a:pt x="7417" y="12271"/>
                    <a:pt x="7417" y="12271"/>
                  </a:cubicBezTo>
                  <a:cubicBezTo>
                    <a:pt x="7417" y="12271"/>
                    <a:pt x="6566" y="12787"/>
                    <a:pt x="6444" y="13365"/>
                  </a:cubicBezTo>
                  <a:cubicBezTo>
                    <a:pt x="6292" y="13912"/>
                    <a:pt x="6809" y="14368"/>
                    <a:pt x="6809" y="14368"/>
                  </a:cubicBezTo>
                  <a:cubicBezTo>
                    <a:pt x="6444" y="14490"/>
                    <a:pt x="5867" y="15037"/>
                    <a:pt x="5836" y="15371"/>
                  </a:cubicBezTo>
                  <a:cubicBezTo>
                    <a:pt x="5806" y="15705"/>
                    <a:pt x="7113" y="16952"/>
                    <a:pt x="7113" y="17043"/>
                  </a:cubicBezTo>
                  <a:cubicBezTo>
                    <a:pt x="7113" y="17104"/>
                    <a:pt x="4985" y="17681"/>
                    <a:pt x="4924" y="18380"/>
                  </a:cubicBezTo>
                  <a:cubicBezTo>
                    <a:pt x="4803" y="19049"/>
                    <a:pt x="6110" y="19930"/>
                    <a:pt x="6110" y="19930"/>
                  </a:cubicBezTo>
                  <a:cubicBezTo>
                    <a:pt x="6110" y="20234"/>
                    <a:pt x="5198" y="20538"/>
                    <a:pt x="5198" y="20538"/>
                  </a:cubicBezTo>
                  <a:cubicBezTo>
                    <a:pt x="5198" y="20538"/>
                    <a:pt x="2705" y="21936"/>
                    <a:pt x="3283" y="23152"/>
                  </a:cubicBezTo>
                  <a:cubicBezTo>
                    <a:pt x="3497" y="23629"/>
                    <a:pt x="4058" y="23774"/>
                    <a:pt x="4660" y="23774"/>
                  </a:cubicBezTo>
                  <a:cubicBezTo>
                    <a:pt x="5593" y="23774"/>
                    <a:pt x="6626" y="23426"/>
                    <a:pt x="6626" y="23426"/>
                  </a:cubicBezTo>
                  <a:lnTo>
                    <a:pt x="6626" y="23426"/>
                  </a:lnTo>
                  <a:cubicBezTo>
                    <a:pt x="6626" y="23426"/>
                    <a:pt x="4772" y="24763"/>
                    <a:pt x="5593" y="25523"/>
                  </a:cubicBezTo>
                  <a:cubicBezTo>
                    <a:pt x="5940" y="25838"/>
                    <a:pt x="6366" y="25953"/>
                    <a:pt x="6804" y="25953"/>
                  </a:cubicBezTo>
                  <a:cubicBezTo>
                    <a:pt x="8019" y="25953"/>
                    <a:pt x="9332" y="25067"/>
                    <a:pt x="9332" y="25067"/>
                  </a:cubicBezTo>
                  <a:lnTo>
                    <a:pt x="9332" y="25067"/>
                  </a:lnTo>
                  <a:cubicBezTo>
                    <a:pt x="9392" y="25645"/>
                    <a:pt x="8572" y="27772"/>
                    <a:pt x="8572" y="27772"/>
                  </a:cubicBezTo>
                  <a:cubicBezTo>
                    <a:pt x="8298" y="29049"/>
                    <a:pt x="9149" y="28867"/>
                    <a:pt x="9240" y="28897"/>
                  </a:cubicBezTo>
                  <a:cubicBezTo>
                    <a:pt x="9245" y="28901"/>
                    <a:pt x="9254" y="28903"/>
                    <a:pt x="9264" y="28903"/>
                  </a:cubicBezTo>
                  <a:cubicBezTo>
                    <a:pt x="9519" y="28903"/>
                    <a:pt x="11307" y="27924"/>
                    <a:pt x="11307" y="27924"/>
                  </a:cubicBezTo>
                  <a:cubicBezTo>
                    <a:pt x="11307" y="27924"/>
                    <a:pt x="11642" y="28350"/>
                    <a:pt x="12128" y="28775"/>
                  </a:cubicBezTo>
                  <a:cubicBezTo>
                    <a:pt x="12389" y="29036"/>
                    <a:pt x="12705" y="29325"/>
                    <a:pt x="12971" y="29325"/>
                  </a:cubicBezTo>
                  <a:cubicBezTo>
                    <a:pt x="12984" y="29325"/>
                    <a:pt x="12997" y="29324"/>
                    <a:pt x="13010" y="29323"/>
                  </a:cubicBezTo>
                  <a:cubicBezTo>
                    <a:pt x="13739" y="29201"/>
                    <a:pt x="14073" y="27225"/>
                    <a:pt x="14073" y="27225"/>
                  </a:cubicBezTo>
                  <a:cubicBezTo>
                    <a:pt x="14073" y="27225"/>
                    <a:pt x="14347" y="28107"/>
                    <a:pt x="14620" y="28806"/>
                  </a:cubicBezTo>
                  <a:cubicBezTo>
                    <a:pt x="14864" y="29535"/>
                    <a:pt x="15289" y="29657"/>
                    <a:pt x="15624" y="29657"/>
                  </a:cubicBezTo>
                  <a:cubicBezTo>
                    <a:pt x="15988" y="29627"/>
                    <a:pt x="16596" y="28016"/>
                    <a:pt x="16596" y="28016"/>
                  </a:cubicBezTo>
                  <a:cubicBezTo>
                    <a:pt x="16596" y="28016"/>
                    <a:pt x="17274" y="28518"/>
                    <a:pt x="17603" y="28518"/>
                  </a:cubicBezTo>
                  <a:cubicBezTo>
                    <a:pt x="17636" y="28518"/>
                    <a:pt x="17666" y="28513"/>
                    <a:pt x="17690" y="28502"/>
                  </a:cubicBezTo>
                  <a:cubicBezTo>
                    <a:pt x="18207" y="28289"/>
                    <a:pt x="18268" y="27225"/>
                    <a:pt x="18268" y="27225"/>
                  </a:cubicBezTo>
                  <a:cubicBezTo>
                    <a:pt x="18535" y="27601"/>
                    <a:pt x="18782" y="27721"/>
                    <a:pt x="18986" y="27721"/>
                  </a:cubicBezTo>
                  <a:cubicBezTo>
                    <a:pt x="19291" y="27721"/>
                    <a:pt x="19496" y="27450"/>
                    <a:pt x="19514" y="27377"/>
                  </a:cubicBezTo>
                  <a:cubicBezTo>
                    <a:pt x="20031" y="25979"/>
                    <a:pt x="18906" y="24459"/>
                    <a:pt x="18906" y="24459"/>
                  </a:cubicBezTo>
                  <a:lnTo>
                    <a:pt x="19697" y="24155"/>
                  </a:lnTo>
                  <a:cubicBezTo>
                    <a:pt x="19697" y="24155"/>
                    <a:pt x="20244" y="24794"/>
                    <a:pt x="20700" y="24854"/>
                  </a:cubicBezTo>
                  <a:cubicBezTo>
                    <a:pt x="20711" y="24856"/>
                    <a:pt x="20723" y="24857"/>
                    <a:pt x="20734" y="24857"/>
                  </a:cubicBezTo>
                  <a:cubicBezTo>
                    <a:pt x="21172" y="24857"/>
                    <a:pt x="21490" y="23760"/>
                    <a:pt x="21490" y="23760"/>
                  </a:cubicBezTo>
                  <a:lnTo>
                    <a:pt x="21946" y="23760"/>
                  </a:lnTo>
                  <a:cubicBezTo>
                    <a:pt x="21946" y="23760"/>
                    <a:pt x="22067" y="24915"/>
                    <a:pt x="22402" y="25219"/>
                  </a:cubicBezTo>
                  <a:cubicBezTo>
                    <a:pt x="22541" y="25346"/>
                    <a:pt x="22823" y="25383"/>
                    <a:pt x="23104" y="25383"/>
                  </a:cubicBezTo>
                  <a:cubicBezTo>
                    <a:pt x="23498" y="25383"/>
                    <a:pt x="23891" y="25310"/>
                    <a:pt x="23891" y="25310"/>
                  </a:cubicBezTo>
                  <a:cubicBezTo>
                    <a:pt x="23982" y="25979"/>
                    <a:pt x="24134" y="26283"/>
                    <a:pt x="24742" y="26800"/>
                  </a:cubicBezTo>
                  <a:cubicBezTo>
                    <a:pt x="25350" y="27377"/>
                    <a:pt x="26019" y="27377"/>
                    <a:pt x="26019" y="27377"/>
                  </a:cubicBezTo>
                  <a:cubicBezTo>
                    <a:pt x="26124" y="27356"/>
                    <a:pt x="26234" y="27348"/>
                    <a:pt x="26350" y="27348"/>
                  </a:cubicBezTo>
                  <a:cubicBezTo>
                    <a:pt x="26787" y="27348"/>
                    <a:pt x="27296" y="27467"/>
                    <a:pt x="27851" y="27467"/>
                  </a:cubicBezTo>
                  <a:cubicBezTo>
                    <a:pt x="27997" y="27467"/>
                    <a:pt x="28146" y="27459"/>
                    <a:pt x="28299" y="27438"/>
                  </a:cubicBezTo>
                  <a:cubicBezTo>
                    <a:pt x="29150" y="27347"/>
                    <a:pt x="29302" y="26800"/>
                    <a:pt x="29423" y="26496"/>
                  </a:cubicBezTo>
                  <a:cubicBezTo>
                    <a:pt x="29545" y="26192"/>
                    <a:pt x="29210" y="26040"/>
                    <a:pt x="29210" y="26040"/>
                  </a:cubicBezTo>
                  <a:cubicBezTo>
                    <a:pt x="29302" y="25766"/>
                    <a:pt x="29089" y="25462"/>
                    <a:pt x="29089" y="25462"/>
                  </a:cubicBezTo>
                  <a:cubicBezTo>
                    <a:pt x="29058" y="25310"/>
                    <a:pt x="27934" y="24672"/>
                    <a:pt x="27934" y="24672"/>
                  </a:cubicBezTo>
                  <a:lnTo>
                    <a:pt x="26080" y="22879"/>
                  </a:lnTo>
                  <a:cubicBezTo>
                    <a:pt x="25441" y="21055"/>
                    <a:pt x="24712" y="20417"/>
                    <a:pt x="24712" y="20417"/>
                  </a:cubicBezTo>
                  <a:cubicBezTo>
                    <a:pt x="24864" y="19839"/>
                    <a:pt x="25350" y="19839"/>
                    <a:pt x="26080" y="19505"/>
                  </a:cubicBezTo>
                  <a:cubicBezTo>
                    <a:pt x="26308" y="19400"/>
                    <a:pt x="26471" y="19358"/>
                    <a:pt x="26617" y="19358"/>
                  </a:cubicBezTo>
                  <a:cubicBezTo>
                    <a:pt x="26937" y="19358"/>
                    <a:pt x="27175" y="19560"/>
                    <a:pt x="27843" y="19748"/>
                  </a:cubicBezTo>
                  <a:cubicBezTo>
                    <a:pt x="27973" y="19782"/>
                    <a:pt x="28082" y="19796"/>
                    <a:pt x="28175" y="19796"/>
                  </a:cubicBezTo>
                  <a:cubicBezTo>
                    <a:pt x="28754" y="19796"/>
                    <a:pt x="28663" y="19231"/>
                    <a:pt x="28663" y="19231"/>
                  </a:cubicBezTo>
                  <a:cubicBezTo>
                    <a:pt x="28663" y="19231"/>
                    <a:pt x="28299" y="18593"/>
                    <a:pt x="27539" y="18076"/>
                  </a:cubicBezTo>
                  <a:cubicBezTo>
                    <a:pt x="27118" y="17773"/>
                    <a:pt x="26697" y="17694"/>
                    <a:pt x="26353" y="17694"/>
                  </a:cubicBezTo>
                  <a:cubicBezTo>
                    <a:pt x="26077" y="17694"/>
                    <a:pt x="25850" y="17745"/>
                    <a:pt x="25715" y="17772"/>
                  </a:cubicBezTo>
                  <a:cubicBezTo>
                    <a:pt x="25350" y="17833"/>
                    <a:pt x="23739" y="18137"/>
                    <a:pt x="23374" y="18167"/>
                  </a:cubicBezTo>
                  <a:cubicBezTo>
                    <a:pt x="23040" y="18259"/>
                    <a:pt x="21946" y="18380"/>
                    <a:pt x="21946" y="18380"/>
                  </a:cubicBezTo>
                  <a:lnTo>
                    <a:pt x="23192" y="17560"/>
                  </a:lnTo>
                  <a:cubicBezTo>
                    <a:pt x="23275" y="17571"/>
                    <a:pt x="23353" y="17576"/>
                    <a:pt x="23427" y="17576"/>
                  </a:cubicBezTo>
                  <a:cubicBezTo>
                    <a:pt x="24162" y="17576"/>
                    <a:pt x="24438" y="17073"/>
                    <a:pt x="24438" y="17073"/>
                  </a:cubicBezTo>
                  <a:cubicBezTo>
                    <a:pt x="24226" y="16040"/>
                    <a:pt x="22584" y="14915"/>
                    <a:pt x="22128" y="14794"/>
                  </a:cubicBezTo>
                  <a:cubicBezTo>
                    <a:pt x="22108" y="14788"/>
                    <a:pt x="22086" y="14785"/>
                    <a:pt x="22064" y="14785"/>
                  </a:cubicBezTo>
                  <a:cubicBezTo>
                    <a:pt x="21605" y="14785"/>
                    <a:pt x="20907" y="15950"/>
                    <a:pt x="20791" y="15979"/>
                  </a:cubicBezTo>
                  <a:cubicBezTo>
                    <a:pt x="20700" y="16009"/>
                    <a:pt x="18602" y="17225"/>
                    <a:pt x="18602" y="17225"/>
                  </a:cubicBezTo>
                  <a:lnTo>
                    <a:pt x="17417" y="16313"/>
                  </a:lnTo>
                  <a:lnTo>
                    <a:pt x="17295" y="15949"/>
                  </a:lnTo>
                  <a:cubicBezTo>
                    <a:pt x="17599" y="15401"/>
                    <a:pt x="17782" y="14611"/>
                    <a:pt x="18116" y="14094"/>
                  </a:cubicBezTo>
                  <a:cubicBezTo>
                    <a:pt x="18308" y="13781"/>
                    <a:pt x="18610" y="13687"/>
                    <a:pt x="18941" y="13687"/>
                  </a:cubicBezTo>
                  <a:cubicBezTo>
                    <a:pt x="19187" y="13687"/>
                    <a:pt x="19450" y="13739"/>
                    <a:pt x="19697" y="13790"/>
                  </a:cubicBezTo>
                  <a:cubicBezTo>
                    <a:pt x="19740" y="13797"/>
                    <a:pt x="19781" y="13801"/>
                    <a:pt x="19820" y="13801"/>
                  </a:cubicBezTo>
                  <a:cubicBezTo>
                    <a:pt x="20296" y="13801"/>
                    <a:pt x="20426" y="13312"/>
                    <a:pt x="20426" y="13031"/>
                  </a:cubicBezTo>
                  <a:cubicBezTo>
                    <a:pt x="20426" y="12666"/>
                    <a:pt x="20061" y="12362"/>
                    <a:pt x="18876" y="11511"/>
                  </a:cubicBezTo>
                  <a:cubicBezTo>
                    <a:pt x="18546" y="11281"/>
                    <a:pt x="18278" y="11196"/>
                    <a:pt x="18053" y="11196"/>
                  </a:cubicBezTo>
                  <a:cubicBezTo>
                    <a:pt x="17593" y="11196"/>
                    <a:pt x="17307" y="11550"/>
                    <a:pt x="17022" y="11754"/>
                  </a:cubicBezTo>
                  <a:cubicBezTo>
                    <a:pt x="16714" y="11978"/>
                    <a:pt x="15608" y="13928"/>
                    <a:pt x="14960" y="13928"/>
                  </a:cubicBezTo>
                  <a:cubicBezTo>
                    <a:pt x="14904" y="13928"/>
                    <a:pt x="14851" y="13913"/>
                    <a:pt x="14803" y="13882"/>
                  </a:cubicBezTo>
                  <a:cubicBezTo>
                    <a:pt x="13800" y="13274"/>
                    <a:pt x="13648" y="12605"/>
                    <a:pt x="13496" y="12301"/>
                  </a:cubicBezTo>
                  <a:cubicBezTo>
                    <a:pt x="13344" y="11997"/>
                    <a:pt x="14043" y="10690"/>
                    <a:pt x="14043" y="10690"/>
                  </a:cubicBezTo>
                  <a:cubicBezTo>
                    <a:pt x="14043" y="10690"/>
                    <a:pt x="14131" y="10707"/>
                    <a:pt x="14249" y="10707"/>
                  </a:cubicBezTo>
                  <a:cubicBezTo>
                    <a:pt x="14485" y="10707"/>
                    <a:pt x="14843" y="10639"/>
                    <a:pt x="14864" y="10234"/>
                  </a:cubicBezTo>
                  <a:cubicBezTo>
                    <a:pt x="14894" y="9626"/>
                    <a:pt x="13192" y="8471"/>
                    <a:pt x="12736" y="8167"/>
                  </a:cubicBezTo>
                  <a:cubicBezTo>
                    <a:pt x="12558" y="8049"/>
                    <a:pt x="12352" y="7990"/>
                    <a:pt x="12153" y="7990"/>
                  </a:cubicBezTo>
                  <a:cubicBezTo>
                    <a:pt x="11842" y="7990"/>
                    <a:pt x="11547" y="8133"/>
                    <a:pt x="11399" y="8410"/>
                  </a:cubicBezTo>
                  <a:cubicBezTo>
                    <a:pt x="11186" y="8866"/>
                    <a:pt x="10943" y="9140"/>
                    <a:pt x="10943" y="9140"/>
                  </a:cubicBezTo>
                  <a:cubicBezTo>
                    <a:pt x="9392" y="5340"/>
                    <a:pt x="5684" y="2027"/>
                    <a:pt x="4408" y="1176"/>
                  </a:cubicBezTo>
                  <a:cubicBezTo>
                    <a:pt x="3466" y="510"/>
                    <a:pt x="2022" y="1"/>
                    <a:pt x="1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6352200" y="4278475"/>
              <a:ext cx="508400" cy="543350"/>
            </a:xfrm>
            <a:custGeom>
              <a:avLst/>
              <a:gdLst/>
              <a:ahLst/>
              <a:cxnLst/>
              <a:rect l="l" t="t" r="r" b="b"/>
              <a:pathLst>
                <a:path w="20336" h="21734" extrusionOk="0">
                  <a:moveTo>
                    <a:pt x="4104" y="16961"/>
                  </a:moveTo>
                  <a:cubicBezTo>
                    <a:pt x="4043" y="17022"/>
                    <a:pt x="2828" y="18815"/>
                    <a:pt x="518" y="20578"/>
                  </a:cubicBezTo>
                  <a:cubicBezTo>
                    <a:pt x="518" y="20578"/>
                    <a:pt x="1" y="21064"/>
                    <a:pt x="396" y="21399"/>
                  </a:cubicBezTo>
                  <a:cubicBezTo>
                    <a:pt x="761" y="21733"/>
                    <a:pt x="2250" y="21247"/>
                    <a:pt x="3132" y="20608"/>
                  </a:cubicBezTo>
                  <a:cubicBezTo>
                    <a:pt x="4013" y="19970"/>
                    <a:pt x="6536" y="17508"/>
                    <a:pt x="7569" y="14772"/>
                  </a:cubicBezTo>
                  <a:cubicBezTo>
                    <a:pt x="7569" y="14772"/>
                    <a:pt x="7752" y="14985"/>
                    <a:pt x="7904" y="15289"/>
                  </a:cubicBezTo>
                  <a:cubicBezTo>
                    <a:pt x="8056" y="15593"/>
                    <a:pt x="8512" y="15654"/>
                    <a:pt x="8876" y="15441"/>
                  </a:cubicBezTo>
                  <a:cubicBezTo>
                    <a:pt x="9211" y="15198"/>
                    <a:pt x="10335" y="14347"/>
                    <a:pt x="10305" y="13921"/>
                  </a:cubicBezTo>
                  <a:cubicBezTo>
                    <a:pt x="10275" y="13496"/>
                    <a:pt x="9697" y="13617"/>
                    <a:pt x="9697" y="13617"/>
                  </a:cubicBezTo>
                  <a:cubicBezTo>
                    <a:pt x="9697" y="13617"/>
                    <a:pt x="9180" y="12706"/>
                    <a:pt x="9272" y="12462"/>
                  </a:cubicBezTo>
                  <a:cubicBezTo>
                    <a:pt x="9393" y="12250"/>
                    <a:pt x="9484" y="11733"/>
                    <a:pt x="10153" y="11277"/>
                  </a:cubicBezTo>
                  <a:cubicBezTo>
                    <a:pt x="10579" y="11034"/>
                    <a:pt x="11551" y="12584"/>
                    <a:pt x="11794" y="12736"/>
                  </a:cubicBezTo>
                  <a:cubicBezTo>
                    <a:pt x="12098" y="12918"/>
                    <a:pt x="12402" y="13374"/>
                    <a:pt x="13071" y="12888"/>
                  </a:cubicBezTo>
                  <a:cubicBezTo>
                    <a:pt x="13922" y="12250"/>
                    <a:pt x="14135" y="12006"/>
                    <a:pt x="14135" y="11794"/>
                  </a:cubicBezTo>
                  <a:cubicBezTo>
                    <a:pt x="14104" y="11551"/>
                    <a:pt x="13983" y="11186"/>
                    <a:pt x="13618" y="11277"/>
                  </a:cubicBezTo>
                  <a:cubicBezTo>
                    <a:pt x="13223" y="11368"/>
                    <a:pt x="12737" y="11490"/>
                    <a:pt x="12463" y="11095"/>
                  </a:cubicBezTo>
                  <a:cubicBezTo>
                    <a:pt x="12250" y="10760"/>
                    <a:pt x="12098" y="10152"/>
                    <a:pt x="11855" y="9818"/>
                  </a:cubicBezTo>
                  <a:lnTo>
                    <a:pt x="11946" y="9544"/>
                  </a:lnTo>
                  <a:lnTo>
                    <a:pt x="12737" y="8845"/>
                  </a:lnTo>
                  <a:cubicBezTo>
                    <a:pt x="12737" y="8845"/>
                    <a:pt x="14226" y="9666"/>
                    <a:pt x="14348" y="9696"/>
                  </a:cubicBezTo>
                  <a:cubicBezTo>
                    <a:pt x="14408" y="9727"/>
                    <a:pt x="14986" y="10608"/>
                    <a:pt x="15290" y="10487"/>
                  </a:cubicBezTo>
                  <a:cubicBezTo>
                    <a:pt x="15594" y="10426"/>
                    <a:pt x="16718" y="9575"/>
                    <a:pt x="16870" y="8815"/>
                  </a:cubicBezTo>
                  <a:cubicBezTo>
                    <a:pt x="16870" y="8815"/>
                    <a:pt x="16627" y="8389"/>
                    <a:pt x="16019" y="8481"/>
                  </a:cubicBezTo>
                  <a:lnTo>
                    <a:pt x="15108" y="7964"/>
                  </a:lnTo>
                  <a:cubicBezTo>
                    <a:pt x="15108" y="7964"/>
                    <a:pt x="15898" y="8025"/>
                    <a:pt x="16111" y="8025"/>
                  </a:cubicBezTo>
                  <a:cubicBezTo>
                    <a:pt x="16354" y="8055"/>
                    <a:pt x="17539" y="8207"/>
                    <a:pt x="17752" y="8268"/>
                  </a:cubicBezTo>
                  <a:cubicBezTo>
                    <a:pt x="17995" y="8298"/>
                    <a:pt x="18512" y="8420"/>
                    <a:pt x="19059" y="7994"/>
                  </a:cubicBezTo>
                  <a:cubicBezTo>
                    <a:pt x="19576" y="7599"/>
                    <a:pt x="19849" y="7143"/>
                    <a:pt x="19849" y="7143"/>
                  </a:cubicBezTo>
                  <a:cubicBezTo>
                    <a:pt x="19849" y="7143"/>
                    <a:pt x="19880" y="6626"/>
                    <a:pt x="19241" y="6809"/>
                  </a:cubicBezTo>
                  <a:cubicBezTo>
                    <a:pt x="18603" y="6991"/>
                    <a:pt x="18512" y="7234"/>
                    <a:pt x="18025" y="6991"/>
                  </a:cubicBezTo>
                  <a:cubicBezTo>
                    <a:pt x="17539" y="6778"/>
                    <a:pt x="17144" y="6778"/>
                    <a:pt x="17022" y="6383"/>
                  </a:cubicBezTo>
                  <a:cubicBezTo>
                    <a:pt x="17022" y="6383"/>
                    <a:pt x="17539" y="5927"/>
                    <a:pt x="17934" y="4620"/>
                  </a:cubicBezTo>
                  <a:lnTo>
                    <a:pt x="19241" y="3283"/>
                  </a:lnTo>
                  <a:cubicBezTo>
                    <a:pt x="19241" y="3283"/>
                    <a:pt x="20001" y="2797"/>
                    <a:pt x="20032" y="2675"/>
                  </a:cubicBezTo>
                  <a:cubicBezTo>
                    <a:pt x="20032" y="2675"/>
                    <a:pt x="20184" y="2432"/>
                    <a:pt x="20123" y="2250"/>
                  </a:cubicBezTo>
                  <a:cubicBezTo>
                    <a:pt x="20123" y="2250"/>
                    <a:pt x="20336" y="2128"/>
                    <a:pt x="20275" y="1915"/>
                  </a:cubicBezTo>
                  <a:cubicBezTo>
                    <a:pt x="20184" y="1672"/>
                    <a:pt x="20032" y="1338"/>
                    <a:pt x="19424" y="1277"/>
                  </a:cubicBezTo>
                  <a:cubicBezTo>
                    <a:pt x="18816" y="1186"/>
                    <a:pt x="18238" y="1429"/>
                    <a:pt x="17813" y="1368"/>
                  </a:cubicBezTo>
                  <a:cubicBezTo>
                    <a:pt x="17813" y="1368"/>
                    <a:pt x="17357" y="1429"/>
                    <a:pt x="16962" y="1794"/>
                  </a:cubicBezTo>
                  <a:cubicBezTo>
                    <a:pt x="16536" y="2189"/>
                    <a:pt x="16415" y="2401"/>
                    <a:pt x="16384" y="2857"/>
                  </a:cubicBezTo>
                  <a:cubicBezTo>
                    <a:pt x="16384" y="2857"/>
                    <a:pt x="15594" y="2736"/>
                    <a:pt x="15351" y="2979"/>
                  </a:cubicBezTo>
                  <a:cubicBezTo>
                    <a:pt x="15138" y="3192"/>
                    <a:pt x="15077" y="4012"/>
                    <a:pt x="15077" y="4012"/>
                  </a:cubicBezTo>
                  <a:lnTo>
                    <a:pt x="14773" y="4012"/>
                  </a:lnTo>
                  <a:cubicBezTo>
                    <a:pt x="14773" y="4012"/>
                    <a:pt x="14530" y="3192"/>
                    <a:pt x="14165" y="3253"/>
                  </a:cubicBezTo>
                  <a:cubicBezTo>
                    <a:pt x="13831" y="3283"/>
                    <a:pt x="13497" y="3769"/>
                    <a:pt x="13497" y="3769"/>
                  </a:cubicBezTo>
                  <a:lnTo>
                    <a:pt x="12919" y="3587"/>
                  </a:lnTo>
                  <a:cubicBezTo>
                    <a:pt x="12919" y="3587"/>
                    <a:pt x="13679" y="2493"/>
                    <a:pt x="13253" y="1490"/>
                  </a:cubicBezTo>
                  <a:cubicBezTo>
                    <a:pt x="13223" y="1429"/>
                    <a:pt x="12858" y="912"/>
                    <a:pt x="12402" y="1642"/>
                  </a:cubicBezTo>
                  <a:cubicBezTo>
                    <a:pt x="12402" y="1642"/>
                    <a:pt x="12372" y="882"/>
                    <a:pt x="11946" y="760"/>
                  </a:cubicBezTo>
                  <a:cubicBezTo>
                    <a:pt x="11734" y="699"/>
                    <a:pt x="11186" y="1155"/>
                    <a:pt x="11186" y="1155"/>
                  </a:cubicBezTo>
                  <a:cubicBezTo>
                    <a:pt x="11186" y="1155"/>
                    <a:pt x="10731" y="0"/>
                    <a:pt x="10457" y="0"/>
                  </a:cubicBezTo>
                  <a:cubicBezTo>
                    <a:pt x="10214" y="0"/>
                    <a:pt x="9940" y="122"/>
                    <a:pt x="9788" y="608"/>
                  </a:cubicBezTo>
                  <a:cubicBezTo>
                    <a:pt x="9636" y="1125"/>
                    <a:pt x="9424" y="1763"/>
                    <a:pt x="9424" y="1763"/>
                  </a:cubicBezTo>
                  <a:cubicBezTo>
                    <a:pt x="9424" y="1763"/>
                    <a:pt x="9180" y="395"/>
                    <a:pt x="8633" y="304"/>
                  </a:cubicBezTo>
                  <a:cubicBezTo>
                    <a:pt x="8451" y="274"/>
                    <a:pt x="8208" y="547"/>
                    <a:pt x="8025" y="699"/>
                  </a:cubicBezTo>
                  <a:cubicBezTo>
                    <a:pt x="7691" y="1003"/>
                    <a:pt x="7448" y="1338"/>
                    <a:pt x="7448" y="1338"/>
                  </a:cubicBezTo>
                  <a:cubicBezTo>
                    <a:pt x="7448" y="1338"/>
                    <a:pt x="6080" y="669"/>
                    <a:pt x="5989" y="699"/>
                  </a:cubicBezTo>
                  <a:cubicBezTo>
                    <a:pt x="5898" y="730"/>
                    <a:pt x="5290" y="608"/>
                    <a:pt x="5533" y="1490"/>
                  </a:cubicBezTo>
                  <a:cubicBezTo>
                    <a:pt x="5533" y="1490"/>
                    <a:pt x="6171" y="2979"/>
                    <a:pt x="6141" y="3344"/>
                  </a:cubicBezTo>
                  <a:cubicBezTo>
                    <a:pt x="6141" y="3344"/>
                    <a:pt x="4378" y="2250"/>
                    <a:pt x="3466" y="3131"/>
                  </a:cubicBezTo>
                  <a:cubicBezTo>
                    <a:pt x="2888" y="3708"/>
                    <a:pt x="4226" y="4620"/>
                    <a:pt x="4226" y="4620"/>
                  </a:cubicBezTo>
                  <a:cubicBezTo>
                    <a:pt x="4226" y="4620"/>
                    <a:pt x="2220" y="4012"/>
                    <a:pt x="1855" y="4864"/>
                  </a:cubicBezTo>
                  <a:cubicBezTo>
                    <a:pt x="1490" y="5745"/>
                    <a:pt x="3284" y="6687"/>
                    <a:pt x="3284" y="6687"/>
                  </a:cubicBezTo>
                  <a:cubicBezTo>
                    <a:pt x="3284" y="6687"/>
                    <a:pt x="3922" y="6900"/>
                    <a:pt x="3922" y="7113"/>
                  </a:cubicBezTo>
                  <a:cubicBezTo>
                    <a:pt x="3922" y="7113"/>
                    <a:pt x="3040" y="7751"/>
                    <a:pt x="3132" y="8268"/>
                  </a:cubicBezTo>
                  <a:cubicBezTo>
                    <a:pt x="3192" y="8754"/>
                    <a:pt x="4712" y="9089"/>
                    <a:pt x="4712" y="9119"/>
                  </a:cubicBezTo>
                  <a:cubicBezTo>
                    <a:pt x="4712" y="9180"/>
                    <a:pt x="3800" y="10092"/>
                    <a:pt x="3861" y="10335"/>
                  </a:cubicBezTo>
                  <a:cubicBezTo>
                    <a:pt x="3891" y="10608"/>
                    <a:pt x="4317" y="10943"/>
                    <a:pt x="4560" y="11003"/>
                  </a:cubicBezTo>
                  <a:cubicBezTo>
                    <a:pt x="4560" y="11003"/>
                    <a:pt x="4226" y="11338"/>
                    <a:pt x="4317" y="11703"/>
                  </a:cubicBezTo>
                  <a:cubicBezTo>
                    <a:pt x="4408" y="12098"/>
                    <a:pt x="5016" y="12462"/>
                    <a:pt x="5016" y="12462"/>
                  </a:cubicBezTo>
                  <a:cubicBezTo>
                    <a:pt x="5016" y="12462"/>
                    <a:pt x="4408" y="12858"/>
                    <a:pt x="4408" y="13222"/>
                  </a:cubicBezTo>
                  <a:cubicBezTo>
                    <a:pt x="4469" y="13617"/>
                    <a:pt x="4986" y="13800"/>
                    <a:pt x="4986" y="13800"/>
                  </a:cubicBezTo>
                  <a:cubicBezTo>
                    <a:pt x="4986" y="13800"/>
                    <a:pt x="4560" y="13891"/>
                    <a:pt x="4499" y="14195"/>
                  </a:cubicBezTo>
                  <a:cubicBezTo>
                    <a:pt x="4408" y="14438"/>
                    <a:pt x="4864" y="14803"/>
                    <a:pt x="4834" y="14985"/>
                  </a:cubicBezTo>
                  <a:cubicBezTo>
                    <a:pt x="4834" y="14985"/>
                    <a:pt x="4378" y="14864"/>
                    <a:pt x="4165" y="15198"/>
                  </a:cubicBezTo>
                  <a:cubicBezTo>
                    <a:pt x="3952" y="15745"/>
                    <a:pt x="4104" y="16961"/>
                    <a:pt x="4104" y="169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7134900" y="2077075"/>
              <a:ext cx="508400" cy="537250"/>
            </a:xfrm>
            <a:custGeom>
              <a:avLst/>
              <a:gdLst/>
              <a:ahLst/>
              <a:cxnLst/>
              <a:rect l="l" t="t" r="r" b="b"/>
              <a:pathLst>
                <a:path w="20336" h="21490" extrusionOk="0">
                  <a:moveTo>
                    <a:pt x="10457" y="0"/>
                  </a:moveTo>
                  <a:cubicBezTo>
                    <a:pt x="10213" y="0"/>
                    <a:pt x="9940" y="122"/>
                    <a:pt x="9788" y="608"/>
                  </a:cubicBezTo>
                  <a:cubicBezTo>
                    <a:pt x="9636" y="1094"/>
                    <a:pt x="9423" y="1733"/>
                    <a:pt x="9423" y="1733"/>
                  </a:cubicBezTo>
                  <a:cubicBezTo>
                    <a:pt x="9423" y="1733"/>
                    <a:pt x="9180" y="365"/>
                    <a:pt x="8633" y="304"/>
                  </a:cubicBezTo>
                  <a:cubicBezTo>
                    <a:pt x="8622" y="302"/>
                    <a:pt x="8612" y="302"/>
                    <a:pt x="8601" y="302"/>
                  </a:cubicBezTo>
                  <a:cubicBezTo>
                    <a:pt x="8423" y="302"/>
                    <a:pt x="8197" y="526"/>
                    <a:pt x="8025" y="669"/>
                  </a:cubicBezTo>
                  <a:cubicBezTo>
                    <a:pt x="7691" y="973"/>
                    <a:pt x="7447" y="1307"/>
                    <a:pt x="7447" y="1307"/>
                  </a:cubicBezTo>
                  <a:cubicBezTo>
                    <a:pt x="7447" y="1307"/>
                    <a:pt x="6140" y="668"/>
                    <a:pt x="5996" y="668"/>
                  </a:cubicBezTo>
                  <a:cubicBezTo>
                    <a:pt x="5993" y="668"/>
                    <a:pt x="5990" y="668"/>
                    <a:pt x="5988" y="669"/>
                  </a:cubicBezTo>
                  <a:cubicBezTo>
                    <a:pt x="5897" y="699"/>
                    <a:pt x="5289" y="608"/>
                    <a:pt x="5502" y="1459"/>
                  </a:cubicBezTo>
                  <a:cubicBezTo>
                    <a:pt x="5502" y="1459"/>
                    <a:pt x="6171" y="2949"/>
                    <a:pt x="6140" y="3344"/>
                  </a:cubicBezTo>
                  <a:cubicBezTo>
                    <a:pt x="6140" y="3344"/>
                    <a:pt x="5230" y="2763"/>
                    <a:pt x="4380" y="2763"/>
                  </a:cubicBezTo>
                  <a:cubicBezTo>
                    <a:pt x="4046" y="2763"/>
                    <a:pt x="3722" y="2852"/>
                    <a:pt x="3466" y="3101"/>
                  </a:cubicBezTo>
                  <a:cubicBezTo>
                    <a:pt x="2888" y="3678"/>
                    <a:pt x="4225" y="4590"/>
                    <a:pt x="4225" y="4590"/>
                  </a:cubicBezTo>
                  <a:cubicBezTo>
                    <a:pt x="4225" y="4590"/>
                    <a:pt x="3551" y="4386"/>
                    <a:pt x="2913" y="4386"/>
                  </a:cubicBezTo>
                  <a:cubicBezTo>
                    <a:pt x="2451" y="4386"/>
                    <a:pt x="2008" y="4493"/>
                    <a:pt x="1855" y="4864"/>
                  </a:cubicBezTo>
                  <a:cubicBezTo>
                    <a:pt x="1490" y="5745"/>
                    <a:pt x="3283" y="6687"/>
                    <a:pt x="3283" y="6687"/>
                  </a:cubicBezTo>
                  <a:cubicBezTo>
                    <a:pt x="3283" y="6687"/>
                    <a:pt x="3921" y="6870"/>
                    <a:pt x="3921" y="7113"/>
                  </a:cubicBezTo>
                  <a:cubicBezTo>
                    <a:pt x="3921" y="7113"/>
                    <a:pt x="3040" y="7751"/>
                    <a:pt x="3131" y="8237"/>
                  </a:cubicBezTo>
                  <a:cubicBezTo>
                    <a:pt x="3192" y="8724"/>
                    <a:pt x="4712" y="9058"/>
                    <a:pt x="4712" y="9119"/>
                  </a:cubicBezTo>
                  <a:cubicBezTo>
                    <a:pt x="4712" y="9149"/>
                    <a:pt x="3800" y="10061"/>
                    <a:pt x="3861" y="10335"/>
                  </a:cubicBezTo>
                  <a:cubicBezTo>
                    <a:pt x="3891" y="10548"/>
                    <a:pt x="4317" y="10943"/>
                    <a:pt x="4560" y="10973"/>
                  </a:cubicBezTo>
                  <a:cubicBezTo>
                    <a:pt x="4560" y="10973"/>
                    <a:pt x="4225" y="11307"/>
                    <a:pt x="4317" y="11703"/>
                  </a:cubicBezTo>
                  <a:cubicBezTo>
                    <a:pt x="4408" y="12067"/>
                    <a:pt x="5016" y="12462"/>
                    <a:pt x="5016" y="12462"/>
                  </a:cubicBezTo>
                  <a:cubicBezTo>
                    <a:pt x="5016" y="12462"/>
                    <a:pt x="4408" y="12827"/>
                    <a:pt x="4408" y="13222"/>
                  </a:cubicBezTo>
                  <a:cubicBezTo>
                    <a:pt x="4469" y="13587"/>
                    <a:pt x="4985" y="13769"/>
                    <a:pt x="4985" y="13769"/>
                  </a:cubicBezTo>
                  <a:cubicBezTo>
                    <a:pt x="4985" y="13769"/>
                    <a:pt x="4560" y="13861"/>
                    <a:pt x="4499" y="14165"/>
                  </a:cubicBezTo>
                  <a:cubicBezTo>
                    <a:pt x="4408" y="14438"/>
                    <a:pt x="4864" y="14772"/>
                    <a:pt x="4833" y="14955"/>
                  </a:cubicBezTo>
                  <a:cubicBezTo>
                    <a:pt x="4833" y="14955"/>
                    <a:pt x="4760" y="14935"/>
                    <a:pt x="4659" y="14935"/>
                  </a:cubicBezTo>
                  <a:cubicBezTo>
                    <a:pt x="4507" y="14935"/>
                    <a:pt x="4292" y="14979"/>
                    <a:pt x="4165" y="15198"/>
                  </a:cubicBezTo>
                  <a:cubicBezTo>
                    <a:pt x="3952" y="15684"/>
                    <a:pt x="4104" y="16931"/>
                    <a:pt x="4104" y="16931"/>
                  </a:cubicBezTo>
                  <a:cubicBezTo>
                    <a:pt x="4043" y="17022"/>
                    <a:pt x="2827" y="18815"/>
                    <a:pt x="517" y="20548"/>
                  </a:cubicBezTo>
                  <a:cubicBezTo>
                    <a:pt x="517" y="20548"/>
                    <a:pt x="0" y="21034"/>
                    <a:pt x="396" y="21368"/>
                  </a:cubicBezTo>
                  <a:cubicBezTo>
                    <a:pt x="479" y="21452"/>
                    <a:pt x="622" y="21489"/>
                    <a:pt x="804" y="21489"/>
                  </a:cubicBezTo>
                  <a:cubicBezTo>
                    <a:pt x="1412" y="21489"/>
                    <a:pt x="2452" y="21070"/>
                    <a:pt x="3131" y="20578"/>
                  </a:cubicBezTo>
                  <a:cubicBezTo>
                    <a:pt x="4013" y="19940"/>
                    <a:pt x="6535" y="17508"/>
                    <a:pt x="7569" y="14772"/>
                  </a:cubicBezTo>
                  <a:cubicBezTo>
                    <a:pt x="7569" y="14772"/>
                    <a:pt x="7751" y="14955"/>
                    <a:pt x="7903" y="15259"/>
                  </a:cubicBezTo>
                  <a:cubicBezTo>
                    <a:pt x="7996" y="15444"/>
                    <a:pt x="8201" y="15550"/>
                    <a:pt x="8429" y="15550"/>
                  </a:cubicBezTo>
                  <a:cubicBezTo>
                    <a:pt x="8576" y="15550"/>
                    <a:pt x="8733" y="15506"/>
                    <a:pt x="8876" y="15411"/>
                  </a:cubicBezTo>
                  <a:cubicBezTo>
                    <a:pt x="9210" y="15198"/>
                    <a:pt x="10335" y="14317"/>
                    <a:pt x="10305" y="13891"/>
                  </a:cubicBezTo>
                  <a:cubicBezTo>
                    <a:pt x="10284" y="13621"/>
                    <a:pt x="10007" y="13578"/>
                    <a:pt x="9834" y="13578"/>
                  </a:cubicBezTo>
                  <a:cubicBezTo>
                    <a:pt x="9754" y="13578"/>
                    <a:pt x="9697" y="13587"/>
                    <a:pt x="9697" y="13587"/>
                  </a:cubicBezTo>
                  <a:cubicBezTo>
                    <a:pt x="9697" y="13587"/>
                    <a:pt x="9180" y="12675"/>
                    <a:pt x="9271" y="12462"/>
                  </a:cubicBezTo>
                  <a:cubicBezTo>
                    <a:pt x="9393" y="12219"/>
                    <a:pt x="9484" y="11733"/>
                    <a:pt x="10153" y="11277"/>
                  </a:cubicBezTo>
                  <a:cubicBezTo>
                    <a:pt x="10186" y="11255"/>
                    <a:pt x="10224" y="11245"/>
                    <a:pt x="10264" y="11245"/>
                  </a:cubicBezTo>
                  <a:cubicBezTo>
                    <a:pt x="10728" y="11245"/>
                    <a:pt x="11570" y="12596"/>
                    <a:pt x="11794" y="12736"/>
                  </a:cubicBezTo>
                  <a:cubicBezTo>
                    <a:pt x="11998" y="12859"/>
                    <a:pt x="12203" y="13105"/>
                    <a:pt x="12519" y="13105"/>
                  </a:cubicBezTo>
                  <a:cubicBezTo>
                    <a:pt x="12672" y="13105"/>
                    <a:pt x="12852" y="13047"/>
                    <a:pt x="13071" y="12888"/>
                  </a:cubicBezTo>
                  <a:cubicBezTo>
                    <a:pt x="13922" y="12219"/>
                    <a:pt x="14134" y="12007"/>
                    <a:pt x="14134" y="11763"/>
                  </a:cubicBezTo>
                  <a:cubicBezTo>
                    <a:pt x="14108" y="11578"/>
                    <a:pt x="14012" y="11254"/>
                    <a:pt x="13747" y="11254"/>
                  </a:cubicBezTo>
                  <a:cubicBezTo>
                    <a:pt x="13708" y="11254"/>
                    <a:pt x="13665" y="11261"/>
                    <a:pt x="13618" y="11277"/>
                  </a:cubicBezTo>
                  <a:cubicBezTo>
                    <a:pt x="13435" y="11305"/>
                    <a:pt x="13233" y="11346"/>
                    <a:pt x="13041" y="11346"/>
                  </a:cubicBezTo>
                  <a:cubicBezTo>
                    <a:pt x="12818" y="11346"/>
                    <a:pt x="12610" y="11291"/>
                    <a:pt x="12463" y="11095"/>
                  </a:cubicBezTo>
                  <a:cubicBezTo>
                    <a:pt x="12189" y="10699"/>
                    <a:pt x="12098" y="10152"/>
                    <a:pt x="11855" y="9788"/>
                  </a:cubicBezTo>
                  <a:lnTo>
                    <a:pt x="11946" y="9544"/>
                  </a:lnTo>
                  <a:lnTo>
                    <a:pt x="12736" y="8845"/>
                  </a:lnTo>
                  <a:cubicBezTo>
                    <a:pt x="12736" y="8845"/>
                    <a:pt x="14226" y="9636"/>
                    <a:pt x="14347" y="9666"/>
                  </a:cubicBezTo>
                  <a:cubicBezTo>
                    <a:pt x="14405" y="9724"/>
                    <a:pt x="14928" y="10494"/>
                    <a:pt x="15241" y="10494"/>
                  </a:cubicBezTo>
                  <a:cubicBezTo>
                    <a:pt x="15258" y="10494"/>
                    <a:pt x="15274" y="10491"/>
                    <a:pt x="15289" y="10487"/>
                  </a:cubicBezTo>
                  <a:cubicBezTo>
                    <a:pt x="15593" y="10396"/>
                    <a:pt x="16718" y="9575"/>
                    <a:pt x="16870" y="8815"/>
                  </a:cubicBezTo>
                  <a:cubicBezTo>
                    <a:pt x="16870" y="8815"/>
                    <a:pt x="16658" y="8444"/>
                    <a:pt x="16136" y="8444"/>
                  </a:cubicBezTo>
                  <a:cubicBezTo>
                    <a:pt x="16098" y="8444"/>
                    <a:pt x="16059" y="8446"/>
                    <a:pt x="16019" y="8450"/>
                  </a:cubicBezTo>
                  <a:lnTo>
                    <a:pt x="15107" y="7933"/>
                  </a:lnTo>
                  <a:lnTo>
                    <a:pt x="15107" y="7933"/>
                  </a:lnTo>
                  <a:cubicBezTo>
                    <a:pt x="15107" y="7934"/>
                    <a:pt x="15897" y="7994"/>
                    <a:pt x="16110" y="7994"/>
                  </a:cubicBezTo>
                  <a:cubicBezTo>
                    <a:pt x="16353" y="8055"/>
                    <a:pt x="17539" y="8207"/>
                    <a:pt x="17752" y="8237"/>
                  </a:cubicBezTo>
                  <a:cubicBezTo>
                    <a:pt x="17850" y="8250"/>
                    <a:pt x="17992" y="8277"/>
                    <a:pt x="18164" y="8277"/>
                  </a:cubicBezTo>
                  <a:cubicBezTo>
                    <a:pt x="18417" y="8277"/>
                    <a:pt x="18732" y="8218"/>
                    <a:pt x="19059" y="7964"/>
                  </a:cubicBezTo>
                  <a:cubicBezTo>
                    <a:pt x="19575" y="7599"/>
                    <a:pt x="19849" y="7143"/>
                    <a:pt x="19849" y="7143"/>
                  </a:cubicBezTo>
                  <a:cubicBezTo>
                    <a:pt x="19849" y="7143"/>
                    <a:pt x="19871" y="6741"/>
                    <a:pt x="19476" y="6741"/>
                  </a:cubicBezTo>
                  <a:cubicBezTo>
                    <a:pt x="19410" y="6741"/>
                    <a:pt x="19332" y="6752"/>
                    <a:pt x="19241" y="6778"/>
                  </a:cubicBezTo>
                  <a:cubicBezTo>
                    <a:pt x="18790" y="6929"/>
                    <a:pt x="18612" y="7079"/>
                    <a:pt x="18374" y="7079"/>
                  </a:cubicBezTo>
                  <a:cubicBezTo>
                    <a:pt x="18276" y="7079"/>
                    <a:pt x="18168" y="7054"/>
                    <a:pt x="18025" y="6991"/>
                  </a:cubicBezTo>
                  <a:cubicBezTo>
                    <a:pt x="17539" y="6748"/>
                    <a:pt x="17144" y="6748"/>
                    <a:pt x="17022" y="6383"/>
                  </a:cubicBezTo>
                  <a:cubicBezTo>
                    <a:pt x="17022" y="6383"/>
                    <a:pt x="17539" y="5927"/>
                    <a:pt x="17934" y="4590"/>
                  </a:cubicBezTo>
                  <a:lnTo>
                    <a:pt x="19241" y="3253"/>
                  </a:lnTo>
                  <a:cubicBezTo>
                    <a:pt x="19241" y="3253"/>
                    <a:pt x="20001" y="2766"/>
                    <a:pt x="20031" y="2645"/>
                  </a:cubicBezTo>
                  <a:cubicBezTo>
                    <a:pt x="20031" y="2645"/>
                    <a:pt x="20183" y="2432"/>
                    <a:pt x="20122" y="2219"/>
                  </a:cubicBezTo>
                  <a:cubicBezTo>
                    <a:pt x="20122" y="2219"/>
                    <a:pt x="20335" y="2128"/>
                    <a:pt x="20274" y="1885"/>
                  </a:cubicBezTo>
                  <a:cubicBezTo>
                    <a:pt x="20183" y="1672"/>
                    <a:pt x="20031" y="1307"/>
                    <a:pt x="19423" y="1246"/>
                  </a:cubicBezTo>
                  <a:cubicBezTo>
                    <a:pt x="19347" y="1239"/>
                    <a:pt x="19270" y="1235"/>
                    <a:pt x="19195" y="1235"/>
                  </a:cubicBezTo>
                  <a:cubicBezTo>
                    <a:pt x="18712" y="1235"/>
                    <a:pt x="18260" y="1371"/>
                    <a:pt x="17900" y="1371"/>
                  </a:cubicBezTo>
                  <a:cubicBezTo>
                    <a:pt x="17870" y="1371"/>
                    <a:pt x="17841" y="1370"/>
                    <a:pt x="17812" y="1368"/>
                  </a:cubicBezTo>
                  <a:cubicBezTo>
                    <a:pt x="17812" y="1368"/>
                    <a:pt x="17356" y="1398"/>
                    <a:pt x="16961" y="1794"/>
                  </a:cubicBezTo>
                  <a:cubicBezTo>
                    <a:pt x="16536" y="2158"/>
                    <a:pt x="16414" y="2371"/>
                    <a:pt x="16384" y="2857"/>
                  </a:cubicBezTo>
                  <a:cubicBezTo>
                    <a:pt x="16384" y="2857"/>
                    <a:pt x="16159" y="2823"/>
                    <a:pt x="15912" y="2823"/>
                  </a:cubicBezTo>
                  <a:cubicBezTo>
                    <a:pt x="15696" y="2823"/>
                    <a:pt x="15464" y="2849"/>
                    <a:pt x="15350" y="2949"/>
                  </a:cubicBezTo>
                  <a:cubicBezTo>
                    <a:pt x="15137" y="3192"/>
                    <a:pt x="15077" y="3982"/>
                    <a:pt x="15077" y="3982"/>
                  </a:cubicBezTo>
                  <a:lnTo>
                    <a:pt x="14773" y="3982"/>
                  </a:lnTo>
                  <a:cubicBezTo>
                    <a:pt x="14773" y="3982"/>
                    <a:pt x="14539" y="3221"/>
                    <a:pt x="14185" y="3221"/>
                  </a:cubicBezTo>
                  <a:cubicBezTo>
                    <a:pt x="14179" y="3221"/>
                    <a:pt x="14172" y="3222"/>
                    <a:pt x="14165" y="3222"/>
                  </a:cubicBezTo>
                  <a:cubicBezTo>
                    <a:pt x="13830" y="3253"/>
                    <a:pt x="13496" y="3769"/>
                    <a:pt x="13496" y="3769"/>
                  </a:cubicBezTo>
                  <a:lnTo>
                    <a:pt x="12919" y="3557"/>
                  </a:lnTo>
                  <a:cubicBezTo>
                    <a:pt x="12919" y="3557"/>
                    <a:pt x="13678" y="2462"/>
                    <a:pt x="13253" y="1490"/>
                  </a:cubicBezTo>
                  <a:cubicBezTo>
                    <a:pt x="13235" y="1436"/>
                    <a:pt x="13102" y="1246"/>
                    <a:pt x="12903" y="1246"/>
                  </a:cubicBezTo>
                  <a:cubicBezTo>
                    <a:pt x="12763" y="1246"/>
                    <a:pt x="12590" y="1340"/>
                    <a:pt x="12402" y="1642"/>
                  </a:cubicBezTo>
                  <a:cubicBezTo>
                    <a:pt x="12402" y="1642"/>
                    <a:pt x="12341" y="882"/>
                    <a:pt x="11946" y="760"/>
                  </a:cubicBezTo>
                  <a:cubicBezTo>
                    <a:pt x="11927" y="752"/>
                    <a:pt x="11904" y="748"/>
                    <a:pt x="11880" y="748"/>
                  </a:cubicBezTo>
                  <a:cubicBezTo>
                    <a:pt x="11638" y="748"/>
                    <a:pt x="11186" y="1125"/>
                    <a:pt x="11186" y="1125"/>
                  </a:cubicBezTo>
                  <a:cubicBezTo>
                    <a:pt x="11186" y="1125"/>
                    <a:pt x="10730" y="0"/>
                    <a:pt x="104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7180500" y="2948650"/>
              <a:ext cx="508375" cy="537725"/>
            </a:xfrm>
            <a:custGeom>
              <a:avLst/>
              <a:gdLst/>
              <a:ahLst/>
              <a:cxnLst/>
              <a:rect l="l" t="t" r="r" b="b"/>
              <a:pathLst>
                <a:path w="20335" h="21509" extrusionOk="0">
                  <a:moveTo>
                    <a:pt x="10456" y="1"/>
                  </a:moveTo>
                  <a:cubicBezTo>
                    <a:pt x="10244" y="1"/>
                    <a:pt x="9940" y="123"/>
                    <a:pt x="9788" y="609"/>
                  </a:cubicBezTo>
                  <a:cubicBezTo>
                    <a:pt x="9636" y="1126"/>
                    <a:pt x="9423" y="1764"/>
                    <a:pt x="9423" y="1764"/>
                  </a:cubicBezTo>
                  <a:cubicBezTo>
                    <a:pt x="9423" y="1764"/>
                    <a:pt x="9180" y="396"/>
                    <a:pt x="8633" y="305"/>
                  </a:cubicBezTo>
                  <a:cubicBezTo>
                    <a:pt x="8623" y="303"/>
                    <a:pt x="8613" y="303"/>
                    <a:pt x="8604" y="303"/>
                  </a:cubicBezTo>
                  <a:cubicBezTo>
                    <a:pt x="8425" y="303"/>
                    <a:pt x="8198" y="556"/>
                    <a:pt x="8025" y="700"/>
                  </a:cubicBezTo>
                  <a:cubicBezTo>
                    <a:pt x="7690" y="1004"/>
                    <a:pt x="7447" y="1338"/>
                    <a:pt x="7447" y="1338"/>
                  </a:cubicBezTo>
                  <a:cubicBezTo>
                    <a:pt x="7447" y="1338"/>
                    <a:pt x="6139" y="699"/>
                    <a:pt x="5996" y="699"/>
                  </a:cubicBezTo>
                  <a:cubicBezTo>
                    <a:pt x="5993" y="699"/>
                    <a:pt x="5990" y="699"/>
                    <a:pt x="5988" y="700"/>
                  </a:cubicBezTo>
                  <a:cubicBezTo>
                    <a:pt x="5897" y="730"/>
                    <a:pt x="5289" y="609"/>
                    <a:pt x="5532" y="1490"/>
                  </a:cubicBezTo>
                  <a:cubicBezTo>
                    <a:pt x="5532" y="1490"/>
                    <a:pt x="6170" y="2980"/>
                    <a:pt x="6140" y="3344"/>
                  </a:cubicBezTo>
                  <a:cubicBezTo>
                    <a:pt x="6140" y="3344"/>
                    <a:pt x="5244" y="2788"/>
                    <a:pt x="4399" y="2788"/>
                  </a:cubicBezTo>
                  <a:cubicBezTo>
                    <a:pt x="4059" y="2788"/>
                    <a:pt x="3727" y="2879"/>
                    <a:pt x="3465" y="3132"/>
                  </a:cubicBezTo>
                  <a:cubicBezTo>
                    <a:pt x="2888" y="3709"/>
                    <a:pt x="4225" y="4621"/>
                    <a:pt x="4225" y="4621"/>
                  </a:cubicBezTo>
                  <a:cubicBezTo>
                    <a:pt x="4225" y="4621"/>
                    <a:pt x="3523" y="4398"/>
                    <a:pt x="2880" y="4398"/>
                  </a:cubicBezTo>
                  <a:cubicBezTo>
                    <a:pt x="2437" y="4398"/>
                    <a:pt x="2021" y="4504"/>
                    <a:pt x="1885" y="4864"/>
                  </a:cubicBezTo>
                  <a:cubicBezTo>
                    <a:pt x="1490" y="5746"/>
                    <a:pt x="3283" y="6688"/>
                    <a:pt x="3283" y="6688"/>
                  </a:cubicBezTo>
                  <a:cubicBezTo>
                    <a:pt x="3283" y="6688"/>
                    <a:pt x="3921" y="6901"/>
                    <a:pt x="3921" y="7114"/>
                  </a:cubicBezTo>
                  <a:cubicBezTo>
                    <a:pt x="3921" y="7114"/>
                    <a:pt x="3040" y="7752"/>
                    <a:pt x="3131" y="8269"/>
                  </a:cubicBezTo>
                  <a:cubicBezTo>
                    <a:pt x="3192" y="8755"/>
                    <a:pt x="4711" y="9089"/>
                    <a:pt x="4711" y="9120"/>
                  </a:cubicBezTo>
                  <a:cubicBezTo>
                    <a:pt x="4711" y="9180"/>
                    <a:pt x="3800" y="10092"/>
                    <a:pt x="3860" y="10335"/>
                  </a:cubicBezTo>
                  <a:cubicBezTo>
                    <a:pt x="3891" y="10609"/>
                    <a:pt x="4316" y="10943"/>
                    <a:pt x="4560" y="11004"/>
                  </a:cubicBezTo>
                  <a:cubicBezTo>
                    <a:pt x="4560" y="11004"/>
                    <a:pt x="4225" y="11339"/>
                    <a:pt x="4316" y="11703"/>
                  </a:cubicBezTo>
                  <a:cubicBezTo>
                    <a:pt x="4408" y="12098"/>
                    <a:pt x="5015" y="12463"/>
                    <a:pt x="5015" y="12463"/>
                  </a:cubicBezTo>
                  <a:cubicBezTo>
                    <a:pt x="5015" y="12463"/>
                    <a:pt x="4408" y="12858"/>
                    <a:pt x="4408" y="13223"/>
                  </a:cubicBezTo>
                  <a:cubicBezTo>
                    <a:pt x="4468" y="13618"/>
                    <a:pt x="4985" y="13801"/>
                    <a:pt x="4985" y="13801"/>
                  </a:cubicBezTo>
                  <a:cubicBezTo>
                    <a:pt x="4985" y="13801"/>
                    <a:pt x="4560" y="13861"/>
                    <a:pt x="4499" y="14196"/>
                  </a:cubicBezTo>
                  <a:cubicBezTo>
                    <a:pt x="4408" y="14439"/>
                    <a:pt x="4863" y="14804"/>
                    <a:pt x="4833" y="14986"/>
                  </a:cubicBezTo>
                  <a:cubicBezTo>
                    <a:pt x="4833" y="14986"/>
                    <a:pt x="4752" y="14964"/>
                    <a:pt x="4643" y="14964"/>
                  </a:cubicBezTo>
                  <a:cubicBezTo>
                    <a:pt x="4492" y="14964"/>
                    <a:pt x="4288" y="15005"/>
                    <a:pt x="4164" y="15199"/>
                  </a:cubicBezTo>
                  <a:cubicBezTo>
                    <a:pt x="3952" y="15746"/>
                    <a:pt x="4104" y="16962"/>
                    <a:pt x="4104" y="16962"/>
                  </a:cubicBezTo>
                  <a:cubicBezTo>
                    <a:pt x="4043" y="17022"/>
                    <a:pt x="2827" y="18816"/>
                    <a:pt x="517" y="20579"/>
                  </a:cubicBezTo>
                  <a:cubicBezTo>
                    <a:pt x="517" y="20579"/>
                    <a:pt x="0" y="21065"/>
                    <a:pt x="395" y="21399"/>
                  </a:cubicBezTo>
                  <a:cubicBezTo>
                    <a:pt x="477" y="21474"/>
                    <a:pt x="615" y="21508"/>
                    <a:pt x="791" y="21508"/>
                  </a:cubicBezTo>
                  <a:cubicBezTo>
                    <a:pt x="1397" y="21508"/>
                    <a:pt x="2447" y="21104"/>
                    <a:pt x="3131" y="20609"/>
                  </a:cubicBezTo>
                  <a:cubicBezTo>
                    <a:pt x="4012" y="19940"/>
                    <a:pt x="6535" y="17509"/>
                    <a:pt x="7569" y="14773"/>
                  </a:cubicBezTo>
                  <a:cubicBezTo>
                    <a:pt x="7569" y="14773"/>
                    <a:pt x="7751" y="14986"/>
                    <a:pt x="7903" y="15290"/>
                  </a:cubicBezTo>
                  <a:cubicBezTo>
                    <a:pt x="7995" y="15473"/>
                    <a:pt x="8196" y="15568"/>
                    <a:pt x="8422" y="15568"/>
                  </a:cubicBezTo>
                  <a:cubicBezTo>
                    <a:pt x="8571" y="15568"/>
                    <a:pt x="8731" y="15527"/>
                    <a:pt x="8876" y="15442"/>
                  </a:cubicBezTo>
                  <a:cubicBezTo>
                    <a:pt x="9210" y="15199"/>
                    <a:pt x="10335" y="14317"/>
                    <a:pt x="10304" y="13922"/>
                  </a:cubicBezTo>
                  <a:cubicBezTo>
                    <a:pt x="10285" y="13651"/>
                    <a:pt x="10044" y="13602"/>
                    <a:pt x="9871" y="13602"/>
                  </a:cubicBezTo>
                  <a:cubicBezTo>
                    <a:pt x="9773" y="13602"/>
                    <a:pt x="9696" y="13618"/>
                    <a:pt x="9696" y="13618"/>
                  </a:cubicBezTo>
                  <a:cubicBezTo>
                    <a:pt x="9696" y="13618"/>
                    <a:pt x="9180" y="12706"/>
                    <a:pt x="9271" y="12463"/>
                  </a:cubicBezTo>
                  <a:cubicBezTo>
                    <a:pt x="9392" y="12250"/>
                    <a:pt x="9484" y="11734"/>
                    <a:pt x="10152" y="11278"/>
                  </a:cubicBezTo>
                  <a:cubicBezTo>
                    <a:pt x="10183" y="11260"/>
                    <a:pt x="10217" y="11252"/>
                    <a:pt x="10253" y="11252"/>
                  </a:cubicBezTo>
                  <a:cubicBezTo>
                    <a:pt x="10715" y="11252"/>
                    <a:pt x="11568" y="12596"/>
                    <a:pt x="11794" y="12737"/>
                  </a:cubicBezTo>
                  <a:cubicBezTo>
                    <a:pt x="11998" y="12859"/>
                    <a:pt x="12203" y="13106"/>
                    <a:pt x="12518" y="13106"/>
                  </a:cubicBezTo>
                  <a:cubicBezTo>
                    <a:pt x="12672" y="13106"/>
                    <a:pt x="12852" y="13048"/>
                    <a:pt x="13070" y="12889"/>
                  </a:cubicBezTo>
                  <a:cubicBezTo>
                    <a:pt x="13921" y="12250"/>
                    <a:pt x="14134" y="12007"/>
                    <a:pt x="14134" y="11794"/>
                  </a:cubicBezTo>
                  <a:cubicBezTo>
                    <a:pt x="14107" y="11577"/>
                    <a:pt x="14007" y="11263"/>
                    <a:pt x="13727" y="11263"/>
                  </a:cubicBezTo>
                  <a:cubicBezTo>
                    <a:pt x="13693" y="11263"/>
                    <a:pt x="13657" y="11268"/>
                    <a:pt x="13617" y="11278"/>
                  </a:cubicBezTo>
                  <a:cubicBezTo>
                    <a:pt x="13433" y="11320"/>
                    <a:pt x="13228" y="11370"/>
                    <a:pt x="13034" y="11370"/>
                  </a:cubicBezTo>
                  <a:cubicBezTo>
                    <a:pt x="12814" y="11370"/>
                    <a:pt x="12608" y="11306"/>
                    <a:pt x="12462" y="11095"/>
                  </a:cubicBezTo>
                  <a:cubicBezTo>
                    <a:pt x="12250" y="10761"/>
                    <a:pt x="12098" y="10153"/>
                    <a:pt x="11854" y="9819"/>
                  </a:cubicBezTo>
                  <a:lnTo>
                    <a:pt x="11946" y="9545"/>
                  </a:lnTo>
                  <a:lnTo>
                    <a:pt x="12736" y="8846"/>
                  </a:lnTo>
                  <a:cubicBezTo>
                    <a:pt x="12736" y="8846"/>
                    <a:pt x="14225" y="9667"/>
                    <a:pt x="14347" y="9697"/>
                  </a:cubicBezTo>
                  <a:cubicBezTo>
                    <a:pt x="14404" y="9726"/>
                    <a:pt x="14913" y="10499"/>
                    <a:pt x="15227" y="10499"/>
                  </a:cubicBezTo>
                  <a:cubicBezTo>
                    <a:pt x="15249" y="10499"/>
                    <a:pt x="15270" y="10495"/>
                    <a:pt x="15289" y="10487"/>
                  </a:cubicBezTo>
                  <a:cubicBezTo>
                    <a:pt x="15593" y="10427"/>
                    <a:pt x="16718" y="9576"/>
                    <a:pt x="16870" y="8816"/>
                  </a:cubicBezTo>
                  <a:cubicBezTo>
                    <a:pt x="16870" y="8816"/>
                    <a:pt x="16671" y="8469"/>
                    <a:pt x="16185" y="8469"/>
                  </a:cubicBezTo>
                  <a:cubicBezTo>
                    <a:pt x="16133" y="8469"/>
                    <a:pt x="16078" y="8473"/>
                    <a:pt x="16019" y="8481"/>
                  </a:cubicBezTo>
                  <a:lnTo>
                    <a:pt x="15107" y="7965"/>
                  </a:lnTo>
                  <a:lnTo>
                    <a:pt x="15107" y="7965"/>
                  </a:lnTo>
                  <a:cubicBezTo>
                    <a:pt x="15107" y="7965"/>
                    <a:pt x="15897" y="8025"/>
                    <a:pt x="16110" y="8025"/>
                  </a:cubicBezTo>
                  <a:cubicBezTo>
                    <a:pt x="16353" y="8056"/>
                    <a:pt x="17538" y="8208"/>
                    <a:pt x="17751" y="8269"/>
                  </a:cubicBezTo>
                  <a:cubicBezTo>
                    <a:pt x="17849" y="8281"/>
                    <a:pt x="17992" y="8308"/>
                    <a:pt x="18163" y="8308"/>
                  </a:cubicBezTo>
                  <a:cubicBezTo>
                    <a:pt x="18417" y="8308"/>
                    <a:pt x="18732" y="8249"/>
                    <a:pt x="19058" y="7995"/>
                  </a:cubicBezTo>
                  <a:cubicBezTo>
                    <a:pt x="19575" y="7600"/>
                    <a:pt x="19849" y="7144"/>
                    <a:pt x="19849" y="7144"/>
                  </a:cubicBezTo>
                  <a:cubicBezTo>
                    <a:pt x="19849" y="7144"/>
                    <a:pt x="19871" y="6771"/>
                    <a:pt x="19485" y="6771"/>
                  </a:cubicBezTo>
                  <a:cubicBezTo>
                    <a:pt x="19417" y="6771"/>
                    <a:pt x="19336" y="6782"/>
                    <a:pt x="19241" y="6810"/>
                  </a:cubicBezTo>
                  <a:cubicBezTo>
                    <a:pt x="18794" y="6937"/>
                    <a:pt x="18616" y="7094"/>
                    <a:pt x="18382" y="7094"/>
                  </a:cubicBezTo>
                  <a:cubicBezTo>
                    <a:pt x="18282" y="7094"/>
                    <a:pt x="18171" y="7065"/>
                    <a:pt x="18025" y="6992"/>
                  </a:cubicBezTo>
                  <a:cubicBezTo>
                    <a:pt x="17538" y="6779"/>
                    <a:pt x="17143" y="6779"/>
                    <a:pt x="17022" y="6384"/>
                  </a:cubicBezTo>
                  <a:cubicBezTo>
                    <a:pt x="17022" y="6384"/>
                    <a:pt x="17538" y="5928"/>
                    <a:pt x="17934" y="4621"/>
                  </a:cubicBezTo>
                  <a:lnTo>
                    <a:pt x="19241" y="3284"/>
                  </a:lnTo>
                  <a:cubicBezTo>
                    <a:pt x="19241" y="3284"/>
                    <a:pt x="20001" y="2797"/>
                    <a:pt x="20031" y="2676"/>
                  </a:cubicBezTo>
                  <a:cubicBezTo>
                    <a:pt x="20031" y="2676"/>
                    <a:pt x="20183" y="2433"/>
                    <a:pt x="20122" y="2250"/>
                  </a:cubicBezTo>
                  <a:cubicBezTo>
                    <a:pt x="20122" y="2250"/>
                    <a:pt x="20335" y="2129"/>
                    <a:pt x="20274" y="1916"/>
                  </a:cubicBezTo>
                  <a:cubicBezTo>
                    <a:pt x="20183" y="1673"/>
                    <a:pt x="20031" y="1338"/>
                    <a:pt x="19423" y="1278"/>
                  </a:cubicBezTo>
                  <a:cubicBezTo>
                    <a:pt x="19325" y="1263"/>
                    <a:pt x="19228" y="1257"/>
                    <a:pt x="19132" y="1257"/>
                  </a:cubicBezTo>
                  <a:cubicBezTo>
                    <a:pt x="18701" y="1257"/>
                    <a:pt x="18299" y="1379"/>
                    <a:pt x="17984" y="1379"/>
                  </a:cubicBezTo>
                  <a:cubicBezTo>
                    <a:pt x="17935" y="1379"/>
                    <a:pt x="17887" y="1376"/>
                    <a:pt x="17842" y="1369"/>
                  </a:cubicBezTo>
                  <a:cubicBezTo>
                    <a:pt x="17842" y="1369"/>
                    <a:pt x="17356" y="1430"/>
                    <a:pt x="16961" y="1794"/>
                  </a:cubicBezTo>
                  <a:cubicBezTo>
                    <a:pt x="16535" y="2189"/>
                    <a:pt x="16414" y="2402"/>
                    <a:pt x="16383" y="2858"/>
                  </a:cubicBezTo>
                  <a:cubicBezTo>
                    <a:pt x="16383" y="2858"/>
                    <a:pt x="16186" y="2828"/>
                    <a:pt x="15958" y="2828"/>
                  </a:cubicBezTo>
                  <a:cubicBezTo>
                    <a:pt x="15730" y="2828"/>
                    <a:pt x="15472" y="2858"/>
                    <a:pt x="15350" y="2980"/>
                  </a:cubicBezTo>
                  <a:cubicBezTo>
                    <a:pt x="15137" y="3193"/>
                    <a:pt x="15076" y="4013"/>
                    <a:pt x="15076" y="4013"/>
                  </a:cubicBezTo>
                  <a:lnTo>
                    <a:pt x="14803" y="4013"/>
                  </a:lnTo>
                  <a:cubicBezTo>
                    <a:pt x="14803" y="4013"/>
                    <a:pt x="14548" y="3250"/>
                    <a:pt x="14231" y="3250"/>
                  </a:cubicBezTo>
                  <a:cubicBezTo>
                    <a:pt x="14219" y="3250"/>
                    <a:pt x="14207" y="3251"/>
                    <a:pt x="14195" y="3253"/>
                  </a:cubicBezTo>
                  <a:cubicBezTo>
                    <a:pt x="13830" y="3284"/>
                    <a:pt x="13496" y="3770"/>
                    <a:pt x="13496" y="3770"/>
                  </a:cubicBezTo>
                  <a:lnTo>
                    <a:pt x="12918" y="3588"/>
                  </a:lnTo>
                  <a:cubicBezTo>
                    <a:pt x="12918" y="3588"/>
                    <a:pt x="13678" y="2493"/>
                    <a:pt x="13283" y="1490"/>
                  </a:cubicBezTo>
                  <a:cubicBezTo>
                    <a:pt x="13247" y="1454"/>
                    <a:pt x="13103" y="1256"/>
                    <a:pt x="12896" y="1256"/>
                  </a:cubicBezTo>
                  <a:cubicBezTo>
                    <a:pt x="12755" y="1256"/>
                    <a:pt x="12586" y="1347"/>
                    <a:pt x="12402" y="1642"/>
                  </a:cubicBezTo>
                  <a:cubicBezTo>
                    <a:pt x="12402" y="1642"/>
                    <a:pt x="12371" y="882"/>
                    <a:pt x="11946" y="761"/>
                  </a:cubicBezTo>
                  <a:cubicBezTo>
                    <a:pt x="11934" y="757"/>
                    <a:pt x="11921" y="755"/>
                    <a:pt x="11907" y="755"/>
                  </a:cubicBezTo>
                  <a:cubicBezTo>
                    <a:pt x="11693" y="755"/>
                    <a:pt x="11186" y="1156"/>
                    <a:pt x="11186" y="1156"/>
                  </a:cubicBezTo>
                  <a:cubicBezTo>
                    <a:pt x="11186" y="1156"/>
                    <a:pt x="10730" y="1"/>
                    <a:pt x="10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6319525" y="1113750"/>
              <a:ext cx="1661925" cy="938125"/>
            </a:xfrm>
            <a:custGeom>
              <a:avLst/>
              <a:gdLst/>
              <a:ahLst/>
              <a:cxnLst/>
              <a:rect l="l" t="t" r="r" b="b"/>
              <a:pathLst>
                <a:path w="66477" h="37525" extrusionOk="0">
                  <a:moveTo>
                    <a:pt x="5852" y="1"/>
                  </a:moveTo>
                  <a:cubicBezTo>
                    <a:pt x="3993" y="1"/>
                    <a:pt x="1312" y="400"/>
                    <a:pt x="761" y="2849"/>
                  </a:cubicBezTo>
                  <a:cubicBezTo>
                    <a:pt x="1" y="6253"/>
                    <a:pt x="973" y="8502"/>
                    <a:pt x="2068" y="11025"/>
                  </a:cubicBezTo>
                  <a:cubicBezTo>
                    <a:pt x="3223" y="13518"/>
                    <a:pt x="8664" y="22880"/>
                    <a:pt x="17509" y="25919"/>
                  </a:cubicBezTo>
                  <a:cubicBezTo>
                    <a:pt x="17509" y="25919"/>
                    <a:pt x="18998" y="28351"/>
                    <a:pt x="19788" y="29019"/>
                  </a:cubicBezTo>
                  <a:lnTo>
                    <a:pt x="20092" y="32788"/>
                  </a:lnTo>
                  <a:cubicBezTo>
                    <a:pt x="20092" y="32788"/>
                    <a:pt x="20123" y="33731"/>
                    <a:pt x="19788" y="34217"/>
                  </a:cubicBezTo>
                  <a:cubicBezTo>
                    <a:pt x="19393" y="34734"/>
                    <a:pt x="17509" y="36436"/>
                    <a:pt x="17995" y="37317"/>
                  </a:cubicBezTo>
                  <a:cubicBezTo>
                    <a:pt x="18068" y="37463"/>
                    <a:pt x="18213" y="37524"/>
                    <a:pt x="18407" y="37524"/>
                  </a:cubicBezTo>
                  <a:cubicBezTo>
                    <a:pt x="19424" y="37524"/>
                    <a:pt x="21764" y="35828"/>
                    <a:pt x="21764" y="35828"/>
                  </a:cubicBezTo>
                  <a:cubicBezTo>
                    <a:pt x="21764" y="35828"/>
                    <a:pt x="23314" y="35251"/>
                    <a:pt x="23162" y="33457"/>
                  </a:cubicBezTo>
                  <a:cubicBezTo>
                    <a:pt x="22980" y="31694"/>
                    <a:pt x="23041" y="30053"/>
                    <a:pt x="23406" y="29901"/>
                  </a:cubicBezTo>
                  <a:cubicBezTo>
                    <a:pt x="23709" y="29749"/>
                    <a:pt x="24530" y="28655"/>
                    <a:pt x="24530" y="28655"/>
                  </a:cubicBezTo>
                  <a:lnTo>
                    <a:pt x="25229" y="28108"/>
                  </a:lnTo>
                  <a:lnTo>
                    <a:pt x="25837" y="29475"/>
                  </a:lnTo>
                  <a:cubicBezTo>
                    <a:pt x="25837" y="29475"/>
                    <a:pt x="25928" y="33092"/>
                    <a:pt x="26324" y="33579"/>
                  </a:cubicBezTo>
                  <a:cubicBezTo>
                    <a:pt x="26382" y="33656"/>
                    <a:pt x="26490" y="33689"/>
                    <a:pt x="26631" y="33689"/>
                  </a:cubicBezTo>
                  <a:cubicBezTo>
                    <a:pt x="27380" y="33689"/>
                    <a:pt x="29067" y="32774"/>
                    <a:pt x="29272" y="32697"/>
                  </a:cubicBezTo>
                  <a:cubicBezTo>
                    <a:pt x="29545" y="32637"/>
                    <a:pt x="30731" y="31603"/>
                    <a:pt x="30944" y="31481"/>
                  </a:cubicBezTo>
                  <a:cubicBezTo>
                    <a:pt x="31156" y="31390"/>
                    <a:pt x="31673" y="31086"/>
                    <a:pt x="31552" y="30965"/>
                  </a:cubicBezTo>
                  <a:cubicBezTo>
                    <a:pt x="31400" y="30843"/>
                    <a:pt x="31004" y="30782"/>
                    <a:pt x="31004" y="30691"/>
                  </a:cubicBezTo>
                  <a:cubicBezTo>
                    <a:pt x="31004" y="30630"/>
                    <a:pt x="30457" y="27135"/>
                    <a:pt x="29849" y="25615"/>
                  </a:cubicBezTo>
                  <a:cubicBezTo>
                    <a:pt x="29849" y="25615"/>
                    <a:pt x="31369" y="25311"/>
                    <a:pt x="31643" y="25220"/>
                  </a:cubicBezTo>
                  <a:cubicBezTo>
                    <a:pt x="31643" y="25220"/>
                    <a:pt x="32980" y="26314"/>
                    <a:pt x="33193" y="27165"/>
                  </a:cubicBezTo>
                  <a:cubicBezTo>
                    <a:pt x="33588" y="28685"/>
                    <a:pt x="32980" y="29719"/>
                    <a:pt x="33315" y="30326"/>
                  </a:cubicBezTo>
                  <a:cubicBezTo>
                    <a:pt x="33405" y="30495"/>
                    <a:pt x="33513" y="30564"/>
                    <a:pt x="33653" y="30564"/>
                  </a:cubicBezTo>
                  <a:cubicBezTo>
                    <a:pt x="33842" y="30564"/>
                    <a:pt x="34091" y="30440"/>
                    <a:pt x="34439" y="30266"/>
                  </a:cubicBezTo>
                  <a:cubicBezTo>
                    <a:pt x="35047" y="29992"/>
                    <a:pt x="36476" y="29202"/>
                    <a:pt x="36476" y="29202"/>
                  </a:cubicBezTo>
                  <a:lnTo>
                    <a:pt x="37843" y="28594"/>
                  </a:lnTo>
                  <a:cubicBezTo>
                    <a:pt x="37843" y="28594"/>
                    <a:pt x="38330" y="27682"/>
                    <a:pt x="37904" y="26527"/>
                  </a:cubicBezTo>
                  <a:cubicBezTo>
                    <a:pt x="37479" y="25342"/>
                    <a:pt x="37540" y="24430"/>
                    <a:pt x="37722" y="23487"/>
                  </a:cubicBezTo>
                  <a:cubicBezTo>
                    <a:pt x="37904" y="22515"/>
                    <a:pt x="37995" y="22272"/>
                    <a:pt x="37995" y="22272"/>
                  </a:cubicBezTo>
                  <a:cubicBezTo>
                    <a:pt x="37995" y="22272"/>
                    <a:pt x="38524" y="22042"/>
                    <a:pt x="38822" y="22042"/>
                  </a:cubicBezTo>
                  <a:cubicBezTo>
                    <a:pt x="38867" y="22042"/>
                    <a:pt x="38906" y="22047"/>
                    <a:pt x="38938" y="22059"/>
                  </a:cubicBezTo>
                  <a:cubicBezTo>
                    <a:pt x="39211" y="22150"/>
                    <a:pt x="40154" y="22971"/>
                    <a:pt x="40154" y="22971"/>
                  </a:cubicBezTo>
                  <a:cubicBezTo>
                    <a:pt x="40154" y="22971"/>
                    <a:pt x="41339" y="24156"/>
                    <a:pt x="41552" y="25311"/>
                  </a:cubicBezTo>
                  <a:cubicBezTo>
                    <a:pt x="41552" y="25311"/>
                    <a:pt x="41369" y="26101"/>
                    <a:pt x="42251" y="26101"/>
                  </a:cubicBezTo>
                  <a:cubicBezTo>
                    <a:pt x="42260" y="26102"/>
                    <a:pt x="42270" y="26102"/>
                    <a:pt x="42280" y="26102"/>
                  </a:cubicBezTo>
                  <a:cubicBezTo>
                    <a:pt x="43123" y="26102"/>
                    <a:pt x="45292" y="24854"/>
                    <a:pt x="45442" y="24734"/>
                  </a:cubicBezTo>
                  <a:cubicBezTo>
                    <a:pt x="45594" y="24612"/>
                    <a:pt x="46537" y="24339"/>
                    <a:pt x="46233" y="23731"/>
                  </a:cubicBezTo>
                  <a:cubicBezTo>
                    <a:pt x="45929" y="23123"/>
                    <a:pt x="45746" y="23366"/>
                    <a:pt x="45351" y="22880"/>
                  </a:cubicBezTo>
                  <a:cubicBezTo>
                    <a:pt x="45017" y="22363"/>
                    <a:pt x="43072" y="19718"/>
                    <a:pt x="42889" y="19536"/>
                  </a:cubicBezTo>
                  <a:cubicBezTo>
                    <a:pt x="42889" y="19536"/>
                    <a:pt x="43862" y="19293"/>
                    <a:pt x="44257" y="19232"/>
                  </a:cubicBezTo>
                  <a:cubicBezTo>
                    <a:pt x="44327" y="19215"/>
                    <a:pt x="44454" y="19208"/>
                    <a:pt x="44632" y="19208"/>
                  </a:cubicBezTo>
                  <a:cubicBezTo>
                    <a:pt x="46146" y="19208"/>
                    <a:pt x="51271" y="19754"/>
                    <a:pt x="54689" y="19754"/>
                  </a:cubicBezTo>
                  <a:cubicBezTo>
                    <a:pt x="55952" y="19754"/>
                    <a:pt x="56981" y="19679"/>
                    <a:pt x="57509" y="19475"/>
                  </a:cubicBezTo>
                  <a:cubicBezTo>
                    <a:pt x="57509" y="19475"/>
                    <a:pt x="59029" y="18989"/>
                    <a:pt x="59272" y="18928"/>
                  </a:cubicBezTo>
                  <a:cubicBezTo>
                    <a:pt x="59485" y="18837"/>
                    <a:pt x="66476" y="16223"/>
                    <a:pt x="66324" y="15493"/>
                  </a:cubicBezTo>
                  <a:cubicBezTo>
                    <a:pt x="66236" y="15071"/>
                    <a:pt x="65771" y="14862"/>
                    <a:pt x="65081" y="14862"/>
                  </a:cubicBezTo>
                  <a:cubicBezTo>
                    <a:pt x="64581" y="14862"/>
                    <a:pt x="63962" y="14972"/>
                    <a:pt x="63285" y="15189"/>
                  </a:cubicBezTo>
                  <a:cubicBezTo>
                    <a:pt x="61953" y="15650"/>
                    <a:pt x="59954" y="16089"/>
                    <a:pt x="58829" y="16089"/>
                  </a:cubicBezTo>
                  <a:cubicBezTo>
                    <a:pt x="58619" y="16089"/>
                    <a:pt x="58439" y="16074"/>
                    <a:pt x="58300" y="16041"/>
                  </a:cubicBezTo>
                  <a:cubicBezTo>
                    <a:pt x="57996" y="15949"/>
                    <a:pt x="57358" y="15828"/>
                    <a:pt x="57358" y="15828"/>
                  </a:cubicBezTo>
                  <a:lnTo>
                    <a:pt x="53528" y="15189"/>
                  </a:lnTo>
                  <a:cubicBezTo>
                    <a:pt x="53528" y="15189"/>
                    <a:pt x="45351" y="13001"/>
                    <a:pt x="42950" y="11664"/>
                  </a:cubicBezTo>
                  <a:cubicBezTo>
                    <a:pt x="42950" y="11664"/>
                    <a:pt x="38239" y="9445"/>
                    <a:pt x="37296" y="9262"/>
                  </a:cubicBezTo>
                  <a:cubicBezTo>
                    <a:pt x="36639" y="9135"/>
                    <a:pt x="35612" y="8638"/>
                    <a:pt x="33885" y="8638"/>
                  </a:cubicBezTo>
                  <a:cubicBezTo>
                    <a:pt x="33136" y="8638"/>
                    <a:pt x="32256" y="8731"/>
                    <a:pt x="31217" y="8989"/>
                  </a:cubicBezTo>
                  <a:lnTo>
                    <a:pt x="30852" y="9080"/>
                  </a:lnTo>
                  <a:cubicBezTo>
                    <a:pt x="30852" y="9080"/>
                    <a:pt x="26232" y="10569"/>
                    <a:pt x="23466" y="12879"/>
                  </a:cubicBezTo>
                  <a:cubicBezTo>
                    <a:pt x="21430" y="14582"/>
                    <a:pt x="19940" y="16041"/>
                    <a:pt x="17934" y="18776"/>
                  </a:cubicBezTo>
                  <a:cubicBezTo>
                    <a:pt x="17934" y="18776"/>
                    <a:pt x="17399" y="19190"/>
                    <a:pt x="16960" y="19190"/>
                  </a:cubicBezTo>
                  <a:cubicBezTo>
                    <a:pt x="16908" y="19190"/>
                    <a:pt x="16858" y="19184"/>
                    <a:pt x="16810" y="19171"/>
                  </a:cubicBezTo>
                  <a:cubicBezTo>
                    <a:pt x="16415" y="19110"/>
                    <a:pt x="13162" y="18563"/>
                    <a:pt x="10731" y="16557"/>
                  </a:cubicBezTo>
                  <a:cubicBezTo>
                    <a:pt x="8299" y="14551"/>
                    <a:pt x="5867" y="11816"/>
                    <a:pt x="4895" y="7712"/>
                  </a:cubicBezTo>
                  <a:cubicBezTo>
                    <a:pt x="4895" y="7712"/>
                    <a:pt x="4773" y="7104"/>
                    <a:pt x="4955" y="6040"/>
                  </a:cubicBezTo>
                  <a:cubicBezTo>
                    <a:pt x="5077" y="5432"/>
                    <a:pt x="6019" y="4308"/>
                    <a:pt x="7296" y="3730"/>
                  </a:cubicBezTo>
                  <a:cubicBezTo>
                    <a:pt x="8542" y="3153"/>
                    <a:pt x="8299" y="1937"/>
                    <a:pt x="8299" y="1937"/>
                  </a:cubicBezTo>
                  <a:cubicBezTo>
                    <a:pt x="8299" y="1937"/>
                    <a:pt x="8694" y="1603"/>
                    <a:pt x="8694" y="1299"/>
                  </a:cubicBezTo>
                  <a:cubicBezTo>
                    <a:pt x="8694" y="995"/>
                    <a:pt x="8512" y="144"/>
                    <a:pt x="7448" y="83"/>
                  </a:cubicBezTo>
                  <a:cubicBezTo>
                    <a:pt x="7139" y="58"/>
                    <a:pt x="6554" y="1"/>
                    <a:pt x="58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5785325" y="2095925"/>
              <a:ext cx="637575" cy="985750"/>
            </a:xfrm>
            <a:custGeom>
              <a:avLst/>
              <a:gdLst/>
              <a:ahLst/>
              <a:cxnLst/>
              <a:rect l="l" t="t" r="r" b="b"/>
              <a:pathLst>
                <a:path w="25503" h="39430" extrusionOk="0">
                  <a:moveTo>
                    <a:pt x="21121" y="1"/>
                  </a:moveTo>
                  <a:cubicBezTo>
                    <a:pt x="20141" y="1"/>
                    <a:pt x="19235" y="242"/>
                    <a:pt x="18268" y="523"/>
                  </a:cubicBezTo>
                  <a:cubicBezTo>
                    <a:pt x="16657" y="979"/>
                    <a:pt x="10366" y="3502"/>
                    <a:pt x="7691" y="8638"/>
                  </a:cubicBezTo>
                  <a:cubicBezTo>
                    <a:pt x="7691" y="8638"/>
                    <a:pt x="6049" y="9307"/>
                    <a:pt x="5563" y="9733"/>
                  </a:cubicBezTo>
                  <a:lnTo>
                    <a:pt x="3192" y="9550"/>
                  </a:lnTo>
                  <a:cubicBezTo>
                    <a:pt x="3192" y="9550"/>
                    <a:pt x="2615" y="9490"/>
                    <a:pt x="2341" y="9186"/>
                  </a:cubicBezTo>
                  <a:cubicBezTo>
                    <a:pt x="2114" y="8902"/>
                    <a:pt x="1330" y="7770"/>
                    <a:pt x="733" y="7770"/>
                  </a:cubicBezTo>
                  <a:cubicBezTo>
                    <a:pt x="690" y="7770"/>
                    <a:pt x="649" y="7775"/>
                    <a:pt x="609" y="7787"/>
                  </a:cubicBezTo>
                  <a:cubicBezTo>
                    <a:pt x="1" y="7970"/>
                    <a:pt x="1186" y="10219"/>
                    <a:pt x="1186" y="10219"/>
                  </a:cubicBezTo>
                  <a:cubicBezTo>
                    <a:pt x="1186" y="10219"/>
                    <a:pt x="1368" y="11253"/>
                    <a:pt x="2493" y="11313"/>
                  </a:cubicBezTo>
                  <a:cubicBezTo>
                    <a:pt x="3648" y="11404"/>
                    <a:pt x="4621" y="11587"/>
                    <a:pt x="4682" y="11769"/>
                  </a:cubicBezTo>
                  <a:cubicBezTo>
                    <a:pt x="4742" y="12012"/>
                    <a:pt x="5320" y="12590"/>
                    <a:pt x="5320" y="12590"/>
                  </a:cubicBezTo>
                  <a:lnTo>
                    <a:pt x="5593" y="13046"/>
                  </a:lnTo>
                  <a:lnTo>
                    <a:pt x="4682" y="13289"/>
                  </a:lnTo>
                  <a:cubicBezTo>
                    <a:pt x="4682" y="13289"/>
                    <a:pt x="3492" y="13160"/>
                    <a:pt x="2714" y="13160"/>
                  </a:cubicBezTo>
                  <a:cubicBezTo>
                    <a:pt x="2423" y="13160"/>
                    <a:pt x="2189" y="13178"/>
                    <a:pt x="2098" y="13228"/>
                  </a:cubicBezTo>
                  <a:cubicBezTo>
                    <a:pt x="1764" y="13411"/>
                    <a:pt x="2311" y="14961"/>
                    <a:pt x="2372" y="15113"/>
                  </a:cubicBezTo>
                  <a:cubicBezTo>
                    <a:pt x="2402" y="15326"/>
                    <a:pt x="2888" y="16116"/>
                    <a:pt x="2919" y="16268"/>
                  </a:cubicBezTo>
                  <a:cubicBezTo>
                    <a:pt x="2974" y="16407"/>
                    <a:pt x="3107" y="16701"/>
                    <a:pt x="3176" y="16701"/>
                  </a:cubicBezTo>
                  <a:cubicBezTo>
                    <a:pt x="3182" y="16701"/>
                    <a:pt x="3187" y="16698"/>
                    <a:pt x="3192" y="16693"/>
                  </a:cubicBezTo>
                  <a:cubicBezTo>
                    <a:pt x="3283" y="16602"/>
                    <a:pt x="3344" y="16329"/>
                    <a:pt x="3435" y="16329"/>
                  </a:cubicBezTo>
                  <a:cubicBezTo>
                    <a:pt x="3496" y="16329"/>
                    <a:pt x="5654" y="16329"/>
                    <a:pt x="6688" y="16116"/>
                  </a:cubicBezTo>
                  <a:cubicBezTo>
                    <a:pt x="6688" y="16116"/>
                    <a:pt x="6718" y="17088"/>
                    <a:pt x="6779" y="17240"/>
                  </a:cubicBezTo>
                  <a:cubicBezTo>
                    <a:pt x="6779" y="17240"/>
                    <a:pt x="5958" y="17970"/>
                    <a:pt x="5441" y="18000"/>
                  </a:cubicBezTo>
                  <a:cubicBezTo>
                    <a:pt x="5354" y="18009"/>
                    <a:pt x="5270" y="18012"/>
                    <a:pt x="5189" y="18012"/>
                  </a:cubicBezTo>
                  <a:cubicBezTo>
                    <a:pt x="4517" y="18012"/>
                    <a:pt x="4032" y="17756"/>
                    <a:pt x="3682" y="17756"/>
                  </a:cubicBezTo>
                  <a:cubicBezTo>
                    <a:pt x="3615" y="17756"/>
                    <a:pt x="3553" y="17766"/>
                    <a:pt x="3496" y="17788"/>
                  </a:cubicBezTo>
                  <a:cubicBezTo>
                    <a:pt x="3192" y="17909"/>
                    <a:pt x="3283" y="18092"/>
                    <a:pt x="3435" y="18456"/>
                  </a:cubicBezTo>
                  <a:cubicBezTo>
                    <a:pt x="3527" y="18882"/>
                    <a:pt x="3891" y="19794"/>
                    <a:pt x="3891" y="19794"/>
                  </a:cubicBezTo>
                  <a:lnTo>
                    <a:pt x="4104" y="20706"/>
                  </a:lnTo>
                  <a:cubicBezTo>
                    <a:pt x="4104" y="20706"/>
                    <a:pt x="4446" y="20983"/>
                    <a:pt x="5005" y="20983"/>
                  </a:cubicBezTo>
                  <a:cubicBezTo>
                    <a:pt x="5112" y="20983"/>
                    <a:pt x="5228" y="20973"/>
                    <a:pt x="5350" y="20949"/>
                  </a:cubicBezTo>
                  <a:cubicBezTo>
                    <a:pt x="5610" y="20897"/>
                    <a:pt x="5848" y="20873"/>
                    <a:pt x="6073" y="20873"/>
                  </a:cubicBezTo>
                  <a:cubicBezTo>
                    <a:pt x="6505" y="20873"/>
                    <a:pt x="6885" y="20961"/>
                    <a:pt x="7265" y="21101"/>
                  </a:cubicBezTo>
                  <a:cubicBezTo>
                    <a:pt x="7843" y="21283"/>
                    <a:pt x="7995" y="21344"/>
                    <a:pt x="7995" y="21344"/>
                  </a:cubicBezTo>
                  <a:cubicBezTo>
                    <a:pt x="7995" y="21344"/>
                    <a:pt x="8086" y="21800"/>
                    <a:pt x="8025" y="21952"/>
                  </a:cubicBezTo>
                  <a:cubicBezTo>
                    <a:pt x="7934" y="22104"/>
                    <a:pt x="7326" y="22651"/>
                    <a:pt x="7326" y="22651"/>
                  </a:cubicBezTo>
                  <a:cubicBezTo>
                    <a:pt x="7326" y="22651"/>
                    <a:pt x="6505" y="23259"/>
                    <a:pt x="5776" y="23289"/>
                  </a:cubicBezTo>
                  <a:cubicBezTo>
                    <a:pt x="5776" y="23289"/>
                    <a:pt x="5698" y="23258"/>
                    <a:pt x="5598" y="23258"/>
                  </a:cubicBezTo>
                  <a:cubicBezTo>
                    <a:pt x="5456" y="23258"/>
                    <a:pt x="5270" y="23321"/>
                    <a:pt x="5198" y="23623"/>
                  </a:cubicBezTo>
                  <a:cubicBezTo>
                    <a:pt x="5107" y="24171"/>
                    <a:pt x="5715" y="25660"/>
                    <a:pt x="5745" y="25721"/>
                  </a:cubicBezTo>
                  <a:cubicBezTo>
                    <a:pt x="5772" y="25829"/>
                    <a:pt x="5848" y="26323"/>
                    <a:pt x="6143" y="26323"/>
                  </a:cubicBezTo>
                  <a:cubicBezTo>
                    <a:pt x="6179" y="26323"/>
                    <a:pt x="6219" y="26315"/>
                    <a:pt x="6262" y="26298"/>
                  </a:cubicBezTo>
                  <a:cubicBezTo>
                    <a:pt x="6688" y="26146"/>
                    <a:pt x="6536" y="26025"/>
                    <a:pt x="6870" y="25842"/>
                  </a:cubicBezTo>
                  <a:cubicBezTo>
                    <a:pt x="7235" y="25690"/>
                    <a:pt x="9059" y="24748"/>
                    <a:pt x="9150" y="24627"/>
                  </a:cubicBezTo>
                  <a:cubicBezTo>
                    <a:pt x="9150" y="24627"/>
                    <a:pt x="9211" y="25265"/>
                    <a:pt x="9211" y="25508"/>
                  </a:cubicBezTo>
                  <a:cubicBezTo>
                    <a:pt x="9241" y="26055"/>
                    <a:pt x="7478" y="32256"/>
                    <a:pt x="7782" y="33624"/>
                  </a:cubicBezTo>
                  <a:cubicBezTo>
                    <a:pt x="7782" y="33624"/>
                    <a:pt x="7934" y="34627"/>
                    <a:pt x="7995" y="34779"/>
                  </a:cubicBezTo>
                  <a:cubicBezTo>
                    <a:pt x="8025" y="34930"/>
                    <a:pt x="8955" y="39430"/>
                    <a:pt x="9414" y="39430"/>
                  </a:cubicBezTo>
                  <a:cubicBezTo>
                    <a:pt x="9417" y="39430"/>
                    <a:pt x="9420" y="39430"/>
                    <a:pt x="9423" y="39429"/>
                  </a:cubicBezTo>
                  <a:cubicBezTo>
                    <a:pt x="9910" y="39399"/>
                    <a:pt x="10062" y="38609"/>
                    <a:pt x="9879" y="37575"/>
                  </a:cubicBezTo>
                  <a:cubicBezTo>
                    <a:pt x="9697" y="36542"/>
                    <a:pt x="9606" y="34961"/>
                    <a:pt x="9849" y="34414"/>
                  </a:cubicBezTo>
                  <a:cubicBezTo>
                    <a:pt x="9910" y="34232"/>
                    <a:pt x="10031" y="33867"/>
                    <a:pt x="10031" y="33867"/>
                  </a:cubicBezTo>
                  <a:lnTo>
                    <a:pt x="10791" y="31587"/>
                  </a:lnTo>
                  <a:cubicBezTo>
                    <a:pt x="10791" y="31587"/>
                    <a:pt x="12919" y="26754"/>
                    <a:pt x="13952" y="25417"/>
                  </a:cubicBezTo>
                  <a:cubicBezTo>
                    <a:pt x="13952" y="25417"/>
                    <a:pt x="15746" y="22712"/>
                    <a:pt x="15958" y="22165"/>
                  </a:cubicBezTo>
                  <a:cubicBezTo>
                    <a:pt x="16141" y="21587"/>
                    <a:pt x="16901" y="20584"/>
                    <a:pt x="16718" y="18426"/>
                  </a:cubicBezTo>
                  <a:lnTo>
                    <a:pt x="16688" y="18213"/>
                  </a:lnTo>
                  <a:cubicBezTo>
                    <a:pt x="16688" y="18213"/>
                    <a:pt x="16202" y="15234"/>
                    <a:pt x="15047" y="13289"/>
                  </a:cubicBezTo>
                  <a:cubicBezTo>
                    <a:pt x="14226" y="11860"/>
                    <a:pt x="13466" y="10827"/>
                    <a:pt x="11946" y="9338"/>
                  </a:cubicBezTo>
                  <a:cubicBezTo>
                    <a:pt x="11946" y="9338"/>
                    <a:pt x="11673" y="8882"/>
                    <a:pt x="11794" y="8638"/>
                  </a:cubicBezTo>
                  <a:cubicBezTo>
                    <a:pt x="11855" y="8365"/>
                    <a:pt x="12493" y="6450"/>
                    <a:pt x="13983" y="5143"/>
                  </a:cubicBezTo>
                  <a:cubicBezTo>
                    <a:pt x="15472" y="3806"/>
                    <a:pt x="17357" y="2590"/>
                    <a:pt x="20001" y="2347"/>
                  </a:cubicBezTo>
                  <a:cubicBezTo>
                    <a:pt x="20062" y="2559"/>
                    <a:pt x="20427" y="2499"/>
                    <a:pt x="21095" y="2742"/>
                  </a:cubicBezTo>
                  <a:cubicBezTo>
                    <a:pt x="21460" y="2863"/>
                    <a:pt x="22068" y="3532"/>
                    <a:pt x="22311" y="4383"/>
                  </a:cubicBezTo>
                  <a:cubicBezTo>
                    <a:pt x="22509" y="5147"/>
                    <a:pt x="23234" y="5174"/>
                    <a:pt x="23333" y="5174"/>
                  </a:cubicBezTo>
                  <a:cubicBezTo>
                    <a:pt x="23341" y="5174"/>
                    <a:pt x="23345" y="5173"/>
                    <a:pt x="23345" y="5173"/>
                  </a:cubicBezTo>
                  <a:cubicBezTo>
                    <a:pt x="23345" y="5173"/>
                    <a:pt x="23497" y="5447"/>
                    <a:pt x="23679" y="5477"/>
                  </a:cubicBezTo>
                  <a:cubicBezTo>
                    <a:pt x="23706" y="5482"/>
                    <a:pt x="23742" y="5485"/>
                    <a:pt x="23783" y="5485"/>
                  </a:cubicBezTo>
                  <a:cubicBezTo>
                    <a:pt x="24016" y="5485"/>
                    <a:pt x="24431" y="5382"/>
                    <a:pt x="24560" y="4839"/>
                  </a:cubicBezTo>
                  <a:cubicBezTo>
                    <a:pt x="24712" y="4170"/>
                    <a:pt x="25503" y="1252"/>
                    <a:pt x="23436" y="462"/>
                  </a:cubicBezTo>
                  <a:cubicBezTo>
                    <a:pt x="22590" y="129"/>
                    <a:pt x="21836" y="1"/>
                    <a:pt x="211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4960075" y="1606825"/>
              <a:ext cx="364025" cy="579900"/>
            </a:xfrm>
            <a:custGeom>
              <a:avLst/>
              <a:gdLst/>
              <a:ahLst/>
              <a:cxnLst/>
              <a:rect l="l" t="t" r="r" b="b"/>
              <a:pathLst>
                <a:path w="14561" h="23196" extrusionOk="0">
                  <a:moveTo>
                    <a:pt x="9090" y="1"/>
                  </a:moveTo>
                  <a:cubicBezTo>
                    <a:pt x="9012" y="1"/>
                    <a:pt x="8931" y="9"/>
                    <a:pt x="8846" y="26"/>
                  </a:cubicBezTo>
                  <a:cubicBezTo>
                    <a:pt x="7630" y="299"/>
                    <a:pt x="7053" y="938"/>
                    <a:pt x="6414" y="1667"/>
                  </a:cubicBezTo>
                  <a:cubicBezTo>
                    <a:pt x="5776" y="2397"/>
                    <a:pt x="3527" y="5497"/>
                    <a:pt x="3831" y="8810"/>
                  </a:cubicBezTo>
                  <a:cubicBezTo>
                    <a:pt x="3831" y="8810"/>
                    <a:pt x="3253" y="9661"/>
                    <a:pt x="3162" y="9996"/>
                  </a:cubicBezTo>
                  <a:lnTo>
                    <a:pt x="1977" y="10634"/>
                  </a:lnTo>
                  <a:cubicBezTo>
                    <a:pt x="1977" y="10634"/>
                    <a:pt x="1725" y="10759"/>
                    <a:pt x="1543" y="10759"/>
                  </a:cubicBezTo>
                  <a:cubicBezTo>
                    <a:pt x="1524" y="10759"/>
                    <a:pt x="1507" y="10758"/>
                    <a:pt x="1490" y="10755"/>
                  </a:cubicBezTo>
                  <a:cubicBezTo>
                    <a:pt x="1314" y="10733"/>
                    <a:pt x="850" y="10520"/>
                    <a:pt x="515" y="10520"/>
                  </a:cubicBezTo>
                  <a:cubicBezTo>
                    <a:pt x="389" y="10520"/>
                    <a:pt x="281" y="10550"/>
                    <a:pt x="214" y="10634"/>
                  </a:cubicBezTo>
                  <a:cubicBezTo>
                    <a:pt x="1" y="10938"/>
                    <a:pt x="1247" y="11606"/>
                    <a:pt x="1247" y="11606"/>
                  </a:cubicBezTo>
                  <a:cubicBezTo>
                    <a:pt x="1247" y="11606"/>
                    <a:pt x="1478" y="11838"/>
                    <a:pt x="1806" y="11838"/>
                  </a:cubicBezTo>
                  <a:cubicBezTo>
                    <a:pt x="1924" y="11838"/>
                    <a:pt x="2053" y="11808"/>
                    <a:pt x="2189" y="11728"/>
                  </a:cubicBezTo>
                  <a:cubicBezTo>
                    <a:pt x="2700" y="11459"/>
                    <a:pt x="3187" y="11262"/>
                    <a:pt x="3335" y="11262"/>
                  </a:cubicBezTo>
                  <a:cubicBezTo>
                    <a:pt x="3354" y="11262"/>
                    <a:pt x="3368" y="11265"/>
                    <a:pt x="3375" y="11272"/>
                  </a:cubicBezTo>
                  <a:cubicBezTo>
                    <a:pt x="3466" y="11363"/>
                    <a:pt x="3952" y="11485"/>
                    <a:pt x="3952" y="11485"/>
                  </a:cubicBezTo>
                  <a:lnTo>
                    <a:pt x="4226" y="11637"/>
                  </a:lnTo>
                  <a:lnTo>
                    <a:pt x="3861" y="12032"/>
                  </a:lnTo>
                  <a:cubicBezTo>
                    <a:pt x="3861" y="12032"/>
                    <a:pt x="2737" y="12610"/>
                    <a:pt x="2615" y="12792"/>
                  </a:cubicBezTo>
                  <a:cubicBezTo>
                    <a:pt x="2493" y="13005"/>
                    <a:pt x="3253" y="13552"/>
                    <a:pt x="3344" y="13643"/>
                  </a:cubicBezTo>
                  <a:cubicBezTo>
                    <a:pt x="3405" y="13704"/>
                    <a:pt x="3922" y="13947"/>
                    <a:pt x="3983" y="14008"/>
                  </a:cubicBezTo>
                  <a:cubicBezTo>
                    <a:pt x="4054" y="14055"/>
                    <a:pt x="4162" y="14158"/>
                    <a:pt x="4220" y="14158"/>
                  </a:cubicBezTo>
                  <a:cubicBezTo>
                    <a:pt x="4237" y="14158"/>
                    <a:pt x="4250" y="14149"/>
                    <a:pt x="4256" y="14129"/>
                  </a:cubicBezTo>
                  <a:cubicBezTo>
                    <a:pt x="4287" y="14069"/>
                    <a:pt x="4226" y="13947"/>
                    <a:pt x="4256" y="13917"/>
                  </a:cubicBezTo>
                  <a:cubicBezTo>
                    <a:pt x="4287" y="13917"/>
                    <a:pt x="5320" y="13217"/>
                    <a:pt x="5746" y="12792"/>
                  </a:cubicBezTo>
                  <a:cubicBezTo>
                    <a:pt x="5746" y="12792"/>
                    <a:pt x="6050" y="13248"/>
                    <a:pt x="6110" y="13339"/>
                  </a:cubicBezTo>
                  <a:cubicBezTo>
                    <a:pt x="6110" y="13339"/>
                    <a:pt x="5958" y="13947"/>
                    <a:pt x="5685" y="14129"/>
                  </a:cubicBezTo>
                  <a:cubicBezTo>
                    <a:pt x="5290" y="14464"/>
                    <a:pt x="4834" y="14433"/>
                    <a:pt x="4712" y="14616"/>
                  </a:cubicBezTo>
                  <a:cubicBezTo>
                    <a:pt x="4591" y="14768"/>
                    <a:pt x="4712" y="14828"/>
                    <a:pt x="4895" y="14980"/>
                  </a:cubicBezTo>
                  <a:cubicBezTo>
                    <a:pt x="5077" y="15132"/>
                    <a:pt x="5533" y="15467"/>
                    <a:pt x="5533" y="15467"/>
                  </a:cubicBezTo>
                  <a:lnTo>
                    <a:pt x="5928" y="15801"/>
                  </a:lnTo>
                  <a:cubicBezTo>
                    <a:pt x="5928" y="15801"/>
                    <a:pt x="5938" y="15802"/>
                    <a:pt x="5956" y="15802"/>
                  </a:cubicBezTo>
                  <a:cubicBezTo>
                    <a:pt x="6048" y="15802"/>
                    <a:pt x="6343" y="15781"/>
                    <a:pt x="6597" y="15528"/>
                  </a:cubicBezTo>
                  <a:cubicBezTo>
                    <a:pt x="6901" y="15224"/>
                    <a:pt x="7205" y="15132"/>
                    <a:pt x="7569" y="15041"/>
                  </a:cubicBezTo>
                  <a:cubicBezTo>
                    <a:pt x="7904" y="14980"/>
                    <a:pt x="8025" y="14980"/>
                    <a:pt x="8025" y="14980"/>
                  </a:cubicBezTo>
                  <a:cubicBezTo>
                    <a:pt x="8025" y="14980"/>
                    <a:pt x="8208" y="15163"/>
                    <a:pt x="8208" y="15224"/>
                  </a:cubicBezTo>
                  <a:cubicBezTo>
                    <a:pt x="8208" y="15315"/>
                    <a:pt x="8086" y="15771"/>
                    <a:pt x="8086" y="15771"/>
                  </a:cubicBezTo>
                  <a:cubicBezTo>
                    <a:pt x="8086" y="15771"/>
                    <a:pt x="7904" y="16287"/>
                    <a:pt x="7569" y="16561"/>
                  </a:cubicBezTo>
                  <a:cubicBezTo>
                    <a:pt x="7569" y="16561"/>
                    <a:pt x="7296" y="16652"/>
                    <a:pt x="7417" y="16895"/>
                  </a:cubicBezTo>
                  <a:cubicBezTo>
                    <a:pt x="7509" y="17169"/>
                    <a:pt x="8238" y="17716"/>
                    <a:pt x="8329" y="17746"/>
                  </a:cubicBezTo>
                  <a:cubicBezTo>
                    <a:pt x="8352" y="17769"/>
                    <a:pt x="8479" y="17930"/>
                    <a:pt x="8605" y="17930"/>
                  </a:cubicBezTo>
                  <a:cubicBezTo>
                    <a:pt x="8646" y="17930"/>
                    <a:pt x="8687" y="17913"/>
                    <a:pt x="8724" y="17868"/>
                  </a:cubicBezTo>
                  <a:cubicBezTo>
                    <a:pt x="8876" y="17655"/>
                    <a:pt x="8785" y="17625"/>
                    <a:pt x="8876" y="17442"/>
                  </a:cubicBezTo>
                  <a:cubicBezTo>
                    <a:pt x="8998" y="17260"/>
                    <a:pt x="9576" y="16257"/>
                    <a:pt x="9606" y="16135"/>
                  </a:cubicBezTo>
                  <a:cubicBezTo>
                    <a:pt x="9606" y="16135"/>
                    <a:pt x="9849" y="16439"/>
                    <a:pt x="9910" y="16561"/>
                  </a:cubicBezTo>
                  <a:cubicBezTo>
                    <a:pt x="10092" y="16835"/>
                    <a:pt x="11156" y="20330"/>
                    <a:pt x="11734" y="20908"/>
                  </a:cubicBezTo>
                  <a:cubicBezTo>
                    <a:pt x="11734" y="20908"/>
                    <a:pt x="12129" y="21303"/>
                    <a:pt x="12190" y="21394"/>
                  </a:cubicBezTo>
                  <a:cubicBezTo>
                    <a:pt x="12277" y="21452"/>
                    <a:pt x="13994" y="23196"/>
                    <a:pt x="14289" y="23196"/>
                  </a:cubicBezTo>
                  <a:cubicBezTo>
                    <a:pt x="14301" y="23196"/>
                    <a:pt x="14310" y="23193"/>
                    <a:pt x="14317" y="23187"/>
                  </a:cubicBezTo>
                  <a:cubicBezTo>
                    <a:pt x="14560" y="23035"/>
                    <a:pt x="14348" y="22579"/>
                    <a:pt x="13983" y="22154"/>
                  </a:cubicBezTo>
                  <a:cubicBezTo>
                    <a:pt x="13557" y="21698"/>
                    <a:pt x="13041" y="20968"/>
                    <a:pt x="12980" y="20664"/>
                  </a:cubicBezTo>
                  <a:cubicBezTo>
                    <a:pt x="12949" y="20543"/>
                    <a:pt x="12919" y="20330"/>
                    <a:pt x="12919" y="20330"/>
                  </a:cubicBezTo>
                  <a:lnTo>
                    <a:pt x="12585" y="18993"/>
                  </a:lnTo>
                  <a:cubicBezTo>
                    <a:pt x="12585" y="18993"/>
                    <a:pt x="12068" y="16044"/>
                    <a:pt x="12190" y="15072"/>
                  </a:cubicBezTo>
                  <a:cubicBezTo>
                    <a:pt x="12190" y="15072"/>
                    <a:pt x="12220" y="13248"/>
                    <a:pt x="12159" y="12914"/>
                  </a:cubicBezTo>
                  <a:cubicBezTo>
                    <a:pt x="12068" y="12579"/>
                    <a:pt x="12129" y="11880"/>
                    <a:pt x="11369" y="10907"/>
                  </a:cubicBezTo>
                  <a:lnTo>
                    <a:pt x="11278" y="10786"/>
                  </a:lnTo>
                  <a:cubicBezTo>
                    <a:pt x="11278" y="10786"/>
                    <a:pt x="10123" y="9540"/>
                    <a:pt x="8968" y="8962"/>
                  </a:cubicBezTo>
                  <a:cubicBezTo>
                    <a:pt x="8117" y="8537"/>
                    <a:pt x="7448" y="8293"/>
                    <a:pt x="6262" y="8050"/>
                  </a:cubicBezTo>
                  <a:cubicBezTo>
                    <a:pt x="6262" y="8050"/>
                    <a:pt x="5989" y="7898"/>
                    <a:pt x="5958" y="7746"/>
                  </a:cubicBezTo>
                  <a:cubicBezTo>
                    <a:pt x="5928" y="7594"/>
                    <a:pt x="5624" y="6500"/>
                    <a:pt x="5928" y="5406"/>
                  </a:cubicBezTo>
                  <a:cubicBezTo>
                    <a:pt x="6232" y="4281"/>
                    <a:pt x="6749" y="3126"/>
                    <a:pt x="7934" y="2214"/>
                  </a:cubicBezTo>
                  <a:cubicBezTo>
                    <a:pt x="7843" y="2001"/>
                    <a:pt x="8025" y="1910"/>
                    <a:pt x="8390" y="1819"/>
                  </a:cubicBezTo>
                  <a:cubicBezTo>
                    <a:pt x="8414" y="1816"/>
                    <a:pt x="8440" y="1815"/>
                    <a:pt x="8468" y="1815"/>
                  </a:cubicBezTo>
                  <a:cubicBezTo>
                    <a:pt x="8728" y="1815"/>
                    <a:pt x="9155" y="1943"/>
                    <a:pt x="9484" y="2245"/>
                  </a:cubicBezTo>
                  <a:cubicBezTo>
                    <a:pt x="9634" y="2371"/>
                    <a:pt x="9775" y="2411"/>
                    <a:pt x="9893" y="2411"/>
                  </a:cubicBezTo>
                  <a:cubicBezTo>
                    <a:pt x="10085" y="2411"/>
                    <a:pt x="10214" y="2305"/>
                    <a:pt x="10214" y="2305"/>
                  </a:cubicBezTo>
                  <a:cubicBezTo>
                    <a:pt x="10214" y="2305"/>
                    <a:pt x="10326" y="2372"/>
                    <a:pt x="10434" y="2372"/>
                  </a:cubicBezTo>
                  <a:cubicBezTo>
                    <a:pt x="10452" y="2372"/>
                    <a:pt x="10470" y="2371"/>
                    <a:pt x="10487" y="2366"/>
                  </a:cubicBezTo>
                  <a:cubicBezTo>
                    <a:pt x="10609" y="2305"/>
                    <a:pt x="10822" y="2123"/>
                    <a:pt x="10700" y="1789"/>
                  </a:cubicBezTo>
                  <a:cubicBezTo>
                    <a:pt x="10615" y="1421"/>
                    <a:pt x="10136" y="1"/>
                    <a:pt x="90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3942600" y="4202350"/>
              <a:ext cx="1171000" cy="1226875"/>
            </a:xfrm>
            <a:custGeom>
              <a:avLst/>
              <a:gdLst/>
              <a:ahLst/>
              <a:cxnLst/>
              <a:rect l="l" t="t" r="r" b="b"/>
              <a:pathLst>
                <a:path w="46840" h="49075" extrusionOk="0">
                  <a:moveTo>
                    <a:pt x="655" y="0"/>
                  </a:moveTo>
                  <a:cubicBezTo>
                    <a:pt x="487" y="0"/>
                    <a:pt x="374" y="30"/>
                    <a:pt x="334" y="97"/>
                  </a:cubicBezTo>
                  <a:cubicBezTo>
                    <a:pt x="0" y="705"/>
                    <a:pt x="851" y="1525"/>
                    <a:pt x="2249" y="2133"/>
                  </a:cubicBezTo>
                  <a:cubicBezTo>
                    <a:pt x="3648" y="2741"/>
                    <a:pt x="5714" y="3896"/>
                    <a:pt x="6170" y="4565"/>
                  </a:cubicBezTo>
                  <a:cubicBezTo>
                    <a:pt x="6322" y="4839"/>
                    <a:pt x="6687" y="5295"/>
                    <a:pt x="6687" y="5295"/>
                  </a:cubicBezTo>
                  <a:lnTo>
                    <a:pt x="8936" y="8061"/>
                  </a:lnTo>
                  <a:cubicBezTo>
                    <a:pt x="8936" y="8061"/>
                    <a:pt x="13192" y="14535"/>
                    <a:pt x="14012" y="16875"/>
                  </a:cubicBezTo>
                  <a:cubicBezTo>
                    <a:pt x="14012" y="16875"/>
                    <a:pt x="15897" y="21252"/>
                    <a:pt x="16444" y="21951"/>
                  </a:cubicBezTo>
                  <a:cubicBezTo>
                    <a:pt x="16991" y="22620"/>
                    <a:pt x="17599" y="24322"/>
                    <a:pt x="20456" y="25812"/>
                  </a:cubicBezTo>
                  <a:lnTo>
                    <a:pt x="20760" y="25963"/>
                  </a:lnTo>
                  <a:cubicBezTo>
                    <a:pt x="20760" y="25963"/>
                    <a:pt x="24773" y="27726"/>
                    <a:pt x="28116" y="27818"/>
                  </a:cubicBezTo>
                  <a:cubicBezTo>
                    <a:pt x="28614" y="27836"/>
                    <a:pt x="29090" y="27847"/>
                    <a:pt x="29558" y="27847"/>
                  </a:cubicBezTo>
                  <a:cubicBezTo>
                    <a:pt x="31379" y="27847"/>
                    <a:pt x="33085" y="27681"/>
                    <a:pt x="35502" y="27149"/>
                  </a:cubicBezTo>
                  <a:cubicBezTo>
                    <a:pt x="35502" y="27149"/>
                    <a:pt x="36262" y="27179"/>
                    <a:pt x="36475" y="27514"/>
                  </a:cubicBezTo>
                  <a:cubicBezTo>
                    <a:pt x="36718" y="27818"/>
                    <a:pt x="38603" y="30128"/>
                    <a:pt x="39059" y="32985"/>
                  </a:cubicBezTo>
                  <a:cubicBezTo>
                    <a:pt x="39514" y="35842"/>
                    <a:pt x="39514" y="39216"/>
                    <a:pt x="37691" y="42590"/>
                  </a:cubicBezTo>
                  <a:cubicBezTo>
                    <a:pt x="37660" y="42681"/>
                    <a:pt x="37387" y="43167"/>
                    <a:pt x="36596" y="43775"/>
                  </a:cubicBezTo>
                  <a:cubicBezTo>
                    <a:pt x="36307" y="44007"/>
                    <a:pt x="35662" y="44177"/>
                    <a:pt x="34918" y="44177"/>
                  </a:cubicBezTo>
                  <a:cubicBezTo>
                    <a:pt x="34491" y="44177"/>
                    <a:pt x="34031" y="44121"/>
                    <a:pt x="33587" y="43988"/>
                  </a:cubicBezTo>
                  <a:cubicBezTo>
                    <a:pt x="33387" y="43923"/>
                    <a:pt x="33204" y="43896"/>
                    <a:pt x="33039" y="43896"/>
                  </a:cubicBezTo>
                  <a:cubicBezTo>
                    <a:pt x="32197" y="43896"/>
                    <a:pt x="31794" y="44596"/>
                    <a:pt x="31794" y="44596"/>
                  </a:cubicBezTo>
                  <a:cubicBezTo>
                    <a:pt x="31794" y="44596"/>
                    <a:pt x="31338" y="44596"/>
                    <a:pt x="31156" y="44778"/>
                  </a:cubicBezTo>
                  <a:cubicBezTo>
                    <a:pt x="30973" y="44961"/>
                    <a:pt x="30578" y="45660"/>
                    <a:pt x="31277" y="46359"/>
                  </a:cubicBezTo>
                  <a:cubicBezTo>
                    <a:pt x="31800" y="46929"/>
                    <a:pt x="33750" y="49075"/>
                    <a:pt x="35809" y="49075"/>
                  </a:cubicBezTo>
                  <a:cubicBezTo>
                    <a:pt x="36387" y="49075"/>
                    <a:pt x="36973" y="48906"/>
                    <a:pt x="37539" y="48487"/>
                  </a:cubicBezTo>
                  <a:cubicBezTo>
                    <a:pt x="40122" y="46632"/>
                    <a:pt x="40852" y="44474"/>
                    <a:pt x="41581" y="42073"/>
                  </a:cubicBezTo>
                  <a:cubicBezTo>
                    <a:pt x="42341" y="39672"/>
                    <a:pt x="44226" y="29945"/>
                    <a:pt x="40001" y="22559"/>
                  </a:cubicBezTo>
                  <a:cubicBezTo>
                    <a:pt x="40001" y="22559"/>
                    <a:pt x="40457" y="20006"/>
                    <a:pt x="40305" y="19003"/>
                  </a:cubicBezTo>
                  <a:lnTo>
                    <a:pt x="42402" y="16267"/>
                  </a:lnTo>
                  <a:cubicBezTo>
                    <a:pt x="42402" y="16267"/>
                    <a:pt x="42949" y="15599"/>
                    <a:pt x="43496" y="15477"/>
                  </a:cubicBezTo>
                  <a:cubicBezTo>
                    <a:pt x="44074" y="15355"/>
                    <a:pt x="46384" y="15355"/>
                    <a:pt x="46627" y="14444"/>
                  </a:cubicBezTo>
                  <a:cubicBezTo>
                    <a:pt x="46840" y="13532"/>
                    <a:pt x="43132" y="13197"/>
                    <a:pt x="43132" y="13197"/>
                  </a:cubicBezTo>
                  <a:cubicBezTo>
                    <a:pt x="43132" y="13197"/>
                    <a:pt x="42818" y="13073"/>
                    <a:pt x="42388" y="13073"/>
                  </a:cubicBezTo>
                  <a:cubicBezTo>
                    <a:pt x="41890" y="13073"/>
                    <a:pt x="41236" y="13240"/>
                    <a:pt x="40730" y="13957"/>
                  </a:cubicBezTo>
                  <a:cubicBezTo>
                    <a:pt x="39826" y="15241"/>
                    <a:pt x="38809" y="16273"/>
                    <a:pt x="38460" y="16273"/>
                  </a:cubicBezTo>
                  <a:cubicBezTo>
                    <a:pt x="38446" y="16273"/>
                    <a:pt x="38432" y="16271"/>
                    <a:pt x="38420" y="16267"/>
                  </a:cubicBezTo>
                  <a:cubicBezTo>
                    <a:pt x="38382" y="16260"/>
                    <a:pt x="38330" y="16256"/>
                    <a:pt x="38268" y="16256"/>
                  </a:cubicBezTo>
                  <a:cubicBezTo>
                    <a:pt x="37831" y="16256"/>
                    <a:pt x="36900" y="16419"/>
                    <a:pt x="36900" y="16419"/>
                  </a:cubicBezTo>
                  <a:lnTo>
                    <a:pt x="36141" y="16389"/>
                  </a:lnTo>
                  <a:lnTo>
                    <a:pt x="36505" y="15112"/>
                  </a:lnTo>
                  <a:cubicBezTo>
                    <a:pt x="36505" y="15112"/>
                    <a:pt x="38633" y="12559"/>
                    <a:pt x="38694" y="11982"/>
                  </a:cubicBezTo>
                  <a:cubicBezTo>
                    <a:pt x="38724" y="11404"/>
                    <a:pt x="36353" y="10887"/>
                    <a:pt x="36110" y="10796"/>
                  </a:cubicBezTo>
                  <a:cubicBezTo>
                    <a:pt x="35837" y="10705"/>
                    <a:pt x="34438" y="10705"/>
                    <a:pt x="34226" y="10614"/>
                  </a:cubicBezTo>
                  <a:cubicBezTo>
                    <a:pt x="34117" y="10578"/>
                    <a:pt x="33868" y="10531"/>
                    <a:pt x="33698" y="10531"/>
                  </a:cubicBezTo>
                  <a:cubicBezTo>
                    <a:pt x="33582" y="10531"/>
                    <a:pt x="33502" y="10552"/>
                    <a:pt x="33527" y="10614"/>
                  </a:cubicBezTo>
                  <a:cubicBezTo>
                    <a:pt x="33557" y="10796"/>
                    <a:pt x="33770" y="11070"/>
                    <a:pt x="33739" y="11161"/>
                  </a:cubicBezTo>
                  <a:cubicBezTo>
                    <a:pt x="33709" y="11222"/>
                    <a:pt x="31916" y="13927"/>
                    <a:pt x="31429" y="15325"/>
                  </a:cubicBezTo>
                  <a:cubicBezTo>
                    <a:pt x="31429" y="15325"/>
                    <a:pt x="30183" y="14596"/>
                    <a:pt x="29940" y="14504"/>
                  </a:cubicBezTo>
                  <a:cubicBezTo>
                    <a:pt x="29940" y="14504"/>
                    <a:pt x="29666" y="12924"/>
                    <a:pt x="30061" y="12225"/>
                  </a:cubicBezTo>
                  <a:cubicBezTo>
                    <a:pt x="30700" y="10948"/>
                    <a:pt x="31764" y="10614"/>
                    <a:pt x="31885" y="9975"/>
                  </a:cubicBezTo>
                  <a:cubicBezTo>
                    <a:pt x="31946" y="9519"/>
                    <a:pt x="31703" y="9489"/>
                    <a:pt x="31095" y="9337"/>
                  </a:cubicBezTo>
                  <a:cubicBezTo>
                    <a:pt x="30487" y="9185"/>
                    <a:pt x="29028" y="8820"/>
                    <a:pt x="29028" y="8820"/>
                  </a:cubicBezTo>
                  <a:lnTo>
                    <a:pt x="27751" y="8425"/>
                  </a:lnTo>
                  <a:cubicBezTo>
                    <a:pt x="27751" y="8425"/>
                    <a:pt x="26870" y="8729"/>
                    <a:pt x="26444" y="9793"/>
                  </a:cubicBezTo>
                  <a:cubicBezTo>
                    <a:pt x="26019" y="10857"/>
                    <a:pt x="25472" y="11465"/>
                    <a:pt x="24742" y="11982"/>
                  </a:cubicBezTo>
                  <a:cubicBezTo>
                    <a:pt x="24013" y="12529"/>
                    <a:pt x="23830" y="12681"/>
                    <a:pt x="23830" y="12681"/>
                  </a:cubicBezTo>
                  <a:cubicBezTo>
                    <a:pt x="23830" y="12681"/>
                    <a:pt x="23131" y="12437"/>
                    <a:pt x="23040" y="12225"/>
                  </a:cubicBezTo>
                  <a:cubicBezTo>
                    <a:pt x="22918" y="11982"/>
                    <a:pt x="22766" y="10857"/>
                    <a:pt x="22766" y="10857"/>
                  </a:cubicBezTo>
                  <a:cubicBezTo>
                    <a:pt x="22766" y="10857"/>
                    <a:pt x="22645" y="9337"/>
                    <a:pt x="23222" y="8364"/>
                  </a:cubicBezTo>
                  <a:cubicBezTo>
                    <a:pt x="23222" y="8364"/>
                    <a:pt x="23830" y="7969"/>
                    <a:pt x="23253" y="7422"/>
                  </a:cubicBezTo>
                  <a:cubicBezTo>
                    <a:pt x="22675" y="6905"/>
                    <a:pt x="20396" y="6450"/>
                    <a:pt x="20244" y="6450"/>
                  </a:cubicBezTo>
                  <a:cubicBezTo>
                    <a:pt x="20155" y="6450"/>
                    <a:pt x="19839" y="6305"/>
                    <a:pt x="19560" y="6305"/>
                  </a:cubicBezTo>
                  <a:cubicBezTo>
                    <a:pt x="19362" y="6305"/>
                    <a:pt x="19182" y="6379"/>
                    <a:pt x="19119" y="6632"/>
                  </a:cubicBezTo>
                  <a:cubicBezTo>
                    <a:pt x="18967" y="7240"/>
                    <a:pt x="19241" y="7209"/>
                    <a:pt x="19180" y="7757"/>
                  </a:cubicBezTo>
                  <a:cubicBezTo>
                    <a:pt x="19119" y="8334"/>
                    <a:pt x="18845" y="11313"/>
                    <a:pt x="18845" y="11556"/>
                  </a:cubicBezTo>
                  <a:cubicBezTo>
                    <a:pt x="18845" y="11556"/>
                    <a:pt x="18055" y="11100"/>
                    <a:pt x="17751" y="10948"/>
                  </a:cubicBezTo>
                  <a:cubicBezTo>
                    <a:pt x="17022" y="10553"/>
                    <a:pt x="10791" y="3471"/>
                    <a:pt x="8815" y="2711"/>
                  </a:cubicBezTo>
                  <a:cubicBezTo>
                    <a:pt x="8815" y="2711"/>
                    <a:pt x="7447" y="2103"/>
                    <a:pt x="7265" y="2042"/>
                  </a:cubicBezTo>
                  <a:cubicBezTo>
                    <a:pt x="7102" y="1961"/>
                    <a:pt x="2025" y="0"/>
                    <a:pt x="6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4163725" y="2577825"/>
              <a:ext cx="364000" cy="579300"/>
            </a:xfrm>
            <a:custGeom>
              <a:avLst/>
              <a:gdLst/>
              <a:ahLst/>
              <a:cxnLst/>
              <a:rect l="l" t="t" r="r" b="b"/>
              <a:pathLst>
                <a:path w="14560" h="23172" extrusionOk="0">
                  <a:moveTo>
                    <a:pt x="9136" y="1"/>
                  </a:moveTo>
                  <a:cubicBezTo>
                    <a:pt x="9053" y="1"/>
                    <a:pt x="8966" y="10"/>
                    <a:pt x="8876" y="31"/>
                  </a:cubicBezTo>
                  <a:cubicBezTo>
                    <a:pt x="7660" y="305"/>
                    <a:pt x="7082" y="943"/>
                    <a:pt x="6444" y="1673"/>
                  </a:cubicBezTo>
                  <a:cubicBezTo>
                    <a:pt x="5775" y="2372"/>
                    <a:pt x="3557" y="5503"/>
                    <a:pt x="3860" y="8816"/>
                  </a:cubicBezTo>
                  <a:cubicBezTo>
                    <a:pt x="3860" y="8816"/>
                    <a:pt x="3283" y="9636"/>
                    <a:pt x="3161" y="9971"/>
                  </a:cubicBezTo>
                  <a:lnTo>
                    <a:pt x="1976" y="10639"/>
                  </a:lnTo>
                  <a:cubicBezTo>
                    <a:pt x="1976" y="10639"/>
                    <a:pt x="1765" y="10745"/>
                    <a:pt x="1589" y="10745"/>
                  </a:cubicBezTo>
                  <a:cubicBezTo>
                    <a:pt x="1554" y="10745"/>
                    <a:pt x="1520" y="10741"/>
                    <a:pt x="1490" y="10731"/>
                  </a:cubicBezTo>
                  <a:cubicBezTo>
                    <a:pt x="1317" y="10709"/>
                    <a:pt x="869" y="10519"/>
                    <a:pt x="548" y="10519"/>
                  </a:cubicBezTo>
                  <a:cubicBezTo>
                    <a:pt x="416" y="10519"/>
                    <a:pt x="305" y="10551"/>
                    <a:pt x="243" y="10639"/>
                  </a:cubicBezTo>
                  <a:cubicBezTo>
                    <a:pt x="0" y="10943"/>
                    <a:pt x="1246" y="11612"/>
                    <a:pt x="1246" y="11612"/>
                  </a:cubicBezTo>
                  <a:cubicBezTo>
                    <a:pt x="1246" y="11612"/>
                    <a:pt x="1477" y="11843"/>
                    <a:pt x="1818" y="11843"/>
                  </a:cubicBezTo>
                  <a:cubicBezTo>
                    <a:pt x="1940" y="11843"/>
                    <a:pt x="2075" y="11814"/>
                    <a:pt x="2219" y="11734"/>
                  </a:cubicBezTo>
                  <a:cubicBezTo>
                    <a:pt x="2687" y="11474"/>
                    <a:pt x="3155" y="11258"/>
                    <a:pt x="3319" y="11258"/>
                  </a:cubicBezTo>
                  <a:cubicBezTo>
                    <a:pt x="3346" y="11258"/>
                    <a:pt x="3365" y="11264"/>
                    <a:pt x="3374" y="11278"/>
                  </a:cubicBezTo>
                  <a:cubicBezTo>
                    <a:pt x="3496" y="11338"/>
                    <a:pt x="3952" y="11460"/>
                    <a:pt x="3952" y="11460"/>
                  </a:cubicBezTo>
                  <a:lnTo>
                    <a:pt x="4225" y="11612"/>
                  </a:lnTo>
                  <a:lnTo>
                    <a:pt x="3891" y="12038"/>
                  </a:lnTo>
                  <a:cubicBezTo>
                    <a:pt x="3891" y="12038"/>
                    <a:pt x="2736" y="12615"/>
                    <a:pt x="2614" y="12797"/>
                  </a:cubicBezTo>
                  <a:cubicBezTo>
                    <a:pt x="2523" y="12980"/>
                    <a:pt x="3283" y="13557"/>
                    <a:pt x="3344" y="13618"/>
                  </a:cubicBezTo>
                  <a:cubicBezTo>
                    <a:pt x="3435" y="13709"/>
                    <a:pt x="3921" y="13922"/>
                    <a:pt x="3982" y="14013"/>
                  </a:cubicBezTo>
                  <a:cubicBezTo>
                    <a:pt x="4058" y="14039"/>
                    <a:pt x="4177" y="14149"/>
                    <a:pt x="4232" y="14149"/>
                  </a:cubicBezTo>
                  <a:cubicBezTo>
                    <a:pt x="4242" y="14149"/>
                    <a:pt x="4251" y="14145"/>
                    <a:pt x="4256" y="14135"/>
                  </a:cubicBezTo>
                  <a:cubicBezTo>
                    <a:pt x="4286" y="14044"/>
                    <a:pt x="4225" y="13922"/>
                    <a:pt x="4256" y="13892"/>
                  </a:cubicBezTo>
                  <a:cubicBezTo>
                    <a:pt x="4286" y="13892"/>
                    <a:pt x="5319" y="13193"/>
                    <a:pt x="5745" y="12797"/>
                  </a:cubicBezTo>
                  <a:cubicBezTo>
                    <a:pt x="5745" y="12797"/>
                    <a:pt x="6049" y="13253"/>
                    <a:pt x="6110" y="13314"/>
                  </a:cubicBezTo>
                  <a:cubicBezTo>
                    <a:pt x="6110" y="13314"/>
                    <a:pt x="5958" y="13922"/>
                    <a:pt x="5715" y="14135"/>
                  </a:cubicBezTo>
                  <a:cubicBezTo>
                    <a:pt x="5289" y="14469"/>
                    <a:pt x="4833" y="14439"/>
                    <a:pt x="4712" y="14621"/>
                  </a:cubicBezTo>
                  <a:cubicBezTo>
                    <a:pt x="4590" y="14773"/>
                    <a:pt x="4712" y="14804"/>
                    <a:pt x="4894" y="14956"/>
                  </a:cubicBezTo>
                  <a:cubicBezTo>
                    <a:pt x="5107" y="15108"/>
                    <a:pt x="5563" y="15442"/>
                    <a:pt x="5563" y="15442"/>
                  </a:cubicBezTo>
                  <a:lnTo>
                    <a:pt x="5927" y="15776"/>
                  </a:lnTo>
                  <a:cubicBezTo>
                    <a:pt x="5927" y="15776"/>
                    <a:pt x="5960" y="15781"/>
                    <a:pt x="6013" y="15781"/>
                  </a:cubicBezTo>
                  <a:cubicBezTo>
                    <a:pt x="6146" y="15781"/>
                    <a:pt x="6409" y="15750"/>
                    <a:pt x="6626" y="15533"/>
                  </a:cubicBezTo>
                  <a:cubicBezTo>
                    <a:pt x="6930" y="15229"/>
                    <a:pt x="7234" y="15108"/>
                    <a:pt x="7569" y="15016"/>
                  </a:cubicBezTo>
                  <a:cubicBezTo>
                    <a:pt x="7903" y="14956"/>
                    <a:pt x="8025" y="14956"/>
                    <a:pt x="8025" y="14956"/>
                  </a:cubicBezTo>
                  <a:cubicBezTo>
                    <a:pt x="8025" y="14956"/>
                    <a:pt x="8207" y="15138"/>
                    <a:pt x="8207" y="15229"/>
                  </a:cubicBezTo>
                  <a:cubicBezTo>
                    <a:pt x="8207" y="15290"/>
                    <a:pt x="8085" y="15746"/>
                    <a:pt x="8085" y="15746"/>
                  </a:cubicBezTo>
                  <a:cubicBezTo>
                    <a:pt x="8085" y="15746"/>
                    <a:pt x="7903" y="16293"/>
                    <a:pt x="7569" y="16536"/>
                  </a:cubicBezTo>
                  <a:cubicBezTo>
                    <a:pt x="7569" y="16536"/>
                    <a:pt x="7295" y="16627"/>
                    <a:pt x="7417" y="16901"/>
                  </a:cubicBezTo>
                  <a:cubicBezTo>
                    <a:pt x="7538" y="17144"/>
                    <a:pt x="8237" y="17691"/>
                    <a:pt x="8329" y="17722"/>
                  </a:cubicBezTo>
                  <a:cubicBezTo>
                    <a:pt x="8352" y="17744"/>
                    <a:pt x="8495" y="17905"/>
                    <a:pt x="8630" y="17905"/>
                  </a:cubicBezTo>
                  <a:cubicBezTo>
                    <a:pt x="8674" y="17905"/>
                    <a:pt x="8717" y="17888"/>
                    <a:pt x="8754" y="17843"/>
                  </a:cubicBezTo>
                  <a:cubicBezTo>
                    <a:pt x="8906" y="17661"/>
                    <a:pt x="8785" y="17600"/>
                    <a:pt x="8906" y="17418"/>
                  </a:cubicBezTo>
                  <a:cubicBezTo>
                    <a:pt x="8997" y="17235"/>
                    <a:pt x="9575" y="16232"/>
                    <a:pt x="9605" y="16141"/>
                  </a:cubicBezTo>
                  <a:cubicBezTo>
                    <a:pt x="9605" y="16141"/>
                    <a:pt x="9848" y="16445"/>
                    <a:pt x="9909" y="16536"/>
                  </a:cubicBezTo>
                  <a:cubicBezTo>
                    <a:pt x="10122" y="16810"/>
                    <a:pt x="11186" y="20305"/>
                    <a:pt x="11733" y="20883"/>
                  </a:cubicBezTo>
                  <a:cubicBezTo>
                    <a:pt x="11733" y="20883"/>
                    <a:pt x="12128" y="21308"/>
                    <a:pt x="12189" y="21369"/>
                  </a:cubicBezTo>
                  <a:cubicBezTo>
                    <a:pt x="12276" y="21457"/>
                    <a:pt x="13991" y="23171"/>
                    <a:pt x="14288" y="23171"/>
                  </a:cubicBezTo>
                  <a:cubicBezTo>
                    <a:pt x="14300" y="23171"/>
                    <a:pt x="14309" y="23168"/>
                    <a:pt x="14317" y="23162"/>
                  </a:cubicBezTo>
                  <a:cubicBezTo>
                    <a:pt x="14560" y="23010"/>
                    <a:pt x="14377" y="22554"/>
                    <a:pt x="13982" y="22129"/>
                  </a:cubicBezTo>
                  <a:cubicBezTo>
                    <a:pt x="13617" y="21734"/>
                    <a:pt x="13040" y="20943"/>
                    <a:pt x="13010" y="20670"/>
                  </a:cubicBezTo>
                  <a:cubicBezTo>
                    <a:pt x="12949" y="20548"/>
                    <a:pt x="12918" y="20305"/>
                    <a:pt x="12918" y="20305"/>
                  </a:cubicBezTo>
                  <a:lnTo>
                    <a:pt x="12584" y="18998"/>
                  </a:lnTo>
                  <a:cubicBezTo>
                    <a:pt x="12584" y="18998"/>
                    <a:pt x="12098" y="16019"/>
                    <a:pt x="12189" y="15077"/>
                  </a:cubicBezTo>
                  <a:cubicBezTo>
                    <a:pt x="12189" y="15077"/>
                    <a:pt x="12250" y="13253"/>
                    <a:pt x="12158" y="12919"/>
                  </a:cubicBezTo>
                  <a:cubicBezTo>
                    <a:pt x="12098" y="12554"/>
                    <a:pt x="12128" y="11886"/>
                    <a:pt x="11368" y="10883"/>
                  </a:cubicBezTo>
                  <a:lnTo>
                    <a:pt x="11277" y="10791"/>
                  </a:lnTo>
                  <a:cubicBezTo>
                    <a:pt x="11277" y="10791"/>
                    <a:pt x="10152" y="9515"/>
                    <a:pt x="8967" y="8937"/>
                  </a:cubicBezTo>
                  <a:cubicBezTo>
                    <a:pt x="8146" y="8542"/>
                    <a:pt x="7447" y="8269"/>
                    <a:pt x="6262" y="8025"/>
                  </a:cubicBezTo>
                  <a:cubicBezTo>
                    <a:pt x="6262" y="8025"/>
                    <a:pt x="6019" y="7873"/>
                    <a:pt x="5958" y="7721"/>
                  </a:cubicBezTo>
                  <a:cubicBezTo>
                    <a:pt x="5927" y="7569"/>
                    <a:pt x="5623" y="6475"/>
                    <a:pt x="5927" y="5381"/>
                  </a:cubicBezTo>
                  <a:cubicBezTo>
                    <a:pt x="6231" y="4287"/>
                    <a:pt x="6778" y="3101"/>
                    <a:pt x="7933" y="2189"/>
                  </a:cubicBezTo>
                  <a:cubicBezTo>
                    <a:pt x="7842" y="2037"/>
                    <a:pt x="8025" y="1885"/>
                    <a:pt x="8420" y="1825"/>
                  </a:cubicBezTo>
                  <a:cubicBezTo>
                    <a:pt x="8455" y="1815"/>
                    <a:pt x="8497" y="1810"/>
                    <a:pt x="8545" y="1810"/>
                  </a:cubicBezTo>
                  <a:cubicBezTo>
                    <a:pt x="8790" y="1810"/>
                    <a:pt x="9184" y="1940"/>
                    <a:pt x="9514" y="2220"/>
                  </a:cubicBezTo>
                  <a:cubicBezTo>
                    <a:pt x="9660" y="2366"/>
                    <a:pt x="9801" y="2409"/>
                    <a:pt x="9918" y="2409"/>
                  </a:cubicBezTo>
                  <a:cubicBezTo>
                    <a:pt x="10093" y="2409"/>
                    <a:pt x="10213" y="2311"/>
                    <a:pt x="10213" y="2311"/>
                  </a:cubicBezTo>
                  <a:cubicBezTo>
                    <a:pt x="10213" y="2311"/>
                    <a:pt x="10310" y="2350"/>
                    <a:pt x="10412" y="2350"/>
                  </a:cubicBezTo>
                  <a:cubicBezTo>
                    <a:pt x="10437" y="2350"/>
                    <a:pt x="10462" y="2347"/>
                    <a:pt x="10487" y="2341"/>
                  </a:cubicBezTo>
                  <a:cubicBezTo>
                    <a:pt x="10608" y="2311"/>
                    <a:pt x="10821" y="2098"/>
                    <a:pt x="10730" y="1764"/>
                  </a:cubicBezTo>
                  <a:cubicBezTo>
                    <a:pt x="10618" y="1427"/>
                    <a:pt x="10142" y="1"/>
                    <a:pt x="91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4801275" y="3076325"/>
              <a:ext cx="803975" cy="570700"/>
            </a:xfrm>
            <a:custGeom>
              <a:avLst/>
              <a:gdLst/>
              <a:ahLst/>
              <a:cxnLst/>
              <a:rect l="l" t="t" r="r" b="b"/>
              <a:pathLst>
                <a:path w="32159" h="22828" extrusionOk="0">
                  <a:moveTo>
                    <a:pt x="28876" y="10061"/>
                  </a:moveTo>
                  <a:cubicBezTo>
                    <a:pt x="28998" y="10365"/>
                    <a:pt x="28907" y="11095"/>
                    <a:pt x="28542" y="11672"/>
                  </a:cubicBezTo>
                  <a:cubicBezTo>
                    <a:pt x="28147" y="12280"/>
                    <a:pt x="28572" y="12675"/>
                    <a:pt x="28572" y="12675"/>
                  </a:cubicBezTo>
                  <a:cubicBezTo>
                    <a:pt x="28572" y="12675"/>
                    <a:pt x="28511" y="12919"/>
                    <a:pt x="28572" y="13071"/>
                  </a:cubicBezTo>
                  <a:cubicBezTo>
                    <a:pt x="28663" y="13192"/>
                    <a:pt x="28967" y="13526"/>
                    <a:pt x="29454" y="13253"/>
                  </a:cubicBezTo>
                  <a:cubicBezTo>
                    <a:pt x="29940" y="12979"/>
                    <a:pt x="32159" y="11915"/>
                    <a:pt x="31551" y="10244"/>
                  </a:cubicBezTo>
                  <a:cubicBezTo>
                    <a:pt x="30913" y="8572"/>
                    <a:pt x="29910" y="7903"/>
                    <a:pt x="28755" y="7143"/>
                  </a:cubicBezTo>
                  <a:cubicBezTo>
                    <a:pt x="27630" y="6384"/>
                    <a:pt x="22767" y="3861"/>
                    <a:pt x="18207" y="4985"/>
                  </a:cubicBezTo>
                  <a:cubicBezTo>
                    <a:pt x="18207" y="4985"/>
                    <a:pt x="16900" y="4317"/>
                    <a:pt x="16383" y="4256"/>
                  </a:cubicBezTo>
                  <a:lnTo>
                    <a:pt x="15228" y="2736"/>
                  </a:lnTo>
                  <a:cubicBezTo>
                    <a:pt x="15228" y="2736"/>
                    <a:pt x="14985" y="2341"/>
                    <a:pt x="14985" y="2037"/>
                  </a:cubicBezTo>
                  <a:cubicBezTo>
                    <a:pt x="15016" y="1733"/>
                    <a:pt x="15350" y="487"/>
                    <a:pt x="14894" y="274"/>
                  </a:cubicBezTo>
                  <a:cubicBezTo>
                    <a:pt x="14438" y="0"/>
                    <a:pt x="13709" y="1885"/>
                    <a:pt x="13709" y="1885"/>
                  </a:cubicBezTo>
                  <a:cubicBezTo>
                    <a:pt x="13709" y="1885"/>
                    <a:pt x="13192" y="2584"/>
                    <a:pt x="13769" y="3253"/>
                  </a:cubicBezTo>
                  <a:cubicBezTo>
                    <a:pt x="14317" y="3982"/>
                    <a:pt x="14712" y="4681"/>
                    <a:pt x="14621" y="4833"/>
                  </a:cubicBezTo>
                  <a:cubicBezTo>
                    <a:pt x="14560" y="4985"/>
                    <a:pt x="14469" y="5654"/>
                    <a:pt x="14469" y="5654"/>
                  </a:cubicBezTo>
                  <a:lnTo>
                    <a:pt x="14317" y="6080"/>
                  </a:lnTo>
                  <a:lnTo>
                    <a:pt x="13678" y="5654"/>
                  </a:lnTo>
                  <a:cubicBezTo>
                    <a:pt x="13678" y="5654"/>
                    <a:pt x="12645" y="4134"/>
                    <a:pt x="12341" y="4073"/>
                  </a:cubicBezTo>
                  <a:cubicBezTo>
                    <a:pt x="12037" y="3952"/>
                    <a:pt x="11399" y="5137"/>
                    <a:pt x="11338" y="5228"/>
                  </a:cubicBezTo>
                  <a:cubicBezTo>
                    <a:pt x="11247" y="5350"/>
                    <a:pt x="11034" y="6110"/>
                    <a:pt x="10943" y="6201"/>
                  </a:cubicBezTo>
                  <a:cubicBezTo>
                    <a:pt x="10882" y="6262"/>
                    <a:pt x="10760" y="6566"/>
                    <a:pt x="10821" y="6566"/>
                  </a:cubicBezTo>
                  <a:cubicBezTo>
                    <a:pt x="10943" y="6566"/>
                    <a:pt x="11125" y="6505"/>
                    <a:pt x="11125" y="6535"/>
                  </a:cubicBezTo>
                  <a:cubicBezTo>
                    <a:pt x="11186" y="6566"/>
                    <a:pt x="12310" y="7903"/>
                    <a:pt x="13010" y="8390"/>
                  </a:cubicBezTo>
                  <a:cubicBezTo>
                    <a:pt x="13010" y="8390"/>
                    <a:pt x="12432" y="8937"/>
                    <a:pt x="12341" y="9028"/>
                  </a:cubicBezTo>
                  <a:cubicBezTo>
                    <a:pt x="12341" y="9028"/>
                    <a:pt x="11490" y="8937"/>
                    <a:pt x="11155" y="8633"/>
                  </a:cubicBezTo>
                  <a:cubicBezTo>
                    <a:pt x="10608" y="8086"/>
                    <a:pt x="10548" y="7478"/>
                    <a:pt x="10274" y="7326"/>
                  </a:cubicBezTo>
                  <a:cubicBezTo>
                    <a:pt x="10031" y="7204"/>
                    <a:pt x="9970" y="7356"/>
                    <a:pt x="9818" y="7630"/>
                  </a:cubicBezTo>
                  <a:cubicBezTo>
                    <a:pt x="9605" y="7934"/>
                    <a:pt x="9240" y="8633"/>
                    <a:pt x="9240" y="8633"/>
                  </a:cubicBezTo>
                  <a:lnTo>
                    <a:pt x="8815" y="9241"/>
                  </a:lnTo>
                  <a:cubicBezTo>
                    <a:pt x="8815" y="9241"/>
                    <a:pt x="8845" y="9757"/>
                    <a:pt x="9332" y="10153"/>
                  </a:cubicBezTo>
                  <a:cubicBezTo>
                    <a:pt x="9848" y="10517"/>
                    <a:pt x="10061" y="10943"/>
                    <a:pt x="10244" y="11399"/>
                  </a:cubicBezTo>
                  <a:cubicBezTo>
                    <a:pt x="10456" y="11855"/>
                    <a:pt x="10487" y="12007"/>
                    <a:pt x="10487" y="12007"/>
                  </a:cubicBezTo>
                  <a:cubicBezTo>
                    <a:pt x="10487" y="12007"/>
                    <a:pt x="10244" y="12311"/>
                    <a:pt x="10152" y="12341"/>
                  </a:cubicBezTo>
                  <a:cubicBezTo>
                    <a:pt x="10031" y="12371"/>
                    <a:pt x="9392" y="12280"/>
                    <a:pt x="9392" y="12280"/>
                  </a:cubicBezTo>
                  <a:cubicBezTo>
                    <a:pt x="9392" y="12280"/>
                    <a:pt x="8572" y="12067"/>
                    <a:pt x="8177" y="11672"/>
                  </a:cubicBezTo>
                  <a:cubicBezTo>
                    <a:pt x="8177" y="11672"/>
                    <a:pt x="8025" y="11277"/>
                    <a:pt x="7690" y="11520"/>
                  </a:cubicBezTo>
                  <a:cubicBezTo>
                    <a:pt x="7295" y="11733"/>
                    <a:pt x="6718" y="12888"/>
                    <a:pt x="6687" y="12949"/>
                  </a:cubicBezTo>
                  <a:cubicBezTo>
                    <a:pt x="6657" y="13040"/>
                    <a:pt x="6292" y="13405"/>
                    <a:pt x="6596" y="13557"/>
                  </a:cubicBezTo>
                  <a:cubicBezTo>
                    <a:pt x="6930" y="13739"/>
                    <a:pt x="6930" y="13587"/>
                    <a:pt x="7234" y="13709"/>
                  </a:cubicBezTo>
                  <a:cubicBezTo>
                    <a:pt x="7538" y="13830"/>
                    <a:pt x="9058" y="14438"/>
                    <a:pt x="9149" y="14469"/>
                  </a:cubicBezTo>
                  <a:cubicBezTo>
                    <a:pt x="9149" y="14469"/>
                    <a:pt x="8785" y="14803"/>
                    <a:pt x="8663" y="14955"/>
                  </a:cubicBezTo>
                  <a:cubicBezTo>
                    <a:pt x="8329" y="15259"/>
                    <a:pt x="3648" y="17508"/>
                    <a:pt x="2979" y="18420"/>
                  </a:cubicBezTo>
                  <a:cubicBezTo>
                    <a:pt x="2979" y="18420"/>
                    <a:pt x="2432" y="19028"/>
                    <a:pt x="2371" y="19150"/>
                  </a:cubicBezTo>
                  <a:cubicBezTo>
                    <a:pt x="2280" y="19271"/>
                    <a:pt x="0" y="22220"/>
                    <a:pt x="274" y="22524"/>
                  </a:cubicBezTo>
                  <a:cubicBezTo>
                    <a:pt x="517" y="22828"/>
                    <a:pt x="1094" y="22493"/>
                    <a:pt x="1642" y="21855"/>
                  </a:cubicBezTo>
                  <a:cubicBezTo>
                    <a:pt x="2158" y="21186"/>
                    <a:pt x="3070" y="20274"/>
                    <a:pt x="3526" y="20122"/>
                  </a:cubicBezTo>
                  <a:cubicBezTo>
                    <a:pt x="3678" y="20092"/>
                    <a:pt x="3982" y="19940"/>
                    <a:pt x="3982" y="19940"/>
                  </a:cubicBezTo>
                  <a:lnTo>
                    <a:pt x="5775" y="19180"/>
                  </a:lnTo>
                  <a:cubicBezTo>
                    <a:pt x="5775" y="19180"/>
                    <a:pt x="9848" y="17934"/>
                    <a:pt x="11216" y="17812"/>
                  </a:cubicBezTo>
                  <a:cubicBezTo>
                    <a:pt x="11216" y="17812"/>
                    <a:pt x="13800" y="17478"/>
                    <a:pt x="14256" y="17326"/>
                  </a:cubicBezTo>
                  <a:cubicBezTo>
                    <a:pt x="14712" y="17144"/>
                    <a:pt x="15684" y="17083"/>
                    <a:pt x="16900" y="15806"/>
                  </a:cubicBezTo>
                  <a:lnTo>
                    <a:pt x="17022" y="15654"/>
                  </a:lnTo>
                  <a:cubicBezTo>
                    <a:pt x="17022" y="15654"/>
                    <a:pt x="18572" y="13800"/>
                    <a:pt x="19149" y="12037"/>
                  </a:cubicBezTo>
                  <a:cubicBezTo>
                    <a:pt x="19575" y="10760"/>
                    <a:pt x="19788" y="9757"/>
                    <a:pt x="19909" y="8055"/>
                  </a:cubicBezTo>
                  <a:cubicBezTo>
                    <a:pt x="19909" y="8055"/>
                    <a:pt x="20061" y="7660"/>
                    <a:pt x="20244" y="7569"/>
                  </a:cubicBezTo>
                  <a:cubicBezTo>
                    <a:pt x="20426" y="7447"/>
                    <a:pt x="21946" y="6839"/>
                    <a:pt x="23557" y="7022"/>
                  </a:cubicBezTo>
                  <a:cubicBezTo>
                    <a:pt x="25168" y="7204"/>
                    <a:pt x="26900" y="7751"/>
                    <a:pt x="28420" y="9241"/>
                  </a:cubicBezTo>
                  <a:cubicBezTo>
                    <a:pt x="28451" y="9332"/>
                    <a:pt x="28633" y="9575"/>
                    <a:pt x="28876" y="100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5245050" y="4767825"/>
              <a:ext cx="1287275" cy="914175"/>
            </a:xfrm>
            <a:custGeom>
              <a:avLst/>
              <a:gdLst/>
              <a:ahLst/>
              <a:cxnLst/>
              <a:rect l="l" t="t" r="r" b="b"/>
              <a:pathLst>
                <a:path w="51491" h="36567" extrusionOk="0">
                  <a:moveTo>
                    <a:pt x="46232" y="16050"/>
                  </a:moveTo>
                  <a:cubicBezTo>
                    <a:pt x="46415" y="16506"/>
                    <a:pt x="46263" y="17661"/>
                    <a:pt x="45655" y="18633"/>
                  </a:cubicBezTo>
                  <a:cubicBezTo>
                    <a:pt x="45047" y="19576"/>
                    <a:pt x="45746" y="20305"/>
                    <a:pt x="45746" y="20305"/>
                  </a:cubicBezTo>
                  <a:cubicBezTo>
                    <a:pt x="45746" y="20305"/>
                    <a:pt x="45624" y="20670"/>
                    <a:pt x="45776" y="20913"/>
                  </a:cubicBezTo>
                  <a:cubicBezTo>
                    <a:pt x="45898" y="21126"/>
                    <a:pt x="46384" y="21582"/>
                    <a:pt x="47174" y="21217"/>
                  </a:cubicBezTo>
                  <a:cubicBezTo>
                    <a:pt x="47995" y="20792"/>
                    <a:pt x="51491" y="19089"/>
                    <a:pt x="50518" y="16415"/>
                  </a:cubicBezTo>
                  <a:cubicBezTo>
                    <a:pt x="49576" y="13770"/>
                    <a:pt x="47934" y="12646"/>
                    <a:pt x="46080" y="11430"/>
                  </a:cubicBezTo>
                  <a:cubicBezTo>
                    <a:pt x="44226" y="10214"/>
                    <a:pt x="36475" y="6232"/>
                    <a:pt x="29180" y="7995"/>
                  </a:cubicBezTo>
                  <a:cubicBezTo>
                    <a:pt x="29180" y="7995"/>
                    <a:pt x="27113" y="6962"/>
                    <a:pt x="26293" y="6840"/>
                  </a:cubicBezTo>
                  <a:lnTo>
                    <a:pt x="24469" y="4408"/>
                  </a:lnTo>
                  <a:cubicBezTo>
                    <a:pt x="24469" y="4408"/>
                    <a:pt x="24013" y="3800"/>
                    <a:pt x="24043" y="3314"/>
                  </a:cubicBezTo>
                  <a:cubicBezTo>
                    <a:pt x="24074" y="2828"/>
                    <a:pt x="24651" y="852"/>
                    <a:pt x="23922" y="427"/>
                  </a:cubicBezTo>
                  <a:cubicBezTo>
                    <a:pt x="23223" y="1"/>
                    <a:pt x="22037" y="3041"/>
                    <a:pt x="22037" y="3041"/>
                  </a:cubicBezTo>
                  <a:cubicBezTo>
                    <a:pt x="22037" y="3041"/>
                    <a:pt x="21186" y="4104"/>
                    <a:pt x="22098" y="5259"/>
                  </a:cubicBezTo>
                  <a:cubicBezTo>
                    <a:pt x="22979" y="6384"/>
                    <a:pt x="23679" y="7539"/>
                    <a:pt x="23527" y="7752"/>
                  </a:cubicBezTo>
                  <a:cubicBezTo>
                    <a:pt x="23375" y="7995"/>
                    <a:pt x="23283" y="9089"/>
                    <a:pt x="23283" y="9089"/>
                  </a:cubicBezTo>
                  <a:lnTo>
                    <a:pt x="23071" y="9728"/>
                  </a:lnTo>
                  <a:lnTo>
                    <a:pt x="22037" y="9089"/>
                  </a:lnTo>
                  <a:cubicBezTo>
                    <a:pt x="22037" y="9089"/>
                    <a:pt x="20396" y="6688"/>
                    <a:pt x="19940" y="6506"/>
                  </a:cubicBezTo>
                  <a:cubicBezTo>
                    <a:pt x="19484" y="6354"/>
                    <a:pt x="18450" y="8208"/>
                    <a:pt x="18299" y="8390"/>
                  </a:cubicBezTo>
                  <a:cubicBezTo>
                    <a:pt x="18147" y="8603"/>
                    <a:pt x="17812" y="9758"/>
                    <a:pt x="17691" y="9971"/>
                  </a:cubicBezTo>
                  <a:cubicBezTo>
                    <a:pt x="17599" y="10123"/>
                    <a:pt x="17387" y="10579"/>
                    <a:pt x="17539" y="10609"/>
                  </a:cubicBezTo>
                  <a:cubicBezTo>
                    <a:pt x="17691" y="10639"/>
                    <a:pt x="17995" y="10487"/>
                    <a:pt x="18055" y="10518"/>
                  </a:cubicBezTo>
                  <a:cubicBezTo>
                    <a:pt x="18086" y="10579"/>
                    <a:pt x="19940" y="12737"/>
                    <a:pt x="21004" y="13527"/>
                  </a:cubicBezTo>
                  <a:cubicBezTo>
                    <a:pt x="21004" y="13527"/>
                    <a:pt x="20092" y="14408"/>
                    <a:pt x="19940" y="14591"/>
                  </a:cubicBezTo>
                  <a:cubicBezTo>
                    <a:pt x="19940" y="14591"/>
                    <a:pt x="18542" y="14439"/>
                    <a:pt x="18055" y="13953"/>
                  </a:cubicBezTo>
                  <a:cubicBezTo>
                    <a:pt x="17143" y="13071"/>
                    <a:pt x="17083" y="12129"/>
                    <a:pt x="16596" y="11855"/>
                  </a:cubicBezTo>
                  <a:cubicBezTo>
                    <a:pt x="16262" y="11673"/>
                    <a:pt x="16140" y="11886"/>
                    <a:pt x="15836" y="12342"/>
                  </a:cubicBezTo>
                  <a:cubicBezTo>
                    <a:pt x="15563" y="12798"/>
                    <a:pt x="14925" y="13953"/>
                    <a:pt x="14925" y="13953"/>
                  </a:cubicBezTo>
                  <a:lnTo>
                    <a:pt x="14256" y="14925"/>
                  </a:lnTo>
                  <a:cubicBezTo>
                    <a:pt x="14256" y="14925"/>
                    <a:pt x="14286" y="15776"/>
                    <a:pt x="15077" y="16384"/>
                  </a:cubicBezTo>
                  <a:cubicBezTo>
                    <a:pt x="15867" y="16992"/>
                    <a:pt x="16262" y="17630"/>
                    <a:pt x="16536" y="18360"/>
                  </a:cubicBezTo>
                  <a:cubicBezTo>
                    <a:pt x="16840" y="19089"/>
                    <a:pt x="16870" y="19302"/>
                    <a:pt x="16870" y="19302"/>
                  </a:cubicBezTo>
                  <a:cubicBezTo>
                    <a:pt x="16870" y="19302"/>
                    <a:pt x="16536" y="19789"/>
                    <a:pt x="16292" y="19880"/>
                  </a:cubicBezTo>
                  <a:cubicBezTo>
                    <a:pt x="16080" y="19940"/>
                    <a:pt x="15077" y="19758"/>
                    <a:pt x="15077" y="19758"/>
                  </a:cubicBezTo>
                  <a:cubicBezTo>
                    <a:pt x="15077" y="19758"/>
                    <a:pt x="13800" y="19485"/>
                    <a:pt x="13101" y="18785"/>
                  </a:cubicBezTo>
                  <a:cubicBezTo>
                    <a:pt x="13101" y="18785"/>
                    <a:pt x="12888" y="18178"/>
                    <a:pt x="12311" y="18512"/>
                  </a:cubicBezTo>
                  <a:cubicBezTo>
                    <a:pt x="11733" y="18846"/>
                    <a:pt x="10791" y="20670"/>
                    <a:pt x="10700" y="20822"/>
                  </a:cubicBezTo>
                  <a:cubicBezTo>
                    <a:pt x="10639" y="20944"/>
                    <a:pt x="10122" y="21551"/>
                    <a:pt x="10608" y="21825"/>
                  </a:cubicBezTo>
                  <a:cubicBezTo>
                    <a:pt x="11064" y="22068"/>
                    <a:pt x="11095" y="21855"/>
                    <a:pt x="11551" y="22038"/>
                  </a:cubicBezTo>
                  <a:cubicBezTo>
                    <a:pt x="12007" y="22220"/>
                    <a:pt x="14438" y="23223"/>
                    <a:pt x="14651" y="23254"/>
                  </a:cubicBezTo>
                  <a:lnTo>
                    <a:pt x="13861" y="24044"/>
                  </a:lnTo>
                  <a:cubicBezTo>
                    <a:pt x="13344" y="24561"/>
                    <a:pt x="5806" y="28117"/>
                    <a:pt x="4712" y="29606"/>
                  </a:cubicBezTo>
                  <a:cubicBezTo>
                    <a:pt x="4712" y="29606"/>
                    <a:pt x="3861" y="30579"/>
                    <a:pt x="3769" y="30731"/>
                  </a:cubicBezTo>
                  <a:cubicBezTo>
                    <a:pt x="3648" y="30883"/>
                    <a:pt x="0" y="35685"/>
                    <a:pt x="456" y="36141"/>
                  </a:cubicBezTo>
                  <a:cubicBezTo>
                    <a:pt x="912" y="36567"/>
                    <a:pt x="1763" y="36050"/>
                    <a:pt x="2645" y="35047"/>
                  </a:cubicBezTo>
                  <a:cubicBezTo>
                    <a:pt x="3526" y="33983"/>
                    <a:pt x="4955" y="32524"/>
                    <a:pt x="5654" y="32311"/>
                  </a:cubicBezTo>
                  <a:cubicBezTo>
                    <a:pt x="5927" y="32220"/>
                    <a:pt x="6383" y="32008"/>
                    <a:pt x="6383" y="32008"/>
                  </a:cubicBezTo>
                  <a:lnTo>
                    <a:pt x="9271" y="30792"/>
                  </a:lnTo>
                  <a:cubicBezTo>
                    <a:pt x="9271" y="30792"/>
                    <a:pt x="15806" y="28755"/>
                    <a:pt x="17964" y="28603"/>
                  </a:cubicBezTo>
                  <a:cubicBezTo>
                    <a:pt x="17964" y="28603"/>
                    <a:pt x="22098" y="28086"/>
                    <a:pt x="22827" y="27783"/>
                  </a:cubicBezTo>
                  <a:cubicBezTo>
                    <a:pt x="23557" y="27479"/>
                    <a:pt x="25138" y="27387"/>
                    <a:pt x="27083" y="25351"/>
                  </a:cubicBezTo>
                  <a:lnTo>
                    <a:pt x="27296" y="25108"/>
                  </a:lnTo>
                  <a:cubicBezTo>
                    <a:pt x="27296" y="25108"/>
                    <a:pt x="29788" y="22129"/>
                    <a:pt x="30700" y="19333"/>
                  </a:cubicBezTo>
                  <a:cubicBezTo>
                    <a:pt x="31338" y="17296"/>
                    <a:pt x="31764" y="15655"/>
                    <a:pt x="31916" y="12949"/>
                  </a:cubicBezTo>
                  <a:cubicBezTo>
                    <a:pt x="31916" y="12949"/>
                    <a:pt x="32129" y="12311"/>
                    <a:pt x="32463" y="12190"/>
                  </a:cubicBezTo>
                  <a:cubicBezTo>
                    <a:pt x="32828" y="12098"/>
                    <a:pt x="35199" y="11065"/>
                    <a:pt x="37752" y="11369"/>
                  </a:cubicBezTo>
                  <a:cubicBezTo>
                    <a:pt x="40305" y="11673"/>
                    <a:pt x="43101" y="12494"/>
                    <a:pt x="45533" y="14895"/>
                  </a:cubicBezTo>
                  <a:cubicBezTo>
                    <a:pt x="45594" y="14895"/>
                    <a:pt x="45928" y="15229"/>
                    <a:pt x="46232" y="160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4549950" y="744925"/>
              <a:ext cx="730075" cy="620900"/>
            </a:xfrm>
            <a:custGeom>
              <a:avLst/>
              <a:gdLst/>
              <a:ahLst/>
              <a:cxnLst/>
              <a:rect l="l" t="t" r="r" b="b"/>
              <a:pathLst>
                <a:path w="29203" h="24836" extrusionOk="0">
                  <a:moveTo>
                    <a:pt x="867" y="1"/>
                  </a:moveTo>
                  <a:cubicBezTo>
                    <a:pt x="596" y="1"/>
                    <a:pt x="0" y="373"/>
                    <a:pt x="2029" y="4228"/>
                  </a:cubicBezTo>
                  <a:cubicBezTo>
                    <a:pt x="3670" y="7328"/>
                    <a:pt x="5311" y="8818"/>
                    <a:pt x="5950" y="9365"/>
                  </a:cubicBezTo>
                  <a:cubicBezTo>
                    <a:pt x="6071" y="9456"/>
                    <a:pt x="6071" y="9699"/>
                    <a:pt x="5919" y="9760"/>
                  </a:cubicBezTo>
                  <a:cubicBezTo>
                    <a:pt x="5433" y="10064"/>
                    <a:pt x="4704" y="10611"/>
                    <a:pt x="4430" y="10793"/>
                  </a:cubicBezTo>
                  <a:cubicBezTo>
                    <a:pt x="4369" y="10824"/>
                    <a:pt x="4308" y="10945"/>
                    <a:pt x="4308" y="11036"/>
                  </a:cubicBezTo>
                  <a:cubicBezTo>
                    <a:pt x="4400" y="11584"/>
                    <a:pt x="5190" y="13316"/>
                    <a:pt x="5463" y="13863"/>
                  </a:cubicBezTo>
                  <a:cubicBezTo>
                    <a:pt x="5505" y="13966"/>
                    <a:pt x="5602" y="14028"/>
                    <a:pt x="5699" y="14028"/>
                  </a:cubicBezTo>
                  <a:cubicBezTo>
                    <a:pt x="5744" y="14028"/>
                    <a:pt x="5789" y="14014"/>
                    <a:pt x="5828" y="13985"/>
                  </a:cubicBezTo>
                  <a:cubicBezTo>
                    <a:pt x="5950" y="13924"/>
                    <a:pt x="6071" y="13802"/>
                    <a:pt x="6163" y="13681"/>
                  </a:cubicBezTo>
                  <a:cubicBezTo>
                    <a:pt x="6315" y="13468"/>
                    <a:pt x="6315" y="12435"/>
                    <a:pt x="6436" y="12161"/>
                  </a:cubicBezTo>
                  <a:cubicBezTo>
                    <a:pt x="6478" y="12062"/>
                    <a:pt x="6567" y="12016"/>
                    <a:pt x="6655" y="12016"/>
                  </a:cubicBezTo>
                  <a:cubicBezTo>
                    <a:pt x="6757" y="12016"/>
                    <a:pt x="6859" y="12077"/>
                    <a:pt x="6892" y="12191"/>
                  </a:cubicBezTo>
                  <a:cubicBezTo>
                    <a:pt x="7166" y="13043"/>
                    <a:pt x="9020" y="14836"/>
                    <a:pt x="9020" y="14836"/>
                  </a:cubicBezTo>
                  <a:lnTo>
                    <a:pt x="9658" y="15444"/>
                  </a:lnTo>
                  <a:cubicBezTo>
                    <a:pt x="9871" y="15687"/>
                    <a:pt x="10144" y="15778"/>
                    <a:pt x="10266" y="15778"/>
                  </a:cubicBezTo>
                  <a:cubicBezTo>
                    <a:pt x="10357" y="15778"/>
                    <a:pt x="10418" y="15839"/>
                    <a:pt x="10479" y="15930"/>
                  </a:cubicBezTo>
                  <a:cubicBezTo>
                    <a:pt x="10540" y="16112"/>
                    <a:pt x="10722" y="16386"/>
                    <a:pt x="10722" y="16416"/>
                  </a:cubicBezTo>
                  <a:cubicBezTo>
                    <a:pt x="10661" y="16812"/>
                    <a:pt x="10388" y="17085"/>
                    <a:pt x="10388" y="17085"/>
                  </a:cubicBezTo>
                  <a:cubicBezTo>
                    <a:pt x="9932" y="17571"/>
                    <a:pt x="9810" y="18210"/>
                    <a:pt x="9780" y="18301"/>
                  </a:cubicBezTo>
                  <a:cubicBezTo>
                    <a:pt x="9749" y="18331"/>
                    <a:pt x="7682" y="19912"/>
                    <a:pt x="7318" y="20185"/>
                  </a:cubicBezTo>
                  <a:cubicBezTo>
                    <a:pt x="7014" y="20368"/>
                    <a:pt x="6892" y="20672"/>
                    <a:pt x="6862" y="20824"/>
                  </a:cubicBezTo>
                  <a:cubicBezTo>
                    <a:pt x="6831" y="20885"/>
                    <a:pt x="6862" y="20945"/>
                    <a:pt x="6862" y="20976"/>
                  </a:cubicBezTo>
                  <a:lnTo>
                    <a:pt x="7804" y="23529"/>
                  </a:lnTo>
                  <a:cubicBezTo>
                    <a:pt x="7826" y="23618"/>
                    <a:pt x="7914" y="23674"/>
                    <a:pt x="8018" y="23674"/>
                  </a:cubicBezTo>
                  <a:cubicBezTo>
                    <a:pt x="8057" y="23674"/>
                    <a:pt x="8098" y="23667"/>
                    <a:pt x="8138" y="23651"/>
                  </a:cubicBezTo>
                  <a:cubicBezTo>
                    <a:pt x="9263" y="23012"/>
                    <a:pt x="8959" y="21705"/>
                    <a:pt x="8959" y="21492"/>
                  </a:cubicBezTo>
                  <a:cubicBezTo>
                    <a:pt x="8959" y="21249"/>
                    <a:pt x="9020" y="21249"/>
                    <a:pt x="9020" y="21249"/>
                  </a:cubicBezTo>
                  <a:cubicBezTo>
                    <a:pt x="10935" y="20307"/>
                    <a:pt x="12090" y="19365"/>
                    <a:pt x="12333" y="19213"/>
                  </a:cubicBezTo>
                  <a:cubicBezTo>
                    <a:pt x="12485" y="19091"/>
                    <a:pt x="12758" y="18757"/>
                    <a:pt x="12941" y="18544"/>
                  </a:cubicBezTo>
                  <a:cubicBezTo>
                    <a:pt x="12980" y="18485"/>
                    <a:pt x="13046" y="18438"/>
                    <a:pt x="13120" y="18438"/>
                  </a:cubicBezTo>
                  <a:cubicBezTo>
                    <a:pt x="13160" y="18438"/>
                    <a:pt x="13202" y="18452"/>
                    <a:pt x="13245" y="18483"/>
                  </a:cubicBezTo>
                  <a:cubicBezTo>
                    <a:pt x="13518" y="18635"/>
                    <a:pt x="14005" y="18848"/>
                    <a:pt x="14278" y="18970"/>
                  </a:cubicBezTo>
                  <a:cubicBezTo>
                    <a:pt x="14369" y="19000"/>
                    <a:pt x="14461" y="19122"/>
                    <a:pt x="14430" y="19243"/>
                  </a:cubicBezTo>
                  <a:cubicBezTo>
                    <a:pt x="14339" y="19547"/>
                    <a:pt x="14157" y="20125"/>
                    <a:pt x="14217" y="20520"/>
                  </a:cubicBezTo>
                  <a:cubicBezTo>
                    <a:pt x="14312" y="20969"/>
                    <a:pt x="14627" y="21179"/>
                    <a:pt x="15005" y="21179"/>
                  </a:cubicBezTo>
                  <a:cubicBezTo>
                    <a:pt x="15113" y="21179"/>
                    <a:pt x="15227" y="21162"/>
                    <a:pt x="15342" y="21128"/>
                  </a:cubicBezTo>
                  <a:cubicBezTo>
                    <a:pt x="15707" y="21067"/>
                    <a:pt x="15950" y="20125"/>
                    <a:pt x="16011" y="19699"/>
                  </a:cubicBezTo>
                  <a:cubicBezTo>
                    <a:pt x="16041" y="19578"/>
                    <a:pt x="16163" y="19517"/>
                    <a:pt x="16284" y="19517"/>
                  </a:cubicBezTo>
                  <a:lnTo>
                    <a:pt x="16710" y="19517"/>
                  </a:lnTo>
                  <a:cubicBezTo>
                    <a:pt x="16862" y="19547"/>
                    <a:pt x="16983" y="19699"/>
                    <a:pt x="16923" y="19851"/>
                  </a:cubicBezTo>
                  <a:cubicBezTo>
                    <a:pt x="16892" y="20003"/>
                    <a:pt x="16801" y="20216"/>
                    <a:pt x="16862" y="20429"/>
                  </a:cubicBezTo>
                  <a:cubicBezTo>
                    <a:pt x="16884" y="20717"/>
                    <a:pt x="17197" y="20908"/>
                    <a:pt x="17542" y="20908"/>
                  </a:cubicBezTo>
                  <a:cubicBezTo>
                    <a:pt x="17670" y="20908"/>
                    <a:pt x="17802" y="20881"/>
                    <a:pt x="17926" y="20824"/>
                  </a:cubicBezTo>
                  <a:cubicBezTo>
                    <a:pt x="18260" y="20672"/>
                    <a:pt x="18351" y="20125"/>
                    <a:pt x="18351" y="19821"/>
                  </a:cubicBezTo>
                  <a:cubicBezTo>
                    <a:pt x="18351" y="19699"/>
                    <a:pt x="18382" y="19608"/>
                    <a:pt x="18503" y="19578"/>
                  </a:cubicBezTo>
                  <a:cubicBezTo>
                    <a:pt x="18777" y="19517"/>
                    <a:pt x="19385" y="19243"/>
                    <a:pt x="19962" y="19061"/>
                  </a:cubicBezTo>
                  <a:cubicBezTo>
                    <a:pt x="20722" y="18757"/>
                    <a:pt x="21360" y="18666"/>
                    <a:pt x="21360" y="18666"/>
                  </a:cubicBezTo>
                  <a:cubicBezTo>
                    <a:pt x="21758" y="18592"/>
                    <a:pt x="22175" y="18563"/>
                    <a:pt x="22585" y="18563"/>
                  </a:cubicBezTo>
                  <a:cubicBezTo>
                    <a:pt x="23868" y="18563"/>
                    <a:pt x="25081" y="18847"/>
                    <a:pt x="25403" y="18939"/>
                  </a:cubicBezTo>
                  <a:cubicBezTo>
                    <a:pt x="25464" y="18939"/>
                    <a:pt x="25525" y="18970"/>
                    <a:pt x="25555" y="19000"/>
                  </a:cubicBezTo>
                  <a:cubicBezTo>
                    <a:pt x="26285" y="19973"/>
                    <a:pt x="26193" y="22161"/>
                    <a:pt x="26193" y="22161"/>
                  </a:cubicBezTo>
                  <a:cubicBezTo>
                    <a:pt x="26285" y="23772"/>
                    <a:pt x="26649" y="24471"/>
                    <a:pt x="26801" y="24714"/>
                  </a:cubicBezTo>
                  <a:cubicBezTo>
                    <a:pt x="26862" y="24775"/>
                    <a:pt x="26923" y="24836"/>
                    <a:pt x="27014" y="24836"/>
                  </a:cubicBezTo>
                  <a:cubicBezTo>
                    <a:pt x="27470" y="24836"/>
                    <a:pt x="27622" y="24532"/>
                    <a:pt x="27622" y="24532"/>
                  </a:cubicBezTo>
                  <a:cubicBezTo>
                    <a:pt x="27987" y="24167"/>
                    <a:pt x="28139" y="21037"/>
                    <a:pt x="28139" y="21037"/>
                  </a:cubicBezTo>
                  <a:cubicBezTo>
                    <a:pt x="28139" y="20763"/>
                    <a:pt x="28868" y="20064"/>
                    <a:pt x="29020" y="19912"/>
                  </a:cubicBezTo>
                  <a:cubicBezTo>
                    <a:pt x="29172" y="19760"/>
                    <a:pt x="29202" y="19578"/>
                    <a:pt x="29202" y="19365"/>
                  </a:cubicBezTo>
                  <a:cubicBezTo>
                    <a:pt x="29173" y="18516"/>
                    <a:pt x="28525" y="17781"/>
                    <a:pt x="28557" y="17781"/>
                  </a:cubicBezTo>
                  <a:lnTo>
                    <a:pt x="28557" y="17781"/>
                  </a:lnTo>
                  <a:cubicBezTo>
                    <a:pt x="28558" y="17781"/>
                    <a:pt x="28561" y="17782"/>
                    <a:pt x="28564" y="17784"/>
                  </a:cubicBezTo>
                  <a:cubicBezTo>
                    <a:pt x="27470" y="16234"/>
                    <a:pt x="23275" y="15505"/>
                    <a:pt x="22667" y="15383"/>
                  </a:cubicBezTo>
                  <a:cubicBezTo>
                    <a:pt x="22090" y="15292"/>
                    <a:pt x="21391" y="14593"/>
                    <a:pt x="19962" y="13225"/>
                  </a:cubicBezTo>
                  <a:cubicBezTo>
                    <a:pt x="18564" y="11857"/>
                    <a:pt x="16527" y="10976"/>
                    <a:pt x="16072" y="10763"/>
                  </a:cubicBezTo>
                  <a:cubicBezTo>
                    <a:pt x="15646" y="10520"/>
                    <a:pt x="11573" y="9395"/>
                    <a:pt x="11299" y="9304"/>
                  </a:cubicBezTo>
                  <a:lnTo>
                    <a:pt x="11269" y="9304"/>
                  </a:lnTo>
                  <a:cubicBezTo>
                    <a:pt x="3700" y="6082"/>
                    <a:pt x="1694" y="1219"/>
                    <a:pt x="1573" y="945"/>
                  </a:cubicBezTo>
                  <a:lnTo>
                    <a:pt x="1573" y="915"/>
                  </a:lnTo>
                  <a:cubicBezTo>
                    <a:pt x="1542" y="793"/>
                    <a:pt x="1117" y="33"/>
                    <a:pt x="904" y="3"/>
                  </a:cubicBezTo>
                  <a:cubicBezTo>
                    <a:pt x="893" y="1"/>
                    <a:pt x="880" y="1"/>
                    <a:pt x="8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4480600" y="3876425"/>
              <a:ext cx="509150" cy="254400"/>
            </a:xfrm>
            <a:custGeom>
              <a:avLst/>
              <a:gdLst/>
              <a:ahLst/>
              <a:cxnLst/>
              <a:rect l="l" t="t" r="r" b="b"/>
              <a:pathLst>
                <a:path w="20366" h="10176" extrusionOk="0">
                  <a:moveTo>
                    <a:pt x="471" y="1"/>
                  </a:moveTo>
                  <a:cubicBezTo>
                    <a:pt x="466" y="1"/>
                    <a:pt x="460" y="2"/>
                    <a:pt x="456" y="3"/>
                  </a:cubicBezTo>
                  <a:cubicBezTo>
                    <a:pt x="335" y="64"/>
                    <a:pt x="0" y="398"/>
                    <a:pt x="2067" y="1887"/>
                  </a:cubicBezTo>
                  <a:cubicBezTo>
                    <a:pt x="3678" y="3012"/>
                    <a:pt x="4894" y="3346"/>
                    <a:pt x="5350" y="3468"/>
                  </a:cubicBezTo>
                  <a:cubicBezTo>
                    <a:pt x="5411" y="3498"/>
                    <a:pt x="5471" y="3620"/>
                    <a:pt x="5411" y="3711"/>
                  </a:cubicBezTo>
                  <a:cubicBezTo>
                    <a:pt x="5228" y="3954"/>
                    <a:pt x="5016" y="4471"/>
                    <a:pt x="4924" y="4623"/>
                  </a:cubicBezTo>
                  <a:cubicBezTo>
                    <a:pt x="4894" y="4653"/>
                    <a:pt x="4894" y="4714"/>
                    <a:pt x="4924" y="4775"/>
                  </a:cubicBezTo>
                  <a:cubicBezTo>
                    <a:pt x="5107" y="5018"/>
                    <a:pt x="5927" y="5687"/>
                    <a:pt x="6231" y="5900"/>
                  </a:cubicBezTo>
                  <a:cubicBezTo>
                    <a:pt x="6254" y="5933"/>
                    <a:pt x="6284" y="5946"/>
                    <a:pt x="6315" y="5946"/>
                  </a:cubicBezTo>
                  <a:cubicBezTo>
                    <a:pt x="6369" y="5946"/>
                    <a:pt x="6425" y="5908"/>
                    <a:pt x="6444" y="5869"/>
                  </a:cubicBezTo>
                  <a:cubicBezTo>
                    <a:pt x="6474" y="5778"/>
                    <a:pt x="6474" y="5717"/>
                    <a:pt x="6535" y="5626"/>
                  </a:cubicBezTo>
                  <a:cubicBezTo>
                    <a:pt x="6566" y="5474"/>
                    <a:pt x="6292" y="4957"/>
                    <a:pt x="6292" y="4805"/>
                  </a:cubicBezTo>
                  <a:cubicBezTo>
                    <a:pt x="6292" y="4702"/>
                    <a:pt x="6377" y="4655"/>
                    <a:pt x="6460" y="4655"/>
                  </a:cubicBezTo>
                  <a:cubicBezTo>
                    <a:pt x="6499" y="4655"/>
                    <a:pt x="6537" y="4665"/>
                    <a:pt x="6566" y="4684"/>
                  </a:cubicBezTo>
                  <a:cubicBezTo>
                    <a:pt x="6900" y="5079"/>
                    <a:pt x="8298" y="5474"/>
                    <a:pt x="8298" y="5474"/>
                  </a:cubicBezTo>
                  <a:lnTo>
                    <a:pt x="8815" y="5626"/>
                  </a:lnTo>
                  <a:cubicBezTo>
                    <a:pt x="8884" y="5667"/>
                    <a:pt x="8952" y="5684"/>
                    <a:pt x="9012" y="5684"/>
                  </a:cubicBezTo>
                  <a:cubicBezTo>
                    <a:pt x="9086" y="5684"/>
                    <a:pt x="9146" y="5660"/>
                    <a:pt x="9180" y="5626"/>
                  </a:cubicBezTo>
                  <a:cubicBezTo>
                    <a:pt x="9271" y="5626"/>
                    <a:pt x="9301" y="5626"/>
                    <a:pt x="9332" y="5687"/>
                  </a:cubicBezTo>
                  <a:cubicBezTo>
                    <a:pt x="9423" y="5748"/>
                    <a:pt x="9605" y="5839"/>
                    <a:pt x="9605" y="5869"/>
                  </a:cubicBezTo>
                  <a:cubicBezTo>
                    <a:pt x="9666" y="6082"/>
                    <a:pt x="9605" y="6295"/>
                    <a:pt x="9605" y="6295"/>
                  </a:cubicBezTo>
                  <a:cubicBezTo>
                    <a:pt x="9484" y="6629"/>
                    <a:pt x="9605" y="6994"/>
                    <a:pt x="9605" y="7055"/>
                  </a:cubicBezTo>
                  <a:cubicBezTo>
                    <a:pt x="9605" y="7085"/>
                    <a:pt x="8967" y="8423"/>
                    <a:pt x="8845" y="8635"/>
                  </a:cubicBezTo>
                  <a:cubicBezTo>
                    <a:pt x="8724" y="8787"/>
                    <a:pt x="8754" y="8970"/>
                    <a:pt x="8754" y="9061"/>
                  </a:cubicBezTo>
                  <a:cubicBezTo>
                    <a:pt x="8754" y="9091"/>
                    <a:pt x="8754" y="9091"/>
                    <a:pt x="8815" y="9122"/>
                  </a:cubicBezTo>
                  <a:lnTo>
                    <a:pt x="9909" y="10155"/>
                  </a:lnTo>
                  <a:cubicBezTo>
                    <a:pt x="9934" y="10168"/>
                    <a:pt x="9970" y="10175"/>
                    <a:pt x="10005" y="10175"/>
                  </a:cubicBezTo>
                  <a:cubicBezTo>
                    <a:pt x="10055" y="10175"/>
                    <a:pt x="10104" y="10160"/>
                    <a:pt x="10122" y="10125"/>
                  </a:cubicBezTo>
                  <a:cubicBezTo>
                    <a:pt x="10517" y="9517"/>
                    <a:pt x="10061" y="8939"/>
                    <a:pt x="9970" y="8818"/>
                  </a:cubicBezTo>
                  <a:cubicBezTo>
                    <a:pt x="9940" y="8666"/>
                    <a:pt x="9970" y="8666"/>
                    <a:pt x="9970" y="8666"/>
                  </a:cubicBezTo>
                  <a:cubicBezTo>
                    <a:pt x="10730" y="7723"/>
                    <a:pt x="11095" y="6933"/>
                    <a:pt x="11155" y="6812"/>
                  </a:cubicBezTo>
                  <a:cubicBezTo>
                    <a:pt x="11186" y="6751"/>
                    <a:pt x="11277" y="6508"/>
                    <a:pt x="11307" y="6356"/>
                  </a:cubicBezTo>
                  <a:cubicBezTo>
                    <a:pt x="11338" y="6295"/>
                    <a:pt x="11399" y="6234"/>
                    <a:pt x="11459" y="6234"/>
                  </a:cubicBezTo>
                  <a:lnTo>
                    <a:pt x="12098" y="6234"/>
                  </a:lnTo>
                  <a:cubicBezTo>
                    <a:pt x="12189" y="6234"/>
                    <a:pt x="12250" y="6295"/>
                    <a:pt x="12250" y="6356"/>
                  </a:cubicBezTo>
                  <a:cubicBezTo>
                    <a:pt x="12310" y="6538"/>
                    <a:pt x="12341" y="6903"/>
                    <a:pt x="12493" y="7085"/>
                  </a:cubicBezTo>
                  <a:cubicBezTo>
                    <a:pt x="12596" y="7217"/>
                    <a:pt x="12713" y="7272"/>
                    <a:pt x="12834" y="7272"/>
                  </a:cubicBezTo>
                  <a:cubicBezTo>
                    <a:pt x="12963" y="7272"/>
                    <a:pt x="13097" y="7210"/>
                    <a:pt x="13222" y="7116"/>
                  </a:cubicBezTo>
                  <a:cubicBezTo>
                    <a:pt x="13405" y="6964"/>
                    <a:pt x="13283" y="6447"/>
                    <a:pt x="13222" y="6204"/>
                  </a:cubicBezTo>
                  <a:cubicBezTo>
                    <a:pt x="13162" y="6143"/>
                    <a:pt x="13222" y="6052"/>
                    <a:pt x="13283" y="6021"/>
                  </a:cubicBezTo>
                  <a:lnTo>
                    <a:pt x="13526" y="5900"/>
                  </a:lnTo>
                  <a:cubicBezTo>
                    <a:pt x="13537" y="5894"/>
                    <a:pt x="13550" y="5892"/>
                    <a:pt x="13563" y="5892"/>
                  </a:cubicBezTo>
                  <a:cubicBezTo>
                    <a:pt x="13626" y="5892"/>
                    <a:pt x="13709" y="5946"/>
                    <a:pt x="13709" y="6021"/>
                  </a:cubicBezTo>
                  <a:cubicBezTo>
                    <a:pt x="13739" y="6082"/>
                    <a:pt x="13739" y="6234"/>
                    <a:pt x="13830" y="6325"/>
                  </a:cubicBezTo>
                  <a:cubicBezTo>
                    <a:pt x="13869" y="6403"/>
                    <a:pt x="13959" y="6442"/>
                    <a:pt x="14062" y="6442"/>
                  </a:cubicBezTo>
                  <a:cubicBezTo>
                    <a:pt x="14201" y="6442"/>
                    <a:pt x="14364" y="6373"/>
                    <a:pt x="14469" y="6234"/>
                  </a:cubicBezTo>
                  <a:cubicBezTo>
                    <a:pt x="14621" y="6052"/>
                    <a:pt x="14499" y="5748"/>
                    <a:pt x="14438" y="5596"/>
                  </a:cubicBezTo>
                  <a:cubicBezTo>
                    <a:pt x="14438" y="5565"/>
                    <a:pt x="14438" y="5505"/>
                    <a:pt x="14469" y="5444"/>
                  </a:cubicBezTo>
                  <a:cubicBezTo>
                    <a:pt x="14590" y="5353"/>
                    <a:pt x="14833" y="5049"/>
                    <a:pt x="15076" y="4805"/>
                  </a:cubicBezTo>
                  <a:cubicBezTo>
                    <a:pt x="15380" y="4502"/>
                    <a:pt x="15684" y="4289"/>
                    <a:pt x="15684" y="4289"/>
                  </a:cubicBezTo>
                  <a:cubicBezTo>
                    <a:pt x="16414" y="3711"/>
                    <a:pt x="17539" y="3438"/>
                    <a:pt x="17782" y="3407"/>
                  </a:cubicBezTo>
                  <a:lnTo>
                    <a:pt x="17842" y="3407"/>
                  </a:lnTo>
                  <a:cubicBezTo>
                    <a:pt x="18450" y="3681"/>
                    <a:pt x="18937" y="4805"/>
                    <a:pt x="18937" y="4805"/>
                  </a:cubicBezTo>
                  <a:cubicBezTo>
                    <a:pt x="19362" y="5596"/>
                    <a:pt x="19757" y="5869"/>
                    <a:pt x="19909" y="5961"/>
                  </a:cubicBezTo>
                  <a:lnTo>
                    <a:pt x="20001" y="5961"/>
                  </a:lnTo>
                  <a:cubicBezTo>
                    <a:pt x="20244" y="5839"/>
                    <a:pt x="20244" y="5657"/>
                    <a:pt x="20244" y="5657"/>
                  </a:cubicBezTo>
                  <a:cubicBezTo>
                    <a:pt x="20365" y="5383"/>
                    <a:pt x="19636" y="3742"/>
                    <a:pt x="19636" y="3742"/>
                  </a:cubicBezTo>
                  <a:cubicBezTo>
                    <a:pt x="19545" y="3620"/>
                    <a:pt x="19757" y="3103"/>
                    <a:pt x="19788" y="2982"/>
                  </a:cubicBezTo>
                  <a:cubicBezTo>
                    <a:pt x="19818" y="2860"/>
                    <a:pt x="19818" y="2769"/>
                    <a:pt x="19757" y="2647"/>
                  </a:cubicBezTo>
                  <a:cubicBezTo>
                    <a:pt x="19544" y="2248"/>
                    <a:pt x="19075" y="2059"/>
                    <a:pt x="18962" y="2059"/>
                  </a:cubicBezTo>
                  <a:cubicBezTo>
                    <a:pt x="18946" y="2059"/>
                    <a:pt x="18937" y="2062"/>
                    <a:pt x="18937" y="2070"/>
                  </a:cubicBezTo>
                  <a:cubicBezTo>
                    <a:pt x="18684" y="1923"/>
                    <a:pt x="18335" y="1868"/>
                    <a:pt x="17953" y="1868"/>
                  </a:cubicBezTo>
                  <a:cubicBezTo>
                    <a:pt x="16911" y="1868"/>
                    <a:pt x="15625" y="2277"/>
                    <a:pt x="15380" y="2343"/>
                  </a:cubicBezTo>
                  <a:cubicBezTo>
                    <a:pt x="15337" y="2352"/>
                    <a:pt x="15288" y="2357"/>
                    <a:pt x="15233" y="2357"/>
                  </a:cubicBezTo>
                  <a:cubicBezTo>
                    <a:pt x="14908" y="2357"/>
                    <a:pt x="14376" y="2204"/>
                    <a:pt x="13466" y="1918"/>
                  </a:cubicBezTo>
                  <a:cubicBezTo>
                    <a:pt x="12685" y="1673"/>
                    <a:pt x="11807" y="1640"/>
                    <a:pt x="11274" y="1640"/>
                  </a:cubicBezTo>
                  <a:cubicBezTo>
                    <a:pt x="11081" y="1640"/>
                    <a:pt x="10933" y="1644"/>
                    <a:pt x="10851" y="1644"/>
                  </a:cubicBezTo>
                  <a:cubicBezTo>
                    <a:pt x="10842" y="1643"/>
                    <a:pt x="10830" y="1643"/>
                    <a:pt x="10816" y="1643"/>
                  </a:cubicBezTo>
                  <a:cubicBezTo>
                    <a:pt x="10401" y="1643"/>
                    <a:pt x="8233" y="2071"/>
                    <a:pt x="8085" y="2100"/>
                  </a:cubicBezTo>
                  <a:lnTo>
                    <a:pt x="8055" y="2100"/>
                  </a:lnTo>
                  <a:cubicBezTo>
                    <a:pt x="7750" y="2118"/>
                    <a:pt x="7455" y="2127"/>
                    <a:pt x="7171" y="2127"/>
                  </a:cubicBezTo>
                  <a:cubicBezTo>
                    <a:pt x="3115" y="2127"/>
                    <a:pt x="1117" y="421"/>
                    <a:pt x="1003" y="307"/>
                  </a:cubicBezTo>
                  <a:cubicBezTo>
                    <a:pt x="974" y="278"/>
                    <a:pt x="587" y="1"/>
                    <a:pt x="4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6651600" y="3351575"/>
              <a:ext cx="357950" cy="699325"/>
            </a:xfrm>
            <a:custGeom>
              <a:avLst/>
              <a:gdLst/>
              <a:ahLst/>
              <a:cxnLst/>
              <a:rect l="l" t="t" r="r" b="b"/>
              <a:pathLst>
                <a:path w="14318" h="27973" extrusionOk="0">
                  <a:moveTo>
                    <a:pt x="9245" y="1"/>
                  </a:moveTo>
                  <a:cubicBezTo>
                    <a:pt x="9009" y="1"/>
                    <a:pt x="8501" y="438"/>
                    <a:pt x="7630" y="2912"/>
                  </a:cubicBezTo>
                  <a:cubicBezTo>
                    <a:pt x="6809" y="5465"/>
                    <a:pt x="6809" y="7137"/>
                    <a:pt x="6840" y="7775"/>
                  </a:cubicBezTo>
                  <a:cubicBezTo>
                    <a:pt x="6867" y="7884"/>
                    <a:pt x="6748" y="7992"/>
                    <a:pt x="6658" y="7992"/>
                  </a:cubicBezTo>
                  <a:cubicBezTo>
                    <a:pt x="6647" y="7992"/>
                    <a:pt x="6637" y="7991"/>
                    <a:pt x="6627" y="7988"/>
                  </a:cubicBezTo>
                  <a:cubicBezTo>
                    <a:pt x="6201" y="7896"/>
                    <a:pt x="5472" y="7745"/>
                    <a:pt x="5259" y="7714"/>
                  </a:cubicBezTo>
                  <a:cubicBezTo>
                    <a:pt x="5168" y="7714"/>
                    <a:pt x="5107" y="7714"/>
                    <a:pt x="5046" y="7775"/>
                  </a:cubicBezTo>
                  <a:cubicBezTo>
                    <a:pt x="4803" y="8140"/>
                    <a:pt x="4256" y="9477"/>
                    <a:pt x="4074" y="9933"/>
                  </a:cubicBezTo>
                  <a:cubicBezTo>
                    <a:pt x="4043" y="10024"/>
                    <a:pt x="4104" y="10146"/>
                    <a:pt x="4226" y="10176"/>
                  </a:cubicBezTo>
                  <a:cubicBezTo>
                    <a:pt x="4347" y="10237"/>
                    <a:pt x="4439" y="10237"/>
                    <a:pt x="4560" y="10237"/>
                  </a:cubicBezTo>
                  <a:cubicBezTo>
                    <a:pt x="4742" y="10237"/>
                    <a:pt x="5350" y="9659"/>
                    <a:pt x="5563" y="9568"/>
                  </a:cubicBezTo>
                  <a:cubicBezTo>
                    <a:pt x="5584" y="9560"/>
                    <a:pt x="5604" y="9556"/>
                    <a:pt x="5624" y="9556"/>
                  </a:cubicBezTo>
                  <a:cubicBezTo>
                    <a:pt x="5752" y="9556"/>
                    <a:pt x="5855" y="9710"/>
                    <a:pt x="5776" y="9842"/>
                  </a:cubicBezTo>
                  <a:cubicBezTo>
                    <a:pt x="5442" y="10450"/>
                    <a:pt x="5442" y="12425"/>
                    <a:pt x="5442" y="12425"/>
                  </a:cubicBezTo>
                  <a:lnTo>
                    <a:pt x="5442" y="13125"/>
                  </a:lnTo>
                  <a:cubicBezTo>
                    <a:pt x="5442" y="13368"/>
                    <a:pt x="5502" y="13520"/>
                    <a:pt x="5594" y="13641"/>
                  </a:cubicBezTo>
                  <a:cubicBezTo>
                    <a:pt x="5654" y="13672"/>
                    <a:pt x="5654" y="13763"/>
                    <a:pt x="5624" y="13824"/>
                  </a:cubicBezTo>
                  <a:cubicBezTo>
                    <a:pt x="5563" y="13976"/>
                    <a:pt x="5502" y="14249"/>
                    <a:pt x="5472" y="14249"/>
                  </a:cubicBezTo>
                  <a:cubicBezTo>
                    <a:pt x="5259" y="14401"/>
                    <a:pt x="4955" y="14401"/>
                    <a:pt x="4955" y="14401"/>
                  </a:cubicBezTo>
                  <a:cubicBezTo>
                    <a:pt x="4439" y="14401"/>
                    <a:pt x="4043" y="14705"/>
                    <a:pt x="3952" y="14705"/>
                  </a:cubicBezTo>
                  <a:cubicBezTo>
                    <a:pt x="3922" y="14705"/>
                    <a:pt x="1946" y="14401"/>
                    <a:pt x="1612" y="14340"/>
                  </a:cubicBezTo>
                  <a:cubicBezTo>
                    <a:pt x="1547" y="14316"/>
                    <a:pt x="1485" y="14307"/>
                    <a:pt x="1427" y="14307"/>
                  </a:cubicBezTo>
                  <a:cubicBezTo>
                    <a:pt x="1263" y="14307"/>
                    <a:pt x="1124" y="14379"/>
                    <a:pt x="1034" y="14401"/>
                  </a:cubicBezTo>
                  <a:cubicBezTo>
                    <a:pt x="1004" y="14401"/>
                    <a:pt x="943" y="14432"/>
                    <a:pt x="943" y="14492"/>
                  </a:cubicBezTo>
                  <a:lnTo>
                    <a:pt x="31" y="16346"/>
                  </a:lnTo>
                  <a:cubicBezTo>
                    <a:pt x="1" y="16468"/>
                    <a:pt x="31" y="16559"/>
                    <a:pt x="153" y="16590"/>
                  </a:cubicBezTo>
                  <a:cubicBezTo>
                    <a:pt x="294" y="16635"/>
                    <a:pt x="427" y="16655"/>
                    <a:pt x="552" y="16655"/>
                  </a:cubicBezTo>
                  <a:cubicBezTo>
                    <a:pt x="1258" y="16655"/>
                    <a:pt x="1691" y="16024"/>
                    <a:pt x="1794" y="15921"/>
                  </a:cubicBezTo>
                  <a:cubicBezTo>
                    <a:pt x="1875" y="15840"/>
                    <a:pt x="1916" y="15826"/>
                    <a:pt x="1934" y="15826"/>
                  </a:cubicBezTo>
                  <a:cubicBezTo>
                    <a:pt x="1943" y="15826"/>
                    <a:pt x="1946" y="15830"/>
                    <a:pt x="1946" y="15830"/>
                  </a:cubicBezTo>
                  <a:cubicBezTo>
                    <a:pt x="3466" y="16468"/>
                    <a:pt x="4651" y="16590"/>
                    <a:pt x="4834" y="16650"/>
                  </a:cubicBezTo>
                  <a:lnTo>
                    <a:pt x="5502" y="16650"/>
                  </a:lnTo>
                  <a:cubicBezTo>
                    <a:pt x="5594" y="16650"/>
                    <a:pt x="5654" y="16711"/>
                    <a:pt x="5715" y="16802"/>
                  </a:cubicBezTo>
                  <a:cubicBezTo>
                    <a:pt x="5776" y="17015"/>
                    <a:pt x="5898" y="17441"/>
                    <a:pt x="5958" y="17623"/>
                  </a:cubicBezTo>
                  <a:cubicBezTo>
                    <a:pt x="6019" y="17714"/>
                    <a:pt x="5958" y="17805"/>
                    <a:pt x="5898" y="17866"/>
                  </a:cubicBezTo>
                  <a:cubicBezTo>
                    <a:pt x="5654" y="17988"/>
                    <a:pt x="5259" y="18170"/>
                    <a:pt x="5046" y="18413"/>
                  </a:cubicBezTo>
                  <a:cubicBezTo>
                    <a:pt x="4803" y="18808"/>
                    <a:pt x="4955" y="19143"/>
                    <a:pt x="5290" y="19386"/>
                  </a:cubicBezTo>
                  <a:cubicBezTo>
                    <a:pt x="5335" y="19411"/>
                    <a:pt x="5389" y="19422"/>
                    <a:pt x="5450" y="19422"/>
                  </a:cubicBezTo>
                  <a:cubicBezTo>
                    <a:pt x="5756" y="19422"/>
                    <a:pt x="6221" y="19143"/>
                    <a:pt x="6475" y="18991"/>
                  </a:cubicBezTo>
                  <a:cubicBezTo>
                    <a:pt x="6497" y="18980"/>
                    <a:pt x="6528" y="18973"/>
                    <a:pt x="6560" y="18973"/>
                  </a:cubicBezTo>
                  <a:cubicBezTo>
                    <a:pt x="6617" y="18973"/>
                    <a:pt x="6680" y="18994"/>
                    <a:pt x="6718" y="19052"/>
                  </a:cubicBezTo>
                  <a:cubicBezTo>
                    <a:pt x="6779" y="19112"/>
                    <a:pt x="6840" y="19204"/>
                    <a:pt x="6931" y="19264"/>
                  </a:cubicBezTo>
                  <a:cubicBezTo>
                    <a:pt x="6992" y="19386"/>
                    <a:pt x="6961" y="19538"/>
                    <a:pt x="6840" y="19568"/>
                  </a:cubicBezTo>
                  <a:cubicBezTo>
                    <a:pt x="6688" y="19660"/>
                    <a:pt x="6536" y="19720"/>
                    <a:pt x="6475" y="19842"/>
                  </a:cubicBezTo>
                  <a:cubicBezTo>
                    <a:pt x="6262" y="20055"/>
                    <a:pt x="6475" y="20480"/>
                    <a:pt x="6809" y="20632"/>
                  </a:cubicBezTo>
                  <a:cubicBezTo>
                    <a:pt x="6857" y="20653"/>
                    <a:pt x="6907" y="20663"/>
                    <a:pt x="6958" y="20663"/>
                  </a:cubicBezTo>
                  <a:cubicBezTo>
                    <a:pt x="7203" y="20663"/>
                    <a:pt x="7474" y="20454"/>
                    <a:pt x="7600" y="20328"/>
                  </a:cubicBezTo>
                  <a:cubicBezTo>
                    <a:pt x="7653" y="20293"/>
                    <a:pt x="7696" y="20278"/>
                    <a:pt x="7741" y="20278"/>
                  </a:cubicBezTo>
                  <a:cubicBezTo>
                    <a:pt x="7773" y="20278"/>
                    <a:pt x="7805" y="20285"/>
                    <a:pt x="7843" y="20298"/>
                  </a:cubicBezTo>
                  <a:cubicBezTo>
                    <a:pt x="8056" y="20389"/>
                    <a:pt x="8512" y="20632"/>
                    <a:pt x="8937" y="20815"/>
                  </a:cubicBezTo>
                  <a:cubicBezTo>
                    <a:pt x="9515" y="21088"/>
                    <a:pt x="9879" y="21423"/>
                    <a:pt x="9879" y="21423"/>
                  </a:cubicBezTo>
                  <a:cubicBezTo>
                    <a:pt x="10913" y="22182"/>
                    <a:pt x="11703" y="23520"/>
                    <a:pt x="11855" y="23824"/>
                  </a:cubicBezTo>
                  <a:cubicBezTo>
                    <a:pt x="11885" y="23854"/>
                    <a:pt x="11885" y="23915"/>
                    <a:pt x="11885" y="23945"/>
                  </a:cubicBezTo>
                  <a:cubicBezTo>
                    <a:pt x="11794" y="24857"/>
                    <a:pt x="10487" y="25951"/>
                    <a:pt x="10487" y="25951"/>
                  </a:cubicBezTo>
                  <a:cubicBezTo>
                    <a:pt x="9606" y="26833"/>
                    <a:pt x="9423" y="27410"/>
                    <a:pt x="9393" y="27623"/>
                  </a:cubicBezTo>
                  <a:cubicBezTo>
                    <a:pt x="9393" y="27654"/>
                    <a:pt x="9393" y="27745"/>
                    <a:pt x="9423" y="27775"/>
                  </a:cubicBezTo>
                  <a:cubicBezTo>
                    <a:pt x="9569" y="27939"/>
                    <a:pt x="9715" y="27972"/>
                    <a:pt x="9809" y="27972"/>
                  </a:cubicBezTo>
                  <a:cubicBezTo>
                    <a:pt x="9871" y="27972"/>
                    <a:pt x="9910" y="27958"/>
                    <a:pt x="9910" y="27958"/>
                  </a:cubicBezTo>
                  <a:cubicBezTo>
                    <a:pt x="9917" y="27959"/>
                    <a:pt x="9925" y="27959"/>
                    <a:pt x="9934" y="27959"/>
                  </a:cubicBezTo>
                  <a:cubicBezTo>
                    <a:pt x="10374" y="27959"/>
                    <a:pt x="12159" y="26438"/>
                    <a:pt x="12159" y="26438"/>
                  </a:cubicBezTo>
                  <a:cubicBezTo>
                    <a:pt x="12228" y="26369"/>
                    <a:pt x="12423" y="26350"/>
                    <a:pt x="12629" y="26350"/>
                  </a:cubicBezTo>
                  <a:cubicBezTo>
                    <a:pt x="12876" y="26350"/>
                    <a:pt x="13140" y="26377"/>
                    <a:pt x="13223" y="26377"/>
                  </a:cubicBezTo>
                  <a:cubicBezTo>
                    <a:pt x="13375" y="26377"/>
                    <a:pt x="13527" y="26286"/>
                    <a:pt x="13648" y="26195"/>
                  </a:cubicBezTo>
                  <a:cubicBezTo>
                    <a:pt x="14135" y="25739"/>
                    <a:pt x="14165" y="24918"/>
                    <a:pt x="14013" y="24918"/>
                  </a:cubicBezTo>
                  <a:cubicBezTo>
                    <a:pt x="14317" y="23489"/>
                    <a:pt x="12493" y="20754"/>
                    <a:pt x="12281" y="20359"/>
                  </a:cubicBezTo>
                  <a:cubicBezTo>
                    <a:pt x="12007" y="19994"/>
                    <a:pt x="12007" y="19234"/>
                    <a:pt x="12037" y="17714"/>
                  </a:cubicBezTo>
                  <a:cubicBezTo>
                    <a:pt x="12098" y="16194"/>
                    <a:pt x="11490" y="14584"/>
                    <a:pt x="11369" y="14219"/>
                  </a:cubicBezTo>
                  <a:cubicBezTo>
                    <a:pt x="11247" y="13824"/>
                    <a:pt x="9758" y="10997"/>
                    <a:pt x="9667" y="10784"/>
                  </a:cubicBezTo>
                  <a:lnTo>
                    <a:pt x="9667" y="10754"/>
                  </a:lnTo>
                  <a:cubicBezTo>
                    <a:pt x="7478" y="4827"/>
                    <a:pt x="9150" y="1149"/>
                    <a:pt x="9241" y="936"/>
                  </a:cubicBezTo>
                  <a:cubicBezTo>
                    <a:pt x="9271" y="845"/>
                    <a:pt x="9454" y="237"/>
                    <a:pt x="9393" y="85"/>
                  </a:cubicBezTo>
                  <a:cubicBezTo>
                    <a:pt x="9371" y="47"/>
                    <a:pt x="9322" y="1"/>
                    <a:pt x="92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6520900" y="128000"/>
              <a:ext cx="490925" cy="947350"/>
            </a:xfrm>
            <a:custGeom>
              <a:avLst/>
              <a:gdLst/>
              <a:ahLst/>
              <a:cxnLst/>
              <a:rect l="l" t="t" r="r" b="b"/>
              <a:pathLst>
                <a:path w="19637" h="37894" extrusionOk="0">
                  <a:moveTo>
                    <a:pt x="12738" y="1"/>
                  </a:moveTo>
                  <a:cubicBezTo>
                    <a:pt x="12402" y="1"/>
                    <a:pt x="11689" y="603"/>
                    <a:pt x="10548" y="3980"/>
                  </a:cubicBezTo>
                  <a:cubicBezTo>
                    <a:pt x="9363" y="7446"/>
                    <a:pt x="9363" y="9725"/>
                    <a:pt x="9454" y="10576"/>
                  </a:cubicBezTo>
                  <a:cubicBezTo>
                    <a:pt x="9454" y="10762"/>
                    <a:pt x="9337" y="10856"/>
                    <a:pt x="9166" y="10856"/>
                  </a:cubicBezTo>
                  <a:cubicBezTo>
                    <a:pt x="9141" y="10856"/>
                    <a:pt x="9116" y="10854"/>
                    <a:pt x="9089" y="10850"/>
                  </a:cubicBezTo>
                  <a:cubicBezTo>
                    <a:pt x="8572" y="10698"/>
                    <a:pt x="7630" y="10546"/>
                    <a:pt x="7265" y="10485"/>
                  </a:cubicBezTo>
                  <a:cubicBezTo>
                    <a:pt x="7174" y="10485"/>
                    <a:pt x="7083" y="10515"/>
                    <a:pt x="7022" y="10576"/>
                  </a:cubicBezTo>
                  <a:cubicBezTo>
                    <a:pt x="6657" y="11032"/>
                    <a:pt x="5958" y="12826"/>
                    <a:pt x="5685" y="13464"/>
                  </a:cubicBezTo>
                  <a:cubicBezTo>
                    <a:pt x="5654" y="13616"/>
                    <a:pt x="5715" y="13768"/>
                    <a:pt x="5867" y="13829"/>
                  </a:cubicBezTo>
                  <a:cubicBezTo>
                    <a:pt x="5989" y="13859"/>
                    <a:pt x="6171" y="13859"/>
                    <a:pt x="6323" y="13859"/>
                  </a:cubicBezTo>
                  <a:cubicBezTo>
                    <a:pt x="6597" y="13859"/>
                    <a:pt x="7387" y="13099"/>
                    <a:pt x="7660" y="12978"/>
                  </a:cubicBezTo>
                  <a:cubicBezTo>
                    <a:pt x="7683" y="12971"/>
                    <a:pt x="7706" y="12968"/>
                    <a:pt x="7728" y="12968"/>
                  </a:cubicBezTo>
                  <a:cubicBezTo>
                    <a:pt x="7915" y="12968"/>
                    <a:pt x="8073" y="13182"/>
                    <a:pt x="7964" y="13373"/>
                  </a:cubicBezTo>
                  <a:cubicBezTo>
                    <a:pt x="7478" y="14193"/>
                    <a:pt x="7478" y="16868"/>
                    <a:pt x="7478" y="16868"/>
                  </a:cubicBezTo>
                  <a:lnTo>
                    <a:pt x="7478" y="17780"/>
                  </a:lnTo>
                  <a:cubicBezTo>
                    <a:pt x="7417" y="18114"/>
                    <a:pt x="7539" y="18327"/>
                    <a:pt x="7660" y="18479"/>
                  </a:cubicBezTo>
                  <a:cubicBezTo>
                    <a:pt x="7752" y="18570"/>
                    <a:pt x="7752" y="18692"/>
                    <a:pt x="7691" y="18753"/>
                  </a:cubicBezTo>
                  <a:cubicBezTo>
                    <a:pt x="7630" y="18996"/>
                    <a:pt x="7539" y="19300"/>
                    <a:pt x="7508" y="19330"/>
                  </a:cubicBezTo>
                  <a:cubicBezTo>
                    <a:pt x="7144" y="19513"/>
                    <a:pt x="6749" y="19513"/>
                    <a:pt x="6749" y="19513"/>
                  </a:cubicBezTo>
                  <a:cubicBezTo>
                    <a:pt x="6723" y="19511"/>
                    <a:pt x="6698" y="19511"/>
                    <a:pt x="6672" y="19511"/>
                  </a:cubicBezTo>
                  <a:cubicBezTo>
                    <a:pt x="6063" y="19511"/>
                    <a:pt x="5499" y="19849"/>
                    <a:pt x="5411" y="19908"/>
                  </a:cubicBezTo>
                  <a:cubicBezTo>
                    <a:pt x="5350" y="19908"/>
                    <a:pt x="2706" y="19513"/>
                    <a:pt x="2220" y="19391"/>
                  </a:cubicBezTo>
                  <a:cubicBezTo>
                    <a:pt x="2156" y="19379"/>
                    <a:pt x="2093" y="19374"/>
                    <a:pt x="2032" y="19374"/>
                  </a:cubicBezTo>
                  <a:cubicBezTo>
                    <a:pt x="1775" y="19374"/>
                    <a:pt x="1552" y="19463"/>
                    <a:pt x="1429" y="19513"/>
                  </a:cubicBezTo>
                  <a:lnTo>
                    <a:pt x="1308" y="19634"/>
                  </a:lnTo>
                  <a:lnTo>
                    <a:pt x="61" y="22187"/>
                  </a:lnTo>
                  <a:cubicBezTo>
                    <a:pt x="1" y="22339"/>
                    <a:pt x="61" y="22522"/>
                    <a:pt x="213" y="22552"/>
                  </a:cubicBezTo>
                  <a:cubicBezTo>
                    <a:pt x="410" y="22616"/>
                    <a:pt x="595" y="22644"/>
                    <a:pt x="767" y="22644"/>
                  </a:cubicBezTo>
                  <a:cubicBezTo>
                    <a:pt x="1736" y="22644"/>
                    <a:pt x="2303" y="21769"/>
                    <a:pt x="2432" y="21640"/>
                  </a:cubicBezTo>
                  <a:cubicBezTo>
                    <a:pt x="2508" y="21549"/>
                    <a:pt x="2562" y="21526"/>
                    <a:pt x="2596" y="21526"/>
                  </a:cubicBezTo>
                  <a:cubicBezTo>
                    <a:pt x="2630" y="21526"/>
                    <a:pt x="2645" y="21549"/>
                    <a:pt x="2645" y="21549"/>
                  </a:cubicBezTo>
                  <a:cubicBezTo>
                    <a:pt x="4712" y="22339"/>
                    <a:pt x="6293" y="22552"/>
                    <a:pt x="6566" y="22613"/>
                  </a:cubicBezTo>
                  <a:cubicBezTo>
                    <a:pt x="6627" y="22623"/>
                    <a:pt x="6718" y="22626"/>
                    <a:pt x="6823" y="22626"/>
                  </a:cubicBezTo>
                  <a:cubicBezTo>
                    <a:pt x="7032" y="22626"/>
                    <a:pt x="7296" y="22613"/>
                    <a:pt x="7478" y="22613"/>
                  </a:cubicBezTo>
                  <a:cubicBezTo>
                    <a:pt x="7600" y="22613"/>
                    <a:pt x="7691" y="22674"/>
                    <a:pt x="7752" y="22795"/>
                  </a:cubicBezTo>
                  <a:cubicBezTo>
                    <a:pt x="7812" y="23130"/>
                    <a:pt x="7995" y="23677"/>
                    <a:pt x="8086" y="23920"/>
                  </a:cubicBezTo>
                  <a:cubicBezTo>
                    <a:pt x="8116" y="24041"/>
                    <a:pt x="8086" y="24163"/>
                    <a:pt x="7964" y="24224"/>
                  </a:cubicBezTo>
                  <a:cubicBezTo>
                    <a:pt x="7691" y="24376"/>
                    <a:pt x="7144" y="24649"/>
                    <a:pt x="6870" y="25045"/>
                  </a:cubicBezTo>
                  <a:cubicBezTo>
                    <a:pt x="6505" y="25531"/>
                    <a:pt x="6718" y="25987"/>
                    <a:pt x="7174" y="26291"/>
                  </a:cubicBezTo>
                  <a:cubicBezTo>
                    <a:pt x="7225" y="26319"/>
                    <a:pt x="7288" y="26331"/>
                    <a:pt x="7361" y="26331"/>
                  </a:cubicBezTo>
                  <a:cubicBezTo>
                    <a:pt x="7765" y="26331"/>
                    <a:pt x="8445" y="25950"/>
                    <a:pt x="8755" y="25744"/>
                  </a:cubicBezTo>
                  <a:cubicBezTo>
                    <a:pt x="8805" y="25718"/>
                    <a:pt x="8861" y="25704"/>
                    <a:pt x="8915" y="25704"/>
                  </a:cubicBezTo>
                  <a:cubicBezTo>
                    <a:pt x="8992" y="25704"/>
                    <a:pt x="9066" y="25733"/>
                    <a:pt x="9119" y="25804"/>
                  </a:cubicBezTo>
                  <a:cubicBezTo>
                    <a:pt x="9180" y="25896"/>
                    <a:pt x="9302" y="26017"/>
                    <a:pt x="9363" y="26139"/>
                  </a:cubicBezTo>
                  <a:cubicBezTo>
                    <a:pt x="9484" y="26291"/>
                    <a:pt x="9454" y="26473"/>
                    <a:pt x="9302" y="26564"/>
                  </a:cubicBezTo>
                  <a:cubicBezTo>
                    <a:pt x="9150" y="26625"/>
                    <a:pt x="8907" y="26747"/>
                    <a:pt x="8815" y="26899"/>
                  </a:cubicBezTo>
                  <a:cubicBezTo>
                    <a:pt x="8542" y="27203"/>
                    <a:pt x="8755" y="27811"/>
                    <a:pt x="9271" y="27993"/>
                  </a:cubicBezTo>
                  <a:cubicBezTo>
                    <a:pt x="9331" y="28018"/>
                    <a:pt x="9395" y="28029"/>
                    <a:pt x="9460" y="28029"/>
                  </a:cubicBezTo>
                  <a:cubicBezTo>
                    <a:pt x="9790" y="28029"/>
                    <a:pt x="10162" y="27745"/>
                    <a:pt x="10366" y="27567"/>
                  </a:cubicBezTo>
                  <a:cubicBezTo>
                    <a:pt x="10401" y="27532"/>
                    <a:pt x="10458" y="27517"/>
                    <a:pt x="10523" y="27517"/>
                  </a:cubicBezTo>
                  <a:cubicBezTo>
                    <a:pt x="10569" y="27517"/>
                    <a:pt x="10619" y="27524"/>
                    <a:pt x="10670" y="27537"/>
                  </a:cubicBezTo>
                  <a:cubicBezTo>
                    <a:pt x="10974" y="27659"/>
                    <a:pt x="11581" y="27993"/>
                    <a:pt x="12159" y="28266"/>
                  </a:cubicBezTo>
                  <a:cubicBezTo>
                    <a:pt x="12919" y="28601"/>
                    <a:pt x="13436" y="29057"/>
                    <a:pt x="13436" y="29057"/>
                  </a:cubicBezTo>
                  <a:cubicBezTo>
                    <a:pt x="14803" y="30090"/>
                    <a:pt x="15867" y="31914"/>
                    <a:pt x="16110" y="32279"/>
                  </a:cubicBezTo>
                  <a:cubicBezTo>
                    <a:pt x="16141" y="32339"/>
                    <a:pt x="16141" y="32400"/>
                    <a:pt x="16141" y="32431"/>
                  </a:cubicBezTo>
                  <a:cubicBezTo>
                    <a:pt x="15989" y="33707"/>
                    <a:pt x="14226" y="35166"/>
                    <a:pt x="14226" y="35166"/>
                  </a:cubicBezTo>
                  <a:cubicBezTo>
                    <a:pt x="13071" y="36352"/>
                    <a:pt x="12828" y="37142"/>
                    <a:pt x="12767" y="37446"/>
                  </a:cubicBezTo>
                  <a:cubicBezTo>
                    <a:pt x="12706" y="37507"/>
                    <a:pt x="12767" y="37568"/>
                    <a:pt x="12797" y="37659"/>
                  </a:cubicBezTo>
                  <a:cubicBezTo>
                    <a:pt x="12956" y="37852"/>
                    <a:pt x="13145" y="37893"/>
                    <a:pt x="13276" y="37893"/>
                  </a:cubicBezTo>
                  <a:cubicBezTo>
                    <a:pt x="13371" y="37893"/>
                    <a:pt x="13436" y="37871"/>
                    <a:pt x="13436" y="37871"/>
                  </a:cubicBezTo>
                  <a:cubicBezTo>
                    <a:pt x="13439" y="37872"/>
                    <a:pt x="13443" y="37872"/>
                    <a:pt x="13448" y="37872"/>
                  </a:cubicBezTo>
                  <a:cubicBezTo>
                    <a:pt x="14018" y="37872"/>
                    <a:pt x="16475" y="35774"/>
                    <a:pt x="16475" y="35774"/>
                  </a:cubicBezTo>
                  <a:cubicBezTo>
                    <a:pt x="16566" y="35683"/>
                    <a:pt x="16878" y="35660"/>
                    <a:pt x="17193" y="35660"/>
                  </a:cubicBezTo>
                  <a:cubicBezTo>
                    <a:pt x="17509" y="35660"/>
                    <a:pt x="17828" y="35683"/>
                    <a:pt x="17934" y="35683"/>
                  </a:cubicBezTo>
                  <a:cubicBezTo>
                    <a:pt x="18117" y="35683"/>
                    <a:pt x="18329" y="35561"/>
                    <a:pt x="18481" y="35409"/>
                  </a:cubicBezTo>
                  <a:cubicBezTo>
                    <a:pt x="19098" y="34820"/>
                    <a:pt x="19198" y="33869"/>
                    <a:pt x="19233" y="33869"/>
                  </a:cubicBezTo>
                  <a:cubicBezTo>
                    <a:pt x="19236" y="33869"/>
                    <a:pt x="19239" y="33876"/>
                    <a:pt x="19241" y="33890"/>
                  </a:cubicBezTo>
                  <a:cubicBezTo>
                    <a:pt x="19636" y="31914"/>
                    <a:pt x="17205" y="28236"/>
                    <a:pt x="16840" y="27689"/>
                  </a:cubicBezTo>
                  <a:cubicBezTo>
                    <a:pt x="16506" y="27172"/>
                    <a:pt x="16506" y="26139"/>
                    <a:pt x="16536" y="24072"/>
                  </a:cubicBezTo>
                  <a:cubicBezTo>
                    <a:pt x="16597" y="22035"/>
                    <a:pt x="15776" y="19877"/>
                    <a:pt x="15624" y="19330"/>
                  </a:cubicBezTo>
                  <a:cubicBezTo>
                    <a:pt x="15472" y="18844"/>
                    <a:pt x="13466" y="14953"/>
                    <a:pt x="13314" y="14710"/>
                  </a:cubicBezTo>
                  <a:lnTo>
                    <a:pt x="13314" y="14649"/>
                  </a:lnTo>
                  <a:cubicBezTo>
                    <a:pt x="10396" y="6594"/>
                    <a:pt x="12645" y="1579"/>
                    <a:pt x="12736" y="1336"/>
                  </a:cubicBezTo>
                  <a:lnTo>
                    <a:pt x="12736" y="1275"/>
                  </a:lnTo>
                  <a:cubicBezTo>
                    <a:pt x="12797" y="1154"/>
                    <a:pt x="13040" y="303"/>
                    <a:pt x="12949" y="120"/>
                  </a:cubicBezTo>
                  <a:cubicBezTo>
                    <a:pt x="12919" y="67"/>
                    <a:pt x="12849" y="1"/>
                    <a:pt x="127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lt2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oogle Shape;424;p11"/>
          <p:cNvGrpSpPr/>
          <p:nvPr/>
        </p:nvGrpSpPr>
        <p:grpSpPr>
          <a:xfrm flipH="1">
            <a:off x="7367991" y="4659437"/>
            <a:ext cx="271746" cy="265570"/>
            <a:chOff x="1062075" y="-2747125"/>
            <a:chExt cx="212700" cy="207850"/>
          </a:xfrm>
        </p:grpSpPr>
        <p:sp>
          <p:nvSpPr>
            <p:cNvPr id="425" name="Google Shape;425;p11"/>
            <p:cNvSpPr/>
            <p:nvPr/>
          </p:nvSpPr>
          <p:spPr>
            <a:xfrm>
              <a:off x="1085975" y="-2720675"/>
              <a:ext cx="169250" cy="161450"/>
            </a:xfrm>
            <a:custGeom>
              <a:avLst/>
              <a:gdLst/>
              <a:ahLst/>
              <a:cxnLst/>
              <a:rect l="l" t="t" r="r" b="b"/>
              <a:pathLst>
                <a:path w="6770" h="6458" extrusionOk="0">
                  <a:moveTo>
                    <a:pt x="507" y="0"/>
                  </a:moveTo>
                  <a:cubicBezTo>
                    <a:pt x="238" y="0"/>
                    <a:pt x="0" y="343"/>
                    <a:pt x="251" y="578"/>
                  </a:cubicBezTo>
                  <a:cubicBezTo>
                    <a:pt x="2245" y="2442"/>
                    <a:pt x="4151" y="4397"/>
                    <a:pt x="6052" y="6354"/>
                  </a:cubicBezTo>
                  <a:cubicBezTo>
                    <a:pt x="6122" y="6427"/>
                    <a:pt x="6202" y="6457"/>
                    <a:pt x="6279" y="6457"/>
                  </a:cubicBezTo>
                  <a:cubicBezTo>
                    <a:pt x="6538" y="6457"/>
                    <a:pt x="6769" y="6115"/>
                    <a:pt x="6533" y="5872"/>
                  </a:cubicBezTo>
                  <a:cubicBezTo>
                    <a:pt x="4633" y="3913"/>
                    <a:pt x="2728" y="1958"/>
                    <a:pt x="735" y="94"/>
                  </a:cubicBezTo>
                  <a:cubicBezTo>
                    <a:pt x="663" y="28"/>
                    <a:pt x="584" y="0"/>
                    <a:pt x="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1"/>
            <p:cNvSpPr/>
            <p:nvPr/>
          </p:nvSpPr>
          <p:spPr>
            <a:xfrm>
              <a:off x="1080175" y="-2719475"/>
              <a:ext cx="163950" cy="161550"/>
            </a:xfrm>
            <a:custGeom>
              <a:avLst/>
              <a:gdLst/>
              <a:ahLst/>
              <a:cxnLst/>
              <a:rect l="l" t="t" r="r" b="b"/>
              <a:pathLst>
                <a:path w="6558" h="6462" extrusionOk="0">
                  <a:moveTo>
                    <a:pt x="6068" y="0"/>
                  </a:moveTo>
                  <a:cubicBezTo>
                    <a:pt x="5991" y="0"/>
                    <a:pt x="5911" y="31"/>
                    <a:pt x="5840" y="105"/>
                  </a:cubicBezTo>
                  <a:cubicBezTo>
                    <a:pt x="3978" y="2035"/>
                    <a:pt x="2065" y="3916"/>
                    <a:pt x="231" y="5873"/>
                  </a:cubicBezTo>
                  <a:cubicBezTo>
                    <a:pt x="1" y="6119"/>
                    <a:pt x="232" y="6462"/>
                    <a:pt x="487" y="6462"/>
                  </a:cubicBezTo>
                  <a:cubicBezTo>
                    <a:pt x="564" y="6462"/>
                    <a:pt x="644" y="6431"/>
                    <a:pt x="713" y="6356"/>
                  </a:cubicBezTo>
                  <a:cubicBezTo>
                    <a:pt x="2547" y="4399"/>
                    <a:pt x="4462" y="2517"/>
                    <a:pt x="6322" y="586"/>
                  </a:cubicBezTo>
                  <a:cubicBezTo>
                    <a:pt x="6558" y="343"/>
                    <a:pt x="6327" y="0"/>
                    <a:pt x="60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1"/>
            <p:cNvSpPr/>
            <p:nvPr/>
          </p:nvSpPr>
          <p:spPr>
            <a:xfrm>
              <a:off x="1159100" y="-2747125"/>
              <a:ext cx="18625" cy="207850"/>
            </a:xfrm>
            <a:custGeom>
              <a:avLst/>
              <a:gdLst/>
              <a:ahLst/>
              <a:cxnLst/>
              <a:rect l="l" t="t" r="r" b="b"/>
              <a:pathLst>
                <a:path w="745" h="8314" extrusionOk="0">
                  <a:moveTo>
                    <a:pt x="403" y="0"/>
                  </a:moveTo>
                  <a:cubicBezTo>
                    <a:pt x="232" y="0"/>
                    <a:pt x="61" y="110"/>
                    <a:pt x="61" y="330"/>
                  </a:cubicBezTo>
                  <a:cubicBezTo>
                    <a:pt x="61" y="2881"/>
                    <a:pt x="1" y="5433"/>
                    <a:pt x="1" y="7984"/>
                  </a:cubicBezTo>
                  <a:cubicBezTo>
                    <a:pt x="1" y="8204"/>
                    <a:pt x="171" y="8314"/>
                    <a:pt x="341" y="8314"/>
                  </a:cubicBezTo>
                  <a:cubicBezTo>
                    <a:pt x="512" y="8314"/>
                    <a:pt x="682" y="8204"/>
                    <a:pt x="682" y="7984"/>
                  </a:cubicBezTo>
                  <a:cubicBezTo>
                    <a:pt x="682" y="5433"/>
                    <a:pt x="745" y="2881"/>
                    <a:pt x="745" y="330"/>
                  </a:cubicBezTo>
                  <a:cubicBezTo>
                    <a:pt x="745" y="110"/>
                    <a:pt x="574" y="0"/>
                    <a:pt x="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1"/>
            <p:cNvSpPr/>
            <p:nvPr/>
          </p:nvSpPr>
          <p:spPr>
            <a:xfrm>
              <a:off x="1062075" y="-2653675"/>
              <a:ext cx="212700" cy="19025"/>
            </a:xfrm>
            <a:custGeom>
              <a:avLst/>
              <a:gdLst/>
              <a:ahLst/>
              <a:cxnLst/>
              <a:rect l="l" t="t" r="r" b="b"/>
              <a:pathLst>
                <a:path w="8508" h="761" extrusionOk="0">
                  <a:moveTo>
                    <a:pt x="4057" y="0"/>
                  </a:moveTo>
                  <a:cubicBezTo>
                    <a:pt x="2851" y="0"/>
                    <a:pt x="1645" y="16"/>
                    <a:pt x="439" y="79"/>
                  </a:cubicBezTo>
                  <a:cubicBezTo>
                    <a:pt x="9" y="100"/>
                    <a:pt x="0" y="760"/>
                    <a:pt x="419" y="760"/>
                  </a:cubicBezTo>
                  <a:cubicBezTo>
                    <a:pt x="426" y="760"/>
                    <a:pt x="432" y="760"/>
                    <a:pt x="439" y="760"/>
                  </a:cubicBezTo>
                  <a:cubicBezTo>
                    <a:pt x="1635" y="699"/>
                    <a:pt x="2831" y="683"/>
                    <a:pt x="4028" y="683"/>
                  </a:cubicBezTo>
                  <a:cubicBezTo>
                    <a:pt x="5373" y="683"/>
                    <a:pt x="6719" y="703"/>
                    <a:pt x="8066" y="703"/>
                  </a:cubicBezTo>
                  <a:cubicBezTo>
                    <a:pt x="8507" y="703"/>
                    <a:pt x="8507" y="20"/>
                    <a:pt x="8066" y="20"/>
                  </a:cubicBezTo>
                  <a:cubicBezTo>
                    <a:pt x="6729" y="20"/>
                    <a:pt x="5393" y="0"/>
                    <a:pt x="40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29" name="Google Shape;429;p11"/>
          <p:cNvGrpSpPr/>
          <p:nvPr/>
        </p:nvGrpSpPr>
        <p:grpSpPr>
          <a:xfrm flipH="1">
            <a:off x="554041" y="4659437"/>
            <a:ext cx="271746" cy="265570"/>
            <a:chOff x="1062075" y="-2747125"/>
            <a:chExt cx="212700" cy="207850"/>
          </a:xfrm>
        </p:grpSpPr>
        <p:sp>
          <p:nvSpPr>
            <p:cNvPr id="430" name="Google Shape;430;p11"/>
            <p:cNvSpPr/>
            <p:nvPr/>
          </p:nvSpPr>
          <p:spPr>
            <a:xfrm>
              <a:off x="1085975" y="-2720675"/>
              <a:ext cx="169250" cy="161450"/>
            </a:xfrm>
            <a:custGeom>
              <a:avLst/>
              <a:gdLst/>
              <a:ahLst/>
              <a:cxnLst/>
              <a:rect l="l" t="t" r="r" b="b"/>
              <a:pathLst>
                <a:path w="6770" h="6458" extrusionOk="0">
                  <a:moveTo>
                    <a:pt x="507" y="0"/>
                  </a:moveTo>
                  <a:cubicBezTo>
                    <a:pt x="238" y="0"/>
                    <a:pt x="0" y="343"/>
                    <a:pt x="251" y="578"/>
                  </a:cubicBezTo>
                  <a:cubicBezTo>
                    <a:pt x="2245" y="2442"/>
                    <a:pt x="4151" y="4397"/>
                    <a:pt x="6052" y="6354"/>
                  </a:cubicBezTo>
                  <a:cubicBezTo>
                    <a:pt x="6122" y="6427"/>
                    <a:pt x="6202" y="6457"/>
                    <a:pt x="6279" y="6457"/>
                  </a:cubicBezTo>
                  <a:cubicBezTo>
                    <a:pt x="6538" y="6457"/>
                    <a:pt x="6769" y="6115"/>
                    <a:pt x="6533" y="5872"/>
                  </a:cubicBezTo>
                  <a:cubicBezTo>
                    <a:pt x="4633" y="3913"/>
                    <a:pt x="2728" y="1958"/>
                    <a:pt x="735" y="94"/>
                  </a:cubicBezTo>
                  <a:cubicBezTo>
                    <a:pt x="663" y="28"/>
                    <a:pt x="584" y="0"/>
                    <a:pt x="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1080175" y="-2719475"/>
              <a:ext cx="163950" cy="161550"/>
            </a:xfrm>
            <a:custGeom>
              <a:avLst/>
              <a:gdLst/>
              <a:ahLst/>
              <a:cxnLst/>
              <a:rect l="l" t="t" r="r" b="b"/>
              <a:pathLst>
                <a:path w="6558" h="6462" extrusionOk="0">
                  <a:moveTo>
                    <a:pt x="6068" y="0"/>
                  </a:moveTo>
                  <a:cubicBezTo>
                    <a:pt x="5991" y="0"/>
                    <a:pt x="5911" y="31"/>
                    <a:pt x="5840" y="105"/>
                  </a:cubicBezTo>
                  <a:cubicBezTo>
                    <a:pt x="3978" y="2035"/>
                    <a:pt x="2065" y="3916"/>
                    <a:pt x="231" y="5873"/>
                  </a:cubicBezTo>
                  <a:cubicBezTo>
                    <a:pt x="1" y="6119"/>
                    <a:pt x="232" y="6462"/>
                    <a:pt x="487" y="6462"/>
                  </a:cubicBezTo>
                  <a:cubicBezTo>
                    <a:pt x="564" y="6462"/>
                    <a:pt x="644" y="6431"/>
                    <a:pt x="713" y="6356"/>
                  </a:cubicBezTo>
                  <a:cubicBezTo>
                    <a:pt x="2547" y="4399"/>
                    <a:pt x="4462" y="2517"/>
                    <a:pt x="6322" y="586"/>
                  </a:cubicBezTo>
                  <a:cubicBezTo>
                    <a:pt x="6558" y="343"/>
                    <a:pt x="6327" y="0"/>
                    <a:pt x="60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1159100" y="-2747125"/>
              <a:ext cx="18625" cy="207850"/>
            </a:xfrm>
            <a:custGeom>
              <a:avLst/>
              <a:gdLst/>
              <a:ahLst/>
              <a:cxnLst/>
              <a:rect l="l" t="t" r="r" b="b"/>
              <a:pathLst>
                <a:path w="745" h="8314" extrusionOk="0">
                  <a:moveTo>
                    <a:pt x="403" y="0"/>
                  </a:moveTo>
                  <a:cubicBezTo>
                    <a:pt x="232" y="0"/>
                    <a:pt x="61" y="110"/>
                    <a:pt x="61" y="330"/>
                  </a:cubicBezTo>
                  <a:cubicBezTo>
                    <a:pt x="61" y="2881"/>
                    <a:pt x="1" y="5433"/>
                    <a:pt x="1" y="7984"/>
                  </a:cubicBezTo>
                  <a:cubicBezTo>
                    <a:pt x="1" y="8204"/>
                    <a:pt x="171" y="8314"/>
                    <a:pt x="341" y="8314"/>
                  </a:cubicBezTo>
                  <a:cubicBezTo>
                    <a:pt x="512" y="8314"/>
                    <a:pt x="682" y="8204"/>
                    <a:pt x="682" y="7984"/>
                  </a:cubicBezTo>
                  <a:cubicBezTo>
                    <a:pt x="682" y="5433"/>
                    <a:pt x="745" y="2881"/>
                    <a:pt x="745" y="330"/>
                  </a:cubicBezTo>
                  <a:cubicBezTo>
                    <a:pt x="745" y="110"/>
                    <a:pt x="574" y="0"/>
                    <a:pt x="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062075" y="-2653675"/>
              <a:ext cx="212700" cy="19025"/>
            </a:xfrm>
            <a:custGeom>
              <a:avLst/>
              <a:gdLst/>
              <a:ahLst/>
              <a:cxnLst/>
              <a:rect l="l" t="t" r="r" b="b"/>
              <a:pathLst>
                <a:path w="8508" h="761" extrusionOk="0">
                  <a:moveTo>
                    <a:pt x="4057" y="0"/>
                  </a:moveTo>
                  <a:cubicBezTo>
                    <a:pt x="2851" y="0"/>
                    <a:pt x="1645" y="16"/>
                    <a:pt x="439" y="79"/>
                  </a:cubicBezTo>
                  <a:cubicBezTo>
                    <a:pt x="9" y="100"/>
                    <a:pt x="0" y="760"/>
                    <a:pt x="419" y="760"/>
                  </a:cubicBezTo>
                  <a:cubicBezTo>
                    <a:pt x="426" y="760"/>
                    <a:pt x="432" y="760"/>
                    <a:pt x="439" y="760"/>
                  </a:cubicBezTo>
                  <a:cubicBezTo>
                    <a:pt x="1635" y="699"/>
                    <a:pt x="2831" y="683"/>
                    <a:pt x="4028" y="683"/>
                  </a:cubicBezTo>
                  <a:cubicBezTo>
                    <a:pt x="5373" y="683"/>
                    <a:pt x="6719" y="703"/>
                    <a:pt x="8066" y="703"/>
                  </a:cubicBezTo>
                  <a:cubicBezTo>
                    <a:pt x="8507" y="703"/>
                    <a:pt x="8507" y="20"/>
                    <a:pt x="8066" y="20"/>
                  </a:cubicBezTo>
                  <a:cubicBezTo>
                    <a:pt x="6729" y="20"/>
                    <a:pt x="5393" y="0"/>
                    <a:pt x="40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34" name="Google Shape;434;p11"/>
          <p:cNvSpPr/>
          <p:nvPr/>
        </p:nvSpPr>
        <p:spPr>
          <a:xfrm>
            <a:off x="8585373" y="2571759"/>
            <a:ext cx="189066" cy="181773"/>
          </a:xfrm>
          <a:custGeom>
            <a:avLst/>
            <a:gdLst/>
            <a:ahLst/>
            <a:cxnLst/>
            <a:rect l="l" t="t" r="r" b="b"/>
            <a:pathLst>
              <a:path w="5755" h="5533" extrusionOk="0">
                <a:moveTo>
                  <a:pt x="1284" y="1938"/>
                </a:moveTo>
                <a:lnTo>
                  <a:pt x="1284" y="1938"/>
                </a:lnTo>
                <a:cubicBezTo>
                  <a:pt x="1281" y="1945"/>
                  <a:pt x="1278" y="1953"/>
                  <a:pt x="1274" y="1962"/>
                </a:cubicBezTo>
                <a:cubicBezTo>
                  <a:pt x="1277" y="1954"/>
                  <a:pt x="1280" y="1946"/>
                  <a:pt x="1284" y="1938"/>
                </a:cubicBezTo>
                <a:close/>
                <a:moveTo>
                  <a:pt x="4099" y="4257"/>
                </a:moveTo>
                <a:cubicBezTo>
                  <a:pt x="4082" y="4269"/>
                  <a:pt x="4058" y="4287"/>
                  <a:pt x="4058" y="4287"/>
                </a:cubicBezTo>
                <a:cubicBezTo>
                  <a:pt x="4058" y="4287"/>
                  <a:pt x="4068" y="4279"/>
                  <a:pt x="4099" y="4257"/>
                </a:cubicBezTo>
                <a:close/>
                <a:moveTo>
                  <a:pt x="2703" y="4589"/>
                </a:moveTo>
                <a:lnTo>
                  <a:pt x="2703" y="4589"/>
                </a:lnTo>
                <a:cubicBezTo>
                  <a:pt x="2707" y="4589"/>
                  <a:pt x="2711" y="4590"/>
                  <a:pt x="2715" y="4590"/>
                </a:cubicBezTo>
                <a:cubicBezTo>
                  <a:pt x="2711" y="4590"/>
                  <a:pt x="2707" y="4589"/>
                  <a:pt x="2703" y="4589"/>
                </a:cubicBezTo>
                <a:close/>
                <a:moveTo>
                  <a:pt x="2834" y="932"/>
                </a:moveTo>
                <a:cubicBezTo>
                  <a:pt x="2916" y="932"/>
                  <a:pt x="2998" y="936"/>
                  <a:pt x="3079" y="942"/>
                </a:cubicBezTo>
                <a:lnTo>
                  <a:pt x="3079" y="942"/>
                </a:lnTo>
                <a:cubicBezTo>
                  <a:pt x="3083" y="942"/>
                  <a:pt x="3087" y="942"/>
                  <a:pt x="3092" y="942"/>
                </a:cubicBezTo>
                <a:cubicBezTo>
                  <a:pt x="3092" y="942"/>
                  <a:pt x="3092" y="942"/>
                  <a:pt x="3092" y="942"/>
                </a:cubicBezTo>
                <a:lnTo>
                  <a:pt x="3092" y="942"/>
                </a:lnTo>
                <a:cubicBezTo>
                  <a:pt x="3096" y="943"/>
                  <a:pt x="3100" y="943"/>
                  <a:pt x="3104" y="943"/>
                </a:cubicBezTo>
                <a:lnTo>
                  <a:pt x="3104" y="943"/>
                </a:lnTo>
                <a:cubicBezTo>
                  <a:pt x="3174" y="947"/>
                  <a:pt x="3243" y="953"/>
                  <a:pt x="3311" y="961"/>
                </a:cubicBezTo>
                <a:cubicBezTo>
                  <a:pt x="3288" y="958"/>
                  <a:pt x="3275" y="957"/>
                  <a:pt x="3271" y="957"/>
                </a:cubicBezTo>
                <a:cubicBezTo>
                  <a:pt x="3254" y="957"/>
                  <a:pt x="3400" y="978"/>
                  <a:pt x="3428" y="985"/>
                </a:cubicBezTo>
                <a:cubicBezTo>
                  <a:pt x="3554" y="1010"/>
                  <a:pt x="3677" y="1047"/>
                  <a:pt x="3796" y="1093"/>
                </a:cubicBezTo>
                <a:lnTo>
                  <a:pt x="3796" y="1093"/>
                </a:lnTo>
                <a:cubicBezTo>
                  <a:pt x="3790" y="1091"/>
                  <a:pt x="3787" y="1090"/>
                  <a:pt x="3787" y="1090"/>
                </a:cubicBezTo>
                <a:cubicBezTo>
                  <a:pt x="3782" y="1090"/>
                  <a:pt x="3892" y="1138"/>
                  <a:pt x="3916" y="1150"/>
                </a:cubicBezTo>
                <a:cubicBezTo>
                  <a:pt x="3968" y="1176"/>
                  <a:pt x="4021" y="1206"/>
                  <a:pt x="4071" y="1239"/>
                </a:cubicBezTo>
                <a:cubicBezTo>
                  <a:pt x="4106" y="1261"/>
                  <a:pt x="4140" y="1285"/>
                  <a:pt x="4174" y="1309"/>
                </a:cubicBezTo>
                <a:lnTo>
                  <a:pt x="4174" y="1309"/>
                </a:lnTo>
                <a:cubicBezTo>
                  <a:pt x="4172" y="1308"/>
                  <a:pt x="4171" y="1308"/>
                  <a:pt x="4171" y="1308"/>
                </a:cubicBezTo>
                <a:cubicBezTo>
                  <a:pt x="4167" y="1308"/>
                  <a:pt x="4268" y="1391"/>
                  <a:pt x="4291" y="1412"/>
                </a:cubicBezTo>
                <a:cubicBezTo>
                  <a:pt x="4331" y="1450"/>
                  <a:pt x="4369" y="1491"/>
                  <a:pt x="4406" y="1531"/>
                </a:cubicBezTo>
                <a:cubicBezTo>
                  <a:pt x="4421" y="1547"/>
                  <a:pt x="4435" y="1565"/>
                  <a:pt x="4450" y="1582"/>
                </a:cubicBezTo>
                <a:lnTo>
                  <a:pt x="4450" y="1582"/>
                </a:lnTo>
                <a:cubicBezTo>
                  <a:pt x="4451" y="1584"/>
                  <a:pt x="4453" y="1586"/>
                  <a:pt x="4454" y="1587"/>
                </a:cubicBezTo>
                <a:cubicBezTo>
                  <a:pt x="4523" y="1682"/>
                  <a:pt x="4583" y="1785"/>
                  <a:pt x="4635" y="1890"/>
                </a:cubicBezTo>
                <a:cubicBezTo>
                  <a:pt x="4647" y="1913"/>
                  <a:pt x="4659" y="1937"/>
                  <a:pt x="4669" y="1961"/>
                </a:cubicBezTo>
                <a:lnTo>
                  <a:pt x="4669" y="1961"/>
                </a:lnTo>
                <a:cubicBezTo>
                  <a:pt x="4688" y="2008"/>
                  <a:pt x="4705" y="2056"/>
                  <a:pt x="4720" y="2105"/>
                </a:cubicBezTo>
                <a:cubicBezTo>
                  <a:pt x="4753" y="2215"/>
                  <a:pt x="4779" y="2327"/>
                  <a:pt x="4797" y="2440"/>
                </a:cubicBezTo>
                <a:lnTo>
                  <a:pt x="4797" y="2440"/>
                </a:lnTo>
                <a:cubicBezTo>
                  <a:pt x="4799" y="2465"/>
                  <a:pt x="4801" y="2491"/>
                  <a:pt x="4805" y="2516"/>
                </a:cubicBezTo>
                <a:cubicBezTo>
                  <a:pt x="4809" y="2571"/>
                  <a:pt x="4811" y="2625"/>
                  <a:pt x="4811" y="2680"/>
                </a:cubicBezTo>
                <a:cubicBezTo>
                  <a:pt x="4812" y="2777"/>
                  <a:pt x="4807" y="2874"/>
                  <a:pt x="4798" y="2971"/>
                </a:cubicBezTo>
                <a:lnTo>
                  <a:pt x="4798" y="2971"/>
                </a:lnTo>
                <a:cubicBezTo>
                  <a:pt x="4798" y="2971"/>
                  <a:pt x="4798" y="2971"/>
                  <a:pt x="4798" y="2971"/>
                </a:cubicBezTo>
                <a:lnTo>
                  <a:pt x="4798" y="2971"/>
                </a:lnTo>
                <a:cubicBezTo>
                  <a:pt x="4796" y="2971"/>
                  <a:pt x="4780" y="3074"/>
                  <a:pt x="4775" y="3101"/>
                </a:cubicBezTo>
                <a:cubicBezTo>
                  <a:pt x="4764" y="3155"/>
                  <a:pt x="4750" y="3210"/>
                  <a:pt x="4736" y="3262"/>
                </a:cubicBezTo>
                <a:cubicBezTo>
                  <a:pt x="4722" y="3315"/>
                  <a:pt x="4706" y="3367"/>
                  <a:pt x="4688" y="3419"/>
                </a:cubicBezTo>
                <a:cubicBezTo>
                  <a:pt x="4680" y="3446"/>
                  <a:pt x="4670" y="3472"/>
                  <a:pt x="4660" y="3498"/>
                </a:cubicBezTo>
                <a:cubicBezTo>
                  <a:pt x="4655" y="3510"/>
                  <a:pt x="4652" y="3518"/>
                  <a:pt x="4650" y="3525"/>
                </a:cubicBezTo>
                <a:lnTo>
                  <a:pt x="4650" y="3525"/>
                </a:lnTo>
                <a:cubicBezTo>
                  <a:pt x="4607" y="3621"/>
                  <a:pt x="4556" y="3714"/>
                  <a:pt x="4502" y="3804"/>
                </a:cubicBezTo>
                <a:cubicBezTo>
                  <a:pt x="4473" y="3849"/>
                  <a:pt x="4444" y="3894"/>
                  <a:pt x="4413" y="3937"/>
                </a:cubicBezTo>
                <a:lnTo>
                  <a:pt x="4413" y="3937"/>
                </a:lnTo>
                <a:cubicBezTo>
                  <a:pt x="4414" y="3936"/>
                  <a:pt x="4415" y="3935"/>
                  <a:pt x="4416" y="3933"/>
                </a:cubicBezTo>
                <a:lnTo>
                  <a:pt x="4416" y="3933"/>
                </a:lnTo>
                <a:cubicBezTo>
                  <a:pt x="4414" y="3936"/>
                  <a:pt x="4412" y="3939"/>
                  <a:pt x="4409" y="3942"/>
                </a:cubicBezTo>
                <a:lnTo>
                  <a:pt x="4409" y="3942"/>
                </a:lnTo>
                <a:cubicBezTo>
                  <a:pt x="4409" y="3942"/>
                  <a:pt x="4410" y="3942"/>
                  <a:pt x="4410" y="3941"/>
                </a:cubicBezTo>
                <a:cubicBezTo>
                  <a:pt x="4411" y="3940"/>
                  <a:pt x="4412" y="3939"/>
                  <a:pt x="4413" y="3937"/>
                </a:cubicBezTo>
                <a:lnTo>
                  <a:pt x="4413" y="3937"/>
                </a:lnTo>
                <a:cubicBezTo>
                  <a:pt x="4406" y="3946"/>
                  <a:pt x="4401" y="3953"/>
                  <a:pt x="4396" y="3959"/>
                </a:cubicBezTo>
                <a:lnTo>
                  <a:pt x="4396" y="3959"/>
                </a:lnTo>
                <a:cubicBezTo>
                  <a:pt x="4401" y="3953"/>
                  <a:pt x="4405" y="3948"/>
                  <a:pt x="4409" y="3942"/>
                </a:cubicBezTo>
                <a:lnTo>
                  <a:pt x="4409" y="3942"/>
                </a:lnTo>
                <a:cubicBezTo>
                  <a:pt x="4399" y="3956"/>
                  <a:pt x="4373" y="3990"/>
                  <a:pt x="4372" y="3990"/>
                </a:cubicBezTo>
                <a:cubicBezTo>
                  <a:pt x="4372" y="3990"/>
                  <a:pt x="4378" y="3981"/>
                  <a:pt x="4396" y="3959"/>
                </a:cubicBezTo>
                <a:lnTo>
                  <a:pt x="4396" y="3959"/>
                </a:lnTo>
                <a:cubicBezTo>
                  <a:pt x="4380" y="3979"/>
                  <a:pt x="4362" y="3998"/>
                  <a:pt x="4345" y="4018"/>
                </a:cubicBezTo>
                <a:cubicBezTo>
                  <a:pt x="4273" y="4101"/>
                  <a:pt x="4192" y="4177"/>
                  <a:pt x="4107" y="4250"/>
                </a:cubicBezTo>
                <a:cubicBezTo>
                  <a:pt x="4106" y="4251"/>
                  <a:pt x="4104" y="4252"/>
                  <a:pt x="4103" y="4254"/>
                </a:cubicBezTo>
                <a:lnTo>
                  <a:pt x="4103" y="4254"/>
                </a:lnTo>
                <a:cubicBezTo>
                  <a:pt x="4084" y="4267"/>
                  <a:pt x="4065" y="4281"/>
                  <a:pt x="4045" y="4294"/>
                </a:cubicBezTo>
                <a:cubicBezTo>
                  <a:pt x="3991" y="4332"/>
                  <a:pt x="3934" y="4365"/>
                  <a:pt x="3876" y="4397"/>
                </a:cubicBezTo>
                <a:cubicBezTo>
                  <a:pt x="3827" y="4424"/>
                  <a:pt x="3777" y="4449"/>
                  <a:pt x="3726" y="4473"/>
                </a:cubicBezTo>
                <a:lnTo>
                  <a:pt x="3726" y="4473"/>
                </a:lnTo>
                <a:cubicBezTo>
                  <a:pt x="3726" y="4473"/>
                  <a:pt x="3725" y="4473"/>
                  <a:pt x="3725" y="4473"/>
                </a:cubicBezTo>
                <a:cubicBezTo>
                  <a:pt x="3696" y="4484"/>
                  <a:pt x="3668" y="4494"/>
                  <a:pt x="3640" y="4504"/>
                </a:cubicBezTo>
                <a:cubicBezTo>
                  <a:pt x="3513" y="4546"/>
                  <a:pt x="3382" y="4576"/>
                  <a:pt x="3249" y="4596"/>
                </a:cubicBezTo>
                <a:cubicBezTo>
                  <a:pt x="3293" y="4590"/>
                  <a:pt x="3304" y="4587"/>
                  <a:pt x="3297" y="4587"/>
                </a:cubicBezTo>
                <a:cubicBezTo>
                  <a:pt x="3281" y="4587"/>
                  <a:pt x="3171" y="4600"/>
                  <a:pt x="3146" y="4602"/>
                </a:cubicBezTo>
                <a:cubicBezTo>
                  <a:pt x="3106" y="4605"/>
                  <a:pt x="3066" y="4606"/>
                  <a:pt x="3026" y="4606"/>
                </a:cubicBezTo>
                <a:cubicBezTo>
                  <a:pt x="2997" y="4606"/>
                  <a:pt x="2969" y="4605"/>
                  <a:pt x="2941" y="4604"/>
                </a:cubicBezTo>
                <a:cubicBezTo>
                  <a:pt x="2870" y="4602"/>
                  <a:pt x="2799" y="4598"/>
                  <a:pt x="2729" y="4592"/>
                </a:cubicBezTo>
                <a:cubicBezTo>
                  <a:pt x="2713" y="4591"/>
                  <a:pt x="2654" y="4582"/>
                  <a:pt x="2656" y="4582"/>
                </a:cubicBezTo>
                <a:cubicBezTo>
                  <a:pt x="2657" y="4582"/>
                  <a:pt x="2670" y="4584"/>
                  <a:pt x="2703" y="4589"/>
                </a:cubicBezTo>
                <a:lnTo>
                  <a:pt x="2703" y="4589"/>
                </a:lnTo>
                <a:cubicBezTo>
                  <a:pt x="2663" y="4583"/>
                  <a:pt x="2622" y="4576"/>
                  <a:pt x="2584" y="4568"/>
                </a:cubicBezTo>
                <a:cubicBezTo>
                  <a:pt x="2457" y="4542"/>
                  <a:pt x="2334" y="4506"/>
                  <a:pt x="2213" y="4461"/>
                </a:cubicBezTo>
                <a:cubicBezTo>
                  <a:pt x="2210" y="4460"/>
                  <a:pt x="2208" y="4460"/>
                  <a:pt x="2206" y="4459"/>
                </a:cubicBezTo>
                <a:lnTo>
                  <a:pt x="2206" y="4459"/>
                </a:lnTo>
                <a:cubicBezTo>
                  <a:pt x="2181" y="4446"/>
                  <a:pt x="2155" y="4434"/>
                  <a:pt x="2130" y="4421"/>
                </a:cubicBezTo>
                <a:cubicBezTo>
                  <a:pt x="2068" y="4391"/>
                  <a:pt x="2007" y="4357"/>
                  <a:pt x="1949" y="4320"/>
                </a:cubicBezTo>
                <a:cubicBezTo>
                  <a:pt x="1903" y="4293"/>
                  <a:pt x="1861" y="4262"/>
                  <a:pt x="1819" y="4232"/>
                </a:cubicBezTo>
                <a:lnTo>
                  <a:pt x="1819" y="4232"/>
                </a:lnTo>
                <a:cubicBezTo>
                  <a:pt x="1840" y="4247"/>
                  <a:pt x="1849" y="4253"/>
                  <a:pt x="1850" y="4253"/>
                </a:cubicBezTo>
                <a:cubicBezTo>
                  <a:pt x="1853" y="4253"/>
                  <a:pt x="1765" y="4183"/>
                  <a:pt x="1745" y="4165"/>
                </a:cubicBezTo>
                <a:cubicBezTo>
                  <a:pt x="1703" y="4129"/>
                  <a:pt x="1665" y="4089"/>
                  <a:pt x="1624" y="4046"/>
                </a:cubicBezTo>
                <a:cubicBezTo>
                  <a:pt x="1605" y="4025"/>
                  <a:pt x="1526" y="3928"/>
                  <a:pt x="1523" y="3927"/>
                </a:cubicBezTo>
                <a:lnTo>
                  <a:pt x="1523" y="3927"/>
                </a:lnTo>
                <a:cubicBezTo>
                  <a:pt x="1469" y="3851"/>
                  <a:pt x="1419" y="3771"/>
                  <a:pt x="1375" y="3687"/>
                </a:cubicBezTo>
                <a:cubicBezTo>
                  <a:pt x="1346" y="3639"/>
                  <a:pt x="1322" y="3589"/>
                  <a:pt x="1300" y="3538"/>
                </a:cubicBezTo>
                <a:cubicBezTo>
                  <a:pt x="1295" y="3527"/>
                  <a:pt x="1291" y="3520"/>
                  <a:pt x="1289" y="3516"/>
                </a:cubicBezTo>
                <a:lnTo>
                  <a:pt x="1289" y="3516"/>
                </a:lnTo>
                <a:cubicBezTo>
                  <a:pt x="1280" y="3493"/>
                  <a:pt x="1272" y="3469"/>
                  <a:pt x="1264" y="3444"/>
                </a:cubicBezTo>
                <a:cubicBezTo>
                  <a:pt x="1227" y="3339"/>
                  <a:pt x="1197" y="3232"/>
                  <a:pt x="1175" y="3123"/>
                </a:cubicBezTo>
                <a:cubicBezTo>
                  <a:pt x="1170" y="3097"/>
                  <a:pt x="1155" y="3000"/>
                  <a:pt x="1152" y="2992"/>
                </a:cubicBezTo>
                <a:lnTo>
                  <a:pt x="1152" y="2992"/>
                </a:lnTo>
                <a:cubicBezTo>
                  <a:pt x="1148" y="2948"/>
                  <a:pt x="1145" y="2904"/>
                  <a:pt x="1143" y="2859"/>
                </a:cubicBezTo>
                <a:cubicBezTo>
                  <a:pt x="1135" y="2748"/>
                  <a:pt x="1137" y="2637"/>
                  <a:pt x="1145" y="2527"/>
                </a:cubicBezTo>
                <a:cubicBezTo>
                  <a:pt x="1146" y="2503"/>
                  <a:pt x="1157" y="2420"/>
                  <a:pt x="1159" y="2399"/>
                </a:cubicBezTo>
                <a:lnTo>
                  <a:pt x="1159" y="2399"/>
                </a:lnTo>
                <a:cubicBezTo>
                  <a:pt x="1166" y="2355"/>
                  <a:pt x="1175" y="2312"/>
                  <a:pt x="1185" y="2269"/>
                </a:cubicBezTo>
                <a:cubicBezTo>
                  <a:pt x="1209" y="2160"/>
                  <a:pt x="1242" y="2055"/>
                  <a:pt x="1280" y="1952"/>
                </a:cubicBezTo>
                <a:cubicBezTo>
                  <a:pt x="1283" y="1944"/>
                  <a:pt x="1287" y="1932"/>
                  <a:pt x="1292" y="1920"/>
                </a:cubicBezTo>
                <a:lnTo>
                  <a:pt x="1292" y="1920"/>
                </a:lnTo>
                <a:cubicBezTo>
                  <a:pt x="1297" y="1909"/>
                  <a:pt x="1303" y="1898"/>
                  <a:pt x="1308" y="1888"/>
                </a:cubicBezTo>
                <a:cubicBezTo>
                  <a:pt x="1334" y="1829"/>
                  <a:pt x="1364" y="1773"/>
                  <a:pt x="1397" y="1718"/>
                </a:cubicBezTo>
                <a:cubicBezTo>
                  <a:pt x="1427" y="1665"/>
                  <a:pt x="1461" y="1613"/>
                  <a:pt x="1497" y="1563"/>
                </a:cubicBezTo>
                <a:lnTo>
                  <a:pt x="1497" y="1563"/>
                </a:lnTo>
                <a:cubicBezTo>
                  <a:pt x="1507" y="1550"/>
                  <a:pt x="1549" y="1497"/>
                  <a:pt x="1562" y="1483"/>
                </a:cubicBezTo>
                <a:cubicBezTo>
                  <a:pt x="1590" y="1448"/>
                  <a:pt x="1622" y="1414"/>
                  <a:pt x="1655" y="1382"/>
                </a:cubicBezTo>
                <a:cubicBezTo>
                  <a:pt x="1687" y="1350"/>
                  <a:pt x="1721" y="1319"/>
                  <a:pt x="1755" y="1289"/>
                </a:cubicBezTo>
                <a:cubicBezTo>
                  <a:pt x="1762" y="1283"/>
                  <a:pt x="1769" y="1277"/>
                  <a:pt x="1776" y="1271"/>
                </a:cubicBezTo>
                <a:lnTo>
                  <a:pt x="1776" y="1271"/>
                </a:lnTo>
                <a:cubicBezTo>
                  <a:pt x="1780" y="1269"/>
                  <a:pt x="1786" y="1265"/>
                  <a:pt x="1794" y="1259"/>
                </a:cubicBezTo>
                <a:cubicBezTo>
                  <a:pt x="1870" y="1202"/>
                  <a:pt x="1951" y="1154"/>
                  <a:pt x="2034" y="1110"/>
                </a:cubicBezTo>
                <a:cubicBezTo>
                  <a:pt x="2052" y="1100"/>
                  <a:pt x="2071" y="1091"/>
                  <a:pt x="2089" y="1082"/>
                </a:cubicBezTo>
                <a:lnTo>
                  <a:pt x="2089" y="1082"/>
                </a:lnTo>
                <a:cubicBezTo>
                  <a:pt x="2086" y="1084"/>
                  <a:pt x="2085" y="1084"/>
                  <a:pt x="2086" y="1084"/>
                </a:cubicBezTo>
                <a:cubicBezTo>
                  <a:pt x="2089" y="1084"/>
                  <a:pt x="2172" y="1050"/>
                  <a:pt x="2193" y="1041"/>
                </a:cubicBezTo>
                <a:cubicBezTo>
                  <a:pt x="2292" y="1007"/>
                  <a:pt x="2392" y="981"/>
                  <a:pt x="2493" y="961"/>
                </a:cubicBezTo>
                <a:cubicBezTo>
                  <a:pt x="2513" y="957"/>
                  <a:pt x="2535" y="953"/>
                  <a:pt x="2556" y="951"/>
                </a:cubicBezTo>
                <a:cubicBezTo>
                  <a:pt x="2562" y="949"/>
                  <a:pt x="2567" y="948"/>
                  <a:pt x="2571" y="948"/>
                </a:cubicBezTo>
                <a:lnTo>
                  <a:pt x="2571" y="948"/>
                </a:lnTo>
                <a:cubicBezTo>
                  <a:pt x="2623" y="942"/>
                  <a:pt x="2677" y="938"/>
                  <a:pt x="2731" y="934"/>
                </a:cubicBezTo>
                <a:cubicBezTo>
                  <a:pt x="2765" y="933"/>
                  <a:pt x="2799" y="932"/>
                  <a:pt x="2834" y="932"/>
                </a:cubicBezTo>
                <a:close/>
                <a:moveTo>
                  <a:pt x="2853" y="0"/>
                </a:moveTo>
                <a:cubicBezTo>
                  <a:pt x="2340" y="0"/>
                  <a:pt x="1825" y="126"/>
                  <a:pt x="1391" y="406"/>
                </a:cubicBezTo>
                <a:cubicBezTo>
                  <a:pt x="919" y="711"/>
                  <a:pt x="595" y="1160"/>
                  <a:pt x="389" y="1678"/>
                </a:cubicBezTo>
                <a:cubicBezTo>
                  <a:pt x="0" y="2666"/>
                  <a:pt x="232" y="3845"/>
                  <a:pt x="909" y="4643"/>
                </a:cubicBezTo>
                <a:cubicBezTo>
                  <a:pt x="1420" y="5245"/>
                  <a:pt x="2192" y="5533"/>
                  <a:pt x="2966" y="5533"/>
                </a:cubicBezTo>
                <a:cubicBezTo>
                  <a:pt x="3388" y="5533"/>
                  <a:pt x="3811" y="5447"/>
                  <a:pt x="4192" y="5280"/>
                </a:cubicBezTo>
                <a:cubicBezTo>
                  <a:pt x="5172" y="4850"/>
                  <a:pt x="5728" y="3770"/>
                  <a:pt x="5744" y="2734"/>
                </a:cubicBezTo>
                <a:cubicBezTo>
                  <a:pt x="5754" y="2059"/>
                  <a:pt x="5520" y="1406"/>
                  <a:pt x="5083" y="892"/>
                </a:cubicBezTo>
                <a:cubicBezTo>
                  <a:pt x="4591" y="312"/>
                  <a:pt x="3833" y="52"/>
                  <a:pt x="3092" y="9"/>
                </a:cubicBezTo>
                <a:cubicBezTo>
                  <a:pt x="3012" y="3"/>
                  <a:pt x="2932" y="0"/>
                  <a:pt x="285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35" name="Google Shape;435;p11"/>
          <p:cNvSpPr/>
          <p:nvPr/>
        </p:nvSpPr>
        <p:spPr>
          <a:xfrm>
            <a:off x="2098598" y="357734"/>
            <a:ext cx="189066" cy="181773"/>
          </a:xfrm>
          <a:custGeom>
            <a:avLst/>
            <a:gdLst/>
            <a:ahLst/>
            <a:cxnLst/>
            <a:rect l="l" t="t" r="r" b="b"/>
            <a:pathLst>
              <a:path w="5755" h="5533" extrusionOk="0">
                <a:moveTo>
                  <a:pt x="1284" y="1938"/>
                </a:moveTo>
                <a:lnTo>
                  <a:pt x="1284" y="1938"/>
                </a:lnTo>
                <a:cubicBezTo>
                  <a:pt x="1281" y="1945"/>
                  <a:pt x="1278" y="1953"/>
                  <a:pt x="1274" y="1962"/>
                </a:cubicBezTo>
                <a:cubicBezTo>
                  <a:pt x="1277" y="1954"/>
                  <a:pt x="1280" y="1946"/>
                  <a:pt x="1284" y="1938"/>
                </a:cubicBezTo>
                <a:close/>
                <a:moveTo>
                  <a:pt x="4099" y="4257"/>
                </a:moveTo>
                <a:cubicBezTo>
                  <a:pt x="4082" y="4269"/>
                  <a:pt x="4058" y="4287"/>
                  <a:pt x="4058" y="4287"/>
                </a:cubicBezTo>
                <a:cubicBezTo>
                  <a:pt x="4058" y="4287"/>
                  <a:pt x="4068" y="4279"/>
                  <a:pt x="4099" y="4257"/>
                </a:cubicBezTo>
                <a:close/>
                <a:moveTo>
                  <a:pt x="2703" y="4589"/>
                </a:moveTo>
                <a:lnTo>
                  <a:pt x="2703" y="4589"/>
                </a:lnTo>
                <a:cubicBezTo>
                  <a:pt x="2707" y="4589"/>
                  <a:pt x="2711" y="4590"/>
                  <a:pt x="2715" y="4590"/>
                </a:cubicBezTo>
                <a:cubicBezTo>
                  <a:pt x="2711" y="4590"/>
                  <a:pt x="2707" y="4589"/>
                  <a:pt x="2703" y="4589"/>
                </a:cubicBezTo>
                <a:close/>
                <a:moveTo>
                  <a:pt x="2834" y="932"/>
                </a:moveTo>
                <a:cubicBezTo>
                  <a:pt x="2916" y="932"/>
                  <a:pt x="2998" y="936"/>
                  <a:pt x="3079" y="942"/>
                </a:cubicBezTo>
                <a:lnTo>
                  <a:pt x="3079" y="942"/>
                </a:lnTo>
                <a:cubicBezTo>
                  <a:pt x="3083" y="942"/>
                  <a:pt x="3087" y="942"/>
                  <a:pt x="3092" y="942"/>
                </a:cubicBezTo>
                <a:cubicBezTo>
                  <a:pt x="3092" y="942"/>
                  <a:pt x="3092" y="942"/>
                  <a:pt x="3092" y="942"/>
                </a:cubicBezTo>
                <a:lnTo>
                  <a:pt x="3092" y="942"/>
                </a:lnTo>
                <a:cubicBezTo>
                  <a:pt x="3096" y="943"/>
                  <a:pt x="3100" y="943"/>
                  <a:pt x="3104" y="943"/>
                </a:cubicBezTo>
                <a:lnTo>
                  <a:pt x="3104" y="943"/>
                </a:lnTo>
                <a:cubicBezTo>
                  <a:pt x="3174" y="947"/>
                  <a:pt x="3243" y="953"/>
                  <a:pt x="3311" y="961"/>
                </a:cubicBezTo>
                <a:cubicBezTo>
                  <a:pt x="3288" y="958"/>
                  <a:pt x="3275" y="957"/>
                  <a:pt x="3271" y="957"/>
                </a:cubicBezTo>
                <a:cubicBezTo>
                  <a:pt x="3254" y="957"/>
                  <a:pt x="3400" y="978"/>
                  <a:pt x="3428" y="985"/>
                </a:cubicBezTo>
                <a:cubicBezTo>
                  <a:pt x="3554" y="1010"/>
                  <a:pt x="3677" y="1047"/>
                  <a:pt x="3796" y="1093"/>
                </a:cubicBezTo>
                <a:lnTo>
                  <a:pt x="3796" y="1093"/>
                </a:lnTo>
                <a:cubicBezTo>
                  <a:pt x="3790" y="1091"/>
                  <a:pt x="3787" y="1090"/>
                  <a:pt x="3787" y="1090"/>
                </a:cubicBezTo>
                <a:cubicBezTo>
                  <a:pt x="3782" y="1090"/>
                  <a:pt x="3892" y="1138"/>
                  <a:pt x="3916" y="1150"/>
                </a:cubicBezTo>
                <a:cubicBezTo>
                  <a:pt x="3968" y="1176"/>
                  <a:pt x="4021" y="1206"/>
                  <a:pt x="4071" y="1239"/>
                </a:cubicBezTo>
                <a:cubicBezTo>
                  <a:pt x="4106" y="1261"/>
                  <a:pt x="4140" y="1285"/>
                  <a:pt x="4174" y="1309"/>
                </a:cubicBezTo>
                <a:lnTo>
                  <a:pt x="4174" y="1309"/>
                </a:lnTo>
                <a:cubicBezTo>
                  <a:pt x="4172" y="1308"/>
                  <a:pt x="4171" y="1308"/>
                  <a:pt x="4171" y="1308"/>
                </a:cubicBezTo>
                <a:cubicBezTo>
                  <a:pt x="4167" y="1308"/>
                  <a:pt x="4268" y="1391"/>
                  <a:pt x="4291" y="1412"/>
                </a:cubicBezTo>
                <a:cubicBezTo>
                  <a:pt x="4331" y="1450"/>
                  <a:pt x="4369" y="1491"/>
                  <a:pt x="4406" y="1531"/>
                </a:cubicBezTo>
                <a:cubicBezTo>
                  <a:pt x="4421" y="1547"/>
                  <a:pt x="4435" y="1565"/>
                  <a:pt x="4450" y="1582"/>
                </a:cubicBezTo>
                <a:lnTo>
                  <a:pt x="4450" y="1582"/>
                </a:lnTo>
                <a:cubicBezTo>
                  <a:pt x="4451" y="1584"/>
                  <a:pt x="4453" y="1586"/>
                  <a:pt x="4454" y="1587"/>
                </a:cubicBezTo>
                <a:cubicBezTo>
                  <a:pt x="4523" y="1682"/>
                  <a:pt x="4583" y="1785"/>
                  <a:pt x="4635" y="1890"/>
                </a:cubicBezTo>
                <a:cubicBezTo>
                  <a:pt x="4647" y="1913"/>
                  <a:pt x="4659" y="1937"/>
                  <a:pt x="4669" y="1961"/>
                </a:cubicBezTo>
                <a:lnTo>
                  <a:pt x="4669" y="1961"/>
                </a:lnTo>
                <a:cubicBezTo>
                  <a:pt x="4688" y="2008"/>
                  <a:pt x="4705" y="2056"/>
                  <a:pt x="4720" y="2105"/>
                </a:cubicBezTo>
                <a:cubicBezTo>
                  <a:pt x="4753" y="2215"/>
                  <a:pt x="4779" y="2327"/>
                  <a:pt x="4797" y="2440"/>
                </a:cubicBezTo>
                <a:lnTo>
                  <a:pt x="4797" y="2440"/>
                </a:lnTo>
                <a:cubicBezTo>
                  <a:pt x="4799" y="2465"/>
                  <a:pt x="4801" y="2491"/>
                  <a:pt x="4805" y="2516"/>
                </a:cubicBezTo>
                <a:cubicBezTo>
                  <a:pt x="4809" y="2571"/>
                  <a:pt x="4811" y="2625"/>
                  <a:pt x="4811" y="2680"/>
                </a:cubicBezTo>
                <a:cubicBezTo>
                  <a:pt x="4812" y="2777"/>
                  <a:pt x="4807" y="2874"/>
                  <a:pt x="4798" y="2971"/>
                </a:cubicBezTo>
                <a:lnTo>
                  <a:pt x="4798" y="2971"/>
                </a:lnTo>
                <a:cubicBezTo>
                  <a:pt x="4798" y="2971"/>
                  <a:pt x="4798" y="2971"/>
                  <a:pt x="4798" y="2971"/>
                </a:cubicBezTo>
                <a:lnTo>
                  <a:pt x="4798" y="2971"/>
                </a:lnTo>
                <a:cubicBezTo>
                  <a:pt x="4796" y="2971"/>
                  <a:pt x="4780" y="3074"/>
                  <a:pt x="4775" y="3101"/>
                </a:cubicBezTo>
                <a:cubicBezTo>
                  <a:pt x="4764" y="3155"/>
                  <a:pt x="4750" y="3210"/>
                  <a:pt x="4736" y="3262"/>
                </a:cubicBezTo>
                <a:cubicBezTo>
                  <a:pt x="4722" y="3315"/>
                  <a:pt x="4706" y="3367"/>
                  <a:pt x="4688" y="3419"/>
                </a:cubicBezTo>
                <a:cubicBezTo>
                  <a:pt x="4680" y="3446"/>
                  <a:pt x="4670" y="3472"/>
                  <a:pt x="4660" y="3498"/>
                </a:cubicBezTo>
                <a:cubicBezTo>
                  <a:pt x="4655" y="3510"/>
                  <a:pt x="4652" y="3518"/>
                  <a:pt x="4650" y="3525"/>
                </a:cubicBezTo>
                <a:lnTo>
                  <a:pt x="4650" y="3525"/>
                </a:lnTo>
                <a:cubicBezTo>
                  <a:pt x="4607" y="3621"/>
                  <a:pt x="4556" y="3714"/>
                  <a:pt x="4502" y="3804"/>
                </a:cubicBezTo>
                <a:cubicBezTo>
                  <a:pt x="4473" y="3849"/>
                  <a:pt x="4444" y="3894"/>
                  <a:pt x="4413" y="3937"/>
                </a:cubicBezTo>
                <a:lnTo>
                  <a:pt x="4413" y="3937"/>
                </a:lnTo>
                <a:cubicBezTo>
                  <a:pt x="4414" y="3936"/>
                  <a:pt x="4415" y="3935"/>
                  <a:pt x="4416" y="3933"/>
                </a:cubicBezTo>
                <a:lnTo>
                  <a:pt x="4416" y="3933"/>
                </a:lnTo>
                <a:cubicBezTo>
                  <a:pt x="4414" y="3936"/>
                  <a:pt x="4412" y="3939"/>
                  <a:pt x="4409" y="3942"/>
                </a:cubicBezTo>
                <a:lnTo>
                  <a:pt x="4409" y="3942"/>
                </a:lnTo>
                <a:cubicBezTo>
                  <a:pt x="4409" y="3942"/>
                  <a:pt x="4410" y="3942"/>
                  <a:pt x="4410" y="3941"/>
                </a:cubicBezTo>
                <a:cubicBezTo>
                  <a:pt x="4411" y="3940"/>
                  <a:pt x="4412" y="3939"/>
                  <a:pt x="4413" y="3937"/>
                </a:cubicBezTo>
                <a:lnTo>
                  <a:pt x="4413" y="3937"/>
                </a:lnTo>
                <a:cubicBezTo>
                  <a:pt x="4406" y="3946"/>
                  <a:pt x="4401" y="3953"/>
                  <a:pt x="4396" y="3959"/>
                </a:cubicBezTo>
                <a:lnTo>
                  <a:pt x="4396" y="3959"/>
                </a:lnTo>
                <a:cubicBezTo>
                  <a:pt x="4401" y="3953"/>
                  <a:pt x="4405" y="3948"/>
                  <a:pt x="4409" y="3942"/>
                </a:cubicBezTo>
                <a:lnTo>
                  <a:pt x="4409" y="3942"/>
                </a:lnTo>
                <a:cubicBezTo>
                  <a:pt x="4399" y="3956"/>
                  <a:pt x="4373" y="3990"/>
                  <a:pt x="4372" y="3990"/>
                </a:cubicBezTo>
                <a:cubicBezTo>
                  <a:pt x="4372" y="3990"/>
                  <a:pt x="4378" y="3981"/>
                  <a:pt x="4396" y="3959"/>
                </a:cubicBezTo>
                <a:lnTo>
                  <a:pt x="4396" y="3959"/>
                </a:lnTo>
                <a:cubicBezTo>
                  <a:pt x="4380" y="3979"/>
                  <a:pt x="4362" y="3998"/>
                  <a:pt x="4345" y="4018"/>
                </a:cubicBezTo>
                <a:cubicBezTo>
                  <a:pt x="4273" y="4101"/>
                  <a:pt x="4192" y="4177"/>
                  <a:pt x="4107" y="4250"/>
                </a:cubicBezTo>
                <a:cubicBezTo>
                  <a:pt x="4106" y="4251"/>
                  <a:pt x="4104" y="4252"/>
                  <a:pt x="4103" y="4254"/>
                </a:cubicBezTo>
                <a:lnTo>
                  <a:pt x="4103" y="4254"/>
                </a:lnTo>
                <a:cubicBezTo>
                  <a:pt x="4084" y="4267"/>
                  <a:pt x="4065" y="4281"/>
                  <a:pt x="4045" y="4294"/>
                </a:cubicBezTo>
                <a:cubicBezTo>
                  <a:pt x="3991" y="4332"/>
                  <a:pt x="3934" y="4365"/>
                  <a:pt x="3876" y="4397"/>
                </a:cubicBezTo>
                <a:cubicBezTo>
                  <a:pt x="3827" y="4424"/>
                  <a:pt x="3777" y="4449"/>
                  <a:pt x="3726" y="4473"/>
                </a:cubicBezTo>
                <a:lnTo>
                  <a:pt x="3726" y="4473"/>
                </a:lnTo>
                <a:cubicBezTo>
                  <a:pt x="3726" y="4473"/>
                  <a:pt x="3725" y="4473"/>
                  <a:pt x="3725" y="4473"/>
                </a:cubicBezTo>
                <a:cubicBezTo>
                  <a:pt x="3696" y="4484"/>
                  <a:pt x="3668" y="4494"/>
                  <a:pt x="3640" y="4504"/>
                </a:cubicBezTo>
                <a:cubicBezTo>
                  <a:pt x="3513" y="4546"/>
                  <a:pt x="3382" y="4576"/>
                  <a:pt x="3249" y="4596"/>
                </a:cubicBezTo>
                <a:cubicBezTo>
                  <a:pt x="3293" y="4590"/>
                  <a:pt x="3304" y="4587"/>
                  <a:pt x="3297" y="4587"/>
                </a:cubicBezTo>
                <a:cubicBezTo>
                  <a:pt x="3281" y="4587"/>
                  <a:pt x="3171" y="4600"/>
                  <a:pt x="3146" y="4602"/>
                </a:cubicBezTo>
                <a:cubicBezTo>
                  <a:pt x="3106" y="4605"/>
                  <a:pt x="3066" y="4606"/>
                  <a:pt x="3026" y="4606"/>
                </a:cubicBezTo>
                <a:cubicBezTo>
                  <a:pt x="2997" y="4606"/>
                  <a:pt x="2969" y="4605"/>
                  <a:pt x="2941" y="4604"/>
                </a:cubicBezTo>
                <a:cubicBezTo>
                  <a:pt x="2870" y="4602"/>
                  <a:pt x="2799" y="4598"/>
                  <a:pt x="2729" y="4592"/>
                </a:cubicBezTo>
                <a:cubicBezTo>
                  <a:pt x="2713" y="4591"/>
                  <a:pt x="2654" y="4582"/>
                  <a:pt x="2656" y="4582"/>
                </a:cubicBezTo>
                <a:cubicBezTo>
                  <a:pt x="2657" y="4582"/>
                  <a:pt x="2670" y="4584"/>
                  <a:pt x="2703" y="4589"/>
                </a:cubicBezTo>
                <a:lnTo>
                  <a:pt x="2703" y="4589"/>
                </a:lnTo>
                <a:cubicBezTo>
                  <a:pt x="2663" y="4583"/>
                  <a:pt x="2622" y="4576"/>
                  <a:pt x="2584" y="4568"/>
                </a:cubicBezTo>
                <a:cubicBezTo>
                  <a:pt x="2457" y="4542"/>
                  <a:pt x="2334" y="4506"/>
                  <a:pt x="2213" y="4461"/>
                </a:cubicBezTo>
                <a:cubicBezTo>
                  <a:pt x="2210" y="4460"/>
                  <a:pt x="2208" y="4460"/>
                  <a:pt x="2206" y="4459"/>
                </a:cubicBezTo>
                <a:lnTo>
                  <a:pt x="2206" y="4459"/>
                </a:lnTo>
                <a:cubicBezTo>
                  <a:pt x="2181" y="4446"/>
                  <a:pt x="2155" y="4434"/>
                  <a:pt x="2130" y="4421"/>
                </a:cubicBezTo>
                <a:cubicBezTo>
                  <a:pt x="2068" y="4391"/>
                  <a:pt x="2007" y="4357"/>
                  <a:pt x="1949" y="4320"/>
                </a:cubicBezTo>
                <a:cubicBezTo>
                  <a:pt x="1903" y="4293"/>
                  <a:pt x="1861" y="4262"/>
                  <a:pt x="1819" y="4232"/>
                </a:cubicBezTo>
                <a:lnTo>
                  <a:pt x="1819" y="4232"/>
                </a:lnTo>
                <a:cubicBezTo>
                  <a:pt x="1840" y="4247"/>
                  <a:pt x="1849" y="4253"/>
                  <a:pt x="1850" y="4253"/>
                </a:cubicBezTo>
                <a:cubicBezTo>
                  <a:pt x="1853" y="4253"/>
                  <a:pt x="1765" y="4183"/>
                  <a:pt x="1745" y="4165"/>
                </a:cubicBezTo>
                <a:cubicBezTo>
                  <a:pt x="1703" y="4129"/>
                  <a:pt x="1665" y="4089"/>
                  <a:pt x="1624" y="4046"/>
                </a:cubicBezTo>
                <a:cubicBezTo>
                  <a:pt x="1605" y="4025"/>
                  <a:pt x="1526" y="3928"/>
                  <a:pt x="1523" y="3927"/>
                </a:cubicBezTo>
                <a:lnTo>
                  <a:pt x="1523" y="3927"/>
                </a:lnTo>
                <a:cubicBezTo>
                  <a:pt x="1469" y="3851"/>
                  <a:pt x="1419" y="3771"/>
                  <a:pt x="1375" y="3687"/>
                </a:cubicBezTo>
                <a:cubicBezTo>
                  <a:pt x="1346" y="3639"/>
                  <a:pt x="1322" y="3589"/>
                  <a:pt x="1300" y="3538"/>
                </a:cubicBezTo>
                <a:cubicBezTo>
                  <a:pt x="1295" y="3527"/>
                  <a:pt x="1291" y="3520"/>
                  <a:pt x="1289" y="3516"/>
                </a:cubicBezTo>
                <a:lnTo>
                  <a:pt x="1289" y="3516"/>
                </a:lnTo>
                <a:cubicBezTo>
                  <a:pt x="1280" y="3493"/>
                  <a:pt x="1272" y="3469"/>
                  <a:pt x="1264" y="3444"/>
                </a:cubicBezTo>
                <a:cubicBezTo>
                  <a:pt x="1227" y="3339"/>
                  <a:pt x="1197" y="3232"/>
                  <a:pt x="1175" y="3123"/>
                </a:cubicBezTo>
                <a:cubicBezTo>
                  <a:pt x="1170" y="3097"/>
                  <a:pt x="1155" y="3000"/>
                  <a:pt x="1152" y="2992"/>
                </a:cubicBezTo>
                <a:lnTo>
                  <a:pt x="1152" y="2992"/>
                </a:lnTo>
                <a:cubicBezTo>
                  <a:pt x="1148" y="2948"/>
                  <a:pt x="1145" y="2904"/>
                  <a:pt x="1143" y="2859"/>
                </a:cubicBezTo>
                <a:cubicBezTo>
                  <a:pt x="1135" y="2748"/>
                  <a:pt x="1137" y="2637"/>
                  <a:pt x="1145" y="2527"/>
                </a:cubicBezTo>
                <a:cubicBezTo>
                  <a:pt x="1146" y="2503"/>
                  <a:pt x="1157" y="2420"/>
                  <a:pt x="1159" y="2399"/>
                </a:cubicBezTo>
                <a:lnTo>
                  <a:pt x="1159" y="2399"/>
                </a:lnTo>
                <a:cubicBezTo>
                  <a:pt x="1166" y="2355"/>
                  <a:pt x="1175" y="2312"/>
                  <a:pt x="1185" y="2269"/>
                </a:cubicBezTo>
                <a:cubicBezTo>
                  <a:pt x="1209" y="2160"/>
                  <a:pt x="1242" y="2055"/>
                  <a:pt x="1280" y="1952"/>
                </a:cubicBezTo>
                <a:cubicBezTo>
                  <a:pt x="1283" y="1944"/>
                  <a:pt x="1287" y="1932"/>
                  <a:pt x="1292" y="1920"/>
                </a:cubicBezTo>
                <a:lnTo>
                  <a:pt x="1292" y="1920"/>
                </a:lnTo>
                <a:cubicBezTo>
                  <a:pt x="1297" y="1909"/>
                  <a:pt x="1303" y="1898"/>
                  <a:pt x="1308" y="1888"/>
                </a:cubicBezTo>
                <a:cubicBezTo>
                  <a:pt x="1334" y="1829"/>
                  <a:pt x="1364" y="1773"/>
                  <a:pt x="1397" y="1718"/>
                </a:cubicBezTo>
                <a:cubicBezTo>
                  <a:pt x="1427" y="1665"/>
                  <a:pt x="1461" y="1613"/>
                  <a:pt x="1497" y="1563"/>
                </a:cubicBezTo>
                <a:lnTo>
                  <a:pt x="1497" y="1563"/>
                </a:lnTo>
                <a:cubicBezTo>
                  <a:pt x="1507" y="1550"/>
                  <a:pt x="1549" y="1497"/>
                  <a:pt x="1562" y="1483"/>
                </a:cubicBezTo>
                <a:cubicBezTo>
                  <a:pt x="1590" y="1448"/>
                  <a:pt x="1622" y="1414"/>
                  <a:pt x="1655" y="1382"/>
                </a:cubicBezTo>
                <a:cubicBezTo>
                  <a:pt x="1687" y="1350"/>
                  <a:pt x="1721" y="1319"/>
                  <a:pt x="1755" y="1289"/>
                </a:cubicBezTo>
                <a:cubicBezTo>
                  <a:pt x="1762" y="1283"/>
                  <a:pt x="1769" y="1277"/>
                  <a:pt x="1776" y="1271"/>
                </a:cubicBezTo>
                <a:lnTo>
                  <a:pt x="1776" y="1271"/>
                </a:lnTo>
                <a:cubicBezTo>
                  <a:pt x="1780" y="1269"/>
                  <a:pt x="1786" y="1265"/>
                  <a:pt x="1794" y="1259"/>
                </a:cubicBezTo>
                <a:cubicBezTo>
                  <a:pt x="1870" y="1202"/>
                  <a:pt x="1951" y="1154"/>
                  <a:pt x="2034" y="1110"/>
                </a:cubicBezTo>
                <a:cubicBezTo>
                  <a:pt x="2052" y="1100"/>
                  <a:pt x="2071" y="1091"/>
                  <a:pt x="2089" y="1082"/>
                </a:cubicBezTo>
                <a:lnTo>
                  <a:pt x="2089" y="1082"/>
                </a:lnTo>
                <a:cubicBezTo>
                  <a:pt x="2086" y="1084"/>
                  <a:pt x="2085" y="1084"/>
                  <a:pt x="2086" y="1084"/>
                </a:cubicBezTo>
                <a:cubicBezTo>
                  <a:pt x="2089" y="1084"/>
                  <a:pt x="2172" y="1050"/>
                  <a:pt x="2193" y="1041"/>
                </a:cubicBezTo>
                <a:cubicBezTo>
                  <a:pt x="2292" y="1007"/>
                  <a:pt x="2392" y="981"/>
                  <a:pt x="2493" y="961"/>
                </a:cubicBezTo>
                <a:cubicBezTo>
                  <a:pt x="2513" y="957"/>
                  <a:pt x="2535" y="953"/>
                  <a:pt x="2556" y="951"/>
                </a:cubicBezTo>
                <a:cubicBezTo>
                  <a:pt x="2562" y="949"/>
                  <a:pt x="2567" y="948"/>
                  <a:pt x="2571" y="948"/>
                </a:cubicBezTo>
                <a:lnTo>
                  <a:pt x="2571" y="948"/>
                </a:lnTo>
                <a:cubicBezTo>
                  <a:pt x="2623" y="942"/>
                  <a:pt x="2677" y="938"/>
                  <a:pt x="2731" y="934"/>
                </a:cubicBezTo>
                <a:cubicBezTo>
                  <a:pt x="2765" y="933"/>
                  <a:pt x="2799" y="932"/>
                  <a:pt x="2834" y="932"/>
                </a:cubicBezTo>
                <a:close/>
                <a:moveTo>
                  <a:pt x="2853" y="0"/>
                </a:moveTo>
                <a:cubicBezTo>
                  <a:pt x="2340" y="0"/>
                  <a:pt x="1825" y="126"/>
                  <a:pt x="1391" y="406"/>
                </a:cubicBezTo>
                <a:cubicBezTo>
                  <a:pt x="919" y="711"/>
                  <a:pt x="595" y="1160"/>
                  <a:pt x="389" y="1678"/>
                </a:cubicBezTo>
                <a:cubicBezTo>
                  <a:pt x="0" y="2666"/>
                  <a:pt x="232" y="3845"/>
                  <a:pt x="909" y="4643"/>
                </a:cubicBezTo>
                <a:cubicBezTo>
                  <a:pt x="1420" y="5245"/>
                  <a:pt x="2192" y="5533"/>
                  <a:pt x="2966" y="5533"/>
                </a:cubicBezTo>
                <a:cubicBezTo>
                  <a:pt x="3388" y="5533"/>
                  <a:pt x="3811" y="5447"/>
                  <a:pt x="4192" y="5280"/>
                </a:cubicBezTo>
                <a:cubicBezTo>
                  <a:pt x="5172" y="4850"/>
                  <a:pt x="5728" y="3770"/>
                  <a:pt x="5744" y="2734"/>
                </a:cubicBezTo>
                <a:cubicBezTo>
                  <a:pt x="5754" y="2059"/>
                  <a:pt x="5520" y="1406"/>
                  <a:pt x="5083" y="892"/>
                </a:cubicBezTo>
                <a:cubicBezTo>
                  <a:pt x="4591" y="312"/>
                  <a:pt x="3833" y="52"/>
                  <a:pt x="3092" y="9"/>
                </a:cubicBezTo>
                <a:cubicBezTo>
                  <a:pt x="3012" y="3"/>
                  <a:pt x="2932" y="0"/>
                  <a:pt x="285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436" name="Google Shape;436;p11"/>
          <p:cNvGrpSpPr/>
          <p:nvPr/>
        </p:nvGrpSpPr>
        <p:grpSpPr>
          <a:xfrm rot="-3387111">
            <a:off x="2553375" y="4144340"/>
            <a:ext cx="1449786" cy="1585739"/>
            <a:chOff x="3740800" y="-2294650"/>
            <a:chExt cx="660625" cy="722575"/>
          </a:xfrm>
        </p:grpSpPr>
        <p:sp>
          <p:nvSpPr>
            <p:cNvPr id="437" name="Google Shape;437;p11"/>
            <p:cNvSpPr/>
            <p:nvPr/>
          </p:nvSpPr>
          <p:spPr>
            <a:xfrm>
              <a:off x="3740800" y="-2117650"/>
              <a:ext cx="597200" cy="545575"/>
            </a:xfrm>
            <a:custGeom>
              <a:avLst/>
              <a:gdLst/>
              <a:ahLst/>
              <a:cxnLst/>
              <a:rect l="l" t="t" r="r" b="b"/>
              <a:pathLst>
                <a:path w="23888" h="21823" extrusionOk="0">
                  <a:moveTo>
                    <a:pt x="7408" y="1"/>
                  </a:moveTo>
                  <a:lnTo>
                    <a:pt x="6704" y="88"/>
                  </a:lnTo>
                  <a:cubicBezTo>
                    <a:pt x="4529" y="2897"/>
                    <a:pt x="2353" y="5707"/>
                    <a:pt x="176" y="8514"/>
                  </a:cubicBezTo>
                  <a:cubicBezTo>
                    <a:pt x="1" y="8744"/>
                    <a:pt x="63" y="9032"/>
                    <a:pt x="265" y="9217"/>
                  </a:cubicBezTo>
                  <a:cubicBezTo>
                    <a:pt x="5299" y="13823"/>
                    <a:pt x="11178" y="17682"/>
                    <a:pt x="16672" y="21721"/>
                  </a:cubicBezTo>
                  <a:cubicBezTo>
                    <a:pt x="16766" y="21789"/>
                    <a:pt x="16874" y="21822"/>
                    <a:pt x="16981" y="21822"/>
                  </a:cubicBezTo>
                  <a:cubicBezTo>
                    <a:pt x="17129" y="21822"/>
                    <a:pt x="17274" y="21759"/>
                    <a:pt x="17374" y="21632"/>
                  </a:cubicBezTo>
                  <a:cubicBezTo>
                    <a:pt x="19585" y="18827"/>
                    <a:pt x="21707" y="15947"/>
                    <a:pt x="23732" y="13006"/>
                  </a:cubicBezTo>
                  <a:cubicBezTo>
                    <a:pt x="23888" y="12779"/>
                    <a:pt x="23867" y="12478"/>
                    <a:pt x="23644" y="12303"/>
                  </a:cubicBezTo>
                  <a:cubicBezTo>
                    <a:pt x="18305" y="8107"/>
                    <a:pt x="12781" y="4151"/>
                    <a:pt x="7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4006500" y="-2294650"/>
              <a:ext cx="394925" cy="434975"/>
            </a:xfrm>
            <a:custGeom>
              <a:avLst/>
              <a:gdLst/>
              <a:ahLst/>
              <a:cxnLst/>
              <a:rect l="l" t="t" r="r" b="b"/>
              <a:pathLst>
                <a:path w="15797" h="17399" extrusionOk="0">
                  <a:moveTo>
                    <a:pt x="6772" y="6073"/>
                  </a:moveTo>
                  <a:cubicBezTo>
                    <a:pt x="6771" y="6080"/>
                    <a:pt x="6770" y="6087"/>
                    <a:pt x="6769" y="6095"/>
                  </a:cubicBezTo>
                  <a:lnTo>
                    <a:pt x="6769" y="6095"/>
                  </a:lnTo>
                  <a:cubicBezTo>
                    <a:pt x="6769" y="6090"/>
                    <a:pt x="6770" y="6083"/>
                    <a:pt x="6772" y="6073"/>
                  </a:cubicBezTo>
                  <a:close/>
                  <a:moveTo>
                    <a:pt x="6335" y="7004"/>
                  </a:moveTo>
                  <a:cubicBezTo>
                    <a:pt x="6319" y="7025"/>
                    <a:pt x="6311" y="7035"/>
                    <a:pt x="6309" y="7038"/>
                  </a:cubicBezTo>
                  <a:lnTo>
                    <a:pt x="6309" y="7038"/>
                  </a:lnTo>
                  <a:cubicBezTo>
                    <a:pt x="6318" y="7027"/>
                    <a:pt x="6326" y="7016"/>
                    <a:pt x="6335" y="7004"/>
                  </a:cubicBezTo>
                  <a:close/>
                  <a:moveTo>
                    <a:pt x="11361" y="8158"/>
                  </a:moveTo>
                  <a:cubicBezTo>
                    <a:pt x="11360" y="8159"/>
                    <a:pt x="11360" y="8159"/>
                    <a:pt x="11359" y="8159"/>
                  </a:cubicBezTo>
                  <a:cubicBezTo>
                    <a:pt x="11360" y="8159"/>
                    <a:pt x="11360" y="8159"/>
                    <a:pt x="11361" y="8158"/>
                  </a:cubicBezTo>
                  <a:close/>
                  <a:moveTo>
                    <a:pt x="11121" y="8230"/>
                  </a:moveTo>
                  <a:cubicBezTo>
                    <a:pt x="11119" y="8230"/>
                    <a:pt x="11117" y="8230"/>
                    <a:pt x="11116" y="8230"/>
                  </a:cubicBezTo>
                  <a:lnTo>
                    <a:pt x="11116" y="8230"/>
                  </a:lnTo>
                  <a:cubicBezTo>
                    <a:pt x="11117" y="8230"/>
                    <a:pt x="11119" y="8230"/>
                    <a:pt x="11121" y="8230"/>
                  </a:cubicBezTo>
                  <a:close/>
                  <a:moveTo>
                    <a:pt x="11003" y="8876"/>
                  </a:moveTo>
                  <a:lnTo>
                    <a:pt x="11003" y="8876"/>
                  </a:lnTo>
                  <a:cubicBezTo>
                    <a:pt x="11003" y="8876"/>
                    <a:pt x="10997" y="8877"/>
                    <a:pt x="10980" y="8879"/>
                  </a:cubicBezTo>
                  <a:lnTo>
                    <a:pt x="10980" y="8879"/>
                  </a:lnTo>
                  <a:cubicBezTo>
                    <a:pt x="10992" y="8877"/>
                    <a:pt x="11002" y="8876"/>
                    <a:pt x="11003" y="8876"/>
                  </a:cubicBezTo>
                  <a:close/>
                  <a:moveTo>
                    <a:pt x="10627" y="9055"/>
                  </a:moveTo>
                  <a:lnTo>
                    <a:pt x="10627" y="9055"/>
                  </a:lnTo>
                  <a:cubicBezTo>
                    <a:pt x="10622" y="9058"/>
                    <a:pt x="10616" y="9063"/>
                    <a:pt x="10607" y="9070"/>
                  </a:cubicBezTo>
                  <a:cubicBezTo>
                    <a:pt x="10614" y="9065"/>
                    <a:pt x="10620" y="9060"/>
                    <a:pt x="10627" y="9055"/>
                  </a:cubicBezTo>
                  <a:close/>
                  <a:moveTo>
                    <a:pt x="8481" y="12279"/>
                  </a:moveTo>
                  <a:cubicBezTo>
                    <a:pt x="8481" y="12279"/>
                    <a:pt x="8481" y="12280"/>
                    <a:pt x="8481" y="12280"/>
                  </a:cubicBezTo>
                  <a:lnTo>
                    <a:pt x="8481" y="12280"/>
                  </a:lnTo>
                  <a:cubicBezTo>
                    <a:pt x="8481" y="12280"/>
                    <a:pt x="8481" y="12279"/>
                    <a:pt x="8481" y="12279"/>
                  </a:cubicBezTo>
                  <a:close/>
                  <a:moveTo>
                    <a:pt x="9903" y="1"/>
                  </a:moveTo>
                  <a:cubicBezTo>
                    <a:pt x="9661" y="1"/>
                    <a:pt x="9418" y="20"/>
                    <a:pt x="9176" y="59"/>
                  </a:cubicBezTo>
                  <a:cubicBezTo>
                    <a:pt x="8574" y="158"/>
                    <a:pt x="7985" y="422"/>
                    <a:pt x="7532" y="829"/>
                  </a:cubicBezTo>
                  <a:cubicBezTo>
                    <a:pt x="7088" y="1226"/>
                    <a:pt x="6752" y="1738"/>
                    <a:pt x="6599" y="2316"/>
                  </a:cubicBezTo>
                  <a:cubicBezTo>
                    <a:pt x="6470" y="2808"/>
                    <a:pt x="6482" y="3326"/>
                    <a:pt x="6546" y="3826"/>
                  </a:cubicBezTo>
                  <a:cubicBezTo>
                    <a:pt x="6578" y="4090"/>
                    <a:pt x="6623" y="4350"/>
                    <a:pt x="6667" y="4610"/>
                  </a:cubicBezTo>
                  <a:cubicBezTo>
                    <a:pt x="6685" y="4725"/>
                    <a:pt x="6705" y="4840"/>
                    <a:pt x="6724" y="4957"/>
                  </a:cubicBezTo>
                  <a:cubicBezTo>
                    <a:pt x="6730" y="5004"/>
                    <a:pt x="6737" y="5054"/>
                    <a:pt x="6744" y="5102"/>
                  </a:cubicBezTo>
                  <a:lnTo>
                    <a:pt x="6744" y="5102"/>
                  </a:lnTo>
                  <a:cubicBezTo>
                    <a:pt x="6745" y="5112"/>
                    <a:pt x="6751" y="5152"/>
                    <a:pt x="6752" y="5158"/>
                  </a:cubicBezTo>
                  <a:cubicBezTo>
                    <a:pt x="6756" y="5194"/>
                    <a:pt x="6760" y="5233"/>
                    <a:pt x="6764" y="5271"/>
                  </a:cubicBezTo>
                  <a:cubicBezTo>
                    <a:pt x="6788" y="5503"/>
                    <a:pt x="6798" y="5735"/>
                    <a:pt x="6782" y="5966"/>
                  </a:cubicBezTo>
                  <a:cubicBezTo>
                    <a:pt x="6780" y="5995"/>
                    <a:pt x="6776" y="6023"/>
                    <a:pt x="6774" y="6049"/>
                  </a:cubicBezTo>
                  <a:cubicBezTo>
                    <a:pt x="6774" y="6056"/>
                    <a:pt x="6769" y="6093"/>
                    <a:pt x="6767" y="6103"/>
                  </a:cubicBezTo>
                  <a:lnTo>
                    <a:pt x="6767" y="6103"/>
                  </a:lnTo>
                  <a:cubicBezTo>
                    <a:pt x="6760" y="6147"/>
                    <a:pt x="6752" y="6190"/>
                    <a:pt x="6742" y="6234"/>
                  </a:cubicBezTo>
                  <a:cubicBezTo>
                    <a:pt x="6728" y="6297"/>
                    <a:pt x="6709" y="6359"/>
                    <a:pt x="6687" y="6422"/>
                  </a:cubicBezTo>
                  <a:cubicBezTo>
                    <a:pt x="6683" y="6430"/>
                    <a:pt x="6680" y="6440"/>
                    <a:pt x="6676" y="6449"/>
                  </a:cubicBezTo>
                  <a:lnTo>
                    <a:pt x="6676" y="6449"/>
                  </a:lnTo>
                  <a:cubicBezTo>
                    <a:pt x="6665" y="6477"/>
                    <a:pt x="6652" y="6503"/>
                    <a:pt x="6639" y="6529"/>
                  </a:cubicBezTo>
                  <a:cubicBezTo>
                    <a:pt x="6607" y="6595"/>
                    <a:pt x="6568" y="6658"/>
                    <a:pt x="6530" y="6722"/>
                  </a:cubicBezTo>
                  <a:cubicBezTo>
                    <a:pt x="6492" y="6785"/>
                    <a:pt x="6449" y="6847"/>
                    <a:pt x="6407" y="6908"/>
                  </a:cubicBezTo>
                  <a:cubicBezTo>
                    <a:pt x="6383" y="6940"/>
                    <a:pt x="6359" y="6972"/>
                    <a:pt x="6337" y="7004"/>
                  </a:cubicBezTo>
                  <a:cubicBezTo>
                    <a:pt x="6329" y="7013"/>
                    <a:pt x="6308" y="7039"/>
                    <a:pt x="6308" y="7039"/>
                  </a:cubicBezTo>
                  <a:cubicBezTo>
                    <a:pt x="6308" y="7039"/>
                    <a:pt x="6308" y="7039"/>
                    <a:pt x="6309" y="7038"/>
                  </a:cubicBezTo>
                  <a:lnTo>
                    <a:pt x="6309" y="7038"/>
                  </a:lnTo>
                  <a:cubicBezTo>
                    <a:pt x="6300" y="7049"/>
                    <a:pt x="6291" y="7060"/>
                    <a:pt x="6282" y="7071"/>
                  </a:cubicBezTo>
                  <a:cubicBezTo>
                    <a:pt x="5702" y="7792"/>
                    <a:pt x="4966" y="8395"/>
                    <a:pt x="4239" y="8961"/>
                  </a:cubicBezTo>
                  <a:cubicBezTo>
                    <a:pt x="4003" y="9145"/>
                    <a:pt x="3686" y="9380"/>
                    <a:pt x="3412" y="9578"/>
                  </a:cubicBezTo>
                  <a:cubicBezTo>
                    <a:pt x="3086" y="9816"/>
                    <a:pt x="2753" y="10048"/>
                    <a:pt x="2421" y="10275"/>
                  </a:cubicBezTo>
                  <a:cubicBezTo>
                    <a:pt x="1693" y="10771"/>
                    <a:pt x="951" y="11249"/>
                    <a:pt x="204" y="11714"/>
                  </a:cubicBezTo>
                  <a:cubicBezTo>
                    <a:pt x="57" y="11805"/>
                    <a:pt x="0" y="11997"/>
                    <a:pt x="89" y="12150"/>
                  </a:cubicBezTo>
                  <a:cubicBezTo>
                    <a:pt x="147" y="12247"/>
                    <a:pt x="258" y="12307"/>
                    <a:pt x="369" y="12307"/>
                  </a:cubicBezTo>
                  <a:cubicBezTo>
                    <a:pt x="422" y="12307"/>
                    <a:pt x="476" y="12293"/>
                    <a:pt x="524" y="12263"/>
                  </a:cubicBezTo>
                  <a:cubicBezTo>
                    <a:pt x="1699" y="11533"/>
                    <a:pt x="2858" y="10773"/>
                    <a:pt x="3975" y="9953"/>
                  </a:cubicBezTo>
                  <a:cubicBezTo>
                    <a:pt x="4813" y="9336"/>
                    <a:pt x="5647" y="8687"/>
                    <a:pt x="6369" y="7933"/>
                  </a:cubicBezTo>
                  <a:cubicBezTo>
                    <a:pt x="6627" y="7663"/>
                    <a:pt x="6871" y="7375"/>
                    <a:pt x="7070" y="7059"/>
                  </a:cubicBezTo>
                  <a:cubicBezTo>
                    <a:pt x="7258" y="6758"/>
                    <a:pt x="7358" y="6452"/>
                    <a:pt x="7405" y="6103"/>
                  </a:cubicBezTo>
                  <a:cubicBezTo>
                    <a:pt x="7469" y="5618"/>
                    <a:pt x="7393" y="5122"/>
                    <a:pt x="7314" y="4642"/>
                  </a:cubicBezTo>
                  <a:cubicBezTo>
                    <a:pt x="7276" y="4400"/>
                    <a:pt x="7231" y="4161"/>
                    <a:pt x="7195" y="3917"/>
                  </a:cubicBezTo>
                  <a:cubicBezTo>
                    <a:pt x="7191" y="3888"/>
                    <a:pt x="7187" y="3858"/>
                    <a:pt x="7183" y="3830"/>
                  </a:cubicBezTo>
                  <a:lnTo>
                    <a:pt x="7183" y="3830"/>
                  </a:lnTo>
                  <a:cubicBezTo>
                    <a:pt x="7186" y="3850"/>
                    <a:pt x="7187" y="3857"/>
                    <a:pt x="7187" y="3857"/>
                  </a:cubicBezTo>
                  <a:cubicBezTo>
                    <a:pt x="7187" y="3857"/>
                    <a:pt x="7179" y="3804"/>
                    <a:pt x="7179" y="3798"/>
                  </a:cubicBezTo>
                  <a:cubicBezTo>
                    <a:pt x="7171" y="3739"/>
                    <a:pt x="7165" y="3681"/>
                    <a:pt x="7159" y="3622"/>
                  </a:cubicBezTo>
                  <a:cubicBezTo>
                    <a:pt x="7147" y="3495"/>
                    <a:pt x="7139" y="3369"/>
                    <a:pt x="7137" y="3242"/>
                  </a:cubicBezTo>
                  <a:cubicBezTo>
                    <a:pt x="7133" y="3127"/>
                    <a:pt x="7137" y="3010"/>
                    <a:pt x="7145" y="2893"/>
                  </a:cubicBezTo>
                  <a:cubicBezTo>
                    <a:pt x="7147" y="2863"/>
                    <a:pt x="7149" y="2834"/>
                    <a:pt x="7153" y="2806"/>
                  </a:cubicBezTo>
                  <a:cubicBezTo>
                    <a:pt x="7153" y="2801"/>
                    <a:pt x="7158" y="2757"/>
                    <a:pt x="7159" y="2748"/>
                  </a:cubicBezTo>
                  <a:lnTo>
                    <a:pt x="7159" y="2748"/>
                  </a:lnTo>
                  <a:cubicBezTo>
                    <a:pt x="7168" y="2689"/>
                    <a:pt x="7181" y="2631"/>
                    <a:pt x="7193" y="2572"/>
                  </a:cubicBezTo>
                  <a:cubicBezTo>
                    <a:pt x="7217" y="2454"/>
                    <a:pt x="7254" y="2339"/>
                    <a:pt x="7296" y="2228"/>
                  </a:cubicBezTo>
                  <a:cubicBezTo>
                    <a:pt x="7296" y="2225"/>
                    <a:pt x="7308" y="2194"/>
                    <a:pt x="7315" y="2179"/>
                  </a:cubicBezTo>
                  <a:lnTo>
                    <a:pt x="7315" y="2179"/>
                  </a:lnTo>
                  <a:cubicBezTo>
                    <a:pt x="7325" y="2154"/>
                    <a:pt x="7336" y="2130"/>
                    <a:pt x="7348" y="2105"/>
                  </a:cubicBezTo>
                  <a:cubicBezTo>
                    <a:pt x="7381" y="2036"/>
                    <a:pt x="7417" y="1970"/>
                    <a:pt x="7455" y="1905"/>
                  </a:cubicBezTo>
                  <a:cubicBezTo>
                    <a:pt x="7522" y="1792"/>
                    <a:pt x="7600" y="1686"/>
                    <a:pt x="7665" y="1607"/>
                  </a:cubicBezTo>
                  <a:cubicBezTo>
                    <a:pt x="7770" y="1480"/>
                    <a:pt x="7888" y="1363"/>
                    <a:pt x="8013" y="1252"/>
                  </a:cubicBezTo>
                  <a:cubicBezTo>
                    <a:pt x="8201" y="1083"/>
                    <a:pt x="8497" y="928"/>
                    <a:pt x="8697" y="849"/>
                  </a:cubicBezTo>
                  <a:cubicBezTo>
                    <a:pt x="8824" y="801"/>
                    <a:pt x="8953" y="761"/>
                    <a:pt x="9082" y="728"/>
                  </a:cubicBezTo>
                  <a:cubicBezTo>
                    <a:pt x="9148" y="712"/>
                    <a:pt x="9213" y="698"/>
                    <a:pt x="9279" y="686"/>
                  </a:cubicBezTo>
                  <a:cubicBezTo>
                    <a:pt x="9311" y="678"/>
                    <a:pt x="9344" y="674"/>
                    <a:pt x="9378" y="668"/>
                  </a:cubicBezTo>
                  <a:cubicBezTo>
                    <a:pt x="9394" y="665"/>
                    <a:pt x="9410" y="663"/>
                    <a:pt x="9426" y="661"/>
                  </a:cubicBezTo>
                  <a:lnTo>
                    <a:pt x="9426" y="661"/>
                  </a:lnTo>
                  <a:cubicBezTo>
                    <a:pt x="9426" y="661"/>
                    <a:pt x="9426" y="661"/>
                    <a:pt x="9426" y="661"/>
                  </a:cubicBezTo>
                  <a:cubicBezTo>
                    <a:pt x="9428" y="661"/>
                    <a:pt x="9439" y="660"/>
                    <a:pt x="9458" y="658"/>
                  </a:cubicBezTo>
                  <a:cubicBezTo>
                    <a:pt x="9601" y="640"/>
                    <a:pt x="9745" y="633"/>
                    <a:pt x="9888" y="633"/>
                  </a:cubicBezTo>
                  <a:cubicBezTo>
                    <a:pt x="10027" y="633"/>
                    <a:pt x="10165" y="640"/>
                    <a:pt x="10303" y="652"/>
                  </a:cubicBezTo>
                  <a:cubicBezTo>
                    <a:pt x="10543" y="672"/>
                    <a:pt x="10819" y="726"/>
                    <a:pt x="11093" y="801"/>
                  </a:cubicBezTo>
                  <a:cubicBezTo>
                    <a:pt x="11228" y="835"/>
                    <a:pt x="11359" y="877"/>
                    <a:pt x="11490" y="922"/>
                  </a:cubicBezTo>
                  <a:cubicBezTo>
                    <a:pt x="11555" y="944"/>
                    <a:pt x="11619" y="968"/>
                    <a:pt x="11684" y="992"/>
                  </a:cubicBezTo>
                  <a:cubicBezTo>
                    <a:pt x="11716" y="1004"/>
                    <a:pt x="11748" y="1019"/>
                    <a:pt x="11780" y="1031"/>
                  </a:cubicBezTo>
                  <a:cubicBezTo>
                    <a:pt x="11791" y="1036"/>
                    <a:pt x="11868" y="1068"/>
                    <a:pt x="11869" y="1068"/>
                  </a:cubicBezTo>
                  <a:cubicBezTo>
                    <a:pt x="11869" y="1068"/>
                    <a:pt x="11867" y="1067"/>
                    <a:pt x="11863" y="1065"/>
                  </a:cubicBezTo>
                  <a:lnTo>
                    <a:pt x="11863" y="1065"/>
                  </a:lnTo>
                  <a:cubicBezTo>
                    <a:pt x="12369" y="1281"/>
                    <a:pt x="12846" y="1561"/>
                    <a:pt x="13286" y="1893"/>
                  </a:cubicBezTo>
                  <a:cubicBezTo>
                    <a:pt x="13475" y="2034"/>
                    <a:pt x="13735" y="2258"/>
                    <a:pt x="13935" y="2451"/>
                  </a:cubicBezTo>
                  <a:cubicBezTo>
                    <a:pt x="14033" y="2544"/>
                    <a:pt x="14128" y="2643"/>
                    <a:pt x="14221" y="2744"/>
                  </a:cubicBezTo>
                  <a:cubicBezTo>
                    <a:pt x="14265" y="2792"/>
                    <a:pt x="14310" y="2842"/>
                    <a:pt x="14352" y="2893"/>
                  </a:cubicBezTo>
                  <a:cubicBezTo>
                    <a:pt x="14372" y="2917"/>
                    <a:pt x="14392" y="2943"/>
                    <a:pt x="14412" y="2967"/>
                  </a:cubicBezTo>
                  <a:cubicBezTo>
                    <a:pt x="14427" y="2984"/>
                    <a:pt x="14441" y="3002"/>
                    <a:pt x="14453" y="3018"/>
                  </a:cubicBezTo>
                  <a:cubicBezTo>
                    <a:pt x="14449" y="3013"/>
                    <a:pt x="14446" y="3009"/>
                    <a:pt x="14445" y="3007"/>
                  </a:cubicBezTo>
                  <a:lnTo>
                    <a:pt x="14445" y="3007"/>
                  </a:lnTo>
                  <a:cubicBezTo>
                    <a:pt x="14448" y="3011"/>
                    <a:pt x="14454" y="3019"/>
                    <a:pt x="14463" y="3030"/>
                  </a:cubicBezTo>
                  <a:cubicBezTo>
                    <a:pt x="14616" y="3233"/>
                    <a:pt x="14751" y="3451"/>
                    <a:pt x="14862" y="3681"/>
                  </a:cubicBezTo>
                  <a:cubicBezTo>
                    <a:pt x="14876" y="3707"/>
                    <a:pt x="14888" y="3735"/>
                    <a:pt x="14900" y="3762"/>
                  </a:cubicBezTo>
                  <a:cubicBezTo>
                    <a:pt x="14910" y="3784"/>
                    <a:pt x="14913" y="3792"/>
                    <a:pt x="14913" y="3792"/>
                  </a:cubicBezTo>
                  <a:cubicBezTo>
                    <a:pt x="14913" y="3792"/>
                    <a:pt x="14901" y="3764"/>
                    <a:pt x="14901" y="3764"/>
                  </a:cubicBezTo>
                  <a:lnTo>
                    <a:pt x="14901" y="3764"/>
                  </a:lnTo>
                  <a:cubicBezTo>
                    <a:pt x="14901" y="3764"/>
                    <a:pt x="14904" y="3771"/>
                    <a:pt x="14914" y="3794"/>
                  </a:cubicBezTo>
                  <a:cubicBezTo>
                    <a:pt x="14936" y="3848"/>
                    <a:pt x="14955" y="3905"/>
                    <a:pt x="14975" y="3959"/>
                  </a:cubicBezTo>
                  <a:cubicBezTo>
                    <a:pt x="15015" y="4080"/>
                    <a:pt x="15047" y="4203"/>
                    <a:pt x="15071" y="4326"/>
                  </a:cubicBezTo>
                  <a:cubicBezTo>
                    <a:pt x="15077" y="4356"/>
                    <a:pt x="15084" y="4384"/>
                    <a:pt x="15088" y="4412"/>
                  </a:cubicBezTo>
                  <a:cubicBezTo>
                    <a:pt x="15089" y="4418"/>
                    <a:pt x="15096" y="4466"/>
                    <a:pt x="15097" y="4471"/>
                  </a:cubicBezTo>
                  <a:lnTo>
                    <a:pt x="15097" y="4471"/>
                  </a:lnTo>
                  <a:cubicBezTo>
                    <a:pt x="15103" y="4521"/>
                    <a:pt x="15108" y="4572"/>
                    <a:pt x="15112" y="4622"/>
                  </a:cubicBezTo>
                  <a:cubicBezTo>
                    <a:pt x="15120" y="4753"/>
                    <a:pt x="15120" y="4886"/>
                    <a:pt x="15112" y="5017"/>
                  </a:cubicBezTo>
                  <a:cubicBezTo>
                    <a:pt x="15108" y="5080"/>
                    <a:pt x="15102" y="5142"/>
                    <a:pt x="15096" y="5205"/>
                  </a:cubicBezTo>
                  <a:cubicBezTo>
                    <a:pt x="15095" y="5211"/>
                    <a:pt x="15094" y="5216"/>
                    <a:pt x="15094" y="5220"/>
                  </a:cubicBezTo>
                  <a:lnTo>
                    <a:pt x="15094" y="5220"/>
                  </a:lnTo>
                  <a:cubicBezTo>
                    <a:pt x="15093" y="5226"/>
                    <a:pt x="15091" y="5234"/>
                    <a:pt x="15090" y="5247"/>
                  </a:cubicBezTo>
                  <a:cubicBezTo>
                    <a:pt x="15084" y="5279"/>
                    <a:pt x="15079" y="5311"/>
                    <a:pt x="15073" y="5344"/>
                  </a:cubicBezTo>
                  <a:cubicBezTo>
                    <a:pt x="15047" y="5487"/>
                    <a:pt x="15011" y="5630"/>
                    <a:pt x="14969" y="5771"/>
                  </a:cubicBezTo>
                  <a:cubicBezTo>
                    <a:pt x="14886" y="6051"/>
                    <a:pt x="14753" y="6313"/>
                    <a:pt x="14596" y="6559"/>
                  </a:cubicBezTo>
                  <a:cubicBezTo>
                    <a:pt x="14562" y="6613"/>
                    <a:pt x="14523" y="6666"/>
                    <a:pt x="14485" y="6718"/>
                  </a:cubicBezTo>
                  <a:cubicBezTo>
                    <a:pt x="14479" y="6726"/>
                    <a:pt x="14475" y="6732"/>
                    <a:pt x="14472" y="6737"/>
                  </a:cubicBezTo>
                  <a:lnTo>
                    <a:pt x="14472" y="6737"/>
                  </a:lnTo>
                  <a:cubicBezTo>
                    <a:pt x="14469" y="6740"/>
                    <a:pt x="14465" y="6745"/>
                    <a:pt x="14461" y="6750"/>
                  </a:cubicBezTo>
                  <a:cubicBezTo>
                    <a:pt x="14443" y="6775"/>
                    <a:pt x="14422" y="6797"/>
                    <a:pt x="14404" y="6819"/>
                  </a:cubicBezTo>
                  <a:cubicBezTo>
                    <a:pt x="14326" y="6912"/>
                    <a:pt x="14239" y="6996"/>
                    <a:pt x="14148" y="7075"/>
                  </a:cubicBezTo>
                  <a:cubicBezTo>
                    <a:pt x="14128" y="7091"/>
                    <a:pt x="14108" y="7109"/>
                    <a:pt x="14088" y="7125"/>
                  </a:cubicBezTo>
                  <a:cubicBezTo>
                    <a:pt x="14106" y="7111"/>
                    <a:pt x="14112" y="7105"/>
                    <a:pt x="14112" y="7105"/>
                  </a:cubicBezTo>
                  <a:lnTo>
                    <a:pt x="14112" y="7105"/>
                  </a:lnTo>
                  <a:cubicBezTo>
                    <a:pt x="14111" y="7105"/>
                    <a:pt x="14077" y="7133"/>
                    <a:pt x="14070" y="7137"/>
                  </a:cubicBezTo>
                  <a:cubicBezTo>
                    <a:pt x="14029" y="7168"/>
                    <a:pt x="13987" y="7194"/>
                    <a:pt x="13945" y="7222"/>
                  </a:cubicBezTo>
                  <a:cubicBezTo>
                    <a:pt x="13856" y="7278"/>
                    <a:pt x="13761" y="7327"/>
                    <a:pt x="13667" y="7371"/>
                  </a:cubicBezTo>
                  <a:cubicBezTo>
                    <a:pt x="13656" y="7376"/>
                    <a:pt x="13645" y="7381"/>
                    <a:pt x="13634" y="7386"/>
                  </a:cubicBezTo>
                  <a:lnTo>
                    <a:pt x="13634" y="7386"/>
                  </a:lnTo>
                  <a:cubicBezTo>
                    <a:pt x="13634" y="7386"/>
                    <a:pt x="13634" y="7386"/>
                    <a:pt x="13634" y="7386"/>
                  </a:cubicBezTo>
                  <a:lnTo>
                    <a:pt x="13634" y="7386"/>
                  </a:lnTo>
                  <a:cubicBezTo>
                    <a:pt x="13633" y="7386"/>
                    <a:pt x="13597" y="7401"/>
                    <a:pt x="13588" y="7405"/>
                  </a:cubicBezTo>
                  <a:cubicBezTo>
                    <a:pt x="13544" y="7424"/>
                    <a:pt x="13499" y="7440"/>
                    <a:pt x="13453" y="7454"/>
                  </a:cubicBezTo>
                  <a:cubicBezTo>
                    <a:pt x="13356" y="7488"/>
                    <a:pt x="13256" y="7518"/>
                    <a:pt x="13157" y="7546"/>
                  </a:cubicBezTo>
                  <a:cubicBezTo>
                    <a:pt x="12758" y="7657"/>
                    <a:pt x="12351" y="7736"/>
                    <a:pt x="11962" y="7883"/>
                  </a:cubicBezTo>
                  <a:cubicBezTo>
                    <a:pt x="11845" y="7927"/>
                    <a:pt x="11730" y="7978"/>
                    <a:pt x="11617" y="8030"/>
                  </a:cubicBezTo>
                  <a:cubicBezTo>
                    <a:pt x="11569" y="8054"/>
                    <a:pt x="11518" y="8079"/>
                    <a:pt x="11470" y="8105"/>
                  </a:cubicBezTo>
                  <a:cubicBezTo>
                    <a:pt x="11448" y="8117"/>
                    <a:pt x="11426" y="8129"/>
                    <a:pt x="11401" y="8139"/>
                  </a:cubicBezTo>
                  <a:cubicBezTo>
                    <a:pt x="11397" y="8141"/>
                    <a:pt x="11393" y="8144"/>
                    <a:pt x="11389" y="8146"/>
                  </a:cubicBezTo>
                  <a:lnTo>
                    <a:pt x="11389" y="8146"/>
                  </a:lnTo>
                  <a:cubicBezTo>
                    <a:pt x="11386" y="8147"/>
                    <a:pt x="11381" y="8149"/>
                    <a:pt x="11375" y="8151"/>
                  </a:cubicBezTo>
                  <a:cubicBezTo>
                    <a:pt x="11309" y="8179"/>
                    <a:pt x="11240" y="8199"/>
                    <a:pt x="11172" y="8218"/>
                  </a:cubicBezTo>
                  <a:cubicBezTo>
                    <a:pt x="11143" y="8224"/>
                    <a:pt x="11115" y="8230"/>
                    <a:pt x="11089" y="8234"/>
                  </a:cubicBezTo>
                  <a:cubicBezTo>
                    <a:pt x="11086" y="8234"/>
                    <a:pt x="11083" y="8235"/>
                    <a:pt x="11080" y="8235"/>
                  </a:cubicBezTo>
                  <a:lnTo>
                    <a:pt x="11080" y="8235"/>
                  </a:lnTo>
                  <a:cubicBezTo>
                    <a:pt x="11078" y="8235"/>
                    <a:pt x="11076" y="8236"/>
                    <a:pt x="11075" y="8236"/>
                  </a:cubicBezTo>
                  <a:cubicBezTo>
                    <a:pt x="10960" y="8246"/>
                    <a:pt x="10843" y="8252"/>
                    <a:pt x="10730" y="8282"/>
                  </a:cubicBezTo>
                  <a:cubicBezTo>
                    <a:pt x="10583" y="8322"/>
                    <a:pt x="10446" y="8403"/>
                    <a:pt x="10321" y="8494"/>
                  </a:cubicBezTo>
                  <a:cubicBezTo>
                    <a:pt x="10093" y="8659"/>
                    <a:pt x="9888" y="8852"/>
                    <a:pt x="9688" y="9050"/>
                  </a:cubicBezTo>
                  <a:cubicBezTo>
                    <a:pt x="9515" y="9221"/>
                    <a:pt x="9402" y="9439"/>
                    <a:pt x="9307" y="9661"/>
                  </a:cubicBezTo>
                  <a:cubicBezTo>
                    <a:pt x="9096" y="10158"/>
                    <a:pt x="8961" y="10682"/>
                    <a:pt x="8822" y="11204"/>
                  </a:cubicBezTo>
                  <a:cubicBezTo>
                    <a:pt x="8755" y="11446"/>
                    <a:pt x="8691" y="11688"/>
                    <a:pt x="8614" y="11926"/>
                  </a:cubicBezTo>
                  <a:cubicBezTo>
                    <a:pt x="8582" y="12023"/>
                    <a:pt x="8548" y="12119"/>
                    <a:pt x="8509" y="12214"/>
                  </a:cubicBezTo>
                  <a:cubicBezTo>
                    <a:pt x="8519" y="12189"/>
                    <a:pt x="8523" y="12180"/>
                    <a:pt x="8524" y="12180"/>
                  </a:cubicBezTo>
                  <a:lnTo>
                    <a:pt x="8524" y="12180"/>
                  </a:lnTo>
                  <a:cubicBezTo>
                    <a:pt x="8524" y="12180"/>
                    <a:pt x="8482" y="12285"/>
                    <a:pt x="8480" y="12285"/>
                  </a:cubicBezTo>
                  <a:cubicBezTo>
                    <a:pt x="8479" y="12285"/>
                    <a:pt x="8480" y="12284"/>
                    <a:pt x="8481" y="12280"/>
                  </a:cubicBezTo>
                  <a:lnTo>
                    <a:pt x="8481" y="12280"/>
                  </a:lnTo>
                  <a:cubicBezTo>
                    <a:pt x="8469" y="12322"/>
                    <a:pt x="8455" y="12366"/>
                    <a:pt x="8441" y="12408"/>
                  </a:cubicBezTo>
                  <a:cubicBezTo>
                    <a:pt x="8410" y="12508"/>
                    <a:pt x="8378" y="12609"/>
                    <a:pt x="8346" y="12710"/>
                  </a:cubicBezTo>
                  <a:cubicBezTo>
                    <a:pt x="7893" y="14143"/>
                    <a:pt x="7389" y="15560"/>
                    <a:pt x="6973" y="17005"/>
                  </a:cubicBezTo>
                  <a:cubicBezTo>
                    <a:pt x="6904" y="17243"/>
                    <a:pt x="7100" y="17398"/>
                    <a:pt x="7291" y="17398"/>
                  </a:cubicBezTo>
                  <a:cubicBezTo>
                    <a:pt x="7417" y="17398"/>
                    <a:pt x="7541" y="17330"/>
                    <a:pt x="7586" y="17174"/>
                  </a:cubicBezTo>
                  <a:cubicBezTo>
                    <a:pt x="7985" y="15785"/>
                    <a:pt x="8465" y="14423"/>
                    <a:pt x="8906" y="13049"/>
                  </a:cubicBezTo>
                  <a:cubicBezTo>
                    <a:pt x="8961" y="12877"/>
                    <a:pt x="9015" y="12706"/>
                    <a:pt x="9070" y="12535"/>
                  </a:cubicBezTo>
                  <a:cubicBezTo>
                    <a:pt x="9082" y="12492"/>
                    <a:pt x="9102" y="12436"/>
                    <a:pt x="9132" y="12361"/>
                  </a:cubicBezTo>
                  <a:cubicBezTo>
                    <a:pt x="9154" y="12307"/>
                    <a:pt x="9174" y="12252"/>
                    <a:pt x="9192" y="12196"/>
                  </a:cubicBezTo>
                  <a:cubicBezTo>
                    <a:pt x="9273" y="11966"/>
                    <a:pt x="9338" y="11730"/>
                    <a:pt x="9402" y="11497"/>
                  </a:cubicBezTo>
                  <a:cubicBezTo>
                    <a:pt x="9539" y="10989"/>
                    <a:pt x="9664" y="10475"/>
                    <a:pt x="9858" y="9985"/>
                  </a:cubicBezTo>
                  <a:cubicBezTo>
                    <a:pt x="9859" y="9980"/>
                    <a:pt x="9878" y="9936"/>
                    <a:pt x="9880" y="9932"/>
                  </a:cubicBezTo>
                  <a:lnTo>
                    <a:pt x="9880" y="9932"/>
                  </a:lnTo>
                  <a:cubicBezTo>
                    <a:pt x="9876" y="9940"/>
                    <a:pt x="9873" y="9949"/>
                    <a:pt x="9870" y="9957"/>
                  </a:cubicBezTo>
                  <a:cubicBezTo>
                    <a:pt x="9877" y="9939"/>
                    <a:pt x="9880" y="9932"/>
                    <a:pt x="9880" y="9932"/>
                  </a:cubicBezTo>
                  <a:lnTo>
                    <a:pt x="9880" y="9932"/>
                  </a:lnTo>
                  <a:cubicBezTo>
                    <a:pt x="9880" y="9932"/>
                    <a:pt x="9880" y="9932"/>
                    <a:pt x="9880" y="9932"/>
                  </a:cubicBezTo>
                  <a:lnTo>
                    <a:pt x="9880" y="9932"/>
                  </a:lnTo>
                  <a:cubicBezTo>
                    <a:pt x="9887" y="9915"/>
                    <a:pt x="9895" y="9898"/>
                    <a:pt x="9902" y="9880"/>
                  </a:cubicBezTo>
                  <a:cubicBezTo>
                    <a:pt x="9924" y="9832"/>
                    <a:pt x="9948" y="9786"/>
                    <a:pt x="9972" y="9739"/>
                  </a:cubicBezTo>
                  <a:cubicBezTo>
                    <a:pt x="9995" y="9695"/>
                    <a:pt x="10021" y="9653"/>
                    <a:pt x="10047" y="9612"/>
                  </a:cubicBezTo>
                  <a:cubicBezTo>
                    <a:pt x="10059" y="9592"/>
                    <a:pt x="10071" y="9572"/>
                    <a:pt x="10085" y="9554"/>
                  </a:cubicBezTo>
                  <a:cubicBezTo>
                    <a:pt x="10103" y="9528"/>
                    <a:pt x="10105" y="9525"/>
                    <a:pt x="10107" y="9525"/>
                  </a:cubicBezTo>
                  <a:cubicBezTo>
                    <a:pt x="10107" y="9525"/>
                    <a:pt x="10107" y="9525"/>
                    <a:pt x="10108" y="9525"/>
                  </a:cubicBezTo>
                  <a:cubicBezTo>
                    <a:pt x="10110" y="9525"/>
                    <a:pt x="10116" y="9523"/>
                    <a:pt x="10138" y="9501"/>
                  </a:cubicBezTo>
                  <a:cubicBezTo>
                    <a:pt x="10245" y="9397"/>
                    <a:pt x="10351" y="9294"/>
                    <a:pt x="10462" y="9195"/>
                  </a:cubicBezTo>
                  <a:cubicBezTo>
                    <a:pt x="10504" y="9155"/>
                    <a:pt x="10549" y="9118"/>
                    <a:pt x="10593" y="9082"/>
                  </a:cubicBezTo>
                  <a:cubicBezTo>
                    <a:pt x="10599" y="9077"/>
                    <a:pt x="10627" y="9055"/>
                    <a:pt x="10633" y="9050"/>
                  </a:cubicBezTo>
                  <a:lnTo>
                    <a:pt x="10633" y="9050"/>
                  </a:lnTo>
                  <a:cubicBezTo>
                    <a:pt x="10648" y="9039"/>
                    <a:pt x="10663" y="9029"/>
                    <a:pt x="10678" y="9018"/>
                  </a:cubicBezTo>
                  <a:cubicBezTo>
                    <a:pt x="10734" y="8977"/>
                    <a:pt x="10793" y="8941"/>
                    <a:pt x="10855" y="8911"/>
                  </a:cubicBezTo>
                  <a:cubicBezTo>
                    <a:pt x="10857" y="8910"/>
                    <a:pt x="10858" y="8910"/>
                    <a:pt x="10859" y="8909"/>
                  </a:cubicBezTo>
                  <a:lnTo>
                    <a:pt x="10859" y="8909"/>
                  </a:lnTo>
                  <a:cubicBezTo>
                    <a:pt x="10861" y="8908"/>
                    <a:pt x="10863" y="8908"/>
                    <a:pt x="10865" y="8907"/>
                  </a:cubicBezTo>
                  <a:cubicBezTo>
                    <a:pt x="10891" y="8899"/>
                    <a:pt x="10918" y="8891"/>
                    <a:pt x="10944" y="8885"/>
                  </a:cubicBezTo>
                  <a:cubicBezTo>
                    <a:pt x="10947" y="8884"/>
                    <a:pt x="10951" y="8883"/>
                    <a:pt x="10955" y="8883"/>
                  </a:cubicBezTo>
                  <a:lnTo>
                    <a:pt x="10955" y="8883"/>
                  </a:lnTo>
                  <a:cubicBezTo>
                    <a:pt x="10969" y="8881"/>
                    <a:pt x="10983" y="8880"/>
                    <a:pt x="10998" y="8879"/>
                  </a:cubicBezTo>
                  <a:cubicBezTo>
                    <a:pt x="11071" y="8873"/>
                    <a:pt x="11145" y="8865"/>
                    <a:pt x="11220" y="8854"/>
                  </a:cubicBezTo>
                  <a:cubicBezTo>
                    <a:pt x="11381" y="8830"/>
                    <a:pt x="11530" y="8774"/>
                    <a:pt x="11679" y="8709"/>
                  </a:cubicBezTo>
                  <a:cubicBezTo>
                    <a:pt x="11776" y="8667"/>
                    <a:pt x="11869" y="8615"/>
                    <a:pt x="11964" y="8568"/>
                  </a:cubicBezTo>
                  <a:cubicBezTo>
                    <a:pt x="11988" y="8558"/>
                    <a:pt x="12012" y="8546"/>
                    <a:pt x="12036" y="8536"/>
                  </a:cubicBezTo>
                  <a:cubicBezTo>
                    <a:pt x="12047" y="8531"/>
                    <a:pt x="12053" y="8528"/>
                    <a:pt x="12057" y="8526"/>
                  </a:cubicBezTo>
                  <a:lnTo>
                    <a:pt x="12057" y="8526"/>
                  </a:lnTo>
                  <a:cubicBezTo>
                    <a:pt x="12058" y="8526"/>
                    <a:pt x="12058" y="8526"/>
                    <a:pt x="12058" y="8526"/>
                  </a:cubicBezTo>
                  <a:cubicBezTo>
                    <a:pt x="12115" y="8504"/>
                    <a:pt x="12171" y="8482"/>
                    <a:pt x="12228" y="8461"/>
                  </a:cubicBezTo>
                  <a:cubicBezTo>
                    <a:pt x="12617" y="8324"/>
                    <a:pt x="13022" y="8248"/>
                    <a:pt x="13417" y="8133"/>
                  </a:cubicBezTo>
                  <a:cubicBezTo>
                    <a:pt x="13852" y="8008"/>
                    <a:pt x="14253" y="7819"/>
                    <a:pt x="14600" y="7524"/>
                  </a:cubicBezTo>
                  <a:cubicBezTo>
                    <a:pt x="15033" y="7157"/>
                    <a:pt x="15360" y="6609"/>
                    <a:pt x="15541" y="6075"/>
                  </a:cubicBezTo>
                  <a:cubicBezTo>
                    <a:pt x="15716" y="5555"/>
                    <a:pt x="15797" y="4991"/>
                    <a:pt x="15730" y="4445"/>
                  </a:cubicBezTo>
                  <a:cubicBezTo>
                    <a:pt x="15666" y="3915"/>
                    <a:pt x="15479" y="3415"/>
                    <a:pt x="15190" y="2963"/>
                  </a:cubicBezTo>
                  <a:cubicBezTo>
                    <a:pt x="14882" y="2480"/>
                    <a:pt x="14477" y="2061"/>
                    <a:pt x="14040" y="1690"/>
                  </a:cubicBezTo>
                  <a:cubicBezTo>
                    <a:pt x="13602" y="1315"/>
                    <a:pt x="13129" y="984"/>
                    <a:pt x="12615" y="718"/>
                  </a:cubicBezTo>
                  <a:cubicBezTo>
                    <a:pt x="11779" y="284"/>
                    <a:pt x="10846" y="1"/>
                    <a:pt x="9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3883950" y="-2043225"/>
              <a:ext cx="395800" cy="294200"/>
            </a:xfrm>
            <a:custGeom>
              <a:avLst/>
              <a:gdLst/>
              <a:ahLst/>
              <a:cxnLst/>
              <a:rect l="l" t="t" r="r" b="b"/>
              <a:pathLst>
                <a:path w="15832" h="11768" extrusionOk="0">
                  <a:moveTo>
                    <a:pt x="384" y="1"/>
                  </a:moveTo>
                  <a:cubicBezTo>
                    <a:pt x="270" y="1"/>
                    <a:pt x="151" y="69"/>
                    <a:pt x="97" y="162"/>
                  </a:cubicBezTo>
                  <a:cubicBezTo>
                    <a:pt x="1" y="327"/>
                    <a:pt x="73" y="492"/>
                    <a:pt x="210" y="597"/>
                  </a:cubicBezTo>
                  <a:cubicBezTo>
                    <a:pt x="2224" y="2149"/>
                    <a:pt x="4237" y="3721"/>
                    <a:pt x="6269" y="5261"/>
                  </a:cubicBezTo>
                  <a:cubicBezTo>
                    <a:pt x="8355" y="6845"/>
                    <a:pt x="10467" y="8395"/>
                    <a:pt x="12615" y="9890"/>
                  </a:cubicBezTo>
                  <a:cubicBezTo>
                    <a:pt x="13506" y="10509"/>
                    <a:pt x="14403" y="11120"/>
                    <a:pt x="15304" y="11722"/>
                  </a:cubicBezTo>
                  <a:cubicBezTo>
                    <a:pt x="15351" y="11754"/>
                    <a:pt x="15404" y="11768"/>
                    <a:pt x="15458" y="11768"/>
                  </a:cubicBezTo>
                  <a:cubicBezTo>
                    <a:pt x="15570" y="11768"/>
                    <a:pt x="15683" y="11706"/>
                    <a:pt x="15739" y="11609"/>
                  </a:cubicBezTo>
                  <a:cubicBezTo>
                    <a:pt x="15832" y="11452"/>
                    <a:pt x="15769" y="11269"/>
                    <a:pt x="15626" y="11174"/>
                  </a:cubicBezTo>
                  <a:cubicBezTo>
                    <a:pt x="13325" y="9634"/>
                    <a:pt x="11059" y="8040"/>
                    <a:pt x="8834" y="6394"/>
                  </a:cubicBezTo>
                  <a:cubicBezTo>
                    <a:pt x="6821" y="4906"/>
                    <a:pt x="4826" y="3366"/>
                    <a:pt x="2859" y="1845"/>
                  </a:cubicBezTo>
                  <a:cubicBezTo>
                    <a:pt x="2083" y="1246"/>
                    <a:pt x="1309" y="646"/>
                    <a:pt x="533" y="49"/>
                  </a:cubicBezTo>
                  <a:cubicBezTo>
                    <a:pt x="489" y="15"/>
                    <a:pt x="437" y="1"/>
                    <a:pt x="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025375" y="-1741775"/>
              <a:ext cx="140150" cy="118450"/>
            </a:xfrm>
            <a:custGeom>
              <a:avLst/>
              <a:gdLst/>
              <a:ahLst/>
              <a:cxnLst/>
              <a:rect l="l" t="t" r="r" b="b"/>
              <a:pathLst>
                <a:path w="5606" h="4738" extrusionOk="0">
                  <a:moveTo>
                    <a:pt x="958" y="0"/>
                  </a:moveTo>
                  <a:cubicBezTo>
                    <a:pt x="867" y="0"/>
                    <a:pt x="778" y="12"/>
                    <a:pt x="700" y="33"/>
                  </a:cubicBezTo>
                  <a:cubicBezTo>
                    <a:pt x="473" y="96"/>
                    <a:pt x="277" y="249"/>
                    <a:pt x="158" y="450"/>
                  </a:cubicBezTo>
                  <a:cubicBezTo>
                    <a:pt x="33" y="662"/>
                    <a:pt x="1" y="918"/>
                    <a:pt x="65" y="1152"/>
                  </a:cubicBezTo>
                  <a:cubicBezTo>
                    <a:pt x="134" y="1402"/>
                    <a:pt x="285" y="1547"/>
                    <a:pt x="483" y="1696"/>
                  </a:cubicBezTo>
                  <a:cubicBezTo>
                    <a:pt x="831" y="1958"/>
                    <a:pt x="1178" y="2224"/>
                    <a:pt x="1523" y="2490"/>
                  </a:cubicBezTo>
                  <a:cubicBezTo>
                    <a:pt x="1462" y="2442"/>
                    <a:pt x="1400" y="2395"/>
                    <a:pt x="1339" y="2347"/>
                  </a:cubicBezTo>
                  <a:lnTo>
                    <a:pt x="1339" y="2347"/>
                  </a:lnTo>
                  <a:cubicBezTo>
                    <a:pt x="2248" y="3050"/>
                    <a:pt x="3145" y="3766"/>
                    <a:pt x="4052" y="4471"/>
                  </a:cubicBezTo>
                  <a:cubicBezTo>
                    <a:pt x="4253" y="4626"/>
                    <a:pt x="4431" y="4737"/>
                    <a:pt x="4695" y="4737"/>
                  </a:cubicBezTo>
                  <a:cubicBezTo>
                    <a:pt x="4937" y="4737"/>
                    <a:pt x="5168" y="4640"/>
                    <a:pt x="5340" y="4471"/>
                  </a:cubicBezTo>
                  <a:cubicBezTo>
                    <a:pt x="5509" y="4300"/>
                    <a:pt x="5606" y="4068"/>
                    <a:pt x="5606" y="3828"/>
                  </a:cubicBezTo>
                  <a:cubicBezTo>
                    <a:pt x="5606" y="3613"/>
                    <a:pt x="5517" y="3322"/>
                    <a:pt x="5340" y="3183"/>
                  </a:cubicBezTo>
                  <a:cubicBezTo>
                    <a:pt x="4028" y="2163"/>
                    <a:pt x="2730" y="1126"/>
                    <a:pt x="1402" y="126"/>
                  </a:cubicBezTo>
                  <a:cubicBezTo>
                    <a:pt x="1285" y="37"/>
                    <a:pt x="1118" y="0"/>
                    <a:pt x="9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41" name="Google Shape;441;p11"/>
          <p:cNvGrpSpPr/>
          <p:nvPr/>
        </p:nvGrpSpPr>
        <p:grpSpPr>
          <a:xfrm>
            <a:off x="294544" y="-389977"/>
            <a:ext cx="1496069" cy="1466177"/>
            <a:chOff x="4441025" y="-2351475"/>
            <a:chExt cx="762600" cy="747325"/>
          </a:xfrm>
        </p:grpSpPr>
        <p:sp>
          <p:nvSpPr>
            <p:cNvPr id="442" name="Google Shape;442;p11"/>
            <p:cNvSpPr/>
            <p:nvPr/>
          </p:nvSpPr>
          <p:spPr>
            <a:xfrm>
              <a:off x="4441025" y="-2351475"/>
              <a:ext cx="762600" cy="747325"/>
            </a:xfrm>
            <a:custGeom>
              <a:avLst/>
              <a:gdLst/>
              <a:ahLst/>
              <a:cxnLst/>
              <a:rect l="l" t="t" r="r" b="b"/>
              <a:pathLst>
                <a:path w="30504" h="29893" extrusionOk="0">
                  <a:moveTo>
                    <a:pt x="21172" y="5535"/>
                  </a:moveTo>
                  <a:cubicBezTo>
                    <a:pt x="5944" y="0"/>
                    <a:pt x="0" y="22180"/>
                    <a:pt x="12901" y="26858"/>
                  </a:cubicBezTo>
                  <a:cubicBezTo>
                    <a:pt x="21271" y="29893"/>
                    <a:pt x="26898" y="26449"/>
                    <a:pt x="28831" y="19340"/>
                  </a:cubicBezTo>
                  <a:cubicBezTo>
                    <a:pt x="30503" y="12359"/>
                    <a:pt x="26864" y="7596"/>
                    <a:pt x="21172" y="55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4596500" y="-2035525"/>
              <a:ext cx="561475" cy="207475"/>
            </a:xfrm>
            <a:custGeom>
              <a:avLst/>
              <a:gdLst/>
              <a:ahLst/>
              <a:cxnLst/>
              <a:rect l="l" t="t" r="r" b="b"/>
              <a:pathLst>
                <a:path w="22459" h="8299" extrusionOk="0">
                  <a:moveTo>
                    <a:pt x="332" y="1"/>
                  </a:moveTo>
                  <a:cubicBezTo>
                    <a:pt x="260" y="1"/>
                    <a:pt x="188" y="28"/>
                    <a:pt x="128" y="88"/>
                  </a:cubicBezTo>
                  <a:cubicBezTo>
                    <a:pt x="19" y="197"/>
                    <a:pt x="1" y="410"/>
                    <a:pt x="128" y="517"/>
                  </a:cubicBezTo>
                  <a:cubicBezTo>
                    <a:pt x="2030" y="2117"/>
                    <a:pt x="4183" y="3387"/>
                    <a:pt x="6442" y="4417"/>
                  </a:cubicBezTo>
                  <a:cubicBezTo>
                    <a:pt x="8701" y="5449"/>
                    <a:pt x="11057" y="6251"/>
                    <a:pt x="13437" y="6950"/>
                  </a:cubicBezTo>
                  <a:cubicBezTo>
                    <a:pt x="14725" y="7329"/>
                    <a:pt x="16023" y="7670"/>
                    <a:pt x="17345" y="7905"/>
                  </a:cubicBezTo>
                  <a:cubicBezTo>
                    <a:pt x="18674" y="8141"/>
                    <a:pt x="20020" y="8274"/>
                    <a:pt x="21370" y="8296"/>
                  </a:cubicBezTo>
                  <a:cubicBezTo>
                    <a:pt x="21481" y="8298"/>
                    <a:pt x="21592" y="8299"/>
                    <a:pt x="21702" y="8299"/>
                  </a:cubicBezTo>
                  <a:cubicBezTo>
                    <a:pt x="21854" y="8299"/>
                    <a:pt x="22005" y="8298"/>
                    <a:pt x="22156" y="8296"/>
                  </a:cubicBezTo>
                  <a:cubicBezTo>
                    <a:pt x="22321" y="8292"/>
                    <a:pt x="22458" y="8159"/>
                    <a:pt x="22458" y="7992"/>
                  </a:cubicBezTo>
                  <a:cubicBezTo>
                    <a:pt x="22458" y="7830"/>
                    <a:pt x="22323" y="7690"/>
                    <a:pt x="22160" y="7690"/>
                  </a:cubicBezTo>
                  <a:cubicBezTo>
                    <a:pt x="22159" y="7690"/>
                    <a:pt x="22157" y="7690"/>
                    <a:pt x="22156" y="7690"/>
                  </a:cubicBezTo>
                  <a:cubicBezTo>
                    <a:pt x="22027" y="7692"/>
                    <a:pt x="21897" y="7693"/>
                    <a:pt x="21767" y="7693"/>
                  </a:cubicBezTo>
                  <a:cubicBezTo>
                    <a:pt x="20565" y="7693"/>
                    <a:pt x="19360" y="7608"/>
                    <a:pt x="18176" y="7430"/>
                  </a:cubicBezTo>
                  <a:cubicBezTo>
                    <a:pt x="16829" y="7228"/>
                    <a:pt x="15501" y="6914"/>
                    <a:pt x="14193" y="6539"/>
                  </a:cubicBezTo>
                  <a:cubicBezTo>
                    <a:pt x="11839" y="5866"/>
                    <a:pt x="9487" y="5098"/>
                    <a:pt x="7256" y="4121"/>
                  </a:cubicBezTo>
                  <a:cubicBezTo>
                    <a:pt x="5011" y="3139"/>
                    <a:pt x="2830" y="1926"/>
                    <a:pt x="928" y="394"/>
                  </a:cubicBezTo>
                  <a:cubicBezTo>
                    <a:pt x="803" y="293"/>
                    <a:pt x="678" y="190"/>
                    <a:pt x="555" y="88"/>
                  </a:cubicBezTo>
                  <a:cubicBezTo>
                    <a:pt x="490" y="32"/>
                    <a:pt x="411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4743625" y="-2221450"/>
              <a:ext cx="220325" cy="543975"/>
            </a:xfrm>
            <a:custGeom>
              <a:avLst/>
              <a:gdLst/>
              <a:ahLst/>
              <a:cxnLst/>
              <a:rect l="l" t="t" r="r" b="b"/>
              <a:pathLst>
                <a:path w="8813" h="21759" extrusionOk="0">
                  <a:moveTo>
                    <a:pt x="8480" y="0"/>
                  </a:moveTo>
                  <a:cubicBezTo>
                    <a:pt x="8402" y="0"/>
                    <a:pt x="8323" y="31"/>
                    <a:pt x="8260" y="88"/>
                  </a:cubicBezTo>
                  <a:cubicBezTo>
                    <a:pt x="7333" y="916"/>
                    <a:pt x="6535" y="1884"/>
                    <a:pt x="5853" y="2924"/>
                  </a:cubicBezTo>
                  <a:cubicBezTo>
                    <a:pt x="5158" y="3986"/>
                    <a:pt x="4628" y="5134"/>
                    <a:pt x="4098" y="6283"/>
                  </a:cubicBezTo>
                  <a:cubicBezTo>
                    <a:pt x="2949" y="8778"/>
                    <a:pt x="1958" y="11354"/>
                    <a:pt x="1297" y="14022"/>
                  </a:cubicBezTo>
                  <a:cubicBezTo>
                    <a:pt x="696" y="16443"/>
                    <a:pt x="368" y="18910"/>
                    <a:pt x="25" y="21377"/>
                  </a:cubicBezTo>
                  <a:cubicBezTo>
                    <a:pt x="1" y="21540"/>
                    <a:pt x="61" y="21701"/>
                    <a:pt x="237" y="21749"/>
                  </a:cubicBezTo>
                  <a:cubicBezTo>
                    <a:pt x="259" y="21756"/>
                    <a:pt x="283" y="21758"/>
                    <a:pt x="308" y="21758"/>
                  </a:cubicBezTo>
                  <a:cubicBezTo>
                    <a:pt x="440" y="21758"/>
                    <a:pt x="589" y="21675"/>
                    <a:pt x="607" y="21538"/>
                  </a:cubicBezTo>
                  <a:cubicBezTo>
                    <a:pt x="797" y="20182"/>
                    <a:pt x="974" y="18823"/>
                    <a:pt x="1200" y="17473"/>
                  </a:cubicBezTo>
                  <a:cubicBezTo>
                    <a:pt x="1424" y="16139"/>
                    <a:pt x="1704" y="14814"/>
                    <a:pt x="2054" y="13508"/>
                  </a:cubicBezTo>
                  <a:cubicBezTo>
                    <a:pt x="2762" y="10878"/>
                    <a:pt x="3786" y="8343"/>
                    <a:pt x="4951" y="5884"/>
                  </a:cubicBezTo>
                  <a:cubicBezTo>
                    <a:pt x="5186" y="5388"/>
                    <a:pt x="5414" y="4891"/>
                    <a:pt x="5676" y="4405"/>
                  </a:cubicBezTo>
                  <a:cubicBezTo>
                    <a:pt x="5940" y="3917"/>
                    <a:pt x="6228" y="3441"/>
                    <a:pt x="6541" y="2982"/>
                  </a:cubicBezTo>
                  <a:cubicBezTo>
                    <a:pt x="7153" y="2079"/>
                    <a:pt x="7869" y="1249"/>
                    <a:pt x="8689" y="515"/>
                  </a:cubicBezTo>
                  <a:cubicBezTo>
                    <a:pt x="8812" y="406"/>
                    <a:pt x="8800" y="199"/>
                    <a:pt x="8689" y="88"/>
                  </a:cubicBezTo>
                  <a:cubicBezTo>
                    <a:pt x="8629" y="28"/>
                    <a:pt x="8555" y="0"/>
                    <a:pt x="8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4765800" y="-2238300"/>
              <a:ext cx="341525" cy="264600"/>
            </a:xfrm>
            <a:custGeom>
              <a:avLst/>
              <a:gdLst/>
              <a:ahLst/>
              <a:cxnLst/>
              <a:rect l="l" t="t" r="r" b="b"/>
              <a:pathLst>
                <a:path w="13661" h="10584" extrusionOk="0">
                  <a:moveTo>
                    <a:pt x="696" y="6669"/>
                  </a:moveTo>
                  <a:lnTo>
                    <a:pt x="696" y="6669"/>
                  </a:lnTo>
                  <a:cubicBezTo>
                    <a:pt x="697" y="6676"/>
                    <a:pt x="697" y="6679"/>
                    <a:pt x="697" y="6679"/>
                  </a:cubicBezTo>
                  <a:lnTo>
                    <a:pt x="697" y="6679"/>
                  </a:lnTo>
                  <a:cubicBezTo>
                    <a:pt x="697" y="6679"/>
                    <a:pt x="697" y="6675"/>
                    <a:pt x="696" y="6669"/>
                  </a:cubicBezTo>
                  <a:close/>
                  <a:moveTo>
                    <a:pt x="1680" y="1"/>
                  </a:moveTo>
                  <a:cubicBezTo>
                    <a:pt x="1548" y="1"/>
                    <a:pt x="1429" y="91"/>
                    <a:pt x="1389" y="224"/>
                  </a:cubicBezTo>
                  <a:cubicBezTo>
                    <a:pt x="865" y="1937"/>
                    <a:pt x="200" y="3632"/>
                    <a:pt x="65" y="5436"/>
                  </a:cubicBezTo>
                  <a:cubicBezTo>
                    <a:pt x="0" y="6320"/>
                    <a:pt x="97" y="7217"/>
                    <a:pt x="464" y="8031"/>
                  </a:cubicBezTo>
                  <a:cubicBezTo>
                    <a:pt x="879" y="8946"/>
                    <a:pt x="1663" y="9599"/>
                    <a:pt x="2546" y="10041"/>
                  </a:cubicBezTo>
                  <a:cubicBezTo>
                    <a:pt x="3126" y="10333"/>
                    <a:pt x="3745" y="10526"/>
                    <a:pt x="4396" y="10575"/>
                  </a:cubicBezTo>
                  <a:cubicBezTo>
                    <a:pt x="4482" y="10581"/>
                    <a:pt x="4568" y="10584"/>
                    <a:pt x="4653" y="10584"/>
                  </a:cubicBezTo>
                  <a:cubicBezTo>
                    <a:pt x="5189" y="10584"/>
                    <a:pt x="5726" y="10468"/>
                    <a:pt x="6226" y="10279"/>
                  </a:cubicBezTo>
                  <a:cubicBezTo>
                    <a:pt x="6780" y="10067"/>
                    <a:pt x="7272" y="9775"/>
                    <a:pt x="7726" y="9394"/>
                  </a:cubicBezTo>
                  <a:cubicBezTo>
                    <a:pt x="8115" y="9065"/>
                    <a:pt x="8455" y="8684"/>
                    <a:pt x="8778" y="8291"/>
                  </a:cubicBezTo>
                  <a:cubicBezTo>
                    <a:pt x="9374" y="7570"/>
                    <a:pt x="9916" y="6798"/>
                    <a:pt x="10606" y="6157"/>
                  </a:cubicBezTo>
                  <a:cubicBezTo>
                    <a:pt x="10775" y="6002"/>
                    <a:pt x="10934" y="5871"/>
                    <a:pt x="11089" y="5760"/>
                  </a:cubicBezTo>
                  <a:cubicBezTo>
                    <a:pt x="11307" y="5605"/>
                    <a:pt x="11539" y="5464"/>
                    <a:pt x="11769" y="5327"/>
                  </a:cubicBezTo>
                  <a:cubicBezTo>
                    <a:pt x="12252" y="5041"/>
                    <a:pt x="12813" y="4781"/>
                    <a:pt x="13359" y="4730"/>
                  </a:cubicBezTo>
                  <a:cubicBezTo>
                    <a:pt x="13522" y="4716"/>
                    <a:pt x="13661" y="4603"/>
                    <a:pt x="13661" y="4428"/>
                  </a:cubicBezTo>
                  <a:cubicBezTo>
                    <a:pt x="13661" y="4282"/>
                    <a:pt x="13534" y="4124"/>
                    <a:pt x="13381" y="4124"/>
                  </a:cubicBezTo>
                  <a:cubicBezTo>
                    <a:pt x="13374" y="4124"/>
                    <a:pt x="13366" y="4125"/>
                    <a:pt x="13359" y="4126"/>
                  </a:cubicBezTo>
                  <a:cubicBezTo>
                    <a:pt x="12677" y="4188"/>
                    <a:pt x="12047" y="4462"/>
                    <a:pt x="11462" y="4805"/>
                  </a:cubicBezTo>
                  <a:cubicBezTo>
                    <a:pt x="10978" y="5089"/>
                    <a:pt x="10519" y="5405"/>
                    <a:pt x="10112" y="5792"/>
                  </a:cubicBezTo>
                  <a:cubicBezTo>
                    <a:pt x="9360" y="6502"/>
                    <a:pt x="8786" y="7368"/>
                    <a:pt x="8111" y="8146"/>
                  </a:cubicBezTo>
                  <a:cubicBezTo>
                    <a:pt x="7943" y="8338"/>
                    <a:pt x="7770" y="8525"/>
                    <a:pt x="7589" y="8701"/>
                  </a:cubicBezTo>
                  <a:cubicBezTo>
                    <a:pt x="7502" y="8785"/>
                    <a:pt x="7411" y="8866"/>
                    <a:pt x="7318" y="8946"/>
                  </a:cubicBezTo>
                  <a:cubicBezTo>
                    <a:pt x="7208" y="9043"/>
                    <a:pt x="7147" y="9087"/>
                    <a:pt x="7048" y="9160"/>
                  </a:cubicBezTo>
                  <a:cubicBezTo>
                    <a:pt x="6581" y="9501"/>
                    <a:pt x="6045" y="9738"/>
                    <a:pt x="5482" y="9878"/>
                  </a:cubicBezTo>
                  <a:cubicBezTo>
                    <a:pt x="5212" y="9944"/>
                    <a:pt x="4937" y="9976"/>
                    <a:pt x="4661" y="9976"/>
                  </a:cubicBezTo>
                  <a:cubicBezTo>
                    <a:pt x="4375" y="9976"/>
                    <a:pt x="4089" y="9941"/>
                    <a:pt x="3810" y="9874"/>
                  </a:cubicBezTo>
                  <a:cubicBezTo>
                    <a:pt x="3225" y="9732"/>
                    <a:pt x="2667" y="9462"/>
                    <a:pt x="2171" y="9124"/>
                  </a:cubicBezTo>
                  <a:cubicBezTo>
                    <a:pt x="2123" y="9092"/>
                    <a:pt x="2074" y="9057"/>
                    <a:pt x="2028" y="9021"/>
                  </a:cubicBezTo>
                  <a:cubicBezTo>
                    <a:pt x="2025" y="9019"/>
                    <a:pt x="2022" y="9017"/>
                    <a:pt x="2019" y="9015"/>
                  </a:cubicBezTo>
                  <a:lnTo>
                    <a:pt x="2019" y="9015"/>
                  </a:lnTo>
                  <a:cubicBezTo>
                    <a:pt x="2015" y="9012"/>
                    <a:pt x="2009" y="9006"/>
                    <a:pt x="2000" y="8999"/>
                  </a:cubicBezTo>
                  <a:cubicBezTo>
                    <a:pt x="1978" y="8983"/>
                    <a:pt x="1955" y="8965"/>
                    <a:pt x="1933" y="8946"/>
                  </a:cubicBezTo>
                  <a:cubicBezTo>
                    <a:pt x="1841" y="8872"/>
                    <a:pt x="1754" y="8791"/>
                    <a:pt x="1669" y="8707"/>
                  </a:cubicBezTo>
                  <a:cubicBezTo>
                    <a:pt x="1593" y="8632"/>
                    <a:pt x="1522" y="8553"/>
                    <a:pt x="1454" y="8473"/>
                  </a:cubicBezTo>
                  <a:cubicBezTo>
                    <a:pt x="1435" y="8455"/>
                    <a:pt x="1419" y="8434"/>
                    <a:pt x="1403" y="8414"/>
                  </a:cubicBezTo>
                  <a:cubicBezTo>
                    <a:pt x="1399" y="8409"/>
                    <a:pt x="1371" y="8372"/>
                    <a:pt x="1371" y="8372"/>
                  </a:cubicBezTo>
                  <a:lnTo>
                    <a:pt x="1371" y="8372"/>
                  </a:lnTo>
                  <a:cubicBezTo>
                    <a:pt x="1371" y="8372"/>
                    <a:pt x="1371" y="8372"/>
                    <a:pt x="1372" y="8373"/>
                  </a:cubicBezTo>
                  <a:lnTo>
                    <a:pt x="1372" y="8373"/>
                  </a:lnTo>
                  <a:cubicBezTo>
                    <a:pt x="1341" y="8332"/>
                    <a:pt x="1312" y="8290"/>
                    <a:pt x="1282" y="8249"/>
                  </a:cubicBezTo>
                  <a:cubicBezTo>
                    <a:pt x="1165" y="8076"/>
                    <a:pt x="1065" y="7892"/>
                    <a:pt x="978" y="7703"/>
                  </a:cubicBezTo>
                  <a:cubicBezTo>
                    <a:pt x="976" y="7697"/>
                    <a:pt x="964" y="7672"/>
                    <a:pt x="959" y="7661"/>
                  </a:cubicBezTo>
                  <a:lnTo>
                    <a:pt x="959" y="7661"/>
                  </a:lnTo>
                  <a:cubicBezTo>
                    <a:pt x="953" y="7646"/>
                    <a:pt x="947" y="7630"/>
                    <a:pt x="942" y="7614"/>
                  </a:cubicBezTo>
                  <a:cubicBezTo>
                    <a:pt x="924" y="7570"/>
                    <a:pt x="905" y="7522"/>
                    <a:pt x="889" y="7475"/>
                  </a:cubicBezTo>
                  <a:cubicBezTo>
                    <a:pt x="853" y="7374"/>
                    <a:pt x="823" y="7272"/>
                    <a:pt x="795" y="7167"/>
                  </a:cubicBezTo>
                  <a:cubicBezTo>
                    <a:pt x="770" y="7070"/>
                    <a:pt x="748" y="6973"/>
                    <a:pt x="730" y="6875"/>
                  </a:cubicBezTo>
                  <a:cubicBezTo>
                    <a:pt x="720" y="6824"/>
                    <a:pt x="712" y="6776"/>
                    <a:pt x="704" y="6725"/>
                  </a:cubicBezTo>
                  <a:cubicBezTo>
                    <a:pt x="700" y="6701"/>
                    <a:pt x="696" y="6676"/>
                    <a:pt x="694" y="6652"/>
                  </a:cubicBezTo>
                  <a:lnTo>
                    <a:pt x="694" y="6652"/>
                  </a:lnTo>
                  <a:cubicBezTo>
                    <a:pt x="695" y="6658"/>
                    <a:pt x="695" y="6664"/>
                    <a:pt x="696" y="6669"/>
                  </a:cubicBezTo>
                  <a:lnTo>
                    <a:pt x="696" y="6669"/>
                  </a:lnTo>
                  <a:cubicBezTo>
                    <a:pt x="696" y="6664"/>
                    <a:pt x="695" y="6659"/>
                    <a:pt x="694" y="6651"/>
                  </a:cubicBezTo>
                  <a:lnTo>
                    <a:pt x="694" y="6651"/>
                  </a:lnTo>
                  <a:cubicBezTo>
                    <a:pt x="694" y="6651"/>
                    <a:pt x="694" y="6651"/>
                    <a:pt x="694" y="6652"/>
                  </a:cubicBezTo>
                  <a:lnTo>
                    <a:pt x="694" y="6652"/>
                  </a:lnTo>
                  <a:cubicBezTo>
                    <a:pt x="691" y="6633"/>
                    <a:pt x="689" y="6611"/>
                    <a:pt x="688" y="6607"/>
                  </a:cubicBezTo>
                  <a:cubicBezTo>
                    <a:pt x="664" y="6393"/>
                    <a:pt x="653" y="6177"/>
                    <a:pt x="651" y="5964"/>
                  </a:cubicBezTo>
                  <a:cubicBezTo>
                    <a:pt x="651" y="5742"/>
                    <a:pt x="664" y="5522"/>
                    <a:pt x="682" y="5303"/>
                  </a:cubicBezTo>
                  <a:cubicBezTo>
                    <a:pt x="692" y="5196"/>
                    <a:pt x="704" y="5089"/>
                    <a:pt x="718" y="4982"/>
                  </a:cubicBezTo>
                  <a:cubicBezTo>
                    <a:pt x="718" y="4976"/>
                    <a:pt x="723" y="4939"/>
                    <a:pt x="724" y="4929"/>
                  </a:cubicBezTo>
                  <a:lnTo>
                    <a:pt x="724" y="4929"/>
                  </a:lnTo>
                  <a:cubicBezTo>
                    <a:pt x="727" y="4911"/>
                    <a:pt x="729" y="4893"/>
                    <a:pt x="732" y="4873"/>
                  </a:cubicBezTo>
                  <a:cubicBezTo>
                    <a:pt x="742" y="4811"/>
                    <a:pt x="752" y="4748"/>
                    <a:pt x="762" y="4686"/>
                  </a:cubicBezTo>
                  <a:cubicBezTo>
                    <a:pt x="1002" y="3209"/>
                    <a:pt x="1538" y="1808"/>
                    <a:pt x="1974" y="383"/>
                  </a:cubicBezTo>
                  <a:cubicBezTo>
                    <a:pt x="2022" y="226"/>
                    <a:pt x="1917" y="54"/>
                    <a:pt x="1762" y="12"/>
                  </a:cubicBezTo>
                  <a:cubicBezTo>
                    <a:pt x="1735" y="4"/>
                    <a:pt x="1707" y="1"/>
                    <a:pt x="1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4654100" y="-1855625"/>
              <a:ext cx="262025" cy="208900"/>
            </a:xfrm>
            <a:custGeom>
              <a:avLst/>
              <a:gdLst/>
              <a:ahLst/>
              <a:cxnLst/>
              <a:rect l="l" t="t" r="r" b="b"/>
              <a:pathLst>
                <a:path w="10481" h="8356" extrusionOk="0">
                  <a:moveTo>
                    <a:pt x="3874" y="1"/>
                  </a:moveTo>
                  <a:cubicBezTo>
                    <a:pt x="3747" y="1"/>
                    <a:pt x="3621" y="7"/>
                    <a:pt x="3495" y="20"/>
                  </a:cubicBezTo>
                  <a:cubicBezTo>
                    <a:pt x="2870" y="87"/>
                    <a:pt x="2318" y="333"/>
                    <a:pt x="1824" y="716"/>
                  </a:cubicBezTo>
                  <a:cubicBezTo>
                    <a:pt x="692" y="1590"/>
                    <a:pt x="510" y="3108"/>
                    <a:pt x="57" y="4367"/>
                  </a:cubicBezTo>
                  <a:cubicBezTo>
                    <a:pt x="0" y="4523"/>
                    <a:pt x="117" y="4700"/>
                    <a:pt x="268" y="4740"/>
                  </a:cubicBezTo>
                  <a:cubicBezTo>
                    <a:pt x="296" y="4748"/>
                    <a:pt x="323" y="4752"/>
                    <a:pt x="349" y="4752"/>
                  </a:cubicBezTo>
                  <a:cubicBezTo>
                    <a:pt x="482" y="4752"/>
                    <a:pt x="594" y="4658"/>
                    <a:pt x="641" y="4529"/>
                  </a:cubicBezTo>
                  <a:cubicBezTo>
                    <a:pt x="811" y="4057"/>
                    <a:pt x="937" y="3571"/>
                    <a:pt x="1087" y="3094"/>
                  </a:cubicBezTo>
                  <a:cubicBezTo>
                    <a:pt x="1161" y="2856"/>
                    <a:pt x="1242" y="2620"/>
                    <a:pt x="1339" y="2390"/>
                  </a:cubicBezTo>
                  <a:lnTo>
                    <a:pt x="1339" y="2390"/>
                  </a:lnTo>
                  <a:cubicBezTo>
                    <a:pt x="1333" y="2403"/>
                    <a:pt x="1331" y="2408"/>
                    <a:pt x="1331" y="2408"/>
                  </a:cubicBezTo>
                  <a:cubicBezTo>
                    <a:pt x="1330" y="2408"/>
                    <a:pt x="1353" y="2356"/>
                    <a:pt x="1355" y="2354"/>
                  </a:cubicBezTo>
                  <a:cubicBezTo>
                    <a:pt x="1367" y="2328"/>
                    <a:pt x="1379" y="2300"/>
                    <a:pt x="1391" y="2273"/>
                  </a:cubicBezTo>
                  <a:cubicBezTo>
                    <a:pt x="1415" y="2221"/>
                    <a:pt x="1441" y="2167"/>
                    <a:pt x="1470" y="2116"/>
                  </a:cubicBezTo>
                  <a:cubicBezTo>
                    <a:pt x="1526" y="2001"/>
                    <a:pt x="1590" y="1893"/>
                    <a:pt x="1659" y="1786"/>
                  </a:cubicBezTo>
                  <a:cubicBezTo>
                    <a:pt x="1788" y="1588"/>
                    <a:pt x="1913" y="1441"/>
                    <a:pt x="2110" y="1262"/>
                  </a:cubicBezTo>
                  <a:cubicBezTo>
                    <a:pt x="2215" y="1167"/>
                    <a:pt x="2258" y="1137"/>
                    <a:pt x="2370" y="1062"/>
                  </a:cubicBezTo>
                  <a:cubicBezTo>
                    <a:pt x="2495" y="978"/>
                    <a:pt x="2624" y="903"/>
                    <a:pt x="2757" y="836"/>
                  </a:cubicBezTo>
                  <a:cubicBezTo>
                    <a:pt x="3094" y="670"/>
                    <a:pt x="3470" y="607"/>
                    <a:pt x="3857" y="607"/>
                  </a:cubicBezTo>
                  <a:cubicBezTo>
                    <a:pt x="4024" y="607"/>
                    <a:pt x="4192" y="619"/>
                    <a:pt x="4360" y="639"/>
                  </a:cubicBezTo>
                  <a:cubicBezTo>
                    <a:pt x="4450" y="649"/>
                    <a:pt x="4612" y="679"/>
                    <a:pt x="4733" y="703"/>
                  </a:cubicBezTo>
                  <a:cubicBezTo>
                    <a:pt x="4884" y="736"/>
                    <a:pt x="5033" y="774"/>
                    <a:pt x="5182" y="816"/>
                  </a:cubicBezTo>
                  <a:cubicBezTo>
                    <a:pt x="5464" y="897"/>
                    <a:pt x="5740" y="996"/>
                    <a:pt x="6014" y="1100"/>
                  </a:cubicBezTo>
                  <a:cubicBezTo>
                    <a:pt x="6278" y="1203"/>
                    <a:pt x="6454" y="1274"/>
                    <a:pt x="6708" y="1395"/>
                  </a:cubicBezTo>
                  <a:cubicBezTo>
                    <a:pt x="6923" y="1498"/>
                    <a:pt x="7133" y="1612"/>
                    <a:pt x="7336" y="1741"/>
                  </a:cubicBezTo>
                  <a:cubicBezTo>
                    <a:pt x="7427" y="1800"/>
                    <a:pt x="7516" y="1862"/>
                    <a:pt x="7602" y="1929"/>
                  </a:cubicBezTo>
                  <a:cubicBezTo>
                    <a:pt x="7611" y="1935"/>
                    <a:pt x="7617" y="1940"/>
                    <a:pt x="7621" y="1942"/>
                  </a:cubicBezTo>
                  <a:lnTo>
                    <a:pt x="7621" y="1942"/>
                  </a:lnTo>
                  <a:cubicBezTo>
                    <a:pt x="7623" y="1944"/>
                    <a:pt x="7625" y="1945"/>
                    <a:pt x="7627" y="1947"/>
                  </a:cubicBezTo>
                  <a:cubicBezTo>
                    <a:pt x="7647" y="1963"/>
                    <a:pt x="7667" y="1979"/>
                    <a:pt x="7687" y="1995"/>
                  </a:cubicBezTo>
                  <a:cubicBezTo>
                    <a:pt x="7733" y="2036"/>
                    <a:pt x="7780" y="2076"/>
                    <a:pt x="7826" y="2116"/>
                  </a:cubicBezTo>
                  <a:cubicBezTo>
                    <a:pt x="7903" y="2187"/>
                    <a:pt x="7975" y="2261"/>
                    <a:pt x="8046" y="2338"/>
                  </a:cubicBezTo>
                  <a:cubicBezTo>
                    <a:pt x="8080" y="2376"/>
                    <a:pt x="8114" y="2417"/>
                    <a:pt x="8147" y="2457"/>
                  </a:cubicBezTo>
                  <a:cubicBezTo>
                    <a:pt x="8158" y="2471"/>
                    <a:pt x="8170" y="2486"/>
                    <a:pt x="8181" y="2500"/>
                  </a:cubicBezTo>
                  <a:lnTo>
                    <a:pt x="8181" y="2500"/>
                  </a:lnTo>
                  <a:cubicBezTo>
                    <a:pt x="8182" y="2502"/>
                    <a:pt x="8221" y="2554"/>
                    <a:pt x="8225" y="2560"/>
                  </a:cubicBezTo>
                  <a:cubicBezTo>
                    <a:pt x="8358" y="2741"/>
                    <a:pt x="8467" y="2939"/>
                    <a:pt x="8560" y="3142"/>
                  </a:cubicBezTo>
                  <a:cubicBezTo>
                    <a:pt x="8561" y="3145"/>
                    <a:pt x="8582" y="3193"/>
                    <a:pt x="8582" y="3193"/>
                  </a:cubicBezTo>
                  <a:cubicBezTo>
                    <a:pt x="8582" y="3193"/>
                    <a:pt x="8580" y="3187"/>
                    <a:pt x="8574" y="3172"/>
                  </a:cubicBezTo>
                  <a:lnTo>
                    <a:pt x="8574" y="3172"/>
                  </a:lnTo>
                  <a:cubicBezTo>
                    <a:pt x="8586" y="3199"/>
                    <a:pt x="8596" y="3225"/>
                    <a:pt x="8606" y="3251"/>
                  </a:cubicBezTo>
                  <a:cubicBezTo>
                    <a:pt x="8628" y="3305"/>
                    <a:pt x="8646" y="3360"/>
                    <a:pt x="8667" y="3414"/>
                  </a:cubicBezTo>
                  <a:cubicBezTo>
                    <a:pt x="8709" y="3539"/>
                    <a:pt x="8745" y="3666"/>
                    <a:pt x="8777" y="3793"/>
                  </a:cubicBezTo>
                  <a:cubicBezTo>
                    <a:pt x="8868" y="4152"/>
                    <a:pt x="8919" y="4523"/>
                    <a:pt x="8979" y="4887"/>
                  </a:cubicBezTo>
                  <a:cubicBezTo>
                    <a:pt x="9041" y="5258"/>
                    <a:pt x="9102" y="5629"/>
                    <a:pt x="9174" y="5998"/>
                  </a:cubicBezTo>
                  <a:cubicBezTo>
                    <a:pt x="9324" y="6762"/>
                    <a:pt x="9539" y="7507"/>
                    <a:pt x="9884" y="8207"/>
                  </a:cubicBezTo>
                  <a:cubicBezTo>
                    <a:pt x="9932" y="8305"/>
                    <a:pt x="10039" y="8356"/>
                    <a:pt x="10145" y="8356"/>
                  </a:cubicBezTo>
                  <a:cubicBezTo>
                    <a:pt x="10199" y="8356"/>
                    <a:pt x="10253" y="8342"/>
                    <a:pt x="10299" y="8316"/>
                  </a:cubicBezTo>
                  <a:cubicBezTo>
                    <a:pt x="10448" y="8229"/>
                    <a:pt x="10480" y="8050"/>
                    <a:pt x="10408" y="7903"/>
                  </a:cubicBezTo>
                  <a:cubicBezTo>
                    <a:pt x="9834" y="6742"/>
                    <a:pt x="9692" y="5440"/>
                    <a:pt x="9471" y="4180"/>
                  </a:cubicBezTo>
                  <a:cubicBezTo>
                    <a:pt x="9376" y="3642"/>
                    <a:pt x="9241" y="3126"/>
                    <a:pt x="8987" y="2638"/>
                  </a:cubicBezTo>
                  <a:cubicBezTo>
                    <a:pt x="8775" y="2237"/>
                    <a:pt x="8481" y="1878"/>
                    <a:pt x="8137" y="1584"/>
                  </a:cubicBezTo>
                  <a:cubicBezTo>
                    <a:pt x="7766" y="1270"/>
                    <a:pt x="7344" y="1024"/>
                    <a:pt x="6903" y="820"/>
                  </a:cubicBezTo>
                  <a:cubicBezTo>
                    <a:pt x="6379" y="578"/>
                    <a:pt x="5831" y="369"/>
                    <a:pt x="5273" y="214"/>
                  </a:cubicBezTo>
                  <a:cubicBezTo>
                    <a:pt x="4821" y="87"/>
                    <a:pt x="4346" y="1"/>
                    <a:pt x="3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5071175" y="-2063100"/>
              <a:ext cx="76425" cy="159100"/>
            </a:xfrm>
            <a:custGeom>
              <a:avLst/>
              <a:gdLst/>
              <a:ahLst/>
              <a:cxnLst/>
              <a:rect l="l" t="t" r="r" b="b"/>
              <a:pathLst>
                <a:path w="3057" h="6364" extrusionOk="0">
                  <a:moveTo>
                    <a:pt x="1086" y="2554"/>
                  </a:moveTo>
                  <a:lnTo>
                    <a:pt x="1086" y="2554"/>
                  </a:lnTo>
                  <a:cubicBezTo>
                    <a:pt x="1094" y="2572"/>
                    <a:pt x="1102" y="2589"/>
                    <a:pt x="1109" y="2608"/>
                  </a:cubicBezTo>
                  <a:cubicBezTo>
                    <a:pt x="1101" y="2590"/>
                    <a:pt x="1094" y="2572"/>
                    <a:pt x="1086" y="2554"/>
                  </a:cubicBezTo>
                  <a:close/>
                  <a:moveTo>
                    <a:pt x="955" y="1"/>
                  </a:moveTo>
                  <a:cubicBezTo>
                    <a:pt x="730" y="1"/>
                    <a:pt x="505" y="85"/>
                    <a:pt x="340" y="252"/>
                  </a:cubicBezTo>
                  <a:cubicBezTo>
                    <a:pt x="1" y="588"/>
                    <a:pt x="11" y="1136"/>
                    <a:pt x="340" y="1475"/>
                  </a:cubicBezTo>
                  <a:cubicBezTo>
                    <a:pt x="458" y="1597"/>
                    <a:pt x="571" y="1723"/>
                    <a:pt x="678" y="1856"/>
                  </a:cubicBezTo>
                  <a:lnTo>
                    <a:pt x="678" y="1856"/>
                  </a:lnTo>
                  <a:cubicBezTo>
                    <a:pt x="825" y="2056"/>
                    <a:pt x="953" y="2269"/>
                    <a:pt x="1058" y="2493"/>
                  </a:cubicBezTo>
                  <a:lnTo>
                    <a:pt x="1058" y="2493"/>
                  </a:lnTo>
                  <a:cubicBezTo>
                    <a:pt x="1130" y="2684"/>
                    <a:pt x="1183" y="2880"/>
                    <a:pt x="1218" y="3081"/>
                  </a:cubicBezTo>
                  <a:lnTo>
                    <a:pt x="1218" y="3081"/>
                  </a:lnTo>
                  <a:cubicBezTo>
                    <a:pt x="1240" y="3330"/>
                    <a:pt x="1235" y="3580"/>
                    <a:pt x="1210" y="3829"/>
                  </a:cubicBezTo>
                  <a:lnTo>
                    <a:pt x="1210" y="3829"/>
                  </a:lnTo>
                  <a:cubicBezTo>
                    <a:pt x="1131" y="4323"/>
                    <a:pt x="979" y="4801"/>
                    <a:pt x="799" y="5268"/>
                  </a:cubicBezTo>
                  <a:cubicBezTo>
                    <a:pt x="718" y="5475"/>
                    <a:pt x="779" y="5752"/>
                    <a:pt x="886" y="5935"/>
                  </a:cubicBezTo>
                  <a:cubicBezTo>
                    <a:pt x="999" y="6128"/>
                    <a:pt x="1186" y="6274"/>
                    <a:pt x="1404" y="6332"/>
                  </a:cubicBezTo>
                  <a:cubicBezTo>
                    <a:pt x="1478" y="6353"/>
                    <a:pt x="1555" y="6363"/>
                    <a:pt x="1632" y="6363"/>
                  </a:cubicBezTo>
                  <a:cubicBezTo>
                    <a:pt x="1784" y="6363"/>
                    <a:pt x="1936" y="6323"/>
                    <a:pt x="2069" y="6245"/>
                  </a:cubicBezTo>
                  <a:cubicBezTo>
                    <a:pt x="2278" y="6122"/>
                    <a:pt x="2383" y="5947"/>
                    <a:pt x="2468" y="5729"/>
                  </a:cubicBezTo>
                  <a:cubicBezTo>
                    <a:pt x="2802" y="4861"/>
                    <a:pt x="3056" y="3891"/>
                    <a:pt x="2933" y="2956"/>
                  </a:cubicBezTo>
                  <a:cubicBezTo>
                    <a:pt x="2901" y="2700"/>
                    <a:pt x="2865" y="2452"/>
                    <a:pt x="2788" y="2206"/>
                  </a:cubicBezTo>
                  <a:cubicBezTo>
                    <a:pt x="2710" y="1955"/>
                    <a:pt x="2603" y="1709"/>
                    <a:pt x="2480" y="1473"/>
                  </a:cubicBezTo>
                  <a:cubicBezTo>
                    <a:pt x="2248" y="1023"/>
                    <a:pt x="1916" y="614"/>
                    <a:pt x="1563" y="252"/>
                  </a:cubicBezTo>
                  <a:cubicBezTo>
                    <a:pt x="1400" y="83"/>
                    <a:pt x="1178" y="1"/>
                    <a:pt x="9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48" name="Google Shape;448;p11"/>
          <p:cNvGrpSpPr/>
          <p:nvPr/>
        </p:nvGrpSpPr>
        <p:grpSpPr>
          <a:xfrm rot="-3620026">
            <a:off x="7610242" y="516169"/>
            <a:ext cx="1191048" cy="1831836"/>
            <a:chOff x="4548600" y="-1249600"/>
            <a:chExt cx="510925" cy="785775"/>
          </a:xfrm>
        </p:grpSpPr>
        <p:sp>
          <p:nvSpPr>
            <p:cNvPr id="449" name="Google Shape;449;p11"/>
            <p:cNvSpPr/>
            <p:nvPr/>
          </p:nvSpPr>
          <p:spPr>
            <a:xfrm>
              <a:off x="4860225" y="-1249600"/>
              <a:ext cx="199300" cy="243575"/>
            </a:xfrm>
            <a:custGeom>
              <a:avLst/>
              <a:gdLst/>
              <a:ahLst/>
              <a:cxnLst/>
              <a:rect l="l" t="t" r="r" b="b"/>
              <a:pathLst>
                <a:path w="7972" h="9743" extrusionOk="0">
                  <a:moveTo>
                    <a:pt x="6462" y="9743"/>
                  </a:moveTo>
                  <a:lnTo>
                    <a:pt x="6978" y="8772"/>
                  </a:lnTo>
                  <a:cubicBezTo>
                    <a:pt x="7887" y="1726"/>
                    <a:pt x="7971" y="684"/>
                    <a:pt x="7621" y="492"/>
                  </a:cubicBezTo>
                  <a:cubicBezTo>
                    <a:pt x="6716" y="0"/>
                    <a:pt x="6434" y="712"/>
                    <a:pt x="559" y="5210"/>
                  </a:cubicBezTo>
                  <a:cubicBezTo>
                    <a:pt x="440" y="5426"/>
                    <a:pt x="139" y="5976"/>
                    <a:pt x="0" y="623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4548600" y="-1126650"/>
              <a:ext cx="494000" cy="662825"/>
            </a:xfrm>
            <a:custGeom>
              <a:avLst/>
              <a:gdLst/>
              <a:ahLst/>
              <a:cxnLst/>
              <a:rect l="l" t="t" r="r" b="b"/>
              <a:pathLst>
                <a:path w="19760" h="26513" extrusionOk="0">
                  <a:moveTo>
                    <a:pt x="19759" y="4089"/>
                  </a:moveTo>
                  <a:cubicBezTo>
                    <a:pt x="15680" y="2080"/>
                    <a:pt x="13997" y="1175"/>
                    <a:pt x="12828" y="0"/>
                  </a:cubicBezTo>
                  <a:cubicBezTo>
                    <a:pt x="12770" y="46"/>
                    <a:pt x="12715" y="91"/>
                    <a:pt x="12655" y="139"/>
                  </a:cubicBezTo>
                  <a:cubicBezTo>
                    <a:pt x="10448" y="4170"/>
                    <a:pt x="5093" y="13769"/>
                    <a:pt x="2662" y="18441"/>
                  </a:cubicBezTo>
                  <a:cubicBezTo>
                    <a:pt x="732" y="22154"/>
                    <a:pt x="0" y="22127"/>
                    <a:pt x="3047" y="24040"/>
                  </a:cubicBezTo>
                  <a:cubicBezTo>
                    <a:pt x="6095" y="25953"/>
                    <a:pt x="7771" y="26513"/>
                    <a:pt x="8068" y="261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4857150" y="-1129475"/>
              <a:ext cx="193800" cy="108425"/>
            </a:xfrm>
            <a:custGeom>
              <a:avLst/>
              <a:gdLst/>
              <a:ahLst/>
              <a:cxnLst/>
              <a:rect l="l" t="t" r="r" b="b"/>
              <a:pathLst>
                <a:path w="7752" h="4337" extrusionOk="0">
                  <a:moveTo>
                    <a:pt x="290" y="0"/>
                  </a:moveTo>
                  <a:cubicBezTo>
                    <a:pt x="228" y="0"/>
                    <a:pt x="167" y="23"/>
                    <a:pt x="113" y="77"/>
                  </a:cubicBezTo>
                  <a:cubicBezTo>
                    <a:pt x="21" y="170"/>
                    <a:pt x="0" y="363"/>
                    <a:pt x="113" y="452"/>
                  </a:cubicBezTo>
                  <a:cubicBezTo>
                    <a:pt x="1919" y="1871"/>
                    <a:pt x="3991" y="2860"/>
                    <a:pt x="6085" y="3773"/>
                  </a:cubicBezTo>
                  <a:cubicBezTo>
                    <a:pt x="6496" y="3952"/>
                    <a:pt x="6909" y="4128"/>
                    <a:pt x="7322" y="4305"/>
                  </a:cubicBezTo>
                  <a:cubicBezTo>
                    <a:pt x="7369" y="4326"/>
                    <a:pt x="7418" y="4337"/>
                    <a:pt x="7465" y="4337"/>
                  </a:cubicBezTo>
                  <a:cubicBezTo>
                    <a:pt x="7552" y="4337"/>
                    <a:pt x="7634" y="4298"/>
                    <a:pt x="7685" y="4210"/>
                  </a:cubicBezTo>
                  <a:cubicBezTo>
                    <a:pt x="7752" y="4098"/>
                    <a:pt x="7724" y="3904"/>
                    <a:pt x="7591" y="3846"/>
                  </a:cubicBezTo>
                  <a:cubicBezTo>
                    <a:pt x="5499" y="2949"/>
                    <a:pt x="3384" y="2058"/>
                    <a:pt x="1484" y="792"/>
                  </a:cubicBezTo>
                  <a:cubicBezTo>
                    <a:pt x="1143" y="567"/>
                    <a:pt x="811" y="329"/>
                    <a:pt x="490" y="77"/>
                  </a:cubicBezTo>
                  <a:cubicBezTo>
                    <a:pt x="430" y="29"/>
                    <a:pt x="360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4836300" y="-1089700"/>
              <a:ext cx="189150" cy="109550"/>
            </a:xfrm>
            <a:custGeom>
              <a:avLst/>
              <a:gdLst/>
              <a:ahLst/>
              <a:cxnLst/>
              <a:rect l="l" t="t" r="r" b="b"/>
              <a:pathLst>
                <a:path w="7566" h="4382" extrusionOk="0">
                  <a:moveTo>
                    <a:pt x="320" y="1"/>
                  </a:moveTo>
                  <a:cubicBezTo>
                    <a:pt x="224" y="1"/>
                    <a:pt x="124" y="57"/>
                    <a:pt x="79" y="134"/>
                  </a:cubicBezTo>
                  <a:cubicBezTo>
                    <a:pt x="0" y="271"/>
                    <a:pt x="59" y="413"/>
                    <a:pt x="175" y="499"/>
                  </a:cubicBezTo>
                  <a:cubicBezTo>
                    <a:pt x="2005" y="1874"/>
                    <a:pt x="4073" y="2883"/>
                    <a:pt x="6131" y="3869"/>
                  </a:cubicBezTo>
                  <a:cubicBezTo>
                    <a:pt x="6466" y="4028"/>
                    <a:pt x="6800" y="4187"/>
                    <a:pt x="7133" y="4349"/>
                  </a:cubicBezTo>
                  <a:cubicBezTo>
                    <a:pt x="7178" y="4370"/>
                    <a:pt x="7226" y="4381"/>
                    <a:pt x="7273" y="4381"/>
                  </a:cubicBezTo>
                  <a:cubicBezTo>
                    <a:pt x="7362" y="4381"/>
                    <a:pt x="7446" y="4341"/>
                    <a:pt x="7497" y="4254"/>
                  </a:cubicBezTo>
                  <a:cubicBezTo>
                    <a:pt x="7566" y="4137"/>
                    <a:pt x="7532" y="3954"/>
                    <a:pt x="7403" y="3889"/>
                  </a:cubicBezTo>
                  <a:cubicBezTo>
                    <a:pt x="5349" y="2902"/>
                    <a:pt x="3265" y="1950"/>
                    <a:pt x="1360" y="687"/>
                  </a:cubicBezTo>
                  <a:cubicBezTo>
                    <a:pt x="1048" y="481"/>
                    <a:pt x="742" y="265"/>
                    <a:pt x="443" y="40"/>
                  </a:cubicBezTo>
                  <a:cubicBezTo>
                    <a:pt x="407" y="12"/>
                    <a:pt x="364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1"/>
            <p:cNvSpPr/>
            <p:nvPr/>
          </p:nvSpPr>
          <p:spPr>
            <a:xfrm>
              <a:off x="4591925" y="-642600"/>
              <a:ext cx="202175" cy="118050"/>
            </a:xfrm>
            <a:custGeom>
              <a:avLst/>
              <a:gdLst/>
              <a:ahLst/>
              <a:cxnLst/>
              <a:rect l="l" t="t" r="r" b="b"/>
              <a:pathLst>
                <a:path w="8087" h="4722" extrusionOk="0">
                  <a:moveTo>
                    <a:pt x="291" y="1"/>
                  </a:moveTo>
                  <a:cubicBezTo>
                    <a:pt x="229" y="1"/>
                    <a:pt x="168" y="24"/>
                    <a:pt x="115" y="77"/>
                  </a:cubicBezTo>
                  <a:cubicBezTo>
                    <a:pt x="22" y="169"/>
                    <a:pt x="0" y="363"/>
                    <a:pt x="115" y="452"/>
                  </a:cubicBezTo>
                  <a:cubicBezTo>
                    <a:pt x="1875" y="1828"/>
                    <a:pt x="3793" y="3025"/>
                    <a:pt x="5825" y="3954"/>
                  </a:cubicBezTo>
                  <a:cubicBezTo>
                    <a:pt x="6444" y="4239"/>
                    <a:pt x="7074" y="4495"/>
                    <a:pt x="7719" y="4710"/>
                  </a:cubicBezTo>
                  <a:cubicBezTo>
                    <a:pt x="7742" y="4718"/>
                    <a:pt x="7766" y="4721"/>
                    <a:pt x="7789" y="4721"/>
                  </a:cubicBezTo>
                  <a:cubicBezTo>
                    <a:pt x="7904" y="4721"/>
                    <a:pt x="8016" y="4635"/>
                    <a:pt x="8046" y="4523"/>
                  </a:cubicBezTo>
                  <a:cubicBezTo>
                    <a:pt x="8086" y="4378"/>
                    <a:pt x="7997" y="4243"/>
                    <a:pt x="7860" y="4196"/>
                  </a:cubicBezTo>
                  <a:cubicBezTo>
                    <a:pt x="6865" y="3866"/>
                    <a:pt x="5934" y="3447"/>
                    <a:pt x="4999" y="2963"/>
                  </a:cubicBezTo>
                  <a:cubicBezTo>
                    <a:pt x="3997" y="2443"/>
                    <a:pt x="3025" y="1862"/>
                    <a:pt x="2088" y="1232"/>
                  </a:cubicBezTo>
                  <a:cubicBezTo>
                    <a:pt x="1544" y="867"/>
                    <a:pt x="998" y="472"/>
                    <a:pt x="492" y="77"/>
                  </a:cubicBezTo>
                  <a:cubicBezTo>
                    <a:pt x="431" y="30"/>
                    <a:pt x="361" y="1"/>
                    <a:pt x="2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1"/>
            <p:cNvSpPr/>
            <p:nvPr/>
          </p:nvSpPr>
          <p:spPr>
            <a:xfrm>
              <a:off x="4613775" y="-686550"/>
              <a:ext cx="197650" cy="119625"/>
            </a:xfrm>
            <a:custGeom>
              <a:avLst/>
              <a:gdLst/>
              <a:ahLst/>
              <a:cxnLst/>
              <a:rect l="l" t="t" r="r" b="b"/>
              <a:pathLst>
                <a:path w="7906" h="4785" extrusionOk="0">
                  <a:moveTo>
                    <a:pt x="290" y="1"/>
                  </a:moveTo>
                  <a:cubicBezTo>
                    <a:pt x="225" y="1"/>
                    <a:pt x="160" y="25"/>
                    <a:pt x="108" y="77"/>
                  </a:cubicBezTo>
                  <a:cubicBezTo>
                    <a:pt x="9" y="176"/>
                    <a:pt x="1" y="355"/>
                    <a:pt x="108" y="452"/>
                  </a:cubicBezTo>
                  <a:cubicBezTo>
                    <a:pt x="843" y="1115"/>
                    <a:pt x="1672" y="1674"/>
                    <a:pt x="2518" y="2185"/>
                  </a:cubicBezTo>
                  <a:cubicBezTo>
                    <a:pt x="3415" y="2728"/>
                    <a:pt x="4344" y="3215"/>
                    <a:pt x="5283" y="3685"/>
                  </a:cubicBezTo>
                  <a:cubicBezTo>
                    <a:pt x="6009" y="4048"/>
                    <a:pt x="6743" y="4398"/>
                    <a:pt x="7472" y="4751"/>
                  </a:cubicBezTo>
                  <a:cubicBezTo>
                    <a:pt x="7517" y="4773"/>
                    <a:pt x="7566" y="4785"/>
                    <a:pt x="7613" y="4785"/>
                  </a:cubicBezTo>
                  <a:cubicBezTo>
                    <a:pt x="7702" y="4785"/>
                    <a:pt x="7787" y="4743"/>
                    <a:pt x="7837" y="4656"/>
                  </a:cubicBezTo>
                  <a:cubicBezTo>
                    <a:pt x="7905" y="4539"/>
                    <a:pt x="7871" y="4356"/>
                    <a:pt x="7742" y="4294"/>
                  </a:cubicBezTo>
                  <a:cubicBezTo>
                    <a:pt x="5920" y="3409"/>
                    <a:pt x="4078" y="2548"/>
                    <a:pt x="2365" y="1466"/>
                  </a:cubicBezTo>
                  <a:cubicBezTo>
                    <a:pt x="1686" y="1039"/>
                    <a:pt x="1067" y="601"/>
                    <a:pt x="485" y="77"/>
                  </a:cubicBezTo>
                  <a:cubicBezTo>
                    <a:pt x="429" y="28"/>
                    <a:pt x="359" y="1"/>
                    <a:pt x="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1"/>
            <p:cNvSpPr/>
            <p:nvPr/>
          </p:nvSpPr>
          <p:spPr>
            <a:xfrm>
              <a:off x="4734600" y="-943750"/>
              <a:ext cx="163925" cy="242600"/>
            </a:xfrm>
            <a:custGeom>
              <a:avLst/>
              <a:gdLst/>
              <a:ahLst/>
              <a:cxnLst/>
              <a:rect l="l" t="t" r="r" b="b"/>
              <a:pathLst>
                <a:path w="6557" h="9704" extrusionOk="0">
                  <a:moveTo>
                    <a:pt x="5954" y="1832"/>
                  </a:moveTo>
                  <a:cubicBezTo>
                    <a:pt x="5954" y="1838"/>
                    <a:pt x="5953" y="1845"/>
                    <a:pt x="5952" y="1851"/>
                  </a:cubicBezTo>
                  <a:lnTo>
                    <a:pt x="5952" y="1851"/>
                  </a:lnTo>
                  <a:cubicBezTo>
                    <a:pt x="5952" y="1847"/>
                    <a:pt x="5953" y="1841"/>
                    <a:pt x="5954" y="1832"/>
                  </a:cubicBezTo>
                  <a:close/>
                  <a:moveTo>
                    <a:pt x="679" y="8702"/>
                  </a:moveTo>
                  <a:lnTo>
                    <a:pt x="679" y="8702"/>
                  </a:lnTo>
                  <a:cubicBezTo>
                    <a:pt x="680" y="8705"/>
                    <a:pt x="681" y="8708"/>
                    <a:pt x="682" y="8711"/>
                  </a:cubicBezTo>
                  <a:cubicBezTo>
                    <a:pt x="681" y="8708"/>
                    <a:pt x="680" y="8705"/>
                    <a:pt x="679" y="8702"/>
                  </a:cubicBezTo>
                  <a:close/>
                  <a:moveTo>
                    <a:pt x="1445" y="9161"/>
                  </a:moveTo>
                  <a:cubicBezTo>
                    <a:pt x="1445" y="9161"/>
                    <a:pt x="1437" y="9162"/>
                    <a:pt x="1427" y="9164"/>
                  </a:cubicBezTo>
                  <a:lnTo>
                    <a:pt x="1427" y="9164"/>
                  </a:lnTo>
                  <a:cubicBezTo>
                    <a:pt x="1440" y="9162"/>
                    <a:pt x="1445" y="9161"/>
                    <a:pt x="1445" y="9161"/>
                  </a:cubicBezTo>
                  <a:close/>
                  <a:moveTo>
                    <a:pt x="4984" y="529"/>
                  </a:moveTo>
                  <a:cubicBezTo>
                    <a:pt x="5007" y="529"/>
                    <a:pt x="5029" y="529"/>
                    <a:pt x="5052" y="530"/>
                  </a:cubicBezTo>
                  <a:cubicBezTo>
                    <a:pt x="5074" y="530"/>
                    <a:pt x="5098" y="532"/>
                    <a:pt x="5120" y="534"/>
                  </a:cubicBezTo>
                  <a:cubicBezTo>
                    <a:pt x="5120" y="534"/>
                    <a:pt x="5120" y="534"/>
                    <a:pt x="5120" y="534"/>
                  </a:cubicBezTo>
                  <a:lnTo>
                    <a:pt x="5120" y="534"/>
                  </a:lnTo>
                  <a:cubicBezTo>
                    <a:pt x="5123" y="535"/>
                    <a:pt x="5131" y="536"/>
                    <a:pt x="5144" y="538"/>
                  </a:cubicBezTo>
                  <a:cubicBezTo>
                    <a:pt x="5201" y="546"/>
                    <a:pt x="5255" y="560"/>
                    <a:pt x="5310" y="576"/>
                  </a:cubicBezTo>
                  <a:cubicBezTo>
                    <a:pt x="5358" y="591"/>
                    <a:pt x="5404" y="607"/>
                    <a:pt x="5453" y="627"/>
                  </a:cubicBezTo>
                  <a:cubicBezTo>
                    <a:pt x="5441" y="622"/>
                    <a:pt x="5437" y="621"/>
                    <a:pt x="5436" y="621"/>
                  </a:cubicBezTo>
                  <a:lnTo>
                    <a:pt x="5436" y="621"/>
                  </a:lnTo>
                  <a:cubicBezTo>
                    <a:pt x="5435" y="621"/>
                    <a:pt x="5483" y="641"/>
                    <a:pt x="5485" y="643"/>
                  </a:cubicBezTo>
                  <a:cubicBezTo>
                    <a:pt x="5517" y="657"/>
                    <a:pt x="5549" y="675"/>
                    <a:pt x="5580" y="691"/>
                  </a:cubicBezTo>
                  <a:cubicBezTo>
                    <a:pt x="5613" y="711"/>
                    <a:pt x="5644" y="731"/>
                    <a:pt x="5675" y="752"/>
                  </a:cubicBezTo>
                  <a:lnTo>
                    <a:pt x="5675" y="752"/>
                  </a:lnTo>
                  <a:cubicBezTo>
                    <a:pt x="5677" y="754"/>
                    <a:pt x="5703" y="776"/>
                    <a:pt x="5709" y="780"/>
                  </a:cubicBezTo>
                  <a:cubicBezTo>
                    <a:pt x="5725" y="794"/>
                    <a:pt x="5739" y="810"/>
                    <a:pt x="5755" y="824"/>
                  </a:cubicBezTo>
                  <a:cubicBezTo>
                    <a:pt x="5769" y="840"/>
                    <a:pt x="5783" y="857"/>
                    <a:pt x="5795" y="871"/>
                  </a:cubicBezTo>
                  <a:cubicBezTo>
                    <a:pt x="5799" y="875"/>
                    <a:pt x="5801" y="878"/>
                    <a:pt x="5804" y="880"/>
                  </a:cubicBezTo>
                  <a:lnTo>
                    <a:pt x="5804" y="880"/>
                  </a:lnTo>
                  <a:cubicBezTo>
                    <a:pt x="5804" y="881"/>
                    <a:pt x="5805" y="882"/>
                    <a:pt x="5805" y="883"/>
                  </a:cubicBezTo>
                  <a:cubicBezTo>
                    <a:pt x="5832" y="923"/>
                    <a:pt x="5856" y="963"/>
                    <a:pt x="5878" y="1006"/>
                  </a:cubicBezTo>
                  <a:cubicBezTo>
                    <a:pt x="5880" y="1009"/>
                    <a:pt x="5883" y="1016"/>
                    <a:pt x="5886" y="1023"/>
                  </a:cubicBezTo>
                  <a:lnTo>
                    <a:pt x="5886" y="1023"/>
                  </a:lnTo>
                  <a:cubicBezTo>
                    <a:pt x="5885" y="1021"/>
                    <a:pt x="5885" y="1020"/>
                    <a:pt x="5884" y="1018"/>
                  </a:cubicBezTo>
                  <a:lnTo>
                    <a:pt x="5884" y="1018"/>
                  </a:lnTo>
                  <a:cubicBezTo>
                    <a:pt x="5886" y="1023"/>
                    <a:pt x="5889" y="1029"/>
                    <a:pt x="5891" y="1034"/>
                  </a:cubicBezTo>
                  <a:lnTo>
                    <a:pt x="5891" y="1034"/>
                  </a:lnTo>
                  <a:cubicBezTo>
                    <a:pt x="5890" y="1031"/>
                    <a:pt x="5888" y="1027"/>
                    <a:pt x="5886" y="1023"/>
                  </a:cubicBezTo>
                  <a:lnTo>
                    <a:pt x="5886" y="1023"/>
                  </a:lnTo>
                  <a:cubicBezTo>
                    <a:pt x="5890" y="1033"/>
                    <a:pt x="5893" y="1040"/>
                    <a:pt x="5894" y="1042"/>
                  </a:cubicBezTo>
                  <a:lnTo>
                    <a:pt x="5894" y="1042"/>
                  </a:lnTo>
                  <a:cubicBezTo>
                    <a:pt x="5893" y="1040"/>
                    <a:pt x="5892" y="1037"/>
                    <a:pt x="5891" y="1034"/>
                  </a:cubicBezTo>
                  <a:lnTo>
                    <a:pt x="5891" y="1034"/>
                  </a:lnTo>
                  <a:cubicBezTo>
                    <a:pt x="5894" y="1040"/>
                    <a:pt x="5895" y="1045"/>
                    <a:pt x="5895" y="1045"/>
                  </a:cubicBezTo>
                  <a:cubicBezTo>
                    <a:pt x="5895" y="1045"/>
                    <a:pt x="5895" y="1044"/>
                    <a:pt x="5894" y="1042"/>
                  </a:cubicBezTo>
                  <a:lnTo>
                    <a:pt x="5894" y="1042"/>
                  </a:lnTo>
                  <a:cubicBezTo>
                    <a:pt x="5899" y="1053"/>
                    <a:pt x="5903" y="1064"/>
                    <a:pt x="5906" y="1074"/>
                  </a:cubicBezTo>
                  <a:cubicBezTo>
                    <a:pt x="5920" y="1115"/>
                    <a:pt x="5930" y="1153"/>
                    <a:pt x="5940" y="1193"/>
                  </a:cubicBezTo>
                  <a:cubicBezTo>
                    <a:pt x="5950" y="1235"/>
                    <a:pt x="5959" y="1276"/>
                    <a:pt x="5965" y="1318"/>
                  </a:cubicBezTo>
                  <a:cubicBezTo>
                    <a:pt x="5961" y="1296"/>
                    <a:pt x="5959" y="1288"/>
                    <a:pt x="5959" y="1288"/>
                  </a:cubicBezTo>
                  <a:lnTo>
                    <a:pt x="5959" y="1288"/>
                  </a:lnTo>
                  <a:cubicBezTo>
                    <a:pt x="5958" y="1288"/>
                    <a:pt x="5963" y="1324"/>
                    <a:pt x="5965" y="1332"/>
                  </a:cubicBezTo>
                  <a:cubicBezTo>
                    <a:pt x="5967" y="1360"/>
                    <a:pt x="5969" y="1389"/>
                    <a:pt x="5971" y="1417"/>
                  </a:cubicBezTo>
                  <a:cubicBezTo>
                    <a:pt x="5975" y="1506"/>
                    <a:pt x="5973" y="1594"/>
                    <a:pt x="5967" y="1681"/>
                  </a:cubicBezTo>
                  <a:cubicBezTo>
                    <a:pt x="5965" y="1725"/>
                    <a:pt x="5961" y="1770"/>
                    <a:pt x="5957" y="1814"/>
                  </a:cubicBezTo>
                  <a:cubicBezTo>
                    <a:pt x="5955" y="1821"/>
                    <a:pt x="5950" y="1859"/>
                    <a:pt x="5950" y="1859"/>
                  </a:cubicBezTo>
                  <a:cubicBezTo>
                    <a:pt x="5950" y="1859"/>
                    <a:pt x="5950" y="1859"/>
                    <a:pt x="5950" y="1858"/>
                  </a:cubicBezTo>
                  <a:lnTo>
                    <a:pt x="5950" y="1858"/>
                  </a:lnTo>
                  <a:cubicBezTo>
                    <a:pt x="5947" y="1878"/>
                    <a:pt x="5943" y="1899"/>
                    <a:pt x="5940" y="1919"/>
                  </a:cubicBezTo>
                  <a:cubicBezTo>
                    <a:pt x="5912" y="2094"/>
                    <a:pt x="5872" y="2265"/>
                    <a:pt x="5828" y="2437"/>
                  </a:cubicBezTo>
                  <a:cubicBezTo>
                    <a:pt x="5590" y="3348"/>
                    <a:pt x="5326" y="4255"/>
                    <a:pt x="4947" y="5109"/>
                  </a:cubicBezTo>
                  <a:cubicBezTo>
                    <a:pt x="4507" y="6101"/>
                    <a:pt x="3943" y="7054"/>
                    <a:pt x="3242" y="7872"/>
                  </a:cubicBezTo>
                  <a:cubicBezTo>
                    <a:pt x="3121" y="8013"/>
                    <a:pt x="3000" y="8152"/>
                    <a:pt x="2867" y="8283"/>
                  </a:cubicBezTo>
                  <a:cubicBezTo>
                    <a:pt x="2798" y="8350"/>
                    <a:pt x="2730" y="8414"/>
                    <a:pt x="2657" y="8479"/>
                  </a:cubicBezTo>
                  <a:cubicBezTo>
                    <a:pt x="2621" y="8511"/>
                    <a:pt x="2585" y="8541"/>
                    <a:pt x="2546" y="8574"/>
                  </a:cubicBezTo>
                  <a:cubicBezTo>
                    <a:pt x="2528" y="8590"/>
                    <a:pt x="2508" y="8604"/>
                    <a:pt x="2490" y="8620"/>
                  </a:cubicBezTo>
                  <a:cubicBezTo>
                    <a:pt x="2484" y="8625"/>
                    <a:pt x="2434" y="8664"/>
                    <a:pt x="2435" y="8664"/>
                  </a:cubicBezTo>
                  <a:cubicBezTo>
                    <a:pt x="2435" y="8664"/>
                    <a:pt x="2439" y="8661"/>
                    <a:pt x="2448" y="8654"/>
                  </a:cubicBezTo>
                  <a:lnTo>
                    <a:pt x="2448" y="8654"/>
                  </a:lnTo>
                  <a:cubicBezTo>
                    <a:pt x="2288" y="8777"/>
                    <a:pt x="2119" y="8888"/>
                    <a:pt x="1942" y="8981"/>
                  </a:cubicBezTo>
                  <a:cubicBezTo>
                    <a:pt x="1901" y="9003"/>
                    <a:pt x="1861" y="9023"/>
                    <a:pt x="1819" y="9043"/>
                  </a:cubicBezTo>
                  <a:cubicBezTo>
                    <a:pt x="1801" y="9052"/>
                    <a:pt x="1782" y="9060"/>
                    <a:pt x="1763" y="9069"/>
                  </a:cubicBezTo>
                  <a:lnTo>
                    <a:pt x="1763" y="9069"/>
                  </a:lnTo>
                  <a:cubicBezTo>
                    <a:pt x="1776" y="9063"/>
                    <a:pt x="1780" y="9060"/>
                    <a:pt x="1780" y="9060"/>
                  </a:cubicBezTo>
                  <a:lnTo>
                    <a:pt x="1780" y="9060"/>
                  </a:lnTo>
                  <a:cubicBezTo>
                    <a:pt x="1778" y="9060"/>
                    <a:pt x="1744" y="9075"/>
                    <a:pt x="1738" y="9077"/>
                  </a:cubicBezTo>
                  <a:cubicBezTo>
                    <a:pt x="1652" y="9110"/>
                    <a:pt x="1563" y="9136"/>
                    <a:pt x="1472" y="9156"/>
                  </a:cubicBezTo>
                  <a:cubicBezTo>
                    <a:pt x="1455" y="9160"/>
                    <a:pt x="1437" y="9162"/>
                    <a:pt x="1420" y="9165"/>
                  </a:cubicBezTo>
                  <a:lnTo>
                    <a:pt x="1420" y="9165"/>
                  </a:lnTo>
                  <a:cubicBezTo>
                    <a:pt x="1413" y="9165"/>
                    <a:pt x="1407" y="9166"/>
                    <a:pt x="1404" y="9166"/>
                  </a:cubicBezTo>
                  <a:cubicBezTo>
                    <a:pt x="1363" y="9170"/>
                    <a:pt x="1325" y="9172"/>
                    <a:pt x="1285" y="9172"/>
                  </a:cubicBezTo>
                  <a:cubicBezTo>
                    <a:pt x="1271" y="9172"/>
                    <a:pt x="1209" y="9166"/>
                    <a:pt x="1198" y="9165"/>
                  </a:cubicBezTo>
                  <a:lnTo>
                    <a:pt x="1198" y="9165"/>
                  </a:lnTo>
                  <a:cubicBezTo>
                    <a:pt x="1164" y="9158"/>
                    <a:pt x="1129" y="9149"/>
                    <a:pt x="1095" y="9138"/>
                  </a:cubicBezTo>
                  <a:cubicBezTo>
                    <a:pt x="1088" y="9136"/>
                    <a:pt x="1080" y="9134"/>
                    <a:pt x="1072" y="9131"/>
                  </a:cubicBezTo>
                  <a:lnTo>
                    <a:pt x="1072" y="9131"/>
                  </a:lnTo>
                  <a:cubicBezTo>
                    <a:pt x="1070" y="9129"/>
                    <a:pt x="1044" y="9118"/>
                    <a:pt x="1035" y="9114"/>
                  </a:cubicBezTo>
                  <a:cubicBezTo>
                    <a:pt x="1002" y="9098"/>
                    <a:pt x="970" y="9077"/>
                    <a:pt x="939" y="9055"/>
                  </a:cubicBezTo>
                  <a:lnTo>
                    <a:pt x="939" y="9055"/>
                  </a:lnTo>
                  <a:cubicBezTo>
                    <a:pt x="937" y="9053"/>
                    <a:pt x="933" y="9049"/>
                    <a:pt x="926" y="9043"/>
                  </a:cubicBezTo>
                  <a:cubicBezTo>
                    <a:pt x="910" y="9031"/>
                    <a:pt x="894" y="9015"/>
                    <a:pt x="880" y="9001"/>
                  </a:cubicBezTo>
                  <a:cubicBezTo>
                    <a:pt x="864" y="8987"/>
                    <a:pt x="849" y="8971"/>
                    <a:pt x="835" y="8955"/>
                  </a:cubicBezTo>
                  <a:cubicBezTo>
                    <a:pt x="827" y="8945"/>
                    <a:pt x="820" y="8936"/>
                    <a:pt x="812" y="8927"/>
                  </a:cubicBezTo>
                  <a:lnTo>
                    <a:pt x="812" y="8927"/>
                  </a:lnTo>
                  <a:cubicBezTo>
                    <a:pt x="810" y="8925"/>
                    <a:pt x="808" y="8922"/>
                    <a:pt x="805" y="8918"/>
                  </a:cubicBezTo>
                  <a:cubicBezTo>
                    <a:pt x="777" y="8878"/>
                    <a:pt x="751" y="8836"/>
                    <a:pt x="726" y="8793"/>
                  </a:cubicBezTo>
                  <a:cubicBezTo>
                    <a:pt x="712" y="8771"/>
                    <a:pt x="702" y="8747"/>
                    <a:pt x="690" y="8723"/>
                  </a:cubicBezTo>
                  <a:cubicBezTo>
                    <a:pt x="687" y="8718"/>
                    <a:pt x="674" y="8690"/>
                    <a:pt x="670" y="8682"/>
                  </a:cubicBezTo>
                  <a:lnTo>
                    <a:pt x="670" y="8682"/>
                  </a:lnTo>
                  <a:cubicBezTo>
                    <a:pt x="644" y="8614"/>
                    <a:pt x="623" y="8543"/>
                    <a:pt x="606" y="8473"/>
                  </a:cubicBezTo>
                  <a:cubicBezTo>
                    <a:pt x="595" y="8435"/>
                    <a:pt x="587" y="8396"/>
                    <a:pt x="579" y="8358"/>
                  </a:cubicBezTo>
                  <a:cubicBezTo>
                    <a:pt x="575" y="8338"/>
                    <a:pt x="573" y="8318"/>
                    <a:pt x="569" y="8298"/>
                  </a:cubicBezTo>
                  <a:cubicBezTo>
                    <a:pt x="567" y="8283"/>
                    <a:pt x="566" y="8278"/>
                    <a:pt x="566" y="8278"/>
                  </a:cubicBezTo>
                  <a:lnTo>
                    <a:pt x="566" y="8278"/>
                  </a:lnTo>
                  <a:cubicBezTo>
                    <a:pt x="566" y="8278"/>
                    <a:pt x="571" y="8310"/>
                    <a:pt x="570" y="8310"/>
                  </a:cubicBezTo>
                  <a:cubicBezTo>
                    <a:pt x="570" y="8310"/>
                    <a:pt x="570" y="8305"/>
                    <a:pt x="567" y="8289"/>
                  </a:cubicBezTo>
                  <a:cubicBezTo>
                    <a:pt x="557" y="8201"/>
                    <a:pt x="553" y="8110"/>
                    <a:pt x="551" y="8021"/>
                  </a:cubicBezTo>
                  <a:cubicBezTo>
                    <a:pt x="549" y="7935"/>
                    <a:pt x="553" y="7848"/>
                    <a:pt x="559" y="7761"/>
                  </a:cubicBezTo>
                  <a:cubicBezTo>
                    <a:pt x="561" y="7717"/>
                    <a:pt x="565" y="7673"/>
                    <a:pt x="571" y="7628"/>
                  </a:cubicBezTo>
                  <a:cubicBezTo>
                    <a:pt x="573" y="7606"/>
                    <a:pt x="575" y="7584"/>
                    <a:pt x="577" y="7562"/>
                  </a:cubicBezTo>
                  <a:cubicBezTo>
                    <a:pt x="579" y="7546"/>
                    <a:pt x="580" y="7539"/>
                    <a:pt x="580" y="7539"/>
                  </a:cubicBezTo>
                  <a:lnTo>
                    <a:pt x="580" y="7539"/>
                  </a:lnTo>
                  <a:cubicBezTo>
                    <a:pt x="580" y="7539"/>
                    <a:pt x="579" y="7547"/>
                    <a:pt x="577" y="7564"/>
                  </a:cubicBezTo>
                  <a:cubicBezTo>
                    <a:pt x="579" y="7550"/>
                    <a:pt x="581" y="7534"/>
                    <a:pt x="583" y="7520"/>
                  </a:cubicBezTo>
                  <a:cubicBezTo>
                    <a:pt x="614" y="7322"/>
                    <a:pt x="656" y="7129"/>
                    <a:pt x="708" y="6935"/>
                  </a:cubicBezTo>
                  <a:cubicBezTo>
                    <a:pt x="817" y="6522"/>
                    <a:pt x="964" y="6121"/>
                    <a:pt x="1130" y="5728"/>
                  </a:cubicBezTo>
                  <a:cubicBezTo>
                    <a:pt x="1130" y="5726"/>
                    <a:pt x="1131" y="5724"/>
                    <a:pt x="1132" y="5722"/>
                  </a:cubicBezTo>
                  <a:lnTo>
                    <a:pt x="1132" y="5722"/>
                  </a:lnTo>
                  <a:cubicBezTo>
                    <a:pt x="1133" y="5719"/>
                    <a:pt x="1137" y="5712"/>
                    <a:pt x="1144" y="5696"/>
                  </a:cubicBezTo>
                  <a:cubicBezTo>
                    <a:pt x="1154" y="5671"/>
                    <a:pt x="1164" y="5647"/>
                    <a:pt x="1174" y="5623"/>
                  </a:cubicBezTo>
                  <a:cubicBezTo>
                    <a:pt x="1194" y="5575"/>
                    <a:pt x="1216" y="5526"/>
                    <a:pt x="1238" y="5478"/>
                  </a:cubicBezTo>
                  <a:cubicBezTo>
                    <a:pt x="1283" y="5375"/>
                    <a:pt x="1331" y="5272"/>
                    <a:pt x="1379" y="5172"/>
                  </a:cubicBezTo>
                  <a:cubicBezTo>
                    <a:pt x="1468" y="4978"/>
                    <a:pt x="1563" y="4789"/>
                    <a:pt x="1658" y="4599"/>
                  </a:cubicBezTo>
                  <a:cubicBezTo>
                    <a:pt x="1831" y="4257"/>
                    <a:pt x="2010" y="3918"/>
                    <a:pt x="2190" y="3579"/>
                  </a:cubicBezTo>
                  <a:cubicBezTo>
                    <a:pt x="2363" y="3253"/>
                    <a:pt x="2524" y="2918"/>
                    <a:pt x="2704" y="2594"/>
                  </a:cubicBezTo>
                  <a:cubicBezTo>
                    <a:pt x="2941" y="2169"/>
                    <a:pt x="3207" y="1762"/>
                    <a:pt x="3514" y="1411"/>
                  </a:cubicBezTo>
                  <a:cubicBezTo>
                    <a:pt x="3669" y="1231"/>
                    <a:pt x="3840" y="1062"/>
                    <a:pt x="4026" y="913"/>
                  </a:cubicBezTo>
                  <a:cubicBezTo>
                    <a:pt x="4043" y="899"/>
                    <a:pt x="4049" y="895"/>
                    <a:pt x="4049" y="895"/>
                  </a:cubicBezTo>
                  <a:lnTo>
                    <a:pt x="4049" y="895"/>
                  </a:lnTo>
                  <a:cubicBezTo>
                    <a:pt x="4049" y="895"/>
                    <a:pt x="4031" y="909"/>
                    <a:pt x="4032" y="909"/>
                  </a:cubicBezTo>
                  <a:cubicBezTo>
                    <a:pt x="4032" y="909"/>
                    <a:pt x="4038" y="905"/>
                    <a:pt x="4056" y="891"/>
                  </a:cubicBezTo>
                  <a:cubicBezTo>
                    <a:pt x="4076" y="877"/>
                    <a:pt x="4096" y="861"/>
                    <a:pt x="4118" y="847"/>
                  </a:cubicBezTo>
                  <a:cubicBezTo>
                    <a:pt x="4167" y="812"/>
                    <a:pt x="4215" y="780"/>
                    <a:pt x="4266" y="750"/>
                  </a:cubicBezTo>
                  <a:cubicBezTo>
                    <a:pt x="4308" y="726"/>
                    <a:pt x="4352" y="701"/>
                    <a:pt x="4397" y="679"/>
                  </a:cubicBezTo>
                  <a:cubicBezTo>
                    <a:pt x="4417" y="667"/>
                    <a:pt x="4439" y="657"/>
                    <a:pt x="4461" y="647"/>
                  </a:cubicBezTo>
                  <a:cubicBezTo>
                    <a:pt x="4475" y="639"/>
                    <a:pt x="4491" y="633"/>
                    <a:pt x="4505" y="627"/>
                  </a:cubicBezTo>
                  <a:lnTo>
                    <a:pt x="4505" y="627"/>
                  </a:lnTo>
                  <a:cubicBezTo>
                    <a:pt x="4492" y="633"/>
                    <a:pt x="4486" y="636"/>
                    <a:pt x="4486" y="636"/>
                  </a:cubicBezTo>
                  <a:cubicBezTo>
                    <a:pt x="4486" y="636"/>
                    <a:pt x="4493" y="633"/>
                    <a:pt x="4507" y="627"/>
                  </a:cubicBezTo>
                  <a:cubicBezTo>
                    <a:pt x="4602" y="589"/>
                    <a:pt x="4701" y="562"/>
                    <a:pt x="4800" y="542"/>
                  </a:cubicBezTo>
                  <a:cubicBezTo>
                    <a:pt x="4804" y="541"/>
                    <a:pt x="4822" y="539"/>
                    <a:pt x="4834" y="537"/>
                  </a:cubicBezTo>
                  <a:lnTo>
                    <a:pt x="4834" y="537"/>
                  </a:lnTo>
                  <a:cubicBezTo>
                    <a:pt x="4853" y="535"/>
                    <a:pt x="4870" y="534"/>
                    <a:pt x="4888" y="532"/>
                  </a:cubicBezTo>
                  <a:cubicBezTo>
                    <a:pt x="4920" y="530"/>
                    <a:pt x="4952" y="529"/>
                    <a:pt x="4984" y="529"/>
                  </a:cubicBezTo>
                  <a:close/>
                  <a:moveTo>
                    <a:pt x="4974" y="0"/>
                  </a:moveTo>
                  <a:cubicBezTo>
                    <a:pt x="4832" y="0"/>
                    <a:pt x="4689" y="18"/>
                    <a:pt x="4546" y="54"/>
                  </a:cubicBezTo>
                  <a:cubicBezTo>
                    <a:pt x="4110" y="167"/>
                    <a:pt x="3727" y="445"/>
                    <a:pt x="3407" y="750"/>
                  </a:cubicBezTo>
                  <a:cubicBezTo>
                    <a:pt x="2732" y="1393"/>
                    <a:pt x="2303" y="2219"/>
                    <a:pt x="1877" y="3033"/>
                  </a:cubicBezTo>
                  <a:cubicBezTo>
                    <a:pt x="1517" y="3725"/>
                    <a:pt x="1144" y="4406"/>
                    <a:pt x="821" y="5115"/>
                  </a:cubicBezTo>
                  <a:cubicBezTo>
                    <a:pt x="464" y="5901"/>
                    <a:pt x="148" y="6721"/>
                    <a:pt x="43" y="7584"/>
                  </a:cubicBezTo>
                  <a:cubicBezTo>
                    <a:pt x="1" y="7945"/>
                    <a:pt x="9" y="8320"/>
                    <a:pt x="108" y="8670"/>
                  </a:cubicBezTo>
                  <a:cubicBezTo>
                    <a:pt x="211" y="9047"/>
                    <a:pt x="448" y="9434"/>
                    <a:pt x="819" y="9597"/>
                  </a:cubicBezTo>
                  <a:cubicBezTo>
                    <a:pt x="984" y="9671"/>
                    <a:pt x="1152" y="9703"/>
                    <a:pt x="1320" y="9703"/>
                  </a:cubicBezTo>
                  <a:cubicBezTo>
                    <a:pt x="1945" y="9703"/>
                    <a:pt x="2568" y="9259"/>
                    <a:pt x="3016" y="8870"/>
                  </a:cubicBezTo>
                  <a:cubicBezTo>
                    <a:pt x="3332" y="8596"/>
                    <a:pt x="3605" y="8275"/>
                    <a:pt x="3865" y="7949"/>
                  </a:cubicBezTo>
                  <a:cubicBezTo>
                    <a:pt x="4213" y="7509"/>
                    <a:pt x="4526" y="7046"/>
                    <a:pt x="4806" y="6562"/>
                  </a:cubicBezTo>
                  <a:cubicBezTo>
                    <a:pt x="5364" y="5595"/>
                    <a:pt x="5791" y="4549"/>
                    <a:pt x="6098" y="3477"/>
                  </a:cubicBezTo>
                  <a:cubicBezTo>
                    <a:pt x="6255" y="2934"/>
                    <a:pt x="6422" y="2376"/>
                    <a:pt x="6487" y="1814"/>
                  </a:cubicBezTo>
                  <a:cubicBezTo>
                    <a:pt x="6557" y="1210"/>
                    <a:pt x="6415" y="565"/>
                    <a:pt x="5856" y="237"/>
                  </a:cubicBezTo>
                  <a:lnTo>
                    <a:pt x="5856" y="237"/>
                  </a:lnTo>
                  <a:cubicBezTo>
                    <a:pt x="5853" y="235"/>
                    <a:pt x="5850" y="233"/>
                    <a:pt x="5848" y="232"/>
                  </a:cubicBezTo>
                  <a:lnTo>
                    <a:pt x="5848" y="232"/>
                  </a:lnTo>
                  <a:cubicBezTo>
                    <a:pt x="5848" y="232"/>
                    <a:pt x="5848" y="232"/>
                    <a:pt x="5848" y="232"/>
                  </a:cubicBezTo>
                  <a:cubicBezTo>
                    <a:pt x="5843" y="229"/>
                    <a:pt x="5838" y="226"/>
                    <a:pt x="5833" y="224"/>
                  </a:cubicBezTo>
                  <a:lnTo>
                    <a:pt x="5833" y="224"/>
                  </a:lnTo>
                  <a:cubicBezTo>
                    <a:pt x="5563" y="78"/>
                    <a:pt x="5271" y="0"/>
                    <a:pt x="4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56" name="Google Shape;456;p11"/>
          <p:cNvSpPr/>
          <p:nvPr/>
        </p:nvSpPr>
        <p:spPr>
          <a:xfrm>
            <a:off x="713225" y="684150"/>
            <a:ext cx="7717500" cy="3775200"/>
          </a:xfrm>
          <a:prstGeom prst="roundRect">
            <a:avLst>
              <a:gd name="adj" fmla="val 326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57" name="Google Shape;457;p11"/>
          <p:cNvSpPr txBox="1">
            <a:spLocks noGrp="1"/>
          </p:cNvSpPr>
          <p:nvPr>
            <p:ph type="title" hasCustomPrompt="1"/>
          </p:nvPr>
        </p:nvSpPr>
        <p:spPr>
          <a:xfrm>
            <a:off x="1211075" y="1779800"/>
            <a:ext cx="6721800" cy="89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58" name="Google Shape;458;p11"/>
          <p:cNvSpPr txBox="1">
            <a:spLocks noGrp="1"/>
          </p:cNvSpPr>
          <p:nvPr>
            <p:ph type="subTitle" idx="1"/>
          </p:nvPr>
        </p:nvSpPr>
        <p:spPr>
          <a:xfrm>
            <a:off x="2853875" y="2694701"/>
            <a:ext cx="3436200" cy="6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23286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solidFill>
          <a:schemeClr val="lt2"/>
        </a:soli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" name="Google Shape;512;p14"/>
          <p:cNvGrpSpPr/>
          <p:nvPr/>
        </p:nvGrpSpPr>
        <p:grpSpPr>
          <a:xfrm rot="2005309">
            <a:off x="7581742" y="139952"/>
            <a:ext cx="1223818" cy="1375596"/>
            <a:chOff x="5317175" y="-1206725"/>
            <a:chExt cx="627925" cy="705800"/>
          </a:xfrm>
        </p:grpSpPr>
        <p:sp>
          <p:nvSpPr>
            <p:cNvPr id="513" name="Google Shape;513;p14"/>
            <p:cNvSpPr/>
            <p:nvPr/>
          </p:nvSpPr>
          <p:spPr>
            <a:xfrm>
              <a:off x="5353200" y="-1206725"/>
              <a:ext cx="591900" cy="705800"/>
            </a:xfrm>
            <a:custGeom>
              <a:avLst/>
              <a:gdLst/>
              <a:ahLst/>
              <a:cxnLst/>
              <a:rect l="l" t="t" r="r" b="b"/>
              <a:pathLst>
                <a:path w="23676" h="28232" extrusionOk="0">
                  <a:moveTo>
                    <a:pt x="17951" y="0"/>
                  </a:moveTo>
                  <a:cubicBezTo>
                    <a:pt x="17934" y="0"/>
                    <a:pt x="17917" y="2"/>
                    <a:pt x="17899" y="7"/>
                  </a:cubicBezTo>
                  <a:cubicBezTo>
                    <a:pt x="13931" y="948"/>
                    <a:pt x="9942" y="1776"/>
                    <a:pt x="5956" y="2637"/>
                  </a:cubicBezTo>
                  <a:cubicBezTo>
                    <a:pt x="4237" y="3008"/>
                    <a:pt x="2177" y="3260"/>
                    <a:pt x="653" y="4213"/>
                  </a:cubicBezTo>
                  <a:cubicBezTo>
                    <a:pt x="365" y="4392"/>
                    <a:pt x="123" y="4644"/>
                    <a:pt x="37" y="4977"/>
                  </a:cubicBezTo>
                  <a:cubicBezTo>
                    <a:pt x="0" y="5120"/>
                    <a:pt x="16" y="5271"/>
                    <a:pt x="45" y="5414"/>
                  </a:cubicBezTo>
                  <a:cubicBezTo>
                    <a:pt x="303" y="6793"/>
                    <a:pt x="696" y="8161"/>
                    <a:pt x="1020" y="9525"/>
                  </a:cubicBezTo>
                  <a:cubicBezTo>
                    <a:pt x="1864" y="13083"/>
                    <a:pt x="2707" y="16644"/>
                    <a:pt x="3584" y="20193"/>
                  </a:cubicBezTo>
                  <a:cubicBezTo>
                    <a:pt x="4047" y="22065"/>
                    <a:pt x="4507" y="23942"/>
                    <a:pt x="5081" y="25782"/>
                  </a:cubicBezTo>
                  <a:cubicBezTo>
                    <a:pt x="5305" y="26491"/>
                    <a:pt x="5529" y="27283"/>
                    <a:pt x="5990" y="27882"/>
                  </a:cubicBezTo>
                  <a:cubicBezTo>
                    <a:pt x="6170" y="28115"/>
                    <a:pt x="6411" y="28231"/>
                    <a:pt x="6683" y="28231"/>
                  </a:cubicBezTo>
                  <a:cubicBezTo>
                    <a:pt x="6743" y="28231"/>
                    <a:pt x="6804" y="28226"/>
                    <a:pt x="6867" y="28214"/>
                  </a:cubicBezTo>
                  <a:cubicBezTo>
                    <a:pt x="10359" y="27598"/>
                    <a:pt x="13836" y="26396"/>
                    <a:pt x="17295" y="25564"/>
                  </a:cubicBezTo>
                  <a:cubicBezTo>
                    <a:pt x="19026" y="25147"/>
                    <a:pt x="20862" y="24839"/>
                    <a:pt x="22525" y="24180"/>
                  </a:cubicBezTo>
                  <a:cubicBezTo>
                    <a:pt x="23059" y="23966"/>
                    <a:pt x="23675" y="23656"/>
                    <a:pt x="23645" y="22992"/>
                  </a:cubicBezTo>
                  <a:cubicBezTo>
                    <a:pt x="23569" y="21378"/>
                    <a:pt x="22861" y="19603"/>
                    <a:pt x="22486" y="18028"/>
                  </a:cubicBezTo>
                  <a:cubicBezTo>
                    <a:pt x="21950" y="15777"/>
                    <a:pt x="21414" y="13528"/>
                    <a:pt x="20874" y="11279"/>
                  </a:cubicBezTo>
                  <a:cubicBezTo>
                    <a:pt x="19983" y="7566"/>
                    <a:pt x="19080" y="3858"/>
                    <a:pt x="18143" y="158"/>
                  </a:cubicBezTo>
                  <a:lnTo>
                    <a:pt x="18138" y="166"/>
                  </a:lnTo>
                  <a:lnTo>
                    <a:pt x="18138" y="166"/>
                  </a:lnTo>
                  <a:cubicBezTo>
                    <a:pt x="18120" y="78"/>
                    <a:pt x="18052" y="0"/>
                    <a:pt x="179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5317175" y="-1043425"/>
              <a:ext cx="197675" cy="510400"/>
            </a:xfrm>
            <a:custGeom>
              <a:avLst/>
              <a:gdLst/>
              <a:ahLst/>
              <a:cxnLst/>
              <a:rect l="l" t="t" r="r" b="b"/>
              <a:pathLst>
                <a:path w="7907" h="20416" extrusionOk="0">
                  <a:moveTo>
                    <a:pt x="731" y="1131"/>
                  </a:moveTo>
                  <a:lnTo>
                    <a:pt x="731" y="1131"/>
                  </a:lnTo>
                  <a:cubicBezTo>
                    <a:pt x="730" y="1134"/>
                    <a:pt x="728" y="1136"/>
                    <a:pt x="726" y="1139"/>
                  </a:cubicBezTo>
                  <a:cubicBezTo>
                    <a:pt x="728" y="1136"/>
                    <a:pt x="730" y="1133"/>
                    <a:pt x="731" y="1131"/>
                  </a:cubicBezTo>
                  <a:close/>
                  <a:moveTo>
                    <a:pt x="567" y="1490"/>
                  </a:moveTo>
                  <a:lnTo>
                    <a:pt x="567" y="1490"/>
                  </a:lnTo>
                  <a:cubicBezTo>
                    <a:pt x="565" y="1502"/>
                    <a:pt x="564" y="1514"/>
                    <a:pt x="563" y="1527"/>
                  </a:cubicBezTo>
                  <a:lnTo>
                    <a:pt x="563" y="1527"/>
                  </a:lnTo>
                  <a:cubicBezTo>
                    <a:pt x="563" y="1526"/>
                    <a:pt x="564" y="1516"/>
                    <a:pt x="567" y="1490"/>
                  </a:cubicBezTo>
                  <a:close/>
                  <a:moveTo>
                    <a:pt x="1375" y="3963"/>
                  </a:moveTo>
                  <a:cubicBezTo>
                    <a:pt x="1373" y="3973"/>
                    <a:pt x="1372" y="3983"/>
                    <a:pt x="1371" y="3992"/>
                  </a:cubicBezTo>
                  <a:lnTo>
                    <a:pt x="1371" y="3992"/>
                  </a:lnTo>
                  <a:cubicBezTo>
                    <a:pt x="1372" y="3989"/>
                    <a:pt x="1373" y="3981"/>
                    <a:pt x="1375" y="3963"/>
                  </a:cubicBezTo>
                  <a:close/>
                  <a:moveTo>
                    <a:pt x="1374" y="4167"/>
                  </a:moveTo>
                  <a:lnTo>
                    <a:pt x="1374" y="4167"/>
                  </a:lnTo>
                  <a:cubicBezTo>
                    <a:pt x="1374" y="4167"/>
                    <a:pt x="1374" y="4169"/>
                    <a:pt x="1375" y="4172"/>
                  </a:cubicBezTo>
                  <a:cubicBezTo>
                    <a:pt x="1375" y="4173"/>
                    <a:pt x="1375" y="4173"/>
                    <a:pt x="1375" y="4173"/>
                  </a:cubicBezTo>
                  <a:lnTo>
                    <a:pt x="1375" y="4173"/>
                  </a:lnTo>
                  <a:cubicBezTo>
                    <a:pt x="1374" y="4169"/>
                    <a:pt x="1374" y="4167"/>
                    <a:pt x="1374" y="4167"/>
                  </a:cubicBezTo>
                  <a:close/>
                  <a:moveTo>
                    <a:pt x="1929" y="6633"/>
                  </a:moveTo>
                  <a:lnTo>
                    <a:pt x="1929" y="6633"/>
                  </a:lnTo>
                  <a:cubicBezTo>
                    <a:pt x="1929" y="6637"/>
                    <a:pt x="1930" y="6640"/>
                    <a:pt x="1930" y="6642"/>
                  </a:cubicBezTo>
                  <a:lnTo>
                    <a:pt x="1930" y="6642"/>
                  </a:lnTo>
                  <a:cubicBezTo>
                    <a:pt x="1930" y="6639"/>
                    <a:pt x="1929" y="6636"/>
                    <a:pt x="1929" y="6633"/>
                  </a:cubicBezTo>
                  <a:close/>
                  <a:moveTo>
                    <a:pt x="3572" y="14481"/>
                  </a:moveTo>
                  <a:cubicBezTo>
                    <a:pt x="3571" y="14489"/>
                    <a:pt x="3570" y="14495"/>
                    <a:pt x="3570" y="14499"/>
                  </a:cubicBezTo>
                  <a:lnTo>
                    <a:pt x="3570" y="14499"/>
                  </a:lnTo>
                  <a:cubicBezTo>
                    <a:pt x="3570" y="14494"/>
                    <a:pt x="3571" y="14488"/>
                    <a:pt x="3572" y="14481"/>
                  </a:cubicBezTo>
                  <a:close/>
                  <a:moveTo>
                    <a:pt x="2413" y="0"/>
                  </a:moveTo>
                  <a:cubicBezTo>
                    <a:pt x="1546" y="0"/>
                    <a:pt x="476" y="282"/>
                    <a:pt x="123" y="1165"/>
                  </a:cubicBezTo>
                  <a:cubicBezTo>
                    <a:pt x="0" y="1478"/>
                    <a:pt x="22" y="1839"/>
                    <a:pt x="196" y="2127"/>
                  </a:cubicBezTo>
                  <a:cubicBezTo>
                    <a:pt x="401" y="2469"/>
                    <a:pt x="776" y="2675"/>
                    <a:pt x="1155" y="2770"/>
                  </a:cubicBezTo>
                  <a:cubicBezTo>
                    <a:pt x="1269" y="2798"/>
                    <a:pt x="1384" y="2819"/>
                    <a:pt x="1500" y="2833"/>
                  </a:cubicBezTo>
                  <a:lnTo>
                    <a:pt x="1500" y="2833"/>
                  </a:lnTo>
                  <a:cubicBezTo>
                    <a:pt x="1242" y="3047"/>
                    <a:pt x="1036" y="3315"/>
                    <a:pt x="921" y="3644"/>
                  </a:cubicBezTo>
                  <a:cubicBezTo>
                    <a:pt x="808" y="3973"/>
                    <a:pt x="835" y="4336"/>
                    <a:pt x="996" y="4642"/>
                  </a:cubicBezTo>
                  <a:cubicBezTo>
                    <a:pt x="1169" y="4975"/>
                    <a:pt x="1496" y="5192"/>
                    <a:pt x="1840" y="5315"/>
                  </a:cubicBezTo>
                  <a:cubicBezTo>
                    <a:pt x="1902" y="5338"/>
                    <a:pt x="1965" y="5357"/>
                    <a:pt x="2028" y="5374"/>
                  </a:cubicBezTo>
                  <a:lnTo>
                    <a:pt x="2028" y="5374"/>
                  </a:lnTo>
                  <a:cubicBezTo>
                    <a:pt x="1744" y="5586"/>
                    <a:pt x="1527" y="5870"/>
                    <a:pt x="1443" y="6242"/>
                  </a:cubicBezTo>
                  <a:cubicBezTo>
                    <a:pt x="1262" y="7048"/>
                    <a:pt x="1848" y="7712"/>
                    <a:pt x="2584" y="7941"/>
                  </a:cubicBezTo>
                  <a:cubicBezTo>
                    <a:pt x="2658" y="7965"/>
                    <a:pt x="2732" y="7984"/>
                    <a:pt x="2808" y="8000"/>
                  </a:cubicBezTo>
                  <a:lnTo>
                    <a:pt x="2808" y="8000"/>
                  </a:lnTo>
                  <a:cubicBezTo>
                    <a:pt x="2431" y="8256"/>
                    <a:pt x="2138" y="8602"/>
                    <a:pt x="2056" y="9064"/>
                  </a:cubicBezTo>
                  <a:cubicBezTo>
                    <a:pt x="1911" y="9870"/>
                    <a:pt x="2528" y="10511"/>
                    <a:pt x="3267" y="10708"/>
                  </a:cubicBezTo>
                  <a:cubicBezTo>
                    <a:pt x="3282" y="10712"/>
                    <a:pt x="3297" y="10716"/>
                    <a:pt x="3312" y="10720"/>
                  </a:cubicBezTo>
                  <a:lnTo>
                    <a:pt x="3312" y="10720"/>
                  </a:lnTo>
                  <a:cubicBezTo>
                    <a:pt x="3024" y="10948"/>
                    <a:pt x="2806" y="11245"/>
                    <a:pt x="2729" y="11623"/>
                  </a:cubicBezTo>
                  <a:cubicBezTo>
                    <a:pt x="2566" y="12417"/>
                    <a:pt x="3129" y="13070"/>
                    <a:pt x="3855" y="13295"/>
                  </a:cubicBezTo>
                  <a:lnTo>
                    <a:pt x="3855" y="13295"/>
                  </a:lnTo>
                  <a:cubicBezTo>
                    <a:pt x="3513" y="13516"/>
                    <a:pt x="3238" y="13816"/>
                    <a:pt x="3106" y="14221"/>
                  </a:cubicBezTo>
                  <a:cubicBezTo>
                    <a:pt x="2856" y="14993"/>
                    <a:pt x="3441" y="15658"/>
                    <a:pt x="4170" y="15824"/>
                  </a:cubicBezTo>
                  <a:cubicBezTo>
                    <a:pt x="4237" y="15839"/>
                    <a:pt x="4304" y="15850"/>
                    <a:pt x="4371" y="15859"/>
                  </a:cubicBezTo>
                  <a:lnTo>
                    <a:pt x="4371" y="15859"/>
                  </a:lnTo>
                  <a:cubicBezTo>
                    <a:pt x="4061" y="16111"/>
                    <a:pt x="3820" y="16426"/>
                    <a:pt x="3727" y="16813"/>
                  </a:cubicBezTo>
                  <a:cubicBezTo>
                    <a:pt x="3646" y="17156"/>
                    <a:pt x="3719" y="17504"/>
                    <a:pt x="3948" y="17777"/>
                  </a:cubicBezTo>
                  <a:cubicBezTo>
                    <a:pt x="4198" y="18073"/>
                    <a:pt x="4593" y="18216"/>
                    <a:pt x="4968" y="18270"/>
                  </a:cubicBezTo>
                  <a:cubicBezTo>
                    <a:pt x="4989" y="18273"/>
                    <a:pt x="5010" y="18276"/>
                    <a:pt x="5031" y="18279"/>
                  </a:cubicBezTo>
                  <a:lnTo>
                    <a:pt x="5031" y="18279"/>
                  </a:lnTo>
                  <a:cubicBezTo>
                    <a:pt x="4780" y="18488"/>
                    <a:pt x="4568" y="18753"/>
                    <a:pt x="4489" y="19072"/>
                  </a:cubicBezTo>
                  <a:cubicBezTo>
                    <a:pt x="4404" y="19411"/>
                    <a:pt x="4489" y="19764"/>
                    <a:pt x="4730" y="20018"/>
                  </a:cubicBezTo>
                  <a:cubicBezTo>
                    <a:pt x="4994" y="20296"/>
                    <a:pt x="5393" y="20403"/>
                    <a:pt x="5764" y="20415"/>
                  </a:cubicBezTo>
                  <a:cubicBezTo>
                    <a:pt x="5789" y="20415"/>
                    <a:pt x="5813" y="20416"/>
                    <a:pt x="5837" y="20416"/>
                  </a:cubicBezTo>
                  <a:cubicBezTo>
                    <a:pt x="6475" y="20416"/>
                    <a:pt x="7102" y="20166"/>
                    <a:pt x="7655" y="19871"/>
                  </a:cubicBezTo>
                  <a:cubicBezTo>
                    <a:pt x="7906" y="19736"/>
                    <a:pt x="7752" y="19390"/>
                    <a:pt x="7518" y="19390"/>
                  </a:cubicBezTo>
                  <a:cubicBezTo>
                    <a:pt x="7478" y="19390"/>
                    <a:pt x="7436" y="19400"/>
                    <a:pt x="7393" y="19423"/>
                  </a:cubicBezTo>
                  <a:cubicBezTo>
                    <a:pt x="6951" y="19659"/>
                    <a:pt x="6446" y="19864"/>
                    <a:pt x="5962" y="19893"/>
                  </a:cubicBezTo>
                  <a:cubicBezTo>
                    <a:pt x="5915" y="19896"/>
                    <a:pt x="5869" y="19897"/>
                    <a:pt x="5823" y="19897"/>
                  </a:cubicBezTo>
                  <a:cubicBezTo>
                    <a:pt x="5777" y="19897"/>
                    <a:pt x="5731" y="19896"/>
                    <a:pt x="5686" y="19893"/>
                  </a:cubicBezTo>
                  <a:cubicBezTo>
                    <a:pt x="5607" y="19887"/>
                    <a:pt x="5583" y="19885"/>
                    <a:pt x="5476" y="19856"/>
                  </a:cubicBezTo>
                  <a:cubicBezTo>
                    <a:pt x="5440" y="19848"/>
                    <a:pt x="5406" y="19836"/>
                    <a:pt x="5369" y="19826"/>
                  </a:cubicBezTo>
                  <a:cubicBezTo>
                    <a:pt x="5360" y="19823"/>
                    <a:pt x="5350" y="19819"/>
                    <a:pt x="5341" y="19815"/>
                  </a:cubicBezTo>
                  <a:lnTo>
                    <a:pt x="5341" y="19815"/>
                  </a:lnTo>
                  <a:cubicBezTo>
                    <a:pt x="5343" y="19815"/>
                    <a:pt x="5344" y="19816"/>
                    <a:pt x="5344" y="19816"/>
                  </a:cubicBezTo>
                  <a:cubicBezTo>
                    <a:pt x="5344" y="19816"/>
                    <a:pt x="5340" y="19814"/>
                    <a:pt x="5326" y="19809"/>
                  </a:cubicBezTo>
                  <a:lnTo>
                    <a:pt x="5326" y="19809"/>
                  </a:lnTo>
                  <a:cubicBezTo>
                    <a:pt x="5331" y="19811"/>
                    <a:pt x="5336" y="19813"/>
                    <a:pt x="5341" y="19815"/>
                  </a:cubicBezTo>
                  <a:lnTo>
                    <a:pt x="5341" y="19815"/>
                  </a:lnTo>
                  <a:cubicBezTo>
                    <a:pt x="5336" y="19813"/>
                    <a:pt x="5328" y="19810"/>
                    <a:pt x="5322" y="19807"/>
                  </a:cubicBezTo>
                  <a:lnTo>
                    <a:pt x="5322" y="19807"/>
                  </a:lnTo>
                  <a:cubicBezTo>
                    <a:pt x="5323" y="19808"/>
                    <a:pt x="5325" y="19808"/>
                    <a:pt x="5326" y="19809"/>
                  </a:cubicBezTo>
                  <a:lnTo>
                    <a:pt x="5326" y="19809"/>
                  </a:lnTo>
                  <a:cubicBezTo>
                    <a:pt x="5325" y="19808"/>
                    <a:pt x="5323" y="19808"/>
                    <a:pt x="5321" y="19807"/>
                  </a:cubicBezTo>
                  <a:lnTo>
                    <a:pt x="5321" y="19807"/>
                  </a:lnTo>
                  <a:cubicBezTo>
                    <a:pt x="5319" y="19806"/>
                    <a:pt x="5317" y="19805"/>
                    <a:pt x="5315" y="19804"/>
                  </a:cubicBezTo>
                  <a:cubicBezTo>
                    <a:pt x="5287" y="19790"/>
                    <a:pt x="5260" y="19776"/>
                    <a:pt x="5234" y="19762"/>
                  </a:cubicBezTo>
                  <a:cubicBezTo>
                    <a:pt x="5220" y="19753"/>
                    <a:pt x="5164" y="19711"/>
                    <a:pt x="5160" y="19711"/>
                  </a:cubicBezTo>
                  <a:lnTo>
                    <a:pt x="5160" y="19711"/>
                  </a:lnTo>
                  <a:cubicBezTo>
                    <a:pt x="5159" y="19711"/>
                    <a:pt x="5163" y="19715"/>
                    <a:pt x="5176" y="19725"/>
                  </a:cubicBezTo>
                  <a:cubicBezTo>
                    <a:pt x="5137" y="19693"/>
                    <a:pt x="5100" y="19658"/>
                    <a:pt x="5067" y="19620"/>
                  </a:cubicBezTo>
                  <a:lnTo>
                    <a:pt x="5067" y="19620"/>
                  </a:lnTo>
                  <a:cubicBezTo>
                    <a:pt x="5065" y="19615"/>
                    <a:pt x="5038" y="19577"/>
                    <a:pt x="5031" y="19566"/>
                  </a:cubicBezTo>
                  <a:cubicBezTo>
                    <a:pt x="5023" y="19550"/>
                    <a:pt x="5017" y="19536"/>
                    <a:pt x="5007" y="19520"/>
                  </a:cubicBezTo>
                  <a:cubicBezTo>
                    <a:pt x="4998" y="19494"/>
                    <a:pt x="4990" y="19467"/>
                    <a:pt x="4982" y="19439"/>
                  </a:cubicBezTo>
                  <a:cubicBezTo>
                    <a:pt x="4978" y="19429"/>
                    <a:pt x="4978" y="19417"/>
                    <a:pt x="4974" y="19407"/>
                  </a:cubicBezTo>
                  <a:cubicBezTo>
                    <a:pt x="4972" y="19379"/>
                    <a:pt x="4970" y="19351"/>
                    <a:pt x="4972" y="19320"/>
                  </a:cubicBezTo>
                  <a:cubicBezTo>
                    <a:pt x="4972" y="19308"/>
                    <a:pt x="4972" y="19298"/>
                    <a:pt x="4972" y="19286"/>
                  </a:cubicBezTo>
                  <a:cubicBezTo>
                    <a:pt x="4972" y="19281"/>
                    <a:pt x="4972" y="19277"/>
                    <a:pt x="4973" y="19274"/>
                  </a:cubicBezTo>
                  <a:lnTo>
                    <a:pt x="4973" y="19274"/>
                  </a:lnTo>
                  <a:cubicBezTo>
                    <a:pt x="4973" y="19272"/>
                    <a:pt x="4974" y="19270"/>
                    <a:pt x="4974" y="19266"/>
                  </a:cubicBezTo>
                  <a:cubicBezTo>
                    <a:pt x="4988" y="19203"/>
                    <a:pt x="5004" y="19143"/>
                    <a:pt x="5029" y="19083"/>
                  </a:cubicBezTo>
                  <a:lnTo>
                    <a:pt x="5029" y="19083"/>
                  </a:lnTo>
                  <a:cubicBezTo>
                    <a:pt x="5023" y="19097"/>
                    <a:pt x="5021" y="19103"/>
                    <a:pt x="5021" y="19103"/>
                  </a:cubicBezTo>
                  <a:cubicBezTo>
                    <a:pt x="5023" y="19103"/>
                    <a:pt x="5043" y="19056"/>
                    <a:pt x="5051" y="19044"/>
                  </a:cubicBezTo>
                  <a:cubicBezTo>
                    <a:pt x="5069" y="19008"/>
                    <a:pt x="5089" y="18976"/>
                    <a:pt x="5111" y="18941"/>
                  </a:cubicBezTo>
                  <a:cubicBezTo>
                    <a:pt x="5123" y="18923"/>
                    <a:pt x="5135" y="18905"/>
                    <a:pt x="5150" y="18887"/>
                  </a:cubicBezTo>
                  <a:lnTo>
                    <a:pt x="5150" y="18887"/>
                  </a:lnTo>
                  <a:cubicBezTo>
                    <a:pt x="5140" y="18901"/>
                    <a:pt x="5136" y="18905"/>
                    <a:pt x="5136" y="18905"/>
                  </a:cubicBezTo>
                  <a:cubicBezTo>
                    <a:pt x="5136" y="18905"/>
                    <a:pt x="5148" y="18890"/>
                    <a:pt x="5152" y="18885"/>
                  </a:cubicBezTo>
                  <a:cubicBezTo>
                    <a:pt x="5178" y="18855"/>
                    <a:pt x="5204" y="18825"/>
                    <a:pt x="5230" y="18794"/>
                  </a:cubicBezTo>
                  <a:cubicBezTo>
                    <a:pt x="5283" y="18742"/>
                    <a:pt x="5387" y="18649"/>
                    <a:pt x="5418" y="18627"/>
                  </a:cubicBezTo>
                  <a:cubicBezTo>
                    <a:pt x="5645" y="18455"/>
                    <a:pt x="5902" y="18331"/>
                    <a:pt x="6172" y="18239"/>
                  </a:cubicBezTo>
                  <a:lnTo>
                    <a:pt x="6172" y="18239"/>
                  </a:lnTo>
                  <a:cubicBezTo>
                    <a:pt x="6452" y="18191"/>
                    <a:pt x="6729" y="18121"/>
                    <a:pt x="6998" y="18041"/>
                  </a:cubicBezTo>
                  <a:lnTo>
                    <a:pt x="6998" y="18041"/>
                  </a:lnTo>
                  <a:cubicBezTo>
                    <a:pt x="6998" y="18041"/>
                    <a:pt x="6998" y="18041"/>
                    <a:pt x="6998" y="18041"/>
                  </a:cubicBezTo>
                  <a:cubicBezTo>
                    <a:pt x="7305" y="17949"/>
                    <a:pt x="7196" y="17537"/>
                    <a:pt x="6910" y="17537"/>
                  </a:cubicBezTo>
                  <a:cubicBezTo>
                    <a:pt x="6894" y="17537"/>
                    <a:pt x="6878" y="17538"/>
                    <a:pt x="6861" y="17541"/>
                  </a:cubicBezTo>
                  <a:cubicBezTo>
                    <a:pt x="6588" y="17585"/>
                    <a:pt x="6310" y="17647"/>
                    <a:pt x="6043" y="17736"/>
                  </a:cubicBezTo>
                  <a:lnTo>
                    <a:pt x="6043" y="17736"/>
                  </a:lnTo>
                  <a:cubicBezTo>
                    <a:pt x="5841" y="17768"/>
                    <a:pt x="5637" y="17787"/>
                    <a:pt x="5432" y="17787"/>
                  </a:cubicBezTo>
                  <a:cubicBezTo>
                    <a:pt x="5373" y="17787"/>
                    <a:pt x="5314" y="17786"/>
                    <a:pt x="5254" y="17783"/>
                  </a:cubicBezTo>
                  <a:cubicBezTo>
                    <a:pt x="5073" y="17772"/>
                    <a:pt x="4914" y="17748"/>
                    <a:pt x="4728" y="17684"/>
                  </a:cubicBezTo>
                  <a:cubicBezTo>
                    <a:pt x="4672" y="17666"/>
                    <a:pt x="4668" y="17664"/>
                    <a:pt x="4652" y="17656"/>
                  </a:cubicBezTo>
                  <a:cubicBezTo>
                    <a:pt x="4618" y="17639"/>
                    <a:pt x="4581" y="17623"/>
                    <a:pt x="4549" y="17603"/>
                  </a:cubicBezTo>
                  <a:cubicBezTo>
                    <a:pt x="4519" y="17587"/>
                    <a:pt x="4493" y="17569"/>
                    <a:pt x="4464" y="17551"/>
                  </a:cubicBezTo>
                  <a:cubicBezTo>
                    <a:pt x="4455" y="17545"/>
                    <a:pt x="4445" y="17538"/>
                    <a:pt x="4435" y="17531"/>
                  </a:cubicBezTo>
                  <a:lnTo>
                    <a:pt x="4435" y="17531"/>
                  </a:lnTo>
                  <a:cubicBezTo>
                    <a:pt x="4440" y="17534"/>
                    <a:pt x="4442" y="17535"/>
                    <a:pt x="4442" y="17535"/>
                  </a:cubicBezTo>
                  <a:cubicBezTo>
                    <a:pt x="4443" y="17535"/>
                    <a:pt x="4414" y="17513"/>
                    <a:pt x="4410" y="17508"/>
                  </a:cubicBezTo>
                  <a:cubicBezTo>
                    <a:pt x="4386" y="17486"/>
                    <a:pt x="4364" y="17462"/>
                    <a:pt x="4339" y="17438"/>
                  </a:cubicBezTo>
                  <a:cubicBezTo>
                    <a:pt x="4329" y="17428"/>
                    <a:pt x="4324" y="17423"/>
                    <a:pt x="4321" y="17421"/>
                  </a:cubicBezTo>
                  <a:lnTo>
                    <a:pt x="4321" y="17421"/>
                  </a:lnTo>
                  <a:cubicBezTo>
                    <a:pt x="4319" y="17418"/>
                    <a:pt x="4315" y="17411"/>
                    <a:pt x="4309" y="17402"/>
                  </a:cubicBezTo>
                  <a:cubicBezTo>
                    <a:pt x="4295" y="17377"/>
                    <a:pt x="4281" y="17353"/>
                    <a:pt x="4265" y="17329"/>
                  </a:cubicBezTo>
                  <a:cubicBezTo>
                    <a:pt x="4258" y="17317"/>
                    <a:pt x="4253" y="17310"/>
                    <a:pt x="4250" y="17306"/>
                  </a:cubicBezTo>
                  <a:lnTo>
                    <a:pt x="4250" y="17306"/>
                  </a:lnTo>
                  <a:cubicBezTo>
                    <a:pt x="4250" y="17302"/>
                    <a:pt x="4248" y="17295"/>
                    <a:pt x="4245" y="17283"/>
                  </a:cubicBezTo>
                  <a:cubicBezTo>
                    <a:pt x="4235" y="17255"/>
                    <a:pt x="4227" y="17226"/>
                    <a:pt x="4218" y="17196"/>
                  </a:cubicBezTo>
                  <a:cubicBezTo>
                    <a:pt x="4216" y="17184"/>
                    <a:pt x="4214" y="17172"/>
                    <a:pt x="4212" y="17160"/>
                  </a:cubicBezTo>
                  <a:cubicBezTo>
                    <a:pt x="4212" y="17160"/>
                    <a:pt x="4212" y="17160"/>
                    <a:pt x="4212" y="17160"/>
                  </a:cubicBezTo>
                  <a:lnTo>
                    <a:pt x="4212" y="17160"/>
                  </a:lnTo>
                  <a:cubicBezTo>
                    <a:pt x="4212" y="17134"/>
                    <a:pt x="4210" y="17107"/>
                    <a:pt x="4210" y="17083"/>
                  </a:cubicBezTo>
                  <a:cubicBezTo>
                    <a:pt x="4210" y="17066"/>
                    <a:pt x="4220" y="16997"/>
                    <a:pt x="4218" y="16997"/>
                  </a:cubicBezTo>
                  <a:lnTo>
                    <a:pt x="4218" y="16997"/>
                  </a:lnTo>
                  <a:cubicBezTo>
                    <a:pt x="4217" y="16997"/>
                    <a:pt x="4216" y="17003"/>
                    <a:pt x="4212" y="17019"/>
                  </a:cubicBezTo>
                  <a:cubicBezTo>
                    <a:pt x="4225" y="16954"/>
                    <a:pt x="4241" y="16894"/>
                    <a:pt x="4263" y="16833"/>
                  </a:cubicBezTo>
                  <a:cubicBezTo>
                    <a:pt x="4267" y="16819"/>
                    <a:pt x="4269" y="16814"/>
                    <a:pt x="4269" y="16812"/>
                  </a:cubicBezTo>
                  <a:lnTo>
                    <a:pt x="4269" y="16812"/>
                  </a:lnTo>
                  <a:cubicBezTo>
                    <a:pt x="4270" y="16810"/>
                    <a:pt x="4274" y="16803"/>
                    <a:pt x="4283" y="16787"/>
                  </a:cubicBezTo>
                  <a:cubicBezTo>
                    <a:pt x="4303" y="16747"/>
                    <a:pt x="4323" y="16706"/>
                    <a:pt x="4347" y="16668"/>
                  </a:cubicBezTo>
                  <a:cubicBezTo>
                    <a:pt x="4394" y="16591"/>
                    <a:pt x="4420" y="16557"/>
                    <a:pt x="4456" y="16513"/>
                  </a:cubicBezTo>
                  <a:cubicBezTo>
                    <a:pt x="4517" y="16442"/>
                    <a:pt x="4583" y="16376"/>
                    <a:pt x="4654" y="16311"/>
                  </a:cubicBezTo>
                  <a:cubicBezTo>
                    <a:pt x="4936" y="16059"/>
                    <a:pt x="5301" y="15872"/>
                    <a:pt x="5676" y="15737"/>
                  </a:cubicBezTo>
                  <a:lnTo>
                    <a:pt x="5676" y="15737"/>
                  </a:lnTo>
                  <a:cubicBezTo>
                    <a:pt x="5788" y="15705"/>
                    <a:pt x="5898" y="15669"/>
                    <a:pt x="6006" y="15630"/>
                  </a:cubicBezTo>
                  <a:lnTo>
                    <a:pt x="6006" y="15630"/>
                  </a:lnTo>
                  <a:cubicBezTo>
                    <a:pt x="6006" y="15630"/>
                    <a:pt x="6006" y="15630"/>
                    <a:pt x="6006" y="15630"/>
                  </a:cubicBezTo>
                  <a:cubicBezTo>
                    <a:pt x="6289" y="15529"/>
                    <a:pt x="6212" y="15120"/>
                    <a:pt x="5950" y="15120"/>
                  </a:cubicBezTo>
                  <a:cubicBezTo>
                    <a:pt x="5925" y="15120"/>
                    <a:pt x="5898" y="15124"/>
                    <a:pt x="5869" y="15132"/>
                  </a:cubicBezTo>
                  <a:cubicBezTo>
                    <a:pt x="5759" y="15164"/>
                    <a:pt x="5644" y="15200"/>
                    <a:pt x="5528" y="15241"/>
                  </a:cubicBezTo>
                  <a:lnTo>
                    <a:pt x="5528" y="15241"/>
                  </a:lnTo>
                  <a:cubicBezTo>
                    <a:pt x="5261" y="15316"/>
                    <a:pt x="4987" y="15365"/>
                    <a:pt x="4710" y="15365"/>
                  </a:cubicBezTo>
                  <a:cubicBezTo>
                    <a:pt x="4624" y="15365"/>
                    <a:pt x="4538" y="15360"/>
                    <a:pt x="4452" y="15350"/>
                  </a:cubicBezTo>
                  <a:cubicBezTo>
                    <a:pt x="4416" y="15346"/>
                    <a:pt x="4309" y="15326"/>
                    <a:pt x="4233" y="15306"/>
                  </a:cubicBezTo>
                  <a:cubicBezTo>
                    <a:pt x="4192" y="15296"/>
                    <a:pt x="4154" y="15283"/>
                    <a:pt x="4116" y="15269"/>
                  </a:cubicBezTo>
                  <a:cubicBezTo>
                    <a:pt x="4100" y="15263"/>
                    <a:pt x="4085" y="15257"/>
                    <a:pt x="4069" y="15251"/>
                  </a:cubicBezTo>
                  <a:cubicBezTo>
                    <a:pt x="4059" y="15247"/>
                    <a:pt x="4055" y="15246"/>
                    <a:pt x="4053" y="15246"/>
                  </a:cubicBezTo>
                  <a:lnTo>
                    <a:pt x="4053" y="15246"/>
                  </a:lnTo>
                  <a:cubicBezTo>
                    <a:pt x="4053" y="15246"/>
                    <a:pt x="4053" y="15246"/>
                    <a:pt x="4053" y="15246"/>
                  </a:cubicBezTo>
                  <a:lnTo>
                    <a:pt x="4053" y="15246"/>
                  </a:lnTo>
                  <a:cubicBezTo>
                    <a:pt x="4049" y="15244"/>
                    <a:pt x="4044" y="15241"/>
                    <a:pt x="4035" y="15237"/>
                  </a:cubicBezTo>
                  <a:cubicBezTo>
                    <a:pt x="3971" y="15203"/>
                    <a:pt x="3906" y="15169"/>
                    <a:pt x="3846" y="15126"/>
                  </a:cubicBezTo>
                  <a:cubicBezTo>
                    <a:pt x="3834" y="15118"/>
                    <a:pt x="3829" y="15115"/>
                    <a:pt x="3828" y="15114"/>
                  </a:cubicBezTo>
                  <a:lnTo>
                    <a:pt x="3828" y="15114"/>
                  </a:lnTo>
                  <a:cubicBezTo>
                    <a:pt x="3825" y="15111"/>
                    <a:pt x="3820" y="15106"/>
                    <a:pt x="3809" y="15096"/>
                  </a:cubicBezTo>
                  <a:cubicBezTo>
                    <a:pt x="3781" y="15068"/>
                    <a:pt x="3751" y="15040"/>
                    <a:pt x="3725" y="15011"/>
                  </a:cubicBezTo>
                  <a:cubicBezTo>
                    <a:pt x="3664" y="14947"/>
                    <a:pt x="3612" y="14850"/>
                    <a:pt x="3586" y="14747"/>
                  </a:cubicBezTo>
                  <a:cubicBezTo>
                    <a:pt x="3580" y="14726"/>
                    <a:pt x="3575" y="14705"/>
                    <a:pt x="3571" y="14683"/>
                  </a:cubicBezTo>
                  <a:lnTo>
                    <a:pt x="3571" y="14683"/>
                  </a:lnTo>
                  <a:cubicBezTo>
                    <a:pt x="3571" y="14675"/>
                    <a:pt x="3565" y="14628"/>
                    <a:pt x="3565" y="14614"/>
                  </a:cubicBezTo>
                  <a:cubicBezTo>
                    <a:pt x="3565" y="14584"/>
                    <a:pt x="3567" y="14552"/>
                    <a:pt x="3567" y="14520"/>
                  </a:cubicBezTo>
                  <a:cubicBezTo>
                    <a:pt x="3568" y="14516"/>
                    <a:pt x="3569" y="14512"/>
                    <a:pt x="3569" y="14509"/>
                  </a:cubicBezTo>
                  <a:lnTo>
                    <a:pt x="3569" y="14509"/>
                  </a:lnTo>
                  <a:cubicBezTo>
                    <a:pt x="3569" y="14510"/>
                    <a:pt x="3569" y="14511"/>
                    <a:pt x="3569" y="14511"/>
                  </a:cubicBezTo>
                  <a:cubicBezTo>
                    <a:pt x="3570" y="14511"/>
                    <a:pt x="3577" y="14465"/>
                    <a:pt x="3580" y="14455"/>
                  </a:cubicBezTo>
                  <a:cubicBezTo>
                    <a:pt x="3588" y="14423"/>
                    <a:pt x="3596" y="14391"/>
                    <a:pt x="3606" y="14358"/>
                  </a:cubicBezTo>
                  <a:cubicBezTo>
                    <a:pt x="3610" y="14344"/>
                    <a:pt x="3634" y="14288"/>
                    <a:pt x="3633" y="14288"/>
                  </a:cubicBezTo>
                  <a:lnTo>
                    <a:pt x="3633" y="14288"/>
                  </a:lnTo>
                  <a:cubicBezTo>
                    <a:pt x="3633" y="14288"/>
                    <a:pt x="3630" y="14293"/>
                    <a:pt x="3624" y="14306"/>
                  </a:cubicBezTo>
                  <a:cubicBezTo>
                    <a:pt x="3654" y="14239"/>
                    <a:pt x="3690" y="14175"/>
                    <a:pt x="3733" y="14115"/>
                  </a:cubicBezTo>
                  <a:cubicBezTo>
                    <a:pt x="3787" y="14036"/>
                    <a:pt x="3952" y="13867"/>
                    <a:pt x="4047" y="13798"/>
                  </a:cubicBezTo>
                  <a:cubicBezTo>
                    <a:pt x="4311" y="13605"/>
                    <a:pt x="4614" y="13475"/>
                    <a:pt x="4930" y="13387"/>
                  </a:cubicBezTo>
                  <a:lnTo>
                    <a:pt x="4930" y="13387"/>
                  </a:lnTo>
                  <a:cubicBezTo>
                    <a:pt x="5172" y="13364"/>
                    <a:pt x="5412" y="13315"/>
                    <a:pt x="5643" y="13252"/>
                  </a:cubicBezTo>
                  <a:cubicBezTo>
                    <a:pt x="5905" y="13182"/>
                    <a:pt x="5876" y="12742"/>
                    <a:pt x="5607" y="12742"/>
                  </a:cubicBezTo>
                  <a:cubicBezTo>
                    <a:pt x="5597" y="12742"/>
                    <a:pt x="5586" y="12743"/>
                    <a:pt x="5575" y="12744"/>
                  </a:cubicBezTo>
                  <a:cubicBezTo>
                    <a:pt x="5352" y="12771"/>
                    <a:pt x="5114" y="12813"/>
                    <a:pt x="4876" y="12873"/>
                  </a:cubicBezTo>
                  <a:lnTo>
                    <a:pt x="4876" y="12873"/>
                  </a:lnTo>
                  <a:cubicBezTo>
                    <a:pt x="4785" y="12882"/>
                    <a:pt x="4695" y="12886"/>
                    <a:pt x="4605" y="12886"/>
                  </a:cubicBezTo>
                  <a:cubicBezTo>
                    <a:pt x="4462" y="12886"/>
                    <a:pt x="4321" y="12874"/>
                    <a:pt x="4186" y="12847"/>
                  </a:cubicBezTo>
                  <a:cubicBezTo>
                    <a:pt x="3995" y="12806"/>
                    <a:pt x="3870" y="12764"/>
                    <a:pt x="3715" y="12675"/>
                  </a:cubicBezTo>
                  <a:cubicBezTo>
                    <a:pt x="3580" y="12599"/>
                    <a:pt x="3521" y="12551"/>
                    <a:pt x="3404" y="12422"/>
                  </a:cubicBezTo>
                  <a:cubicBezTo>
                    <a:pt x="3380" y="12393"/>
                    <a:pt x="3358" y="12363"/>
                    <a:pt x="3316" y="12289"/>
                  </a:cubicBezTo>
                  <a:cubicBezTo>
                    <a:pt x="3299" y="12260"/>
                    <a:pt x="3285" y="12232"/>
                    <a:pt x="3273" y="12202"/>
                  </a:cubicBezTo>
                  <a:lnTo>
                    <a:pt x="3273" y="12202"/>
                  </a:lnTo>
                  <a:cubicBezTo>
                    <a:pt x="3278" y="12213"/>
                    <a:pt x="3281" y="12218"/>
                    <a:pt x="3281" y="12218"/>
                  </a:cubicBezTo>
                  <a:cubicBezTo>
                    <a:pt x="3282" y="12218"/>
                    <a:pt x="3256" y="12152"/>
                    <a:pt x="3251" y="12137"/>
                  </a:cubicBezTo>
                  <a:cubicBezTo>
                    <a:pt x="3241" y="12109"/>
                    <a:pt x="3235" y="12079"/>
                    <a:pt x="3227" y="12049"/>
                  </a:cubicBezTo>
                  <a:cubicBezTo>
                    <a:pt x="3225" y="12031"/>
                    <a:pt x="3221" y="12016"/>
                    <a:pt x="3219" y="11998"/>
                  </a:cubicBezTo>
                  <a:lnTo>
                    <a:pt x="3219" y="11998"/>
                  </a:lnTo>
                  <a:cubicBezTo>
                    <a:pt x="3219" y="11997"/>
                    <a:pt x="3219" y="11996"/>
                    <a:pt x="3219" y="11994"/>
                  </a:cubicBezTo>
                  <a:cubicBezTo>
                    <a:pt x="3215" y="11929"/>
                    <a:pt x="3215" y="11865"/>
                    <a:pt x="3220" y="11801"/>
                  </a:cubicBezTo>
                  <a:lnTo>
                    <a:pt x="3220" y="11801"/>
                  </a:lnTo>
                  <a:cubicBezTo>
                    <a:pt x="3219" y="11805"/>
                    <a:pt x="3219" y="11807"/>
                    <a:pt x="3220" y="11807"/>
                  </a:cubicBezTo>
                  <a:cubicBezTo>
                    <a:pt x="3222" y="11807"/>
                    <a:pt x="3232" y="11743"/>
                    <a:pt x="3235" y="11730"/>
                  </a:cubicBezTo>
                  <a:cubicBezTo>
                    <a:pt x="3241" y="11702"/>
                    <a:pt x="3249" y="11674"/>
                    <a:pt x="3257" y="11646"/>
                  </a:cubicBezTo>
                  <a:cubicBezTo>
                    <a:pt x="3262" y="11634"/>
                    <a:pt x="3288" y="11570"/>
                    <a:pt x="3286" y="11570"/>
                  </a:cubicBezTo>
                  <a:lnTo>
                    <a:pt x="3286" y="11570"/>
                  </a:lnTo>
                  <a:cubicBezTo>
                    <a:pt x="3286" y="11570"/>
                    <a:pt x="3285" y="11571"/>
                    <a:pt x="3284" y="11572"/>
                  </a:cubicBezTo>
                  <a:lnTo>
                    <a:pt x="3284" y="11572"/>
                  </a:lnTo>
                  <a:cubicBezTo>
                    <a:pt x="3301" y="11538"/>
                    <a:pt x="3318" y="11505"/>
                    <a:pt x="3338" y="11472"/>
                  </a:cubicBezTo>
                  <a:cubicBezTo>
                    <a:pt x="3414" y="11337"/>
                    <a:pt x="3493" y="11251"/>
                    <a:pt x="3630" y="11132"/>
                  </a:cubicBezTo>
                  <a:cubicBezTo>
                    <a:pt x="3821" y="10968"/>
                    <a:pt x="4068" y="10848"/>
                    <a:pt x="4331" y="10762"/>
                  </a:cubicBezTo>
                  <a:lnTo>
                    <a:pt x="4331" y="10762"/>
                  </a:lnTo>
                  <a:cubicBezTo>
                    <a:pt x="4556" y="10731"/>
                    <a:pt x="4778" y="10678"/>
                    <a:pt x="4992" y="10610"/>
                  </a:cubicBezTo>
                  <a:lnTo>
                    <a:pt x="4992" y="10610"/>
                  </a:lnTo>
                  <a:cubicBezTo>
                    <a:pt x="4992" y="10610"/>
                    <a:pt x="4992" y="10610"/>
                    <a:pt x="4992" y="10610"/>
                  </a:cubicBezTo>
                  <a:cubicBezTo>
                    <a:pt x="5300" y="10512"/>
                    <a:pt x="5191" y="10108"/>
                    <a:pt x="4904" y="10108"/>
                  </a:cubicBezTo>
                  <a:cubicBezTo>
                    <a:pt x="4888" y="10108"/>
                    <a:pt x="4872" y="10109"/>
                    <a:pt x="4855" y="10112"/>
                  </a:cubicBezTo>
                  <a:cubicBezTo>
                    <a:pt x="4662" y="10141"/>
                    <a:pt x="4456" y="10185"/>
                    <a:pt x="4252" y="10248"/>
                  </a:cubicBezTo>
                  <a:lnTo>
                    <a:pt x="4252" y="10248"/>
                  </a:lnTo>
                  <a:cubicBezTo>
                    <a:pt x="4133" y="10264"/>
                    <a:pt x="4014" y="10273"/>
                    <a:pt x="3899" y="10273"/>
                  </a:cubicBezTo>
                  <a:cubicBezTo>
                    <a:pt x="3789" y="10273"/>
                    <a:pt x="3682" y="10265"/>
                    <a:pt x="3582" y="10247"/>
                  </a:cubicBezTo>
                  <a:cubicBezTo>
                    <a:pt x="3495" y="10233"/>
                    <a:pt x="3410" y="10213"/>
                    <a:pt x="3328" y="10186"/>
                  </a:cubicBezTo>
                  <a:cubicBezTo>
                    <a:pt x="3217" y="10152"/>
                    <a:pt x="3199" y="10146"/>
                    <a:pt x="3108" y="10098"/>
                  </a:cubicBezTo>
                  <a:cubicBezTo>
                    <a:pt x="3043" y="10066"/>
                    <a:pt x="2983" y="10029"/>
                    <a:pt x="2925" y="9989"/>
                  </a:cubicBezTo>
                  <a:cubicBezTo>
                    <a:pt x="2870" y="9951"/>
                    <a:pt x="2917" y="9987"/>
                    <a:pt x="2870" y="9945"/>
                  </a:cubicBezTo>
                  <a:cubicBezTo>
                    <a:pt x="2838" y="9914"/>
                    <a:pt x="2806" y="9886"/>
                    <a:pt x="2775" y="9854"/>
                  </a:cubicBezTo>
                  <a:cubicBezTo>
                    <a:pt x="2754" y="9831"/>
                    <a:pt x="2733" y="9806"/>
                    <a:pt x="2713" y="9782"/>
                  </a:cubicBezTo>
                  <a:lnTo>
                    <a:pt x="2713" y="9782"/>
                  </a:lnTo>
                  <a:cubicBezTo>
                    <a:pt x="2705" y="9770"/>
                    <a:pt x="2684" y="9740"/>
                    <a:pt x="2679" y="9731"/>
                  </a:cubicBezTo>
                  <a:cubicBezTo>
                    <a:pt x="2663" y="9705"/>
                    <a:pt x="2646" y="9679"/>
                    <a:pt x="2632" y="9650"/>
                  </a:cubicBezTo>
                  <a:cubicBezTo>
                    <a:pt x="2624" y="9636"/>
                    <a:pt x="2617" y="9621"/>
                    <a:pt x="2610" y="9606"/>
                  </a:cubicBezTo>
                  <a:lnTo>
                    <a:pt x="2610" y="9606"/>
                  </a:lnTo>
                  <a:cubicBezTo>
                    <a:pt x="2607" y="9600"/>
                    <a:pt x="2603" y="9590"/>
                    <a:pt x="2600" y="9582"/>
                  </a:cubicBezTo>
                  <a:cubicBezTo>
                    <a:pt x="2582" y="9525"/>
                    <a:pt x="2566" y="9469"/>
                    <a:pt x="2554" y="9411"/>
                  </a:cubicBezTo>
                  <a:lnTo>
                    <a:pt x="2554" y="9411"/>
                  </a:lnTo>
                  <a:cubicBezTo>
                    <a:pt x="2555" y="9409"/>
                    <a:pt x="2550" y="9362"/>
                    <a:pt x="2550" y="9346"/>
                  </a:cubicBezTo>
                  <a:cubicBezTo>
                    <a:pt x="2548" y="9310"/>
                    <a:pt x="2550" y="9271"/>
                    <a:pt x="2552" y="9235"/>
                  </a:cubicBezTo>
                  <a:cubicBezTo>
                    <a:pt x="2552" y="9220"/>
                    <a:pt x="2551" y="9212"/>
                    <a:pt x="2551" y="9208"/>
                  </a:cubicBezTo>
                  <a:lnTo>
                    <a:pt x="2551" y="9208"/>
                  </a:lnTo>
                  <a:cubicBezTo>
                    <a:pt x="2552" y="9204"/>
                    <a:pt x="2554" y="9196"/>
                    <a:pt x="2558" y="9181"/>
                  </a:cubicBezTo>
                  <a:cubicBezTo>
                    <a:pt x="2566" y="9147"/>
                    <a:pt x="2574" y="9112"/>
                    <a:pt x="2584" y="9078"/>
                  </a:cubicBezTo>
                  <a:cubicBezTo>
                    <a:pt x="2593" y="9047"/>
                    <a:pt x="2603" y="9017"/>
                    <a:pt x="2613" y="8989"/>
                  </a:cubicBezTo>
                  <a:lnTo>
                    <a:pt x="2613" y="8989"/>
                  </a:lnTo>
                  <a:cubicBezTo>
                    <a:pt x="2615" y="8989"/>
                    <a:pt x="2644" y="8928"/>
                    <a:pt x="2650" y="8915"/>
                  </a:cubicBezTo>
                  <a:cubicBezTo>
                    <a:pt x="2735" y="8760"/>
                    <a:pt x="2802" y="8681"/>
                    <a:pt x="2945" y="8554"/>
                  </a:cubicBezTo>
                  <a:cubicBezTo>
                    <a:pt x="3278" y="8256"/>
                    <a:pt x="3746" y="8081"/>
                    <a:pt x="4203" y="7972"/>
                  </a:cubicBezTo>
                  <a:lnTo>
                    <a:pt x="4203" y="7972"/>
                  </a:lnTo>
                  <a:cubicBezTo>
                    <a:pt x="4277" y="7957"/>
                    <a:pt x="4351" y="7941"/>
                    <a:pt x="4424" y="7923"/>
                  </a:cubicBezTo>
                  <a:lnTo>
                    <a:pt x="4424" y="7923"/>
                  </a:lnTo>
                  <a:cubicBezTo>
                    <a:pt x="4424" y="7923"/>
                    <a:pt x="4424" y="7923"/>
                    <a:pt x="4424" y="7923"/>
                  </a:cubicBezTo>
                  <a:cubicBezTo>
                    <a:pt x="4730" y="7851"/>
                    <a:pt x="4625" y="7419"/>
                    <a:pt x="4345" y="7419"/>
                  </a:cubicBezTo>
                  <a:cubicBezTo>
                    <a:pt x="4326" y="7419"/>
                    <a:pt x="4307" y="7421"/>
                    <a:pt x="4287" y="7425"/>
                  </a:cubicBezTo>
                  <a:cubicBezTo>
                    <a:pt x="4225" y="7438"/>
                    <a:pt x="4162" y="7451"/>
                    <a:pt x="4098" y="7467"/>
                  </a:cubicBezTo>
                  <a:lnTo>
                    <a:pt x="4098" y="7467"/>
                  </a:lnTo>
                  <a:cubicBezTo>
                    <a:pt x="3868" y="7512"/>
                    <a:pt x="3632" y="7541"/>
                    <a:pt x="3399" y="7541"/>
                  </a:cubicBezTo>
                  <a:cubicBezTo>
                    <a:pt x="3226" y="7541"/>
                    <a:pt x="3055" y="7525"/>
                    <a:pt x="2890" y="7488"/>
                  </a:cubicBezTo>
                  <a:cubicBezTo>
                    <a:pt x="2703" y="7445"/>
                    <a:pt x="2578" y="7401"/>
                    <a:pt x="2429" y="7317"/>
                  </a:cubicBezTo>
                  <a:cubicBezTo>
                    <a:pt x="2399" y="7298"/>
                    <a:pt x="2366" y="7278"/>
                    <a:pt x="2336" y="7258"/>
                  </a:cubicBezTo>
                  <a:cubicBezTo>
                    <a:pt x="2316" y="7244"/>
                    <a:pt x="2296" y="7232"/>
                    <a:pt x="2278" y="7216"/>
                  </a:cubicBezTo>
                  <a:lnTo>
                    <a:pt x="2278" y="7216"/>
                  </a:lnTo>
                  <a:cubicBezTo>
                    <a:pt x="2283" y="7221"/>
                    <a:pt x="2294" y="7231"/>
                    <a:pt x="2294" y="7231"/>
                  </a:cubicBezTo>
                  <a:cubicBezTo>
                    <a:pt x="2294" y="7231"/>
                    <a:pt x="2289" y="7226"/>
                    <a:pt x="2274" y="7214"/>
                  </a:cubicBezTo>
                  <a:cubicBezTo>
                    <a:pt x="2215" y="7165"/>
                    <a:pt x="2163" y="7113"/>
                    <a:pt x="2114" y="7057"/>
                  </a:cubicBezTo>
                  <a:cubicBezTo>
                    <a:pt x="2099" y="7039"/>
                    <a:pt x="2093" y="7034"/>
                    <a:pt x="2091" y="7032"/>
                  </a:cubicBezTo>
                  <a:lnTo>
                    <a:pt x="2091" y="7032"/>
                  </a:lnTo>
                  <a:cubicBezTo>
                    <a:pt x="2090" y="7030"/>
                    <a:pt x="2087" y="7023"/>
                    <a:pt x="2076" y="7006"/>
                  </a:cubicBezTo>
                  <a:cubicBezTo>
                    <a:pt x="2056" y="6976"/>
                    <a:pt x="2038" y="6948"/>
                    <a:pt x="2022" y="6915"/>
                  </a:cubicBezTo>
                  <a:cubicBezTo>
                    <a:pt x="2015" y="6906"/>
                    <a:pt x="1998" y="6872"/>
                    <a:pt x="1991" y="6857"/>
                  </a:cubicBezTo>
                  <a:lnTo>
                    <a:pt x="1991" y="6857"/>
                  </a:lnTo>
                  <a:cubicBezTo>
                    <a:pt x="1988" y="6849"/>
                    <a:pt x="1966" y="6789"/>
                    <a:pt x="1959" y="6770"/>
                  </a:cubicBezTo>
                  <a:cubicBezTo>
                    <a:pt x="1949" y="6738"/>
                    <a:pt x="1943" y="6706"/>
                    <a:pt x="1935" y="6674"/>
                  </a:cubicBezTo>
                  <a:cubicBezTo>
                    <a:pt x="1934" y="6669"/>
                    <a:pt x="1934" y="6665"/>
                    <a:pt x="1933" y="6661"/>
                  </a:cubicBezTo>
                  <a:lnTo>
                    <a:pt x="1933" y="6661"/>
                  </a:lnTo>
                  <a:cubicBezTo>
                    <a:pt x="1934" y="6664"/>
                    <a:pt x="1934" y="6665"/>
                    <a:pt x="1934" y="6665"/>
                  </a:cubicBezTo>
                  <a:cubicBezTo>
                    <a:pt x="1934" y="6665"/>
                    <a:pt x="1933" y="6659"/>
                    <a:pt x="1930" y="6642"/>
                  </a:cubicBezTo>
                  <a:lnTo>
                    <a:pt x="1930" y="6642"/>
                  </a:lnTo>
                  <a:cubicBezTo>
                    <a:pt x="1931" y="6648"/>
                    <a:pt x="1932" y="6655"/>
                    <a:pt x="1933" y="6661"/>
                  </a:cubicBezTo>
                  <a:lnTo>
                    <a:pt x="1933" y="6661"/>
                  </a:lnTo>
                  <a:cubicBezTo>
                    <a:pt x="1932" y="6655"/>
                    <a:pt x="1930" y="6641"/>
                    <a:pt x="1929" y="6633"/>
                  </a:cubicBezTo>
                  <a:lnTo>
                    <a:pt x="1929" y="6633"/>
                  </a:lnTo>
                  <a:cubicBezTo>
                    <a:pt x="1929" y="6633"/>
                    <a:pt x="1929" y="6633"/>
                    <a:pt x="1929" y="6633"/>
                  </a:cubicBezTo>
                  <a:cubicBezTo>
                    <a:pt x="1925" y="6569"/>
                    <a:pt x="1925" y="6506"/>
                    <a:pt x="1931" y="6442"/>
                  </a:cubicBezTo>
                  <a:lnTo>
                    <a:pt x="1931" y="6442"/>
                  </a:lnTo>
                  <a:cubicBezTo>
                    <a:pt x="1933" y="6431"/>
                    <a:pt x="1939" y="6393"/>
                    <a:pt x="1941" y="6379"/>
                  </a:cubicBezTo>
                  <a:cubicBezTo>
                    <a:pt x="1949" y="6349"/>
                    <a:pt x="1957" y="6321"/>
                    <a:pt x="1965" y="6291"/>
                  </a:cubicBezTo>
                  <a:cubicBezTo>
                    <a:pt x="1970" y="6278"/>
                    <a:pt x="1994" y="6218"/>
                    <a:pt x="1993" y="6218"/>
                  </a:cubicBezTo>
                  <a:lnTo>
                    <a:pt x="1993" y="6218"/>
                  </a:lnTo>
                  <a:cubicBezTo>
                    <a:pt x="1993" y="6218"/>
                    <a:pt x="1991" y="6221"/>
                    <a:pt x="1988" y="6229"/>
                  </a:cubicBezTo>
                  <a:lnTo>
                    <a:pt x="1988" y="6229"/>
                  </a:lnTo>
                  <a:cubicBezTo>
                    <a:pt x="2003" y="6194"/>
                    <a:pt x="2021" y="6160"/>
                    <a:pt x="2040" y="6127"/>
                  </a:cubicBezTo>
                  <a:cubicBezTo>
                    <a:pt x="2110" y="6000"/>
                    <a:pt x="2175" y="5930"/>
                    <a:pt x="2308" y="5813"/>
                  </a:cubicBezTo>
                  <a:cubicBezTo>
                    <a:pt x="2350" y="5775"/>
                    <a:pt x="2340" y="5785"/>
                    <a:pt x="2401" y="5742"/>
                  </a:cubicBezTo>
                  <a:cubicBezTo>
                    <a:pt x="2439" y="5716"/>
                    <a:pt x="2477" y="5692"/>
                    <a:pt x="2517" y="5670"/>
                  </a:cubicBezTo>
                  <a:cubicBezTo>
                    <a:pt x="2604" y="5618"/>
                    <a:pt x="2697" y="5573"/>
                    <a:pt x="2777" y="5543"/>
                  </a:cubicBezTo>
                  <a:cubicBezTo>
                    <a:pt x="2903" y="5495"/>
                    <a:pt x="3031" y="5457"/>
                    <a:pt x="3163" y="5427"/>
                  </a:cubicBezTo>
                  <a:lnTo>
                    <a:pt x="3163" y="5427"/>
                  </a:lnTo>
                  <a:cubicBezTo>
                    <a:pt x="3312" y="5411"/>
                    <a:pt x="3459" y="5387"/>
                    <a:pt x="3604" y="5360"/>
                  </a:cubicBezTo>
                  <a:cubicBezTo>
                    <a:pt x="3878" y="5307"/>
                    <a:pt x="3829" y="4848"/>
                    <a:pt x="3559" y="4848"/>
                  </a:cubicBezTo>
                  <a:cubicBezTo>
                    <a:pt x="3551" y="4848"/>
                    <a:pt x="3543" y="4849"/>
                    <a:pt x="3535" y="4850"/>
                  </a:cubicBezTo>
                  <a:cubicBezTo>
                    <a:pt x="3400" y="4863"/>
                    <a:pt x="3260" y="4884"/>
                    <a:pt x="3119" y="4914"/>
                  </a:cubicBezTo>
                  <a:lnTo>
                    <a:pt x="3119" y="4914"/>
                  </a:lnTo>
                  <a:cubicBezTo>
                    <a:pt x="2989" y="4929"/>
                    <a:pt x="2857" y="4938"/>
                    <a:pt x="2727" y="4938"/>
                  </a:cubicBezTo>
                  <a:cubicBezTo>
                    <a:pt x="2527" y="4938"/>
                    <a:pt x="2329" y="4917"/>
                    <a:pt x="2141" y="4868"/>
                  </a:cubicBezTo>
                  <a:cubicBezTo>
                    <a:pt x="1967" y="4821"/>
                    <a:pt x="1871" y="4785"/>
                    <a:pt x="1719" y="4684"/>
                  </a:cubicBezTo>
                  <a:cubicBezTo>
                    <a:pt x="1705" y="4676"/>
                    <a:pt x="1693" y="4666"/>
                    <a:pt x="1679" y="4658"/>
                  </a:cubicBezTo>
                  <a:cubicBezTo>
                    <a:pt x="1678" y="4657"/>
                    <a:pt x="1677" y="4657"/>
                    <a:pt x="1676" y="4656"/>
                  </a:cubicBezTo>
                  <a:lnTo>
                    <a:pt x="1676" y="4656"/>
                  </a:lnTo>
                  <a:cubicBezTo>
                    <a:pt x="1675" y="4655"/>
                    <a:pt x="1673" y="4653"/>
                    <a:pt x="1667" y="4648"/>
                  </a:cubicBezTo>
                  <a:cubicBezTo>
                    <a:pt x="1641" y="4628"/>
                    <a:pt x="1617" y="4606"/>
                    <a:pt x="1592" y="4582"/>
                  </a:cubicBezTo>
                  <a:cubicBezTo>
                    <a:pt x="1568" y="4559"/>
                    <a:pt x="1546" y="4535"/>
                    <a:pt x="1526" y="4511"/>
                  </a:cubicBezTo>
                  <a:cubicBezTo>
                    <a:pt x="1522" y="4507"/>
                    <a:pt x="1516" y="4499"/>
                    <a:pt x="1511" y="4492"/>
                  </a:cubicBezTo>
                  <a:lnTo>
                    <a:pt x="1511" y="4492"/>
                  </a:lnTo>
                  <a:cubicBezTo>
                    <a:pt x="1502" y="4479"/>
                    <a:pt x="1493" y="4466"/>
                    <a:pt x="1484" y="4453"/>
                  </a:cubicBezTo>
                  <a:cubicBezTo>
                    <a:pt x="1469" y="4430"/>
                    <a:pt x="1455" y="4406"/>
                    <a:pt x="1443" y="4382"/>
                  </a:cubicBezTo>
                  <a:cubicBezTo>
                    <a:pt x="1435" y="4368"/>
                    <a:pt x="1429" y="4356"/>
                    <a:pt x="1423" y="4343"/>
                  </a:cubicBezTo>
                  <a:lnTo>
                    <a:pt x="1423" y="4343"/>
                  </a:lnTo>
                  <a:cubicBezTo>
                    <a:pt x="1422" y="4340"/>
                    <a:pt x="1421" y="4336"/>
                    <a:pt x="1419" y="4332"/>
                  </a:cubicBezTo>
                  <a:cubicBezTo>
                    <a:pt x="1409" y="4307"/>
                    <a:pt x="1401" y="4281"/>
                    <a:pt x="1393" y="4255"/>
                  </a:cubicBezTo>
                  <a:cubicBezTo>
                    <a:pt x="1390" y="4244"/>
                    <a:pt x="1380" y="4197"/>
                    <a:pt x="1376" y="4177"/>
                  </a:cubicBezTo>
                  <a:lnTo>
                    <a:pt x="1376" y="4177"/>
                  </a:lnTo>
                  <a:cubicBezTo>
                    <a:pt x="1375" y="4165"/>
                    <a:pt x="1370" y="4119"/>
                    <a:pt x="1369" y="4106"/>
                  </a:cubicBezTo>
                  <a:cubicBezTo>
                    <a:pt x="1369" y="4072"/>
                    <a:pt x="1371" y="4037"/>
                    <a:pt x="1371" y="4003"/>
                  </a:cubicBezTo>
                  <a:cubicBezTo>
                    <a:pt x="1371" y="4000"/>
                    <a:pt x="1371" y="3996"/>
                    <a:pt x="1371" y="3992"/>
                  </a:cubicBezTo>
                  <a:lnTo>
                    <a:pt x="1371" y="3992"/>
                  </a:lnTo>
                  <a:cubicBezTo>
                    <a:pt x="1371" y="3993"/>
                    <a:pt x="1371" y="3993"/>
                    <a:pt x="1371" y="3993"/>
                  </a:cubicBezTo>
                  <a:cubicBezTo>
                    <a:pt x="1370" y="3993"/>
                    <a:pt x="1372" y="3977"/>
                    <a:pt x="1373" y="3969"/>
                  </a:cubicBezTo>
                  <a:cubicBezTo>
                    <a:pt x="1381" y="3931"/>
                    <a:pt x="1389" y="3892"/>
                    <a:pt x="1399" y="3856"/>
                  </a:cubicBezTo>
                  <a:cubicBezTo>
                    <a:pt x="1407" y="3824"/>
                    <a:pt x="1419" y="3792"/>
                    <a:pt x="1429" y="3761"/>
                  </a:cubicBezTo>
                  <a:cubicBezTo>
                    <a:pt x="1435" y="3742"/>
                    <a:pt x="1438" y="3734"/>
                    <a:pt x="1439" y="3731"/>
                  </a:cubicBezTo>
                  <a:lnTo>
                    <a:pt x="1439" y="3731"/>
                  </a:lnTo>
                  <a:cubicBezTo>
                    <a:pt x="1439" y="3731"/>
                    <a:pt x="1439" y="3731"/>
                    <a:pt x="1439" y="3731"/>
                  </a:cubicBezTo>
                  <a:cubicBezTo>
                    <a:pt x="1439" y="3731"/>
                    <a:pt x="1442" y="3727"/>
                    <a:pt x="1451" y="3709"/>
                  </a:cubicBezTo>
                  <a:cubicBezTo>
                    <a:pt x="1486" y="3642"/>
                    <a:pt x="1522" y="3578"/>
                    <a:pt x="1564" y="3515"/>
                  </a:cubicBezTo>
                  <a:cubicBezTo>
                    <a:pt x="1623" y="3429"/>
                    <a:pt x="1766" y="3282"/>
                    <a:pt x="1887" y="3187"/>
                  </a:cubicBezTo>
                  <a:cubicBezTo>
                    <a:pt x="2135" y="2994"/>
                    <a:pt x="2455" y="2857"/>
                    <a:pt x="2784" y="2765"/>
                  </a:cubicBezTo>
                  <a:lnTo>
                    <a:pt x="2784" y="2765"/>
                  </a:lnTo>
                  <a:cubicBezTo>
                    <a:pt x="2928" y="2738"/>
                    <a:pt x="3070" y="2706"/>
                    <a:pt x="3209" y="2671"/>
                  </a:cubicBezTo>
                  <a:lnTo>
                    <a:pt x="3209" y="2671"/>
                  </a:lnTo>
                  <a:cubicBezTo>
                    <a:pt x="3209" y="2671"/>
                    <a:pt x="3209" y="2671"/>
                    <a:pt x="3209" y="2671"/>
                  </a:cubicBezTo>
                  <a:cubicBezTo>
                    <a:pt x="3519" y="2593"/>
                    <a:pt x="3407" y="2167"/>
                    <a:pt x="3121" y="2167"/>
                  </a:cubicBezTo>
                  <a:cubicBezTo>
                    <a:pt x="3104" y="2167"/>
                    <a:pt x="3087" y="2168"/>
                    <a:pt x="3070" y="2171"/>
                  </a:cubicBezTo>
                  <a:cubicBezTo>
                    <a:pt x="2936" y="2194"/>
                    <a:pt x="2800" y="2223"/>
                    <a:pt x="2664" y="2260"/>
                  </a:cubicBezTo>
                  <a:lnTo>
                    <a:pt x="2664" y="2260"/>
                  </a:lnTo>
                  <a:cubicBezTo>
                    <a:pt x="2404" y="2308"/>
                    <a:pt x="2136" y="2340"/>
                    <a:pt x="1881" y="2340"/>
                  </a:cubicBezTo>
                  <a:cubicBezTo>
                    <a:pt x="1744" y="2340"/>
                    <a:pt x="1610" y="2331"/>
                    <a:pt x="1484" y="2310"/>
                  </a:cubicBezTo>
                  <a:cubicBezTo>
                    <a:pt x="1385" y="2294"/>
                    <a:pt x="1288" y="2272"/>
                    <a:pt x="1191" y="2244"/>
                  </a:cubicBezTo>
                  <a:cubicBezTo>
                    <a:pt x="1078" y="2207"/>
                    <a:pt x="1076" y="2207"/>
                    <a:pt x="986" y="2161"/>
                  </a:cubicBezTo>
                  <a:cubicBezTo>
                    <a:pt x="954" y="2145"/>
                    <a:pt x="921" y="2127"/>
                    <a:pt x="891" y="2107"/>
                  </a:cubicBezTo>
                  <a:cubicBezTo>
                    <a:pt x="876" y="2098"/>
                    <a:pt x="821" y="2059"/>
                    <a:pt x="813" y="2054"/>
                  </a:cubicBezTo>
                  <a:lnTo>
                    <a:pt x="813" y="2054"/>
                  </a:lnTo>
                  <a:cubicBezTo>
                    <a:pt x="800" y="2043"/>
                    <a:pt x="762" y="2010"/>
                    <a:pt x="752" y="2000"/>
                  </a:cubicBezTo>
                  <a:cubicBezTo>
                    <a:pt x="724" y="1974"/>
                    <a:pt x="700" y="1945"/>
                    <a:pt x="675" y="1915"/>
                  </a:cubicBezTo>
                  <a:lnTo>
                    <a:pt x="675" y="1915"/>
                  </a:lnTo>
                  <a:cubicBezTo>
                    <a:pt x="687" y="1929"/>
                    <a:pt x="692" y="1935"/>
                    <a:pt x="692" y="1935"/>
                  </a:cubicBezTo>
                  <a:cubicBezTo>
                    <a:pt x="693" y="1935"/>
                    <a:pt x="659" y="1891"/>
                    <a:pt x="651" y="1881"/>
                  </a:cubicBezTo>
                  <a:cubicBezTo>
                    <a:pt x="637" y="1855"/>
                    <a:pt x="623" y="1831"/>
                    <a:pt x="609" y="1804"/>
                  </a:cubicBezTo>
                  <a:cubicBezTo>
                    <a:pt x="607" y="1801"/>
                    <a:pt x="605" y="1797"/>
                    <a:pt x="603" y="1792"/>
                  </a:cubicBezTo>
                  <a:lnTo>
                    <a:pt x="603" y="1792"/>
                  </a:lnTo>
                  <a:cubicBezTo>
                    <a:pt x="604" y="1795"/>
                    <a:pt x="605" y="1798"/>
                    <a:pt x="607" y="1802"/>
                  </a:cubicBezTo>
                  <a:cubicBezTo>
                    <a:pt x="605" y="1796"/>
                    <a:pt x="602" y="1791"/>
                    <a:pt x="600" y="1785"/>
                  </a:cubicBezTo>
                  <a:lnTo>
                    <a:pt x="600" y="1785"/>
                  </a:lnTo>
                  <a:cubicBezTo>
                    <a:pt x="601" y="1787"/>
                    <a:pt x="602" y="1789"/>
                    <a:pt x="603" y="1792"/>
                  </a:cubicBezTo>
                  <a:lnTo>
                    <a:pt x="603" y="1792"/>
                  </a:lnTo>
                  <a:cubicBezTo>
                    <a:pt x="600" y="1783"/>
                    <a:pt x="597" y="1777"/>
                    <a:pt x="596" y="1773"/>
                  </a:cubicBezTo>
                  <a:lnTo>
                    <a:pt x="596" y="1773"/>
                  </a:lnTo>
                  <a:cubicBezTo>
                    <a:pt x="597" y="1777"/>
                    <a:pt x="599" y="1781"/>
                    <a:pt x="600" y="1785"/>
                  </a:cubicBezTo>
                  <a:lnTo>
                    <a:pt x="600" y="1785"/>
                  </a:lnTo>
                  <a:cubicBezTo>
                    <a:pt x="597" y="1777"/>
                    <a:pt x="595" y="1770"/>
                    <a:pt x="595" y="1770"/>
                  </a:cubicBezTo>
                  <a:lnTo>
                    <a:pt x="595" y="1770"/>
                  </a:lnTo>
                  <a:cubicBezTo>
                    <a:pt x="595" y="1770"/>
                    <a:pt x="595" y="1771"/>
                    <a:pt x="596" y="1773"/>
                  </a:cubicBezTo>
                  <a:lnTo>
                    <a:pt x="596" y="1773"/>
                  </a:lnTo>
                  <a:cubicBezTo>
                    <a:pt x="594" y="1767"/>
                    <a:pt x="592" y="1761"/>
                    <a:pt x="591" y="1754"/>
                  </a:cubicBezTo>
                  <a:cubicBezTo>
                    <a:pt x="581" y="1724"/>
                    <a:pt x="573" y="1693"/>
                    <a:pt x="566" y="1663"/>
                  </a:cubicBezTo>
                  <a:lnTo>
                    <a:pt x="566" y="1663"/>
                  </a:lnTo>
                  <a:cubicBezTo>
                    <a:pt x="564" y="1650"/>
                    <a:pt x="563" y="1638"/>
                    <a:pt x="563" y="1625"/>
                  </a:cubicBezTo>
                  <a:cubicBezTo>
                    <a:pt x="563" y="1597"/>
                    <a:pt x="563" y="1569"/>
                    <a:pt x="563" y="1540"/>
                  </a:cubicBezTo>
                  <a:cubicBezTo>
                    <a:pt x="563" y="1536"/>
                    <a:pt x="563" y="1531"/>
                    <a:pt x="563" y="1527"/>
                  </a:cubicBezTo>
                  <a:lnTo>
                    <a:pt x="563" y="1527"/>
                  </a:lnTo>
                  <a:cubicBezTo>
                    <a:pt x="563" y="1527"/>
                    <a:pt x="563" y="1527"/>
                    <a:pt x="563" y="1527"/>
                  </a:cubicBezTo>
                  <a:cubicBezTo>
                    <a:pt x="562" y="1527"/>
                    <a:pt x="564" y="1500"/>
                    <a:pt x="567" y="1490"/>
                  </a:cubicBezTo>
                  <a:lnTo>
                    <a:pt x="567" y="1490"/>
                  </a:lnTo>
                  <a:cubicBezTo>
                    <a:pt x="567" y="1490"/>
                    <a:pt x="567" y="1490"/>
                    <a:pt x="567" y="1490"/>
                  </a:cubicBezTo>
                  <a:cubicBezTo>
                    <a:pt x="575" y="1456"/>
                    <a:pt x="583" y="1421"/>
                    <a:pt x="593" y="1387"/>
                  </a:cubicBezTo>
                  <a:cubicBezTo>
                    <a:pt x="597" y="1374"/>
                    <a:pt x="618" y="1323"/>
                    <a:pt x="617" y="1323"/>
                  </a:cubicBezTo>
                  <a:lnTo>
                    <a:pt x="617" y="1323"/>
                  </a:lnTo>
                  <a:cubicBezTo>
                    <a:pt x="616" y="1323"/>
                    <a:pt x="613" y="1330"/>
                    <a:pt x="605" y="1349"/>
                  </a:cubicBezTo>
                  <a:cubicBezTo>
                    <a:pt x="617" y="1319"/>
                    <a:pt x="631" y="1292"/>
                    <a:pt x="645" y="1264"/>
                  </a:cubicBezTo>
                  <a:cubicBezTo>
                    <a:pt x="661" y="1234"/>
                    <a:pt x="681" y="1204"/>
                    <a:pt x="700" y="1174"/>
                  </a:cubicBezTo>
                  <a:cubicBezTo>
                    <a:pt x="710" y="1159"/>
                    <a:pt x="720" y="1147"/>
                    <a:pt x="728" y="1133"/>
                  </a:cubicBezTo>
                  <a:cubicBezTo>
                    <a:pt x="736" y="1123"/>
                    <a:pt x="740" y="1118"/>
                    <a:pt x="740" y="1118"/>
                  </a:cubicBezTo>
                  <a:lnTo>
                    <a:pt x="740" y="1118"/>
                  </a:lnTo>
                  <a:cubicBezTo>
                    <a:pt x="741" y="1118"/>
                    <a:pt x="738" y="1122"/>
                    <a:pt x="731" y="1131"/>
                  </a:cubicBezTo>
                  <a:lnTo>
                    <a:pt x="731" y="1131"/>
                  </a:lnTo>
                  <a:cubicBezTo>
                    <a:pt x="738" y="1122"/>
                    <a:pt x="744" y="1115"/>
                    <a:pt x="752" y="1107"/>
                  </a:cubicBezTo>
                  <a:cubicBezTo>
                    <a:pt x="800" y="1055"/>
                    <a:pt x="849" y="1004"/>
                    <a:pt x="903" y="956"/>
                  </a:cubicBezTo>
                  <a:cubicBezTo>
                    <a:pt x="914" y="946"/>
                    <a:pt x="925" y="937"/>
                    <a:pt x="937" y="928"/>
                  </a:cubicBezTo>
                  <a:lnTo>
                    <a:pt x="937" y="928"/>
                  </a:lnTo>
                  <a:cubicBezTo>
                    <a:pt x="937" y="928"/>
                    <a:pt x="937" y="928"/>
                    <a:pt x="937" y="928"/>
                  </a:cubicBezTo>
                  <a:cubicBezTo>
                    <a:pt x="937" y="928"/>
                    <a:pt x="952" y="916"/>
                    <a:pt x="958" y="914"/>
                  </a:cubicBezTo>
                  <a:cubicBezTo>
                    <a:pt x="1000" y="883"/>
                    <a:pt x="1042" y="855"/>
                    <a:pt x="1087" y="829"/>
                  </a:cubicBezTo>
                  <a:cubicBezTo>
                    <a:pt x="1472" y="597"/>
                    <a:pt x="1948" y="516"/>
                    <a:pt x="2424" y="516"/>
                  </a:cubicBezTo>
                  <a:cubicBezTo>
                    <a:pt x="2435" y="516"/>
                    <a:pt x="2447" y="516"/>
                    <a:pt x="2459" y="516"/>
                  </a:cubicBezTo>
                  <a:cubicBezTo>
                    <a:pt x="2460" y="517"/>
                    <a:pt x="2462" y="517"/>
                    <a:pt x="2463" y="517"/>
                  </a:cubicBezTo>
                  <a:cubicBezTo>
                    <a:pt x="2792" y="517"/>
                    <a:pt x="2790" y="3"/>
                    <a:pt x="2459" y="1"/>
                  </a:cubicBezTo>
                  <a:cubicBezTo>
                    <a:pt x="2444" y="0"/>
                    <a:pt x="2428" y="0"/>
                    <a:pt x="24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5411575" y="-1083325"/>
              <a:ext cx="149750" cy="544100"/>
            </a:xfrm>
            <a:custGeom>
              <a:avLst/>
              <a:gdLst/>
              <a:ahLst/>
              <a:cxnLst/>
              <a:rect l="l" t="t" r="r" b="b"/>
              <a:pathLst>
                <a:path w="5990" h="21764" extrusionOk="0">
                  <a:moveTo>
                    <a:pt x="315" y="1"/>
                  </a:moveTo>
                  <a:cubicBezTo>
                    <a:pt x="160" y="1"/>
                    <a:pt x="1" y="127"/>
                    <a:pt x="56" y="321"/>
                  </a:cubicBezTo>
                  <a:cubicBezTo>
                    <a:pt x="825" y="3108"/>
                    <a:pt x="1547" y="5908"/>
                    <a:pt x="2244" y="8713"/>
                  </a:cubicBezTo>
                  <a:cubicBezTo>
                    <a:pt x="2913" y="11408"/>
                    <a:pt x="3562" y="14108"/>
                    <a:pt x="4229" y="16803"/>
                  </a:cubicBezTo>
                  <a:cubicBezTo>
                    <a:pt x="4624" y="18397"/>
                    <a:pt x="5028" y="19989"/>
                    <a:pt x="5441" y="21579"/>
                  </a:cubicBezTo>
                  <a:cubicBezTo>
                    <a:pt x="5474" y="21708"/>
                    <a:pt x="5572" y="21763"/>
                    <a:pt x="5674" y="21763"/>
                  </a:cubicBezTo>
                  <a:cubicBezTo>
                    <a:pt x="5828" y="21763"/>
                    <a:pt x="5990" y="21636"/>
                    <a:pt x="5939" y="21440"/>
                  </a:cubicBezTo>
                  <a:cubicBezTo>
                    <a:pt x="5217" y="18665"/>
                    <a:pt x="4532" y="15880"/>
                    <a:pt x="3851" y="13092"/>
                  </a:cubicBezTo>
                  <a:cubicBezTo>
                    <a:pt x="3192" y="10390"/>
                    <a:pt x="2532" y="7687"/>
                    <a:pt x="1837" y="4993"/>
                  </a:cubicBezTo>
                  <a:cubicBezTo>
                    <a:pt x="1424" y="3386"/>
                    <a:pt x="997" y="1782"/>
                    <a:pt x="553" y="184"/>
                  </a:cubicBezTo>
                  <a:cubicBezTo>
                    <a:pt x="518" y="56"/>
                    <a:pt x="417" y="1"/>
                    <a:pt x="3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5460625" y="-1115625"/>
              <a:ext cx="329825" cy="90200"/>
            </a:xfrm>
            <a:custGeom>
              <a:avLst/>
              <a:gdLst/>
              <a:ahLst/>
              <a:cxnLst/>
              <a:rect l="l" t="t" r="r" b="b"/>
              <a:pathLst>
                <a:path w="13193" h="3608" extrusionOk="0">
                  <a:moveTo>
                    <a:pt x="12818" y="1"/>
                  </a:moveTo>
                  <a:cubicBezTo>
                    <a:pt x="12797" y="1"/>
                    <a:pt x="12775" y="3"/>
                    <a:pt x="12752" y="9"/>
                  </a:cubicBezTo>
                  <a:cubicBezTo>
                    <a:pt x="9499" y="762"/>
                    <a:pt x="6256" y="1562"/>
                    <a:pt x="3021" y="2393"/>
                  </a:cubicBezTo>
                  <a:cubicBezTo>
                    <a:pt x="2114" y="2625"/>
                    <a:pt x="1205" y="2860"/>
                    <a:pt x="298" y="3100"/>
                  </a:cubicBezTo>
                  <a:cubicBezTo>
                    <a:pt x="1" y="3176"/>
                    <a:pt x="94" y="3608"/>
                    <a:pt x="364" y="3608"/>
                  </a:cubicBezTo>
                  <a:cubicBezTo>
                    <a:pt x="387" y="3608"/>
                    <a:pt x="410" y="3605"/>
                    <a:pt x="435" y="3598"/>
                  </a:cubicBezTo>
                  <a:cubicBezTo>
                    <a:pt x="3666" y="2749"/>
                    <a:pt x="6905" y="1931"/>
                    <a:pt x="10152" y="1153"/>
                  </a:cubicBezTo>
                  <a:cubicBezTo>
                    <a:pt x="11063" y="934"/>
                    <a:pt x="11976" y="718"/>
                    <a:pt x="12891" y="506"/>
                  </a:cubicBezTo>
                  <a:cubicBezTo>
                    <a:pt x="13192" y="437"/>
                    <a:pt x="13094" y="1"/>
                    <a:pt x="128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4"/>
            <p:cNvSpPr/>
            <p:nvPr/>
          </p:nvSpPr>
          <p:spPr>
            <a:xfrm>
              <a:off x="5480700" y="-1057625"/>
              <a:ext cx="329575" cy="95325"/>
            </a:xfrm>
            <a:custGeom>
              <a:avLst/>
              <a:gdLst/>
              <a:ahLst/>
              <a:cxnLst/>
              <a:rect l="l" t="t" r="r" b="b"/>
              <a:pathLst>
                <a:path w="13183" h="3813" extrusionOk="0">
                  <a:moveTo>
                    <a:pt x="12833" y="0"/>
                  </a:moveTo>
                  <a:cubicBezTo>
                    <a:pt x="12808" y="0"/>
                    <a:pt x="12782" y="4"/>
                    <a:pt x="12755" y="12"/>
                  </a:cubicBezTo>
                  <a:cubicBezTo>
                    <a:pt x="9530" y="966"/>
                    <a:pt x="6275" y="1806"/>
                    <a:pt x="3016" y="2624"/>
                  </a:cubicBezTo>
                  <a:cubicBezTo>
                    <a:pt x="2111" y="2852"/>
                    <a:pt x="1204" y="3078"/>
                    <a:pt x="300" y="3303"/>
                  </a:cubicBezTo>
                  <a:cubicBezTo>
                    <a:pt x="1" y="3378"/>
                    <a:pt x="96" y="3812"/>
                    <a:pt x="368" y="3812"/>
                  </a:cubicBezTo>
                  <a:cubicBezTo>
                    <a:pt x="390" y="3812"/>
                    <a:pt x="413" y="3809"/>
                    <a:pt x="437" y="3803"/>
                  </a:cubicBezTo>
                  <a:cubicBezTo>
                    <a:pt x="3700" y="2991"/>
                    <a:pt x="6960" y="2177"/>
                    <a:pt x="10199" y="1280"/>
                  </a:cubicBezTo>
                  <a:cubicBezTo>
                    <a:pt x="11100" y="1032"/>
                    <a:pt x="11997" y="776"/>
                    <a:pt x="12892" y="512"/>
                  </a:cubicBezTo>
                  <a:cubicBezTo>
                    <a:pt x="13183" y="426"/>
                    <a:pt x="13095" y="0"/>
                    <a:pt x="12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4"/>
            <p:cNvSpPr/>
            <p:nvPr/>
          </p:nvSpPr>
          <p:spPr>
            <a:xfrm>
              <a:off x="5498750" y="-993100"/>
              <a:ext cx="326575" cy="96725"/>
            </a:xfrm>
            <a:custGeom>
              <a:avLst/>
              <a:gdLst/>
              <a:ahLst/>
              <a:cxnLst/>
              <a:rect l="l" t="t" r="r" b="b"/>
              <a:pathLst>
                <a:path w="13063" h="3869" extrusionOk="0">
                  <a:moveTo>
                    <a:pt x="12706" y="1"/>
                  </a:moveTo>
                  <a:cubicBezTo>
                    <a:pt x="12682" y="1"/>
                    <a:pt x="12657" y="4"/>
                    <a:pt x="12631" y="11"/>
                  </a:cubicBezTo>
                  <a:cubicBezTo>
                    <a:pt x="9489" y="876"/>
                    <a:pt x="6345" y="1730"/>
                    <a:pt x="3199" y="2579"/>
                  </a:cubicBezTo>
                  <a:cubicBezTo>
                    <a:pt x="2232" y="2841"/>
                    <a:pt x="1264" y="3101"/>
                    <a:pt x="297" y="3361"/>
                  </a:cubicBezTo>
                  <a:cubicBezTo>
                    <a:pt x="0" y="3439"/>
                    <a:pt x="93" y="3869"/>
                    <a:pt x="361" y="3869"/>
                  </a:cubicBezTo>
                  <a:cubicBezTo>
                    <a:pt x="384" y="3869"/>
                    <a:pt x="409" y="3865"/>
                    <a:pt x="434" y="3858"/>
                  </a:cubicBezTo>
                  <a:cubicBezTo>
                    <a:pt x="3675" y="2990"/>
                    <a:pt x="6916" y="2113"/>
                    <a:pt x="10152" y="1228"/>
                  </a:cubicBezTo>
                  <a:cubicBezTo>
                    <a:pt x="11025" y="991"/>
                    <a:pt x="11896" y="751"/>
                    <a:pt x="12768" y="511"/>
                  </a:cubicBezTo>
                  <a:cubicBezTo>
                    <a:pt x="13063" y="429"/>
                    <a:pt x="12973" y="1"/>
                    <a:pt x="12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4"/>
            <p:cNvSpPr/>
            <p:nvPr/>
          </p:nvSpPr>
          <p:spPr>
            <a:xfrm>
              <a:off x="5518650" y="-932150"/>
              <a:ext cx="319500" cy="100075"/>
            </a:xfrm>
            <a:custGeom>
              <a:avLst/>
              <a:gdLst/>
              <a:ahLst/>
              <a:cxnLst/>
              <a:rect l="l" t="t" r="r" b="b"/>
              <a:pathLst>
                <a:path w="12780" h="4003" extrusionOk="0">
                  <a:moveTo>
                    <a:pt x="12428" y="0"/>
                  </a:moveTo>
                  <a:cubicBezTo>
                    <a:pt x="12404" y="0"/>
                    <a:pt x="12378" y="4"/>
                    <a:pt x="12351" y="12"/>
                  </a:cubicBezTo>
                  <a:cubicBezTo>
                    <a:pt x="9213" y="929"/>
                    <a:pt x="6061" y="1795"/>
                    <a:pt x="2921" y="2710"/>
                  </a:cubicBezTo>
                  <a:cubicBezTo>
                    <a:pt x="2042" y="2966"/>
                    <a:pt x="1166" y="3224"/>
                    <a:pt x="289" y="3490"/>
                  </a:cubicBezTo>
                  <a:cubicBezTo>
                    <a:pt x="0" y="3579"/>
                    <a:pt x="88" y="4002"/>
                    <a:pt x="348" y="4002"/>
                  </a:cubicBezTo>
                  <a:cubicBezTo>
                    <a:pt x="373" y="4002"/>
                    <a:pt x="400" y="3999"/>
                    <a:pt x="428" y="3990"/>
                  </a:cubicBezTo>
                  <a:cubicBezTo>
                    <a:pt x="3556" y="3041"/>
                    <a:pt x="6706" y="2168"/>
                    <a:pt x="9850" y="1271"/>
                  </a:cubicBezTo>
                  <a:cubicBezTo>
                    <a:pt x="10731" y="1021"/>
                    <a:pt x="11610" y="767"/>
                    <a:pt x="12488" y="512"/>
                  </a:cubicBezTo>
                  <a:cubicBezTo>
                    <a:pt x="12780" y="427"/>
                    <a:pt x="12691" y="0"/>
                    <a:pt x="12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5530100" y="-866400"/>
              <a:ext cx="319000" cy="101650"/>
            </a:xfrm>
            <a:custGeom>
              <a:avLst/>
              <a:gdLst/>
              <a:ahLst/>
              <a:cxnLst/>
              <a:rect l="l" t="t" r="r" b="b"/>
              <a:pathLst>
                <a:path w="12760" h="4066" extrusionOk="0">
                  <a:moveTo>
                    <a:pt x="12414" y="1"/>
                  </a:moveTo>
                  <a:cubicBezTo>
                    <a:pt x="12388" y="1"/>
                    <a:pt x="12361" y="5"/>
                    <a:pt x="12333" y="14"/>
                  </a:cubicBezTo>
                  <a:cubicBezTo>
                    <a:pt x="9205" y="973"/>
                    <a:pt x="6107" y="2033"/>
                    <a:pt x="2949" y="2896"/>
                  </a:cubicBezTo>
                  <a:cubicBezTo>
                    <a:pt x="2072" y="3136"/>
                    <a:pt x="1189" y="3359"/>
                    <a:pt x="303" y="3559"/>
                  </a:cubicBezTo>
                  <a:cubicBezTo>
                    <a:pt x="0" y="3627"/>
                    <a:pt x="99" y="4066"/>
                    <a:pt x="377" y="4066"/>
                  </a:cubicBezTo>
                  <a:cubicBezTo>
                    <a:pt x="397" y="4066"/>
                    <a:pt x="418" y="4064"/>
                    <a:pt x="440" y="4059"/>
                  </a:cubicBezTo>
                  <a:cubicBezTo>
                    <a:pt x="3634" y="3337"/>
                    <a:pt x="6752" y="2321"/>
                    <a:pt x="9868" y="1330"/>
                  </a:cubicBezTo>
                  <a:cubicBezTo>
                    <a:pt x="10734" y="1054"/>
                    <a:pt x="11601" y="780"/>
                    <a:pt x="12472" y="512"/>
                  </a:cubicBezTo>
                  <a:cubicBezTo>
                    <a:pt x="12760" y="424"/>
                    <a:pt x="12674" y="1"/>
                    <a:pt x="12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4"/>
            <p:cNvSpPr/>
            <p:nvPr/>
          </p:nvSpPr>
          <p:spPr>
            <a:xfrm>
              <a:off x="5546900" y="-793875"/>
              <a:ext cx="320650" cy="96450"/>
            </a:xfrm>
            <a:custGeom>
              <a:avLst/>
              <a:gdLst/>
              <a:ahLst/>
              <a:cxnLst/>
              <a:rect l="l" t="t" r="r" b="b"/>
              <a:pathLst>
                <a:path w="12826" h="3858" extrusionOk="0">
                  <a:moveTo>
                    <a:pt x="12490" y="0"/>
                  </a:moveTo>
                  <a:cubicBezTo>
                    <a:pt x="12464" y="0"/>
                    <a:pt x="12435" y="5"/>
                    <a:pt x="12404" y="15"/>
                  </a:cubicBezTo>
                  <a:cubicBezTo>
                    <a:pt x="9351" y="1047"/>
                    <a:pt x="6225" y="1841"/>
                    <a:pt x="3103" y="2633"/>
                  </a:cubicBezTo>
                  <a:cubicBezTo>
                    <a:pt x="2168" y="2871"/>
                    <a:pt x="1233" y="3109"/>
                    <a:pt x="298" y="3351"/>
                  </a:cubicBezTo>
                  <a:cubicBezTo>
                    <a:pt x="0" y="3427"/>
                    <a:pt x="94" y="3858"/>
                    <a:pt x="365" y="3858"/>
                  </a:cubicBezTo>
                  <a:cubicBezTo>
                    <a:pt x="388" y="3858"/>
                    <a:pt x="412" y="3855"/>
                    <a:pt x="437" y="3848"/>
                  </a:cubicBezTo>
                  <a:cubicBezTo>
                    <a:pt x="3623" y="3024"/>
                    <a:pt x="6832" y="2262"/>
                    <a:pt x="9988" y="1323"/>
                  </a:cubicBezTo>
                  <a:cubicBezTo>
                    <a:pt x="10844" y="1069"/>
                    <a:pt x="11697" y="801"/>
                    <a:pt x="12543" y="515"/>
                  </a:cubicBezTo>
                  <a:cubicBezTo>
                    <a:pt x="12826" y="418"/>
                    <a:pt x="12744" y="0"/>
                    <a:pt x="12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4"/>
            <p:cNvSpPr/>
            <p:nvPr/>
          </p:nvSpPr>
          <p:spPr>
            <a:xfrm>
              <a:off x="5558925" y="-726250"/>
              <a:ext cx="326125" cy="99375"/>
            </a:xfrm>
            <a:custGeom>
              <a:avLst/>
              <a:gdLst/>
              <a:ahLst/>
              <a:cxnLst/>
              <a:rect l="l" t="t" r="r" b="b"/>
              <a:pathLst>
                <a:path w="13045" h="3975" extrusionOk="0">
                  <a:moveTo>
                    <a:pt x="12695" y="1"/>
                  </a:moveTo>
                  <a:cubicBezTo>
                    <a:pt x="12670" y="1"/>
                    <a:pt x="12644" y="5"/>
                    <a:pt x="12617" y="13"/>
                  </a:cubicBezTo>
                  <a:cubicBezTo>
                    <a:pt x="9457" y="966"/>
                    <a:pt x="6300" y="1927"/>
                    <a:pt x="3108" y="2766"/>
                  </a:cubicBezTo>
                  <a:cubicBezTo>
                    <a:pt x="2175" y="3010"/>
                    <a:pt x="1240" y="3243"/>
                    <a:pt x="302" y="3467"/>
                  </a:cubicBezTo>
                  <a:cubicBezTo>
                    <a:pt x="1" y="3538"/>
                    <a:pt x="98" y="3975"/>
                    <a:pt x="374" y="3975"/>
                  </a:cubicBezTo>
                  <a:cubicBezTo>
                    <a:pt x="395" y="3975"/>
                    <a:pt x="417" y="3972"/>
                    <a:pt x="440" y="3967"/>
                  </a:cubicBezTo>
                  <a:cubicBezTo>
                    <a:pt x="3686" y="3193"/>
                    <a:pt x="6893" y="2274"/>
                    <a:pt x="10089" y="1315"/>
                  </a:cubicBezTo>
                  <a:cubicBezTo>
                    <a:pt x="10978" y="1049"/>
                    <a:pt x="11865" y="781"/>
                    <a:pt x="12754" y="513"/>
                  </a:cubicBezTo>
                  <a:cubicBezTo>
                    <a:pt x="13045" y="426"/>
                    <a:pt x="12957" y="1"/>
                    <a:pt x="126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4"/>
            <p:cNvSpPr/>
            <p:nvPr/>
          </p:nvSpPr>
          <p:spPr>
            <a:xfrm>
              <a:off x="5575200" y="-664400"/>
              <a:ext cx="324375" cy="92900"/>
            </a:xfrm>
            <a:custGeom>
              <a:avLst/>
              <a:gdLst/>
              <a:ahLst/>
              <a:cxnLst/>
              <a:rect l="l" t="t" r="r" b="b"/>
              <a:pathLst>
                <a:path w="12975" h="3716" extrusionOk="0">
                  <a:moveTo>
                    <a:pt x="12594" y="1"/>
                  </a:moveTo>
                  <a:cubicBezTo>
                    <a:pt x="12574" y="1"/>
                    <a:pt x="12553" y="3"/>
                    <a:pt x="12532" y="8"/>
                  </a:cubicBezTo>
                  <a:cubicBezTo>
                    <a:pt x="9311" y="713"/>
                    <a:pt x="6155" y="1676"/>
                    <a:pt x="2973" y="2529"/>
                  </a:cubicBezTo>
                  <a:cubicBezTo>
                    <a:pt x="2084" y="2767"/>
                    <a:pt x="1195" y="2996"/>
                    <a:pt x="300" y="3208"/>
                  </a:cubicBezTo>
                  <a:cubicBezTo>
                    <a:pt x="1" y="3279"/>
                    <a:pt x="98" y="3716"/>
                    <a:pt x="374" y="3716"/>
                  </a:cubicBezTo>
                  <a:cubicBezTo>
                    <a:pt x="395" y="3716"/>
                    <a:pt x="417" y="3713"/>
                    <a:pt x="440" y="3708"/>
                  </a:cubicBezTo>
                  <a:cubicBezTo>
                    <a:pt x="3662" y="2942"/>
                    <a:pt x="6830" y="1965"/>
                    <a:pt x="10037" y="1138"/>
                  </a:cubicBezTo>
                  <a:cubicBezTo>
                    <a:pt x="10912" y="915"/>
                    <a:pt x="11788" y="701"/>
                    <a:pt x="12669" y="507"/>
                  </a:cubicBezTo>
                  <a:cubicBezTo>
                    <a:pt x="12974" y="441"/>
                    <a:pt x="12875" y="1"/>
                    <a:pt x="125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24" name="Google Shape;524;p14"/>
          <p:cNvGrpSpPr/>
          <p:nvPr/>
        </p:nvGrpSpPr>
        <p:grpSpPr>
          <a:xfrm rot="3520717">
            <a:off x="6329550" y="3795023"/>
            <a:ext cx="880707" cy="1617949"/>
            <a:chOff x="2953125" y="-1289475"/>
            <a:chExt cx="479850" cy="881575"/>
          </a:xfrm>
        </p:grpSpPr>
        <p:sp>
          <p:nvSpPr>
            <p:cNvPr id="525" name="Google Shape;525;p14"/>
            <p:cNvSpPr/>
            <p:nvPr/>
          </p:nvSpPr>
          <p:spPr>
            <a:xfrm>
              <a:off x="2953125" y="-1289475"/>
              <a:ext cx="479850" cy="881575"/>
            </a:xfrm>
            <a:custGeom>
              <a:avLst/>
              <a:gdLst/>
              <a:ahLst/>
              <a:cxnLst/>
              <a:rect l="l" t="t" r="r" b="b"/>
              <a:pathLst>
                <a:path w="19194" h="35263" extrusionOk="0">
                  <a:moveTo>
                    <a:pt x="11960" y="1"/>
                  </a:moveTo>
                  <a:cubicBezTo>
                    <a:pt x="11874" y="1"/>
                    <a:pt x="11790" y="55"/>
                    <a:pt x="11759" y="140"/>
                  </a:cubicBezTo>
                  <a:cubicBezTo>
                    <a:pt x="7841" y="10870"/>
                    <a:pt x="3919" y="21600"/>
                    <a:pt x="1" y="32331"/>
                  </a:cubicBezTo>
                  <a:lnTo>
                    <a:pt x="126" y="32603"/>
                  </a:lnTo>
                  <a:cubicBezTo>
                    <a:pt x="2460" y="33483"/>
                    <a:pt x="4789" y="34366"/>
                    <a:pt x="7121" y="35249"/>
                  </a:cubicBezTo>
                  <a:cubicBezTo>
                    <a:pt x="7145" y="35258"/>
                    <a:pt x="7170" y="35262"/>
                    <a:pt x="7194" y="35262"/>
                  </a:cubicBezTo>
                  <a:cubicBezTo>
                    <a:pt x="7280" y="35262"/>
                    <a:pt x="7362" y="35207"/>
                    <a:pt x="7395" y="35124"/>
                  </a:cubicBezTo>
                  <a:cubicBezTo>
                    <a:pt x="11416" y="24430"/>
                    <a:pt x="15253" y="13670"/>
                    <a:pt x="19153" y="2934"/>
                  </a:cubicBezTo>
                  <a:cubicBezTo>
                    <a:pt x="19194" y="2823"/>
                    <a:pt x="19137" y="2702"/>
                    <a:pt x="19028" y="2660"/>
                  </a:cubicBezTo>
                  <a:cubicBezTo>
                    <a:pt x="16697" y="1779"/>
                    <a:pt x="14365" y="896"/>
                    <a:pt x="12031" y="13"/>
                  </a:cubicBezTo>
                  <a:cubicBezTo>
                    <a:pt x="12008" y="5"/>
                    <a:pt x="11984" y="1"/>
                    <a:pt x="119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4"/>
            <p:cNvSpPr/>
            <p:nvPr/>
          </p:nvSpPr>
          <p:spPr>
            <a:xfrm>
              <a:off x="2963675" y="-1232075"/>
              <a:ext cx="351500" cy="733075"/>
            </a:xfrm>
            <a:custGeom>
              <a:avLst/>
              <a:gdLst/>
              <a:ahLst/>
              <a:cxnLst/>
              <a:rect l="l" t="t" r="r" b="b"/>
              <a:pathLst>
                <a:path w="14060" h="29323" extrusionOk="0">
                  <a:moveTo>
                    <a:pt x="10609" y="1"/>
                  </a:moveTo>
                  <a:cubicBezTo>
                    <a:pt x="10328" y="1"/>
                    <a:pt x="10230" y="451"/>
                    <a:pt x="10541" y="533"/>
                  </a:cubicBezTo>
                  <a:cubicBezTo>
                    <a:pt x="11513" y="790"/>
                    <a:pt x="12471" y="1137"/>
                    <a:pt x="13404" y="1517"/>
                  </a:cubicBezTo>
                  <a:lnTo>
                    <a:pt x="13404" y="1517"/>
                  </a:lnTo>
                  <a:cubicBezTo>
                    <a:pt x="12956" y="2780"/>
                    <a:pt x="12499" y="4038"/>
                    <a:pt x="12042" y="5297"/>
                  </a:cubicBezTo>
                  <a:cubicBezTo>
                    <a:pt x="11327" y="7272"/>
                    <a:pt x="10607" y="9246"/>
                    <a:pt x="9890" y="11219"/>
                  </a:cubicBezTo>
                  <a:cubicBezTo>
                    <a:pt x="9086" y="13430"/>
                    <a:pt x="8281" y="15638"/>
                    <a:pt x="7477" y="17849"/>
                  </a:cubicBezTo>
                  <a:cubicBezTo>
                    <a:pt x="6736" y="19889"/>
                    <a:pt x="5994" y="21931"/>
                    <a:pt x="5256" y="23974"/>
                  </a:cubicBezTo>
                  <a:cubicBezTo>
                    <a:pt x="4726" y="25441"/>
                    <a:pt x="4196" y="26909"/>
                    <a:pt x="3678" y="28382"/>
                  </a:cubicBezTo>
                  <a:cubicBezTo>
                    <a:pt x="3642" y="28488"/>
                    <a:pt x="3605" y="28594"/>
                    <a:pt x="3568" y="28700"/>
                  </a:cubicBezTo>
                  <a:lnTo>
                    <a:pt x="3568" y="28700"/>
                  </a:lnTo>
                  <a:cubicBezTo>
                    <a:pt x="2502" y="28308"/>
                    <a:pt x="1437" y="27915"/>
                    <a:pt x="375" y="27519"/>
                  </a:cubicBezTo>
                  <a:cubicBezTo>
                    <a:pt x="351" y="27511"/>
                    <a:pt x="326" y="27507"/>
                    <a:pt x="302" y="27507"/>
                  </a:cubicBezTo>
                  <a:cubicBezTo>
                    <a:pt x="185" y="27507"/>
                    <a:pt x="72" y="27599"/>
                    <a:pt x="40" y="27709"/>
                  </a:cubicBezTo>
                  <a:cubicBezTo>
                    <a:pt x="0" y="27860"/>
                    <a:pt x="93" y="27989"/>
                    <a:pt x="230" y="28041"/>
                  </a:cubicBezTo>
                  <a:cubicBezTo>
                    <a:pt x="1373" y="28467"/>
                    <a:pt x="2517" y="28888"/>
                    <a:pt x="3660" y="29309"/>
                  </a:cubicBezTo>
                  <a:cubicBezTo>
                    <a:pt x="3685" y="29318"/>
                    <a:pt x="3710" y="29322"/>
                    <a:pt x="3735" y="29322"/>
                  </a:cubicBezTo>
                  <a:cubicBezTo>
                    <a:pt x="3852" y="29322"/>
                    <a:pt x="3956" y="29228"/>
                    <a:pt x="3993" y="29120"/>
                  </a:cubicBezTo>
                  <a:cubicBezTo>
                    <a:pt x="4444" y="27818"/>
                    <a:pt x="4912" y="26522"/>
                    <a:pt x="5377" y="25226"/>
                  </a:cubicBezTo>
                  <a:cubicBezTo>
                    <a:pt x="6083" y="23269"/>
                    <a:pt x="6792" y="21316"/>
                    <a:pt x="7501" y="19361"/>
                  </a:cubicBezTo>
                  <a:cubicBezTo>
                    <a:pt x="8304" y="17152"/>
                    <a:pt x="9108" y="14945"/>
                    <a:pt x="9912" y="12736"/>
                  </a:cubicBezTo>
                  <a:cubicBezTo>
                    <a:pt x="10660" y="10681"/>
                    <a:pt x="11409" y="8623"/>
                    <a:pt x="12155" y="6565"/>
                  </a:cubicBezTo>
                  <a:cubicBezTo>
                    <a:pt x="12701" y="5064"/>
                    <a:pt x="13247" y="3562"/>
                    <a:pt x="13783" y="2059"/>
                  </a:cubicBezTo>
                  <a:cubicBezTo>
                    <a:pt x="13858" y="1851"/>
                    <a:pt x="13933" y="1645"/>
                    <a:pt x="14005" y="1438"/>
                  </a:cubicBezTo>
                  <a:cubicBezTo>
                    <a:pt x="14060" y="1287"/>
                    <a:pt x="13945" y="1158"/>
                    <a:pt x="13818" y="1105"/>
                  </a:cubicBezTo>
                  <a:cubicBezTo>
                    <a:pt x="12798" y="682"/>
                    <a:pt x="11752" y="295"/>
                    <a:pt x="10684" y="11"/>
                  </a:cubicBezTo>
                  <a:cubicBezTo>
                    <a:pt x="10658" y="4"/>
                    <a:pt x="10633" y="1"/>
                    <a:pt x="10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4"/>
            <p:cNvSpPr/>
            <p:nvPr/>
          </p:nvSpPr>
          <p:spPr>
            <a:xfrm>
              <a:off x="2987650" y="-596375"/>
              <a:ext cx="65625" cy="33200"/>
            </a:xfrm>
            <a:custGeom>
              <a:avLst/>
              <a:gdLst/>
              <a:ahLst/>
              <a:cxnLst/>
              <a:rect l="l" t="t" r="r" b="b"/>
              <a:pathLst>
                <a:path w="2625" h="1328" extrusionOk="0">
                  <a:moveTo>
                    <a:pt x="301" y="0"/>
                  </a:moveTo>
                  <a:cubicBezTo>
                    <a:pt x="184" y="0"/>
                    <a:pt x="72" y="85"/>
                    <a:pt x="41" y="201"/>
                  </a:cubicBezTo>
                  <a:cubicBezTo>
                    <a:pt x="0" y="346"/>
                    <a:pt x="89" y="489"/>
                    <a:pt x="230" y="533"/>
                  </a:cubicBezTo>
                  <a:cubicBezTo>
                    <a:pt x="917" y="751"/>
                    <a:pt x="1578" y="1043"/>
                    <a:pt x="2250" y="1313"/>
                  </a:cubicBezTo>
                  <a:cubicBezTo>
                    <a:pt x="2274" y="1323"/>
                    <a:pt x="2299" y="1327"/>
                    <a:pt x="2323" y="1327"/>
                  </a:cubicBezTo>
                  <a:cubicBezTo>
                    <a:pt x="2439" y="1327"/>
                    <a:pt x="2552" y="1232"/>
                    <a:pt x="2582" y="1124"/>
                  </a:cubicBezTo>
                  <a:cubicBezTo>
                    <a:pt x="2624" y="971"/>
                    <a:pt x="2530" y="848"/>
                    <a:pt x="2393" y="791"/>
                  </a:cubicBezTo>
                  <a:cubicBezTo>
                    <a:pt x="1724" y="521"/>
                    <a:pt x="1062" y="229"/>
                    <a:pt x="373" y="11"/>
                  </a:cubicBezTo>
                  <a:cubicBezTo>
                    <a:pt x="349" y="4"/>
                    <a:pt x="325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4"/>
            <p:cNvSpPr/>
            <p:nvPr/>
          </p:nvSpPr>
          <p:spPr>
            <a:xfrm>
              <a:off x="3016525" y="-682025"/>
              <a:ext cx="68450" cy="32300"/>
            </a:xfrm>
            <a:custGeom>
              <a:avLst/>
              <a:gdLst/>
              <a:ahLst/>
              <a:cxnLst/>
              <a:rect l="l" t="t" r="r" b="b"/>
              <a:pathLst>
                <a:path w="2738" h="1292" extrusionOk="0">
                  <a:moveTo>
                    <a:pt x="301" y="0"/>
                  </a:moveTo>
                  <a:cubicBezTo>
                    <a:pt x="183" y="0"/>
                    <a:pt x="72" y="85"/>
                    <a:pt x="41" y="199"/>
                  </a:cubicBezTo>
                  <a:cubicBezTo>
                    <a:pt x="0" y="346"/>
                    <a:pt x="89" y="487"/>
                    <a:pt x="230" y="531"/>
                  </a:cubicBezTo>
                  <a:cubicBezTo>
                    <a:pt x="927" y="751"/>
                    <a:pt x="1631" y="962"/>
                    <a:pt x="2300" y="1259"/>
                  </a:cubicBezTo>
                  <a:cubicBezTo>
                    <a:pt x="2347" y="1280"/>
                    <a:pt x="2396" y="1291"/>
                    <a:pt x="2444" y="1291"/>
                  </a:cubicBezTo>
                  <a:cubicBezTo>
                    <a:pt x="2534" y="1291"/>
                    <a:pt x="2618" y="1251"/>
                    <a:pt x="2671" y="1162"/>
                  </a:cubicBezTo>
                  <a:cubicBezTo>
                    <a:pt x="2737" y="1045"/>
                    <a:pt x="2707" y="852"/>
                    <a:pt x="2572" y="791"/>
                  </a:cubicBezTo>
                  <a:cubicBezTo>
                    <a:pt x="1860" y="477"/>
                    <a:pt x="1117" y="245"/>
                    <a:pt x="373" y="11"/>
                  </a:cubicBezTo>
                  <a:cubicBezTo>
                    <a:pt x="349" y="4"/>
                    <a:pt x="325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4"/>
            <p:cNvSpPr/>
            <p:nvPr/>
          </p:nvSpPr>
          <p:spPr>
            <a:xfrm>
              <a:off x="3049775" y="-773100"/>
              <a:ext cx="68750" cy="33500"/>
            </a:xfrm>
            <a:custGeom>
              <a:avLst/>
              <a:gdLst/>
              <a:ahLst/>
              <a:cxnLst/>
              <a:rect l="l" t="t" r="r" b="b"/>
              <a:pathLst>
                <a:path w="2750" h="1340" extrusionOk="0">
                  <a:moveTo>
                    <a:pt x="303" y="0"/>
                  </a:moveTo>
                  <a:cubicBezTo>
                    <a:pt x="186" y="0"/>
                    <a:pt x="72" y="90"/>
                    <a:pt x="41" y="202"/>
                  </a:cubicBezTo>
                  <a:cubicBezTo>
                    <a:pt x="0" y="351"/>
                    <a:pt x="91" y="486"/>
                    <a:pt x="230" y="534"/>
                  </a:cubicBezTo>
                  <a:cubicBezTo>
                    <a:pt x="950" y="788"/>
                    <a:pt x="1647" y="1103"/>
                    <a:pt x="2377" y="1328"/>
                  </a:cubicBezTo>
                  <a:cubicBezTo>
                    <a:pt x="2400" y="1336"/>
                    <a:pt x="2425" y="1339"/>
                    <a:pt x="2449" y="1339"/>
                  </a:cubicBezTo>
                  <a:cubicBezTo>
                    <a:pt x="2566" y="1339"/>
                    <a:pt x="2677" y="1255"/>
                    <a:pt x="2709" y="1141"/>
                  </a:cubicBezTo>
                  <a:cubicBezTo>
                    <a:pt x="2749" y="994"/>
                    <a:pt x="2661" y="851"/>
                    <a:pt x="2520" y="808"/>
                  </a:cubicBezTo>
                  <a:cubicBezTo>
                    <a:pt x="1790" y="583"/>
                    <a:pt x="1095" y="266"/>
                    <a:pt x="375" y="12"/>
                  </a:cubicBezTo>
                  <a:cubicBezTo>
                    <a:pt x="351" y="4"/>
                    <a:pt x="327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4"/>
            <p:cNvSpPr/>
            <p:nvPr/>
          </p:nvSpPr>
          <p:spPr>
            <a:xfrm>
              <a:off x="3080250" y="-858775"/>
              <a:ext cx="67200" cy="31850"/>
            </a:xfrm>
            <a:custGeom>
              <a:avLst/>
              <a:gdLst/>
              <a:ahLst/>
              <a:cxnLst/>
              <a:rect l="l" t="t" r="r" b="b"/>
              <a:pathLst>
                <a:path w="2688" h="1274" extrusionOk="0">
                  <a:moveTo>
                    <a:pt x="303" y="1"/>
                  </a:moveTo>
                  <a:cubicBezTo>
                    <a:pt x="186" y="1"/>
                    <a:pt x="73" y="91"/>
                    <a:pt x="43" y="203"/>
                  </a:cubicBezTo>
                  <a:cubicBezTo>
                    <a:pt x="1" y="352"/>
                    <a:pt x="91" y="487"/>
                    <a:pt x="230" y="535"/>
                  </a:cubicBezTo>
                  <a:cubicBezTo>
                    <a:pt x="926" y="779"/>
                    <a:pt x="1611" y="1045"/>
                    <a:pt x="2314" y="1263"/>
                  </a:cubicBezTo>
                  <a:cubicBezTo>
                    <a:pt x="2338" y="1270"/>
                    <a:pt x="2362" y="1273"/>
                    <a:pt x="2385" y="1273"/>
                  </a:cubicBezTo>
                  <a:cubicBezTo>
                    <a:pt x="2503" y="1273"/>
                    <a:pt x="2615" y="1189"/>
                    <a:pt x="2647" y="1073"/>
                  </a:cubicBezTo>
                  <a:cubicBezTo>
                    <a:pt x="2687" y="928"/>
                    <a:pt x="2601" y="785"/>
                    <a:pt x="2460" y="741"/>
                  </a:cubicBezTo>
                  <a:cubicBezTo>
                    <a:pt x="1756" y="523"/>
                    <a:pt x="1069" y="257"/>
                    <a:pt x="376" y="13"/>
                  </a:cubicBezTo>
                  <a:cubicBezTo>
                    <a:pt x="352" y="5"/>
                    <a:pt x="327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4"/>
            <p:cNvSpPr/>
            <p:nvPr/>
          </p:nvSpPr>
          <p:spPr>
            <a:xfrm>
              <a:off x="3112100" y="-945375"/>
              <a:ext cx="67125" cy="31775"/>
            </a:xfrm>
            <a:custGeom>
              <a:avLst/>
              <a:gdLst/>
              <a:ahLst/>
              <a:cxnLst/>
              <a:rect l="l" t="t" r="r" b="b"/>
              <a:pathLst>
                <a:path w="2685" h="1271" extrusionOk="0">
                  <a:moveTo>
                    <a:pt x="303" y="0"/>
                  </a:moveTo>
                  <a:cubicBezTo>
                    <a:pt x="184" y="0"/>
                    <a:pt x="71" y="84"/>
                    <a:pt x="41" y="200"/>
                  </a:cubicBezTo>
                  <a:cubicBezTo>
                    <a:pt x="0" y="345"/>
                    <a:pt x="87" y="488"/>
                    <a:pt x="228" y="533"/>
                  </a:cubicBezTo>
                  <a:cubicBezTo>
                    <a:pt x="932" y="750"/>
                    <a:pt x="1609" y="1047"/>
                    <a:pt x="2314" y="1260"/>
                  </a:cubicBezTo>
                  <a:cubicBezTo>
                    <a:pt x="2338" y="1267"/>
                    <a:pt x="2361" y="1271"/>
                    <a:pt x="2385" y="1271"/>
                  </a:cubicBezTo>
                  <a:cubicBezTo>
                    <a:pt x="2503" y="1271"/>
                    <a:pt x="2615" y="1187"/>
                    <a:pt x="2647" y="1071"/>
                  </a:cubicBezTo>
                  <a:cubicBezTo>
                    <a:pt x="2685" y="926"/>
                    <a:pt x="2598" y="781"/>
                    <a:pt x="2457" y="738"/>
                  </a:cubicBezTo>
                  <a:cubicBezTo>
                    <a:pt x="1752" y="525"/>
                    <a:pt x="1077" y="228"/>
                    <a:pt x="373" y="11"/>
                  </a:cubicBezTo>
                  <a:cubicBezTo>
                    <a:pt x="350" y="4"/>
                    <a:pt x="326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4"/>
            <p:cNvSpPr/>
            <p:nvPr/>
          </p:nvSpPr>
          <p:spPr>
            <a:xfrm>
              <a:off x="3142875" y="-1029950"/>
              <a:ext cx="62775" cy="29250"/>
            </a:xfrm>
            <a:custGeom>
              <a:avLst/>
              <a:gdLst/>
              <a:ahLst/>
              <a:cxnLst/>
              <a:rect l="l" t="t" r="r" b="b"/>
              <a:pathLst>
                <a:path w="2511" h="1170" extrusionOk="0">
                  <a:moveTo>
                    <a:pt x="305" y="0"/>
                  </a:moveTo>
                  <a:cubicBezTo>
                    <a:pt x="185" y="0"/>
                    <a:pt x="73" y="73"/>
                    <a:pt x="39" y="197"/>
                  </a:cubicBezTo>
                  <a:cubicBezTo>
                    <a:pt x="1" y="334"/>
                    <a:pt x="84" y="497"/>
                    <a:pt x="227" y="530"/>
                  </a:cubicBezTo>
                  <a:cubicBezTo>
                    <a:pt x="884" y="677"/>
                    <a:pt x="1484" y="999"/>
                    <a:pt x="2137" y="1161"/>
                  </a:cubicBezTo>
                  <a:cubicBezTo>
                    <a:pt x="2160" y="1166"/>
                    <a:pt x="2184" y="1169"/>
                    <a:pt x="2207" y="1169"/>
                  </a:cubicBezTo>
                  <a:cubicBezTo>
                    <a:pt x="2326" y="1169"/>
                    <a:pt x="2438" y="1093"/>
                    <a:pt x="2472" y="973"/>
                  </a:cubicBezTo>
                  <a:cubicBezTo>
                    <a:pt x="2510" y="834"/>
                    <a:pt x="2425" y="675"/>
                    <a:pt x="2282" y="641"/>
                  </a:cubicBezTo>
                  <a:cubicBezTo>
                    <a:pt x="1629" y="477"/>
                    <a:pt x="1029" y="155"/>
                    <a:pt x="372" y="8"/>
                  </a:cubicBezTo>
                  <a:cubicBezTo>
                    <a:pt x="350" y="3"/>
                    <a:pt x="327" y="0"/>
                    <a:pt x="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4"/>
            <p:cNvSpPr/>
            <p:nvPr/>
          </p:nvSpPr>
          <p:spPr>
            <a:xfrm>
              <a:off x="3172550" y="-1114425"/>
              <a:ext cx="64075" cy="32525"/>
            </a:xfrm>
            <a:custGeom>
              <a:avLst/>
              <a:gdLst/>
              <a:ahLst/>
              <a:cxnLst/>
              <a:rect l="l" t="t" r="r" b="b"/>
              <a:pathLst>
                <a:path w="2563" h="1301" extrusionOk="0">
                  <a:moveTo>
                    <a:pt x="303" y="0"/>
                  </a:moveTo>
                  <a:cubicBezTo>
                    <a:pt x="186" y="0"/>
                    <a:pt x="73" y="92"/>
                    <a:pt x="43" y="202"/>
                  </a:cubicBezTo>
                  <a:cubicBezTo>
                    <a:pt x="1" y="354"/>
                    <a:pt x="94" y="485"/>
                    <a:pt x="231" y="535"/>
                  </a:cubicBezTo>
                  <a:cubicBezTo>
                    <a:pt x="866" y="771"/>
                    <a:pt x="1508" y="978"/>
                    <a:pt x="2123" y="1267"/>
                  </a:cubicBezTo>
                  <a:cubicBezTo>
                    <a:pt x="2169" y="1289"/>
                    <a:pt x="2218" y="1301"/>
                    <a:pt x="2266" y="1301"/>
                  </a:cubicBezTo>
                  <a:cubicBezTo>
                    <a:pt x="2356" y="1301"/>
                    <a:pt x="2441" y="1259"/>
                    <a:pt x="2492" y="1170"/>
                  </a:cubicBezTo>
                  <a:cubicBezTo>
                    <a:pt x="2563" y="1051"/>
                    <a:pt x="2528" y="863"/>
                    <a:pt x="2395" y="801"/>
                  </a:cubicBezTo>
                  <a:cubicBezTo>
                    <a:pt x="1740" y="491"/>
                    <a:pt x="1053" y="267"/>
                    <a:pt x="376" y="13"/>
                  </a:cubicBezTo>
                  <a:cubicBezTo>
                    <a:pt x="352" y="4"/>
                    <a:pt x="327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4"/>
            <p:cNvSpPr/>
            <p:nvPr/>
          </p:nvSpPr>
          <p:spPr>
            <a:xfrm>
              <a:off x="3203600" y="-1192025"/>
              <a:ext cx="63450" cy="31525"/>
            </a:xfrm>
            <a:custGeom>
              <a:avLst/>
              <a:gdLst/>
              <a:ahLst/>
              <a:cxnLst/>
              <a:rect l="l" t="t" r="r" b="b"/>
              <a:pathLst>
                <a:path w="2538" h="1261" extrusionOk="0">
                  <a:moveTo>
                    <a:pt x="302" y="0"/>
                  </a:moveTo>
                  <a:cubicBezTo>
                    <a:pt x="186" y="0"/>
                    <a:pt x="73" y="93"/>
                    <a:pt x="43" y="203"/>
                  </a:cubicBezTo>
                  <a:cubicBezTo>
                    <a:pt x="0" y="354"/>
                    <a:pt x="93" y="485"/>
                    <a:pt x="232" y="535"/>
                  </a:cubicBezTo>
                  <a:cubicBezTo>
                    <a:pt x="875" y="771"/>
                    <a:pt x="1520" y="1007"/>
                    <a:pt x="2163" y="1247"/>
                  </a:cubicBezTo>
                  <a:cubicBezTo>
                    <a:pt x="2187" y="1256"/>
                    <a:pt x="2212" y="1260"/>
                    <a:pt x="2237" y="1260"/>
                  </a:cubicBezTo>
                  <a:cubicBezTo>
                    <a:pt x="2354" y="1260"/>
                    <a:pt x="2466" y="1167"/>
                    <a:pt x="2496" y="1059"/>
                  </a:cubicBezTo>
                  <a:cubicBezTo>
                    <a:pt x="2538" y="906"/>
                    <a:pt x="2445" y="777"/>
                    <a:pt x="2308" y="725"/>
                  </a:cubicBezTo>
                  <a:cubicBezTo>
                    <a:pt x="1665" y="485"/>
                    <a:pt x="1020" y="251"/>
                    <a:pt x="375" y="13"/>
                  </a:cubicBezTo>
                  <a:cubicBezTo>
                    <a:pt x="351" y="4"/>
                    <a:pt x="327" y="0"/>
                    <a:pt x="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4"/>
            <p:cNvSpPr/>
            <p:nvPr/>
          </p:nvSpPr>
          <p:spPr>
            <a:xfrm>
              <a:off x="3002300" y="-642500"/>
              <a:ext cx="47400" cy="25250"/>
            </a:xfrm>
            <a:custGeom>
              <a:avLst/>
              <a:gdLst/>
              <a:ahLst/>
              <a:cxnLst/>
              <a:rect l="l" t="t" r="r" b="b"/>
              <a:pathLst>
                <a:path w="1896" h="1010" extrusionOk="0">
                  <a:moveTo>
                    <a:pt x="305" y="1"/>
                  </a:moveTo>
                  <a:cubicBezTo>
                    <a:pt x="185" y="1"/>
                    <a:pt x="73" y="73"/>
                    <a:pt x="39" y="198"/>
                  </a:cubicBezTo>
                  <a:cubicBezTo>
                    <a:pt x="1" y="335"/>
                    <a:pt x="83" y="496"/>
                    <a:pt x="227" y="530"/>
                  </a:cubicBezTo>
                  <a:cubicBezTo>
                    <a:pt x="674" y="635"/>
                    <a:pt x="1093" y="831"/>
                    <a:pt x="1520" y="996"/>
                  </a:cubicBezTo>
                  <a:cubicBezTo>
                    <a:pt x="1545" y="1006"/>
                    <a:pt x="1570" y="1010"/>
                    <a:pt x="1595" y="1010"/>
                  </a:cubicBezTo>
                  <a:cubicBezTo>
                    <a:pt x="1710" y="1010"/>
                    <a:pt x="1823" y="916"/>
                    <a:pt x="1853" y="808"/>
                  </a:cubicBezTo>
                  <a:cubicBezTo>
                    <a:pt x="1895" y="655"/>
                    <a:pt x="1801" y="528"/>
                    <a:pt x="1664" y="476"/>
                  </a:cubicBezTo>
                  <a:cubicBezTo>
                    <a:pt x="1236" y="309"/>
                    <a:pt x="819" y="113"/>
                    <a:pt x="372" y="8"/>
                  </a:cubicBezTo>
                  <a:cubicBezTo>
                    <a:pt x="350" y="3"/>
                    <a:pt x="327" y="1"/>
                    <a:pt x="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4"/>
            <p:cNvSpPr/>
            <p:nvPr/>
          </p:nvSpPr>
          <p:spPr>
            <a:xfrm>
              <a:off x="3034750" y="-730575"/>
              <a:ext cx="46475" cy="23950"/>
            </a:xfrm>
            <a:custGeom>
              <a:avLst/>
              <a:gdLst/>
              <a:ahLst/>
              <a:cxnLst/>
              <a:rect l="l" t="t" r="r" b="b"/>
              <a:pathLst>
                <a:path w="1859" h="958" extrusionOk="0">
                  <a:moveTo>
                    <a:pt x="301" y="1"/>
                  </a:moveTo>
                  <a:cubicBezTo>
                    <a:pt x="183" y="1"/>
                    <a:pt x="71" y="88"/>
                    <a:pt x="41" y="202"/>
                  </a:cubicBezTo>
                  <a:cubicBezTo>
                    <a:pt x="1" y="349"/>
                    <a:pt x="89" y="488"/>
                    <a:pt x="229" y="534"/>
                  </a:cubicBezTo>
                  <a:lnTo>
                    <a:pt x="1486" y="945"/>
                  </a:lnTo>
                  <a:cubicBezTo>
                    <a:pt x="1511" y="953"/>
                    <a:pt x="1535" y="957"/>
                    <a:pt x="1560" y="957"/>
                  </a:cubicBezTo>
                  <a:cubicBezTo>
                    <a:pt x="1677" y="957"/>
                    <a:pt x="1787" y="871"/>
                    <a:pt x="1819" y="758"/>
                  </a:cubicBezTo>
                  <a:cubicBezTo>
                    <a:pt x="1859" y="609"/>
                    <a:pt x="1770" y="470"/>
                    <a:pt x="1629" y="426"/>
                  </a:cubicBezTo>
                  <a:lnTo>
                    <a:pt x="374" y="12"/>
                  </a:lnTo>
                  <a:cubicBezTo>
                    <a:pt x="350" y="4"/>
                    <a:pt x="325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4"/>
            <p:cNvSpPr/>
            <p:nvPr/>
          </p:nvSpPr>
          <p:spPr>
            <a:xfrm>
              <a:off x="3065600" y="-816875"/>
              <a:ext cx="44000" cy="22500"/>
            </a:xfrm>
            <a:custGeom>
              <a:avLst/>
              <a:gdLst/>
              <a:ahLst/>
              <a:cxnLst/>
              <a:rect l="l" t="t" r="r" b="b"/>
              <a:pathLst>
                <a:path w="1760" h="900" extrusionOk="0">
                  <a:moveTo>
                    <a:pt x="300" y="1"/>
                  </a:moveTo>
                  <a:cubicBezTo>
                    <a:pt x="183" y="1"/>
                    <a:pt x="70" y="86"/>
                    <a:pt x="39" y="199"/>
                  </a:cubicBezTo>
                  <a:cubicBezTo>
                    <a:pt x="0" y="347"/>
                    <a:pt x="87" y="490"/>
                    <a:pt x="228" y="532"/>
                  </a:cubicBezTo>
                  <a:lnTo>
                    <a:pt x="1387" y="889"/>
                  </a:lnTo>
                  <a:cubicBezTo>
                    <a:pt x="1411" y="896"/>
                    <a:pt x="1436" y="900"/>
                    <a:pt x="1460" y="900"/>
                  </a:cubicBezTo>
                  <a:cubicBezTo>
                    <a:pt x="1577" y="900"/>
                    <a:pt x="1688" y="816"/>
                    <a:pt x="1719" y="701"/>
                  </a:cubicBezTo>
                  <a:cubicBezTo>
                    <a:pt x="1760" y="556"/>
                    <a:pt x="1671" y="411"/>
                    <a:pt x="1530" y="369"/>
                  </a:cubicBezTo>
                  <a:lnTo>
                    <a:pt x="371" y="12"/>
                  </a:lnTo>
                  <a:cubicBezTo>
                    <a:pt x="347" y="4"/>
                    <a:pt x="323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4"/>
            <p:cNvSpPr/>
            <p:nvPr/>
          </p:nvSpPr>
          <p:spPr>
            <a:xfrm>
              <a:off x="3096825" y="-899600"/>
              <a:ext cx="43625" cy="24850"/>
            </a:xfrm>
            <a:custGeom>
              <a:avLst/>
              <a:gdLst/>
              <a:ahLst/>
              <a:cxnLst/>
              <a:rect l="l" t="t" r="r" b="b"/>
              <a:pathLst>
                <a:path w="1745" h="994" extrusionOk="0">
                  <a:moveTo>
                    <a:pt x="303" y="1"/>
                  </a:moveTo>
                  <a:cubicBezTo>
                    <a:pt x="186" y="1"/>
                    <a:pt x="73" y="93"/>
                    <a:pt x="43" y="203"/>
                  </a:cubicBezTo>
                  <a:cubicBezTo>
                    <a:pt x="1" y="354"/>
                    <a:pt x="93" y="485"/>
                    <a:pt x="231" y="536"/>
                  </a:cubicBezTo>
                  <a:cubicBezTo>
                    <a:pt x="593" y="669"/>
                    <a:pt x="956" y="802"/>
                    <a:pt x="1307" y="961"/>
                  </a:cubicBezTo>
                  <a:cubicBezTo>
                    <a:pt x="1354" y="982"/>
                    <a:pt x="1403" y="993"/>
                    <a:pt x="1451" y="993"/>
                  </a:cubicBezTo>
                  <a:cubicBezTo>
                    <a:pt x="1540" y="993"/>
                    <a:pt x="1624" y="954"/>
                    <a:pt x="1676" y="864"/>
                  </a:cubicBezTo>
                  <a:cubicBezTo>
                    <a:pt x="1744" y="747"/>
                    <a:pt x="1714" y="554"/>
                    <a:pt x="1579" y="493"/>
                  </a:cubicBezTo>
                  <a:cubicBezTo>
                    <a:pt x="1186" y="316"/>
                    <a:pt x="781" y="163"/>
                    <a:pt x="376" y="14"/>
                  </a:cubicBezTo>
                  <a:cubicBezTo>
                    <a:pt x="352" y="5"/>
                    <a:pt x="327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4"/>
            <p:cNvSpPr/>
            <p:nvPr/>
          </p:nvSpPr>
          <p:spPr>
            <a:xfrm>
              <a:off x="3127525" y="-988550"/>
              <a:ext cx="46825" cy="23225"/>
            </a:xfrm>
            <a:custGeom>
              <a:avLst/>
              <a:gdLst/>
              <a:ahLst/>
              <a:cxnLst/>
              <a:rect l="l" t="t" r="r" b="b"/>
              <a:pathLst>
                <a:path w="1873" h="929" extrusionOk="0">
                  <a:moveTo>
                    <a:pt x="302" y="0"/>
                  </a:moveTo>
                  <a:cubicBezTo>
                    <a:pt x="184" y="0"/>
                    <a:pt x="72" y="84"/>
                    <a:pt x="40" y="200"/>
                  </a:cubicBezTo>
                  <a:cubicBezTo>
                    <a:pt x="0" y="345"/>
                    <a:pt x="87" y="490"/>
                    <a:pt x="228" y="532"/>
                  </a:cubicBezTo>
                  <a:cubicBezTo>
                    <a:pt x="651" y="661"/>
                    <a:pt x="1076" y="790"/>
                    <a:pt x="1500" y="917"/>
                  </a:cubicBezTo>
                  <a:cubicBezTo>
                    <a:pt x="1524" y="925"/>
                    <a:pt x="1548" y="929"/>
                    <a:pt x="1573" y="929"/>
                  </a:cubicBezTo>
                  <a:cubicBezTo>
                    <a:pt x="1690" y="929"/>
                    <a:pt x="1800" y="845"/>
                    <a:pt x="1832" y="730"/>
                  </a:cubicBezTo>
                  <a:cubicBezTo>
                    <a:pt x="1872" y="585"/>
                    <a:pt x="1784" y="440"/>
                    <a:pt x="1643" y="397"/>
                  </a:cubicBezTo>
                  <a:cubicBezTo>
                    <a:pt x="1219" y="268"/>
                    <a:pt x="796" y="139"/>
                    <a:pt x="373" y="10"/>
                  </a:cubicBezTo>
                  <a:cubicBezTo>
                    <a:pt x="350" y="3"/>
                    <a:pt x="326" y="0"/>
                    <a:pt x="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4"/>
            <p:cNvSpPr/>
            <p:nvPr/>
          </p:nvSpPr>
          <p:spPr>
            <a:xfrm>
              <a:off x="3158250" y="-1074950"/>
              <a:ext cx="45925" cy="24350"/>
            </a:xfrm>
            <a:custGeom>
              <a:avLst/>
              <a:gdLst/>
              <a:ahLst/>
              <a:cxnLst/>
              <a:rect l="l" t="t" r="r" b="b"/>
              <a:pathLst>
                <a:path w="1837" h="974" extrusionOk="0">
                  <a:moveTo>
                    <a:pt x="302" y="1"/>
                  </a:moveTo>
                  <a:cubicBezTo>
                    <a:pt x="186" y="1"/>
                    <a:pt x="73" y="94"/>
                    <a:pt x="43" y="203"/>
                  </a:cubicBezTo>
                  <a:cubicBezTo>
                    <a:pt x="1" y="355"/>
                    <a:pt x="93" y="484"/>
                    <a:pt x="232" y="536"/>
                  </a:cubicBezTo>
                  <a:cubicBezTo>
                    <a:pt x="615" y="681"/>
                    <a:pt x="992" y="846"/>
                    <a:pt x="1387" y="961"/>
                  </a:cubicBezTo>
                  <a:cubicBezTo>
                    <a:pt x="1415" y="969"/>
                    <a:pt x="1442" y="973"/>
                    <a:pt x="1467" y="973"/>
                  </a:cubicBezTo>
                  <a:cubicBezTo>
                    <a:pt x="1742" y="973"/>
                    <a:pt x="1837" y="528"/>
                    <a:pt x="1530" y="439"/>
                  </a:cubicBezTo>
                  <a:cubicBezTo>
                    <a:pt x="1135" y="326"/>
                    <a:pt x="760" y="159"/>
                    <a:pt x="375" y="14"/>
                  </a:cubicBezTo>
                  <a:cubicBezTo>
                    <a:pt x="351" y="5"/>
                    <a:pt x="327" y="1"/>
                    <a:pt x="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4"/>
            <p:cNvSpPr/>
            <p:nvPr/>
          </p:nvSpPr>
          <p:spPr>
            <a:xfrm>
              <a:off x="3188025" y="-1151525"/>
              <a:ext cx="43975" cy="24300"/>
            </a:xfrm>
            <a:custGeom>
              <a:avLst/>
              <a:gdLst/>
              <a:ahLst/>
              <a:cxnLst/>
              <a:rect l="l" t="t" r="r" b="b"/>
              <a:pathLst>
                <a:path w="1759" h="972" extrusionOk="0">
                  <a:moveTo>
                    <a:pt x="300" y="1"/>
                  </a:moveTo>
                  <a:cubicBezTo>
                    <a:pt x="183" y="1"/>
                    <a:pt x="71" y="91"/>
                    <a:pt x="41" y="201"/>
                  </a:cubicBezTo>
                  <a:cubicBezTo>
                    <a:pt x="1" y="352"/>
                    <a:pt x="91" y="483"/>
                    <a:pt x="230" y="534"/>
                  </a:cubicBezTo>
                  <a:cubicBezTo>
                    <a:pt x="615" y="675"/>
                    <a:pt x="1000" y="818"/>
                    <a:pt x="1385" y="959"/>
                  </a:cubicBezTo>
                  <a:cubicBezTo>
                    <a:pt x="1409" y="968"/>
                    <a:pt x="1434" y="972"/>
                    <a:pt x="1458" y="972"/>
                  </a:cubicBezTo>
                  <a:cubicBezTo>
                    <a:pt x="1574" y="972"/>
                    <a:pt x="1688" y="881"/>
                    <a:pt x="1718" y="771"/>
                  </a:cubicBezTo>
                  <a:cubicBezTo>
                    <a:pt x="1758" y="620"/>
                    <a:pt x="1667" y="489"/>
                    <a:pt x="1528" y="439"/>
                  </a:cubicBezTo>
                  <a:cubicBezTo>
                    <a:pt x="1143" y="298"/>
                    <a:pt x="758" y="153"/>
                    <a:pt x="374" y="14"/>
                  </a:cubicBezTo>
                  <a:cubicBezTo>
                    <a:pt x="349" y="5"/>
                    <a:pt x="324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42" name="Google Shape;542;p14"/>
          <p:cNvGrpSpPr/>
          <p:nvPr/>
        </p:nvGrpSpPr>
        <p:grpSpPr>
          <a:xfrm flipH="1">
            <a:off x="8498689" y="4772612"/>
            <a:ext cx="271746" cy="265570"/>
            <a:chOff x="1062075" y="-2747125"/>
            <a:chExt cx="212700" cy="207850"/>
          </a:xfrm>
        </p:grpSpPr>
        <p:sp>
          <p:nvSpPr>
            <p:cNvPr id="543" name="Google Shape;543;p14"/>
            <p:cNvSpPr/>
            <p:nvPr/>
          </p:nvSpPr>
          <p:spPr>
            <a:xfrm>
              <a:off x="1085975" y="-2720675"/>
              <a:ext cx="169250" cy="161450"/>
            </a:xfrm>
            <a:custGeom>
              <a:avLst/>
              <a:gdLst/>
              <a:ahLst/>
              <a:cxnLst/>
              <a:rect l="l" t="t" r="r" b="b"/>
              <a:pathLst>
                <a:path w="6770" h="6458" extrusionOk="0">
                  <a:moveTo>
                    <a:pt x="507" y="0"/>
                  </a:moveTo>
                  <a:cubicBezTo>
                    <a:pt x="238" y="0"/>
                    <a:pt x="0" y="343"/>
                    <a:pt x="251" y="578"/>
                  </a:cubicBezTo>
                  <a:cubicBezTo>
                    <a:pt x="2245" y="2442"/>
                    <a:pt x="4151" y="4397"/>
                    <a:pt x="6052" y="6354"/>
                  </a:cubicBezTo>
                  <a:cubicBezTo>
                    <a:pt x="6122" y="6427"/>
                    <a:pt x="6202" y="6457"/>
                    <a:pt x="6279" y="6457"/>
                  </a:cubicBezTo>
                  <a:cubicBezTo>
                    <a:pt x="6538" y="6457"/>
                    <a:pt x="6769" y="6115"/>
                    <a:pt x="6533" y="5872"/>
                  </a:cubicBezTo>
                  <a:cubicBezTo>
                    <a:pt x="4633" y="3913"/>
                    <a:pt x="2728" y="1958"/>
                    <a:pt x="735" y="94"/>
                  </a:cubicBezTo>
                  <a:cubicBezTo>
                    <a:pt x="663" y="28"/>
                    <a:pt x="584" y="0"/>
                    <a:pt x="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4"/>
            <p:cNvSpPr/>
            <p:nvPr/>
          </p:nvSpPr>
          <p:spPr>
            <a:xfrm>
              <a:off x="1080175" y="-2719475"/>
              <a:ext cx="163950" cy="161550"/>
            </a:xfrm>
            <a:custGeom>
              <a:avLst/>
              <a:gdLst/>
              <a:ahLst/>
              <a:cxnLst/>
              <a:rect l="l" t="t" r="r" b="b"/>
              <a:pathLst>
                <a:path w="6558" h="6462" extrusionOk="0">
                  <a:moveTo>
                    <a:pt x="6068" y="0"/>
                  </a:moveTo>
                  <a:cubicBezTo>
                    <a:pt x="5991" y="0"/>
                    <a:pt x="5911" y="31"/>
                    <a:pt x="5840" y="105"/>
                  </a:cubicBezTo>
                  <a:cubicBezTo>
                    <a:pt x="3978" y="2035"/>
                    <a:pt x="2065" y="3916"/>
                    <a:pt x="231" y="5873"/>
                  </a:cubicBezTo>
                  <a:cubicBezTo>
                    <a:pt x="1" y="6119"/>
                    <a:pt x="232" y="6462"/>
                    <a:pt x="487" y="6462"/>
                  </a:cubicBezTo>
                  <a:cubicBezTo>
                    <a:pt x="564" y="6462"/>
                    <a:pt x="644" y="6431"/>
                    <a:pt x="713" y="6356"/>
                  </a:cubicBezTo>
                  <a:cubicBezTo>
                    <a:pt x="2547" y="4399"/>
                    <a:pt x="4462" y="2517"/>
                    <a:pt x="6322" y="586"/>
                  </a:cubicBezTo>
                  <a:cubicBezTo>
                    <a:pt x="6558" y="343"/>
                    <a:pt x="6327" y="0"/>
                    <a:pt x="60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4"/>
            <p:cNvSpPr/>
            <p:nvPr/>
          </p:nvSpPr>
          <p:spPr>
            <a:xfrm>
              <a:off x="1159100" y="-2747125"/>
              <a:ext cx="18625" cy="207850"/>
            </a:xfrm>
            <a:custGeom>
              <a:avLst/>
              <a:gdLst/>
              <a:ahLst/>
              <a:cxnLst/>
              <a:rect l="l" t="t" r="r" b="b"/>
              <a:pathLst>
                <a:path w="745" h="8314" extrusionOk="0">
                  <a:moveTo>
                    <a:pt x="403" y="0"/>
                  </a:moveTo>
                  <a:cubicBezTo>
                    <a:pt x="232" y="0"/>
                    <a:pt x="61" y="110"/>
                    <a:pt x="61" y="330"/>
                  </a:cubicBezTo>
                  <a:cubicBezTo>
                    <a:pt x="61" y="2881"/>
                    <a:pt x="1" y="5433"/>
                    <a:pt x="1" y="7984"/>
                  </a:cubicBezTo>
                  <a:cubicBezTo>
                    <a:pt x="1" y="8204"/>
                    <a:pt x="171" y="8314"/>
                    <a:pt x="341" y="8314"/>
                  </a:cubicBezTo>
                  <a:cubicBezTo>
                    <a:pt x="512" y="8314"/>
                    <a:pt x="682" y="8204"/>
                    <a:pt x="682" y="7984"/>
                  </a:cubicBezTo>
                  <a:cubicBezTo>
                    <a:pt x="682" y="5433"/>
                    <a:pt x="745" y="2881"/>
                    <a:pt x="745" y="330"/>
                  </a:cubicBezTo>
                  <a:cubicBezTo>
                    <a:pt x="745" y="110"/>
                    <a:pt x="574" y="0"/>
                    <a:pt x="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4"/>
            <p:cNvSpPr/>
            <p:nvPr/>
          </p:nvSpPr>
          <p:spPr>
            <a:xfrm>
              <a:off x="1062075" y="-2653675"/>
              <a:ext cx="212700" cy="19025"/>
            </a:xfrm>
            <a:custGeom>
              <a:avLst/>
              <a:gdLst/>
              <a:ahLst/>
              <a:cxnLst/>
              <a:rect l="l" t="t" r="r" b="b"/>
              <a:pathLst>
                <a:path w="8508" h="761" extrusionOk="0">
                  <a:moveTo>
                    <a:pt x="4057" y="0"/>
                  </a:moveTo>
                  <a:cubicBezTo>
                    <a:pt x="2851" y="0"/>
                    <a:pt x="1645" y="16"/>
                    <a:pt x="439" y="79"/>
                  </a:cubicBezTo>
                  <a:cubicBezTo>
                    <a:pt x="9" y="100"/>
                    <a:pt x="0" y="760"/>
                    <a:pt x="419" y="760"/>
                  </a:cubicBezTo>
                  <a:cubicBezTo>
                    <a:pt x="426" y="760"/>
                    <a:pt x="432" y="760"/>
                    <a:pt x="439" y="760"/>
                  </a:cubicBezTo>
                  <a:cubicBezTo>
                    <a:pt x="1635" y="699"/>
                    <a:pt x="2831" y="683"/>
                    <a:pt x="4028" y="683"/>
                  </a:cubicBezTo>
                  <a:cubicBezTo>
                    <a:pt x="5373" y="683"/>
                    <a:pt x="6719" y="703"/>
                    <a:pt x="8066" y="703"/>
                  </a:cubicBezTo>
                  <a:cubicBezTo>
                    <a:pt x="8507" y="703"/>
                    <a:pt x="8507" y="20"/>
                    <a:pt x="8066" y="20"/>
                  </a:cubicBezTo>
                  <a:cubicBezTo>
                    <a:pt x="6729" y="20"/>
                    <a:pt x="5393" y="0"/>
                    <a:pt x="40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47" name="Google Shape;547;p14"/>
          <p:cNvSpPr/>
          <p:nvPr/>
        </p:nvSpPr>
        <p:spPr>
          <a:xfrm>
            <a:off x="2307071" y="240134"/>
            <a:ext cx="189066" cy="181773"/>
          </a:xfrm>
          <a:custGeom>
            <a:avLst/>
            <a:gdLst/>
            <a:ahLst/>
            <a:cxnLst/>
            <a:rect l="l" t="t" r="r" b="b"/>
            <a:pathLst>
              <a:path w="5755" h="5533" extrusionOk="0">
                <a:moveTo>
                  <a:pt x="1284" y="1938"/>
                </a:moveTo>
                <a:lnTo>
                  <a:pt x="1284" y="1938"/>
                </a:lnTo>
                <a:cubicBezTo>
                  <a:pt x="1281" y="1945"/>
                  <a:pt x="1278" y="1953"/>
                  <a:pt x="1274" y="1962"/>
                </a:cubicBezTo>
                <a:cubicBezTo>
                  <a:pt x="1277" y="1954"/>
                  <a:pt x="1280" y="1946"/>
                  <a:pt x="1284" y="1938"/>
                </a:cubicBezTo>
                <a:close/>
                <a:moveTo>
                  <a:pt x="4099" y="4257"/>
                </a:moveTo>
                <a:cubicBezTo>
                  <a:pt x="4082" y="4269"/>
                  <a:pt x="4058" y="4287"/>
                  <a:pt x="4058" y="4287"/>
                </a:cubicBezTo>
                <a:cubicBezTo>
                  <a:pt x="4058" y="4287"/>
                  <a:pt x="4068" y="4279"/>
                  <a:pt x="4099" y="4257"/>
                </a:cubicBezTo>
                <a:close/>
                <a:moveTo>
                  <a:pt x="2703" y="4589"/>
                </a:moveTo>
                <a:lnTo>
                  <a:pt x="2703" y="4589"/>
                </a:lnTo>
                <a:cubicBezTo>
                  <a:pt x="2707" y="4589"/>
                  <a:pt x="2711" y="4590"/>
                  <a:pt x="2715" y="4590"/>
                </a:cubicBezTo>
                <a:cubicBezTo>
                  <a:pt x="2711" y="4590"/>
                  <a:pt x="2707" y="4589"/>
                  <a:pt x="2703" y="4589"/>
                </a:cubicBezTo>
                <a:close/>
                <a:moveTo>
                  <a:pt x="2834" y="932"/>
                </a:moveTo>
                <a:cubicBezTo>
                  <a:pt x="2916" y="932"/>
                  <a:pt x="2998" y="936"/>
                  <a:pt x="3079" y="942"/>
                </a:cubicBezTo>
                <a:lnTo>
                  <a:pt x="3079" y="942"/>
                </a:lnTo>
                <a:cubicBezTo>
                  <a:pt x="3083" y="942"/>
                  <a:pt x="3087" y="942"/>
                  <a:pt x="3092" y="942"/>
                </a:cubicBezTo>
                <a:cubicBezTo>
                  <a:pt x="3092" y="942"/>
                  <a:pt x="3092" y="942"/>
                  <a:pt x="3092" y="942"/>
                </a:cubicBezTo>
                <a:lnTo>
                  <a:pt x="3092" y="942"/>
                </a:lnTo>
                <a:cubicBezTo>
                  <a:pt x="3096" y="943"/>
                  <a:pt x="3100" y="943"/>
                  <a:pt x="3104" y="943"/>
                </a:cubicBezTo>
                <a:lnTo>
                  <a:pt x="3104" y="943"/>
                </a:lnTo>
                <a:cubicBezTo>
                  <a:pt x="3174" y="947"/>
                  <a:pt x="3243" y="953"/>
                  <a:pt x="3311" y="961"/>
                </a:cubicBezTo>
                <a:cubicBezTo>
                  <a:pt x="3288" y="958"/>
                  <a:pt x="3275" y="957"/>
                  <a:pt x="3271" y="957"/>
                </a:cubicBezTo>
                <a:cubicBezTo>
                  <a:pt x="3254" y="957"/>
                  <a:pt x="3400" y="978"/>
                  <a:pt x="3428" y="985"/>
                </a:cubicBezTo>
                <a:cubicBezTo>
                  <a:pt x="3554" y="1010"/>
                  <a:pt x="3677" y="1047"/>
                  <a:pt x="3796" y="1093"/>
                </a:cubicBezTo>
                <a:lnTo>
                  <a:pt x="3796" y="1093"/>
                </a:lnTo>
                <a:cubicBezTo>
                  <a:pt x="3790" y="1091"/>
                  <a:pt x="3787" y="1090"/>
                  <a:pt x="3787" y="1090"/>
                </a:cubicBezTo>
                <a:cubicBezTo>
                  <a:pt x="3782" y="1090"/>
                  <a:pt x="3892" y="1138"/>
                  <a:pt x="3916" y="1150"/>
                </a:cubicBezTo>
                <a:cubicBezTo>
                  <a:pt x="3968" y="1176"/>
                  <a:pt x="4021" y="1206"/>
                  <a:pt x="4071" y="1239"/>
                </a:cubicBezTo>
                <a:cubicBezTo>
                  <a:pt x="4106" y="1261"/>
                  <a:pt x="4140" y="1285"/>
                  <a:pt x="4174" y="1309"/>
                </a:cubicBezTo>
                <a:lnTo>
                  <a:pt x="4174" y="1309"/>
                </a:lnTo>
                <a:cubicBezTo>
                  <a:pt x="4172" y="1308"/>
                  <a:pt x="4171" y="1308"/>
                  <a:pt x="4171" y="1308"/>
                </a:cubicBezTo>
                <a:cubicBezTo>
                  <a:pt x="4167" y="1308"/>
                  <a:pt x="4268" y="1391"/>
                  <a:pt x="4291" y="1412"/>
                </a:cubicBezTo>
                <a:cubicBezTo>
                  <a:pt x="4331" y="1450"/>
                  <a:pt x="4369" y="1491"/>
                  <a:pt x="4406" y="1531"/>
                </a:cubicBezTo>
                <a:cubicBezTo>
                  <a:pt x="4421" y="1547"/>
                  <a:pt x="4435" y="1565"/>
                  <a:pt x="4450" y="1582"/>
                </a:cubicBezTo>
                <a:lnTo>
                  <a:pt x="4450" y="1582"/>
                </a:lnTo>
                <a:cubicBezTo>
                  <a:pt x="4451" y="1584"/>
                  <a:pt x="4453" y="1586"/>
                  <a:pt x="4454" y="1587"/>
                </a:cubicBezTo>
                <a:cubicBezTo>
                  <a:pt x="4523" y="1682"/>
                  <a:pt x="4583" y="1785"/>
                  <a:pt x="4635" y="1890"/>
                </a:cubicBezTo>
                <a:cubicBezTo>
                  <a:pt x="4647" y="1913"/>
                  <a:pt x="4659" y="1937"/>
                  <a:pt x="4669" y="1961"/>
                </a:cubicBezTo>
                <a:lnTo>
                  <a:pt x="4669" y="1961"/>
                </a:lnTo>
                <a:cubicBezTo>
                  <a:pt x="4688" y="2008"/>
                  <a:pt x="4705" y="2056"/>
                  <a:pt x="4720" y="2105"/>
                </a:cubicBezTo>
                <a:cubicBezTo>
                  <a:pt x="4753" y="2215"/>
                  <a:pt x="4779" y="2327"/>
                  <a:pt x="4797" y="2440"/>
                </a:cubicBezTo>
                <a:lnTo>
                  <a:pt x="4797" y="2440"/>
                </a:lnTo>
                <a:cubicBezTo>
                  <a:pt x="4799" y="2465"/>
                  <a:pt x="4801" y="2491"/>
                  <a:pt x="4805" y="2516"/>
                </a:cubicBezTo>
                <a:cubicBezTo>
                  <a:pt x="4809" y="2571"/>
                  <a:pt x="4811" y="2625"/>
                  <a:pt x="4811" y="2680"/>
                </a:cubicBezTo>
                <a:cubicBezTo>
                  <a:pt x="4812" y="2777"/>
                  <a:pt x="4807" y="2874"/>
                  <a:pt x="4798" y="2971"/>
                </a:cubicBezTo>
                <a:lnTo>
                  <a:pt x="4798" y="2971"/>
                </a:lnTo>
                <a:cubicBezTo>
                  <a:pt x="4798" y="2971"/>
                  <a:pt x="4798" y="2971"/>
                  <a:pt x="4798" y="2971"/>
                </a:cubicBezTo>
                <a:lnTo>
                  <a:pt x="4798" y="2971"/>
                </a:lnTo>
                <a:cubicBezTo>
                  <a:pt x="4796" y="2971"/>
                  <a:pt x="4780" y="3074"/>
                  <a:pt x="4775" y="3101"/>
                </a:cubicBezTo>
                <a:cubicBezTo>
                  <a:pt x="4764" y="3155"/>
                  <a:pt x="4750" y="3210"/>
                  <a:pt x="4736" y="3262"/>
                </a:cubicBezTo>
                <a:cubicBezTo>
                  <a:pt x="4722" y="3315"/>
                  <a:pt x="4706" y="3367"/>
                  <a:pt x="4688" y="3419"/>
                </a:cubicBezTo>
                <a:cubicBezTo>
                  <a:pt x="4680" y="3446"/>
                  <a:pt x="4670" y="3472"/>
                  <a:pt x="4660" y="3498"/>
                </a:cubicBezTo>
                <a:cubicBezTo>
                  <a:pt x="4655" y="3510"/>
                  <a:pt x="4652" y="3518"/>
                  <a:pt x="4650" y="3525"/>
                </a:cubicBezTo>
                <a:lnTo>
                  <a:pt x="4650" y="3525"/>
                </a:lnTo>
                <a:cubicBezTo>
                  <a:pt x="4607" y="3621"/>
                  <a:pt x="4556" y="3714"/>
                  <a:pt x="4502" y="3804"/>
                </a:cubicBezTo>
                <a:cubicBezTo>
                  <a:pt x="4473" y="3849"/>
                  <a:pt x="4444" y="3894"/>
                  <a:pt x="4413" y="3937"/>
                </a:cubicBezTo>
                <a:lnTo>
                  <a:pt x="4413" y="3937"/>
                </a:lnTo>
                <a:cubicBezTo>
                  <a:pt x="4414" y="3936"/>
                  <a:pt x="4415" y="3935"/>
                  <a:pt x="4416" y="3933"/>
                </a:cubicBezTo>
                <a:lnTo>
                  <a:pt x="4416" y="3933"/>
                </a:lnTo>
                <a:cubicBezTo>
                  <a:pt x="4414" y="3936"/>
                  <a:pt x="4412" y="3939"/>
                  <a:pt x="4409" y="3942"/>
                </a:cubicBezTo>
                <a:lnTo>
                  <a:pt x="4409" y="3942"/>
                </a:lnTo>
                <a:cubicBezTo>
                  <a:pt x="4409" y="3942"/>
                  <a:pt x="4410" y="3942"/>
                  <a:pt x="4410" y="3941"/>
                </a:cubicBezTo>
                <a:cubicBezTo>
                  <a:pt x="4411" y="3940"/>
                  <a:pt x="4412" y="3939"/>
                  <a:pt x="4413" y="3937"/>
                </a:cubicBezTo>
                <a:lnTo>
                  <a:pt x="4413" y="3937"/>
                </a:lnTo>
                <a:cubicBezTo>
                  <a:pt x="4406" y="3946"/>
                  <a:pt x="4401" y="3953"/>
                  <a:pt x="4396" y="3959"/>
                </a:cubicBezTo>
                <a:lnTo>
                  <a:pt x="4396" y="3959"/>
                </a:lnTo>
                <a:cubicBezTo>
                  <a:pt x="4401" y="3953"/>
                  <a:pt x="4405" y="3948"/>
                  <a:pt x="4409" y="3942"/>
                </a:cubicBezTo>
                <a:lnTo>
                  <a:pt x="4409" y="3942"/>
                </a:lnTo>
                <a:cubicBezTo>
                  <a:pt x="4399" y="3956"/>
                  <a:pt x="4373" y="3990"/>
                  <a:pt x="4372" y="3990"/>
                </a:cubicBezTo>
                <a:cubicBezTo>
                  <a:pt x="4372" y="3990"/>
                  <a:pt x="4378" y="3981"/>
                  <a:pt x="4396" y="3959"/>
                </a:cubicBezTo>
                <a:lnTo>
                  <a:pt x="4396" y="3959"/>
                </a:lnTo>
                <a:cubicBezTo>
                  <a:pt x="4380" y="3979"/>
                  <a:pt x="4362" y="3998"/>
                  <a:pt x="4345" y="4018"/>
                </a:cubicBezTo>
                <a:cubicBezTo>
                  <a:pt x="4273" y="4101"/>
                  <a:pt x="4192" y="4177"/>
                  <a:pt x="4107" y="4250"/>
                </a:cubicBezTo>
                <a:cubicBezTo>
                  <a:pt x="4106" y="4251"/>
                  <a:pt x="4104" y="4252"/>
                  <a:pt x="4103" y="4254"/>
                </a:cubicBezTo>
                <a:lnTo>
                  <a:pt x="4103" y="4254"/>
                </a:lnTo>
                <a:cubicBezTo>
                  <a:pt x="4084" y="4267"/>
                  <a:pt x="4065" y="4281"/>
                  <a:pt x="4045" y="4294"/>
                </a:cubicBezTo>
                <a:cubicBezTo>
                  <a:pt x="3991" y="4332"/>
                  <a:pt x="3934" y="4365"/>
                  <a:pt x="3876" y="4397"/>
                </a:cubicBezTo>
                <a:cubicBezTo>
                  <a:pt x="3827" y="4424"/>
                  <a:pt x="3777" y="4449"/>
                  <a:pt x="3726" y="4473"/>
                </a:cubicBezTo>
                <a:lnTo>
                  <a:pt x="3726" y="4473"/>
                </a:lnTo>
                <a:cubicBezTo>
                  <a:pt x="3726" y="4473"/>
                  <a:pt x="3725" y="4473"/>
                  <a:pt x="3725" y="4473"/>
                </a:cubicBezTo>
                <a:cubicBezTo>
                  <a:pt x="3696" y="4484"/>
                  <a:pt x="3668" y="4494"/>
                  <a:pt x="3640" y="4504"/>
                </a:cubicBezTo>
                <a:cubicBezTo>
                  <a:pt x="3513" y="4546"/>
                  <a:pt x="3382" y="4576"/>
                  <a:pt x="3249" y="4596"/>
                </a:cubicBezTo>
                <a:cubicBezTo>
                  <a:pt x="3293" y="4590"/>
                  <a:pt x="3304" y="4587"/>
                  <a:pt x="3297" y="4587"/>
                </a:cubicBezTo>
                <a:cubicBezTo>
                  <a:pt x="3281" y="4587"/>
                  <a:pt x="3171" y="4600"/>
                  <a:pt x="3146" y="4602"/>
                </a:cubicBezTo>
                <a:cubicBezTo>
                  <a:pt x="3106" y="4605"/>
                  <a:pt x="3066" y="4606"/>
                  <a:pt x="3026" y="4606"/>
                </a:cubicBezTo>
                <a:cubicBezTo>
                  <a:pt x="2997" y="4606"/>
                  <a:pt x="2969" y="4605"/>
                  <a:pt x="2941" y="4604"/>
                </a:cubicBezTo>
                <a:cubicBezTo>
                  <a:pt x="2870" y="4602"/>
                  <a:pt x="2799" y="4598"/>
                  <a:pt x="2729" y="4592"/>
                </a:cubicBezTo>
                <a:cubicBezTo>
                  <a:pt x="2713" y="4591"/>
                  <a:pt x="2654" y="4582"/>
                  <a:pt x="2656" y="4582"/>
                </a:cubicBezTo>
                <a:cubicBezTo>
                  <a:pt x="2657" y="4582"/>
                  <a:pt x="2670" y="4584"/>
                  <a:pt x="2703" y="4589"/>
                </a:cubicBezTo>
                <a:lnTo>
                  <a:pt x="2703" y="4589"/>
                </a:lnTo>
                <a:cubicBezTo>
                  <a:pt x="2663" y="4583"/>
                  <a:pt x="2622" y="4576"/>
                  <a:pt x="2584" y="4568"/>
                </a:cubicBezTo>
                <a:cubicBezTo>
                  <a:pt x="2457" y="4542"/>
                  <a:pt x="2334" y="4506"/>
                  <a:pt x="2213" y="4461"/>
                </a:cubicBezTo>
                <a:cubicBezTo>
                  <a:pt x="2210" y="4460"/>
                  <a:pt x="2208" y="4460"/>
                  <a:pt x="2206" y="4459"/>
                </a:cubicBezTo>
                <a:lnTo>
                  <a:pt x="2206" y="4459"/>
                </a:lnTo>
                <a:cubicBezTo>
                  <a:pt x="2181" y="4446"/>
                  <a:pt x="2155" y="4434"/>
                  <a:pt x="2130" y="4421"/>
                </a:cubicBezTo>
                <a:cubicBezTo>
                  <a:pt x="2068" y="4391"/>
                  <a:pt x="2007" y="4357"/>
                  <a:pt x="1949" y="4320"/>
                </a:cubicBezTo>
                <a:cubicBezTo>
                  <a:pt x="1903" y="4293"/>
                  <a:pt x="1861" y="4262"/>
                  <a:pt x="1819" y="4232"/>
                </a:cubicBezTo>
                <a:lnTo>
                  <a:pt x="1819" y="4232"/>
                </a:lnTo>
                <a:cubicBezTo>
                  <a:pt x="1840" y="4247"/>
                  <a:pt x="1849" y="4253"/>
                  <a:pt x="1850" y="4253"/>
                </a:cubicBezTo>
                <a:cubicBezTo>
                  <a:pt x="1853" y="4253"/>
                  <a:pt x="1765" y="4183"/>
                  <a:pt x="1745" y="4165"/>
                </a:cubicBezTo>
                <a:cubicBezTo>
                  <a:pt x="1703" y="4129"/>
                  <a:pt x="1665" y="4089"/>
                  <a:pt x="1624" y="4046"/>
                </a:cubicBezTo>
                <a:cubicBezTo>
                  <a:pt x="1605" y="4025"/>
                  <a:pt x="1526" y="3928"/>
                  <a:pt x="1523" y="3927"/>
                </a:cubicBezTo>
                <a:lnTo>
                  <a:pt x="1523" y="3927"/>
                </a:lnTo>
                <a:cubicBezTo>
                  <a:pt x="1469" y="3851"/>
                  <a:pt x="1419" y="3771"/>
                  <a:pt x="1375" y="3687"/>
                </a:cubicBezTo>
                <a:cubicBezTo>
                  <a:pt x="1346" y="3639"/>
                  <a:pt x="1322" y="3589"/>
                  <a:pt x="1300" y="3538"/>
                </a:cubicBezTo>
                <a:cubicBezTo>
                  <a:pt x="1295" y="3527"/>
                  <a:pt x="1291" y="3520"/>
                  <a:pt x="1289" y="3516"/>
                </a:cubicBezTo>
                <a:lnTo>
                  <a:pt x="1289" y="3516"/>
                </a:lnTo>
                <a:cubicBezTo>
                  <a:pt x="1280" y="3493"/>
                  <a:pt x="1272" y="3469"/>
                  <a:pt x="1264" y="3444"/>
                </a:cubicBezTo>
                <a:cubicBezTo>
                  <a:pt x="1227" y="3339"/>
                  <a:pt x="1197" y="3232"/>
                  <a:pt x="1175" y="3123"/>
                </a:cubicBezTo>
                <a:cubicBezTo>
                  <a:pt x="1170" y="3097"/>
                  <a:pt x="1155" y="3000"/>
                  <a:pt x="1152" y="2992"/>
                </a:cubicBezTo>
                <a:lnTo>
                  <a:pt x="1152" y="2992"/>
                </a:lnTo>
                <a:cubicBezTo>
                  <a:pt x="1148" y="2948"/>
                  <a:pt x="1145" y="2904"/>
                  <a:pt x="1143" y="2859"/>
                </a:cubicBezTo>
                <a:cubicBezTo>
                  <a:pt x="1135" y="2748"/>
                  <a:pt x="1137" y="2637"/>
                  <a:pt x="1145" y="2527"/>
                </a:cubicBezTo>
                <a:cubicBezTo>
                  <a:pt x="1146" y="2503"/>
                  <a:pt x="1157" y="2420"/>
                  <a:pt x="1159" y="2399"/>
                </a:cubicBezTo>
                <a:lnTo>
                  <a:pt x="1159" y="2399"/>
                </a:lnTo>
                <a:cubicBezTo>
                  <a:pt x="1166" y="2355"/>
                  <a:pt x="1175" y="2312"/>
                  <a:pt x="1185" y="2269"/>
                </a:cubicBezTo>
                <a:cubicBezTo>
                  <a:pt x="1209" y="2160"/>
                  <a:pt x="1242" y="2055"/>
                  <a:pt x="1280" y="1952"/>
                </a:cubicBezTo>
                <a:cubicBezTo>
                  <a:pt x="1283" y="1944"/>
                  <a:pt x="1287" y="1932"/>
                  <a:pt x="1292" y="1920"/>
                </a:cubicBezTo>
                <a:lnTo>
                  <a:pt x="1292" y="1920"/>
                </a:lnTo>
                <a:cubicBezTo>
                  <a:pt x="1297" y="1909"/>
                  <a:pt x="1303" y="1898"/>
                  <a:pt x="1308" y="1888"/>
                </a:cubicBezTo>
                <a:cubicBezTo>
                  <a:pt x="1334" y="1829"/>
                  <a:pt x="1364" y="1773"/>
                  <a:pt x="1397" y="1718"/>
                </a:cubicBezTo>
                <a:cubicBezTo>
                  <a:pt x="1427" y="1665"/>
                  <a:pt x="1461" y="1613"/>
                  <a:pt x="1497" y="1563"/>
                </a:cubicBezTo>
                <a:lnTo>
                  <a:pt x="1497" y="1563"/>
                </a:lnTo>
                <a:cubicBezTo>
                  <a:pt x="1507" y="1550"/>
                  <a:pt x="1549" y="1497"/>
                  <a:pt x="1562" y="1483"/>
                </a:cubicBezTo>
                <a:cubicBezTo>
                  <a:pt x="1590" y="1448"/>
                  <a:pt x="1622" y="1414"/>
                  <a:pt x="1655" y="1382"/>
                </a:cubicBezTo>
                <a:cubicBezTo>
                  <a:pt x="1687" y="1350"/>
                  <a:pt x="1721" y="1319"/>
                  <a:pt x="1755" y="1289"/>
                </a:cubicBezTo>
                <a:cubicBezTo>
                  <a:pt x="1762" y="1283"/>
                  <a:pt x="1769" y="1277"/>
                  <a:pt x="1776" y="1271"/>
                </a:cubicBezTo>
                <a:lnTo>
                  <a:pt x="1776" y="1271"/>
                </a:lnTo>
                <a:cubicBezTo>
                  <a:pt x="1780" y="1269"/>
                  <a:pt x="1786" y="1265"/>
                  <a:pt x="1794" y="1259"/>
                </a:cubicBezTo>
                <a:cubicBezTo>
                  <a:pt x="1870" y="1202"/>
                  <a:pt x="1951" y="1154"/>
                  <a:pt x="2034" y="1110"/>
                </a:cubicBezTo>
                <a:cubicBezTo>
                  <a:pt x="2052" y="1100"/>
                  <a:pt x="2071" y="1091"/>
                  <a:pt x="2089" y="1082"/>
                </a:cubicBezTo>
                <a:lnTo>
                  <a:pt x="2089" y="1082"/>
                </a:lnTo>
                <a:cubicBezTo>
                  <a:pt x="2086" y="1084"/>
                  <a:pt x="2085" y="1084"/>
                  <a:pt x="2086" y="1084"/>
                </a:cubicBezTo>
                <a:cubicBezTo>
                  <a:pt x="2089" y="1084"/>
                  <a:pt x="2172" y="1050"/>
                  <a:pt x="2193" y="1041"/>
                </a:cubicBezTo>
                <a:cubicBezTo>
                  <a:pt x="2292" y="1007"/>
                  <a:pt x="2392" y="981"/>
                  <a:pt x="2493" y="961"/>
                </a:cubicBezTo>
                <a:cubicBezTo>
                  <a:pt x="2513" y="957"/>
                  <a:pt x="2535" y="953"/>
                  <a:pt x="2556" y="951"/>
                </a:cubicBezTo>
                <a:cubicBezTo>
                  <a:pt x="2562" y="949"/>
                  <a:pt x="2567" y="948"/>
                  <a:pt x="2571" y="948"/>
                </a:cubicBezTo>
                <a:lnTo>
                  <a:pt x="2571" y="948"/>
                </a:lnTo>
                <a:cubicBezTo>
                  <a:pt x="2623" y="942"/>
                  <a:pt x="2677" y="938"/>
                  <a:pt x="2731" y="934"/>
                </a:cubicBezTo>
                <a:cubicBezTo>
                  <a:pt x="2765" y="933"/>
                  <a:pt x="2799" y="932"/>
                  <a:pt x="2834" y="932"/>
                </a:cubicBezTo>
                <a:close/>
                <a:moveTo>
                  <a:pt x="2853" y="0"/>
                </a:moveTo>
                <a:cubicBezTo>
                  <a:pt x="2340" y="0"/>
                  <a:pt x="1825" y="126"/>
                  <a:pt x="1391" y="406"/>
                </a:cubicBezTo>
                <a:cubicBezTo>
                  <a:pt x="919" y="711"/>
                  <a:pt x="595" y="1160"/>
                  <a:pt x="389" y="1678"/>
                </a:cubicBezTo>
                <a:cubicBezTo>
                  <a:pt x="0" y="2666"/>
                  <a:pt x="232" y="3845"/>
                  <a:pt x="909" y="4643"/>
                </a:cubicBezTo>
                <a:cubicBezTo>
                  <a:pt x="1420" y="5245"/>
                  <a:pt x="2192" y="5533"/>
                  <a:pt x="2966" y="5533"/>
                </a:cubicBezTo>
                <a:cubicBezTo>
                  <a:pt x="3388" y="5533"/>
                  <a:pt x="3811" y="5447"/>
                  <a:pt x="4192" y="5280"/>
                </a:cubicBezTo>
                <a:cubicBezTo>
                  <a:pt x="5172" y="4850"/>
                  <a:pt x="5728" y="3770"/>
                  <a:pt x="5744" y="2734"/>
                </a:cubicBezTo>
                <a:cubicBezTo>
                  <a:pt x="5754" y="2059"/>
                  <a:pt x="5520" y="1406"/>
                  <a:pt x="5083" y="892"/>
                </a:cubicBezTo>
                <a:cubicBezTo>
                  <a:pt x="4591" y="312"/>
                  <a:pt x="3833" y="52"/>
                  <a:pt x="3092" y="9"/>
                </a:cubicBezTo>
                <a:cubicBezTo>
                  <a:pt x="3012" y="3"/>
                  <a:pt x="2932" y="0"/>
                  <a:pt x="285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548" name="Google Shape;548;p14"/>
          <p:cNvGrpSpPr/>
          <p:nvPr/>
        </p:nvGrpSpPr>
        <p:grpSpPr>
          <a:xfrm>
            <a:off x="-482482" y="-592332"/>
            <a:ext cx="1740177" cy="1705396"/>
            <a:chOff x="4441025" y="-2351475"/>
            <a:chExt cx="762600" cy="747325"/>
          </a:xfrm>
        </p:grpSpPr>
        <p:sp>
          <p:nvSpPr>
            <p:cNvPr id="549" name="Google Shape;549;p14"/>
            <p:cNvSpPr/>
            <p:nvPr/>
          </p:nvSpPr>
          <p:spPr>
            <a:xfrm>
              <a:off x="4441025" y="-2351475"/>
              <a:ext cx="762600" cy="747325"/>
            </a:xfrm>
            <a:custGeom>
              <a:avLst/>
              <a:gdLst/>
              <a:ahLst/>
              <a:cxnLst/>
              <a:rect l="l" t="t" r="r" b="b"/>
              <a:pathLst>
                <a:path w="30504" h="29893" extrusionOk="0">
                  <a:moveTo>
                    <a:pt x="21172" y="5535"/>
                  </a:moveTo>
                  <a:cubicBezTo>
                    <a:pt x="5944" y="0"/>
                    <a:pt x="0" y="22180"/>
                    <a:pt x="12901" y="26858"/>
                  </a:cubicBezTo>
                  <a:cubicBezTo>
                    <a:pt x="21271" y="29893"/>
                    <a:pt x="26898" y="26449"/>
                    <a:pt x="28831" y="19340"/>
                  </a:cubicBezTo>
                  <a:cubicBezTo>
                    <a:pt x="30503" y="12359"/>
                    <a:pt x="26864" y="7596"/>
                    <a:pt x="21172" y="55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4"/>
            <p:cNvSpPr/>
            <p:nvPr/>
          </p:nvSpPr>
          <p:spPr>
            <a:xfrm>
              <a:off x="4596500" y="-2035525"/>
              <a:ext cx="561475" cy="207475"/>
            </a:xfrm>
            <a:custGeom>
              <a:avLst/>
              <a:gdLst/>
              <a:ahLst/>
              <a:cxnLst/>
              <a:rect l="l" t="t" r="r" b="b"/>
              <a:pathLst>
                <a:path w="22459" h="8299" extrusionOk="0">
                  <a:moveTo>
                    <a:pt x="332" y="1"/>
                  </a:moveTo>
                  <a:cubicBezTo>
                    <a:pt x="260" y="1"/>
                    <a:pt x="188" y="28"/>
                    <a:pt x="128" y="88"/>
                  </a:cubicBezTo>
                  <a:cubicBezTo>
                    <a:pt x="19" y="197"/>
                    <a:pt x="1" y="410"/>
                    <a:pt x="128" y="517"/>
                  </a:cubicBezTo>
                  <a:cubicBezTo>
                    <a:pt x="2030" y="2117"/>
                    <a:pt x="4183" y="3387"/>
                    <a:pt x="6442" y="4417"/>
                  </a:cubicBezTo>
                  <a:cubicBezTo>
                    <a:pt x="8701" y="5449"/>
                    <a:pt x="11057" y="6251"/>
                    <a:pt x="13437" y="6950"/>
                  </a:cubicBezTo>
                  <a:cubicBezTo>
                    <a:pt x="14725" y="7329"/>
                    <a:pt x="16023" y="7670"/>
                    <a:pt x="17345" y="7905"/>
                  </a:cubicBezTo>
                  <a:cubicBezTo>
                    <a:pt x="18674" y="8141"/>
                    <a:pt x="20020" y="8274"/>
                    <a:pt x="21370" y="8296"/>
                  </a:cubicBezTo>
                  <a:cubicBezTo>
                    <a:pt x="21481" y="8298"/>
                    <a:pt x="21592" y="8299"/>
                    <a:pt x="21702" y="8299"/>
                  </a:cubicBezTo>
                  <a:cubicBezTo>
                    <a:pt x="21854" y="8299"/>
                    <a:pt x="22005" y="8298"/>
                    <a:pt x="22156" y="8296"/>
                  </a:cubicBezTo>
                  <a:cubicBezTo>
                    <a:pt x="22321" y="8292"/>
                    <a:pt x="22458" y="8159"/>
                    <a:pt x="22458" y="7992"/>
                  </a:cubicBezTo>
                  <a:cubicBezTo>
                    <a:pt x="22458" y="7830"/>
                    <a:pt x="22323" y="7690"/>
                    <a:pt x="22160" y="7690"/>
                  </a:cubicBezTo>
                  <a:cubicBezTo>
                    <a:pt x="22159" y="7690"/>
                    <a:pt x="22157" y="7690"/>
                    <a:pt x="22156" y="7690"/>
                  </a:cubicBezTo>
                  <a:cubicBezTo>
                    <a:pt x="22027" y="7692"/>
                    <a:pt x="21897" y="7693"/>
                    <a:pt x="21767" y="7693"/>
                  </a:cubicBezTo>
                  <a:cubicBezTo>
                    <a:pt x="20565" y="7693"/>
                    <a:pt x="19360" y="7608"/>
                    <a:pt x="18176" y="7430"/>
                  </a:cubicBezTo>
                  <a:cubicBezTo>
                    <a:pt x="16829" y="7228"/>
                    <a:pt x="15501" y="6914"/>
                    <a:pt x="14193" y="6539"/>
                  </a:cubicBezTo>
                  <a:cubicBezTo>
                    <a:pt x="11839" y="5866"/>
                    <a:pt x="9487" y="5098"/>
                    <a:pt x="7256" y="4121"/>
                  </a:cubicBezTo>
                  <a:cubicBezTo>
                    <a:pt x="5011" y="3139"/>
                    <a:pt x="2830" y="1926"/>
                    <a:pt x="928" y="394"/>
                  </a:cubicBezTo>
                  <a:cubicBezTo>
                    <a:pt x="803" y="293"/>
                    <a:pt x="678" y="190"/>
                    <a:pt x="555" y="88"/>
                  </a:cubicBezTo>
                  <a:cubicBezTo>
                    <a:pt x="490" y="32"/>
                    <a:pt x="411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4"/>
            <p:cNvSpPr/>
            <p:nvPr/>
          </p:nvSpPr>
          <p:spPr>
            <a:xfrm>
              <a:off x="4743625" y="-2221450"/>
              <a:ext cx="220325" cy="543975"/>
            </a:xfrm>
            <a:custGeom>
              <a:avLst/>
              <a:gdLst/>
              <a:ahLst/>
              <a:cxnLst/>
              <a:rect l="l" t="t" r="r" b="b"/>
              <a:pathLst>
                <a:path w="8813" h="21759" extrusionOk="0">
                  <a:moveTo>
                    <a:pt x="8480" y="0"/>
                  </a:moveTo>
                  <a:cubicBezTo>
                    <a:pt x="8402" y="0"/>
                    <a:pt x="8323" y="31"/>
                    <a:pt x="8260" y="88"/>
                  </a:cubicBezTo>
                  <a:cubicBezTo>
                    <a:pt x="7333" y="916"/>
                    <a:pt x="6535" y="1884"/>
                    <a:pt x="5853" y="2924"/>
                  </a:cubicBezTo>
                  <a:cubicBezTo>
                    <a:pt x="5158" y="3986"/>
                    <a:pt x="4628" y="5134"/>
                    <a:pt x="4098" y="6283"/>
                  </a:cubicBezTo>
                  <a:cubicBezTo>
                    <a:pt x="2949" y="8778"/>
                    <a:pt x="1958" y="11354"/>
                    <a:pt x="1297" y="14022"/>
                  </a:cubicBezTo>
                  <a:cubicBezTo>
                    <a:pt x="696" y="16443"/>
                    <a:pt x="368" y="18910"/>
                    <a:pt x="25" y="21377"/>
                  </a:cubicBezTo>
                  <a:cubicBezTo>
                    <a:pt x="1" y="21540"/>
                    <a:pt x="61" y="21701"/>
                    <a:pt x="237" y="21749"/>
                  </a:cubicBezTo>
                  <a:cubicBezTo>
                    <a:pt x="259" y="21756"/>
                    <a:pt x="283" y="21758"/>
                    <a:pt x="308" y="21758"/>
                  </a:cubicBezTo>
                  <a:cubicBezTo>
                    <a:pt x="440" y="21758"/>
                    <a:pt x="589" y="21675"/>
                    <a:pt x="607" y="21538"/>
                  </a:cubicBezTo>
                  <a:cubicBezTo>
                    <a:pt x="797" y="20182"/>
                    <a:pt x="974" y="18823"/>
                    <a:pt x="1200" y="17473"/>
                  </a:cubicBezTo>
                  <a:cubicBezTo>
                    <a:pt x="1424" y="16139"/>
                    <a:pt x="1704" y="14814"/>
                    <a:pt x="2054" y="13508"/>
                  </a:cubicBezTo>
                  <a:cubicBezTo>
                    <a:pt x="2762" y="10878"/>
                    <a:pt x="3786" y="8343"/>
                    <a:pt x="4951" y="5884"/>
                  </a:cubicBezTo>
                  <a:cubicBezTo>
                    <a:pt x="5186" y="5388"/>
                    <a:pt x="5414" y="4891"/>
                    <a:pt x="5676" y="4405"/>
                  </a:cubicBezTo>
                  <a:cubicBezTo>
                    <a:pt x="5940" y="3917"/>
                    <a:pt x="6228" y="3441"/>
                    <a:pt x="6541" y="2982"/>
                  </a:cubicBezTo>
                  <a:cubicBezTo>
                    <a:pt x="7153" y="2079"/>
                    <a:pt x="7869" y="1249"/>
                    <a:pt x="8689" y="515"/>
                  </a:cubicBezTo>
                  <a:cubicBezTo>
                    <a:pt x="8812" y="406"/>
                    <a:pt x="8800" y="199"/>
                    <a:pt x="8689" y="88"/>
                  </a:cubicBezTo>
                  <a:cubicBezTo>
                    <a:pt x="8629" y="28"/>
                    <a:pt x="8555" y="0"/>
                    <a:pt x="8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4"/>
            <p:cNvSpPr/>
            <p:nvPr/>
          </p:nvSpPr>
          <p:spPr>
            <a:xfrm>
              <a:off x="4765800" y="-2238300"/>
              <a:ext cx="341525" cy="264600"/>
            </a:xfrm>
            <a:custGeom>
              <a:avLst/>
              <a:gdLst/>
              <a:ahLst/>
              <a:cxnLst/>
              <a:rect l="l" t="t" r="r" b="b"/>
              <a:pathLst>
                <a:path w="13661" h="10584" extrusionOk="0">
                  <a:moveTo>
                    <a:pt x="696" y="6669"/>
                  </a:moveTo>
                  <a:lnTo>
                    <a:pt x="696" y="6669"/>
                  </a:lnTo>
                  <a:cubicBezTo>
                    <a:pt x="697" y="6676"/>
                    <a:pt x="697" y="6679"/>
                    <a:pt x="697" y="6679"/>
                  </a:cubicBezTo>
                  <a:lnTo>
                    <a:pt x="697" y="6679"/>
                  </a:lnTo>
                  <a:cubicBezTo>
                    <a:pt x="697" y="6679"/>
                    <a:pt x="697" y="6675"/>
                    <a:pt x="696" y="6669"/>
                  </a:cubicBezTo>
                  <a:close/>
                  <a:moveTo>
                    <a:pt x="1680" y="1"/>
                  </a:moveTo>
                  <a:cubicBezTo>
                    <a:pt x="1548" y="1"/>
                    <a:pt x="1429" y="91"/>
                    <a:pt x="1389" y="224"/>
                  </a:cubicBezTo>
                  <a:cubicBezTo>
                    <a:pt x="865" y="1937"/>
                    <a:pt x="200" y="3632"/>
                    <a:pt x="65" y="5436"/>
                  </a:cubicBezTo>
                  <a:cubicBezTo>
                    <a:pt x="0" y="6320"/>
                    <a:pt x="97" y="7217"/>
                    <a:pt x="464" y="8031"/>
                  </a:cubicBezTo>
                  <a:cubicBezTo>
                    <a:pt x="879" y="8946"/>
                    <a:pt x="1663" y="9599"/>
                    <a:pt x="2546" y="10041"/>
                  </a:cubicBezTo>
                  <a:cubicBezTo>
                    <a:pt x="3126" y="10333"/>
                    <a:pt x="3745" y="10526"/>
                    <a:pt x="4396" y="10575"/>
                  </a:cubicBezTo>
                  <a:cubicBezTo>
                    <a:pt x="4482" y="10581"/>
                    <a:pt x="4568" y="10584"/>
                    <a:pt x="4653" y="10584"/>
                  </a:cubicBezTo>
                  <a:cubicBezTo>
                    <a:pt x="5189" y="10584"/>
                    <a:pt x="5726" y="10468"/>
                    <a:pt x="6226" y="10279"/>
                  </a:cubicBezTo>
                  <a:cubicBezTo>
                    <a:pt x="6780" y="10067"/>
                    <a:pt x="7272" y="9775"/>
                    <a:pt x="7726" y="9394"/>
                  </a:cubicBezTo>
                  <a:cubicBezTo>
                    <a:pt x="8115" y="9065"/>
                    <a:pt x="8455" y="8684"/>
                    <a:pt x="8778" y="8291"/>
                  </a:cubicBezTo>
                  <a:cubicBezTo>
                    <a:pt x="9374" y="7570"/>
                    <a:pt x="9916" y="6798"/>
                    <a:pt x="10606" y="6157"/>
                  </a:cubicBezTo>
                  <a:cubicBezTo>
                    <a:pt x="10775" y="6002"/>
                    <a:pt x="10934" y="5871"/>
                    <a:pt x="11089" y="5760"/>
                  </a:cubicBezTo>
                  <a:cubicBezTo>
                    <a:pt x="11307" y="5605"/>
                    <a:pt x="11539" y="5464"/>
                    <a:pt x="11769" y="5327"/>
                  </a:cubicBezTo>
                  <a:cubicBezTo>
                    <a:pt x="12252" y="5041"/>
                    <a:pt x="12813" y="4781"/>
                    <a:pt x="13359" y="4730"/>
                  </a:cubicBezTo>
                  <a:cubicBezTo>
                    <a:pt x="13522" y="4716"/>
                    <a:pt x="13661" y="4603"/>
                    <a:pt x="13661" y="4428"/>
                  </a:cubicBezTo>
                  <a:cubicBezTo>
                    <a:pt x="13661" y="4282"/>
                    <a:pt x="13534" y="4124"/>
                    <a:pt x="13381" y="4124"/>
                  </a:cubicBezTo>
                  <a:cubicBezTo>
                    <a:pt x="13374" y="4124"/>
                    <a:pt x="13366" y="4125"/>
                    <a:pt x="13359" y="4126"/>
                  </a:cubicBezTo>
                  <a:cubicBezTo>
                    <a:pt x="12677" y="4188"/>
                    <a:pt x="12047" y="4462"/>
                    <a:pt x="11462" y="4805"/>
                  </a:cubicBezTo>
                  <a:cubicBezTo>
                    <a:pt x="10978" y="5089"/>
                    <a:pt x="10519" y="5405"/>
                    <a:pt x="10112" y="5792"/>
                  </a:cubicBezTo>
                  <a:cubicBezTo>
                    <a:pt x="9360" y="6502"/>
                    <a:pt x="8786" y="7368"/>
                    <a:pt x="8111" y="8146"/>
                  </a:cubicBezTo>
                  <a:cubicBezTo>
                    <a:pt x="7943" y="8338"/>
                    <a:pt x="7770" y="8525"/>
                    <a:pt x="7589" y="8701"/>
                  </a:cubicBezTo>
                  <a:cubicBezTo>
                    <a:pt x="7502" y="8785"/>
                    <a:pt x="7411" y="8866"/>
                    <a:pt x="7318" y="8946"/>
                  </a:cubicBezTo>
                  <a:cubicBezTo>
                    <a:pt x="7208" y="9043"/>
                    <a:pt x="7147" y="9087"/>
                    <a:pt x="7048" y="9160"/>
                  </a:cubicBezTo>
                  <a:cubicBezTo>
                    <a:pt x="6581" y="9501"/>
                    <a:pt x="6045" y="9738"/>
                    <a:pt x="5482" y="9878"/>
                  </a:cubicBezTo>
                  <a:cubicBezTo>
                    <a:pt x="5212" y="9944"/>
                    <a:pt x="4937" y="9976"/>
                    <a:pt x="4661" y="9976"/>
                  </a:cubicBezTo>
                  <a:cubicBezTo>
                    <a:pt x="4375" y="9976"/>
                    <a:pt x="4089" y="9941"/>
                    <a:pt x="3810" y="9874"/>
                  </a:cubicBezTo>
                  <a:cubicBezTo>
                    <a:pt x="3225" y="9732"/>
                    <a:pt x="2667" y="9462"/>
                    <a:pt x="2171" y="9124"/>
                  </a:cubicBezTo>
                  <a:cubicBezTo>
                    <a:pt x="2123" y="9092"/>
                    <a:pt x="2074" y="9057"/>
                    <a:pt x="2028" y="9021"/>
                  </a:cubicBezTo>
                  <a:cubicBezTo>
                    <a:pt x="2025" y="9019"/>
                    <a:pt x="2022" y="9017"/>
                    <a:pt x="2019" y="9015"/>
                  </a:cubicBezTo>
                  <a:lnTo>
                    <a:pt x="2019" y="9015"/>
                  </a:lnTo>
                  <a:cubicBezTo>
                    <a:pt x="2015" y="9012"/>
                    <a:pt x="2009" y="9006"/>
                    <a:pt x="2000" y="8999"/>
                  </a:cubicBezTo>
                  <a:cubicBezTo>
                    <a:pt x="1978" y="8983"/>
                    <a:pt x="1955" y="8965"/>
                    <a:pt x="1933" y="8946"/>
                  </a:cubicBezTo>
                  <a:cubicBezTo>
                    <a:pt x="1841" y="8872"/>
                    <a:pt x="1754" y="8791"/>
                    <a:pt x="1669" y="8707"/>
                  </a:cubicBezTo>
                  <a:cubicBezTo>
                    <a:pt x="1593" y="8632"/>
                    <a:pt x="1522" y="8553"/>
                    <a:pt x="1454" y="8473"/>
                  </a:cubicBezTo>
                  <a:cubicBezTo>
                    <a:pt x="1435" y="8455"/>
                    <a:pt x="1419" y="8434"/>
                    <a:pt x="1403" y="8414"/>
                  </a:cubicBezTo>
                  <a:cubicBezTo>
                    <a:pt x="1399" y="8409"/>
                    <a:pt x="1371" y="8372"/>
                    <a:pt x="1371" y="8372"/>
                  </a:cubicBezTo>
                  <a:lnTo>
                    <a:pt x="1371" y="8372"/>
                  </a:lnTo>
                  <a:cubicBezTo>
                    <a:pt x="1371" y="8372"/>
                    <a:pt x="1371" y="8372"/>
                    <a:pt x="1372" y="8373"/>
                  </a:cubicBezTo>
                  <a:lnTo>
                    <a:pt x="1372" y="8373"/>
                  </a:lnTo>
                  <a:cubicBezTo>
                    <a:pt x="1341" y="8332"/>
                    <a:pt x="1312" y="8290"/>
                    <a:pt x="1282" y="8249"/>
                  </a:cubicBezTo>
                  <a:cubicBezTo>
                    <a:pt x="1165" y="8076"/>
                    <a:pt x="1065" y="7892"/>
                    <a:pt x="978" y="7703"/>
                  </a:cubicBezTo>
                  <a:cubicBezTo>
                    <a:pt x="976" y="7697"/>
                    <a:pt x="964" y="7672"/>
                    <a:pt x="959" y="7661"/>
                  </a:cubicBezTo>
                  <a:lnTo>
                    <a:pt x="959" y="7661"/>
                  </a:lnTo>
                  <a:cubicBezTo>
                    <a:pt x="953" y="7646"/>
                    <a:pt x="947" y="7630"/>
                    <a:pt x="942" y="7614"/>
                  </a:cubicBezTo>
                  <a:cubicBezTo>
                    <a:pt x="924" y="7570"/>
                    <a:pt x="905" y="7522"/>
                    <a:pt x="889" y="7475"/>
                  </a:cubicBezTo>
                  <a:cubicBezTo>
                    <a:pt x="853" y="7374"/>
                    <a:pt x="823" y="7272"/>
                    <a:pt x="795" y="7167"/>
                  </a:cubicBezTo>
                  <a:cubicBezTo>
                    <a:pt x="770" y="7070"/>
                    <a:pt x="748" y="6973"/>
                    <a:pt x="730" y="6875"/>
                  </a:cubicBezTo>
                  <a:cubicBezTo>
                    <a:pt x="720" y="6824"/>
                    <a:pt x="712" y="6776"/>
                    <a:pt x="704" y="6725"/>
                  </a:cubicBezTo>
                  <a:cubicBezTo>
                    <a:pt x="700" y="6701"/>
                    <a:pt x="696" y="6676"/>
                    <a:pt x="694" y="6652"/>
                  </a:cubicBezTo>
                  <a:lnTo>
                    <a:pt x="694" y="6652"/>
                  </a:lnTo>
                  <a:cubicBezTo>
                    <a:pt x="695" y="6658"/>
                    <a:pt x="695" y="6664"/>
                    <a:pt x="696" y="6669"/>
                  </a:cubicBezTo>
                  <a:lnTo>
                    <a:pt x="696" y="6669"/>
                  </a:lnTo>
                  <a:cubicBezTo>
                    <a:pt x="696" y="6664"/>
                    <a:pt x="695" y="6659"/>
                    <a:pt x="694" y="6651"/>
                  </a:cubicBezTo>
                  <a:lnTo>
                    <a:pt x="694" y="6651"/>
                  </a:lnTo>
                  <a:cubicBezTo>
                    <a:pt x="694" y="6651"/>
                    <a:pt x="694" y="6651"/>
                    <a:pt x="694" y="6652"/>
                  </a:cubicBezTo>
                  <a:lnTo>
                    <a:pt x="694" y="6652"/>
                  </a:lnTo>
                  <a:cubicBezTo>
                    <a:pt x="691" y="6633"/>
                    <a:pt x="689" y="6611"/>
                    <a:pt x="688" y="6607"/>
                  </a:cubicBezTo>
                  <a:cubicBezTo>
                    <a:pt x="664" y="6393"/>
                    <a:pt x="653" y="6177"/>
                    <a:pt x="651" y="5964"/>
                  </a:cubicBezTo>
                  <a:cubicBezTo>
                    <a:pt x="651" y="5742"/>
                    <a:pt x="664" y="5522"/>
                    <a:pt x="682" y="5303"/>
                  </a:cubicBezTo>
                  <a:cubicBezTo>
                    <a:pt x="692" y="5196"/>
                    <a:pt x="704" y="5089"/>
                    <a:pt x="718" y="4982"/>
                  </a:cubicBezTo>
                  <a:cubicBezTo>
                    <a:pt x="718" y="4976"/>
                    <a:pt x="723" y="4939"/>
                    <a:pt x="724" y="4929"/>
                  </a:cubicBezTo>
                  <a:lnTo>
                    <a:pt x="724" y="4929"/>
                  </a:lnTo>
                  <a:cubicBezTo>
                    <a:pt x="727" y="4911"/>
                    <a:pt x="729" y="4893"/>
                    <a:pt x="732" y="4873"/>
                  </a:cubicBezTo>
                  <a:cubicBezTo>
                    <a:pt x="742" y="4811"/>
                    <a:pt x="752" y="4748"/>
                    <a:pt x="762" y="4686"/>
                  </a:cubicBezTo>
                  <a:cubicBezTo>
                    <a:pt x="1002" y="3209"/>
                    <a:pt x="1538" y="1808"/>
                    <a:pt x="1974" y="383"/>
                  </a:cubicBezTo>
                  <a:cubicBezTo>
                    <a:pt x="2022" y="226"/>
                    <a:pt x="1917" y="54"/>
                    <a:pt x="1762" y="12"/>
                  </a:cubicBezTo>
                  <a:cubicBezTo>
                    <a:pt x="1735" y="4"/>
                    <a:pt x="1707" y="1"/>
                    <a:pt x="1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4"/>
            <p:cNvSpPr/>
            <p:nvPr/>
          </p:nvSpPr>
          <p:spPr>
            <a:xfrm>
              <a:off x="4654100" y="-1855625"/>
              <a:ext cx="262025" cy="208900"/>
            </a:xfrm>
            <a:custGeom>
              <a:avLst/>
              <a:gdLst/>
              <a:ahLst/>
              <a:cxnLst/>
              <a:rect l="l" t="t" r="r" b="b"/>
              <a:pathLst>
                <a:path w="10481" h="8356" extrusionOk="0">
                  <a:moveTo>
                    <a:pt x="3874" y="1"/>
                  </a:moveTo>
                  <a:cubicBezTo>
                    <a:pt x="3747" y="1"/>
                    <a:pt x="3621" y="7"/>
                    <a:pt x="3495" y="20"/>
                  </a:cubicBezTo>
                  <a:cubicBezTo>
                    <a:pt x="2870" y="87"/>
                    <a:pt x="2318" y="333"/>
                    <a:pt x="1824" y="716"/>
                  </a:cubicBezTo>
                  <a:cubicBezTo>
                    <a:pt x="692" y="1590"/>
                    <a:pt x="510" y="3108"/>
                    <a:pt x="57" y="4367"/>
                  </a:cubicBezTo>
                  <a:cubicBezTo>
                    <a:pt x="0" y="4523"/>
                    <a:pt x="117" y="4700"/>
                    <a:pt x="268" y="4740"/>
                  </a:cubicBezTo>
                  <a:cubicBezTo>
                    <a:pt x="296" y="4748"/>
                    <a:pt x="323" y="4752"/>
                    <a:pt x="349" y="4752"/>
                  </a:cubicBezTo>
                  <a:cubicBezTo>
                    <a:pt x="482" y="4752"/>
                    <a:pt x="594" y="4658"/>
                    <a:pt x="641" y="4529"/>
                  </a:cubicBezTo>
                  <a:cubicBezTo>
                    <a:pt x="811" y="4057"/>
                    <a:pt x="937" y="3571"/>
                    <a:pt x="1087" y="3094"/>
                  </a:cubicBezTo>
                  <a:cubicBezTo>
                    <a:pt x="1161" y="2856"/>
                    <a:pt x="1242" y="2620"/>
                    <a:pt x="1339" y="2390"/>
                  </a:cubicBezTo>
                  <a:lnTo>
                    <a:pt x="1339" y="2390"/>
                  </a:lnTo>
                  <a:cubicBezTo>
                    <a:pt x="1333" y="2403"/>
                    <a:pt x="1331" y="2408"/>
                    <a:pt x="1331" y="2408"/>
                  </a:cubicBezTo>
                  <a:cubicBezTo>
                    <a:pt x="1330" y="2408"/>
                    <a:pt x="1353" y="2356"/>
                    <a:pt x="1355" y="2354"/>
                  </a:cubicBezTo>
                  <a:cubicBezTo>
                    <a:pt x="1367" y="2328"/>
                    <a:pt x="1379" y="2300"/>
                    <a:pt x="1391" y="2273"/>
                  </a:cubicBezTo>
                  <a:cubicBezTo>
                    <a:pt x="1415" y="2221"/>
                    <a:pt x="1441" y="2167"/>
                    <a:pt x="1470" y="2116"/>
                  </a:cubicBezTo>
                  <a:cubicBezTo>
                    <a:pt x="1526" y="2001"/>
                    <a:pt x="1590" y="1893"/>
                    <a:pt x="1659" y="1786"/>
                  </a:cubicBezTo>
                  <a:cubicBezTo>
                    <a:pt x="1788" y="1588"/>
                    <a:pt x="1913" y="1441"/>
                    <a:pt x="2110" y="1262"/>
                  </a:cubicBezTo>
                  <a:cubicBezTo>
                    <a:pt x="2215" y="1167"/>
                    <a:pt x="2258" y="1137"/>
                    <a:pt x="2370" y="1062"/>
                  </a:cubicBezTo>
                  <a:cubicBezTo>
                    <a:pt x="2495" y="978"/>
                    <a:pt x="2624" y="903"/>
                    <a:pt x="2757" y="836"/>
                  </a:cubicBezTo>
                  <a:cubicBezTo>
                    <a:pt x="3094" y="670"/>
                    <a:pt x="3470" y="607"/>
                    <a:pt x="3857" y="607"/>
                  </a:cubicBezTo>
                  <a:cubicBezTo>
                    <a:pt x="4024" y="607"/>
                    <a:pt x="4192" y="619"/>
                    <a:pt x="4360" y="639"/>
                  </a:cubicBezTo>
                  <a:cubicBezTo>
                    <a:pt x="4450" y="649"/>
                    <a:pt x="4612" y="679"/>
                    <a:pt x="4733" y="703"/>
                  </a:cubicBezTo>
                  <a:cubicBezTo>
                    <a:pt x="4884" y="736"/>
                    <a:pt x="5033" y="774"/>
                    <a:pt x="5182" y="816"/>
                  </a:cubicBezTo>
                  <a:cubicBezTo>
                    <a:pt x="5464" y="897"/>
                    <a:pt x="5740" y="996"/>
                    <a:pt x="6014" y="1100"/>
                  </a:cubicBezTo>
                  <a:cubicBezTo>
                    <a:pt x="6278" y="1203"/>
                    <a:pt x="6454" y="1274"/>
                    <a:pt x="6708" y="1395"/>
                  </a:cubicBezTo>
                  <a:cubicBezTo>
                    <a:pt x="6923" y="1498"/>
                    <a:pt x="7133" y="1612"/>
                    <a:pt x="7336" y="1741"/>
                  </a:cubicBezTo>
                  <a:cubicBezTo>
                    <a:pt x="7427" y="1800"/>
                    <a:pt x="7516" y="1862"/>
                    <a:pt x="7602" y="1929"/>
                  </a:cubicBezTo>
                  <a:cubicBezTo>
                    <a:pt x="7611" y="1935"/>
                    <a:pt x="7617" y="1940"/>
                    <a:pt x="7621" y="1942"/>
                  </a:cubicBezTo>
                  <a:lnTo>
                    <a:pt x="7621" y="1942"/>
                  </a:lnTo>
                  <a:cubicBezTo>
                    <a:pt x="7623" y="1944"/>
                    <a:pt x="7625" y="1945"/>
                    <a:pt x="7627" y="1947"/>
                  </a:cubicBezTo>
                  <a:cubicBezTo>
                    <a:pt x="7647" y="1963"/>
                    <a:pt x="7667" y="1979"/>
                    <a:pt x="7687" y="1995"/>
                  </a:cubicBezTo>
                  <a:cubicBezTo>
                    <a:pt x="7733" y="2036"/>
                    <a:pt x="7780" y="2076"/>
                    <a:pt x="7826" y="2116"/>
                  </a:cubicBezTo>
                  <a:cubicBezTo>
                    <a:pt x="7903" y="2187"/>
                    <a:pt x="7975" y="2261"/>
                    <a:pt x="8046" y="2338"/>
                  </a:cubicBezTo>
                  <a:cubicBezTo>
                    <a:pt x="8080" y="2376"/>
                    <a:pt x="8114" y="2417"/>
                    <a:pt x="8147" y="2457"/>
                  </a:cubicBezTo>
                  <a:cubicBezTo>
                    <a:pt x="8158" y="2471"/>
                    <a:pt x="8170" y="2486"/>
                    <a:pt x="8181" y="2500"/>
                  </a:cubicBezTo>
                  <a:lnTo>
                    <a:pt x="8181" y="2500"/>
                  </a:lnTo>
                  <a:cubicBezTo>
                    <a:pt x="8182" y="2502"/>
                    <a:pt x="8221" y="2554"/>
                    <a:pt x="8225" y="2560"/>
                  </a:cubicBezTo>
                  <a:cubicBezTo>
                    <a:pt x="8358" y="2741"/>
                    <a:pt x="8467" y="2939"/>
                    <a:pt x="8560" y="3142"/>
                  </a:cubicBezTo>
                  <a:cubicBezTo>
                    <a:pt x="8561" y="3145"/>
                    <a:pt x="8582" y="3193"/>
                    <a:pt x="8582" y="3193"/>
                  </a:cubicBezTo>
                  <a:cubicBezTo>
                    <a:pt x="8582" y="3193"/>
                    <a:pt x="8580" y="3187"/>
                    <a:pt x="8574" y="3172"/>
                  </a:cubicBezTo>
                  <a:lnTo>
                    <a:pt x="8574" y="3172"/>
                  </a:lnTo>
                  <a:cubicBezTo>
                    <a:pt x="8586" y="3199"/>
                    <a:pt x="8596" y="3225"/>
                    <a:pt x="8606" y="3251"/>
                  </a:cubicBezTo>
                  <a:cubicBezTo>
                    <a:pt x="8628" y="3305"/>
                    <a:pt x="8646" y="3360"/>
                    <a:pt x="8667" y="3414"/>
                  </a:cubicBezTo>
                  <a:cubicBezTo>
                    <a:pt x="8709" y="3539"/>
                    <a:pt x="8745" y="3666"/>
                    <a:pt x="8777" y="3793"/>
                  </a:cubicBezTo>
                  <a:cubicBezTo>
                    <a:pt x="8868" y="4152"/>
                    <a:pt x="8919" y="4523"/>
                    <a:pt x="8979" y="4887"/>
                  </a:cubicBezTo>
                  <a:cubicBezTo>
                    <a:pt x="9041" y="5258"/>
                    <a:pt x="9102" y="5629"/>
                    <a:pt x="9174" y="5998"/>
                  </a:cubicBezTo>
                  <a:cubicBezTo>
                    <a:pt x="9324" y="6762"/>
                    <a:pt x="9539" y="7507"/>
                    <a:pt x="9884" y="8207"/>
                  </a:cubicBezTo>
                  <a:cubicBezTo>
                    <a:pt x="9932" y="8305"/>
                    <a:pt x="10039" y="8356"/>
                    <a:pt x="10145" y="8356"/>
                  </a:cubicBezTo>
                  <a:cubicBezTo>
                    <a:pt x="10199" y="8356"/>
                    <a:pt x="10253" y="8342"/>
                    <a:pt x="10299" y="8316"/>
                  </a:cubicBezTo>
                  <a:cubicBezTo>
                    <a:pt x="10448" y="8229"/>
                    <a:pt x="10480" y="8050"/>
                    <a:pt x="10408" y="7903"/>
                  </a:cubicBezTo>
                  <a:cubicBezTo>
                    <a:pt x="9834" y="6742"/>
                    <a:pt x="9692" y="5440"/>
                    <a:pt x="9471" y="4180"/>
                  </a:cubicBezTo>
                  <a:cubicBezTo>
                    <a:pt x="9376" y="3642"/>
                    <a:pt x="9241" y="3126"/>
                    <a:pt x="8987" y="2638"/>
                  </a:cubicBezTo>
                  <a:cubicBezTo>
                    <a:pt x="8775" y="2237"/>
                    <a:pt x="8481" y="1878"/>
                    <a:pt x="8137" y="1584"/>
                  </a:cubicBezTo>
                  <a:cubicBezTo>
                    <a:pt x="7766" y="1270"/>
                    <a:pt x="7344" y="1024"/>
                    <a:pt x="6903" y="820"/>
                  </a:cubicBezTo>
                  <a:cubicBezTo>
                    <a:pt x="6379" y="578"/>
                    <a:pt x="5831" y="369"/>
                    <a:pt x="5273" y="214"/>
                  </a:cubicBezTo>
                  <a:cubicBezTo>
                    <a:pt x="4821" y="87"/>
                    <a:pt x="4346" y="1"/>
                    <a:pt x="3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4"/>
            <p:cNvSpPr/>
            <p:nvPr/>
          </p:nvSpPr>
          <p:spPr>
            <a:xfrm>
              <a:off x="5071175" y="-2063100"/>
              <a:ext cx="76425" cy="159100"/>
            </a:xfrm>
            <a:custGeom>
              <a:avLst/>
              <a:gdLst/>
              <a:ahLst/>
              <a:cxnLst/>
              <a:rect l="l" t="t" r="r" b="b"/>
              <a:pathLst>
                <a:path w="3057" h="6364" extrusionOk="0">
                  <a:moveTo>
                    <a:pt x="1086" y="2554"/>
                  </a:moveTo>
                  <a:lnTo>
                    <a:pt x="1086" y="2554"/>
                  </a:lnTo>
                  <a:cubicBezTo>
                    <a:pt x="1094" y="2572"/>
                    <a:pt x="1102" y="2589"/>
                    <a:pt x="1109" y="2608"/>
                  </a:cubicBezTo>
                  <a:cubicBezTo>
                    <a:pt x="1101" y="2590"/>
                    <a:pt x="1094" y="2572"/>
                    <a:pt x="1086" y="2554"/>
                  </a:cubicBezTo>
                  <a:close/>
                  <a:moveTo>
                    <a:pt x="955" y="1"/>
                  </a:moveTo>
                  <a:cubicBezTo>
                    <a:pt x="730" y="1"/>
                    <a:pt x="505" y="85"/>
                    <a:pt x="340" y="252"/>
                  </a:cubicBezTo>
                  <a:cubicBezTo>
                    <a:pt x="1" y="588"/>
                    <a:pt x="11" y="1136"/>
                    <a:pt x="340" y="1475"/>
                  </a:cubicBezTo>
                  <a:cubicBezTo>
                    <a:pt x="458" y="1597"/>
                    <a:pt x="571" y="1723"/>
                    <a:pt x="678" y="1856"/>
                  </a:cubicBezTo>
                  <a:lnTo>
                    <a:pt x="678" y="1856"/>
                  </a:lnTo>
                  <a:cubicBezTo>
                    <a:pt x="825" y="2056"/>
                    <a:pt x="953" y="2269"/>
                    <a:pt x="1058" y="2493"/>
                  </a:cubicBezTo>
                  <a:lnTo>
                    <a:pt x="1058" y="2493"/>
                  </a:lnTo>
                  <a:cubicBezTo>
                    <a:pt x="1130" y="2684"/>
                    <a:pt x="1183" y="2880"/>
                    <a:pt x="1218" y="3081"/>
                  </a:cubicBezTo>
                  <a:lnTo>
                    <a:pt x="1218" y="3081"/>
                  </a:lnTo>
                  <a:cubicBezTo>
                    <a:pt x="1240" y="3330"/>
                    <a:pt x="1235" y="3580"/>
                    <a:pt x="1210" y="3829"/>
                  </a:cubicBezTo>
                  <a:lnTo>
                    <a:pt x="1210" y="3829"/>
                  </a:lnTo>
                  <a:cubicBezTo>
                    <a:pt x="1131" y="4323"/>
                    <a:pt x="979" y="4801"/>
                    <a:pt x="799" y="5268"/>
                  </a:cubicBezTo>
                  <a:cubicBezTo>
                    <a:pt x="718" y="5475"/>
                    <a:pt x="779" y="5752"/>
                    <a:pt x="886" y="5935"/>
                  </a:cubicBezTo>
                  <a:cubicBezTo>
                    <a:pt x="999" y="6128"/>
                    <a:pt x="1186" y="6274"/>
                    <a:pt x="1404" y="6332"/>
                  </a:cubicBezTo>
                  <a:cubicBezTo>
                    <a:pt x="1478" y="6353"/>
                    <a:pt x="1555" y="6363"/>
                    <a:pt x="1632" y="6363"/>
                  </a:cubicBezTo>
                  <a:cubicBezTo>
                    <a:pt x="1784" y="6363"/>
                    <a:pt x="1936" y="6323"/>
                    <a:pt x="2069" y="6245"/>
                  </a:cubicBezTo>
                  <a:cubicBezTo>
                    <a:pt x="2278" y="6122"/>
                    <a:pt x="2383" y="5947"/>
                    <a:pt x="2468" y="5729"/>
                  </a:cubicBezTo>
                  <a:cubicBezTo>
                    <a:pt x="2802" y="4861"/>
                    <a:pt x="3056" y="3891"/>
                    <a:pt x="2933" y="2956"/>
                  </a:cubicBezTo>
                  <a:cubicBezTo>
                    <a:pt x="2901" y="2700"/>
                    <a:pt x="2865" y="2452"/>
                    <a:pt x="2788" y="2206"/>
                  </a:cubicBezTo>
                  <a:cubicBezTo>
                    <a:pt x="2710" y="1955"/>
                    <a:pt x="2603" y="1709"/>
                    <a:pt x="2480" y="1473"/>
                  </a:cubicBezTo>
                  <a:cubicBezTo>
                    <a:pt x="2248" y="1023"/>
                    <a:pt x="1916" y="614"/>
                    <a:pt x="1563" y="252"/>
                  </a:cubicBezTo>
                  <a:cubicBezTo>
                    <a:pt x="1400" y="83"/>
                    <a:pt x="1178" y="1"/>
                    <a:pt x="9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55" name="Google Shape;555;p14"/>
          <p:cNvSpPr/>
          <p:nvPr/>
        </p:nvSpPr>
        <p:spPr>
          <a:xfrm>
            <a:off x="713225" y="684150"/>
            <a:ext cx="7717500" cy="3775200"/>
          </a:xfrm>
          <a:prstGeom prst="roundRect">
            <a:avLst>
              <a:gd name="adj" fmla="val 326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56" name="Google Shape;556;p14"/>
          <p:cNvSpPr/>
          <p:nvPr/>
        </p:nvSpPr>
        <p:spPr>
          <a:xfrm>
            <a:off x="402071" y="2571759"/>
            <a:ext cx="189066" cy="181773"/>
          </a:xfrm>
          <a:custGeom>
            <a:avLst/>
            <a:gdLst/>
            <a:ahLst/>
            <a:cxnLst/>
            <a:rect l="l" t="t" r="r" b="b"/>
            <a:pathLst>
              <a:path w="5755" h="5533" extrusionOk="0">
                <a:moveTo>
                  <a:pt x="1284" y="1938"/>
                </a:moveTo>
                <a:lnTo>
                  <a:pt x="1284" y="1938"/>
                </a:lnTo>
                <a:cubicBezTo>
                  <a:pt x="1281" y="1945"/>
                  <a:pt x="1278" y="1953"/>
                  <a:pt x="1274" y="1962"/>
                </a:cubicBezTo>
                <a:cubicBezTo>
                  <a:pt x="1277" y="1954"/>
                  <a:pt x="1280" y="1946"/>
                  <a:pt x="1284" y="1938"/>
                </a:cubicBezTo>
                <a:close/>
                <a:moveTo>
                  <a:pt x="4099" y="4257"/>
                </a:moveTo>
                <a:cubicBezTo>
                  <a:pt x="4082" y="4269"/>
                  <a:pt x="4058" y="4287"/>
                  <a:pt x="4058" y="4287"/>
                </a:cubicBezTo>
                <a:cubicBezTo>
                  <a:pt x="4058" y="4287"/>
                  <a:pt x="4068" y="4279"/>
                  <a:pt x="4099" y="4257"/>
                </a:cubicBezTo>
                <a:close/>
                <a:moveTo>
                  <a:pt x="2703" y="4589"/>
                </a:moveTo>
                <a:lnTo>
                  <a:pt x="2703" y="4589"/>
                </a:lnTo>
                <a:cubicBezTo>
                  <a:pt x="2707" y="4589"/>
                  <a:pt x="2711" y="4590"/>
                  <a:pt x="2715" y="4590"/>
                </a:cubicBezTo>
                <a:cubicBezTo>
                  <a:pt x="2711" y="4590"/>
                  <a:pt x="2707" y="4589"/>
                  <a:pt x="2703" y="4589"/>
                </a:cubicBezTo>
                <a:close/>
                <a:moveTo>
                  <a:pt x="2834" y="932"/>
                </a:moveTo>
                <a:cubicBezTo>
                  <a:pt x="2916" y="932"/>
                  <a:pt x="2998" y="936"/>
                  <a:pt x="3079" y="942"/>
                </a:cubicBezTo>
                <a:lnTo>
                  <a:pt x="3079" y="942"/>
                </a:lnTo>
                <a:cubicBezTo>
                  <a:pt x="3083" y="942"/>
                  <a:pt x="3087" y="942"/>
                  <a:pt x="3092" y="942"/>
                </a:cubicBezTo>
                <a:cubicBezTo>
                  <a:pt x="3092" y="942"/>
                  <a:pt x="3092" y="942"/>
                  <a:pt x="3092" y="942"/>
                </a:cubicBezTo>
                <a:lnTo>
                  <a:pt x="3092" y="942"/>
                </a:lnTo>
                <a:cubicBezTo>
                  <a:pt x="3096" y="943"/>
                  <a:pt x="3100" y="943"/>
                  <a:pt x="3104" y="943"/>
                </a:cubicBezTo>
                <a:lnTo>
                  <a:pt x="3104" y="943"/>
                </a:lnTo>
                <a:cubicBezTo>
                  <a:pt x="3174" y="947"/>
                  <a:pt x="3243" y="953"/>
                  <a:pt x="3311" y="961"/>
                </a:cubicBezTo>
                <a:cubicBezTo>
                  <a:pt x="3288" y="958"/>
                  <a:pt x="3275" y="957"/>
                  <a:pt x="3271" y="957"/>
                </a:cubicBezTo>
                <a:cubicBezTo>
                  <a:pt x="3254" y="957"/>
                  <a:pt x="3400" y="978"/>
                  <a:pt x="3428" y="985"/>
                </a:cubicBezTo>
                <a:cubicBezTo>
                  <a:pt x="3554" y="1010"/>
                  <a:pt x="3677" y="1047"/>
                  <a:pt x="3796" y="1093"/>
                </a:cubicBezTo>
                <a:lnTo>
                  <a:pt x="3796" y="1093"/>
                </a:lnTo>
                <a:cubicBezTo>
                  <a:pt x="3790" y="1091"/>
                  <a:pt x="3787" y="1090"/>
                  <a:pt x="3787" y="1090"/>
                </a:cubicBezTo>
                <a:cubicBezTo>
                  <a:pt x="3782" y="1090"/>
                  <a:pt x="3892" y="1138"/>
                  <a:pt x="3916" y="1150"/>
                </a:cubicBezTo>
                <a:cubicBezTo>
                  <a:pt x="3968" y="1176"/>
                  <a:pt x="4021" y="1206"/>
                  <a:pt x="4071" y="1239"/>
                </a:cubicBezTo>
                <a:cubicBezTo>
                  <a:pt x="4106" y="1261"/>
                  <a:pt x="4140" y="1285"/>
                  <a:pt x="4174" y="1309"/>
                </a:cubicBezTo>
                <a:lnTo>
                  <a:pt x="4174" y="1309"/>
                </a:lnTo>
                <a:cubicBezTo>
                  <a:pt x="4172" y="1308"/>
                  <a:pt x="4171" y="1308"/>
                  <a:pt x="4171" y="1308"/>
                </a:cubicBezTo>
                <a:cubicBezTo>
                  <a:pt x="4167" y="1308"/>
                  <a:pt x="4268" y="1391"/>
                  <a:pt x="4291" y="1412"/>
                </a:cubicBezTo>
                <a:cubicBezTo>
                  <a:pt x="4331" y="1450"/>
                  <a:pt x="4369" y="1491"/>
                  <a:pt x="4406" y="1531"/>
                </a:cubicBezTo>
                <a:cubicBezTo>
                  <a:pt x="4421" y="1547"/>
                  <a:pt x="4435" y="1565"/>
                  <a:pt x="4450" y="1582"/>
                </a:cubicBezTo>
                <a:lnTo>
                  <a:pt x="4450" y="1582"/>
                </a:lnTo>
                <a:cubicBezTo>
                  <a:pt x="4451" y="1584"/>
                  <a:pt x="4453" y="1586"/>
                  <a:pt x="4454" y="1587"/>
                </a:cubicBezTo>
                <a:cubicBezTo>
                  <a:pt x="4523" y="1682"/>
                  <a:pt x="4583" y="1785"/>
                  <a:pt x="4635" y="1890"/>
                </a:cubicBezTo>
                <a:cubicBezTo>
                  <a:pt x="4647" y="1913"/>
                  <a:pt x="4659" y="1937"/>
                  <a:pt x="4669" y="1961"/>
                </a:cubicBezTo>
                <a:lnTo>
                  <a:pt x="4669" y="1961"/>
                </a:lnTo>
                <a:cubicBezTo>
                  <a:pt x="4688" y="2008"/>
                  <a:pt x="4705" y="2056"/>
                  <a:pt x="4720" y="2105"/>
                </a:cubicBezTo>
                <a:cubicBezTo>
                  <a:pt x="4753" y="2215"/>
                  <a:pt x="4779" y="2327"/>
                  <a:pt x="4797" y="2440"/>
                </a:cubicBezTo>
                <a:lnTo>
                  <a:pt x="4797" y="2440"/>
                </a:lnTo>
                <a:cubicBezTo>
                  <a:pt x="4799" y="2465"/>
                  <a:pt x="4801" y="2491"/>
                  <a:pt x="4805" y="2516"/>
                </a:cubicBezTo>
                <a:cubicBezTo>
                  <a:pt x="4809" y="2571"/>
                  <a:pt x="4811" y="2625"/>
                  <a:pt x="4811" y="2680"/>
                </a:cubicBezTo>
                <a:cubicBezTo>
                  <a:pt x="4812" y="2777"/>
                  <a:pt x="4807" y="2874"/>
                  <a:pt x="4798" y="2971"/>
                </a:cubicBezTo>
                <a:lnTo>
                  <a:pt x="4798" y="2971"/>
                </a:lnTo>
                <a:cubicBezTo>
                  <a:pt x="4798" y="2971"/>
                  <a:pt x="4798" y="2971"/>
                  <a:pt x="4798" y="2971"/>
                </a:cubicBezTo>
                <a:lnTo>
                  <a:pt x="4798" y="2971"/>
                </a:lnTo>
                <a:cubicBezTo>
                  <a:pt x="4796" y="2971"/>
                  <a:pt x="4780" y="3074"/>
                  <a:pt x="4775" y="3101"/>
                </a:cubicBezTo>
                <a:cubicBezTo>
                  <a:pt x="4764" y="3155"/>
                  <a:pt x="4750" y="3210"/>
                  <a:pt x="4736" y="3262"/>
                </a:cubicBezTo>
                <a:cubicBezTo>
                  <a:pt x="4722" y="3315"/>
                  <a:pt x="4706" y="3367"/>
                  <a:pt x="4688" y="3419"/>
                </a:cubicBezTo>
                <a:cubicBezTo>
                  <a:pt x="4680" y="3446"/>
                  <a:pt x="4670" y="3472"/>
                  <a:pt x="4660" y="3498"/>
                </a:cubicBezTo>
                <a:cubicBezTo>
                  <a:pt x="4655" y="3510"/>
                  <a:pt x="4652" y="3518"/>
                  <a:pt x="4650" y="3525"/>
                </a:cubicBezTo>
                <a:lnTo>
                  <a:pt x="4650" y="3525"/>
                </a:lnTo>
                <a:cubicBezTo>
                  <a:pt x="4607" y="3621"/>
                  <a:pt x="4556" y="3714"/>
                  <a:pt x="4502" y="3804"/>
                </a:cubicBezTo>
                <a:cubicBezTo>
                  <a:pt x="4473" y="3849"/>
                  <a:pt x="4444" y="3894"/>
                  <a:pt x="4413" y="3937"/>
                </a:cubicBezTo>
                <a:lnTo>
                  <a:pt x="4413" y="3937"/>
                </a:lnTo>
                <a:cubicBezTo>
                  <a:pt x="4414" y="3936"/>
                  <a:pt x="4415" y="3935"/>
                  <a:pt x="4416" y="3933"/>
                </a:cubicBezTo>
                <a:lnTo>
                  <a:pt x="4416" y="3933"/>
                </a:lnTo>
                <a:cubicBezTo>
                  <a:pt x="4414" y="3936"/>
                  <a:pt x="4412" y="3939"/>
                  <a:pt x="4409" y="3942"/>
                </a:cubicBezTo>
                <a:lnTo>
                  <a:pt x="4409" y="3942"/>
                </a:lnTo>
                <a:cubicBezTo>
                  <a:pt x="4409" y="3942"/>
                  <a:pt x="4410" y="3942"/>
                  <a:pt x="4410" y="3941"/>
                </a:cubicBezTo>
                <a:cubicBezTo>
                  <a:pt x="4411" y="3940"/>
                  <a:pt x="4412" y="3939"/>
                  <a:pt x="4413" y="3937"/>
                </a:cubicBezTo>
                <a:lnTo>
                  <a:pt x="4413" y="3937"/>
                </a:lnTo>
                <a:cubicBezTo>
                  <a:pt x="4406" y="3946"/>
                  <a:pt x="4401" y="3953"/>
                  <a:pt x="4396" y="3959"/>
                </a:cubicBezTo>
                <a:lnTo>
                  <a:pt x="4396" y="3959"/>
                </a:lnTo>
                <a:cubicBezTo>
                  <a:pt x="4401" y="3953"/>
                  <a:pt x="4405" y="3948"/>
                  <a:pt x="4409" y="3942"/>
                </a:cubicBezTo>
                <a:lnTo>
                  <a:pt x="4409" y="3942"/>
                </a:lnTo>
                <a:cubicBezTo>
                  <a:pt x="4399" y="3956"/>
                  <a:pt x="4373" y="3990"/>
                  <a:pt x="4372" y="3990"/>
                </a:cubicBezTo>
                <a:cubicBezTo>
                  <a:pt x="4372" y="3990"/>
                  <a:pt x="4378" y="3981"/>
                  <a:pt x="4396" y="3959"/>
                </a:cubicBezTo>
                <a:lnTo>
                  <a:pt x="4396" y="3959"/>
                </a:lnTo>
                <a:cubicBezTo>
                  <a:pt x="4380" y="3979"/>
                  <a:pt x="4362" y="3998"/>
                  <a:pt x="4345" y="4018"/>
                </a:cubicBezTo>
                <a:cubicBezTo>
                  <a:pt x="4273" y="4101"/>
                  <a:pt x="4192" y="4177"/>
                  <a:pt x="4107" y="4250"/>
                </a:cubicBezTo>
                <a:cubicBezTo>
                  <a:pt x="4106" y="4251"/>
                  <a:pt x="4104" y="4252"/>
                  <a:pt x="4103" y="4254"/>
                </a:cubicBezTo>
                <a:lnTo>
                  <a:pt x="4103" y="4254"/>
                </a:lnTo>
                <a:cubicBezTo>
                  <a:pt x="4084" y="4267"/>
                  <a:pt x="4065" y="4281"/>
                  <a:pt x="4045" y="4294"/>
                </a:cubicBezTo>
                <a:cubicBezTo>
                  <a:pt x="3991" y="4332"/>
                  <a:pt x="3934" y="4365"/>
                  <a:pt x="3876" y="4397"/>
                </a:cubicBezTo>
                <a:cubicBezTo>
                  <a:pt x="3827" y="4424"/>
                  <a:pt x="3777" y="4449"/>
                  <a:pt x="3726" y="4473"/>
                </a:cubicBezTo>
                <a:lnTo>
                  <a:pt x="3726" y="4473"/>
                </a:lnTo>
                <a:cubicBezTo>
                  <a:pt x="3726" y="4473"/>
                  <a:pt x="3725" y="4473"/>
                  <a:pt x="3725" y="4473"/>
                </a:cubicBezTo>
                <a:cubicBezTo>
                  <a:pt x="3696" y="4484"/>
                  <a:pt x="3668" y="4494"/>
                  <a:pt x="3640" y="4504"/>
                </a:cubicBezTo>
                <a:cubicBezTo>
                  <a:pt x="3513" y="4546"/>
                  <a:pt x="3382" y="4576"/>
                  <a:pt x="3249" y="4596"/>
                </a:cubicBezTo>
                <a:cubicBezTo>
                  <a:pt x="3293" y="4590"/>
                  <a:pt x="3304" y="4587"/>
                  <a:pt x="3297" y="4587"/>
                </a:cubicBezTo>
                <a:cubicBezTo>
                  <a:pt x="3281" y="4587"/>
                  <a:pt x="3171" y="4600"/>
                  <a:pt x="3146" y="4602"/>
                </a:cubicBezTo>
                <a:cubicBezTo>
                  <a:pt x="3106" y="4605"/>
                  <a:pt x="3066" y="4606"/>
                  <a:pt x="3026" y="4606"/>
                </a:cubicBezTo>
                <a:cubicBezTo>
                  <a:pt x="2997" y="4606"/>
                  <a:pt x="2969" y="4605"/>
                  <a:pt x="2941" y="4604"/>
                </a:cubicBezTo>
                <a:cubicBezTo>
                  <a:pt x="2870" y="4602"/>
                  <a:pt x="2799" y="4598"/>
                  <a:pt x="2729" y="4592"/>
                </a:cubicBezTo>
                <a:cubicBezTo>
                  <a:pt x="2713" y="4591"/>
                  <a:pt x="2654" y="4582"/>
                  <a:pt x="2656" y="4582"/>
                </a:cubicBezTo>
                <a:cubicBezTo>
                  <a:pt x="2657" y="4582"/>
                  <a:pt x="2670" y="4584"/>
                  <a:pt x="2703" y="4589"/>
                </a:cubicBezTo>
                <a:lnTo>
                  <a:pt x="2703" y="4589"/>
                </a:lnTo>
                <a:cubicBezTo>
                  <a:pt x="2663" y="4583"/>
                  <a:pt x="2622" y="4576"/>
                  <a:pt x="2584" y="4568"/>
                </a:cubicBezTo>
                <a:cubicBezTo>
                  <a:pt x="2457" y="4542"/>
                  <a:pt x="2334" y="4506"/>
                  <a:pt x="2213" y="4461"/>
                </a:cubicBezTo>
                <a:cubicBezTo>
                  <a:pt x="2210" y="4460"/>
                  <a:pt x="2208" y="4460"/>
                  <a:pt x="2206" y="4459"/>
                </a:cubicBezTo>
                <a:lnTo>
                  <a:pt x="2206" y="4459"/>
                </a:lnTo>
                <a:cubicBezTo>
                  <a:pt x="2181" y="4446"/>
                  <a:pt x="2155" y="4434"/>
                  <a:pt x="2130" y="4421"/>
                </a:cubicBezTo>
                <a:cubicBezTo>
                  <a:pt x="2068" y="4391"/>
                  <a:pt x="2007" y="4357"/>
                  <a:pt x="1949" y="4320"/>
                </a:cubicBezTo>
                <a:cubicBezTo>
                  <a:pt x="1903" y="4293"/>
                  <a:pt x="1861" y="4262"/>
                  <a:pt x="1819" y="4232"/>
                </a:cubicBezTo>
                <a:lnTo>
                  <a:pt x="1819" y="4232"/>
                </a:lnTo>
                <a:cubicBezTo>
                  <a:pt x="1840" y="4247"/>
                  <a:pt x="1849" y="4253"/>
                  <a:pt x="1850" y="4253"/>
                </a:cubicBezTo>
                <a:cubicBezTo>
                  <a:pt x="1853" y="4253"/>
                  <a:pt x="1765" y="4183"/>
                  <a:pt x="1745" y="4165"/>
                </a:cubicBezTo>
                <a:cubicBezTo>
                  <a:pt x="1703" y="4129"/>
                  <a:pt x="1665" y="4089"/>
                  <a:pt x="1624" y="4046"/>
                </a:cubicBezTo>
                <a:cubicBezTo>
                  <a:pt x="1605" y="4025"/>
                  <a:pt x="1526" y="3928"/>
                  <a:pt x="1523" y="3927"/>
                </a:cubicBezTo>
                <a:lnTo>
                  <a:pt x="1523" y="3927"/>
                </a:lnTo>
                <a:cubicBezTo>
                  <a:pt x="1469" y="3851"/>
                  <a:pt x="1419" y="3771"/>
                  <a:pt x="1375" y="3687"/>
                </a:cubicBezTo>
                <a:cubicBezTo>
                  <a:pt x="1346" y="3639"/>
                  <a:pt x="1322" y="3589"/>
                  <a:pt x="1300" y="3538"/>
                </a:cubicBezTo>
                <a:cubicBezTo>
                  <a:pt x="1295" y="3527"/>
                  <a:pt x="1291" y="3520"/>
                  <a:pt x="1289" y="3516"/>
                </a:cubicBezTo>
                <a:lnTo>
                  <a:pt x="1289" y="3516"/>
                </a:lnTo>
                <a:cubicBezTo>
                  <a:pt x="1280" y="3493"/>
                  <a:pt x="1272" y="3469"/>
                  <a:pt x="1264" y="3444"/>
                </a:cubicBezTo>
                <a:cubicBezTo>
                  <a:pt x="1227" y="3339"/>
                  <a:pt x="1197" y="3232"/>
                  <a:pt x="1175" y="3123"/>
                </a:cubicBezTo>
                <a:cubicBezTo>
                  <a:pt x="1170" y="3097"/>
                  <a:pt x="1155" y="3000"/>
                  <a:pt x="1152" y="2992"/>
                </a:cubicBezTo>
                <a:lnTo>
                  <a:pt x="1152" y="2992"/>
                </a:lnTo>
                <a:cubicBezTo>
                  <a:pt x="1148" y="2948"/>
                  <a:pt x="1145" y="2904"/>
                  <a:pt x="1143" y="2859"/>
                </a:cubicBezTo>
                <a:cubicBezTo>
                  <a:pt x="1135" y="2748"/>
                  <a:pt x="1137" y="2637"/>
                  <a:pt x="1145" y="2527"/>
                </a:cubicBezTo>
                <a:cubicBezTo>
                  <a:pt x="1146" y="2503"/>
                  <a:pt x="1157" y="2420"/>
                  <a:pt x="1159" y="2399"/>
                </a:cubicBezTo>
                <a:lnTo>
                  <a:pt x="1159" y="2399"/>
                </a:lnTo>
                <a:cubicBezTo>
                  <a:pt x="1166" y="2355"/>
                  <a:pt x="1175" y="2312"/>
                  <a:pt x="1185" y="2269"/>
                </a:cubicBezTo>
                <a:cubicBezTo>
                  <a:pt x="1209" y="2160"/>
                  <a:pt x="1242" y="2055"/>
                  <a:pt x="1280" y="1952"/>
                </a:cubicBezTo>
                <a:cubicBezTo>
                  <a:pt x="1283" y="1944"/>
                  <a:pt x="1287" y="1932"/>
                  <a:pt x="1292" y="1920"/>
                </a:cubicBezTo>
                <a:lnTo>
                  <a:pt x="1292" y="1920"/>
                </a:lnTo>
                <a:cubicBezTo>
                  <a:pt x="1297" y="1909"/>
                  <a:pt x="1303" y="1898"/>
                  <a:pt x="1308" y="1888"/>
                </a:cubicBezTo>
                <a:cubicBezTo>
                  <a:pt x="1334" y="1829"/>
                  <a:pt x="1364" y="1773"/>
                  <a:pt x="1397" y="1718"/>
                </a:cubicBezTo>
                <a:cubicBezTo>
                  <a:pt x="1427" y="1665"/>
                  <a:pt x="1461" y="1613"/>
                  <a:pt x="1497" y="1563"/>
                </a:cubicBezTo>
                <a:lnTo>
                  <a:pt x="1497" y="1563"/>
                </a:lnTo>
                <a:cubicBezTo>
                  <a:pt x="1507" y="1550"/>
                  <a:pt x="1549" y="1497"/>
                  <a:pt x="1562" y="1483"/>
                </a:cubicBezTo>
                <a:cubicBezTo>
                  <a:pt x="1590" y="1448"/>
                  <a:pt x="1622" y="1414"/>
                  <a:pt x="1655" y="1382"/>
                </a:cubicBezTo>
                <a:cubicBezTo>
                  <a:pt x="1687" y="1350"/>
                  <a:pt x="1721" y="1319"/>
                  <a:pt x="1755" y="1289"/>
                </a:cubicBezTo>
                <a:cubicBezTo>
                  <a:pt x="1762" y="1283"/>
                  <a:pt x="1769" y="1277"/>
                  <a:pt x="1776" y="1271"/>
                </a:cubicBezTo>
                <a:lnTo>
                  <a:pt x="1776" y="1271"/>
                </a:lnTo>
                <a:cubicBezTo>
                  <a:pt x="1780" y="1269"/>
                  <a:pt x="1786" y="1265"/>
                  <a:pt x="1794" y="1259"/>
                </a:cubicBezTo>
                <a:cubicBezTo>
                  <a:pt x="1870" y="1202"/>
                  <a:pt x="1951" y="1154"/>
                  <a:pt x="2034" y="1110"/>
                </a:cubicBezTo>
                <a:cubicBezTo>
                  <a:pt x="2052" y="1100"/>
                  <a:pt x="2071" y="1091"/>
                  <a:pt x="2089" y="1082"/>
                </a:cubicBezTo>
                <a:lnTo>
                  <a:pt x="2089" y="1082"/>
                </a:lnTo>
                <a:cubicBezTo>
                  <a:pt x="2086" y="1084"/>
                  <a:pt x="2085" y="1084"/>
                  <a:pt x="2086" y="1084"/>
                </a:cubicBezTo>
                <a:cubicBezTo>
                  <a:pt x="2089" y="1084"/>
                  <a:pt x="2172" y="1050"/>
                  <a:pt x="2193" y="1041"/>
                </a:cubicBezTo>
                <a:cubicBezTo>
                  <a:pt x="2292" y="1007"/>
                  <a:pt x="2392" y="981"/>
                  <a:pt x="2493" y="961"/>
                </a:cubicBezTo>
                <a:cubicBezTo>
                  <a:pt x="2513" y="957"/>
                  <a:pt x="2535" y="953"/>
                  <a:pt x="2556" y="951"/>
                </a:cubicBezTo>
                <a:cubicBezTo>
                  <a:pt x="2562" y="949"/>
                  <a:pt x="2567" y="948"/>
                  <a:pt x="2571" y="948"/>
                </a:cubicBezTo>
                <a:lnTo>
                  <a:pt x="2571" y="948"/>
                </a:lnTo>
                <a:cubicBezTo>
                  <a:pt x="2623" y="942"/>
                  <a:pt x="2677" y="938"/>
                  <a:pt x="2731" y="934"/>
                </a:cubicBezTo>
                <a:cubicBezTo>
                  <a:pt x="2765" y="933"/>
                  <a:pt x="2799" y="932"/>
                  <a:pt x="2834" y="932"/>
                </a:cubicBezTo>
                <a:close/>
                <a:moveTo>
                  <a:pt x="2853" y="0"/>
                </a:moveTo>
                <a:cubicBezTo>
                  <a:pt x="2340" y="0"/>
                  <a:pt x="1825" y="126"/>
                  <a:pt x="1391" y="406"/>
                </a:cubicBezTo>
                <a:cubicBezTo>
                  <a:pt x="919" y="711"/>
                  <a:pt x="595" y="1160"/>
                  <a:pt x="389" y="1678"/>
                </a:cubicBezTo>
                <a:cubicBezTo>
                  <a:pt x="0" y="2666"/>
                  <a:pt x="232" y="3845"/>
                  <a:pt x="909" y="4643"/>
                </a:cubicBezTo>
                <a:cubicBezTo>
                  <a:pt x="1420" y="5245"/>
                  <a:pt x="2192" y="5533"/>
                  <a:pt x="2966" y="5533"/>
                </a:cubicBezTo>
                <a:cubicBezTo>
                  <a:pt x="3388" y="5533"/>
                  <a:pt x="3811" y="5447"/>
                  <a:pt x="4192" y="5280"/>
                </a:cubicBezTo>
                <a:cubicBezTo>
                  <a:pt x="5172" y="4850"/>
                  <a:pt x="5728" y="3770"/>
                  <a:pt x="5744" y="2734"/>
                </a:cubicBezTo>
                <a:cubicBezTo>
                  <a:pt x="5754" y="2059"/>
                  <a:pt x="5520" y="1406"/>
                  <a:pt x="5083" y="892"/>
                </a:cubicBezTo>
                <a:cubicBezTo>
                  <a:pt x="4591" y="312"/>
                  <a:pt x="3833" y="52"/>
                  <a:pt x="3092" y="9"/>
                </a:cubicBezTo>
                <a:cubicBezTo>
                  <a:pt x="3012" y="3"/>
                  <a:pt x="2932" y="0"/>
                  <a:pt x="285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57" name="Google Shape;557;p14"/>
          <p:cNvSpPr txBox="1">
            <a:spLocks noGrp="1"/>
          </p:cNvSpPr>
          <p:nvPr>
            <p:ph type="title" hasCustomPrompt="1"/>
          </p:nvPr>
        </p:nvSpPr>
        <p:spPr>
          <a:xfrm>
            <a:off x="1693663" y="2299725"/>
            <a:ext cx="1457400" cy="60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8" name="Google Shape;558;p14"/>
          <p:cNvSpPr txBox="1">
            <a:spLocks noGrp="1"/>
          </p:cNvSpPr>
          <p:nvPr>
            <p:ph type="ctrTitle" idx="2"/>
          </p:nvPr>
        </p:nvSpPr>
        <p:spPr>
          <a:xfrm>
            <a:off x="3337075" y="1863225"/>
            <a:ext cx="4415400" cy="7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9" name="Google Shape;559;p14"/>
          <p:cNvSpPr txBox="1">
            <a:spLocks noGrp="1"/>
          </p:cNvSpPr>
          <p:nvPr>
            <p:ph type="subTitle" idx="1"/>
          </p:nvPr>
        </p:nvSpPr>
        <p:spPr>
          <a:xfrm>
            <a:off x="3337075" y="2628375"/>
            <a:ext cx="28620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84675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2"/>
        </a:solidFill>
        <a:effectLst/>
      </p:bgPr>
    </p:bg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8" name="Google Shape;678;p17"/>
          <p:cNvGrpSpPr/>
          <p:nvPr/>
        </p:nvGrpSpPr>
        <p:grpSpPr>
          <a:xfrm rot="-1468475">
            <a:off x="1009694" y="3904138"/>
            <a:ext cx="1145310" cy="1122369"/>
            <a:chOff x="4441025" y="-2351475"/>
            <a:chExt cx="762600" cy="747325"/>
          </a:xfrm>
        </p:grpSpPr>
        <p:sp>
          <p:nvSpPr>
            <p:cNvPr id="679" name="Google Shape;679;p17"/>
            <p:cNvSpPr/>
            <p:nvPr/>
          </p:nvSpPr>
          <p:spPr>
            <a:xfrm>
              <a:off x="4441025" y="-2351475"/>
              <a:ext cx="762600" cy="747325"/>
            </a:xfrm>
            <a:custGeom>
              <a:avLst/>
              <a:gdLst/>
              <a:ahLst/>
              <a:cxnLst/>
              <a:rect l="l" t="t" r="r" b="b"/>
              <a:pathLst>
                <a:path w="30504" h="29893" extrusionOk="0">
                  <a:moveTo>
                    <a:pt x="21172" y="5535"/>
                  </a:moveTo>
                  <a:cubicBezTo>
                    <a:pt x="5944" y="0"/>
                    <a:pt x="0" y="22180"/>
                    <a:pt x="12901" y="26858"/>
                  </a:cubicBezTo>
                  <a:cubicBezTo>
                    <a:pt x="21271" y="29893"/>
                    <a:pt x="26898" y="26449"/>
                    <a:pt x="28831" y="19340"/>
                  </a:cubicBezTo>
                  <a:cubicBezTo>
                    <a:pt x="30503" y="12359"/>
                    <a:pt x="26864" y="7596"/>
                    <a:pt x="21172" y="55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17"/>
            <p:cNvSpPr/>
            <p:nvPr/>
          </p:nvSpPr>
          <p:spPr>
            <a:xfrm>
              <a:off x="4596500" y="-2035525"/>
              <a:ext cx="561475" cy="207475"/>
            </a:xfrm>
            <a:custGeom>
              <a:avLst/>
              <a:gdLst/>
              <a:ahLst/>
              <a:cxnLst/>
              <a:rect l="l" t="t" r="r" b="b"/>
              <a:pathLst>
                <a:path w="22459" h="8299" extrusionOk="0">
                  <a:moveTo>
                    <a:pt x="332" y="1"/>
                  </a:moveTo>
                  <a:cubicBezTo>
                    <a:pt x="260" y="1"/>
                    <a:pt x="188" y="28"/>
                    <a:pt x="128" y="88"/>
                  </a:cubicBezTo>
                  <a:cubicBezTo>
                    <a:pt x="19" y="197"/>
                    <a:pt x="1" y="410"/>
                    <a:pt x="128" y="517"/>
                  </a:cubicBezTo>
                  <a:cubicBezTo>
                    <a:pt x="2030" y="2117"/>
                    <a:pt x="4183" y="3387"/>
                    <a:pt x="6442" y="4417"/>
                  </a:cubicBezTo>
                  <a:cubicBezTo>
                    <a:pt x="8701" y="5449"/>
                    <a:pt x="11057" y="6251"/>
                    <a:pt x="13437" y="6950"/>
                  </a:cubicBezTo>
                  <a:cubicBezTo>
                    <a:pt x="14725" y="7329"/>
                    <a:pt x="16023" y="7670"/>
                    <a:pt x="17345" y="7905"/>
                  </a:cubicBezTo>
                  <a:cubicBezTo>
                    <a:pt x="18674" y="8141"/>
                    <a:pt x="20020" y="8274"/>
                    <a:pt x="21370" y="8296"/>
                  </a:cubicBezTo>
                  <a:cubicBezTo>
                    <a:pt x="21481" y="8298"/>
                    <a:pt x="21592" y="8299"/>
                    <a:pt x="21702" y="8299"/>
                  </a:cubicBezTo>
                  <a:cubicBezTo>
                    <a:pt x="21854" y="8299"/>
                    <a:pt x="22005" y="8298"/>
                    <a:pt x="22156" y="8296"/>
                  </a:cubicBezTo>
                  <a:cubicBezTo>
                    <a:pt x="22321" y="8292"/>
                    <a:pt x="22458" y="8159"/>
                    <a:pt x="22458" y="7992"/>
                  </a:cubicBezTo>
                  <a:cubicBezTo>
                    <a:pt x="22458" y="7830"/>
                    <a:pt x="22323" y="7690"/>
                    <a:pt x="22160" y="7690"/>
                  </a:cubicBezTo>
                  <a:cubicBezTo>
                    <a:pt x="22159" y="7690"/>
                    <a:pt x="22157" y="7690"/>
                    <a:pt x="22156" y="7690"/>
                  </a:cubicBezTo>
                  <a:cubicBezTo>
                    <a:pt x="22027" y="7692"/>
                    <a:pt x="21897" y="7693"/>
                    <a:pt x="21767" y="7693"/>
                  </a:cubicBezTo>
                  <a:cubicBezTo>
                    <a:pt x="20565" y="7693"/>
                    <a:pt x="19360" y="7608"/>
                    <a:pt x="18176" y="7430"/>
                  </a:cubicBezTo>
                  <a:cubicBezTo>
                    <a:pt x="16829" y="7228"/>
                    <a:pt x="15501" y="6914"/>
                    <a:pt x="14193" y="6539"/>
                  </a:cubicBezTo>
                  <a:cubicBezTo>
                    <a:pt x="11839" y="5866"/>
                    <a:pt x="9487" y="5098"/>
                    <a:pt x="7256" y="4121"/>
                  </a:cubicBezTo>
                  <a:cubicBezTo>
                    <a:pt x="5011" y="3139"/>
                    <a:pt x="2830" y="1926"/>
                    <a:pt x="928" y="394"/>
                  </a:cubicBezTo>
                  <a:cubicBezTo>
                    <a:pt x="803" y="293"/>
                    <a:pt x="678" y="190"/>
                    <a:pt x="555" y="88"/>
                  </a:cubicBezTo>
                  <a:cubicBezTo>
                    <a:pt x="490" y="32"/>
                    <a:pt x="411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17"/>
            <p:cNvSpPr/>
            <p:nvPr/>
          </p:nvSpPr>
          <p:spPr>
            <a:xfrm>
              <a:off x="4743625" y="-2221450"/>
              <a:ext cx="220325" cy="543975"/>
            </a:xfrm>
            <a:custGeom>
              <a:avLst/>
              <a:gdLst/>
              <a:ahLst/>
              <a:cxnLst/>
              <a:rect l="l" t="t" r="r" b="b"/>
              <a:pathLst>
                <a:path w="8813" h="21759" extrusionOk="0">
                  <a:moveTo>
                    <a:pt x="8480" y="0"/>
                  </a:moveTo>
                  <a:cubicBezTo>
                    <a:pt x="8402" y="0"/>
                    <a:pt x="8323" y="31"/>
                    <a:pt x="8260" y="88"/>
                  </a:cubicBezTo>
                  <a:cubicBezTo>
                    <a:pt x="7333" y="916"/>
                    <a:pt x="6535" y="1884"/>
                    <a:pt x="5853" y="2924"/>
                  </a:cubicBezTo>
                  <a:cubicBezTo>
                    <a:pt x="5158" y="3986"/>
                    <a:pt x="4628" y="5134"/>
                    <a:pt x="4098" y="6283"/>
                  </a:cubicBezTo>
                  <a:cubicBezTo>
                    <a:pt x="2949" y="8778"/>
                    <a:pt x="1958" y="11354"/>
                    <a:pt x="1297" y="14022"/>
                  </a:cubicBezTo>
                  <a:cubicBezTo>
                    <a:pt x="696" y="16443"/>
                    <a:pt x="368" y="18910"/>
                    <a:pt x="25" y="21377"/>
                  </a:cubicBezTo>
                  <a:cubicBezTo>
                    <a:pt x="1" y="21540"/>
                    <a:pt x="61" y="21701"/>
                    <a:pt x="237" y="21749"/>
                  </a:cubicBezTo>
                  <a:cubicBezTo>
                    <a:pt x="259" y="21756"/>
                    <a:pt x="283" y="21758"/>
                    <a:pt x="308" y="21758"/>
                  </a:cubicBezTo>
                  <a:cubicBezTo>
                    <a:pt x="440" y="21758"/>
                    <a:pt x="589" y="21675"/>
                    <a:pt x="607" y="21538"/>
                  </a:cubicBezTo>
                  <a:cubicBezTo>
                    <a:pt x="797" y="20182"/>
                    <a:pt x="974" y="18823"/>
                    <a:pt x="1200" y="17473"/>
                  </a:cubicBezTo>
                  <a:cubicBezTo>
                    <a:pt x="1424" y="16139"/>
                    <a:pt x="1704" y="14814"/>
                    <a:pt x="2054" y="13508"/>
                  </a:cubicBezTo>
                  <a:cubicBezTo>
                    <a:pt x="2762" y="10878"/>
                    <a:pt x="3786" y="8343"/>
                    <a:pt x="4951" y="5884"/>
                  </a:cubicBezTo>
                  <a:cubicBezTo>
                    <a:pt x="5186" y="5388"/>
                    <a:pt x="5414" y="4891"/>
                    <a:pt x="5676" y="4405"/>
                  </a:cubicBezTo>
                  <a:cubicBezTo>
                    <a:pt x="5940" y="3917"/>
                    <a:pt x="6228" y="3441"/>
                    <a:pt x="6541" y="2982"/>
                  </a:cubicBezTo>
                  <a:cubicBezTo>
                    <a:pt x="7153" y="2079"/>
                    <a:pt x="7869" y="1249"/>
                    <a:pt x="8689" y="515"/>
                  </a:cubicBezTo>
                  <a:cubicBezTo>
                    <a:pt x="8812" y="406"/>
                    <a:pt x="8800" y="199"/>
                    <a:pt x="8689" y="88"/>
                  </a:cubicBezTo>
                  <a:cubicBezTo>
                    <a:pt x="8629" y="28"/>
                    <a:pt x="8555" y="0"/>
                    <a:pt x="8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17"/>
            <p:cNvSpPr/>
            <p:nvPr/>
          </p:nvSpPr>
          <p:spPr>
            <a:xfrm>
              <a:off x="4765800" y="-2238300"/>
              <a:ext cx="341525" cy="264600"/>
            </a:xfrm>
            <a:custGeom>
              <a:avLst/>
              <a:gdLst/>
              <a:ahLst/>
              <a:cxnLst/>
              <a:rect l="l" t="t" r="r" b="b"/>
              <a:pathLst>
                <a:path w="13661" h="10584" extrusionOk="0">
                  <a:moveTo>
                    <a:pt x="696" y="6669"/>
                  </a:moveTo>
                  <a:lnTo>
                    <a:pt x="696" y="6669"/>
                  </a:lnTo>
                  <a:cubicBezTo>
                    <a:pt x="697" y="6676"/>
                    <a:pt x="697" y="6679"/>
                    <a:pt x="697" y="6679"/>
                  </a:cubicBezTo>
                  <a:lnTo>
                    <a:pt x="697" y="6679"/>
                  </a:lnTo>
                  <a:cubicBezTo>
                    <a:pt x="697" y="6679"/>
                    <a:pt x="697" y="6675"/>
                    <a:pt x="696" y="6669"/>
                  </a:cubicBezTo>
                  <a:close/>
                  <a:moveTo>
                    <a:pt x="1680" y="1"/>
                  </a:moveTo>
                  <a:cubicBezTo>
                    <a:pt x="1548" y="1"/>
                    <a:pt x="1429" y="91"/>
                    <a:pt x="1389" y="224"/>
                  </a:cubicBezTo>
                  <a:cubicBezTo>
                    <a:pt x="865" y="1937"/>
                    <a:pt x="200" y="3632"/>
                    <a:pt x="65" y="5436"/>
                  </a:cubicBezTo>
                  <a:cubicBezTo>
                    <a:pt x="0" y="6320"/>
                    <a:pt x="97" y="7217"/>
                    <a:pt x="464" y="8031"/>
                  </a:cubicBezTo>
                  <a:cubicBezTo>
                    <a:pt x="879" y="8946"/>
                    <a:pt x="1663" y="9599"/>
                    <a:pt x="2546" y="10041"/>
                  </a:cubicBezTo>
                  <a:cubicBezTo>
                    <a:pt x="3126" y="10333"/>
                    <a:pt x="3745" y="10526"/>
                    <a:pt x="4396" y="10575"/>
                  </a:cubicBezTo>
                  <a:cubicBezTo>
                    <a:pt x="4482" y="10581"/>
                    <a:pt x="4568" y="10584"/>
                    <a:pt x="4653" y="10584"/>
                  </a:cubicBezTo>
                  <a:cubicBezTo>
                    <a:pt x="5189" y="10584"/>
                    <a:pt x="5726" y="10468"/>
                    <a:pt x="6226" y="10279"/>
                  </a:cubicBezTo>
                  <a:cubicBezTo>
                    <a:pt x="6780" y="10067"/>
                    <a:pt x="7272" y="9775"/>
                    <a:pt x="7726" y="9394"/>
                  </a:cubicBezTo>
                  <a:cubicBezTo>
                    <a:pt x="8115" y="9065"/>
                    <a:pt x="8455" y="8684"/>
                    <a:pt x="8778" y="8291"/>
                  </a:cubicBezTo>
                  <a:cubicBezTo>
                    <a:pt x="9374" y="7570"/>
                    <a:pt x="9916" y="6798"/>
                    <a:pt x="10606" y="6157"/>
                  </a:cubicBezTo>
                  <a:cubicBezTo>
                    <a:pt x="10775" y="6002"/>
                    <a:pt x="10934" y="5871"/>
                    <a:pt x="11089" y="5760"/>
                  </a:cubicBezTo>
                  <a:cubicBezTo>
                    <a:pt x="11307" y="5605"/>
                    <a:pt x="11539" y="5464"/>
                    <a:pt x="11769" y="5327"/>
                  </a:cubicBezTo>
                  <a:cubicBezTo>
                    <a:pt x="12252" y="5041"/>
                    <a:pt x="12813" y="4781"/>
                    <a:pt x="13359" y="4730"/>
                  </a:cubicBezTo>
                  <a:cubicBezTo>
                    <a:pt x="13522" y="4716"/>
                    <a:pt x="13661" y="4603"/>
                    <a:pt x="13661" y="4428"/>
                  </a:cubicBezTo>
                  <a:cubicBezTo>
                    <a:pt x="13661" y="4282"/>
                    <a:pt x="13534" y="4124"/>
                    <a:pt x="13381" y="4124"/>
                  </a:cubicBezTo>
                  <a:cubicBezTo>
                    <a:pt x="13374" y="4124"/>
                    <a:pt x="13366" y="4125"/>
                    <a:pt x="13359" y="4126"/>
                  </a:cubicBezTo>
                  <a:cubicBezTo>
                    <a:pt x="12677" y="4188"/>
                    <a:pt x="12047" y="4462"/>
                    <a:pt x="11462" y="4805"/>
                  </a:cubicBezTo>
                  <a:cubicBezTo>
                    <a:pt x="10978" y="5089"/>
                    <a:pt x="10519" y="5405"/>
                    <a:pt x="10112" y="5792"/>
                  </a:cubicBezTo>
                  <a:cubicBezTo>
                    <a:pt x="9360" y="6502"/>
                    <a:pt x="8786" y="7368"/>
                    <a:pt x="8111" y="8146"/>
                  </a:cubicBezTo>
                  <a:cubicBezTo>
                    <a:pt x="7943" y="8338"/>
                    <a:pt x="7770" y="8525"/>
                    <a:pt x="7589" y="8701"/>
                  </a:cubicBezTo>
                  <a:cubicBezTo>
                    <a:pt x="7502" y="8785"/>
                    <a:pt x="7411" y="8866"/>
                    <a:pt x="7318" y="8946"/>
                  </a:cubicBezTo>
                  <a:cubicBezTo>
                    <a:pt x="7208" y="9043"/>
                    <a:pt x="7147" y="9087"/>
                    <a:pt x="7048" y="9160"/>
                  </a:cubicBezTo>
                  <a:cubicBezTo>
                    <a:pt x="6581" y="9501"/>
                    <a:pt x="6045" y="9738"/>
                    <a:pt x="5482" y="9878"/>
                  </a:cubicBezTo>
                  <a:cubicBezTo>
                    <a:pt x="5212" y="9944"/>
                    <a:pt x="4937" y="9976"/>
                    <a:pt x="4661" y="9976"/>
                  </a:cubicBezTo>
                  <a:cubicBezTo>
                    <a:pt x="4375" y="9976"/>
                    <a:pt x="4089" y="9941"/>
                    <a:pt x="3810" y="9874"/>
                  </a:cubicBezTo>
                  <a:cubicBezTo>
                    <a:pt x="3225" y="9732"/>
                    <a:pt x="2667" y="9462"/>
                    <a:pt x="2171" y="9124"/>
                  </a:cubicBezTo>
                  <a:cubicBezTo>
                    <a:pt x="2123" y="9092"/>
                    <a:pt x="2074" y="9057"/>
                    <a:pt x="2028" y="9021"/>
                  </a:cubicBezTo>
                  <a:cubicBezTo>
                    <a:pt x="2025" y="9019"/>
                    <a:pt x="2022" y="9017"/>
                    <a:pt x="2019" y="9015"/>
                  </a:cubicBezTo>
                  <a:lnTo>
                    <a:pt x="2019" y="9015"/>
                  </a:lnTo>
                  <a:cubicBezTo>
                    <a:pt x="2015" y="9012"/>
                    <a:pt x="2009" y="9006"/>
                    <a:pt x="2000" y="8999"/>
                  </a:cubicBezTo>
                  <a:cubicBezTo>
                    <a:pt x="1978" y="8983"/>
                    <a:pt x="1955" y="8965"/>
                    <a:pt x="1933" y="8946"/>
                  </a:cubicBezTo>
                  <a:cubicBezTo>
                    <a:pt x="1841" y="8872"/>
                    <a:pt x="1754" y="8791"/>
                    <a:pt x="1669" y="8707"/>
                  </a:cubicBezTo>
                  <a:cubicBezTo>
                    <a:pt x="1593" y="8632"/>
                    <a:pt x="1522" y="8553"/>
                    <a:pt x="1454" y="8473"/>
                  </a:cubicBezTo>
                  <a:cubicBezTo>
                    <a:pt x="1435" y="8455"/>
                    <a:pt x="1419" y="8434"/>
                    <a:pt x="1403" y="8414"/>
                  </a:cubicBezTo>
                  <a:cubicBezTo>
                    <a:pt x="1399" y="8409"/>
                    <a:pt x="1371" y="8372"/>
                    <a:pt x="1371" y="8372"/>
                  </a:cubicBezTo>
                  <a:lnTo>
                    <a:pt x="1371" y="8372"/>
                  </a:lnTo>
                  <a:cubicBezTo>
                    <a:pt x="1371" y="8372"/>
                    <a:pt x="1371" y="8372"/>
                    <a:pt x="1372" y="8373"/>
                  </a:cubicBezTo>
                  <a:lnTo>
                    <a:pt x="1372" y="8373"/>
                  </a:lnTo>
                  <a:cubicBezTo>
                    <a:pt x="1341" y="8332"/>
                    <a:pt x="1312" y="8290"/>
                    <a:pt x="1282" y="8249"/>
                  </a:cubicBezTo>
                  <a:cubicBezTo>
                    <a:pt x="1165" y="8076"/>
                    <a:pt x="1065" y="7892"/>
                    <a:pt x="978" y="7703"/>
                  </a:cubicBezTo>
                  <a:cubicBezTo>
                    <a:pt x="976" y="7697"/>
                    <a:pt x="964" y="7672"/>
                    <a:pt x="959" y="7661"/>
                  </a:cubicBezTo>
                  <a:lnTo>
                    <a:pt x="959" y="7661"/>
                  </a:lnTo>
                  <a:cubicBezTo>
                    <a:pt x="953" y="7646"/>
                    <a:pt x="947" y="7630"/>
                    <a:pt x="942" y="7614"/>
                  </a:cubicBezTo>
                  <a:cubicBezTo>
                    <a:pt x="924" y="7570"/>
                    <a:pt x="905" y="7522"/>
                    <a:pt x="889" y="7475"/>
                  </a:cubicBezTo>
                  <a:cubicBezTo>
                    <a:pt x="853" y="7374"/>
                    <a:pt x="823" y="7272"/>
                    <a:pt x="795" y="7167"/>
                  </a:cubicBezTo>
                  <a:cubicBezTo>
                    <a:pt x="770" y="7070"/>
                    <a:pt x="748" y="6973"/>
                    <a:pt x="730" y="6875"/>
                  </a:cubicBezTo>
                  <a:cubicBezTo>
                    <a:pt x="720" y="6824"/>
                    <a:pt x="712" y="6776"/>
                    <a:pt x="704" y="6725"/>
                  </a:cubicBezTo>
                  <a:cubicBezTo>
                    <a:pt x="700" y="6701"/>
                    <a:pt x="696" y="6676"/>
                    <a:pt x="694" y="6652"/>
                  </a:cubicBezTo>
                  <a:lnTo>
                    <a:pt x="694" y="6652"/>
                  </a:lnTo>
                  <a:cubicBezTo>
                    <a:pt x="695" y="6658"/>
                    <a:pt x="695" y="6664"/>
                    <a:pt x="696" y="6669"/>
                  </a:cubicBezTo>
                  <a:lnTo>
                    <a:pt x="696" y="6669"/>
                  </a:lnTo>
                  <a:cubicBezTo>
                    <a:pt x="696" y="6664"/>
                    <a:pt x="695" y="6659"/>
                    <a:pt x="694" y="6651"/>
                  </a:cubicBezTo>
                  <a:lnTo>
                    <a:pt x="694" y="6651"/>
                  </a:lnTo>
                  <a:cubicBezTo>
                    <a:pt x="694" y="6651"/>
                    <a:pt x="694" y="6651"/>
                    <a:pt x="694" y="6652"/>
                  </a:cubicBezTo>
                  <a:lnTo>
                    <a:pt x="694" y="6652"/>
                  </a:lnTo>
                  <a:cubicBezTo>
                    <a:pt x="691" y="6633"/>
                    <a:pt x="689" y="6611"/>
                    <a:pt x="688" y="6607"/>
                  </a:cubicBezTo>
                  <a:cubicBezTo>
                    <a:pt x="664" y="6393"/>
                    <a:pt x="653" y="6177"/>
                    <a:pt x="651" y="5964"/>
                  </a:cubicBezTo>
                  <a:cubicBezTo>
                    <a:pt x="651" y="5742"/>
                    <a:pt x="664" y="5522"/>
                    <a:pt x="682" y="5303"/>
                  </a:cubicBezTo>
                  <a:cubicBezTo>
                    <a:pt x="692" y="5196"/>
                    <a:pt x="704" y="5089"/>
                    <a:pt x="718" y="4982"/>
                  </a:cubicBezTo>
                  <a:cubicBezTo>
                    <a:pt x="718" y="4976"/>
                    <a:pt x="723" y="4939"/>
                    <a:pt x="724" y="4929"/>
                  </a:cubicBezTo>
                  <a:lnTo>
                    <a:pt x="724" y="4929"/>
                  </a:lnTo>
                  <a:cubicBezTo>
                    <a:pt x="727" y="4911"/>
                    <a:pt x="729" y="4893"/>
                    <a:pt x="732" y="4873"/>
                  </a:cubicBezTo>
                  <a:cubicBezTo>
                    <a:pt x="742" y="4811"/>
                    <a:pt x="752" y="4748"/>
                    <a:pt x="762" y="4686"/>
                  </a:cubicBezTo>
                  <a:cubicBezTo>
                    <a:pt x="1002" y="3209"/>
                    <a:pt x="1538" y="1808"/>
                    <a:pt x="1974" y="383"/>
                  </a:cubicBezTo>
                  <a:cubicBezTo>
                    <a:pt x="2022" y="226"/>
                    <a:pt x="1917" y="54"/>
                    <a:pt x="1762" y="12"/>
                  </a:cubicBezTo>
                  <a:cubicBezTo>
                    <a:pt x="1735" y="4"/>
                    <a:pt x="1707" y="1"/>
                    <a:pt x="1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17"/>
            <p:cNvSpPr/>
            <p:nvPr/>
          </p:nvSpPr>
          <p:spPr>
            <a:xfrm>
              <a:off x="4654100" y="-1855625"/>
              <a:ext cx="262025" cy="208900"/>
            </a:xfrm>
            <a:custGeom>
              <a:avLst/>
              <a:gdLst/>
              <a:ahLst/>
              <a:cxnLst/>
              <a:rect l="l" t="t" r="r" b="b"/>
              <a:pathLst>
                <a:path w="10481" h="8356" extrusionOk="0">
                  <a:moveTo>
                    <a:pt x="3874" y="1"/>
                  </a:moveTo>
                  <a:cubicBezTo>
                    <a:pt x="3747" y="1"/>
                    <a:pt x="3621" y="7"/>
                    <a:pt x="3495" y="20"/>
                  </a:cubicBezTo>
                  <a:cubicBezTo>
                    <a:pt x="2870" y="87"/>
                    <a:pt x="2318" y="333"/>
                    <a:pt x="1824" y="716"/>
                  </a:cubicBezTo>
                  <a:cubicBezTo>
                    <a:pt x="692" y="1590"/>
                    <a:pt x="510" y="3108"/>
                    <a:pt x="57" y="4367"/>
                  </a:cubicBezTo>
                  <a:cubicBezTo>
                    <a:pt x="0" y="4523"/>
                    <a:pt x="117" y="4700"/>
                    <a:pt x="268" y="4740"/>
                  </a:cubicBezTo>
                  <a:cubicBezTo>
                    <a:pt x="296" y="4748"/>
                    <a:pt x="323" y="4752"/>
                    <a:pt x="349" y="4752"/>
                  </a:cubicBezTo>
                  <a:cubicBezTo>
                    <a:pt x="482" y="4752"/>
                    <a:pt x="594" y="4658"/>
                    <a:pt x="641" y="4529"/>
                  </a:cubicBezTo>
                  <a:cubicBezTo>
                    <a:pt x="811" y="4057"/>
                    <a:pt x="937" y="3571"/>
                    <a:pt x="1087" y="3094"/>
                  </a:cubicBezTo>
                  <a:cubicBezTo>
                    <a:pt x="1161" y="2856"/>
                    <a:pt x="1242" y="2620"/>
                    <a:pt x="1339" y="2390"/>
                  </a:cubicBezTo>
                  <a:lnTo>
                    <a:pt x="1339" y="2390"/>
                  </a:lnTo>
                  <a:cubicBezTo>
                    <a:pt x="1333" y="2403"/>
                    <a:pt x="1331" y="2408"/>
                    <a:pt x="1331" y="2408"/>
                  </a:cubicBezTo>
                  <a:cubicBezTo>
                    <a:pt x="1330" y="2408"/>
                    <a:pt x="1353" y="2356"/>
                    <a:pt x="1355" y="2354"/>
                  </a:cubicBezTo>
                  <a:cubicBezTo>
                    <a:pt x="1367" y="2328"/>
                    <a:pt x="1379" y="2300"/>
                    <a:pt x="1391" y="2273"/>
                  </a:cubicBezTo>
                  <a:cubicBezTo>
                    <a:pt x="1415" y="2221"/>
                    <a:pt x="1441" y="2167"/>
                    <a:pt x="1470" y="2116"/>
                  </a:cubicBezTo>
                  <a:cubicBezTo>
                    <a:pt x="1526" y="2001"/>
                    <a:pt x="1590" y="1893"/>
                    <a:pt x="1659" y="1786"/>
                  </a:cubicBezTo>
                  <a:cubicBezTo>
                    <a:pt x="1788" y="1588"/>
                    <a:pt x="1913" y="1441"/>
                    <a:pt x="2110" y="1262"/>
                  </a:cubicBezTo>
                  <a:cubicBezTo>
                    <a:pt x="2215" y="1167"/>
                    <a:pt x="2258" y="1137"/>
                    <a:pt x="2370" y="1062"/>
                  </a:cubicBezTo>
                  <a:cubicBezTo>
                    <a:pt x="2495" y="978"/>
                    <a:pt x="2624" y="903"/>
                    <a:pt x="2757" y="836"/>
                  </a:cubicBezTo>
                  <a:cubicBezTo>
                    <a:pt x="3094" y="670"/>
                    <a:pt x="3470" y="607"/>
                    <a:pt x="3857" y="607"/>
                  </a:cubicBezTo>
                  <a:cubicBezTo>
                    <a:pt x="4024" y="607"/>
                    <a:pt x="4192" y="619"/>
                    <a:pt x="4360" y="639"/>
                  </a:cubicBezTo>
                  <a:cubicBezTo>
                    <a:pt x="4450" y="649"/>
                    <a:pt x="4612" y="679"/>
                    <a:pt x="4733" y="703"/>
                  </a:cubicBezTo>
                  <a:cubicBezTo>
                    <a:pt x="4884" y="736"/>
                    <a:pt x="5033" y="774"/>
                    <a:pt x="5182" y="816"/>
                  </a:cubicBezTo>
                  <a:cubicBezTo>
                    <a:pt x="5464" y="897"/>
                    <a:pt x="5740" y="996"/>
                    <a:pt x="6014" y="1100"/>
                  </a:cubicBezTo>
                  <a:cubicBezTo>
                    <a:pt x="6278" y="1203"/>
                    <a:pt x="6454" y="1274"/>
                    <a:pt x="6708" y="1395"/>
                  </a:cubicBezTo>
                  <a:cubicBezTo>
                    <a:pt x="6923" y="1498"/>
                    <a:pt x="7133" y="1612"/>
                    <a:pt x="7336" y="1741"/>
                  </a:cubicBezTo>
                  <a:cubicBezTo>
                    <a:pt x="7427" y="1800"/>
                    <a:pt x="7516" y="1862"/>
                    <a:pt x="7602" y="1929"/>
                  </a:cubicBezTo>
                  <a:cubicBezTo>
                    <a:pt x="7611" y="1935"/>
                    <a:pt x="7617" y="1940"/>
                    <a:pt x="7621" y="1942"/>
                  </a:cubicBezTo>
                  <a:lnTo>
                    <a:pt x="7621" y="1942"/>
                  </a:lnTo>
                  <a:cubicBezTo>
                    <a:pt x="7623" y="1944"/>
                    <a:pt x="7625" y="1945"/>
                    <a:pt x="7627" y="1947"/>
                  </a:cubicBezTo>
                  <a:cubicBezTo>
                    <a:pt x="7647" y="1963"/>
                    <a:pt x="7667" y="1979"/>
                    <a:pt x="7687" y="1995"/>
                  </a:cubicBezTo>
                  <a:cubicBezTo>
                    <a:pt x="7733" y="2036"/>
                    <a:pt x="7780" y="2076"/>
                    <a:pt x="7826" y="2116"/>
                  </a:cubicBezTo>
                  <a:cubicBezTo>
                    <a:pt x="7903" y="2187"/>
                    <a:pt x="7975" y="2261"/>
                    <a:pt x="8046" y="2338"/>
                  </a:cubicBezTo>
                  <a:cubicBezTo>
                    <a:pt x="8080" y="2376"/>
                    <a:pt x="8114" y="2417"/>
                    <a:pt x="8147" y="2457"/>
                  </a:cubicBezTo>
                  <a:cubicBezTo>
                    <a:pt x="8158" y="2471"/>
                    <a:pt x="8170" y="2486"/>
                    <a:pt x="8181" y="2500"/>
                  </a:cubicBezTo>
                  <a:lnTo>
                    <a:pt x="8181" y="2500"/>
                  </a:lnTo>
                  <a:cubicBezTo>
                    <a:pt x="8182" y="2502"/>
                    <a:pt x="8221" y="2554"/>
                    <a:pt x="8225" y="2560"/>
                  </a:cubicBezTo>
                  <a:cubicBezTo>
                    <a:pt x="8358" y="2741"/>
                    <a:pt x="8467" y="2939"/>
                    <a:pt x="8560" y="3142"/>
                  </a:cubicBezTo>
                  <a:cubicBezTo>
                    <a:pt x="8561" y="3145"/>
                    <a:pt x="8582" y="3193"/>
                    <a:pt x="8582" y="3193"/>
                  </a:cubicBezTo>
                  <a:cubicBezTo>
                    <a:pt x="8582" y="3193"/>
                    <a:pt x="8580" y="3187"/>
                    <a:pt x="8574" y="3172"/>
                  </a:cubicBezTo>
                  <a:lnTo>
                    <a:pt x="8574" y="3172"/>
                  </a:lnTo>
                  <a:cubicBezTo>
                    <a:pt x="8586" y="3199"/>
                    <a:pt x="8596" y="3225"/>
                    <a:pt x="8606" y="3251"/>
                  </a:cubicBezTo>
                  <a:cubicBezTo>
                    <a:pt x="8628" y="3305"/>
                    <a:pt x="8646" y="3360"/>
                    <a:pt x="8667" y="3414"/>
                  </a:cubicBezTo>
                  <a:cubicBezTo>
                    <a:pt x="8709" y="3539"/>
                    <a:pt x="8745" y="3666"/>
                    <a:pt x="8777" y="3793"/>
                  </a:cubicBezTo>
                  <a:cubicBezTo>
                    <a:pt x="8868" y="4152"/>
                    <a:pt x="8919" y="4523"/>
                    <a:pt x="8979" y="4887"/>
                  </a:cubicBezTo>
                  <a:cubicBezTo>
                    <a:pt x="9041" y="5258"/>
                    <a:pt x="9102" y="5629"/>
                    <a:pt x="9174" y="5998"/>
                  </a:cubicBezTo>
                  <a:cubicBezTo>
                    <a:pt x="9324" y="6762"/>
                    <a:pt x="9539" y="7507"/>
                    <a:pt x="9884" y="8207"/>
                  </a:cubicBezTo>
                  <a:cubicBezTo>
                    <a:pt x="9932" y="8305"/>
                    <a:pt x="10039" y="8356"/>
                    <a:pt x="10145" y="8356"/>
                  </a:cubicBezTo>
                  <a:cubicBezTo>
                    <a:pt x="10199" y="8356"/>
                    <a:pt x="10253" y="8342"/>
                    <a:pt x="10299" y="8316"/>
                  </a:cubicBezTo>
                  <a:cubicBezTo>
                    <a:pt x="10448" y="8229"/>
                    <a:pt x="10480" y="8050"/>
                    <a:pt x="10408" y="7903"/>
                  </a:cubicBezTo>
                  <a:cubicBezTo>
                    <a:pt x="9834" y="6742"/>
                    <a:pt x="9692" y="5440"/>
                    <a:pt x="9471" y="4180"/>
                  </a:cubicBezTo>
                  <a:cubicBezTo>
                    <a:pt x="9376" y="3642"/>
                    <a:pt x="9241" y="3126"/>
                    <a:pt x="8987" y="2638"/>
                  </a:cubicBezTo>
                  <a:cubicBezTo>
                    <a:pt x="8775" y="2237"/>
                    <a:pt x="8481" y="1878"/>
                    <a:pt x="8137" y="1584"/>
                  </a:cubicBezTo>
                  <a:cubicBezTo>
                    <a:pt x="7766" y="1270"/>
                    <a:pt x="7344" y="1024"/>
                    <a:pt x="6903" y="820"/>
                  </a:cubicBezTo>
                  <a:cubicBezTo>
                    <a:pt x="6379" y="578"/>
                    <a:pt x="5831" y="369"/>
                    <a:pt x="5273" y="214"/>
                  </a:cubicBezTo>
                  <a:cubicBezTo>
                    <a:pt x="4821" y="87"/>
                    <a:pt x="4346" y="1"/>
                    <a:pt x="3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17"/>
            <p:cNvSpPr/>
            <p:nvPr/>
          </p:nvSpPr>
          <p:spPr>
            <a:xfrm>
              <a:off x="5071175" y="-2063100"/>
              <a:ext cx="76425" cy="159100"/>
            </a:xfrm>
            <a:custGeom>
              <a:avLst/>
              <a:gdLst/>
              <a:ahLst/>
              <a:cxnLst/>
              <a:rect l="l" t="t" r="r" b="b"/>
              <a:pathLst>
                <a:path w="3057" h="6364" extrusionOk="0">
                  <a:moveTo>
                    <a:pt x="1086" y="2554"/>
                  </a:moveTo>
                  <a:lnTo>
                    <a:pt x="1086" y="2554"/>
                  </a:lnTo>
                  <a:cubicBezTo>
                    <a:pt x="1094" y="2572"/>
                    <a:pt x="1102" y="2589"/>
                    <a:pt x="1109" y="2608"/>
                  </a:cubicBezTo>
                  <a:cubicBezTo>
                    <a:pt x="1101" y="2590"/>
                    <a:pt x="1094" y="2572"/>
                    <a:pt x="1086" y="2554"/>
                  </a:cubicBezTo>
                  <a:close/>
                  <a:moveTo>
                    <a:pt x="955" y="1"/>
                  </a:moveTo>
                  <a:cubicBezTo>
                    <a:pt x="730" y="1"/>
                    <a:pt x="505" y="85"/>
                    <a:pt x="340" y="252"/>
                  </a:cubicBezTo>
                  <a:cubicBezTo>
                    <a:pt x="1" y="588"/>
                    <a:pt x="11" y="1136"/>
                    <a:pt x="340" y="1475"/>
                  </a:cubicBezTo>
                  <a:cubicBezTo>
                    <a:pt x="458" y="1597"/>
                    <a:pt x="571" y="1723"/>
                    <a:pt x="678" y="1856"/>
                  </a:cubicBezTo>
                  <a:lnTo>
                    <a:pt x="678" y="1856"/>
                  </a:lnTo>
                  <a:cubicBezTo>
                    <a:pt x="825" y="2056"/>
                    <a:pt x="953" y="2269"/>
                    <a:pt x="1058" y="2493"/>
                  </a:cubicBezTo>
                  <a:lnTo>
                    <a:pt x="1058" y="2493"/>
                  </a:lnTo>
                  <a:cubicBezTo>
                    <a:pt x="1130" y="2684"/>
                    <a:pt x="1183" y="2880"/>
                    <a:pt x="1218" y="3081"/>
                  </a:cubicBezTo>
                  <a:lnTo>
                    <a:pt x="1218" y="3081"/>
                  </a:lnTo>
                  <a:cubicBezTo>
                    <a:pt x="1240" y="3330"/>
                    <a:pt x="1235" y="3580"/>
                    <a:pt x="1210" y="3829"/>
                  </a:cubicBezTo>
                  <a:lnTo>
                    <a:pt x="1210" y="3829"/>
                  </a:lnTo>
                  <a:cubicBezTo>
                    <a:pt x="1131" y="4323"/>
                    <a:pt x="979" y="4801"/>
                    <a:pt x="799" y="5268"/>
                  </a:cubicBezTo>
                  <a:cubicBezTo>
                    <a:pt x="718" y="5475"/>
                    <a:pt x="779" y="5752"/>
                    <a:pt x="886" y="5935"/>
                  </a:cubicBezTo>
                  <a:cubicBezTo>
                    <a:pt x="999" y="6128"/>
                    <a:pt x="1186" y="6274"/>
                    <a:pt x="1404" y="6332"/>
                  </a:cubicBezTo>
                  <a:cubicBezTo>
                    <a:pt x="1478" y="6353"/>
                    <a:pt x="1555" y="6363"/>
                    <a:pt x="1632" y="6363"/>
                  </a:cubicBezTo>
                  <a:cubicBezTo>
                    <a:pt x="1784" y="6363"/>
                    <a:pt x="1936" y="6323"/>
                    <a:pt x="2069" y="6245"/>
                  </a:cubicBezTo>
                  <a:cubicBezTo>
                    <a:pt x="2278" y="6122"/>
                    <a:pt x="2383" y="5947"/>
                    <a:pt x="2468" y="5729"/>
                  </a:cubicBezTo>
                  <a:cubicBezTo>
                    <a:pt x="2802" y="4861"/>
                    <a:pt x="3056" y="3891"/>
                    <a:pt x="2933" y="2956"/>
                  </a:cubicBezTo>
                  <a:cubicBezTo>
                    <a:pt x="2901" y="2700"/>
                    <a:pt x="2865" y="2452"/>
                    <a:pt x="2788" y="2206"/>
                  </a:cubicBezTo>
                  <a:cubicBezTo>
                    <a:pt x="2710" y="1955"/>
                    <a:pt x="2603" y="1709"/>
                    <a:pt x="2480" y="1473"/>
                  </a:cubicBezTo>
                  <a:cubicBezTo>
                    <a:pt x="2248" y="1023"/>
                    <a:pt x="1916" y="614"/>
                    <a:pt x="1563" y="252"/>
                  </a:cubicBezTo>
                  <a:cubicBezTo>
                    <a:pt x="1400" y="83"/>
                    <a:pt x="1178" y="1"/>
                    <a:pt x="9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85" name="Google Shape;685;p17"/>
          <p:cNvGrpSpPr/>
          <p:nvPr/>
        </p:nvGrpSpPr>
        <p:grpSpPr>
          <a:xfrm flipH="1">
            <a:off x="2791716" y="4665762"/>
            <a:ext cx="271746" cy="265570"/>
            <a:chOff x="1062075" y="-2747125"/>
            <a:chExt cx="212700" cy="207850"/>
          </a:xfrm>
        </p:grpSpPr>
        <p:sp>
          <p:nvSpPr>
            <p:cNvPr id="686" name="Google Shape;686;p17"/>
            <p:cNvSpPr/>
            <p:nvPr/>
          </p:nvSpPr>
          <p:spPr>
            <a:xfrm>
              <a:off x="1085975" y="-2720675"/>
              <a:ext cx="169250" cy="161450"/>
            </a:xfrm>
            <a:custGeom>
              <a:avLst/>
              <a:gdLst/>
              <a:ahLst/>
              <a:cxnLst/>
              <a:rect l="l" t="t" r="r" b="b"/>
              <a:pathLst>
                <a:path w="6770" h="6458" extrusionOk="0">
                  <a:moveTo>
                    <a:pt x="507" y="0"/>
                  </a:moveTo>
                  <a:cubicBezTo>
                    <a:pt x="238" y="0"/>
                    <a:pt x="0" y="343"/>
                    <a:pt x="251" y="578"/>
                  </a:cubicBezTo>
                  <a:cubicBezTo>
                    <a:pt x="2245" y="2442"/>
                    <a:pt x="4151" y="4397"/>
                    <a:pt x="6052" y="6354"/>
                  </a:cubicBezTo>
                  <a:cubicBezTo>
                    <a:pt x="6122" y="6427"/>
                    <a:pt x="6202" y="6457"/>
                    <a:pt x="6279" y="6457"/>
                  </a:cubicBezTo>
                  <a:cubicBezTo>
                    <a:pt x="6538" y="6457"/>
                    <a:pt x="6769" y="6115"/>
                    <a:pt x="6533" y="5872"/>
                  </a:cubicBezTo>
                  <a:cubicBezTo>
                    <a:pt x="4633" y="3913"/>
                    <a:pt x="2728" y="1958"/>
                    <a:pt x="735" y="94"/>
                  </a:cubicBezTo>
                  <a:cubicBezTo>
                    <a:pt x="663" y="28"/>
                    <a:pt x="584" y="0"/>
                    <a:pt x="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7"/>
            <p:cNvSpPr/>
            <p:nvPr/>
          </p:nvSpPr>
          <p:spPr>
            <a:xfrm>
              <a:off x="1080175" y="-2719475"/>
              <a:ext cx="163950" cy="161550"/>
            </a:xfrm>
            <a:custGeom>
              <a:avLst/>
              <a:gdLst/>
              <a:ahLst/>
              <a:cxnLst/>
              <a:rect l="l" t="t" r="r" b="b"/>
              <a:pathLst>
                <a:path w="6558" h="6462" extrusionOk="0">
                  <a:moveTo>
                    <a:pt x="6068" y="0"/>
                  </a:moveTo>
                  <a:cubicBezTo>
                    <a:pt x="5991" y="0"/>
                    <a:pt x="5911" y="31"/>
                    <a:pt x="5840" y="105"/>
                  </a:cubicBezTo>
                  <a:cubicBezTo>
                    <a:pt x="3978" y="2035"/>
                    <a:pt x="2065" y="3916"/>
                    <a:pt x="231" y="5873"/>
                  </a:cubicBezTo>
                  <a:cubicBezTo>
                    <a:pt x="1" y="6119"/>
                    <a:pt x="232" y="6462"/>
                    <a:pt x="487" y="6462"/>
                  </a:cubicBezTo>
                  <a:cubicBezTo>
                    <a:pt x="564" y="6462"/>
                    <a:pt x="644" y="6431"/>
                    <a:pt x="713" y="6356"/>
                  </a:cubicBezTo>
                  <a:cubicBezTo>
                    <a:pt x="2547" y="4399"/>
                    <a:pt x="4462" y="2517"/>
                    <a:pt x="6322" y="586"/>
                  </a:cubicBezTo>
                  <a:cubicBezTo>
                    <a:pt x="6558" y="343"/>
                    <a:pt x="6327" y="0"/>
                    <a:pt x="60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17"/>
            <p:cNvSpPr/>
            <p:nvPr/>
          </p:nvSpPr>
          <p:spPr>
            <a:xfrm>
              <a:off x="1159100" y="-2747125"/>
              <a:ext cx="18625" cy="207850"/>
            </a:xfrm>
            <a:custGeom>
              <a:avLst/>
              <a:gdLst/>
              <a:ahLst/>
              <a:cxnLst/>
              <a:rect l="l" t="t" r="r" b="b"/>
              <a:pathLst>
                <a:path w="745" h="8314" extrusionOk="0">
                  <a:moveTo>
                    <a:pt x="403" y="0"/>
                  </a:moveTo>
                  <a:cubicBezTo>
                    <a:pt x="232" y="0"/>
                    <a:pt x="61" y="110"/>
                    <a:pt x="61" y="330"/>
                  </a:cubicBezTo>
                  <a:cubicBezTo>
                    <a:pt x="61" y="2881"/>
                    <a:pt x="1" y="5433"/>
                    <a:pt x="1" y="7984"/>
                  </a:cubicBezTo>
                  <a:cubicBezTo>
                    <a:pt x="1" y="8204"/>
                    <a:pt x="171" y="8314"/>
                    <a:pt x="341" y="8314"/>
                  </a:cubicBezTo>
                  <a:cubicBezTo>
                    <a:pt x="512" y="8314"/>
                    <a:pt x="682" y="8204"/>
                    <a:pt x="682" y="7984"/>
                  </a:cubicBezTo>
                  <a:cubicBezTo>
                    <a:pt x="682" y="5433"/>
                    <a:pt x="745" y="2881"/>
                    <a:pt x="745" y="330"/>
                  </a:cubicBezTo>
                  <a:cubicBezTo>
                    <a:pt x="745" y="110"/>
                    <a:pt x="574" y="0"/>
                    <a:pt x="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17"/>
            <p:cNvSpPr/>
            <p:nvPr/>
          </p:nvSpPr>
          <p:spPr>
            <a:xfrm>
              <a:off x="1062075" y="-2653675"/>
              <a:ext cx="212700" cy="19025"/>
            </a:xfrm>
            <a:custGeom>
              <a:avLst/>
              <a:gdLst/>
              <a:ahLst/>
              <a:cxnLst/>
              <a:rect l="l" t="t" r="r" b="b"/>
              <a:pathLst>
                <a:path w="8508" h="761" extrusionOk="0">
                  <a:moveTo>
                    <a:pt x="4057" y="0"/>
                  </a:moveTo>
                  <a:cubicBezTo>
                    <a:pt x="2851" y="0"/>
                    <a:pt x="1645" y="16"/>
                    <a:pt x="439" y="79"/>
                  </a:cubicBezTo>
                  <a:cubicBezTo>
                    <a:pt x="9" y="100"/>
                    <a:pt x="0" y="760"/>
                    <a:pt x="419" y="760"/>
                  </a:cubicBezTo>
                  <a:cubicBezTo>
                    <a:pt x="426" y="760"/>
                    <a:pt x="432" y="760"/>
                    <a:pt x="439" y="760"/>
                  </a:cubicBezTo>
                  <a:cubicBezTo>
                    <a:pt x="1635" y="699"/>
                    <a:pt x="2831" y="683"/>
                    <a:pt x="4028" y="683"/>
                  </a:cubicBezTo>
                  <a:cubicBezTo>
                    <a:pt x="5373" y="683"/>
                    <a:pt x="6719" y="703"/>
                    <a:pt x="8066" y="703"/>
                  </a:cubicBezTo>
                  <a:cubicBezTo>
                    <a:pt x="8507" y="703"/>
                    <a:pt x="8507" y="20"/>
                    <a:pt x="8066" y="20"/>
                  </a:cubicBezTo>
                  <a:cubicBezTo>
                    <a:pt x="6729" y="20"/>
                    <a:pt x="5393" y="0"/>
                    <a:pt x="40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90" name="Google Shape;690;p17"/>
          <p:cNvGrpSpPr/>
          <p:nvPr/>
        </p:nvGrpSpPr>
        <p:grpSpPr>
          <a:xfrm rot="-3520717" flipH="1">
            <a:off x="1509546" y="-167964"/>
            <a:ext cx="880707" cy="1617949"/>
            <a:chOff x="2953125" y="-1289475"/>
            <a:chExt cx="479850" cy="881575"/>
          </a:xfrm>
        </p:grpSpPr>
        <p:sp>
          <p:nvSpPr>
            <p:cNvPr id="691" name="Google Shape;691;p17"/>
            <p:cNvSpPr/>
            <p:nvPr/>
          </p:nvSpPr>
          <p:spPr>
            <a:xfrm>
              <a:off x="2953125" y="-1289475"/>
              <a:ext cx="479850" cy="881575"/>
            </a:xfrm>
            <a:custGeom>
              <a:avLst/>
              <a:gdLst/>
              <a:ahLst/>
              <a:cxnLst/>
              <a:rect l="l" t="t" r="r" b="b"/>
              <a:pathLst>
                <a:path w="19194" h="35263" extrusionOk="0">
                  <a:moveTo>
                    <a:pt x="11960" y="1"/>
                  </a:moveTo>
                  <a:cubicBezTo>
                    <a:pt x="11874" y="1"/>
                    <a:pt x="11790" y="55"/>
                    <a:pt x="11759" y="140"/>
                  </a:cubicBezTo>
                  <a:cubicBezTo>
                    <a:pt x="7841" y="10870"/>
                    <a:pt x="3919" y="21600"/>
                    <a:pt x="1" y="32331"/>
                  </a:cubicBezTo>
                  <a:lnTo>
                    <a:pt x="126" y="32603"/>
                  </a:lnTo>
                  <a:cubicBezTo>
                    <a:pt x="2460" y="33483"/>
                    <a:pt x="4789" y="34366"/>
                    <a:pt x="7121" y="35249"/>
                  </a:cubicBezTo>
                  <a:cubicBezTo>
                    <a:pt x="7145" y="35258"/>
                    <a:pt x="7170" y="35262"/>
                    <a:pt x="7194" y="35262"/>
                  </a:cubicBezTo>
                  <a:cubicBezTo>
                    <a:pt x="7280" y="35262"/>
                    <a:pt x="7362" y="35207"/>
                    <a:pt x="7395" y="35124"/>
                  </a:cubicBezTo>
                  <a:cubicBezTo>
                    <a:pt x="11416" y="24430"/>
                    <a:pt x="15253" y="13670"/>
                    <a:pt x="19153" y="2934"/>
                  </a:cubicBezTo>
                  <a:cubicBezTo>
                    <a:pt x="19194" y="2823"/>
                    <a:pt x="19137" y="2702"/>
                    <a:pt x="19028" y="2660"/>
                  </a:cubicBezTo>
                  <a:cubicBezTo>
                    <a:pt x="16697" y="1779"/>
                    <a:pt x="14365" y="896"/>
                    <a:pt x="12031" y="13"/>
                  </a:cubicBezTo>
                  <a:cubicBezTo>
                    <a:pt x="12008" y="5"/>
                    <a:pt x="11984" y="1"/>
                    <a:pt x="119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17"/>
            <p:cNvSpPr/>
            <p:nvPr/>
          </p:nvSpPr>
          <p:spPr>
            <a:xfrm>
              <a:off x="2963675" y="-1232075"/>
              <a:ext cx="351500" cy="733075"/>
            </a:xfrm>
            <a:custGeom>
              <a:avLst/>
              <a:gdLst/>
              <a:ahLst/>
              <a:cxnLst/>
              <a:rect l="l" t="t" r="r" b="b"/>
              <a:pathLst>
                <a:path w="14060" h="29323" extrusionOk="0">
                  <a:moveTo>
                    <a:pt x="10609" y="1"/>
                  </a:moveTo>
                  <a:cubicBezTo>
                    <a:pt x="10328" y="1"/>
                    <a:pt x="10230" y="451"/>
                    <a:pt x="10541" y="533"/>
                  </a:cubicBezTo>
                  <a:cubicBezTo>
                    <a:pt x="11513" y="790"/>
                    <a:pt x="12471" y="1137"/>
                    <a:pt x="13404" y="1517"/>
                  </a:cubicBezTo>
                  <a:lnTo>
                    <a:pt x="13404" y="1517"/>
                  </a:lnTo>
                  <a:cubicBezTo>
                    <a:pt x="12956" y="2780"/>
                    <a:pt x="12499" y="4038"/>
                    <a:pt x="12042" y="5297"/>
                  </a:cubicBezTo>
                  <a:cubicBezTo>
                    <a:pt x="11327" y="7272"/>
                    <a:pt x="10607" y="9246"/>
                    <a:pt x="9890" y="11219"/>
                  </a:cubicBezTo>
                  <a:cubicBezTo>
                    <a:pt x="9086" y="13430"/>
                    <a:pt x="8281" y="15638"/>
                    <a:pt x="7477" y="17849"/>
                  </a:cubicBezTo>
                  <a:cubicBezTo>
                    <a:pt x="6736" y="19889"/>
                    <a:pt x="5994" y="21931"/>
                    <a:pt x="5256" y="23974"/>
                  </a:cubicBezTo>
                  <a:cubicBezTo>
                    <a:pt x="4726" y="25441"/>
                    <a:pt x="4196" y="26909"/>
                    <a:pt x="3678" y="28382"/>
                  </a:cubicBezTo>
                  <a:cubicBezTo>
                    <a:pt x="3642" y="28488"/>
                    <a:pt x="3605" y="28594"/>
                    <a:pt x="3568" y="28700"/>
                  </a:cubicBezTo>
                  <a:lnTo>
                    <a:pt x="3568" y="28700"/>
                  </a:lnTo>
                  <a:cubicBezTo>
                    <a:pt x="2502" y="28308"/>
                    <a:pt x="1437" y="27915"/>
                    <a:pt x="375" y="27519"/>
                  </a:cubicBezTo>
                  <a:cubicBezTo>
                    <a:pt x="351" y="27511"/>
                    <a:pt x="326" y="27507"/>
                    <a:pt x="302" y="27507"/>
                  </a:cubicBezTo>
                  <a:cubicBezTo>
                    <a:pt x="185" y="27507"/>
                    <a:pt x="72" y="27599"/>
                    <a:pt x="40" y="27709"/>
                  </a:cubicBezTo>
                  <a:cubicBezTo>
                    <a:pt x="0" y="27860"/>
                    <a:pt x="93" y="27989"/>
                    <a:pt x="230" y="28041"/>
                  </a:cubicBezTo>
                  <a:cubicBezTo>
                    <a:pt x="1373" y="28467"/>
                    <a:pt x="2517" y="28888"/>
                    <a:pt x="3660" y="29309"/>
                  </a:cubicBezTo>
                  <a:cubicBezTo>
                    <a:pt x="3685" y="29318"/>
                    <a:pt x="3710" y="29322"/>
                    <a:pt x="3735" y="29322"/>
                  </a:cubicBezTo>
                  <a:cubicBezTo>
                    <a:pt x="3852" y="29322"/>
                    <a:pt x="3956" y="29228"/>
                    <a:pt x="3993" y="29120"/>
                  </a:cubicBezTo>
                  <a:cubicBezTo>
                    <a:pt x="4444" y="27818"/>
                    <a:pt x="4912" y="26522"/>
                    <a:pt x="5377" y="25226"/>
                  </a:cubicBezTo>
                  <a:cubicBezTo>
                    <a:pt x="6083" y="23269"/>
                    <a:pt x="6792" y="21316"/>
                    <a:pt x="7501" y="19361"/>
                  </a:cubicBezTo>
                  <a:cubicBezTo>
                    <a:pt x="8304" y="17152"/>
                    <a:pt x="9108" y="14945"/>
                    <a:pt x="9912" y="12736"/>
                  </a:cubicBezTo>
                  <a:cubicBezTo>
                    <a:pt x="10660" y="10681"/>
                    <a:pt x="11409" y="8623"/>
                    <a:pt x="12155" y="6565"/>
                  </a:cubicBezTo>
                  <a:cubicBezTo>
                    <a:pt x="12701" y="5064"/>
                    <a:pt x="13247" y="3562"/>
                    <a:pt x="13783" y="2059"/>
                  </a:cubicBezTo>
                  <a:cubicBezTo>
                    <a:pt x="13858" y="1851"/>
                    <a:pt x="13933" y="1645"/>
                    <a:pt x="14005" y="1438"/>
                  </a:cubicBezTo>
                  <a:cubicBezTo>
                    <a:pt x="14060" y="1287"/>
                    <a:pt x="13945" y="1158"/>
                    <a:pt x="13818" y="1105"/>
                  </a:cubicBezTo>
                  <a:cubicBezTo>
                    <a:pt x="12798" y="682"/>
                    <a:pt x="11752" y="295"/>
                    <a:pt x="10684" y="11"/>
                  </a:cubicBezTo>
                  <a:cubicBezTo>
                    <a:pt x="10658" y="4"/>
                    <a:pt x="10633" y="1"/>
                    <a:pt x="10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17"/>
            <p:cNvSpPr/>
            <p:nvPr/>
          </p:nvSpPr>
          <p:spPr>
            <a:xfrm>
              <a:off x="2987650" y="-596375"/>
              <a:ext cx="65625" cy="33200"/>
            </a:xfrm>
            <a:custGeom>
              <a:avLst/>
              <a:gdLst/>
              <a:ahLst/>
              <a:cxnLst/>
              <a:rect l="l" t="t" r="r" b="b"/>
              <a:pathLst>
                <a:path w="2625" h="1328" extrusionOk="0">
                  <a:moveTo>
                    <a:pt x="301" y="0"/>
                  </a:moveTo>
                  <a:cubicBezTo>
                    <a:pt x="184" y="0"/>
                    <a:pt x="72" y="85"/>
                    <a:pt x="41" y="201"/>
                  </a:cubicBezTo>
                  <a:cubicBezTo>
                    <a:pt x="0" y="346"/>
                    <a:pt x="89" y="489"/>
                    <a:pt x="230" y="533"/>
                  </a:cubicBezTo>
                  <a:cubicBezTo>
                    <a:pt x="917" y="751"/>
                    <a:pt x="1578" y="1043"/>
                    <a:pt x="2250" y="1313"/>
                  </a:cubicBezTo>
                  <a:cubicBezTo>
                    <a:pt x="2274" y="1323"/>
                    <a:pt x="2299" y="1327"/>
                    <a:pt x="2323" y="1327"/>
                  </a:cubicBezTo>
                  <a:cubicBezTo>
                    <a:pt x="2439" y="1327"/>
                    <a:pt x="2552" y="1232"/>
                    <a:pt x="2582" y="1124"/>
                  </a:cubicBezTo>
                  <a:cubicBezTo>
                    <a:pt x="2624" y="971"/>
                    <a:pt x="2530" y="848"/>
                    <a:pt x="2393" y="791"/>
                  </a:cubicBezTo>
                  <a:cubicBezTo>
                    <a:pt x="1724" y="521"/>
                    <a:pt x="1062" y="229"/>
                    <a:pt x="373" y="11"/>
                  </a:cubicBezTo>
                  <a:cubicBezTo>
                    <a:pt x="349" y="4"/>
                    <a:pt x="325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17"/>
            <p:cNvSpPr/>
            <p:nvPr/>
          </p:nvSpPr>
          <p:spPr>
            <a:xfrm>
              <a:off x="3016525" y="-682025"/>
              <a:ext cx="68450" cy="32300"/>
            </a:xfrm>
            <a:custGeom>
              <a:avLst/>
              <a:gdLst/>
              <a:ahLst/>
              <a:cxnLst/>
              <a:rect l="l" t="t" r="r" b="b"/>
              <a:pathLst>
                <a:path w="2738" h="1292" extrusionOk="0">
                  <a:moveTo>
                    <a:pt x="301" y="0"/>
                  </a:moveTo>
                  <a:cubicBezTo>
                    <a:pt x="183" y="0"/>
                    <a:pt x="72" y="85"/>
                    <a:pt x="41" y="199"/>
                  </a:cubicBezTo>
                  <a:cubicBezTo>
                    <a:pt x="0" y="346"/>
                    <a:pt x="89" y="487"/>
                    <a:pt x="230" y="531"/>
                  </a:cubicBezTo>
                  <a:cubicBezTo>
                    <a:pt x="927" y="751"/>
                    <a:pt x="1631" y="962"/>
                    <a:pt x="2300" y="1259"/>
                  </a:cubicBezTo>
                  <a:cubicBezTo>
                    <a:pt x="2347" y="1280"/>
                    <a:pt x="2396" y="1291"/>
                    <a:pt x="2444" y="1291"/>
                  </a:cubicBezTo>
                  <a:cubicBezTo>
                    <a:pt x="2534" y="1291"/>
                    <a:pt x="2618" y="1251"/>
                    <a:pt x="2671" y="1162"/>
                  </a:cubicBezTo>
                  <a:cubicBezTo>
                    <a:pt x="2737" y="1045"/>
                    <a:pt x="2707" y="852"/>
                    <a:pt x="2572" y="791"/>
                  </a:cubicBezTo>
                  <a:cubicBezTo>
                    <a:pt x="1860" y="477"/>
                    <a:pt x="1117" y="245"/>
                    <a:pt x="373" y="11"/>
                  </a:cubicBezTo>
                  <a:cubicBezTo>
                    <a:pt x="349" y="4"/>
                    <a:pt x="325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17"/>
            <p:cNvSpPr/>
            <p:nvPr/>
          </p:nvSpPr>
          <p:spPr>
            <a:xfrm>
              <a:off x="3049775" y="-773100"/>
              <a:ext cx="68750" cy="33500"/>
            </a:xfrm>
            <a:custGeom>
              <a:avLst/>
              <a:gdLst/>
              <a:ahLst/>
              <a:cxnLst/>
              <a:rect l="l" t="t" r="r" b="b"/>
              <a:pathLst>
                <a:path w="2750" h="1340" extrusionOk="0">
                  <a:moveTo>
                    <a:pt x="303" y="0"/>
                  </a:moveTo>
                  <a:cubicBezTo>
                    <a:pt x="186" y="0"/>
                    <a:pt x="72" y="90"/>
                    <a:pt x="41" y="202"/>
                  </a:cubicBezTo>
                  <a:cubicBezTo>
                    <a:pt x="0" y="351"/>
                    <a:pt x="91" y="486"/>
                    <a:pt x="230" y="534"/>
                  </a:cubicBezTo>
                  <a:cubicBezTo>
                    <a:pt x="950" y="788"/>
                    <a:pt x="1647" y="1103"/>
                    <a:pt x="2377" y="1328"/>
                  </a:cubicBezTo>
                  <a:cubicBezTo>
                    <a:pt x="2400" y="1336"/>
                    <a:pt x="2425" y="1339"/>
                    <a:pt x="2449" y="1339"/>
                  </a:cubicBezTo>
                  <a:cubicBezTo>
                    <a:pt x="2566" y="1339"/>
                    <a:pt x="2677" y="1255"/>
                    <a:pt x="2709" y="1141"/>
                  </a:cubicBezTo>
                  <a:cubicBezTo>
                    <a:pt x="2749" y="994"/>
                    <a:pt x="2661" y="851"/>
                    <a:pt x="2520" y="808"/>
                  </a:cubicBezTo>
                  <a:cubicBezTo>
                    <a:pt x="1790" y="583"/>
                    <a:pt x="1095" y="266"/>
                    <a:pt x="375" y="12"/>
                  </a:cubicBezTo>
                  <a:cubicBezTo>
                    <a:pt x="351" y="4"/>
                    <a:pt x="327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17"/>
            <p:cNvSpPr/>
            <p:nvPr/>
          </p:nvSpPr>
          <p:spPr>
            <a:xfrm>
              <a:off x="3080250" y="-858775"/>
              <a:ext cx="67200" cy="31850"/>
            </a:xfrm>
            <a:custGeom>
              <a:avLst/>
              <a:gdLst/>
              <a:ahLst/>
              <a:cxnLst/>
              <a:rect l="l" t="t" r="r" b="b"/>
              <a:pathLst>
                <a:path w="2688" h="1274" extrusionOk="0">
                  <a:moveTo>
                    <a:pt x="303" y="1"/>
                  </a:moveTo>
                  <a:cubicBezTo>
                    <a:pt x="186" y="1"/>
                    <a:pt x="73" y="91"/>
                    <a:pt x="43" y="203"/>
                  </a:cubicBezTo>
                  <a:cubicBezTo>
                    <a:pt x="1" y="352"/>
                    <a:pt x="91" y="487"/>
                    <a:pt x="230" y="535"/>
                  </a:cubicBezTo>
                  <a:cubicBezTo>
                    <a:pt x="926" y="779"/>
                    <a:pt x="1611" y="1045"/>
                    <a:pt x="2314" y="1263"/>
                  </a:cubicBezTo>
                  <a:cubicBezTo>
                    <a:pt x="2338" y="1270"/>
                    <a:pt x="2362" y="1273"/>
                    <a:pt x="2385" y="1273"/>
                  </a:cubicBezTo>
                  <a:cubicBezTo>
                    <a:pt x="2503" y="1273"/>
                    <a:pt x="2615" y="1189"/>
                    <a:pt x="2647" y="1073"/>
                  </a:cubicBezTo>
                  <a:cubicBezTo>
                    <a:pt x="2687" y="928"/>
                    <a:pt x="2601" y="785"/>
                    <a:pt x="2460" y="741"/>
                  </a:cubicBezTo>
                  <a:cubicBezTo>
                    <a:pt x="1756" y="523"/>
                    <a:pt x="1069" y="257"/>
                    <a:pt x="376" y="13"/>
                  </a:cubicBezTo>
                  <a:cubicBezTo>
                    <a:pt x="352" y="5"/>
                    <a:pt x="327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17"/>
            <p:cNvSpPr/>
            <p:nvPr/>
          </p:nvSpPr>
          <p:spPr>
            <a:xfrm>
              <a:off x="3112100" y="-945375"/>
              <a:ext cx="67125" cy="31775"/>
            </a:xfrm>
            <a:custGeom>
              <a:avLst/>
              <a:gdLst/>
              <a:ahLst/>
              <a:cxnLst/>
              <a:rect l="l" t="t" r="r" b="b"/>
              <a:pathLst>
                <a:path w="2685" h="1271" extrusionOk="0">
                  <a:moveTo>
                    <a:pt x="303" y="0"/>
                  </a:moveTo>
                  <a:cubicBezTo>
                    <a:pt x="184" y="0"/>
                    <a:pt x="71" y="84"/>
                    <a:pt x="41" y="200"/>
                  </a:cubicBezTo>
                  <a:cubicBezTo>
                    <a:pt x="0" y="345"/>
                    <a:pt x="87" y="488"/>
                    <a:pt x="228" y="533"/>
                  </a:cubicBezTo>
                  <a:cubicBezTo>
                    <a:pt x="932" y="750"/>
                    <a:pt x="1609" y="1047"/>
                    <a:pt x="2314" y="1260"/>
                  </a:cubicBezTo>
                  <a:cubicBezTo>
                    <a:pt x="2338" y="1267"/>
                    <a:pt x="2361" y="1271"/>
                    <a:pt x="2385" y="1271"/>
                  </a:cubicBezTo>
                  <a:cubicBezTo>
                    <a:pt x="2503" y="1271"/>
                    <a:pt x="2615" y="1187"/>
                    <a:pt x="2647" y="1071"/>
                  </a:cubicBezTo>
                  <a:cubicBezTo>
                    <a:pt x="2685" y="926"/>
                    <a:pt x="2598" y="781"/>
                    <a:pt x="2457" y="738"/>
                  </a:cubicBezTo>
                  <a:cubicBezTo>
                    <a:pt x="1752" y="525"/>
                    <a:pt x="1077" y="228"/>
                    <a:pt x="373" y="11"/>
                  </a:cubicBezTo>
                  <a:cubicBezTo>
                    <a:pt x="350" y="4"/>
                    <a:pt x="326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17"/>
            <p:cNvSpPr/>
            <p:nvPr/>
          </p:nvSpPr>
          <p:spPr>
            <a:xfrm>
              <a:off x="3142875" y="-1029950"/>
              <a:ext cx="62775" cy="29250"/>
            </a:xfrm>
            <a:custGeom>
              <a:avLst/>
              <a:gdLst/>
              <a:ahLst/>
              <a:cxnLst/>
              <a:rect l="l" t="t" r="r" b="b"/>
              <a:pathLst>
                <a:path w="2511" h="1170" extrusionOk="0">
                  <a:moveTo>
                    <a:pt x="305" y="0"/>
                  </a:moveTo>
                  <a:cubicBezTo>
                    <a:pt x="185" y="0"/>
                    <a:pt x="73" y="73"/>
                    <a:pt x="39" y="197"/>
                  </a:cubicBezTo>
                  <a:cubicBezTo>
                    <a:pt x="1" y="334"/>
                    <a:pt x="84" y="497"/>
                    <a:pt x="227" y="530"/>
                  </a:cubicBezTo>
                  <a:cubicBezTo>
                    <a:pt x="884" y="677"/>
                    <a:pt x="1484" y="999"/>
                    <a:pt x="2137" y="1161"/>
                  </a:cubicBezTo>
                  <a:cubicBezTo>
                    <a:pt x="2160" y="1166"/>
                    <a:pt x="2184" y="1169"/>
                    <a:pt x="2207" y="1169"/>
                  </a:cubicBezTo>
                  <a:cubicBezTo>
                    <a:pt x="2326" y="1169"/>
                    <a:pt x="2438" y="1093"/>
                    <a:pt x="2472" y="973"/>
                  </a:cubicBezTo>
                  <a:cubicBezTo>
                    <a:pt x="2510" y="834"/>
                    <a:pt x="2425" y="675"/>
                    <a:pt x="2282" y="641"/>
                  </a:cubicBezTo>
                  <a:cubicBezTo>
                    <a:pt x="1629" y="477"/>
                    <a:pt x="1029" y="155"/>
                    <a:pt x="372" y="8"/>
                  </a:cubicBezTo>
                  <a:cubicBezTo>
                    <a:pt x="350" y="3"/>
                    <a:pt x="327" y="0"/>
                    <a:pt x="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17"/>
            <p:cNvSpPr/>
            <p:nvPr/>
          </p:nvSpPr>
          <p:spPr>
            <a:xfrm>
              <a:off x="3172550" y="-1114425"/>
              <a:ext cx="64075" cy="32525"/>
            </a:xfrm>
            <a:custGeom>
              <a:avLst/>
              <a:gdLst/>
              <a:ahLst/>
              <a:cxnLst/>
              <a:rect l="l" t="t" r="r" b="b"/>
              <a:pathLst>
                <a:path w="2563" h="1301" extrusionOk="0">
                  <a:moveTo>
                    <a:pt x="303" y="0"/>
                  </a:moveTo>
                  <a:cubicBezTo>
                    <a:pt x="186" y="0"/>
                    <a:pt x="73" y="92"/>
                    <a:pt x="43" y="202"/>
                  </a:cubicBezTo>
                  <a:cubicBezTo>
                    <a:pt x="1" y="354"/>
                    <a:pt x="94" y="485"/>
                    <a:pt x="231" y="535"/>
                  </a:cubicBezTo>
                  <a:cubicBezTo>
                    <a:pt x="866" y="771"/>
                    <a:pt x="1508" y="978"/>
                    <a:pt x="2123" y="1267"/>
                  </a:cubicBezTo>
                  <a:cubicBezTo>
                    <a:pt x="2169" y="1289"/>
                    <a:pt x="2218" y="1301"/>
                    <a:pt x="2266" y="1301"/>
                  </a:cubicBezTo>
                  <a:cubicBezTo>
                    <a:pt x="2356" y="1301"/>
                    <a:pt x="2441" y="1259"/>
                    <a:pt x="2492" y="1170"/>
                  </a:cubicBezTo>
                  <a:cubicBezTo>
                    <a:pt x="2563" y="1051"/>
                    <a:pt x="2528" y="863"/>
                    <a:pt x="2395" y="801"/>
                  </a:cubicBezTo>
                  <a:cubicBezTo>
                    <a:pt x="1740" y="491"/>
                    <a:pt x="1053" y="267"/>
                    <a:pt x="376" y="13"/>
                  </a:cubicBezTo>
                  <a:cubicBezTo>
                    <a:pt x="352" y="4"/>
                    <a:pt x="327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17"/>
            <p:cNvSpPr/>
            <p:nvPr/>
          </p:nvSpPr>
          <p:spPr>
            <a:xfrm>
              <a:off x="3203600" y="-1192025"/>
              <a:ext cx="63450" cy="31525"/>
            </a:xfrm>
            <a:custGeom>
              <a:avLst/>
              <a:gdLst/>
              <a:ahLst/>
              <a:cxnLst/>
              <a:rect l="l" t="t" r="r" b="b"/>
              <a:pathLst>
                <a:path w="2538" h="1261" extrusionOk="0">
                  <a:moveTo>
                    <a:pt x="302" y="0"/>
                  </a:moveTo>
                  <a:cubicBezTo>
                    <a:pt x="186" y="0"/>
                    <a:pt x="73" y="93"/>
                    <a:pt x="43" y="203"/>
                  </a:cubicBezTo>
                  <a:cubicBezTo>
                    <a:pt x="0" y="354"/>
                    <a:pt x="93" y="485"/>
                    <a:pt x="232" y="535"/>
                  </a:cubicBezTo>
                  <a:cubicBezTo>
                    <a:pt x="875" y="771"/>
                    <a:pt x="1520" y="1007"/>
                    <a:pt x="2163" y="1247"/>
                  </a:cubicBezTo>
                  <a:cubicBezTo>
                    <a:pt x="2187" y="1256"/>
                    <a:pt x="2212" y="1260"/>
                    <a:pt x="2237" y="1260"/>
                  </a:cubicBezTo>
                  <a:cubicBezTo>
                    <a:pt x="2354" y="1260"/>
                    <a:pt x="2466" y="1167"/>
                    <a:pt x="2496" y="1059"/>
                  </a:cubicBezTo>
                  <a:cubicBezTo>
                    <a:pt x="2538" y="906"/>
                    <a:pt x="2445" y="777"/>
                    <a:pt x="2308" y="725"/>
                  </a:cubicBezTo>
                  <a:cubicBezTo>
                    <a:pt x="1665" y="485"/>
                    <a:pt x="1020" y="251"/>
                    <a:pt x="375" y="13"/>
                  </a:cubicBezTo>
                  <a:cubicBezTo>
                    <a:pt x="351" y="4"/>
                    <a:pt x="327" y="0"/>
                    <a:pt x="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17"/>
            <p:cNvSpPr/>
            <p:nvPr/>
          </p:nvSpPr>
          <p:spPr>
            <a:xfrm>
              <a:off x="3002300" y="-642500"/>
              <a:ext cx="47400" cy="25250"/>
            </a:xfrm>
            <a:custGeom>
              <a:avLst/>
              <a:gdLst/>
              <a:ahLst/>
              <a:cxnLst/>
              <a:rect l="l" t="t" r="r" b="b"/>
              <a:pathLst>
                <a:path w="1896" h="1010" extrusionOk="0">
                  <a:moveTo>
                    <a:pt x="305" y="1"/>
                  </a:moveTo>
                  <a:cubicBezTo>
                    <a:pt x="185" y="1"/>
                    <a:pt x="73" y="73"/>
                    <a:pt x="39" y="198"/>
                  </a:cubicBezTo>
                  <a:cubicBezTo>
                    <a:pt x="1" y="335"/>
                    <a:pt x="83" y="496"/>
                    <a:pt x="227" y="530"/>
                  </a:cubicBezTo>
                  <a:cubicBezTo>
                    <a:pt x="674" y="635"/>
                    <a:pt x="1093" y="831"/>
                    <a:pt x="1520" y="996"/>
                  </a:cubicBezTo>
                  <a:cubicBezTo>
                    <a:pt x="1545" y="1006"/>
                    <a:pt x="1570" y="1010"/>
                    <a:pt x="1595" y="1010"/>
                  </a:cubicBezTo>
                  <a:cubicBezTo>
                    <a:pt x="1710" y="1010"/>
                    <a:pt x="1823" y="916"/>
                    <a:pt x="1853" y="808"/>
                  </a:cubicBezTo>
                  <a:cubicBezTo>
                    <a:pt x="1895" y="655"/>
                    <a:pt x="1801" y="528"/>
                    <a:pt x="1664" y="476"/>
                  </a:cubicBezTo>
                  <a:cubicBezTo>
                    <a:pt x="1236" y="309"/>
                    <a:pt x="819" y="113"/>
                    <a:pt x="372" y="8"/>
                  </a:cubicBezTo>
                  <a:cubicBezTo>
                    <a:pt x="350" y="3"/>
                    <a:pt x="327" y="1"/>
                    <a:pt x="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17"/>
            <p:cNvSpPr/>
            <p:nvPr/>
          </p:nvSpPr>
          <p:spPr>
            <a:xfrm>
              <a:off x="3034750" y="-730575"/>
              <a:ext cx="46475" cy="23950"/>
            </a:xfrm>
            <a:custGeom>
              <a:avLst/>
              <a:gdLst/>
              <a:ahLst/>
              <a:cxnLst/>
              <a:rect l="l" t="t" r="r" b="b"/>
              <a:pathLst>
                <a:path w="1859" h="958" extrusionOk="0">
                  <a:moveTo>
                    <a:pt x="301" y="1"/>
                  </a:moveTo>
                  <a:cubicBezTo>
                    <a:pt x="183" y="1"/>
                    <a:pt x="71" y="88"/>
                    <a:pt x="41" y="202"/>
                  </a:cubicBezTo>
                  <a:cubicBezTo>
                    <a:pt x="1" y="349"/>
                    <a:pt x="89" y="488"/>
                    <a:pt x="229" y="534"/>
                  </a:cubicBezTo>
                  <a:lnTo>
                    <a:pt x="1486" y="945"/>
                  </a:lnTo>
                  <a:cubicBezTo>
                    <a:pt x="1511" y="953"/>
                    <a:pt x="1535" y="957"/>
                    <a:pt x="1560" y="957"/>
                  </a:cubicBezTo>
                  <a:cubicBezTo>
                    <a:pt x="1677" y="957"/>
                    <a:pt x="1787" y="871"/>
                    <a:pt x="1819" y="758"/>
                  </a:cubicBezTo>
                  <a:cubicBezTo>
                    <a:pt x="1859" y="609"/>
                    <a:pt x="1770" y="470"/>
                    <a:pt x="1629" y="426"/>
                  </a:cubicBezTo>
                  <a:lnTo>
                    <a:pt x="374" y="12"/>
                  </a:lnTo>
                  <a:cubicBezTo>
                    <a:pt x="350" y="4"/>
                    <a:pt x="325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3065600" y="-816875"/>
              <a:ext cx="44000" cy="22500"/>
            </a:xfrm>
            <a:custGeom>
              <a:avLst/>
              <a:gdLst/>
              <a:ahLst/>
              <a:cxnLst/>
              <a:rect l="l" t="t" r="r" b="b"/>
              <a:pathLst>
                <a:path w="1760" h="900" extrusionOk="0">
                  <a:moveTo>
                    <a:pt x="300" y="1"/>
                  </a:moveTo>
                  <a:cubicBezTo>
                    <a:pt x="183" y="1"/>
                    <a:pt x="70" y="86"/>
                    <a:pt x="39" y="199"/>
                  </a:cubicBezTo>
                  <a:cubicBezTo>
                    <a:pt x="0" y="347"/>
                    <a:pt x="87" y="490"/>
                    <a:pt x="228" y="532"/>
                  </a:cubicBezTo>
                  <a:lnTo>
                    <a:pt x="1387" y="889"/>
                  </a:lnTo>
                  <a:cubicBezTo>
                    <a:pt x="1411" y="896"/>
                    <a:pt x="1436" y="900"/>
                    <a:pt x="1460" y="900"/>
                  </a:cubicBezTo>
                  <a:cubicBezTo>
                    <a:pt x="1577" y="900"/>
                    <a:pt x="1688" y="816"/>
                    <a:pt x="1719" y="701"/>
                  </a:cubicBezTo>
                  <a:cubicBezTo>
                    <a:pt x="1760" y="556"/>
                    <a:pt x="1671" y="411"/>
                    <a:pt x="1530" y="369"/>
                  </a:cubicBezTo>
                  <a:lnTo>
                    <a:pt x="371" y="12"/>
                  </a:lnTo>
                  <a:cubicBezTo>
                    <a:pt x="347" y="4"/>
                    <a:pt x="323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3096825" y="-899600"/>
              <a:ext cx="43625" cy="24850"/>
            </a:xfrm>
            <a:custGeom>
              <a:avLst/>
              <a:gdLst/>
              <a:ahLst/>
              <a:cxnLst/>
              <a:rect l="l" t="t" r="r" b="b"/>
              <a:pathLst>
                <a:path w="1745" h="994" extrusionOk="0">
                  <a:moveTo>
                    <a:pt x="303" y="1"/>
                  </a:moveTo>
                  <a:cubicBezTo>
                    <a:pt x="186" y="1"/>
                    <a:pt x="73" y="93"/>
                    <a:pt x="43" y="203"/>
                  </a:cubicBezTo>
                  <a:cubicBezTo>
                    <a:pt x="1" y="354"/>
                    <a:pt x="93" y="485"/>
                    <a:pt x="231" y="536"/>
                  </a:cubicBezTo>
                  <a:cubicBezTo>
                    <a:pt x="593" y="669"/>
                    <a:pt x="956" y="802"/>
                    <a:pt x="1307" y="961"/>
                  </a:cubicBezTo>
                  <a:cubicBezTo>
                    <a:pt x="1354" y="982"/>
                    <a:pt x="1403" y="993"/>
                    <a:pt x="1451" y="993"/>
                  </a:cubicBezTo>
                  <a:cubicBezTo>
                    <a:pt x="1540" y="993"/>
                    <a:pt x="1624" y="954"/>
                    <a:pt x="1676" y="864"/>
                  </a:cubicBezTo>
                  <a:cubicBezTo>
                    <a:pt x="1744" y="747"/>
                    <a:pt x="1714" y="554"/>
                    <a:pt x="1579" y="493"/>
                  </a:cubicBezTo>
                  <a:cubicBezTo>
                    <a:pt x="1186" y="316"/>
                    <a:pt x="781" y="163"/>
                    <a:pt x="376" y="14"/>
                  </a:cubicBezTo>
                  <a:cubicBezTo>
                    <a:pt x="352" y="5"/>
                    <a:pt x="327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3127525" y="-988550"/>
              <a:ext cx="46825" cy="23225"/>
            </a:xfrm>
            <a:custGeom>
              <a:avLst/>
              <a:gdLst/>
              <a:ahLst/>
              <a:cxnLst/>
              <a:rect l="l" t="t" r="r" b="b"/>
              <a:pathLst>
                <a:path w="1873" h="929" extrusionOk="0">
                  <a:moveTo>
                    <a:pt x="302" y="0"/>
                  </a:moveTo>
                  <a:cubicBezTo>
                    <a:pt x="184" y="0"/>
                    <a:pt x="72" y="84"/>
                    <a:pt x="40" y="200"/>
                  </a:cubicBezTo>
                  <a:cubicBezTo>
                    <a:pt x="0" y="345"/>
                    <a:pt x="87" y="490"/>
                    <a:pt x="228" y="532"/>
                  </a:cubicBezTo>
                  <a:cubicBezTo>
                    <a:pt x="651" y="661"/>
                    <a:pt x="1076" y="790"/>
                    <a:pt x="1500" y="917"/>
                  </a:cubicBezTo>
                  <a:cubicBezTo>
                    <a:pt x="1524" y="925"/>
                    <a:pt x="1548" y="929"/>
                    <a:pt x="1573" y="929"/>
                  </a:cubicBezTo>
                  <a:cubicBezTo>
                    <a:pt x="1690" y="929"/>
                    <a:pt x="1800" y="845"/>
                    <a:pt x="1832" y="730"/>
                  </a:cubicBezTo>
                  <a:cubicBezTo>
                    <a:pt x="1872" y="585"/>
                    <a:pt x="1784" y="440"/>
                    <a:pt x="1643" y="397"/>
                  </a:cubicBezTo>
                  <a:cubicBezTo>
                    <a:pt x="1219" y="268"/>
                    <a:pt x="796" y="139"/>
                    <a:pt x="373" y="10"/>
                  </a:cubicBezTo>
                  <a:cubicBezTo>
                    <a:pt x="350" y="3"/>
                    <a:pt x="326" y="0"/>
                    <a:pt x="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3158250" y="-1074950"/>
              <a:ext cx="45925" cy="24350"/>
            </a:xfrm>
            <a:custGeom>
              <a:avLst/>
              <a:gdLst/>
              <a:ahLst/>
              <a:cxnLst/>
              <a:rect l="l" t="t" r="r" b="b"/>
              <a:pathLst>
                <a:path w="1837" h="974" extrusionOk="0">
                  <a:moveTo>
                    <a:pt x="302" y="1"/>
                  </a:moveTo>
                  <a:cubicBezTo>
                    <a:pt x="186" y="1"/>
                    <a:pt x="73" y="94"/>
                    <a:pt x="43" y="203"/>
                  </a:cubicBezTo>
                  <a:cubicBezTo>
                    <a:pt x="1" y="355"/>
                    <a:pt x="93" y="484"/>
                    <a:pt x="232" y="536"/>
                  </a:cubicBezTo>
                  <a:cubicBezTo>
                    <a:pt x="615" y="681"/>
                    <a:pt x="992" y="846"/>
                    <a:pt x="1387" y="961"/>
                  </a:cubicBezTo>
                  <a:cubicBezTo>
                    <a:pt x="1415" y="969"/>
                    <a:pt x="1442" y="973"/>
                    <a:pt x="1467" y="973"/>
                  </a:cubicBezTo>
                  <a:cubicBezTo>
                    <a:pt x="1742" y="973"/>
                    <a:pt x="1837" y="528"/>
                    <a:pt x="1530" y="439"/>
                  </a:cubicBezTo>
                  <a:cubicBezTo>
                    <a:pt x="1135" y="326"/>
                    <a:pt x="760" y="159"/>
                    <a:pt x="375" y="14"/>
                  </a:cubicBezTo>
                  <a:cubicBezTo>
                    <a:pt x="351" y="5"/>
                    <a:pt x="327" y="1"/>
                    <a:pt x="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3188025" y="-1151525"/>
              <a:ext cx="43975" cy="24300"/>
            </a:xfrm>
            <a:custGeom>
              <a:avLst/>
              <a:gdLst/>
              <a:ahLst/>
              <a:cxnLst/>
              <a:rect l="l" t="t" r="r" b="b"/>
              <a:pathLst>
                <a:path w="1759" h="972" extrusionOk="0">
                  <a:moveTo>
                    <a:pt x="300" y="1"/>
                  </a:moveTo>
                  <a:cubicBezTo>
                    <a:pt x="183" y="1"/>
                    <a:pt x="71" y="91"/>
                    <a:pt x="41" y="201"/>
                  </a:cubicBezTo>
                  <a:cubicBezTo>
                    <a:pt x="1" y="352"/>
                    <a:pt x="91" y="483"/>
                    <a:pt x="230" y="534"/>
                  </a:cubicBezTo>
                  <a:cubicBezTo>
                    <a:pt x="615" y="675"/>
                    <a:pt x="1000" y="818"/>
                    <a:pt x="1385" y="959"/>
                  </a:cubicBezTo>
                  <a:cubicBezTo>
                    <a:pt x="1409" y="968"/>
                    <a:pt x="1434" y="972"/>
                    <a:pt x="1458" y="972"/>
                  </a:cubicBezTo>
                  <a:cubicBezTo>
                    <a:pt x="1574" y="972"/>
                    <a:pt x="1688" y="881"/>
                    <a:pt x="1718" y="771"/>
                  </a:cubicBezTo>
                  <a:cubicBezTo>
                    <a:pt x="1758" y="620"/>
                    <a:pt x="1667" y="489"/>
                    <a:pt x="1528" y="439"/>
                  </a:cubicBezTo>
                  <a:cubicBezTo>
                    <a:pt x="1143" y="298"/>
                    <a:pt x="758" y="153"/>
                    <a:pt x="374" y="14"/>
                  </a:cubicBezTo>
                  <a:cubicBezTo>
                    <a:pt x="349" y="5"/>
                    <a:pt x="324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08" name="Google Shape;708;p17"/>
          <p:cNvGrpSpPr/>
          <p:nvPr/>
        </p:nvGrpSpPr>
        <p:grpSpPr>
          <a:xfrm rot="-437838">
            <a:off x="7269976" y="3693995"/>
            <a:ext cx="1584806" cy="1194658"/>
            <a:chOff x="2643775" y="-2190575"/>
            <a:chExt cx="828050" cy="624200"/>
          </a:xfrm>
        </p:grpSpPr>
        <p:sp>
          <p:nvSpPr>
            <p:cNvPr id="709" name="Google Shape;709;p17"/>
            <p:cNvSpPr/>
            <p:nvPr/>
          </p:nvSpPr>
          <p:spPr>
            <a:xfrm>
              <a:off x="2643775" y="-2190575"/>
              <a:ext cx="828050" cy="624200"/>
            </a:xfrm>
            <a:custGeom>
              <a:avLst/>
              <a:gdLst/>
              <a:ahLst/>
              <a:cxnLst/>
              <a:rect l="l" t="t" r="r" b="b"/>
              <a:pathLst>
                <a:path w="33122" h="24968" extrusionOk="0">
                  <a:moveTo>
                    <a:pt x="25053" y="0"/>
                  </a:moveTo>
                  <a:cubicBezTo>
                    <a:pt x="23032" y="0"/>
                    <a:pt x="21014" y="519"/>
                    <a:pt x="19195" y="1572"/>
                  </a:cubicBezTo>
                  <a:cubicBezTo>
                    <a:pt x="18328" y="2071"/>
                    <a:pt x="17573" y="2745"/>
                    <a:pt x="16891" y="3468"/>
                  </a:cubicBezTo>
                  <a:cubicBezTo>
                    <a:pt x="16581" y="3799"/>
                    <a:pt x="16315" y="4167"/>
                    <a:pt x="16049" y="4534"/>
                  </a:cubicBezTo>
                  <a:cubicBezTo>
                    <a:pt x="16032" y="4558"/>
                    <a:pt x="16007" y="4568"/>
                    <a:pt x="15977" y="4568"/>
                  </a:cubicBezTo>
                  <a:cubicBezTo>
                    <a:pt x="15727" y="4568"/>
                    <a:pt x="15084" y="3859"/>
                    <a:pt x="14955" y="3760"/>
                  </a:cubicBezTo>
                  <a:cubicBezTo>
                    <a:pt x="13344" y="2535"/>
                    <a:pt x="11510" y="1880"/>
                    <a:pt x="9505" y="1686"/>
                  </a:cubicBezTo>
                  <a:cubicBezTo>
                    <a:pt x="9210" y="1658"/>
                    <a:pt x="8915" y="1644"/>
                    <a:pt x="8620" y="1644"/>
                  </a:cubicBezTo>
                  <a:cubicBezTo>
                    <a:pt x="6904" y="1644"/>
                    <a:pt x="5202" y="2115"/>
                    <a:pt x="3680" y="2894"/>
                  </a:cubicBezTo>
                  <a:cubicBezTo>
                    <a:pt x="2517" y="3488"/>
                    <a:pt x="0" y="5086"/>
                    <a:pt x="339" y="6574"/>
                  </a:cubicBezTo>
                  <a:cubicBezTo>
                    <a:pt x="1687" y="12509"/>
                    <a:pt x="1697" y="18715"/>
                    <a:pt x="2257" y="24751"/>
                  </a:cubicBezTo>
                  <a:cubicBezTo>
                    <a:pt x="2268" y="24858"/>
                    <a:pt x="2359" y="24958"/>
                    <a:pt x="2463" y="24958"/>
                  </a:cubicBezTo>
                  <a:cubicBezTo>
                    <a:pt x="2495" y="24958"/>
                    <a:pt x="2529" y="24948"/>
                    <a:pt x="2562" y="24926"/>
                  </a:cubicBezTo>
                  <a:cubicBezTo>
                    <a:pt x="4918" y="23319"/>
                    <a:pt x="7516" y="22417"/>
                    <a:pt x="10279" y="22417"/>
                  </a:cubicBezTo>
                  <a:cubicBezTo>
                    <a:pt x="10943" y="22417"/>
                    <a:pt x="11616" y="22469"/>
                    <a:pt x="12298" y="22576"/>
                  </a:cubicBezTo>
                  <a:cubicBezTo>
                    <a:pt x="13489" y="22762"/>
                    <a:pt x="16307" y="23300"/>
                    <a:pt x="16926" y="24441"/>
                  </a:cubicBezTo>
                  <a:cubicBezTo>
                    <a:pt x="17157" y="24870"/>
                    <a:pt x="17743" y="24968"/>
                    <a:pt x="18194" y="24968"/>
                  </a:cubicBezTo>
                  <a:cubicBezTo>
                    <a:pt x="18243" y="24968"/>
                    <a:pt x="18290" y="24966"/>
                    <a:pt x="18334" y="24965"/>
                  </a:cubicBezTo>
                  <a:cubicBezTo>
                    <a:pt x="18907" y="24942"/>
                    <a:pt x="19348" y="24584"/>
                    <a:pt x="19616" y="24112"/>
                  </a:cubicBezTo>
                  <a:cubicBezTo>
                    <a:pt x="20410" y="22715"/>
                    <a:pt x="22226" y="21851"/>
                    <a:pt x="23669" y="21280"/>
                  </a:cubicBezTo>
                  <a:cubicBezTo>
                    <a:pt x="25046" y="20736"/>
                    <a:pt x="26508" y="20506"/>
                    <a:pt x="27978" y="20506"/>
                  </a:cubicBezTo>
                  <a:cubicBezTo>
                    <a:pt x="29631" y="20506"/>
                    <a:pt x="31294" y="20796"/>
                    <a:pt x="32858" y="21256"/>
                  </a:cubicBezTo>
                  <a:cubicBezTo>
                    <a:pt x="32874" y="21261"/>
                    <a:pt x="32890" y="21263"/>
                    <a:pt x="32907" y="21263"/>
                  </a:cubicBezTo>
                  <a:cubicBezTo>
                    <a:pt x="33012" y="21263"/>
                    <a:pt x="33122" y="21175"/>
                    <a:pt x="33111" y="21061"/>
                  </a:cubicBezTo>
                  <a:cubicBezTo>
                    <a:pt x="32579" y="14571"/>
                    <a:pt x="31701" y="8100"/>
                    <a:pt x="30897" y="1638"/>
                  </a:cubicBezTo>
                  <a:cubicBezTo>
                    <a:pt x="30886" y="1559"/>
                    <a:pt x="30840" y="1504"/>
                    <a:pt x="30782" y="1474"/>
                  </a:cubicBezTo>
                  <a:lnTo>
                    <a:pt x="30782" y="1474"/>
                  </a:lnTo>
                  <a:lnTo>
                    <a:pt x="30798" y="1465"/>
                  </a:lnTo>
                  <a:cubicBezTo>
                    <a:pt x="28999" y="494"/>
                    <a:pt x="27024" y="0"/>
                    <a:pt x="250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>
              <a:off x="2690825" y="-2181275"/>
              <a:ext cx="739425" cy="571300"/>
            </a:xfrm>
            <a:custGeom>
              <a:avLst/>
              <a:gdLst/>
              <a:ahLst/>
              <a:cxnLst/>
              <a:rect l="l" t="t" r="r" b="b"/>
              <a:pathLst>
                <a:path w="29577" h="22852" extrusionOk="0">
                  <a:moveTo>
                    <a:pt x="1" y="6373"/>
                  </a:moveTo>
                  <a:cubicBezTo>
                    <a:pt x="3296" y="1595"/>
                    <a:pt x="10710" y="1760"/>
                    <a:pt x="14171" y="5714"/>
                  </a:cubicBezTo>
                  <a:cubicBezTo>
                    <a:pt x="17013" y="1202"/>
                    <a:pt x="23315" y="0"/>
                    <a:pt x="27600" y="2419"/>
                  </a:cubicBezTo>
                  <a:cubicBezTo>
                    <a:pt x="27600" y="2419"/>
                    <a:pt x="29246" y="15354"/>
                    <a:pt x="29577" y="19473"/>
                  </a:cubicBezTo>
                  <a:cubicBezTo>
                    <a:pt x="25230" y="18133"/>
                    <a:pt x="19484" y="18873"/>
                    <a:pt x="16229" y="22851"/>
                  </a:cubicBezTo>
                  <a:cubicBezTo>
                    <a:pt x="12317" y="20233"/>
                    <a:pt x="6343" y="19554"/>
                    <a:pt x="1812" y="22769"/>
                  </a:cubicBezTo>
                  <a:cubicBezTo>
                    <a:pt x="1319" y="17577"/>
                    <a:pt x="1129" y="11180"/>
                    <a:pt x="1" y="63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>
              <a:off x="3039400" y="-2029125"/>
              <a:ext cx="64350" cy="393600"/>
            </a:xfrm>
            <a:custGeom>
              <a:avLst/>
              <a:gdLst/>
              <a:ahLst/>
              <a:cxnLst/>
              <a:rect l="l" t="t" r="r" b="b"/>
              <a:pathLst>
                <a:path w="2574" h="15744" extrusionOk="0">
                  <a:moveTo>
                    <a:pt x="1128" y="8379"/>
                  </a:moveTo>
                  <a:cubicBezTo>
                    <a:pt x="1130" y="8391"/>
                    <a:pt x="1130" y="8395"/>
                    <a:pt x="1130" y="8395"/>
                  </a:cubicBezTo>
                  <a:cubicBezTo>
                    <a:pt x="1130" y="8395"/>
                    <a:pt x="1130" y="8388"/>
                    <a:pt x="1128" y="8379"/>
                  </a:cubicBezTo>
                  <a:close/>
                  <a:moveTo>
                    <a:pt x="288" y="1"/>
                  </a:moveTo>
                  <a:cubicBezTo>
                    <a:pt x="155" y="1"/>
                    <a:pt x="0" y="126"/>
                    <a:pt x="18" y="271"/>
                  </a:cubicBezTo>
                  <a:cubicBezTo>
                    <a:pt x="226" y="1853"/>
                    <a:pt x="444" y="3435"/>
                    <a:pt x="663" y="5015"/>
                  </a:cubicBezTo>
                  <a:cubicBezTo>
                    <a:pt x="754" y="5666"/>
                    <a:pt x="847" y="6317"/>
                    <a:pt x="935" y="6970"/>
                  </a:cubicBezTo>
                  <a:cubicBezTo>
                    <a:pt x="982" y="7305"/>
                    <a:pt x="1028" y="7639"/>
                    <a:pt x="1074" y="7976"/>
                  </a:cubicBezTo>
                  <a:cubicBezTo>
                    <a:pt x="1084" y="8059"/>
                    <a:pt x="1097" y="8141"/>
                    <a:pt x="1107" y="8224"/>
                  </a:cubicBezTo>
                  <a:lnTo>
                    <a:pt x="1125" y="8351"/>
                  </a:lnTo>
                  <a:cubicBezTo>
                    <a:pt x="1126" y="8355"/>
                    <a:pt x="1127" y="8369"/>
                    <a:pt x="1128" y="8379"/>
                  </a:cubicBezTo>
                  <a:lnTo>
                    <a:pt x="1128" y="8379"/>
                  </a:lnTo>
                  <a:cubicBezTo>
                    <a:pt x="1128" y="8376"/>
                    <a:pt x="1127" y="8371"/>
                    <a:pt x="1127" y="8365"/>
                  </a:cubicBezTo>
                  <a:lnTo>
                    <a:pt x="1127" y="8365"/>
                  </a:lnTo>
                  <a:cubicBezTo>
                    <a:pt x="1131" y="8393"/>
                    <a:pt x="1133" y="8421"/>
                    <a:pt x="1137" y="8450"/>
                  </a:cubicBezTo>
                  <a:cubicBezTo>
                    <a:pt x="1161" y="8633"/>
                    <a:pt x="1187" y="8814"/>
                    <a:pt x="1211" y="8998"/>
                  </a:cubicBezTo>
                  <a:cubicBezTo>
                    <a:pt x="1461" y="10892"/>
                    <a:pt x="1695" y="12789"/>
                    <a:pt x="1923" y="14687"/>
                  </a:cubicBezTo>
                  <a:cubicBezTo>
                    <a:pt x="1953" y="14949"/>
                    <a:pt x="1985" y="15211"/>
                    <a:pt x="2016" y="15473"/>
                  </a:cubicBezTo>
                  <a:cubicBezTo>
                    <a:pt x="2034" y="15620"/>
                    <a:pt x="2126" y="15743"/>
                    <a:pt x="2286" y="15743"/>
                  </a:cubicBezTo>
                  <a:cubicBezTo>
                    <a:pt x="2421" y="15743"/>
                    <a:pt x="2574" y="15620"/>
                    <a:pt x="2556" y="15473"/>
                  </a:cubicBezTo>
                  <a:cubicBezTo>
                    <a:pt x="2320" y="13474"/>
                    <a:pt x="2076" y="11475"/>
                    <a:pt x="1814" y="9477"/>
                  </a:cubicBezTo>
                  <a:cubicBezTo>
                    <a:pt x="1633" y="8093"/>
                    <a:pt x="1441" y="6708"/>
                    <a:pt x="1248" y="5326"/>
                  </a:cubicBezTo>
                  <a:cubicBezTo>
                    <a:pt x="1153" y="4638"/>
                    <a:pt x="1056" y="3953"/>
                    <a:pt x="962" y="3268"/>
                  </a:cubicBezTo>
                  <a:cubicBezTo>
                    <a:pt x="909" y="2881"/>
                    <a:pt x="857" y="2496"/>
                    <a:pt x="804" y="2111"/>
                  </a:cubicBezTo>
                  <a:cubicBezTo>
                    <a:pt x="790" y="2012"/>
                    <a:pt x="778" y="1914"/>
                    <a:pt x="764" y="1815"/>
                  </a:cubicBezTo>
                  <a:cubicBezTo>
                    <a:pt x="760" y="1789"/>
                    <a:pt x="758" y="1764"/>
                    <a:pt x="754" y="1738"/>
                  </a:cubicBezTo>
                  <a:cubicBezTo>
                    <a:pt x="754" y="1734"/>
                    <a:pt x="747" y="1688"/>
                    <a:pt x="747" y="1688"/>
                  </a:cubicBezTo>
                  <a:lnTo>
                    <a:pt x="747" y="1688"/>
                  </a:lnTo>
                  <a:cubicBezTo>
                    <a:pt x="747" y="1688"/>
                    <a:pt x="748" y="1694"/>
                    <a:pt x="750" y="1710"/>
                  </a:cubicBezTo>
                  <a:cubicBezTo>
                    <a:pt x="742" y="1650"/>
                    <a:pt x="734" y="1589"/>
                    <a:pt x="726" y="1531"/>
                  </a:cubicBezTo>
                  <a:cubicBezTo>
                    <a:pt x="696" y="1309"/>
                    <a:pt x="667" y="1085"/>
                    <a:pt x="637" y="864"/>
                  </a:cubicBezTo>
                  <a:cubicBezTo>
                    <a:pt x="611" y="666"/>
                    <a:pt x="585" y="469"/>
                    <a:pt x="558" y="271"/>
                  </a:cubicBezTo>
                  <a:cubicBezTo>
                    <a:pt x="540" y="126"/>
                    <a:pt x="450" y="1"/>
                    <a:pt x="2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>
              <a:off x="2745600" y="-2038000"/>
              <a:ext cx="257700" cy="54175"/>
            </a:xfrm>
            <a:custGeom>
              <a:avLst/>
              <a:gdLst/>
              <a:ahLst/>
              <a:cxnLst/>
              <a:rect l="l" t="t" r="r" b="b"/>
              <a:pathLst>
                <a:path w="10308" h="2167" extrusionOk="0">
                  <a:moveTo>
                    <a:pt x="7101" y="637"/>
                  </a:moveTo>
                  <a:cubicBezTo>
                    <a:pt x="7101" y="637"/>
                    <a:pt x="7106" y="638"/>
                    <a:pt x="7113" y="639"/>
                  </a:cubicBezTo>
                  <a:lnTo>
                    <a:pt x="7113" y="639"/>
                  </a:lnTo>
                  <a:cubicBezTo>
                    <a:pt x="7104" y="638"/>
                    <a:pt x="7101" y="637"/>
                    <a:pt x="7101" y="637"/>
                  </a:cubicBezTo>
                  <a:close/>
                  <a:moveTo>
                    <a:pt x="1935" y="1205"/>
                  </a:moveTo>
                  <a:cubicBezTo>
                    <a:pt x="1931" y="1207"/>
                    <a:pt x="1927" y="1209"/>
                    <a:pt x="1923" y="1211"/>
                  </a:cubicBezTo>
                  <a:cubicBezTo>
                    <a:pt x="1929" y="1208"/>
                    <a:pt x="1933" y="1206"/>
                    <a:pt x="1935" y="1205"/>
                  </a:cubicBezTo>
                  <a:close/>
                  <a:moveTo>
                    <a:pt x="5602" y="1"/>
                  </a:moveTo>
                  <a:cubicBezTo>
                    <a:pt x="5449" y="1"/>
                    <a:pt x="5296" y="4"/>
                    <a:pt x="5144" y="9"/>
                  </a:cubicBezTo>
                  <a:cubicBezTo>
                    <a:pt x="3435" y="70"/>
                    <a:pt x="1621" y="477"/>
                    <a:pt x="266" y="1573"/>
                  </a:cubicBezTo>
                  <a:cubicBezTo>
                    <a:pt x="214" y="1616"/>
                    <a:pt x="162" y="1662"/>
                    <a:pt x="109" y="1706"/>
                  </a:cubicBezTo>
                  <a:cubicBezTo>
                    <a:pt x="0" y="1805"/>
                    <a:pt x="10" y="1988"/>
                    <a:pt x="109" y="2089"/>
                  </a:cubicBezTo>
                  <a:cubicBezTo>
                    <a:pt x="162" y="2142"/>
                    <a:pt x="228" y="2166"/>
                    <a:pt x="294" y="2166"/>
                  </a:cubicBezTo>
                  <a:cubicBezTo>
                    <a:pt x="364" y="2166"/>
                    <a:pt x="435" y="2139"/>
                    <a:pt x="492" y="2089"/>
                  </a:cubicBezTo>
                  <a:cubicBezTo>
                    <a:pt x="561" y="2029"/>
                    <a:pt x="631" y="1968"/>
                    <a:pt x="702" y="1912"/>
                  </a:cubicBezTo>
                  <a:cubicBezTo>
                    <a:pt x="717" y="1900"/>
                    <a:pt x="722" y="1897"/>
                    <a:pt x="722" y="1897"/>
                  </a:cubicBezTo>
                  <a:lnTo>
                    <a:pt x="722" y="1897"/>
                  </a:lnTo>
                  <a:cubicBezTo>
                    <a:pt x="721" y="1897"/>
                    <a:pt x="700" y="1913"/>
                    <a:pt x="700" y="1913"/>
                  </a:cubicBezTo>
                  <a:cubicBezTo>
                    <a:pt x="700" y="1913"/>
                    <a:pt x="705" y="1909"/>
                    <a:pt x="720" y="1898"/>
                  </a:cubicBezTo>
                  <a:cubicBezTo>
                    <a:pt x="738" y="1884"/>
                    <a:pt x="758" y="1870"/>
                    <a:pt x="776" y="1857"/>
                  </a:cubicBezTo>
                  <a:cubicBezTo>
                    <a:pt x="821" y="1825"/>
                    <a:pt x="865" y="1793"/>
                    <a:pt x="909" y="1763"/>
                  </a:cubicBezTo>
                  <a:cubicBezTo>
                    <a:pt x="1070" y="1650"/>
                    <a:pt x="1242" y="1549"/>
                    <a:pt x="1415" y="1454"/>
                  </a:cubicBezTo>
                  <a:cubicBezTo>
                    <a:pt x="1500" y="1408"/>
                    <a:pt x="1586" y="1366"/>
                    <a:pt x="1673" y="1323"/>
                  </a:cubicBezTo>
                  <a:cubicBezTo>
                    <a:pt x="1717" y="1301"/>
                    <a:pt x="1762" y="1281"/>
                    <a:pt x="1806" y="1261"/>
                  </a:cubicBezTo>
                  <a:cubicBezTo>
                    <a:pt x="1828" y="1251"/>
                    <a:pt x="1850" y="1241"/>
                    <a:pt x="1875" y="1231"/>
                  </a:cubicBezTo>
                  <a:cubicBezTo>
                    <a:pt x="1881" y="1228"/>
                    <a:pt x="1938" y="1204"/>
                    <a:pt x="1939" y="1204"/>
                  </a:cubicBezTo>
                  <a:lnTo>
                    <a:pt x="1939" y="1204"/>
                  </a:lnTo>
                  <a:cubicBezTo>
                    <a:pt x="1939" y="1204"/>
                    <a:pt x="1938" y="1204"/>
                    <a:pt x="1935" y="1205"/>
                  </a:cubicBezTo>
                  <a:lnTo>
                    <a:pt x="1935" y="1205"/>
                  </a:lnTo>
                  <a:cubicBezTo>
                    <a:pt x="2125" y="1125"/>
                    <a:pt x="2318" y="1056"/>
                    <a:pt x="2512" y="993"/>
                  </a:cubicBezTo>
                  <a:cubicBezTo>
                    <a:pt x="2925" y="858"/>
                    <a:pt x="3348" y="759"/>
                    <a:pt x="3775" y="687"/>
                  </a:cubicBezTo>
                  <a:cubicBezTo>
                    <a:pt x="3880" y="668"/>
                    <a:pt x="3985" y="652"/>
                    <a:pt x="4092" y="638"/>
                  </a:cubicBezTo>
                  <a:cubicBezTo>
                    <a:pt x="4116" y="634"/>
                    <a:pt x="4122" y="633"/>
                    <a:pt x="4121" y="633"/>
                  </a:cubicBezTo>
                  <a:cubicBezTo>
                    <a:pt x="4121" y="633"/>
                    <a:pt x="4120" y="633"/>
                    <a:pt x="4119" y="633"/>
                  </a:cubicBezTo>
                  <a:lnTo>
                    <a:pt x="4119" y="633"/>
                  </a:lnTo>
                  <a:cubicBezTo>
                    <a:pt x="4121" y="633"/>
                    <a:pt x="4123" y="632"/>
                    <a:pt x="4126" y="632"/>
                  </a:cubicBezTo>
                  <a:cubicBezTo>
                    <a:pt x="4152" y="630"/>
                    <a:pt x="4178" y="626"/>
                    <a:pt x="4204" y="622"/>
                  </a:cubicBezTo>
                  <a:cubicBezTo>
                    <a:pt x="4267" y="616"/>
                    <a:pt x="4329" y="608"/>
                    <a:pt x="4392" y="602"/>
                  </a:cubicBezTo>
                  <a:cubicBezTo>
                    <a:pt x="4614" y="578"/>
                    <a:pt x="4837" y="562"/>
                    <a:pt x="5063" y="551"/>
                  </a:cubicBezTo>
                  <a:cubicBezTo>
                    <a:pt x="5235" y="544"/>
                    <a:pt x="5406" y="540"/>
                    <a:pt x="5578" y="540"/>
                  </a:cubicBezTo>
                  <a:cubicBezTo>
                    <a:pt x="5846" y="540"/>
                    <a:pt x="6113" y="549"/>
                    <a:pt x="6381" y="568"/>
                  </a:cubicBezTo>
                  <a:cubicBezTo>
                    <a:pt x="6603" y="582"/>
                    <a:pt x="6822" y="602"/>
                    <a:pt x="7042" y="630"/>
                  </a:cubicBezTo>
                  <a:cubicBezTo>
                    <a:pt x="7068" y="632"/>
                    <a:pt x="7094" y="636"/>
                    <a:pt x="7120" y="640"/>
                  </a:cubicBezTo>
                  <a:lnTo>
                    <a:pt x="7120" y="640"/>
                  </a:lnTo>
                  <a:cubicBezTo>
                    <a:pt x="7117" y="640"/>
                    <a:pt x="7115" y="639"/>
                    <a:pt x="7113" y="639"/>
                  </a:cubicBezTo>
                  <a:lnTo>
                    <a:pt x="7113" y="639"/>
                  </a:lnTo>
                  <a:cubicBezTo>
                    <a:pt x="7115" y="639"/>
                    <a:pt x="7118" y="640"/>
                    <a:pt x="7121" y="640"/>
                  </a:cubicBezTo>
                  <a:cubicBezTo>
                    <a:pt x="7120" y="640"/>
                    <a:pt x="7120" y="640"/>
                    <a:pt x="7120" y="640"/>
                  </a:cubicBezTo>
                  <a:lnTo>
                    <a:pt x="7120" y="640"/>
                  </a:lnTo>
                  <a:cubicBezTo>
                    <a:pt x="7134" y="642"/>
                    <a:pt x="7151" y="644"/>
                    <a:pt x="7153" y="644"/>
                  </a:cubicBezTo>
                  <a:cubicBezTo>
                    <a:pt x="7205" y="652"/>
                    <a:pt x="7256" y="660"/>
                    <a:pt x="7308" y="666"/>
                  </a:cubicBezTo>
                  <a:cubicBezTo>
                    <a:pt x="7419" y="685"/>
                    <a:pt x="7530" y="703"/>
                    <a:pt x="7641" y="725"/>
                  </a:cubicBezTo>
                  <a:cubicBezTo>
                    <a:pt x="8050" y="799"/>
                    <a:pt x="8455" y="900"/>
                    <a:pt x="8850" y="1029"/>
                  </a:cubicBezTo>
                  <a:cubicBezTo>
                    <a:pt x="9037" y="1090"/>
                    <a:pt x="9221" y="1158"/>
                    <a:pt x="9402" y="1233"/>
                  </a:cubicBezTo>
                  <a:cubicBezTo>
                    <a:pt x="9411" y="1236"/>
                    <a:pt x="9416" y="1238"/>
                    <a:pt x="9420" y="1240"/>
                  </a:cubicBezTo>
                  <a:lnTo>
                    <a:pt x="9420" y="1240"/>
                  </a:lnTo>
                  <a:cubicBezTo>
                    <a:pt x="9421" y="1240"/>
                    <a:pt x="9421" y="1240"/>
                    <a:pt x="9422" y="1241"/>
                  </a:cubicBezTo>
                  <a:cubicBezTo>
                    <a:pt x="9443" y="1249"/>
                    <a:pt x="9465" y="1259"/>
                    <a:pt x="9485" y="1269"/>
                  </a:cubicBezTo>
                  <a:cubicBezTo>
                    <a:pt x="9525" y="1287"/>
                    <a:pt x="9567" y="1305"/>
                    <a:pt x="9608" y="1323"/>
                  </a:cubicBezTo>
                  <a:cubicBezTo>
                    <a:pt x="9694" y="1364"/>
                    <a:pt x="9781" y="1406"/>
                    <a:pt x="9866" y="1450"/>
                  </a:cubicBezTo>
                  <a:cubicBezTo>
                    <a:pt x="9909" y="1473"/>
                    <a:pt x="9957" y="1485"/>
                    <a:pt x="10003" y="1485"/>
                  </a:cubicBezTo>
                  <a:cubicBezTo>
                    <a:pt x="10095" y="1485"/>
                    <a:pt x="10184" y="1441"/>
                    <a:pt x="10235" y="1354"/>
                  </a:cubicBezTo>
                  <a:cubicBezTo>
                    <a:pt x="10307" y="1231"/>
                    <a:pt x="10269" y="1051"/>
                    <a:pt x="10138" y="985"/>
                  </a:cubicBezTo>
                  <a:cubicBezTo>
                    <a:pt x="9416" y="608"/>
                    <a:pt x="8630" y="366"/>
                    <a:pt x="7834" y="213"/>
                  </a:cubicBezTo>
                  <a:cubicBezTo>
                    <a:pt x="7099" y="71"/>
                    <a:pt x="6351" y="1"/>
                    <a:pt x="5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>
              <a:off x="2757625" y="-1981750"/>
              <a:ext cx="264800" cy="55175"/>
            </a:xfrm>
            <a:custGeom>
              <a:avLst/>
              <a:gdLst/>
              <a:ahLst/>
              <a:cxnLst/>
              <a:rect l="l" t="t" r="r" b="b"/>
              <a:pathLst>
                <a:path w="10592" h="2207" extrusionOk="0">
                  <a:moveTo>
                    <a:pt x="6101" y="0"/>
                  </a:moveTo>
                  <a:cubicBezTo>
                    <a:pt x="5732" y="0"/>
                    <a:pt x="5366" y="18"/>
                    <a:pt x="5005" y="51"/>
                  </a:cubicBezTo>
                  <a:cubicBezTo>
                    <a:pt x="4108" y="131"/>
                    <a:pt x="3216" y="309"/>
                    <a:pt x="2361" y="599"/>
                  </a:cubicBezTo>
                  <a:cubicBezTo>
                    <a:pt x="1589" y="861"/>
                    <a:pt x="835" y="1214"/>
                    <a:pt x="178" y="1699"/>
                  </a:cubicBezTo>
                  <a:cubicBezTo>
                    <a:pt x="59" y="1788"/>
                    <a:pt x="1" y="1933"/>
                    <a:pt x="82" y="2070"/>
                  </a:cubicBezTo>
                  <a:cubicBezTo>
                    <a:pt x="128" y="2150"/>
                    <a:pt x="228" y="2207"/>
                    <a:pt x="324" y="2207"/>
                  </a:cubicBezTo>
                  <a:cubicBezTo>
                    <a:pt x="369" y="2207"/>
                    <a:pt x="413" y="2194"/>
                    <a:pt x="450" y="2167"/>
                  </a:cubicBezTo>
                  <a:cubicBezTo>
                    <a:pt x="777" y="1925"/>
                    <a:pt x="1126" y="1720"/>
                    <a:pt x="1486" y="1540"/>
                  </a:cubicBezTo>
                  <a:cubicBezTo>
                    <a:pt x="1879" y="1345"/>
                    <a:pt x="2222" y="1212"/>
                    <a:pt x="2659" y="1069"/>
                  </a:cubicBezTo>
                  <a:cubicBezTo>
                    <a:pt x="3095" y="928"/>
                    <a:pt x="3540" y="819"/>
                    <a:pt x="3992" y="732"/>
                  </a:cubicBezTo>
                  <a:cubicBezTo>
                    <a:pt x="4461" y="643"/>
                    <a:pt x="4854" y="595"/>
                    <a:pt x="5344" y="565"/>
                  </a:cubicBezTo>
                  <a:cubicBezTo>
                    <a:pt x="5580" y="550"/>
                    <a:pt x="5817" y="542"/>
                    <a:pt x="6054" y="542"/>
                  </a:cubicBezTo>
                  <a:cubicBezTo>
                    <a:pt x="6671" y="542"/>
                    <a:pt x="7285" y="594"/>
                    <a:pt x="7857" y="702"/>
                  </a:cubicBezTo>
                  <a:cubicBezTo>
                    <a:pt x="8258" y="776"/>
                    <a:pt x="8655" y="879"/>
                    <a:pt x="9042" y="1016"/>
                  </a:cubicBezTo>
                  <a:cubicBezTo>
                    <a:pt x="9403" y="1141"/>
                    <a:pt x="9707" y="1280"/>
                    <a:pt x="10064" y="1486"/>
                  </a:cubicBezTo>
                  <a:cubicBezTo>
                    <a:pt x="10111" y="1513"/>
                    <a:pt x="10157" y="1525"/>
                    <a:pt x="10200" y="1525"/>
                  </a:cubicBezTo>
                  <a:cubicBezTo>
                    <a:pt x="10437" y="1525"/>
                    <a:pt x="10592" y="1168"/>
                    <a:pt x="10336" y="1020"/>
                  </a:cubicBezTo>
                  <a:cubicBezTo>
                    <a:pt x="9070" y="282"/>
                    <a:pt x="7570" y="0"/>
                    <a:pt x="6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2763925" y="-1918225"/>
              <a:ext cx="259575" cy="51750"/>
            </a:xfrm>
            <a:custGeom>
              <a:avLst/>
              <a:gdLst/>
              <a:ahLst/>
              <a:cxnLst/>
              <a:rect l="l" t="t" r="r" b="b"/>
              <a:pathLst>
                <a:path w="10383" h="2070" extrusionOk="0">
                  <a:moveTo>
                    <a:pt x="6096" y="0"/>
                  </a:moveTo>
                  <a:cubicBezTo>
                    <a:pt x="5889" y="0"/>
                    <a:pt x="5681" y="5"/>
                    <a:pt x="5475" y="15"/>
                  </a:cubicBezTo>
                  <a:cubicBezTo>
                    <a:pt x="4592" y="57"/>
                    <a:pt x="3709" y="182"/>
                    <a:pt x="2853" y="396"/>
                  </a:cubicBezTo>
                  <a:cubicBezTo>
                    <a:pt x="2103" y="583"/>
                    <a:pt x="1355" y="843"/>
                    <a:pt x="682" y="1228"/>
                  </a:cubicBezTo>
                  <a:cubicBezTo>
                    <a:pt x="485" y="1343"/>
                    <a:pt x="297" y="1472"/>
                    <a:pt x="118" y="1611"/>
                  </a:cubicBezTo>
                  <a:cubicBezTo>
                    <a:pt x="1" y="1702"/>
                    <a:pt x="23" y="1899"/>
                    <a:pt x="118" y="1992"/>
                  </a:cubicBezTo>
                  <a:cubicBezTo>
                    <a:pt x="172" y="2046"/>
                    <a:pt x="234" y="2070"/>
                    <a:pt x="297" y="2070"/>
                  </a:cubicBezTo>
                  <a:cubicBezTo>
                    <a:pt x="367" y="2070"/>
                    <a:pt x="439" y="2040"/>
                    <a:pt x="501" y="1992"/>
                  </a:cubicBezTo>
                  <a:lnTo>
                    <a:pt x="501" y="1992"/>
                  </a:lnTo>
                  <a:cubicBezTo>
                    <a:pt x="485" y="2005"/>
                    <a:pt x="479" y="2010"/>
                    <a:pt x="480" y="2010"/>
                  </a:cubicBezTo>
                  <a:cubicBezTo>
                    <a:pt x="481" y="2010"/>
                    <a:pt x="537" y="1967"/>
                    <a:pt x="549" y="1958"/>
                  </a:cubicBezTo>
                  <a:cubicBezTo>
                    <a:pt x="579" y="1936"/>
                    <a:pt x="610" y="1914"/>
                    <a:pt x="640" y="1893"/>
                  </a:cubicBezTo>
                  <a:cubicBezTo>
                    <a:pt x="710" y="1845"/>
                    <a:pt x="781" y="1801"/>
                    <a:pt x="851" y="1756"/>
                  </a:cubicBezTo>
                  <a:cubicBezTo>
                    <a:pt x="999" y="1668"/>
                    <a:pt x="1150" y="1587"/>
                    <a:pt x="1303" y="1510"/>
                  </a:cubicBezTo>
                  <a:cubicBezTo>
                    <a:pt x="1381" y="1474"/>
                    <a:pt x="1460" y="1438"/>
                    <a:pt x="1539" y="1402"/>
                  </a:cubicBezTo>
                  <a:cubicBezTo>
                    <a:pt x="1559" y="1394"/>
                    <a:pt x="1579" y="1383"/>
                    <a:pt x="1599" y="1375"/>
                  </a:cubicBezTo>
                  <a:cubicBezTo>
                    <a:pt x="1606" y="1373"/>
                    <a:pt x="1643" y="1358"/>
                    <a:pt x="1642" y="1358"/>
                  </a:cubicBezTo>
                  <a:lnTo>
                    <a:pt x="1642" y="1358"/>
                  </a:lnTo>
                  <a:cubicBezTo>
                    <a:pt x="1642" y="1358"/>
                    <a:pt x="1635" y="1360"/>
                    <a:pt x="1617" y="1367"/>
                  </a:cubicBezTo>
                  <a:cubicBezTo>
                    <a:pt x="1666" y="1347"/>
                    <a:pt x="1714" y="1327"/>
                    <a:pt x="1764" y="1309"/>
                  </a:cubicBezTo>
                  <a:cubicBezTo>
                    <a:pt x="1944" y="1236"/>
                    <a:pt x="2127" y="1172"/>
                    <a:pt x="2313" y="1111"/>
                  </a:cubicBezTo>
                  <a:cubicBezTo>
                    <a:pt x="2708" y="984"/>
                    <a:pt x="3111" y="884"/>
                    <a:pt x="3516" y="799"/>
                  </a:cubicBezTo>
                  <a:cubicBezTo>
                    <a:pt x="3727" y="757"/>
                    <a:pt x="3941" y="718"/>
                    <a:pt x="4155" y="686"/>
                  </a:cubicBezTo>
                  <a:cubicBezTo>
                    <a:pt x="4362" y="654"/>
                    <a:pt x="4519" y="634"/>
                    <a:pt x="4761" y="610"/>
                  </a:cubicBezTo>
                  <a:cubicBezTo>
                    <a:pt x="5204" y="564"/>
                    <a:pt x="5649" y="540"/>
                    <a:pt x="6095" y="540"/>
                  </a:cubicBezTo>
                  <a:cubicBezTo>
                    <a:pt x="6521" y="540"/>
                    <a:pt x="6947" y="562"/>
                    <a:pt x="7371" y="610"/>
                  </a:cubicBezTo>
                  <a:cubicBezTo>
                    <a:pt x="7422" y="616"/>
                    <a:pt x="7472" y="622"/>
                    <a:pt x="7520" y="628"/>
                  </a:cubicBezTo>
                  <a:cubicBezTo>
                    <a:pt x="7523" y="628"/>
                    <a:pt x="7525" y="628"/>
                    <a:pt x="7527" y="629"/>
                  </a:cubicBezTo>
                  <a:lnTo>
                    <a:pt x="7527" y="629"/>
                  </a:lnTo>
                  <a:cubicBezTo>
                    <a:pt x="7532" y="629"/>
                    <a:pt x="7539" y="630"/>
                    <a:pt x="7549" y="632"/>
                  </a:cubicBezTo>
                  <a:cubicBezTo>
                    <a:pt x="7573" y="634"/>
                    <a:pt x="7597" y="638"/>
                    <a:pt x="7621" y="642"/>
                  </a:cubicBezTo>
                  <a:cubicBezTo>
                    <a:pt x="7728" y="658"/>
                    <a:pt x="7833" y="674"/>
                    <a:pt x="7938" y="694"/>
                  </a:cubicBezTo>
                  <a:cubicBezTo>
                    <a:pt x="8133" y="728"/>
                    <a:pt x="8329" y="773"/>
                    <a:pt x="8522" y="823"/>
                  </a:cubicBezTo>
                  <a:cubicBezTo>
                    <a:pt x="8706" y="872"/>
                    <a:pt x="8887" y="928"/>
                    <a:pt x="9066" y="993"/>
                  </a:cubicBezTo>
                  <a:cubicBezTo>
                    <a:pt x="9151" y="1023"/>
                    <a:pt x="9232" y="1055"/>
                    <a:pt x="9314" y="1087"/>
                  </a:cubicBezTo>
                  <a:cubicBezTo>
                    <a:pt x="9296" y="1080"/>
                    <a:pt x="9289" y="1078"/>
                    <a:pt x="9288" y="1078"/>
                  </a:cubicBezTo>
                  <a:lnTo>
                    <a:pt x="9288" y="1078"/>
                  </a:lnTo>
                  <a:cubicBezTo>
                    <a:pt x="9287" y="1078"/>
                    <a:pt x="9323" y="1092"/>
                    <a:pt x="9328" y="1095"/>
                  </a:cubicBezTo>
                  <a:cubicBezTo>
                    <a:pt x="9348" y="1103"/>
                    <a:pt x="9369" y="1111"/>
                    <a:pt x="9389" y="1121"/>
                  </a:cubicBezTo>
                  <a:cubicBezTo>
                    <a:pt x="9433" y="1142"/>
                    <a:pt x="9477" y="1162"/>
                    <a:pt x="9522" y="1184"/>
                  </a:cubicBezTo>
                  <a:cubicBezTo>
                    <a:pt x="9665" y="1255"/>
                    <a:pt x="9802" y="1331"/>
                    <a:pt x="9935" y="1418"/>
                  </a:cubicBezTo>
                  <a:cubicBezTo>
                    <a:pt x="9975" y="1443"/>
                    <a:pt x="10021" y="1455"/>
                    <a:pt x="10067" y="1455"/>
                  </a:cubicBezTo>
                  <a:cubicBezTo>
                    <a:pt x="10162" y="1455"/>
                    <a:pt x="10257" y="1404"/>
                    <a:pt x="10306" y="1321"/>
                  </a:cubicBezTo>
                  <a:cubicBezTo>
                    <a:pt x="10382" y="1190"/>
                    <a:pt x="10332" y="1031"/>
                    <a:pt x="10207" y="950"/>
                  </a:cubicBezTo>
                  <a:cubicBezTo>
                    <a:pt x="9570" y="541"/>
                    <a:pt x="8822" y="309"/>
                    <a:pt x="8081" y="172"/>
                  </a:cubicBezTo>
                  <a:cubicBezTo>
                    <a:pt x="7427" y="52"/>
                    <a:pt x="6761" y="0"/>
                    <a:pt x="6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2768625" y="-1858175"/>
              <a:ext cx="264000" cy="47325"/>
            </a:xfrm>
            <a:custGeom>
              <a:avLst/>
              <a:gdLst/>
              <a:ahLst/>
              <a:cxnLst/>
              <a:rect l="l" t="t" r="r" b="b"/>
              <a:pathLst>
                <a:path w="10560" h="1893" extrusionOk="0">
                  <a:moveTo>
                    <a:pt x="6077" y="0"/>
                  </a:moveTo>
                  <a:cubicBezTo>
                    <a:pt x="5631" y="0"/>
                    <a:pt x="5187" y="24"/>
                    <a:pt x="4751" y="66"/>
                  </a:cubicBezTo>
                  <a:cubicBezTo>
                    <a:pt x="3167" y="221"/>
                    <a:pt x="1574" y="628"/>
                    <a:pt x="170" y="1392"/>
                  </a:cubicBezTo>
                  <a:cubicBezTo>
                    <a:pt x="41" y="1460"/>
                    <a:pt x="0" y="1636"/>
                    <a:pt x="73" y="1761"/>
                  </a:cubicBezTo>
                  <a:cubicBezTo>
                    <a:pt x="124" y="1847"/>
                    <a:pt x="214" y="1892"/>
                    <a:pt x="306" y="1892"/>
                  </a:cubicBezTo>
                  <a:cubicBezTo>
                    <a:pt x="352" y="1892"/>
                    <a:pt x="399" y="1881"/>
                    <a:pt x="442" y="1857"/>
                  </a:cubicBezTo>
                  <a:cubicBezTo>
                    <a:pt x="847" y="1638"/>
                    <a:pt x="1216" y="1475"/>
                    <a:pt x="1621" y="1323"/>
                  </a:cubicBezTo>
                  <a:cubicBezTo>
                    <a:pt x="2066" y="1156"/>
                    <a:pt x="2522" y="1021"/>
                    <a:pt x="2983" y="908"/>
                  </a:cubicBezTo>
                  <a:cubicBezTo>
                    <a:pt x="3955" y="670"/>
                    <a:pt x="4880" y="556"/>
                    <a:pt x="5883" y="543"/>
                  </a:cubicBezTo>
                  <a:cubicBezTo>
                    <a:pt x="5938" y="543"/>
                    <a:pt x="5993" y="542"/>
                    <a:pt x="6048" y="542"/>
                  </a:cubicBezTo>
                  <a:cubicBezTo>
                    <a:pt x="6764" y="542"/>
                    <a:pt x="7453" y="604"/>
                    <a:pt x="8133" y="741"/>
                  </a:cubicBezTo>
                  <a:cubicBezTo>
                    <a:pt x="8485" y="811"/>
                    <a:pt x="8836" y="904"/>
                    <a:pt x="9179" y="1021"/>
                  </a:cubicBezTo>
                  <a:cubicBezTo>
                    <a:pt x="9265" y="1049"/>
                    <a:pt x="9350" y="1082"/>
                    <a:pt x="9435" y="1114"/>
                  </a:cubicBezTo>
                  <a:cubicBezTo>
                    <a:pt x="9477" y="1130"/>
                    <a:pt x="9517" y="1146"/>
                    <a:pt x="9559" y="1162"/>
                  </a:cubicBezTo>
                  <a:cubicBezTo>
                    <a:pt x="9576" y="1168"/>
                    <a:pt x="9592" y="1176"/>
                    <a:pt x="9608" y="1182"/>
                  </a:cubicBezTo>
                  <a:cubicBezTo>
                    <a:pt x="9629" y="1191"/>
                    <a:pt x="9637" y="1194"/>
                    <a:pt x="9637" y="1194"/>
                  </a:cubicBezTo>
                  <a:cubicBezTo>
                    <a:pt x="9637" y="1194"/>
                    <a:pt x="9637" y="1194"/>
                    <a:pt x="9637" y="1194"/>
                  </a:cubicBezTo>
                  <a:lnTo>
                    <a:pt x="9637" y="1194"/>
                  </a:lnTo>
                  <a:cubicBezTo>
                    <a:pt x="9638" y="1195"/>
                    <a:pt x="9640" y="1196"/>
                    <a:pt x="9642" y="1196"/>
                  </a:cubicBezTo>
                  <a:cubicBezTo>
                    <a:pt x="9805" y="1267"/>
                    <a:pt x="9963" y="1344"/>
                    <a:pt x="10118" y="1426"/>
                  </a:cubicBezTo>
                  <a:cubicBezTo>
                    <a:pt x="10161" y="1449"/>
                    <a:pt x="10208" y="1460"/>
                    <a:pt x="10255" y="1460"/>
                  </a:cubicBezTo>
                  <a:cubicBezTo>
                    <a:pt x="10348" y="1460"/>
                    <a:pt x="10437" y="1415"/>
                    <a:pt x="10489" y="1327"/>
                  </a:cubicBezTo>
                  <a:cubicBezTo>
                    <a:pt x="10559" y="1204"/>
                    <a:pt x="10521" y="1027"/>
                    <a:pt x="10392" y="959"/>
                  </a:cubicBezTo>
                  <a:cubicBezTo>
                    <a:pt x="9079" y="262"/>
                    <a:pt x="7567" y="0"/>
                    <a:pt x="6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2776425" y="-1802350"/>
              <a:ext cx="265450" cy="43975"/>
            </a:xfrm>
            <a:custGeom>
              <a:avLst/>
              <a:gdLst/>
              <a:ahLst/>
              <a:cxnLst/>
              <a:rect l="l" t="t" r="r" b="b"/>
              <a:pathLst>
                <a:path w="10618" h="1759" extrusionOk="0">
                  <a:moveTo>
                    <a:pt x="5987" y="1"/>
                  </a:moveTo>
                  <a:cubicBezTo>
                    <a:pt x="5483" y="1"/>
                    <a:pt x="4979" y="31"/>
                    <a:pt x="4481" y="88"/>
                  </a:cubicBezTo>
                  <a:cubicBezTo>
                    <a:pt x="2998" y="255"/>
                    <a:pt x="1526" y="634"/>
                    <a:pt x="168" y="1259"/>
                  </a:cubicBezTo>
                  <a:cubicBezTo>
                    <a:pt x="33" y="1321"/>
                    <a:pt x="1" y="1511"/>
                    <a:pt x="71" y="1630"/>
                  </a:cubicBezTo>
                  <a:cubicBezTo>
                    <a:pt x="123" y="1718"/>
                    <a:pt x="208" y="1758"/>
                    <a:pt x="298" y="1758"/>
                  </a:cubicBezTo>
                  <a:cubicBezTo>
                    <a:pt x="346" y="1758"/>
                    <a:pt x="394" y="1747"/>
                    <a:pt x="440" y="1727"/>
                  </a:cubicBezTo>
                  <a:cubicBezTo>
                    <a:pt x="521" y="1688"/>
                    <a:pt x="601" y="1654"/>
                    <a:pt x="682" y="1618"/>
                  </a:cubicBezTo>
                  <a:cubicBezTo>
                    <a:pt x="702" y="1610"/>
                    <a:pt x="722" y="1600"/>
                    <a:pt x="744" y="1592"/>
                  </a:cubicBezTo>
                  <a:lnTo>
                    <a:pt x="744" y="1592"/>
                  </a:lnTo>
                  <a:cubicBezTo>
                    <a:pt x="726" y="1599"/>
                    <a:pt x="720" y="1602"/>
                    <a:pt x="720" y="1602"/>
                  </a:cubicBezTo>
                  <a:cubicBezTo>
                    <a:pt x="720" y="1602"/>
                    <a:pt x="757" y="1586"/>
                    <a:pt x="763" y="1583"/>
                  </a:cubicBezTo>
                  <a:cubicBezTo>
                    <a:pt x="813" y="1563"/>
                    <a:pt x="863" y="1543"/>
                    <a:pt x="914" y="1523"/>
                  </a:cubicBezTo>
                  <a:cubicBezTo>
                    <a:pt x="1101" y="1446"/>
                    <a:pt x="1293" y="1378"/>
                    <a:pt x="1484" y="1311"/>
                  </a:cubicBezTo>
                  <a:cubicBezTo>
                    <a:pt x="1899" y="1168"/>
                    <a:pt x="2322" y="1045"/>
                    <a:pt x="2750" y="941"/>
                  </a:cubicBezTo>
                  <a:cubicBezTo>
                    <a:pt x="3211" y="828"/>
                    <a:pt x="3677" y="739"/>
                    <a:pt x="4146" y="670"/>
                  </a:cubicBezTo>
                  <a:cubicBezTo>
                    <a:pt x="4175" y="666"/>
                    <a:pt x="4205" y="662"/>
                    <a:pt x="4233" y="658"/>
                  </a:cubicBezTo>
                  <a:cubicBezTo>
                    <a:pt x="4241" y="657"/>
                    <a:pt x="4248" y="656"/>
                    <a:pt x="4253" y="655"/>
                  </a:cubicBezTo>
                  <a:lnTo>
                    <a:pt x="4253" y="655"/>
                  </a:lnTo>
                  <a:cubicBezTo>
                    <a:pt x="4258" y="655"/>
                    <a:pt x="4266" y="654"/>
                    <a:pt x="4277" y="652"/>
                  </a:cubicBezTo>
                  <a:cubicBezTo>
                    <a:pt x="4336" y="644"/>
                    <a:pt x="4394" y="638"/>
                    <a:pt x="4453" y="630"/>
                  </a:cubicBezTo>
                  <a:cubicBezTo>
                    <a:pt x="4580" y="616"/>
                    <a:pt x="4707" y="602"/>
                    <a:pt x="4836" y="592"/>
                  </a:cubicBezTo>
                  <a:cubicBezTo>
                    <a:pt x="5084" y="570"/>
                    <a:pt x="5332" y="554"/>
                    <a:pt x="5581" y="546"/>
                  </a:cubicBezTo>
                  <a:cubicBezTo>
                    <a:pt x="5710" y="542"/>
                    <a:pt x="5839" y="540"/>
                    <a:pt x="5967" y="540"/>
                  </a:cubicBezTo>
                  <a:cubicBezTo>
                    <a:pt x="6232" y="540"/>
                    <a:pt x="6495" y="548"/>
                    <a:pt x="6758" y="566"/>
                  </a:cubicBezTo>
                  <a:cubicBezTo>
                    <a:pt x="7174" y="592"/>
                    <a:pt x="7522" y="636"/>
                    <a:pt x="7921" y="711"/>
                  </a:cubicBezTo>
                  <a:cubicBezTo>
                    <a:pt x="8717" y="860"/>
                    <a:pt x="9477" y="1110"/>
                    <a:pt x="10177" y="1479"/>
                  </a:cubicBezTo>
                  <a:cubicBezTo>
                    <a:pt x="10221" y="1502"/>
                    <a:pt x="10268" y="1513"/>
                    <a:pt x="10315" y="1513"/>
                  </a:cubicBezTo>
                  <a:cubicBezTo>
                    <a:pt x="10408" y="1513"/>
                    <a:pt x="10497" y="1469"/>
                    <a:pt x="10547" y="1382"/>
                  </a:cubicBezTo>
                  <a:cubicBezTo>
                    <a:pt x="10618" y="1259"/>
                    <a:pt x="10580" y="1080"/>
                    <a:pt x="10451" y="1011"/>
                  </a:cubicBezTo>
                  <a:cubicBezTo>
                    <a:pt x="9077" y="289"/>
                    <a:pt x="7531" y="1"/>
                    <a:pt x="5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2785700" y="-1741625"/>
              <a:ext cx="192750" cy="38850"/>
            </a:xfrm>
            <a:custGeom>
              <a:avLst/>
              <a:gdLst/>
              <a:ahLst/>
              <a:cxnLst/>
              <a:rect l="l" t="t" r="r" b="b"/>
              <a:pathLst>
                <a:path w="7710" h="1554" extrusionOk="0">
                  <a:moveTo>
                    <a:pt x="4532" y="1"/>
                  </a:moveTo>
                  <a:cubicBezTo>
                    <a:pt x="4366" y="1"/>
                    <a:pt x="4199" y="6"/>
                    <a:pt x="4033" y="15"/>
                  </a:cubicBezTo>
                  <a:cubicBezTo>
                    <a:pt x="3014" y="74"/>
                    <a:pt x="2012" y="313"/>
                    <a:pt x="1061" y="676"/>
                  </a:cubicBezTo>
                  <a:cubicBezTo>
                    <a:pt x="758" y="791"/>
                    <a:pt x="460" y="920"/>
                    <a:pt x="168" y="1055"/>
                  </a:cubicBezTo>
                  <a:cubicBezTo>
                    <a:pt x="33" y="1115"/>
                    <a:pt x="1" y="1307"/>
                    <a:pt x="71" y="1424"/>
                  </a:cubicBezTo>
                  <a:cubicBezTo>
                    <a:pt x="122" y="1513"/>
                    <a:pt x="207" y="1554"/>
                    <a:pt x="297" y="1554"/>
                  </a:cubicBezTo>
                  <a:cubicBezTo>
                    <a:pt x="345" y="1554"/>
                    <a:pt x="394" y="1542"/>
                    <a:pt x="440" y="1521"/>
                  </a:cubicBezTo>
                  <a:cubicBezTo>
                    <a:pt x="1294" y="1128"/>
                    <a:pt x="2246" y="803"/>
                    <a:pt x="3211" y="646"/>
                  </a:cubicBezTo>
                  <a:cubicBezTo>
                    <a:pt x="3635" y="576"/>
                    <a:pt x="4110" y="539"/>
                    <a:pt x="4570" y="539"/>
                  </a:cubicBezTo>
                  <a:cubicBezTo>
                    <a:pt x="4627" y="539"/>
                    <a:pt x="4683" y="540"/>
                    <a:pt x="4739" y="541"/>
                  </a:cubicBezTo>
                  <a:cubicBezTo>
                    <a:pt x="5305" y="553"/>
                    <a:pt x="5849" y="622"/>
                    <a:pt x="6400" y="741"/>
                  </a:cubicBezTo>
                  <a:cubicBezTo>
                    <a:pt x="6716" y="809"/>
                    <a:pt x="7028" y="894"/>
                    <a:pt x="7337" y="993"/>
                  </a:cubicBezTo>
                  <a:cubicBezTo>
                    <a:pt x="7361" y="1000"/>
                    <a:pt x="7385" y="1004"/>
                    <a:pt x="7409" y="1004"/>
                  </a:cubicBezTo>
                  <a:cubicBezTo>
                    <a:pt x="7526" y="1004"/>
                    <a:pt x="7637" y="919"/>
                    <a:pt x="7669" y="803"/>
                  </a:cubicBezTo>
                  <a:cubicBezTo>
                    <a:pt x="7710" y="658"/>
                    <a:pt x="7621" y="515"/>
                    <a:pt x="7482" y="471"/>
                  </a:cubicBezTo>
                  <a:cubicBezTo>
                    <a:pt x="6528" y="170"/>
                    <a:pt x="5532" y="1"/>
                    <a:pt x="45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3089475" y="-2083925"/>
              <a:ext cx="253900" cy="73825"/>
            </a:xfrm>
            <a:custGeom>
              <a:avLst/>
              <a:gdLst/>
              <a:ahLst/>
              <a:cxnLst/>
              <a:rect l="l" t="t" r="r" b="b"/>
              <a:pathLst>
                <a:path w="10156" h="2953" extrusionOk="0">
                  <a:moveTo>
                    <a:pt x="7079" y="0"/>
                  </a:moveTo>
                  <a:cubicBezTo>
                    <a:pt x="6053" y="0"/>
                    <a:pt x="5025" y="146"/>
                    <a:pt x="4045" y="413"/>
                  </a:cubicBezTo>
                  <a:cubicBezTo>
                    <a:pt x="2635" y="798"/>
                    <a:pt x="1254" y="1467"/>
                    <a:pt x="196" y="2493"/>
                  </a:cubicBezTo>
                  <a:cubicBezTo>
                    <a:pt x="1" y="2681"/>
                    <a:pt x="186" y="2952"/>
                    <a:pt x="396" y="2952"/>
                  </a:cubicBezTo>
                  <a:cubicBezTo>
                    <a:pt x="457" y="2952"/>
                    <a:pt x="521" y="2929"/>
                    <a:pt x="577" y="2874"/>
                  </a:cubicBezTo>
                  <a:cubicBezTo>
                    <a:pt x="732" y="2725"/>
                    <a:pt x="895" y="2584"/>
                    <a:pt x="1063" y="2449"/>
                  </a:cubicBezTo>
                  <a:cubicBezTo>
                    <a:pt x="1129" y="2397"/>
                    <a:pt x="1188" y="2352"/>
                    <a:pt x="1282" y="2284"/>
                  </a:cubicBezTo>
                  <a:cubicBezTo>
                    <a:pt x="1375" y="2217"/>
                    <a:pt x="1472" y="2151"/>
                    <a:pt x="1569" y="2088"/>
                  </a:cubicBezTo>
                  <a:cubicBezTo>
                    <a:pt x="1951" y="1836"/>
                    <a:pt x="2359" y="1621"/>
                    <a:pt x="2776" y="1433"/>
                  </a:cubicBezTo>
                  <a:cubicBezTo>
                    <a:pt x="2967" y="1349"/>
                    <a:pt x="3169" y="1268"/>
                    <a:pt x="3394" y="1185"/>
                  </a:cubicBezTo>
                  <a:cubicBezTo>
                    <a:pt x="3620" y="1105"/>
                    <a:pt x="3848" y="1032"/>
                    <a:pt x="4078" y="966"/>
                  </a:cubicBezTo>
                  <a:cubicBezTo>
                    <a:pt x="4545" y="833"/>
                    <a:pt x="5023" y="730"/>
                    <a:pt x="5503" y="659"/>
                  </a:cubicBezTo>
                  <a:cubicBezTo>
                    <a:pt x="5648" y="637"/>
                    <a:pt x="5807" y="617"/>
                    <a:pt x="5984" y="599"/>
                  </a:cubicBezTo>
                  <a:cubicBezTo>
                    <a:pt x="6170" y="581"/>
                    <a:pt x="6355" y="569"/>
                    <a:pt x="6541" y="558"/>
                  </a:cubicBezTo>
                  <a:cubicBezTo>
                    <a:pt x="6720" y="550"/>
                    <a:pt x="6900" y="545"/>
                    <a:pt x="7080" y="545"/>
                  </a:cubicBezTo>
                  <a:cubicBezTo>
                    <a:pt x="7270" y="545"/>
                    <a:pt x="7460" y="550"/>
                    <a:pt x="7649" y="561"/>
                  </a:cubicBezTo>
                  <a:cubicBezTo>
                    <a:pt x="7822" y="569"/>
                    <a:pt x="7996" y="583"/>
                    <a:pt x="8167" y="601"/>
                  </a:cubicBezTo>
                  <a:cubicBezTo>
                    <a:pt x="8365" y="621"/>
                    <a:pt x="8467" y="637"/>
                    <a:pt x="8663" y="667"/>
                  </a:cubicBezTo>
                  <a:cubicBezTo>
                    <a:pt x="9015" y="726"/>
                    <a:pt x="9364" y="804"/>
                    <a:pt x="9707" y="905"/>
                  </a:cubicBezTo>
                  <a:cubicBezTo>
                    <a:pt x="9735" y="914"/>
                    <a:pt x="9763" y="918"/>
                    <a:pt x="9788" y="918"/>
                  </a:cubicBezTo>
                  <a:cubicBezTo>
                    <a:pt x="10062" y="918"/>
                    <a:pt x="10156" y="474"/>
                    <a:pt x="9850" y="385"/>
                  </a:cubicBezTo>
                  <a:cubicBezTo>
                    <a:pt x="8953" y="122"/>
                    <a:pt x="8017" y="0"/>
                    <a:pt x="7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3102175" y="-2016925"/>
              <a:ext cx="251700" cy="64050"/>
            </a:xfrm>
            <a:custGeom>
              <a:avLst/>
              <a:gdLst/>
              <a:ahLst/>
              <a:cxnLst/>
              <a:rect l="l" t="t" r="r" b="b"/>
              <a:pathLst>
                <a:path w="10068" h="2562" extrusionOk="0">
                  <a:moveTo>
                    <a:pt x="1975" y="1733"/>
                  </a:moveTo>
                  <a:lnTo>
                    <a:pt x="1975" y="1733"/>
                  </a:lnTo>
                  <a:cubicBezTo>
                    <a:pt x="1970" y="1736"/>
                    <a:pt x="1967" y="1737"/>
                    <a:pt x="1967" y="1737"/>
                  </a:cubicBezTo>
                  <a:cubicBezTo>
                    <a:pt x="1967" y="1737"/>
                    <a:pt x="1970" y="1736"/>
                    <a:pt x="1975" y="1733"/>
                  </a:cubicBezTo>
                  <a:close/>
                  <a:moveTo>
                    <a:pt x="7508" y="0"/>
                  </a:moveTo>
                  <a:cubicBezTo>
                    <a:pt x="7470" y="0"/>
                    <a:pt x="7433" y="0"/>
                    <a:pt x="7395" y="1"/>
                  </a:cubicBezTo>
                  <a:cubicBezTo>
                    <a:pt x="6448" y="9"/>
                    <a:pt x="5500" y="146"/>
                    <a:pt x="4577" y="349"/>
                  </a:cubicBezTo>
                  <a:cubicBezTo>
                    <a:pt x="3757" y="529"/>
                    <a:pt x="2949" y="773"/>
                    <a:pt x="2167" y="1077"/>
                  </a:cubicBezTo>
                  <a:cubicBezTo>
                    <a:pt x="1478" y="1345"/>
                    <a:pt x="799" y="1657"/>
                    <a:pt x="174" y="2056"/>
                  </a:cubicBezTo>
                  <a:cubicBezTo>
                    <a:pt x="51" y="2135"/>
                    <a:pt x="0" y="2296"/>
                    <a:pt x="77" y="2427"/>
                  </a:cubicBezTo>
                  <a:cubicBezTo>
                    <a:pt x="126" y="2510"/>
                    <a:pt x="221" y="2561"/>
                    <a:pt x="316" y="2561"/>
                  </a:cubicBezTo>
                  <a:cubicBezTo>
                    <a:pt x="362" y="2561"/>
                    <a:pt x="407" y="2550"/>
                    <a:pt x="448" y="2524"/>
                  </a:cubicBezTo>
                  <a:cubicBezTo>
                    <a:pt x="770" y="2316"/>
                    <a:pt x="1107" y="2135"/>
                    <a:pt x="1454" y="1970"/>
                  </a:cubicBezTo>
                  <a:cubicBezTo>
                    <a:pt x="1542" y="1925"/>
                    <a:pt x="1633" y="1883"/>
                    <a:pt x="1726" y="1843"/>
                  </a:cubicBezTo>
                  <a:cubicBezTo>
                    <a:pt x="1772" y="1823"/>
                    <a:pt x="1818" y="1800"/>
                    <a:pt x="1865" y="1780"/>
                  </a:cubicBezTo>
                  <a:cubicBezTo>
                    <a:pt x="1889" y="1770"/>
                    <a:pt x="1913" y="1760"/>
                    <a:pt x="1935" y="1750"/>
                  </a:cubicBezTo>
                  <a:cubicBezTo>
                    <a:pt x="1950" y="1745"/>
                    <a:pt x="1965" y="1737"/>
                    <a:pt x="1980" y="1731"/>
                  </a:cubicBezTo>
                  <a:lnTo>
                    <a:pt x="1980" y="1731"/>
                  </a:lnTo>
                  <a:cubicBezTo>
                    <a:pt x="1978" y="1732"/>
                    <a:pt x="1977" y="1733"/>
                    <a:pt x="1975" y="1733"/>
                  </a:cubicBezTo>
                  <a:lnTo>
                    <a:pt x="1975" y="1733"/>
                  </a:lnTo>
                  <a:cubicBezTo>
                    <a:pt x="1978" y="1732"/>
                    <a:pt x="1980" y="1731"/>
                    <a:pt x="1984" y="1730"/>
                  </a:cubicBezTo>
                  <a:lnTo>
                    <a:pt x="1984" y="1730"/>
                  </a:lnTo>
                  <a:cubicBezTo>
                    <a:pt x="1982" y="1730"/>
                    <a:pt x="1981" y="1731"/>
                    <a:pt x="1980" y="1731"/>
                  </a:cubicBezTo>
                  <a:lnTo>
                    <a:pt x="1980" y="1731"/>
                  </a:lnTo>
                  <a:cubicBezTo>
                    <a:pt x="1983" y="1730"/>
                    <a:pt x="1987" y="1728"/>
                    <a:pt x="1992" y="1726"/>
                  </a:cubicBezTo>
                  <a:cubicBezTo>
                    <a:pt x="2197" y="1641"/>
                    <a:pt x="2403" y="1561"/>
                    <a:pt x="2612" y="1484"/>
                  </a:cubicBezTo>
                  <a:cubicBezTo>
                    <a:pt x="3497" y="1160"/>
                    <a:pt x="4412" y="914"/>
                    <a:pt x="5337" y="746"/>
                  </a:cubicBezTo>
                  <a:cubicBezTo>
                    <a:pt x="6042" y="618"/>
                    <a:pt x="6760" y="539"/>
                    <a:pt x="7504" y="539"/>
                  </a:cubicBezTo>
                  <a:cubicBezTo>
                    <a:pt x="7565" y="539"/>
                    <a:pt x="7626" y="540"/>
                    <a:pt x="7687" y="541"/>
                  </a:cubicBezTo>
                  <a:cubicBezTo>
                    <a:pt x="7867" y="545"/>
                    <a:pt x="8046" y="553"/>
                    <a:pt x="8227" y="569"/>
                  </a:cubicBezTo>
                  <a:cubicBezTo>
                    <a:pt x="8318" y="575"/>
                    <a:pt x="8409" y="585"/>
                    <a:pt x="8499" y="595"/>
                  </a:cubicBezTo>
                  <a:cubicBezTo>
                    <a:pt x="8515" y="597"/>
                    <a:pt x="8530" y="599"/>
                    <a:pt x="8548" y="601"/>
                  </a:cubicBezTo>
                  <a:lnTo>
                    <a:pt x="8548" y="601"/>
                  </a:lnTo>
                  <a:cubicBezTo>
                    <a:pt x="8548" y="601"/>
                    <a:pt x="8555" y="602"/>
                    <a:pt x="8574" y="605"/>
                  </a:cubicBezTo>
                  <a:cubicBezTo>
                    <a:pt x="8622" y="611"/>
                    <a:pt x="8671" y="619"/>
                    <a:pt x="8717" y="628"/>
                  </a:cubicBezTo>
                  <a:cubicBezTo>
                    <a:pt x="9050" y="682"/>
                    <a:pt x="9378" y="765"/>
                    <a:pt x="9693" y="883"/>
                  </a:cubicBezTo>
                  <a:cubicBezTo>
                    <a:pt x="9716" y="892"/>
                    <a:pt x="9740" y="896"/>
                    <a:pt x="9764" y="896"/>
                  </a:cubicBezTo>
                  <a:cubicBezTo>
                    <a:pt x="9880" y="896"/>
                    <a:pt x="9995" y="803"/>
                    <a:pt x="10025" y="694"/>
                  </a:cubicBezTo>
                  <a:cubicBezTo>
                    <a:pt x="10067" y="543"/>
                    <a:pt x="9975" y="414"/>
                    <a:pt x="9836" y="361"/>
                  </a:cubicBezTo>
                  <a:cubicBezTo>
                    <a:pt x="9099" y="83"/>
                    <a:pt x="8293" y="0"/>
                    <a:pt x="7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3108275" y="-1948900"/>
              <a:ext cx="254875" cy="57875"/>
            </a:xfrm>
            <a:custGeom>
              <a:avLst/>
              <a:gdLst/>
              <a:ahLst/>
              <a:cxnLst/>
              <a:rect l="l" t="t" r="r" b="b"/>
              <a:pathLst>
                <a:path w="10195" h="2315" extrusionOk="0">
                  <a:moveTo>
                    <a:pt x="6577" y="1"/>
                  </a:moveTo>
                  <a:cubicBezTo>
                    <a:pt x="5920" y="1"/>
                    <a:pt x="5263" y="60"/>
                    <a:pt x="4614" y="158"/>
                  </a:cubicBezTo>
                  <a:cubicBezTo>
                    <a:pt x="3765" y="287"/>
                    <a:pt x="2925" y="498"/>
                    <a:pt x="2118" y="797"/>
                  </a:cubicBezTo>
                  <a:cubicBezTo>
                    <a:pt x="1437" y="1049"/>
                    <a:pt x="756" y="1361"/>
                    <a:pt x="178" y="1806"/>
                  </a:cubicBezTo>
                  <a:cubicBezTo>
                    <a:pt x="63" y="1897"/>
                    <a:pt x="0" y="2038"/>
                    <a:pt x="81" y="2177"/>
                  </a:cubicBezTo>
                  <a:cubicBezTo>
                    <a:pt x="128" y="2256"/>
                    <a:pt x="230" y="2315"/>
                    <a:pt x="327" y="2315"/>
                  </a:cubicBezTo>
                  <a:cubicBezTo>
                    <a:pt x="371" y="2315"/>
                    <a:pt x="415" y="2302"/>
                    <a:pt x="452" y="2274"/>
                  </a:cubicBezTo>
                  <a:cubicBezTo>
                    <a:pt x="724" y="2064"/>
                    <a:pt x="1018" y="1887"/>
                    <a:pt x="1322" y="1730"/>
                  </a:cubicBezTo>
                  <a:cubicBezTo>
                    <a:pt x="1494" y="1641"/>
                    <a:pt x="1671" y="1558"/>
                    <a:pt x="1848" y="1482"/>
                  </a:cubicBezTo>
                  <a:cubicBezTo>
                    <a:pt x="1850" y="1481"/>
                    <a:pt x="1869" y="1473"/>
                    <a:pt x="1881" y="1467"/>
                  </a:cubicBezTo>
                  <a:lnTo>
                    <a:pt x="1881" y="1467"/>
                  </a:lnTo>
                  <a:cubicBezTo>
                    <a:pt x="1901" y="1459"/>
                    <a:pt x="1920" y="1452"/>
                    <a:pt x="1939" y="1444"/>
                  </a:cubicBezTo>
                  <a:cubicBezTo>
                    <a:pt x="1983" y="1425"/>
                    <a:pt x="2030" y="1407"/>
                    <a:pt x="2076" y="1389"/>
                  </a:cubicBezTo>
                  <a:cubicBezTo>
                    <a:pt x="2177" y="1349"/>
                    <a:pt x="2278" y="1311"/>
                    <a:pt x="2380" y="1274"/>
                  </a:cubicBezTo>
                  <a:cubicBezTo>
                    <a:pt x="2794" y="1125"/>
                    <a:pt x="3217" y="1002"/>
                    <a:pt x="3644" y="899"/>
                  </a:cubicBezTo>
                  <a:cubicBezTo>
                    <a:pt x="3868" y="845"/>
                    <a:pt x="4092" y="797"/>
                    <a:pt x="4317" y="754"/>
                  </a:cubicBezTo>
                  <a:cubicBezTo>
                    <a:pt x="4426" y="734"/>
                    <a:pt x="4537" y="714"/>
                    <a:pt x="4648" y="696"/>
                  </a:cubicBezTo>
                  <a:cubicBezTo>
                    <a:pt x="4702" y="688"/>
                    <a:pt x="4757" y="680"/>
                    <a:pt x="4813" y="672"/>
                  </a:cubicBezTo>
                  <a:cubicBezTo>
                    <a:pt x="4841" y="668"/>
                    <a:pt x="4870" y="664"/>
                    <a:pt x="4896" y="660"/>
                  </a:cubicBezTo>
                  <a:cubicBezTo>
                    <a:pt x="4903" y="658"/>
                    <a:pt x="4959" y="650"/>
                    <a:pt x="4972" y="648"/>
                  </a:cubicBezTo>
                  <a:lnTo>
                    <a:pt x="4972" y="648"/>
                  </a:lnTo>
                  <a:cubicBezTo>
                    <a:pt x="5497" y="579"/>
                    <a:pt x="6027" y="541"/>
                    <a:pt x="6556" y="541"/>
                  </a:cubicBezTo>
                  <a:cubicBezTo>
                    <a:pt x="6880" y="541"/>
                    <a:pt x="7203" y="555"/>
                    <a:pt x="7526" y="585"/>
                  </a:cubicBezTo>
                  <a:cubicBezTo>
                    <a:pt x="7758" y="605"/>
                    <a:pt x="7875" y="621"/>
                    <a:pt x="8094" y="658"/>
                  </a:cubicBezTo>
                  <a:cubicBezTo>
                    <a:pt x="8294" y="692"/>
                    <a:pt x="8491" y="732"/>
                    <a:pt x="8687" y="780"/>
                  </a:cubicBezTo>
                  <a:cubicBezTo>
                    <a:pt x="8876" y="829"/>
                    <a:pt x="9064" y="885"/>
                    <a:pt x="9249" y="950"/>
                  </a:cubicBezTo>
                  <a:cubicBezTo>
                    <a:pt x="9342" y="984"/>
                    <a:pt x="9436" y="1020"/>
                    <a:pt x="9527" y="1057"/>
                  </a:cubicBezTo>
                  <a:cubicBezTo>
                    <a:pt x="9547" y="1065"/>
                    <a:pt x="9553" y="1068"/>
                    <a:pt x="9553" y="1068"/>
                  </a:cubicBezTo>
                  <a:cubicBezTo>
                    <a:pt x="9553" y="1068"/>
                    <a:pt x="9530" y="1058"/>
                    <a:pt x="9529" y="1058"/>
                  </a:cubicBezTo>
                  <a:lnTo>
                    <a:pt x="9529" y="1058"/>
                  </a:lnTo>
                  <a:cubicBezTo>
                    <a:pt x="9529" y="1058"/>
                    <a:pt x="9536" y="1060"/>
                    <a:pt x="9555" y="1069"/>
                  </a:cubicBezTo>
                  <a:cubicBezTo>
                    <a:pt x="9578" y="1079"/>
                    <a:pt x="9600" y="1089"/>
                    <a:pt x="9622" y="1099"/>
                  </a:cubicBezTo>
                  <a:cubicBezTo>
                    <a:pt x="9666" y="1119"/>
                    <a:pt x="9711" y="1139"/>
                    <a:pt x="9755" y="1161"/>
                  </a:cubicBezTo>
                  <a:cubicBezTo>
                    <a:pt x="9800" y="1183"/>
                    <a:pt x="9848" y="1195"/>
                    <a:pt x="9895" y="1195"/>
                  </a:cubicBezTo>
                  <a:cubicBezTo>
                    <a:pt x="9986" y="1195"/>
                    <a:pt x="10072" y="1152"/>
                    <a:pt x="10124" y="1065"/>
                  </a:cubicBezTo>
                  <a:cubicBezTo>
                    <a:pt x="10194" y="946"/>
                    <a:pt x="10160" y="758"/>
                    <a:pt x="10027" y="694"/>
                  </a:cubicBezTo>
                  <a:cubicBezTo>
                    <a:pt x="9219" y="303"/>
                    <a:pt x="8336" y="113"/>
                    <a:pt x="7445" y="37"/>
                  </a:cubicBezTo>
                  <a:cubicBezTo>
                    <a:pt x="7156" y="12"/>
                    <a:pt x="6867" y="1"/>
                    <a:pt x="6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3120675" y="-1883700"/>
              <a:ext cx="172775" cy="49775"/>
            </a:xfrm>
            <a:custGeom>
              <a:avLst/>
              <a:gdLst/>
              <a:ahLst/>
              <a:cxnLst/>
              <a:rect l="l" t="t" r="r" b="b"/>
              <a:pathLst>
                <a:path w="6911" h="1991" extrusionOk="0">
                  <a:moveTo>
                    <a:pt x="5373" y="0"/>
                  </a:moveTo>
                  <a:cubicBezTo>
                    <a:pt x="4806" y="0"/>
                    <a:pt x="4239" y="52"/>
                    <a:pt x="3678" y="146"/>
                  </a:cubicBezTo>
                  <a:cubicBezTo>
                    <a:pt x="2666" y="313"/>
                    <a:pt x="1671" y="633"/>
                    <a:pt x="768" y="1123"/>
                  </a:cubicBezTo>
                  <a:cubicBezTo>
                    <a:pt x="564" y="1234"/>
                    <a:pt x="367" y="1355"/>
                    <a:pt x="175" y="1486"/>
                  </a:cubicBezTo>
                  <a:cubicBezTo>
                    <a:pt x="54" y="1568"/>
                    <a:pt x="0" y="1722"/>
                    <a:pt x="79" y="1855"/>
                  </a:cubicBezTo>
                  <a:cubicBezTo>
                    <a:pt x="127" y="1937"/>
                    <a:pt x="223" y="1991"/>
                    <a:pt x="319" y="1991"/>
                  </a:cubicBezTo>
                  <a:cubicBezTo>
                    <a:pt x="365" y="1991"/>
                    <a:pt x="410" y="1979"/>
                    <a:pt x="450" y="1951"/>
                  </a:cubicBezTo>
                  <a:cubicBezTo>
                    <a:pt x="1278" y="1383"/>
                    <a:pt x="2179" y="1032"/>
                    <a:pt x="3156" y="801"/>
                  </a:cubicBezTo>
                  <a:cubicBezTo>
                    <a:pt x="3877" y="628"/>
                    <a:pt x="4607" y="536"/>
                    <a:pt x="5350" y="536"/>
                  </a:cubicBezTo>
                  <a:cubicBezTo>
                    <a:pt x="5596" y="536"/>
                    <a:pt x="5843" y="546"/>
                    <a:pt x="6093" y="567"/>
                  </a:cubicBezTo>
                  <a:cubicBezTo>
                    <a:pt x="6175" y="575"/>
                    <a:pt x="6260" y="583"/>
                    <a:pt x="6343" y="593"/>
                  </a:cubicBezTo>
                  <a:cubicBezTo>
                    <a:pt x="6351" y="593"/>
                    <a:pt x="6422" y="603"/>
                    <a:pt x="6420" y="603"/>
                  </a:cubicBezTo>
                  <a:cubicBezTo>
                    <a:pt x="6419" y="603"/>
                    <a:pt x="6416" y="602"/>
                    <a:pt x="6407" y="601"/>
                  </a:cubicBezTo>
                  <a:lnTo>
                    <a:pt x="6407" y="601"/>
                  </a:lnTo>
                  <a:cubicBezTo>
                    <a:pt x="6453" y="607"/>
                    <a:pt x="6498" y="613"/>
                    <a:pt x="6544" y="619"/>
                  </a:cubicBezTo>
                  <a:cubicBezTo>
                    <a:pt x="6564" y="622"/>
                    <a:pt x="6584" y="624"/>
                    <a:pt x="6604" y="624"/>
                  </a:cubicBezTo>
                  <a:cubicBezTo>
                    <a:pt x="6727" y="624"/>
                    <a:pt x="6838" y="564"/>
                    <a:pt x="6875" y="432"/>
                  </a:cubicBezTo>
                  <a:cubicBezTo>
                    <a:pt x="6911" y="303"/>
                    <a:pt x="6832" y="121"/>
                    <a:pt x="6687" y="99"/>
                  </a:cubicBezTo>
                  <a:cubicBezTo>
                    <a:pt x="6251" y="32"/>
                    <a:pt x="5812" y="0"/>
                    <a:pt x="5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3123850" y="-1826050"/>
              <a:ext cx="237725" cy="53875"/>
            </a:xfrm>
            <a:custGeom>
              <a:avLst/>
              <a:gdLst/>
              <a:ahLst/>
              <a:cxnLst/>
              <a:rect l="l" t="t" r="r" b="b"/>
              <a:pathLst>
                <a:path w="9509" h="2155" extrusionOk="0">
                  <a:moveTo>
                    <a:pt x="6467" y="0"/>
                  </a:moveTo>
                  <a:cubicBezTo>
                    <a:pt x="5558" y="0"/>
                    <a:pt x="4648" y="113"/>
                    <a:pt x="3761" y="298"/>
                  </a:cubicBezTo>
                  <a:cubicBezTo>
                    <a:pt x="2515" y="558"/>
                    <a:pt x="1256" y="974"/>
                    <a:pt x="173" y="1651"/>
                  </a:cubicBezTo>
                  <a:cubicBezTo>
                    <a:pt x="48" y="1729"/>
                    <a:pt x="0" y="1891"/>
                    <a:pt x="77" y="2020"/>
                  </a:cubicBezTo>
                  <a:cubicBezTo>
                    <a:pt x="126" y="2104"/>
                    <a:pt x="220" y="2155"/>
                    <a:pt x="315" y="2155"/>
                  </a:cubicBezTo>
                  <a:cubicBezTo>
                    <a:pt x="360" y="2155"/>
                    <a:pt x="405" y="2143"/>
                    <a:pt x="445" y="2118"/>
                  </a:cubicBezTo>
                  <a:cubicBezTo>
                    <a:pt x="788" y="1903"/>
                    <a:pt x="1147" y="1721"/>
                    <a:pt x="1516" y="1560"/>
                  </a:cubicBezTo>
                  <a:cubicBezTo>
                    <a:pt x="1612" y="1518"/>
                    <a:pt x="1647" y="1504"/>
                    <a:pt x="1766" y="1455"/>
                  </a:cubicBezTo>
                  <a:cubicBezTo>
                    <a:pt x="1872" y="1413"/>
                    <a:pt x="1981" y="1373"/>
                    <a:pt x="2090" y="1332"/>
                  </a:cubicBezTo>
                  <a:cubicBezTo>
                    <a:pt x="2306" y="1254"/>
                    <a:pt x="2523" y="1181"/>
                    <a:pt x="2743" y="1115"/>
                  </a:cubicBezTo>
                  <a:cubicBezTo>
                    <a:pt x="3199" y="976"/>
                    <a:pt x="3664" y="865"/>
                    <a:pt x="4132" y="774"/>
                  </a:cubicBezTo>
                  <a:cubicBezTo>
                    <a:pt x="4623" y="677"/>
                    <a:pt x="5033" y="621"/>
                    <a:pt x="5528" y="581"/>
                  </a:cubicBezTo>
                  <a:cubicBezTo>
                    <a:pt x="5845" y="555"/>
                    <a:pt x="6164" y="541"/>
                    <a:pt x="6482" y="541"/>
                  </a:cubicBezTo>
                  <a:cubicBezTo>
                    <a:pt x="6811" y="541"/>
                    <a:pt x="7140" y="556"/>
                    <a:pt x="7467" y="589"/>
                  </a:cubicBezTo>
                  <a:cubicBezTo>
                    <a:pt x="7749" y="615"/>
                    <a:pt x="7997" y="653"/>
                    <a:pt x="8306" y="722"/>
                  </a:cubicBezTo>
                  <a:cubicBezTo>
                    <a:pt x="8588" y="784"/>
                    <a:pt x="8866" y="867"/>
                    <a:pt x="9136" y="972"/>
                  </a:cubicBezTo>
                  <a:cubicBezTo>
                    <a:pt x="9160" y="981"/>
                    <a:pt x="9184" y="985"/>
                    <a:pt x="9209" y="985"/>
                  </a:cubicBezTo>
                  <a:cubicBezTo>
                    <a:pt x="9325" y="985"/>
                    <a:pt x="9438" y="890"/>
                    <a:pt x="9466" y="782"/>
                  </a:cubicBezTo>
                  <a:cubicBezTo>
                    <a:pt x="9509" y="629"/>
                    <a:pt x="9416" y="504"/>
                    <a:pt x="9279" y="450"/>
                  </a:cubicBezTo>
                  <a:cubicBezTo>
                    <a:pt x="8453" y="129"/>
                    <a:pt x="7550" y="18"/>
                    <a:pt x="6669" y="2"/>
                  </a:cubicBezTo>
                  <a:cubicBezTo>
                    <a:pt x="6602" y="1"/>
                    <a:pt x="6534" y="0"/>
                    <a:pt x="6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3134575" y="-1770275"/>
              <a:ext cx="169075" cy="49125"/>
            </a:xfrm>
            <a:custGeom>
              <a:avLst/>
              <a:gdLst/>
              <a:ahLst/>
              <a:cxnLst/>
              <a:rect l="l" t="t" r="r" b="b"/>
              <a:pathLst>
                <a:path w="6763" h="1965" extrusionOk="0">
                  <a:moveTo>
                    <a:pt x="6492" y="0"/>
                  </a:moveTo>
                  <a:cubicBezTo>
                    <a:pt x="5454" y="2"/>
                    <a:pt x="4414" y="65"/>
                    <a:pt x="3392" y="244"/>
                  </a:cubicBezTo>
                  <a:cubicBezTo>
                    <a:pt x="2383" y="419"/>
                    <a:pt x="1377" y="724"/>
                    <a:pt x="494" y="1252"/>
                  </a:cubicBezTo>
                  <a:cubicBezTo>
                    <a:pt x="385" y="1318"/>
                    <a:pt x="280" y="1387"/>
                    <a:pt x="176" y="1459"/>
                  </a:cubicBezTo>
                  <a:cubicBezTo>
                    <a:pt x="55" y="1544"/>
                    <a:pt x="0" y="1693"/>
                    <a:pt x="79" y="1828"/>
                  </a:cubicBezTo>
                  <a:cubicBezTo>
                    <a:pt x="127" y="1910"/>
                    <a:pt x="225" y="1964"/>
                    <a:pt x="320" y="1964"/>
                  </a:cubicBezTo>
                  <a:cubicBezTo>
                    <a:pt x="366" y="1964"/>
                    <a:pt x="411" y="1952"/>
                    <a:pt x="450" y="1925"/>
                  </a:cubicBezTo>
                  <a:cubicBezTo>
                    <a:pt x="1276" y="1346"/>
                    <a:pt x="2205" y="1034"/>
                    <a:pt x="3197" y="829"/>
                  </a:cubicBezTo>
                  <a:cubicBezTo>
                    <a:pt x="4186" y="625"/>
                    <a:pt x="5198" y="554"/>
                    <a:pt x="6228" y="542"/>
                  </a:cubicBezTo>
                  <a:cubicBezTo>
                    <a:pt x="6317" y="542"/>
                    <a:pt x="6403" y="540"/>
                    <a:pt x="6492" y="540"/>
                  </a:cubicBezTo>
                  <a:cubicBezTo>
                    <a:pt x="6639" y="540"/>
                    <a:pt x="6762" y="417"/>
                    <a:pt x="6762" y="270"/>
                  </a:cubicBezTo>
                  <a:cubicBezTo>
                    <a:pt x="6762" y="123"/>
                    <a:pt x="6639" y="0"/>
                    <a:pt x="64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24" name="Google Shape;724;p17"/>
          <p:cNvSpPr/>
          <p:nvPr/>
        </p:nvSpPr>
        <p:spPr>
          <a:xfrm>
            <a:off x="436598" y="4603997"/>
            <a:ext cx="189066" cy="181773"/>
          </a:xfrm>
          <a:custGeom>
            <a:avLst/>
            <a:gdLst/>
            <a:ahLst/>
            <a:cxnLst/>
            <a:rect l="l" t="t" r="r" b="b"/>
            <a:pathLst>
              <a:path w="5755" h="5533" extrusionOk="0">
                <a:moveTo>
                  <a:pt x="1284" y="1938"/>
                </a:moveTo>
                <a:lnTo>
                  <a:pt x="1284" y="1938"/>
                </a:lnTo>
                <a:cubicBezTo>
                  <a:pt x="1281" y="1945"/>
                  <a:pt x="1278" y="1953"/>
                  <a:pt x="1274" y="1962"/>
                </a:cubicBezTo>
                <a:cubicBezTo>
                  <a:pt x="1277" y="1954"/>
                  <a:pt x="1280" y="1946"/>
                  <a:pt x="1284" y="1938"/>
                </a:cubicBezTo>
                <a:close/>
                <a:moveTo>
                  <a:pt x="4099" y="4257"/>
                </a:moveTo>
                <a:cubicBezTo>
                  <a:pt x="4082" y="4269"/>
                  <a:pt x="4058" y="4287"/>
                  <a:pt x="4058" y="4287"/>
                </a:cubicBezTo>
                <a:cubicBezTo>
                  <a:pt x="4058" y="4287"/>
                  <a:pt x="4068" y="4279"/>
                  <a:pt x="4099" y="4257"/>
                </a:cubicBezTo>
                <a:close/>
                <a:moveTo>
                  <a:pt x="2703" y="4589"/>
                </a:moveTo>
                <a:lnTo>
                  <a:pt x="2703" y="4589"/>
                </a:lnTo>
                <a:cubicBezTo>
                  <a:pt x="2707" y="4589"/>
                  <a:pt x="2711" y="4590"/>
                  <a:pt x="2715" y="4590"/>
                </a:cubicBezTo>
                <a:cubicBezTo>
                  <a:pt x="2711" y="4590"/>
                  <a:pt x="2707" y="4589"/>
                  <a:pt x="2703" y="4589"/>
                </a:cubicBezTo>
                <a:close/>
                <a:moveTo>
                  <a:pt x="2834" y="932"/>
                </a:moveTo>
                <a:cubicBezTo>
                  <a:pt x="2916" y="932"/>
                  <a:pt x="2998" y="936"/>
                  <a:pt x="3079" y="942"/>
                </a:cubicBezTo>
                <a:lnTo>
                  <a:pt x="3079" y="942"/>
                </a:lnTo>
                <a:cubicBezTo>
                  <a:pt x="3083" y="942"/>
                  <a:pt x="3087" y="942"/>
                  <a:pt x="3092" y="942"/>
                </a:cubicBezTo>
                <a:cubicBezTo>
                  <a:pt x="3092" y="942"/>
                  <a:pt x="3092" y="942"/>
                  <a:pt x="3092" y="942"/>
                </a:cubicBezTo>
                <a:lnTo>
                  <a:pt x="3092" y="942"/>
                </a:lnTo>
                <a:cubicBezTo>
                  <a:pt x="3096" y="943"/>
                  <a:pt x="3100" y="943"/>
                  <a:pt x="3104" y="943"/>
                </a:cubicBezTo>
                <a:lnTo>
                  <a:pt x="3104" y="943"/>
                </a:lnTo>
                <a:cubicBezTo>
                  <a:pt x="3174" y="947"/>
                  <a:pt x="3243" y="953"/>
                  <a:pt x="3311" y="961"/>
                </a:cubicBezTo>
                <a:cubicBezTo>
                  <a:pt x="3288" y="958"/>
                  <a:pt x="3275" y="957"/>
                  <a:pt x="3271" y="957"/>
                </a:cubicBezTo>
                <a:cubicBezTo>
                  <a:pt x="3254" y="957"/>
                  <a:pt x="3400" y="978"/>
                  <a:pt x="3428" y="985"/>
                </a:cubicBezTo>
                <a:cubicBezTo>
                  <a:pt x="3554" y="1010"/>
                  <a:pt x="3677" y="1047"/>
                  <a:pt x="3796" y="1093"/>
                </a:cubicBezTo>
                <a:lnTo>
                  <a:pt x="3796" y="1093"/>
                </a:lnTo>
                <a:cubicBezTo>
                  <a:pt x="3790" y="1091"/>
                  <a:pt x="3787" y="1090"/>
                  <a:pt x="3787" y="1090"/>
                </a:cubicBezTo>
                <a:cubicBezTo>
                  <a:pt x="3782" y="1090"/>
                  <a:pt x="3892" y="1138"/>
                  <a:pt x="3916" y="1150"/>
                </a:cubicBezTo>
                <a:cubicBezTo>
                  <a:pt x="3968" y="1176"/>
                  <a:pt x="4021" y="1206"/>
                  <a:pt x="4071" y="1239"/>
                </a:cubicBezTo>
                <a:cubicBezTo>
                  <a:pt x="4106" y="1261"/>
                  <a:pt x="4140" y="1285"/>
                  <a:pt x="4174" y="1309"/>
                </a:cubicBezTo>
                <a:lnTo>
                  <a:pt x="4174" y="1309"/>
                </a:lnTo>
                <a:cubicBezTo>
                  <a:pt x="4172" y="1308"/>
                  <a:pt x="4171" y="1308"/>
                  <a:pt x="4171" y="1308"/>
                </a:cubicBezTo>
                <a:cubicBezTo>
                  <a:pt x="4167" y="1308"/>
                  <a:pt x="4268" y="1391"/>
                  <a:pt x="4291" y="1412"/>
                </a:cubicBezTo>
                <a:cubicBezTo>
                  <a:pt x="4331" y="1450"/>
                  <a:pt x="4369" y="1491"/>
                  <a:pt x="4406" y="1531"/>
                </a:cubicBezTo>
                <a:cubicBezTo>
                  <a:pt x="4421" y="1547"/>
                  <a:pt x="4435" y="1565"/>
                  <a:pt x="4450" y="1582"/>
                </a:cubicBezTo>
                <a:lnTo>
                  <a:pt x="4450" y="1582"/>
                </a:lnTo>
                <a:cubicBezTo>
                  <a:pt x="4451" y="1584"/>
                  <a:pt x="4453" y="1586"/>
                  <a:pt x="4454" y="1587"/>
                </a:cubicBezTo>
                <a:cubicBezTo>
                  <a:pt x="4523" y="1682"/>
                  <a:pt x="4583" y="1785"/>
                  <a:pt x="4635" y="1890"/>
                </a:cubicBezTo>
                <a:cubicBezTo>
                  <a:pt x="4647" y="1913"/>
                  <a:pt x="4659" y="1937"/>
                  <a:pt x="4669" y="1961"/>
                </a:cubicBezTo>
                <a:lnTo>
                  <a:pt x="4669" y="1961"/>
                </a:lnTo>
                <a:cubicBezTo>
                  <a:pt x="4688" y="2008"/>
                  <a:pt x="4705" y="2056"/>
                  <a:pt x="4720" y="2105"/>
                </a:cubicBezTo>
                <a:cubicBezTo>
                  <a:pt x="4753" y="2215"/>
                  <a:pt x="4779" y="2327"/>
                  <a:pt x="4797" y="2440"/>
                </a:cubicBezTo>
                <a:lnTo>
                  <a:pt x="4797" y="2440"/>
                </a:lnTo>
                <a:cubicBezTo>
                  <a:pt x="4799" y="2465"/>
                  <a:pt x="4801" y="2491"/>
                  <a:pt x="4805" y="2516"/>
                </a:cubicBezTo>
                <a:cubicBezTo>
                  <a:pt x="4809" y="2571"/>
                  <a:pt x="4811" y="2625"/>
                  <a:pt x="4811" y="2680"/>
                </a:cubicBezTo>
                <a:cubicBezTo>
                  <a:pt x="4812" y="2777"/>
                  <a:pt x="4807" y="2874"/>
                  <a:pt x="4798" y="2971"/>
                </a:cubicBezTo>
                <a:lnTo>
                  <a:pt x="4798" y="2971"/>
                </a:lnTo>
                <a:cubicBezTo>
                  <a:pt x="4798" y="2971"/>
                  <a:pt x="4798" y="2971"/>
                  <a:pt x="4798" y="2971"/>
                </a:cubicBezTo>
                <a:lnTo>
                  <a:pt x="4798" y="2971"/>
                </a:lnTo>
                <a:cubicBezTo>
                  <a:pt x="4796" y="2971"/>
                  <a:pt x="4780" y="3074"/>
                  <a:pt x="4775" y="3101"/>
                </a:cubicBezTo>
                <a:cubicBezTo>
                  <a:pt x="4764" y="3155"/>
                  <a:pt x="4750" y="3210"/>
                  <a:pt x="4736" y="3262"/>
                </a:cubicBezTo>
                <a:cubicBezTo>
                  <a:pt x="4722" y="3315"/>
                  <a:pt x="4706" y="3367"/>
                  <a:pt x="4688" y="3419"/>
                </a:cubicBezTo>
                <a:cubicBezTo>
                  <a:pt x="4680" y="3446"/>
                  <a:pt x="4670" y="3472"/>
                  <a:pt x="4660" y="3498"/>
                </a:cubicBezTo>
                <a:cubicBezTo>
                  <a:pt x="4655" y="3510"/>
                  <a:pt x="4652" y="3518"/>
                  <a:pt x="4650" y="3525"/>
                </a:cubicBezTo>
                <a:lnTo>
                  <a:pt x="4650" y="3525"/>
                </a:lnTo>
                <a:cubicBezTo>
                  <a:pt x="4607" y="3621"/>
                  <a:pt x="4556" y="3714"/>
                  <a:pt x="4502" y="3804"/>
                </a:cubicBezTo>
                <a:cubicBezTo>
                  <a:pt x="4473" y="3849"/>
                  <a:pt x="4444" y="3894"/>
                  <a:pt x="4413" y="3937"/>
                </a:cubicBezTo>
                <a:lnTo>
                  <a:pt x="4413" y="3937"/>
                </a:lnTo>
                <a:cubicBezTo>
                  <a:pt x="4414" y="3936"/>
                  <a:pt x="4415" y="3935"/>
                  <a:pt x="4416" y="3933"/>
                </a:cubicBezTo>
                <a:lnTo>
                  <a:pt x="4416" y="3933"/>
                </a:lnTo>
                <a:cubicBezTo>
                  <a:pt x="4414" y="3936"/>
                  <a:pt x="4412" y="3939"/>
                  <a:pt x="4409" y="3942"/>
                </a:cubicBezTo>
                <a:lnTo>
                  <a:pt x="4409" y="3942"/>
                </a:lnTo>
                <a:cubicBezTo>
                  <a:pt x="4409" y="3942"/>
                  <a:pt x="4410" y="3942"/>
                  <a:pt x="4410" y="3941"/>
                </a:cubicBezTo>
                <a:cubicBezTo>
                  <a:pt x="4411" y="3940"/>
                  <a:pt x="4412" y="3939"/>
                  <a:pt x="4413" y="3937"/>
                </a:cubicBezTo>
                <a:lnTo>
                  <a:pt x="4413" y="3937"/>
                </a:lnTo>
                <a:cubicBezTo>
                  <a:pt x="4406" y="3946"/>
                  <a:pt x="4401" y="3953"/>
                  <a:pt x="4396" y="3959"/>
                </a:cubicBezTo>
                <a:lnTo>
                  <a:pt x="4396" y="3959"/>
                </a:lnTo>
                <a:cubicBezTo>
                  <a:pt x="4401" y="3953"/>
                  <a:pt x="4405" y="3948"/>
                  <a:pt x="4409" y="3942"/>
                </a:cubicBezTo>
                <a:lnTo>
                  <a:pt x="4409" y="3942"/>
                </a:lnTo>
                <a:cubicBezTo>
                  <a:pt x="4399" y="3956"/>
                  <a:pt x="4373" y="3990"/>
                  <a:pt x="4372" y="3990"/>
                </a:cubicBezTo>
                <a:cubicBezTo>
                  <a:pt x="4372" y="3990"/>
                  <a:pt x="4378" y="3981"/>
                  <a:pt x="4396" y="3959"/>
                </a:cubicBezTo>
                <a:lnTo>
                  <a:pt x="4396" y="3959"/>
                </a:lnTo>
                <a:cubicBezTo>
                  <a:pt x="4380" y="3979"/>
                  <a:pt x="4362" y="3998"/>
                  <a:pt x="4345" y="4018"/>
                </a:cubicBezTo>
                <a:cubicBezTo>
                  <a:pt x="4273" y="4101"/>
                  <a:pt x="4192" y="4177"/>
                  <a:pt x="4107" y="4250"/>
                </a:cubicBezTo>
                <a:cubicBezTo>
                  <a:pt x="4106" y="4251"/>
                  <a:pt x="4104" y="4252"/>
                  <a:pt x="4103" y="4254"/>
                </a:cubicBezTo>
                <a:lnTo>
                  <a:pt x="4103" y="4254"/>
                </a:lnTo>
                <a:cubicBezTo>
                  <a:pt x="4084" y="4267"/>
                  <a:pt x="4065" y="4281"/>
                  <a:pt x="4045" y="4294"/>
                </a:cubicBezTo>
                <a:cubicBezTo>
                  <a:pt x="3991" y="4332"/>
                  <a:pt x="3934" y="4365"/>
                  <a:pt x="3876" y="4397"/>
                </a:cubicBezTo>
                <a:cubicBezTo>
                  <a:pt x="3827" y="4424"/>
                  <a:pt x="3777" y="4449"/>
                  <a:pt x="3726" y="4473"/>
                </a:cubicBezTo>
                <a:lnTo>
                  <a:pt x="3726" y="4473"/>
                </a:lnTo>
                <a:cubicBezTo>
                  <a:pt x="3726" y="4473"/>
                  <a:pt x="3725" y="4473"/>
                  <a:pt x="3725" y="4473"/>
                </a:cubicBezTo>
                <a:cubicBezTo>
                  <a:pt x="3696" y="4484"/>
                  <a:pt x="3668" y="4494"/>
                  <a:pt x="3640" y="4504"/>
                </a:cubicBezTo>
                <a:cubicBezTo>
                  <a:pt x="3513" y="4546"/>
                  <a:pt x="3382" y="4576"/>
                  <a:pt x="3249" y="4596"/>
                </a:cubicBezTo>
                <a:cubicBezTo>
                  <a:pt x="3293" y="4590"/>
                  <a:pt x="3304" y="4587"/>
                  <a:pt x="3297" y="4587"/>
                </a:cubicBezTo>
                <a:cubicBezTo>
                  <a:pt x="3281" y="4587"/>
                  <a:pt x="3171" y="4600"/>
                  <a:pt x="3146" y="4602"/>
                </a:cubicBezTo>
                <a:cubicBezTo>
                  <a:pt x="3106" y="4605"/>
                  <a:pt x="3066" y="4606"/>
                  <a:pt x="3026" y="4606"/>
                </a:cubicBezTo>
                <a:cubicBezTo>
                  <a:pt x="2997" y="4606"/>
                  <a:pt x="2969" y="4605"/>
                  <a:pt x="2941" y="4604"/>
                </a:cubicBezTo>
                <a:cubicBezTo>
                  <a:pt x="2870" y="4602"/>
                  <a:pt x="2799" y="4598"/>
                  <a:pt x="2729" y="4592"/>
                </a:cubicBezTo>
                <a:cubicBezTo>
                  <a:pt x="2713" y="4591"/>
                  <a:pt x="2654" y="4582"/>
                  <a:pt x="2656" y="4582"/>
                </a:cubicBezTo>
                <a:cubicBezTo>
                  <a:pt x="2657" y="4582"/>
                  <a:pt x="2670" y="4584"/>
                  <a:pt x="2703" y="4589"/>
                </a:cubicBezTo>
                <a:lnTo>
                  <a:pt x="2703" y="4589"/>
                </a:lnTo>
                <a:cubicBezTo>
                  <a:pt x="2663" y="4583"/>
                  <a:pt x="2622" y="4576"/>
                  <a:pt x="2584" y="4568"/>
                </a:cubicBezTo>
                <a:cubicBezTo>
                  <a:pt x="2457" y="4542"/>
                  <a:pt x="2334" y="4506"/>
                  <a:pt x="2213" y="4461"/>
                </a:cubicBezTo>
                <a:cubicBezTo>
                  <a:pt x="2210" y="4460"/>
                  <a:pt x="2208" y="4460"/>
                  <a:pt x="2206" y="4459"/>
                </a:cubicBezTo>
                <a:lnTo>
                  <a:pt x="2206" y="4459"/>
                </a:lnTo>
                <a:cubicBezTo>
                  <a:pt x="2181" y="4446"/>
                  <a:pt x="2155" y="4434"/>
                  <a:pt x="2130" y="4421"/>
                </a:cubicBezTo>
                <a:cubicBezTo>
                  <a:pt x="2068" y="4391"/>
                  <a:pt x="2007" y="4357"/>
                  <a:pt x="1949" y="4320"/>
                </a:cubicBezTo>
                <a:cubicBezTo>
                  <a:pt x="1903" y="4293"/>
                  <a:pt x="1861" y="4262"/>
                  <a:pt x="1819" y="4232"/>
                </a:cubicBezTo>
                <a:lnTo>
                  <a:pt x="1819" y="4232"/>
                </a:lnTo>
                <a:cubicBezTo>
                  <a:pt x="1840" y="4247"/>
                  <a:pt x="1849" y="4253"/>
                  <a:pt x="1850" y="4253"/>
                </a:cubicBezTo>
                <a:cubicBezTo>
                  <a:pt x="1853" y="4253"/>
                  <a:pt x="1765" y="4183"/>
                  <a:pt x="1745" y="4165"/>
                </a:cubicBezTo>
                <a:cubicBezTo>
                  <a:pt x="1703" y="4129"/>
                  <a:pt x="1665" y="4089"/>
                  <a:pt x="1624" y="4046"/>
                </a:cubicBezTo>
                <a:cubicBezTo>
                  <a:pt x="1605" y="4025"/>
                  <a:pt x="1526" y="3928"/>
                  <a:pt x="1523" y="3927"/>
                </a:cubicBezTo>
                <a:lnTo>
                  <a:pt x="1523" y="3927"/>
                </a:lnTo>
                <a:cubicBezTo>
                  <a:pt x="1469" y="3851"/>
                  <a:pt x="1419" y="3771"/>
                  <a:pt x="1375" y="3687"/>
                </a:cubicBezTo>
                <a:cubicBezTo>
                  <a:pt x="1346" y="3639"/>
                  <a:pt x="1322" y="3589"/>
                  <a:pt x="1300" y="3538"/>
                </a:cubicBezTo>
                <a:cubicBezTo>
                  <a:pt x="1295" y="3527"/>
                  <a:pt x="1291" y="3520"/>
                  <a:pt x="1289" y="3516"/>
                </a:cubicBezTo>
                <a:lnTo>
                  <a:pt x="1289" y="3516"/>
                </a:lnTo>
                <a:cubicBezTo>
                  <a:pt x="1280" y="3493"/>
                  <a:pt x="1272" y="3469"/>
                  <a:pt x="1264" y="3444"/>
                </a:cubicBezTo>
                <a:cubicBezTo>
                  <a:pt x="1227" y="3339"/>
                  <a:pt x="1197" y="3232"/>
                  <a:pt x="1175" y="3123"/>
                </a:cubicBezTo>
                <a:cubicBezTo>
                  <a:pt x="1170" y="3097"/>
                  <a:pt x="1155" y="3000"/>
                  <a:pt x="1152" y="2992"/>
                </a:cubicBezTo>
                <a:lnTo>
                  <a:pt x="1152" y="2992"/>
                </a:lnTo>
                <a:cubicBezTo>
                  <a:pt x="1148" y="2948"/>
                  <a:pt x="1145" y="2904"/>
                  <a:pt x="1143" y="2859"/>
                </a:cubicBezTo>
                <a:cubicBezTo>
                  <a:pt x="1135" y="2748"/>
                  <a:pt x="1137" y="2637"/>
                  <a:pt x="1145" y="2527"/>
                </a:cubicBezTo>
                <a:cubicBezTo>
                  <a:pt x="1146" y="2503"/>
                  <a:pt x="1157" y="2420"/>
                  <a:pt x="1159" y="2399"/>
                </a:cubicBezTo>
                <a:lnTo>
                  <a:pt x="1159" y="2399"/>
                </a:lnTo>
                <a:cubicBezTo>
                  <a:pt x="1166" y="2355"/>
                  <a:pt x="1175" y="2312"/>
                  <a:pt x="1185" y="2269"/>
                </a:cubicBezTo>
                <a:cubicBezTo>
                  <a:pt x="1209" y="2160"/>
                  <a:pt x="1242" y="2055"/>
                  <a:pt x="1280" y="1952"/>
                </a:cubicBezTo>
                <a:cubicBezTo>
                  <a:pt x="1283" y="1944"/>
                  <a:pt x="1287" y="1932"/>
                  <a:pt x="1292" y="1920"/>
                </a:cubicBezTo>
                <a:lnTo>
                  <a:pt x="1292" y="1920"/>
                </a:lnTo>
                <a:cubicBezTo>
                  <a:pt x="1297" y="1909"/>
                  <a:pt x="1303" y="1898"/>
                  <a:pt x="1308" y="1888"/>
                </a:cubicBezTo>
                <a:cubicBezTo>
                  <a:pt x="1334" y="1829"/>
                  <a:pt x="1364" y="1773"/>
                  <a:pt x="1397" y="1718"/>
                </a:cubicBezTo>
                <a:cubicBezTo>
                  <a:pt x="1427" y="1665"/>
                  <a:pt x="1461" y="1613"/>
                  <a:pt x="1497" y="1563"/>
                </a:cubicBezTo>
                <a:lnTo>
                  <a:pt x="1497" y="1563"/>
                </a:lnTo>
                <a:cubicBezTo>
                  <a:pt x="1507" y="1550"/>
                  <a:pt x="1549" y="1497"/>
                  <a:pt x="1562" y="1483"/>
                </a:cubicBezTo>
                <a:cubicBezTo>
                  <a:pt x="1590" y="1448"/>
                  <a:pt x="1622" y="1414"/>
                  <a:pt x="1655" y="1382"/>
                </a:cubicBezTo>
                <a:cubicBezTo>
                  <a:pt x="1687" y="1350"/>
                  <a:pt x="1721" y="1319"/>
                  <a:pt x="1755" y="1289"/>
                </a:cubicBezTo>
                <a:cubicBezTo>
                  <a:pt x="1762" y="1283"/>
                  <a:pt x="1769" y="1277"/>
                  <a:pt x="1776" y="1271"/>
                </a:cubicBezTo>
                <a:lnTo>
                  <a:pt x="1776" y="1271"/>
                </a:lnTo>
                <a:cubicBezTo>
                  <a:pt x="1780" y="1269"/>
                  <a:pt x="1786" y="1265"/>
                  <a:pt x="1794" y="1259"/>
                </a:cubicBezTo>
                <a:cubicBezTo>
                  <a:pt x="1870" y="1202"/>
                  <a:pt x="1951" y="1154"/>
                  <a:pt x="2034" y="1110"/>
                </a:cubicBezTo>
                <a:cubicBezTo>
                  <a:pt x="2052" y="1100"/>
                  <a:pt x="2071" y="1091"/>
                  <a:pt x="2089" y="1082"/>
                </a:cubicBezTo>
                <a:lnTo>
                  <a:pt x="2089" y="1082"/>
                </a:lnTo>
                <a:cubicBezTo>
                  <a:pt x="2086" y="1084"/>
                  <a:pt x="2085" y="1084"/>
                  <a:pt x="2086" y="1084"/>
                </a:cubicBezTo>
                <a:cubicBezTo>
                  <a:pt x="2089" y="1084"/>
                  <a:pt x="2172" y="1050"/>
                  <a:pt x="2193" y="1041"/>
                </a:cubicBezTo>
                <a:cubicBezTo>
                  <a:pt x="2292" y="1007"/>
                  <a:pt x="2392" y="981"/>
                  <a:pt x="2493" y="961"/>
                </a:cubicBezTo>
                <a:cubicBezTo>
                  <a:pt x="2513" y="957"/>
                  <a:pt x="2535" y="953"/>
                  <a:pt x="2556" y="951"/>
                </a:cubicBezTo>
                <a:cubicBezTo>
                  <a:pt x="2562" y="949"/>
                  <a:pt x="2567" y="948"/>
                  <a:pt x="2571" y="948"/>
                </a:cubicBezTo>
                <a:lnTo>
                  <a:pt x="2571" y="948"/>
                </a:lnTo>
                <a:cubicBezTo>
                  <a:pt x="2623" y="942"/>
                  <a:pt x="2677" y="938"/>
                  <a:pt x="2731" y="934"/>
                </a:cubicBezTo>
                <a:cubicBezTo>
                  <a:pt x="2765" y="933"/>
                  <a:pt x="2799" y="932"/>
                  <a:pt x="2834" y="932"/>
                </a:cubicBezTo>
                <a:close/>
                <a:moveTo>
                  <a:pt x="2853" y="0"/>
                </a:moveTo>
                <a:cubicBezTo>
                  <a:pt x="2340" y="0"/>
                  <a:pt x="1825" y="126"/>
                  <a:pt x="1391" y="406"/>
                </a:cubicBezTo>
                <a:cubicBezTo>
                  <a:pt x="919" y="711"/>
                  <a:pt x="595" y="1160"/>
                  <a:pt x="389" y="1678"/>
                </a:cubicBezTo>
                <a:cubicBezTo>
                  <a:pt x="0" y="2666"/>
                  <a:pt x="232" y="3845"/>
                  <a:pt x="909" y="4643"/>
                </a:cubicBezTo>
                <a:cubicBezTo>
                  <a:pt x="1420" y="5245"/>
                  <a:pt x="2192" y="5533"/>
                  <a:pt x="2966" y="5533"/>
                </a:cubicBezTo>
                <a:cubicBezTo>
                  <a:pt x="3388" y="5533"/>
                  <a:pt x="3811" y="5447"/>
                  <a:pt x="4192" y="5280"/>
                </a:cubicBezTo>
                <a:cubicBezTo>
                  <a:pt x="5172" y="4850"/>
                  <a:pt x="5728" y="3770"/>
                  <a:pt x="5744" y="2734"/>
                </a:cubicBezTo>
                <a:cubicBezTo>
                  <a:pt x="5754" y="2059"/>
                  <a:pt x="5520" y="1406"/>
                  <a:pt x="5083" y="892"/>
                </a:cubicBezTo>
                <a:cubicBezTo>
                  <a:pt x="4591" y="312"/>
                  <a:pt x="3833" y="52"/>
                  <a:pt x="3092" y="9"/>
                </a:cubicBezTo>
                <a:cubicBezTo>
                  <a:pt x="3012" y="3"/>
                  <a:pt x="2932" y="0"/>
                  <a:pt x="285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725" name="Google Shape;725;p17"/>
          <p:cNvGrpSpPr/>
          <p:nvPr/>
        </p:nvGrpSpPr>
        <p:grpSpPr>
          <a:xfrm flipH="1">
            <a:off x="3480916" y="237087"/>
            <a:ext cx="271746" cy="265570"/>
            <a:chOff x="1062075" y="-2747125"/>
            <a:chExt cx="212700" cy="207850"/>
          </a:xfrm>
        </p:grpSpPr>
        <p:sp>
          <p:nvSpPr>
            <p:cNvPr id="726" name="Google Shape;726;p17"/>
            <p:cNvSpPr/>
            <p:nvPr/>
          </p:nvSpPr>
          <p:spPr>
            <a:xfrm>
              <a:off x="1085975" y="-2720675"/>
              <a:ext cx="169250" cy="161450"/>
            </a:xfrm>
            <a:custGeom>
              <a:avLst/>
              <a:gdLst/>
              <a:ahLst/>
              <a:cxnLst/>
              <a:rect l="l" t="t" r="r" b="b"/>
              <a:pathLst>
                <a:path w="6770" h="6458" extrusionOk="0">
                  <a:moveTo>
                    <a:pt x="507" y="0"/>
                  </a:moveTo>
                  <a:cubicBezTo>
                    <a:pt x="238" y="0"/>
                    <a:pt x="0" y="343"/>
                    <a:pt x="251" y="578"/>
                  </a:cubicBezTo>
                  <a:cubicBezTo>
                    <a:pt x="2245" y="2442"/>
                    <a:pt x="4151" y="4397"/>
                    <a:pt x="6052" y="6354"/>
                  </a:cubicBezTo>
                  <a:cubicBezTo>
                    <a:pt x="6122" y="6427"/>
                    <a:pt x="6202" y="6457"/>
                    <a:pt x="6279" y="6457"/>
                  </a:cubicBezTo>
                  <a:cubicBezTo>
                    <a:pt x="6538" y="6457"/>
                    <a:pt x="6769" y="6115"/>
                    <a:pt x="6533" y="5872"/>
                  </a:cubicBezTo>
                  <a:cubicBezTo>
                    <a:pt x="4633" y="3913"/>
                    <a:pt x="2728" y="1958"/>
                    <a:pt x="735" y="94"/>
                  </a:cubicBezTo>
                  <a:cubicBezTo>
                    <a:pt x="663" y="28"/>
                    <a:pt x="584" y="0"/>
                    <a:pt x="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1080175" y="-2719475"/>
              <a:ext cx="163950" cy="161550"/>
            </a:xfrm>
            <a:custGeom>
              <a:avLst/>
              <a:gdLst/>
              <a:ahLst/>
              <a:cxnLst/>
              <a:rect l="l" t="t" r="r" b="b"/>
              <a:pathLst>
                <a:path w="6558" h="6462" extrusionOk="0">
                  <a:moveTo>
                    <a:pt x="6068" y="0"/>
                  </a:moveTo>
                  <a:cubicBezTo>
                    <a:pt x="5991" y="0"/>
                    <a:pt x="5911" y="31"/>
                    <a:pt x="5840" y="105"/>
                  </a:cubicBezTo>
                  <a:cubicBezTo>
                    <a:pt x="3978" y="2035"/>
                    <a:pt x="2065" y="3916"/>
                    <a:pt x="231" y="5873"/>
                  </a:cubicBezTo>
                  <a:cubicBezTo>
                    <a:pt x="1" y="6119"/>
                    <a:pt x="232" y="6462"/>
                    <a:pt x="487" y="6462"/>
                  </a:cubicBezTo>
                  <a:cubicBezTo>
                    <a:pt x="564" y="6462"/>
                    <a:pt x="644" y="6431"/>
                    <a:pt x="713" y="6356"/>
                  </a:cubicBezTo>
                  <a:cubicBezTo>
                    <a:pt x="2547" y="4399"/>
                    <a:pt x="4462" y="2517"/>
                    <a:pt x="6322" y="586"/>
                  </a:cubicBezTo>
                  <a:cubicBezTo>
                    <a:pt x="6558" y="343"/>
                    <a:pt x="6327" y="0"/>
                    <a:pt x="60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1159100" y="-2747125"/>
              <a:ext cx="18625" cy="207850"/>
            </a:xfrm>
            <a:custGeom>
              <a:avLst/>
              <a:gdLst/>
              <a:ahLst/>
              <a:cxnLst/>
              <a:rect l="l" t="t" r="r" b="b"/>
              <a:pathLst>
                <a:path w="745" h="8314" extrusionOk="0">
                  <a:moveTo>
                    <a:pt x="403" y="0"/>
                  </a:moveTo>
                  <a:cubicBezTo>
                    <a:pt x="232" y="0"/>
                    <a:pt x="61" y="110"/>
                    <a:pt x="61" y="330"/>
                  </a:cubicBezTo>
                  <a:cubicBezTo>
                    <a:pt x="61" y="2881"/>
                    <a:pt x="1" y="5433"/>
                    <a:pt x="1" y="7984"/>
                  </a:cubicBezTo>
                  <a:cubicBezTo>
                    <a:pt x="1" y="8204"/>
                    <a:pt x="171" y="8314"/>
                    <a:pt x="341" y="8314"/>
                  </a:cubicBezTo>
                  <a:cubicBezTo>
                    <a:pt x="512" y="8314"/>
                    <a:pt x="682" y="8204"/>
                    <a:pt x="682" y="7984"/>
                  </a:cubicBezTo>
                  <a:cubicBezTo>
                    <a:pt x="682" y="5433"/>
                    <a:pt x="745" y="2881"/>
                    <a:pt x="745" y="330"/>
                  </a:cubicBezTo>
                  <a:cubicBezTo>
                    <a:pt x="745" y="110"/>
                    <a:pt x="574" y="0"/>
                    <a:pt x="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1062075" y="-2653675"/>
              <a:ext cx="212700" cy="19025"/>
            </a:xfrm>
            <a:custGeom>
              <a:avLst/>
              <a:gdLst/>
              <a:ahLst/>
              <a:cxnLst/>
              <a:rect l="l" t="t" r="r" b="b"/>
              <a:pathLst>
                <a:path w="8508" h="761" extrusionOk="0">
                  <a:moveTo>
                    <a:pt x="4057" y="0"/>
                  </a:moveTo>
                  <a:cubicBezTo>
                    <a:pt x="2851" y="0"/>
                    <a:pt x="1645" y="16"/>
                    <a:pt x="439" y="79"/>
                  </a:cubicBezTo>
                  <a:cubicBezTo>
                    <a:pt x="9" y="100"/>
                    <a:pt x="0" y="760"/>
                    <a:pt x="419" y="760"/>
                  </a:cubicBezTo>
                  <a:cubicBezTo>
                    <a:pt x="426" y="760"/>
                    <a:pt x="432" y="760"/>
                    <a:pt x="439" y="760"/>
                  </a:cubicBezTo>
                  <a:cubicBezTo>
                    <a:pt x="1635" y="699"/>
                    <a:pt x="2831" y="683"/>
                    <a:pt x="4028" y="683"/>
                  </a:cubicBezTo>
                  <a:cubicBezTo>
                    <a:pt x="5373" y="683"/>
                    <a:pt x="6719" y="703"/>
                    <a:pt x="8066" y="703"/>
                  </a:cubicBezTo>
                  <a:cubicBezTo>
                    <a:pt x="8507" y="703"/>
                    <a:pt x="8507" y="20"/>
                    <a:pt x="8066" y="20"/>
                  </a:cubicBezTo>
                  <a:cubicBezTo>
                    <a:pt x="6729" y="20"/>
                    <a:pt x="5393" y="0"/>
                    <a:pt x="40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30" name="Google Shape;730;p17"/>
          <p:cNvSpPr/>
          <p:nvPr/>
        </p:nvSpPr>
        <p:spPr>
          <a:xfrm>
            <a:off x="6762748" y="4707659"/>
            <a:ext cx="189066" cy="181773"/>
          </a:xfrm>
          <a:custGeom>
            <a:avLst/>
            <a:gdLst/>
            <a:ahLst/>
            <a:cxnLst/>
            <a:rect l="l" t="t" r="r" b="b"/>
            <a:pathLst>
              <a:path w="5755" h="5533" extrusionOk="0">
                <a:moveTo>
                  <a:pt x="1284" y="1938"/>
                </a:moveTo>
                <a:lnTo>
                  <a:pt x="1284" y="1938"/>
                </a:lnTo>
                <a:cubicBezTo>
                  <a:pt x="1281" y="1945"/>
                  <a:pt x="1278" y="1953"/>
                  <a:pt x="1274" y="1962"/>
                </a:cubicBezTo>
                <a:cubicBezTo>
                  <a:pt x="1277" y="1954"/>
                  <a:pt x="1280" y="1946"/>
                  <a:pt x="1284" y="1938"/>
                </a:cubicBezTo>
                <a:close/>
                <a:moveTo>
                  <a:pt x="4099" y="4257"/>
                </a:moveTo>
                <a:cubicBezTo>
                  <a:pt x="4082" y="4269"/>
                  <a:pt x="4058" y="4287"/>
                  <a:pt x="4058" y="4287"/>
                </a:cubicBezTo>
                <a:cubicBezTo>
                  <a:pt x="4058" y="4287"/>
                  <a:pt x="4068" y="4279"/>
                  <a:pt x="4099" y="4257"/>
                </a:cubicBezTo>
                <a:close/>
                <a:moveTo>
                  <a:pt x="2703" y="4589"/>
                </a:moveTo>
                <a:lnTo>
                  <a:pt x="2703" y="4589"/>
                </a:lnTo>
                <a:cubicBezTo>
                  <a:pt x="2707" y="4589"/>
                  <a:pt x="2711" y="4590"/>
                  <a:pt x="2715" y="4590"/>
                </a:cubicBezTo>
                <a:cubicBezTo>
                  <a:pt x="2711" y="4590"/>
                  <a:pt x="2707" y="4589"/>
                  <a:pt x="2703" y="4589"/>
                </a:cubicBezTo>
                <a:close/>
                <a:moveTo>
                  <a:pt x="2834" y="932"/>
                </a:moveTo>
                <a:cubicBezTo>
                  <a:pt x="2916" y="932"/>
                  <a:pt x="2998" y="936"/>
                  <a:pt x="3079" y="942"/>
                </a:cubicBezTo>
                <a:lnTo>
                  <a:pt x="3079" y="942"/>
                </a:lnTo>
                <a:cubicBezTo>
                  <a:pt x="3083" y="942"/>
                  <a:pt x="3087" y="942"/>
                  <a:pt x="3092" y="942"/>
                </a:cubicBezTo>
                <a:cubicBezTo>
                  <a:pt x="3092" y="942"/>
                  <a:pt x="3092" y="942"/>
                  <a:pt x="3092" y="942"/>
                </a:cubicBezTo>
                <a:lnTo>
                  <a:pt x="3092" y="942"/>
                </a:lnTo>
                <a:cubicBezTo>
                  <a:pt x="3096" y="943"/>
                  <a:pt x="3100" y="943"/>
                  <a:pt x="3104" y="943"/>
                </a:cubicBezTo>
                <a:lnTo>
                  <a:pt x="3104" y="943"/>
                </a:lnTo>
                <a:cubicBezTo>
                  <a:pt x="3174" y="947"/>
                  <a:pt x="3243" y="953"/>
                  <a:pt x="3311" y="961"/>
                </a:cubicBezTo>
                <a:cubicBezTo>
                  <a:pt x="3288" y="958"/>
                  <a:pt x="3275" y="957"/>
                  <a:pt x="3271" y="957"/>
                </a:cubicBezTo>
                <a:cubicBezTo>
                  <a:pt x="3254" y="957"/>
                  <a:pt x="3400" y="978"/>
                  <a:pt x="3428" y="985"/>
                </a:cubicBezTo>
                <a:cubicBezTo>
                  <a:pt x="3554" y="1010"/>
                  <a:pt x="3677" y="1047"/>
                  <a:pt x="3796" y="1093"/>
                </a:cubicBezTo>
                <a:lnTo>
                  <a:pt x="3796" y="1093"/>
                </a:lnTo>
                <a:cubicBezTo>
                  <a:pt x="3790" y="1091"/>
                  <a:pt x="3787" y="1090"/>
                  <a:pt x="3787" y="1090"/>
                </a:cubicBezTo>
                <a:cubicBezTo>
                  <a:pt x="3782" y="1090"/>
                  <a:pt x="3892" y="1138"/>
                  <a:pt x="3916" y="1150"/>
                </a:cubicBezTo>
                <a:cubicBezTo>
                  <a:pt x="3968" y="1176"/>
                  <a:pt x="4021" y="1206"/>
                  <a:pt x="4071" y="1239"/>
                </a:cubicBezTo>
                <a:cubicBezTo>
                  <a:pt x="4106" y="1261"/>
                  <a:pt x="4140" y="1285"/>
                  <a:pt x="4174" y="1309"/>
                </a:cubicBezTo>
                <a:lnTo>
                  <a:pt x="4174" y="1309"/>
                </a:lnTo>
                <a:cubicBezTo>
                  <a:pt x="4172" y="1308"/>
                  <a:pt x="4171" y="1308"/>
                  <a:pt x="4171" y="1308"/>
                </a:cubicBezTo>
                <a:cubicBezTo>
                  <a:pt x="4167" y="1308"/>
                  <a:pt x="4268" y="1391"/>
                  <a:pt x="4291" y="1412"/>
                </a:cubicBezTo>
                <a:cubicBezTo>
                  <a:pt x="4331" y="1450"/>
                  <a:pt x="4369" y="1491"/>
                  <a:pt x="4406" y="1531"/>
                </a:cubicBezTo>
                <a:cubicBezTo>
                  <a:pt x="4421" y="1547"/>
                  <a:pt x="4435" y="1565"/>
                  <a:pt x="4450" y="1582"/>
                </a:cubicBezTo>
                <a:lnTo>
                  <a:pt x="4450" y="1582"/>
                </a:lnTo>
                <a:cubicBezTo>
                  <a:pt x="4451" y="1584"/>
                  <a:pt x="4453" y="1586"/>
                  <a:pt x="4454" y="1587"/>
                </a:cubicBezTo>
                <a:cubicBezTo>
                  <a:pt x="4523" y="1682"/>
                  <a:pt x="4583" y="1785"/>
                  <a:pt x="4635" y="1890"/>
                </a:cubicBezTo>
                <a:cubicBezTo>
                  <a:pt x="4647" y="1913"/>
                  <a:pt x="4659" y="1937"/>
                  <a:pt x="4669" y="1961"/>
                </a:cubicBezTo>
                <a:lnTo>
                  <a:pt x="4669" y="1961"/>
                </a:lnTo>
                <a:cubicBezTo>
                  <a:pt x="4688" y="2008"/>
                  <a:pt x="4705" y="2056"/>
                  <a:pt x="4720" y="2105"/>
                </a:cubicBezTo>
                <a:cubicBezTo>
                  <a:pt x="4753" y="2215"/>
                  <a:pt x="4779" y="2327"/>
                  <a:pt x="4797" y="2440"/>
                </a:cubicBezTo>
                <a:lnTo>
                  <a:pt x="4797" y="2440"/>
                </a:lnTo>
                <a:cubicBezTo>
                  <a:pt x="4799" y="2465"/>
                  <a:pt x="4801" y="2491"/>
                  <a:pt x="4805" y="2516"/>
                </a:cubicBezTo>
                <a:cubicBezTo>
                  <a:pt x="4809" y="2571"/>
                  <a:pt x="4811" y="2625"/>
                  <a:pt x="4811" y="2680"/>
                </a:cubicBezTo>
                <a:cubicBezTo>
                  <a:pt x="4812" y="2777"/>
                  <a:pt x="4807" y="2874"/>
                  <a:pt x="4798" y="2971"/>
                </a:cubicBezTo>
                <a:lnTo>
                  <a:pt x="4798" y="2971"/>
                </a:lnTo>
                <a:cubicBezTo>
                  <a:pt x="4798" y="2971"/>
                  <a:pt x="4798" y="2971"/>
                  <a:pt x="4798" y="2971"/>
                </a:cubicBezTo>
                <a:lnTo>
                  <a:pt x="4798" y="2971"/>
                </a:lnTo>
                <a:cubicBezTo>
                  <a:pt x="4796" y="2971"/>
                  <a:pt x="4780" y="3074"/>
                  <a:pt x="4775" y="3101"/>
                </a:cubicBezTo>
                <a:cubicBezTo>
                  <a:pt x="4764" y="3155"/>
                  <a:pt x="4750" y="3210"/>
                  <a:pt x="4736" y="3262"/>
                </a:cubicBezTo>
                <a:cubicBezTo>
                  <a:pt x="4722" y="3315"/>
                  <a:pt x="4706" y="3367"/>
                  <a:pt x="4688" y="3419"/>
                </a:cubicBezTo>
                <a:cubicBezTo>
                  <a:pt x="4680" y="3446"/>
                  <a:pt x="4670" y="3472"/>
                  <a:pt x="4660" y="3498"/>
                </a:cubicBezTo>
                <a:cubicBezTo>
                  <a:pt x="4655" y="3510"/>
                  <a:pt x="4652" y="3518"/>
                  <a:pt x="4650" y="3525"/>
                </a:cubicBezTo>
                <a:lnTo>
                  <a:pt x="4650" y="3525"/>
                </a:lnTo>
                <a:cubicBezTo>
                  <a:pt x="4607" y="3621"/>
                  <a:pt x="4556" y="3714"/>
                  <a:pt x="4502" y="3804"/>
                </a:cubicBezTo>
                <a:cubicBezTo>
                  <a:pt x="4473" y="3849"/>
                  <a:pt x="4444" y="3894"/>
                  <a:pt x="4413" y="3937"/>
                </a:cubicBezTo>
                <a:lnTo>
                  <a:pt x="4413" y="3937"/>
                </a:lnTo>
                <a:cubicBezTo>
                  <a:pt x="4414" y="3936"/>
                  <a:pt x="4415" y="3935"/>
                  <a:pt x="4416" y="3933"/>
                </a:cubicBezTo>
                <a:lnTo>
                  <a:pt x="4416" y="3933"/>
                </a:lnTo>
                <a:cubicBezTo>
                  <a:pt x="4414" y="3936"/>
                  <a:pt x="4412" y="3939"/>
                  <a:pt x="4409" y="3942"/>
                </a:cubicBezTo>
                <a:lnTo>
                  <a:pt x="4409" y="3942"/>
                </a:lnTo>
                <a:cubicBezTo>
                  <a:pt x="4409" y="3942"/>
                  <a:pt x="4410" y="3942"/>
                  <a:pt x="4410" y="3941"/>
                </a:cubicBezTo>
                <a:cubicBezTo>
                  <a:pt x="4411" y="3940"/>
                  <a:pt x="4412" y="3939"/>
                  <a:pt x="4413" y="3937"/>
                </a:cubicBezTo>
                <a:lnTo>
                  <a:pt x="4413" y="3937"/>
                </a:lnTo>
                <a:cubicBezTo>
                  <a:pt x="4406" y="3946"/>
                  <a:pt x="4401" y="3953"/>
                  <a:pt x="4396" y="3959"/>
                </a:cubicBezTo>
                <a:lnTo>
                  <a:pt x="4396" y="3959"/>
                </a:lnTo>
                <a:cubicBezTo>
                  <a:pt x="4401" y="3953"/>
                  <a:pt x="4405" y="3948"/>
                  <a:pt x="4409" y="3942"/>
                </a:cubicBezTo>
                <a:lnTo>
                  <a:pt x="4409" y="3942"/>
                </a:lnTo>
                <a:cubicBezTo>
                  <a:pt x="4399" y="3956"/>
                  <a:pt x="4373" y="3990"/>
                  <a:pt x="4372" y="3990"/>
                </a:cubicBezTo>
                <a:cubicBezTo>
                  <a:pt x="4372" y="3990"/>
                  <a:pt x="4378" y="3981"/>
                  <a:pt x="4396" y="3959"/>
                </a:cubicBezTo>
                <a:lnTo>
                  <a:pt x="4396" y="3959"/>
                </a:lnTo>
                <a:cubicBezTo>
                  <a:pt x="4380" y="3979"/>
                  <a:pt x="4362" y="3998"/>
                  <a:pt x="4345" y="4018"/>
                </a:cubicBezTo>
                <a:cubicBezTo>
                  <a:pt x="4273" y="4101"/>
                  <a:pt x="4192" y="4177"/>
                  <a:pt x="4107" y="4250"/>
                </a:cubicBezTo>
                <a:cubicBezTo>
                  <a:pt x="4106" y="4251"/>
                  <a:pt x="4104" y="4252"/>
                  <a:pt x="4103" y="4254"/>
                </a:cubicBezTo>
                <a:lnTo>
                  <a:pt x="4103" y="4254"/>
                </a:lnTo>
                <a:cubicBezTo>
                  <a:pt x="4084" y="4267"/>
                  <a:pt x="4065" y="4281"/>
                  <a:pt x="4045" y="4294"/>
                </a:cubicBezTo>
                <a:cubicBezTo>
                  <a:pt x="3991" y="4332"/>
                  <a:pt x="3934" y="4365"/>
                  <a:pt x="3876" y="4397"/>
                </a:cubicBezTo>
                <a:cubicBezTo>
                  <a:pt x="3827" y="4424"/>
                  <a:pt x="3777" y="4449"/>
                  <a:pt x="3726" y="4473"/>
                </a:cubicBezTo>
                <a:lnTo>
                  <a:pt x="3726" y="4473"/>
                </a:lnTo>
                <a:cubicBezTo>
                  <a:pt x="3726" y="4473"/>
                  <a:pt x="3725" y="4473"/>
                  <a:pt x="3725" y="4473"/>
                </a:cubicBezTo>
                <a:cubicBezTo>
                  <a:pt x="3696" y="4484"/>
                  <a:pt x="3668" y="4494"/>
                  <a:pt x="3640" y="4504"/>
                </a:cubicBezTo>
                <a:cubicBezTo>
                  <a:pt x="3513" y="4546"/>
                  <a:pt x="3382" y="4576"/>
                  <a:pt x="3249" y="4596"/>
                </a:cubicBezTo>
                <a:cubicBezTo>
                  <a:pt x="3293" y="4590"/>
                  <a:pt x="3304" y="4587"/>
                  <a:pt x="3297" y="4587"/>
                </a:cubicBezTo>
                <a:cubicBezTo>
                  <a:pt x="3281" y="4587"/>
                  <a:pt x="3171" y="4600"/>
                  <a:pt x="3146" y="4602"/>
                </a:cubicBezTo>
                <a:cubicBezTo>
                  <a:pt x="3106" y="4605"/>
                  <a:pt x="3066" y="4606"/>
                  <a:pt x="3026" y="4606"/>
                </a:cubicBezTo>
                <a:cubicBezTo>
                  <a:pt x="2997" y="4606"/>
                  <a:pt x="2969" y="4605"/>
                  <a:pt x="2941" y="4604"/>
                </a:cubicBezTo>
                <a:cubicBezTo>
                  <a:pt x="2870" y="4602"/>
                  <a:pt x="2799" y="4598"/>
                  <a:pt x="2729" y="4592"/>
                </a:cubicBezTo>
                <a:cubicBezTo>
                  <a:pt x="2713" y="4591"/>
                  <a:pt x="2654" y="4582"/>
                  <a:pt x="2656" y="4582"/>
                </a:cubicBezTo>
                <a:cubicBezTo>
                  <a:pt x="2657" y="4582"/>
                  <a:pt x="2670" y="4584"/>
                  <a:pt x="2703" y="4589"/>
                </a:cubicBezTo>
                <a:lnTo>
                  <a:pt x="2703" y="4589"/>
                </a:lnTo>
                <a:cubicBezTo>
                  <a:pt x="2663" y="4583"/>
                  <a:pt x="2622" y="4576"/>
                  <a:pt x="2584" y="4568"/>
                </a:cubicBezTo>
                <a:cubicBezTo>
                  <a:pt x="2457" y="4542"/>
                  <a:pt x="2334" y="4506"/>
                  <a:pt x="2213" y="4461"/>
                </a:cubicBezTo>
                <a:cubicBezTo>
                  <a:pt x="2210" y="4460"/>
                  <a:pt x="2208" y="4460"/>
                  <a:pt x="2206" y="4459"/>
                </a:cubicBezTo>
                <a:lnTo>
                  <a:pt x="2206" y="4459"/>
                </a:lnTo>
                <a:cubicBezTo>
                  <a:pt x="2181" y="4446"/>
                  <a:pt x="2155" y="4434"/>
                  <a:pt x="2130" y="4421"/>
                </a:cubicBezTo>
                <a:cubicBezTo>
                  <a:pt x="2068" y="4391"/>
                  <a:pt x="2007" y="4357"/>
                  <a:pt x="1949" y="4320"/>
                </a:cubicBezTo>
                <a:cubicBezTo>
                  <a:pt x="1903" y="4293"/>
                  <a:pt x="1861" y="4262"/>
                  <a:pt x="1819" y="4232"/>
                </a:cubicBezTo>
                <a:lnTo>
                  <a:pt x="1819" y="4232"/>
                </a:lnTo>
                <a:cubicBezTo>
                  <a:pt x="1840" y="4247"/>
                  <a:pt x="1849" y="4253"/>
                  <a:pt x="1850" y="4253"/>
                </a:cubicBezTo>
                <a:cubicBezTo>
                  <a:pt x="1853" y="4253"/>
                  <a:pt x="1765" y="4183"/>
                  <a:pt x="1745" y="4165"/>
                </a:cubicBezTo>
                <a:cubicBezTo>
                  <a:pt x="1703" y="4129"/>
                  <a:pt x="1665" y="4089"/>
                  <a:pt x="1624" y="4046"/>
                </a:cubicBezTo>
                <a:cubicBezTo>
                  <a:pt x="1605" y="4025"/>
                  <a:pt x="1526" y="3928"/>
                  <a:pt x="1523" y="3927"/>
                </a:cubicBezTo>
                <a:lnTo>
                  <a:pt x="1523" y="3927"/>
                </a:lnTo>
                <a:cubicBezTo>
                  <a:pt x="1469" y="3851"/>
                  <a:pt x="1419" y="3771"/>
                  <a:pt x="1375" y="3687"/>
                </a:cubicBezTo>
                <a:cubicBezTo>
                  <a:pt x="1346" y="3639"/>
                  <a:pt x="1322" y="3589"/>
                  <a:pt x="1300" y="3538"/>
                </a:cubicBezTo>
                <a:cubicBezTo>
                  <a:pt x="1295" y="3527"/>
                  <a:pt x="1291" y="3520"/>
                  <a:pt x="1289" y="3516"/>
                </a:cubicBezTo>
                <a:lnTo>
                  <a:pt x="1289" y="3516"/>
                </a:lnTo>
                <a:cubicBezTo>
                  <a:pt x="1280" y="3493"/>
                  <a:pt x="1272" y="3469"/>
                  <a:pt x="1264" y="3444"/>
                </a:cubicBezTo>
                <a:cubicBezTo>
                  <a:pt x="1227" y="3339"/>
                  <a:pt x="1197" y="3232"/>
                  <a:pt x="1175" y="3123"/>
                </a:cubicBezTo>
                <a:cubicBezTo>
                  <a:pt x="1170" y="3097"/>
                  <a:pt x="1155" y="3000"/>
                  <a:pt x="1152" y="2992"/>
                </a:cubicBezTo>
                <a:lnTo>
                  <a:pt x="1152" y="2992"/>
                </a:lnTo>
                <a:cubicBezTo>
                  <a:pt x="1148" y="2948"/>
                  <a:pt x="1145" y="2904"/>
                  <a:pt x="1143" y="2859"/>
                </a:cubicBezTo>
                <a:cubicBezTo>
                  <a:pt x="1135" y="2748"/>
                  <a:pt x="1137" y="2637"/>
                  <a:pt x="1145" y="2527"/>
                </a:cubicBezTo>
                <a:cubicBezTo>
                  <a:pt x="1146" y="2503"/>
                  <a:pt x="1157" y="2420"/>
                  <a:pt x="1159" y="2399"/>
                </a:cubicBezTo>
                <a:lnTo>
                  <a:pt x="1159" y="2399"/>
                </a:lnTo>
                <a:cubicBezTo>
                  <a:pt x="1166" y="2355"/>
                  <a:pt x="1175" y="2312"/>
                  <a:pt x="1185" y="2269"/>
                </a:cubicBezTo>
                <a:cubicBezTo>
                  <a:pt x="1209" y="2160"/>
                  <a:pt x="1242" y="2055"/>
                  <a:pt x="1280" y="1952"/>
                </a:cubicBezTo>
                <a:cubicBezTo>
                  <a:pt x="1283" y="1944"/>
                  <a:pt x="1287" y="1932"/>
                  <a:pt x="1292" y="1920"/>
                </a:cubicBezTo>
                <a:lnTo>
                  <a:pt x="1292" y="1920"/>
                </a:lnTo>
                <a:cubicBezTo>
                  <a:pt x="1297" y="1909"/>
                  <a:pt x="1303" y="1898"/>
                  <a:pt x="1308" y="1888"/>
                </a:cubicBezTo>
                <a:cubicBezTo>
                  <a:pt x="1334" y="1829"/>
                  <a:pt x="1364" y="1773"/>
                  <a:pt x="1397" y="1718"/>
                </a:cubicBezTo>
                <a:cubicBezTo>
                  <a:pt x="1427" y="1665"/>
                  <a:pt x="1461" y="1613"/>
                  <a:pt x="1497" y="1563"/>
                </a:cubicBezTo>
                <a:lnTo>
                  <a:pt x="1497" y="1563"/>
                </a:lnTo>
                <a:cubicBezTo>
                  <a:pt x="1507" y="1550"/>
                  <a:pt x="1549" y="1497"/>
                  <a:pt x="1562" y="1483"/>
                </a:cubicBezTo>
                <a:cubicBezTo>
                  <a:pt x="1590" y="1448"/>
                  <a:pt x="1622" y="1414"/>
                  <a:pt x="1655" y="1382"/>
                </a:cubicBezTo>
                <a:cubicBezTo>
                  <a:pt x="1687" y="1350"/>
                  <a:pt x="1721" y="1319"/>
                  <a:pt x="1755" y="1289"/>
                </a:cubicBezTo>
                <a:cubicBezTo>
                  <a:pt x="1762" y="1283"/>
                  <a:pt x="1769" y="1277"/>
                  <a:pt x="1776" y="1271"/>
                </a:cubicBezTo>
                <a:lnTo>
                  <a:pt x="1776" y="1271"/>
                </a:lnTo>
                <a:cubicBezTo>
                  <a:pt x="1780" y="1269"/>
                  <a:pt x="1786" y="1265"/>
                  <a:pt x="1794" y="1259"/>
                </a:cubicBezTo>
                <a:cubicBezTo>
                  <a:pt x="1870" y="1202"/>
                  <a:pt x="1951" y="1154"/>
                  <a:pt x="2034" y="1110"/>
                </a:cubicBezTo>
                <a:cubicBezTo>
                  <a:pt x="2052" y="1100"/>
                  <a:pt x="2071" y="1091"/>
                  <a:pt x="2089" y="1082"/>
                </a:cubicBezTo>
                <a:lnTo>
                  <a:pt x="2089" y="1082"/>
                </a:lnTo>
                <a:cubicBezTo>
                  <a:pt x="2086" y="1084"/>
                  <a:pt x="2085" y="1084"/>
                  <a:pt x="2086" y="1084"/>
                </a:cubicBezTo>
                <a:cubicBezTo>
                  <a:pt x="2089" y="1084"/>
                  <a:pt x="2172" y="1050"/>
                  <a:pt x="2193" y="1041"/>
                </a:cubicBezTo>
                <a:cubicBezTo>
                  <a:pt x="2292" y="1007"/>
                  <a:pt x="2392" y="981"/>
                  <a:pt x="2493" y="961"/>
                </a:cubicBezTo>
                <a:cubicBezTo>
                  <a:pt x="2513" y="957"/>
                  <a:pt x="2535" y="953"/>
                  <a:pt x="2556" y="951"/>
                </a:cubicBezTo>
                <a:cubicBezTo>
                  <a:pt x="2562" y="949"/>
                  <a:pt x="2567" y="948"/>
                  <a:pt x="2571" y="948"/>
                </a:cubicBezTo>
                <a:lnTo>
                  <a:pt x="2571" y="948"/>
                </a:lnTo>
                <a:cubicBezTo>
                  <a:pt x="2623" y="942"/>
                  <a:pt x="2677" y="938"/>
                  <a:pt x="2731" y="934"/>
                </a:cubicBezTo>
                <a:cubicBezTo>
                  <a:pt x="2765" y="933"/>
                  <a:pt x="2799" y="932"/>
                  <a:pt x="2834" y="932"/>
                </a:cubicBezTo>
                <a:close/>
                <a:moveTo>
                  <a:pt x="2853" y="0"/>
                </a:moveTo>
                <a:cubicBezTo>
                  <a:pt x="2340" y="0"/>
                  <a:pt x="1825" y="126"/>
                  <a:pt x="1391" y="406"/>
                </a:cubicBezTo>
                <a:cubicBezTo>
                  <a:pt x="919" y="711"/>
                  <a:pt x="595" y="1160"/>
                  <a:pt x="389" y="1678"/>
                </a:cubicBezTo>
                <a:cubicBezTo>
                  <a:pt x="0" y="2666"/>
                  <a:pt x="232" y="3845"/>
                  <a:pt x="909" y="4643"/>
                </a:cubicBezTo>
                <a:cubicBezTo>
                  <a:pt x="1420" y="5245"/>
                  <a:pt x="2192" y="5533"/>
                  <a:pt x="2966" y="5533"/>
                </a:cubicBezTo>
                <a:cubicBezTo>
                  <a:pt x="3388" y="5533"/>
                  <a:pt x="3811" y="5447"/>
                  <a:pt x="4192" y="5280"/>
                </a:cubicBezTo>
                <a:cubicBezTo>
                  <a:pt x="5172" y="4850"/>
                  <a:pt x="5728" y="3770"/>
                  <a:pt x="5744" y="2734"/>
                </a:cubicBezTo>
                <a:cubicBezTo>
                  <a:pt x="5754" y="2059"/>
                  <a:pt x="5520" y="1406"/>
                  <a:pt x="5083" y="892"/>
                </a:cubicBezTo>
                <a:cubicBezTo>
                  <a:pt x="4591" y="312"/>
                  <a:pt x="3833" y="52"/>
                  <a:pt x="3092" y="9"/>
                </a:cubicBezTo>
                <a:cubicBezTo>
                  <a:pt x="3012" y="3"/>
                  <a:pt x="2932" y="0"/>
                  <a:pt x="285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31" name="Google Shape;731;p17"/>
          <p:cNvSpPr/>
          <p:nvPr/>
        </p:nvSpPr>
        <p:spPr>
          <a:xfrm>
            <a:off x="2958573" y="341859"/>
            <a:ext cx="189066" cy="181773"/>
          </a:xfrm>
          <a:custGeom>
            <a:avLst/>
            <a:gdLst/>
            <a:ahLst/>
            <a:cxnLst/>
            <a:rect l="l" t="t" r="r" b="b"/>
            <a:pathLst>
              <a:path w="5755" h="5533" extrusionOk="0">
                <a:moveTo>
                  <a:pt x="1284" y="1938"/>
                </a:moveTo>
                <a:lnTo>
                  <a:pt x="1284" y="1938"/>
                </a:lnTo>
                <a:cubicBezTo>
                  <a:pt x="1281" y="1945"/>
                  <a:pt x="1278" y="1953"/>
                  <a:pt x="1274" y="1962"/>
                </a:cubicBezTo>
                <a:cubicBezTo>
                  <a:pt x="1277" y="1954"/>
                  <a:pt x="1280" y="1946"/>
                  <a:pt x="1284" y="1938"/>
                </a:cubicBezTo>
                <a:close/>
                <a:moveTo>
                  <a:pt x="4099" y="4257"/>
                </a:moveTo>
                <a:cubicBezTo>
                  <a:pt x="4082" y="4269"/>
                  <a:pt x="4058" y="4287"/>
                  <a:pt x="4058" y="4287"/>
                </a:cubicBezTo>
                <a:cubicBezTo>
                  <a:pt x="4058" y="4287"/>
                  <a:pt x="4068" y="4279"/>
                  <a:pt x="4099" y="4257"/>
                </a:cubicBezTo>
                <a:close/>
                <a:moveTo>
                  <a:pt x="2703" y="4589"/>
                </a:moveTo>
                <a:lnTo>
                  <a:pt x="2703" y="4589"/>
                </a:lnTo>
                <a:cubicBezTo>
                  <a:pt x="2707" y="4589"/>
                  <a:pt x="2711" y="4590"/>
                  <a:pt x="2715" y="4590"/>
                </a:cubicBezTo>
                <a:cubicBezTo>
                  <a:pt x="2711" y="4590"/>
                  <a:pt x="2707" y="4589"/>
                  <a:pt x="2703" y="4589"/>
                </a:cubicBezTo>
                <a:close/>
                <a:moveTo>
                  <a:pt x="2834" y="932"/>
                </a:moveTo>
                <a:cubicBezTo>
                  <a:pt x="2916" y="932"/>
                  <a:pt x="2998" y="936"/>
                  <a:pt x="3079" y="942"/>
                </a:cubicBezTo>
                <a:lnTo>
                  <a:pt x="3079" y="942"/>
                </a:lnTo>
                <a:cubicBezTo>
                  <a:pt x="3083" y="942"/>
                  <a:pt x="3087" y="942"/>
                  <a:pt x="3092" y="942"/>
                </a:cubicBezTo>
                <a:cubicBezTo>
                  <a:pt x="3092" y="942"/>
                  <a:pt x="3092" y="942"/>
                  <a:pt x="3092" y="942"/>
                </a:cubicBezTo>
                <a:lnTo>
                  <a:pt x="3092" y="942"/>
                </a:lnTo>
                <a:cubicBezTo>
                  <a:pt x="3096" y="943"/>
                  <a:pt x="3100" y="943"/>
                  <a:pt x="3104" y="943"/>
                </a:cubicBezTo>
                <a:lnTo>
                  <a:pt x="3104" y="943"/>
                </a:lnTo>
                <a:cubicBezTo>
                  <a:pt x="3174" y="947"/>
                  <a:pt x="3243" y="953"/>
                  <a:pt x="3311" y="961"/>
                </a:cubicBezTo>
                <a:cubicBezTo>
                  <a:pt x="3288" y="958"/>
                  <a:pt x="3275" y="957"/>
                  <a:pt x="3271" y="957"/>
                </a:cubicBezTo>
                <a:cubicBezTo>
                  <a:pt x="3254" y="957"/>
                  <a:pt x="3400" y="978"/>
                  <a:pt x="3428" y="985"/>
                </a:cubicBezTo>
                <a:cubicBezTo>
                  <a:pt x="3554" y="1010"/>
                  <a:pt x="3677" y="1047"/>
                  <a:pt x="3796" y="1093"/>
                </a:cubicBezTo>
                <a:lnTo>
                  <a:pt x="3796" y="1093"/>
                </a:lnTo>
                <a:cubicBezTo>
                  <a:pt x="3790" y="1091"/>
                  <a:pt x="3787" y="1090"/>
                  <a:pt x="3787" y="1090"/>
                </a:cubicBezTo>
                <a:cubicBezTo>
                  <a:pt x="3782" y="1090"/>
                  <a:pt x="3892" y="1138"/>
                  <a:pt x="3916" y="1150"/>
                </a:cubicBezTo>
                <a:cubicBezTo>
                  <a:pt x="3968" y="1176"/>
                  <a:pt x="4021" y="1206"/>
                  <a:pt x="4071" y="1239"/>
                </a:cubicBezTo>
                <a:cubicBezTo>
                  <a:pt x="4106" y="1261"/>
                  <a:pt x="4140" y="1285"/>
                  <a:pt x="4174" y="1309"/>
                </a:cubicBezTo>
                <a:lnTo>
                  <a:pt x="4174" y="1309"/>
                </a:lnTo>
                <a:cubicBezTo>
                  <a:pt x="4172" y="1308"/>
                  <a:pt x="4171" y="1308"/>
                  <a:pt x="4171" y="1308"/>
                </a:cubicBezTo>
                <a:cubicBezTo>
                  <a:pt x="4167" y="1308"/>
                  <a:pt x="4268" y="1391"/>
                  <a:pt x="4291" y="1412"/>
                </a:cubicBezTo>
                <a:cubicBezTo>
                  <a:pt x="4331" y="1450"/>
                  <a:pt x="4369" y="1491"/>
                  <a:pt x="4406" y="1531"/>
                </a:cubicBezTo>
                <a:cubicBezTo>
                  <a:pt x="4421" y="1547"/>
                  <a:pt x="4435" y="1565"/>
                  <a:pt x="4450" y="1582"/>
                </a:cubicBezTo>
                <a:lnTo>
                  <a:pt x="4450" y="1582"/>
                </a:lnTo>
                <a:cubicBezTo>
                  <a:pt x="4451" y="1584"/>
                  <a:pt x="4453" y="1586"/>
                  <a:pt x="4454" y="1587"/>
                </a:cubicBezTo>
                <a:cubicBezTo>
                  <a:pt x="4523" y="1682"/>
                  <a:pt x="4583" y="1785"/>
                  <a:pt x="4635" y="1890"/>
                </a:cubicBezTo>
                <a:cubicBezTo>
                  <a:pt x="4647" y="1913"/>
                  <a:pt x="4659" y="1937"/>
                  <a:pt x="4669" y="1961"/>
                </a:cubicBezTo>
                <a:lnTo>
                  <a:pt x="4669" y="1961"/>
                </a:lnTo>
                <a:cubicBezTo>
                  <a:pt x="4688" y="2008"/>
                  <a:pt x="4705" y="2056"/>
                  <a:pt x="4720" y="2105"/>
                </a:cubicBezTo>
                <a:cubicBezTo>
                  <a:pt x="4753" y="2215"/>
                  <a:pt x="4779" y="2327"/>
                  <a:pt x="4797" y="2440"/>
                </a:cubicBezTo>
                <a:lnTo>
                  <a:pt x="4797" y="2440"/>
                </a:lnTo>
                <a:cubicBezTo>
                  <a:pt x="4799" y="2465"/>
                  <a:pt x="4801" y="2491"/>
                  <a:pt x="4805" y="2516"/>
                </a:cubicBezTo>
                <a:cubicBezTo>
                  <a:pt x="4809" y="2571"/>
                  <a:pt x="4811" y="2625"/>
                  <a:pt x="4811" y="2680"/>
                </a:cubicBezTo>
                <a:cubicBezTo>
                  <a:pt x="4812" y="2777"/>
                  <a:pt x="4807" y="2874"/>
                  <a:pt x="4798" y="2971"/>
                </a:cubicBezTo>
                <a:lnTo>
                  <a:pt x="4798" y="2971"/>
                </a:lnTo>
                <a:cubicBezTo>
                  <a:pt x="4798" y="2971"/>
                  <a:pt x="4798" y="2971"/>
                  <a:pt x="4798" y="2971"/>
                </a:cubicBezTo>
                <a:lnTo>
                  <a:pt x="4798" y="2971"/>
                </a:lnTo>
                <a:cubicBezTo>
                  <a:pt x="4796" y="2971"/>
                  <a:pt x="4780" y="3074"/>
                  <a:pt x="4775" y="3101"/>
                </a:cubicBezTo>
                <a:cubicBezTo>
                  <a:pt x="4764" y="3155"/>
                  <a:pt x="4750" y="3210"/>
                  <a:pt x="4736" y="3262"/>
                </a:cubicBezTo>
                <a:cubicBezTo>
                  <a:pt x="4722" y="3315"/>
                  <a:pt x="4706" y="3367"/>
                  <a:pt x="4688" y="3419"/>
                </a:cubicBezTo>
                <a:cubicBezTo>
                  <a:pt x="4680" y="3446"/>
                  <a:pt x="4670" y="3472"/>
                  <a:pt x="4660" y="3498"/>
                </a:cubicBezTo>
                <a:cubicBezTo>
                  <a:pt x="4655" y="3510"/>
                  <a:pt x="4652" y="3518"/>
                  <a:pt x="4650" y="3525"/>
                </a:cubicBezTo>
                <a:lnTo>
                  <a:pt x="4650" y="3525"/>
                </a:lnTo>
                <a:cubicBezTo>
                  <a:pt x="4607" y="3621"/>
                  <a:pt x="4556" y="3714"/>
                  <a:pt x="4502" y="3804"/>
                </a:cubicBezTo>
                <a:cubicBezTo>
                  <a:pt x="4473" y="3849"/>
                  <a:pt x="4444" y="3894"/>
                  <a:pt x="4413" y="3937"/>
                </a:cubicBezTo>
                <a:lnTo>
                  <a:pt x="4413" y="3937"/>
                </a:lnTo>
                <a:cubicBezTo>
                  <a:pt x="4414" y="3936"/>
                  <a:pt x="4415" y="3935"/>
                  <a:pt x="4416" y="3933"/>
                </a:cubicBezTo>
                <a:lnTo>
                  <a:pt x="4416" y="3933"/>
                </a:lnTo>
                <a:cubicBezTo>
                  <a:pt x="4414" y="3936"/>
                  <a:pt x="4412" y="3939"/>
                  <a:pt x="4409" y="3942"/>
                </a:cubicBezTo>
                <a:lnTo>
                  <a:pt x="4409" y="3942"/>
                </a:lnTo>
                <a:cubicBezTo>
                  <a:pt x="4409" y="3942"/>
                  <a:pt x="4410" y="3942"/>
                  <a:pt x="4410" y="3941"/>
                </a:cubicBezTo>
                <a:cubicBezTo>
                  <a:pt x="4411" y="3940"/>
                  <a:pt x="4412" y="3939"/>
                  <a:pt x="4413" y="3937"/>
                </a:cubicBezTo>
                <a:lnTo>
                  <a:pt x="4413" y="3937"/>
                </a:lnTo>
                <a:cubicBezTo>
                  <a:pt x="4406" y="3946"/>
                  <a:pt x="4401" y="3953"/>
                  <a:pt x="4396" y="3959"/>
                </a:cubicBezTo>
                <a:lnTo>
                  <a:pt x="4396" y="3959"/>
                </a:lnTo>
                <a:cubicBezTo>
                  <a:pt x="4401" y="3953"/>
                  <a:pt x="4405" y="3948"/>
                  <a:pt x="4409" y="3942"/>
                </a:cubicBezTo>
                <a:lnTo>
                  <a:pt x="4409" y="3942"/>
                </a:lnTo>
                <a:cubicBezTo>
                  <a:pt x="4399" y="3956"/>
                  <a:pt x="4373" y="3990"/>
                  <a:pt x="4372" y="3990"/>
                </a:cubicBezTo>
                <a:cubicBezTo>
                  <a:pt x="4372" y="3990"/>
                  <a:pt x="4378" y="3981"/>
                  <a:pt x="4396" y="3959"/>
                </a:cubicBezTo>
                <a:lnTo>
                  <a:pt x="4396" y="3959"/>
                </a:lnTo>
                <a:cubicBezTo>
                  <a:pt x="4380" y="3979"/>
                  <a:pt x="4362" y="3998"/>
                  <a:pt x="4345" y="4018"/>
                </a:cubicBezTo>
                <a:cubicBezTo>
                  <a:pt x="4273" y="4101"/>
                  <a:pt x="4192" y="4177"/>
                  <a:pt x="4107" y="4250"/>
                </a:cubicBezTo>
                <a:cubicBezTo>
                  <a:pt x="4106" y="4251"/>
                  <a:pt x="4104" y="4252"/>
                  <a:pt x="4103" y="4254"/>
                </a:cubicBezTo>
                <a:lnTo>
                  <a:pt x="4103" y="4254"/>
                </a:lnTo>
                <a:cubicBezTo>
                  <a:pt x="4084" y="4267"/>
                  <a:pt x="4065" y="4281"/>
                  <a:pt x="4045" y="4294"/>
                </a:cubicBezTo>
                <a:cubicBezTo>
                  <a:pt x="3991" y="4332"/>
                  <a:pt x="3934" y="4365"/>
                  <a:pt x="3876" y="4397"/>
                </a:cubicBezTo>
                <a:cubicBezTo>
                  <a:pt x="3827" y="4424"/>
                  <a:pt x="3777" y="4449"/>
                  <a:pt x="3726" y="4473"/>
                </a:cubicBezTo>
                <a:lnTo>
                  <a:pt x="3726" y="4473"/>
                </a:lnTo>
                <a:cubicBezTo>
                  <a:pt x="3726" y="4473"/>
                  <a:pt x="3725" y="4473"/>
                  <a:pt x="3725" y="4473"/>
                </a:cubicBezTo>
                <a:cubicBezTo>
                  <a:pt x="3696" y="4484"/>
                  <a:pt x="3668" y="4494"/>
                  <a:pt x="3640" y="4504"/>
                </a:cubicBezTo>
                <a:cubicBezTo>
                  <a:pt x="3513" y="4546"/>
                  <a:pt x="3382" y="4576"/>
                  <a:pt x="3249" y="4596"/>
                </a:cubicBezTo>
                <a:cubicBezTo>
                  <a:pt x="3293" y="4590"/>
                  <a:pt x="3304" y="4587"/>
                  <a:pt x="3297" y="4587"/>
                </a:cubicBezTo>
                <a:cubicBezTo>
                  <a:pt x="3281" y="4587"/>
                  <a:pt x="3171" y="4600"/>
                  <a:pt x="3146" y="4602"/>
                </a:cubicBezTo>
                <a:cubicBezTo>
                  <a:pt x="3106" y="4605"/>
                  <a:pt x="3066" y="4606"/>
                  <a:pt x="3026" y="4606"/>
                </a:cubicBezTo>
                <a:cubicBezTo>
                  <a:pt x="2997" y="4606"/>
                  <a:pt x="2969" y="4605"/>
                  <a:pt x="2941" y="4604"/>
                </a:cubicBezTo>
                <a:cubicBezTo>
                  <a:pt x="2870" y="4602"/>
                  <a:pt x="2799" y="4598"/>
                  <a:pt x="2729" y="4592"/>
                </a:cubicBezTo>
                <a:cubicBezTo>
                  <a:pt x="2713" y="4591"/>
                  <a:pt x="2654" y="4582"/>
                  <a:pt x="2656" y="4582"/>
                </a:cubicBezTo>
                <a:cubicBezTo>
                  <a:pt x="2657" y="4582"/>
                  <a:pt x="2670" y="4584"/>
                  <a:pt x="2703" y="4589"/>
                </a:cubicBezTo>
                <a:lnTo>
                  <a:pt x="2703" y="4589"/>
                </a:lnTo>
                <a:cubicBezTo>
                  <a:pt x="2663" y="4583"/>
                  <a:pt x="2622" y="4576"/>
                  <a:pt x="2584" y="4568"/>
                </a:cubicBezTo>
                <a:cubicBezTo>
                  <a:pt x="2457" y="4542"/>
                  <a:pt x="2334" y="4506"/>
                  <a:pt x="2213" y="4461"/>
                </a:cubicBezTo>
                <a:cubicBezTo>
                  <a:pt x="2210" y="4460"/>
                  <a:pt x="2208" y="4460"/>
                  <a:pt x="2206" y="4459"/>
                </a:cubicBezTo>
                <a:lnTo>
                  <a:pt x="2206" y="4459"/>
                </a:lnTo>
                <a:cubicBezTo>
                  <a:pt x="2181" y="4446"/>
                  <a:pt x="2155" y="4434"/>
                  <a:pt x="2130" y="4421"/>
                </a:cubicBezTo>
                <a:cubicBezTo>
                  <a:pt x="2068" y="4391"/>
                  <a:pt x="2007" y="4357"/>
                  <a:pt x="1949" y="4320"/>
                </a:cubicBezTo>
                <a:cubicBezTo>
                  <a:pt x="1903" y="4293"/>
                  <a:pt x="1861" y="4262"/>
                  <a:pt x="1819" y="4232"/>
                </a:cubicBezTo>
                <a:lnTo>
                  <a:pt x="1819" y="4232"/>
                </a:lnTo>
                <a:cubicBezTo>
                  <a:pt x="1840" y="4247"/>
                  <a:pt x="1849" y="4253"/>
                  <a:pt x="1850" y="4253"/>
                </a:cubicBezTo>
                <a:cubicBezTo>
                  <a:pt x="1853" y="4253"/>
                  <a:pt x="1765" y="4183"/>
                  <a:pt x="1745" y="4165"/>
                </a:cubicBezTo>
                <a:cubicBezTo>
                  <a:pt x="1703" y="4129"/>
                  <a:pt x="1665" y="4089"/>
                  <a:pt x="1624" y="4046"/>
                </a:cubicBezTo>
                <a:cubicBezTo>
                  <a:pt x="1605" y="4025"/>
                  <a:pt x="1526" y="3928"/>
                  <a:pt x="1523" y="3927"/>
                </a:cubicBezTo>
                <a:lnTo>
                  <a:pt x="1523" y="3927"/>
                </a:lnTo>
                <a:cubicBezTo>
                  <a:pt x="1469" y="3851"/>
                  <a:pt x="1419" y="3771"/>
                  <a:pt x="1375" y="3687"/>
                </a:cubicBezTo>
                <a:cubicBezTo>
                  <a:pt x="1346" y="3639"/>
                  <a:pt x="1322" y="3589"/>
                  <a:pt x="1300" y="3538"/>
                </a:cubicBezTo>
                <a:cubicBezTo>
                  <a:pt x="1295" y="3527"/>
                  <a:pt x="1291" y="3520"/>
                  <a:pt x="1289" y="3516"/>
                </a:cubicBezTo>
                <a:lnTo>
                  <a:pt x="1289" y="3516"/>
                </a:lnTo>
                <a:cubicBezTo>
                  <a:pt x="1280" y="3493"/>
                  <a:pt x="1272" y="3469"/>
                  <a:pt x="1264" y="3444"/>
                </a:cubicBezTo>
                <a:cubicBezTo>
                  <a:pt x="1227" y="3339"/>
                  <a:pt x="1197" y="3232"/>
                  <a:pt x="1175" y="3123"/>
                </a:cubicBezTo>
                <a:cubicBezTo>
                  <a:pt x="1170" y="3097"/>
                  <a:pt x="1155" y="3000"/>
                  <a:pt x="1152" y="2992"/>
                </a:cubicBezTo>
                <a:lnTo>
                  <a:pt x="1152" y="2992"/>
                </a:lnTo>
                <a:cubicBezTo>
                  <a:pt x="1148" y="2948"/>
                  <a:pt x="1145" y="2904"/>
                  <a:pt x="1143" y="2859"/>
                </a:cubicBezTo>
                <a:cubicBezTo>
                  <a:pt x="1135" y="2748"/>
                  <a:pt x="1137" y="2637"/>
                  <a:pt x="1145" y="2527"/>
                </a:cubicBezTo>
                <a:cubicBezTo>
                  <a:pt x="1146" y="2503"/>
                  <a:pt x="1157" y="2420"/>
                  <a:pt x="1159" y="2399"/>
                </a:cubicBezTo>
                <a:lnTo>
                  <a:pt x="1159" y="2399"/>
                </a:lnTo>
                <a:cubicBezTo>
                  <a:pt x="1166" y="2355"/>
                  <a:pt x="1175" y="2312"/>
                  <a:pt x="1185" y="2269"/>
                </a:cubicBezTo>
                <a:cubicBezTo>
                  <a:pt x="1209" y="2160"/>
                  <a:pt x="1242" y="2055"/>
                  <a:pt x="1280" y="1952"/>
                </a:cubicBezTo>
                <a:cubicBezTo>
                  <a:pt x="1283" y="1944"/>
                  <a:pt x="1287" y="1932"/>
                  <a:pt x="1292" y="1920"/>
                </a:cubicBezTo>
                <a:lnTo>
                  <a:pt x="1292" y="1920"/>
                </a:lnTo>
                <a:cubicBezTo>
                  <a:pt x="1297" y="1909"/>
                  <a:pt x="1303" y="1898"/>
                  <a:pt x="1308" y="1888"/>
                </a:cubicBezTo>
                <a:cubicBezTo>
                  <a:pt x="1334" y="1829"/>
                  <a:pt x="1364" y="1773"/>
                  <a:pt x="1397" y="1718"/>
                </a:cubicBezTo>
                <a:cubicBezTo>
                  <a:pt x="1427" y="1665"/>
                  <a:pt x="1461" y="1613"/>
                  <a:pt x="1497" y="1563"/>
                </a:cubicBezTo>
                <a:lnTo>
                  <a:pt x="1497" y="1563"/>
                </a:lnTo>
                <a:cubicBezTo>
                  <a:pt x="1507" y="1550"/>
                  <a:pt x="1549" y="1497"/>
                  <a:pt x="1562" y="1483"/>
                </a:cubicBezTo>
                <a:cubicBezTo>
                  <a:pt x="1590" y="1448"/>
                  <a:pt x="1622" y="1414"/>
                  <a:pt x="1655" y="1382"/>
                </a:cubicBezTo>
                <a:cubicBezTo>
                  <a:pt x="1687" y="1350"/>
                  <a:pt x="1721" y="1319"/>
                  <a:pt x="1755" y="1289"/>
                </a:cubicBezTo>
                <a:cubicBezTo>
                  <a:pt x="1762" y="1283"/>
                  <a:pt x="1769" y="1277"/>
                  <a:pt x="1776" y="1271"/>
                </a:cubicBezTo>
                <a:lnTo>
                  <a:pt x="1776" y="1271"/>
                </a:lnTo>
                <a:cubicBezTo>
                  <a:pt x="1780" y="1269"/>
                  <a:pt x="1786" y="1265"/>
                  <a:pt x="1794" y="1259"/>
                </a:cubicBezTo>
                <a:cubicBezTo>
                  <a:pt x="1870" y="1202"/>
                  <a:pt x="1951" y="1154"/>
                  <a:pt x="2034" y="1110"/>
                </a:cubicBezTo>
                <a:cubicBezTo>
                  <a:pt x="2052" y="1100"/>
                  <a:pt x="2071" y="1091"/>
                  <a:pt x="2089" y="1082"/>
                </a:cubicBezTo>
                <a:lnTo>
                  <a:pt x="2089" y="1082"/>
                </a:lnTo>
                <a:cubicBezTo>
                  <a:pt x="2086" y="1084"/>
                  <a:pt x="2085" y="1084"/>
                  <a:pt x="2086" y="1084"/>
                </a:cubicBezTo>
                <a:cubicBezTo>
                  <a:pt x="2089" y="1084"/>
                  <a:pt x="2172" y="1050"/>
                  <a:pt x="2193" y="1041"/>
                </a:cubicBezTo>
                <a:cubicBezTo>
                  <a:pt x="2292" y="1007"/>
                  <a:pt x="2392" y="981"/>
                  <a:pt x="2493" y="961"/>
                </a:cubicBezTo>
                <a:cubicBezTo>
                  <a:pt x="2513" y="957"/>
                  <a:pt x="2535" y="953"/>
                  <a:pt x="2556" y="951"/>
                </a:cubicBezTo>
                <a:cubicBezTo>
                  <a:pt x="2562" y="949"/>
                  <a:pt x="2567" y="948"/>
                  <a:pt x="2571" y="948"/>
                </a:cubicBezTo>
                <a:lnTo>
                  <a:pt x="2571" y="948"/>
                </a:lnTo>
                <a:cubicBezTo>
                  <a:pt x="2623" y="942"/>
                  <a:pt x="2677" y="938"/>
                  <a:pt x="2731" y="934"/>
                </a:cubicBezTo>
                <a:cubicBezTo>
                  <a:pt x="2765" y="933"/>
                  <a:pt x="2799" y="932"/>
                  <a:pt x="2834" y="932"/>
                </a:cubicBezTo>
                <a:close/>
                <a:moveTo>
                  <a:pt x="2853" y="0"/>
                </a:moveTo>
                <a:cubicBezTo>
                  <a:pt x="2340" y="0"/>
                  <a:pt x="1825" y="126"/>
                  <a:pt x="1391" y="406"/>
                </a:cubicBezTo>
                <a:cubicBezTo>
                  <a:pt x="919" y="711"/>
                  <a:pt x="595" y="1160"/>
                  <a:pt x="389" y="1678"/>
                </a:cubicBezTo>
                <a:cubicBezTo>
                  <a:pt x="0" y="2666"/>
                  <a:pt x="232" y="3845"/>
                  <a:pt x="909" y="4643"/>
                </a:cubicBezTo>
                <a:cubicBezTo>
                  <a:pt x="1420" y="5245"/>
                  <a:pt x="2192" y="5533"/>
                  <a:pt x="2966" y="5533"/>
                </a:cubicBezTo>
                <a:cubicBezTo>
                  <a:pt x="3388" y="5533"/>
                  <a:pt x="3811" y="5447"/>
                  <a:pt x="4192" y="5280"/>
                </a:cubicBezTo>
                <a:cubicBezTo>
                  <a:pt x="5172" y="4850"/>
                  <a:pt x="5728" y="3770"/>
                  <a:pt x="5744" y="2734"/>
                </a:cubicBezTo>
                <a:cubicBezTo>
                  <a:pt x="5754" y="2059"/>
                  <a:pt x="5520" y="1406"/>
                  <a:pt x="5083" y="892"/>
                </a:cubicBezTo>
                <a:cubicBezTo>
                  <a:pt x="4591" y="312"/>
                  <a:pt x="3833" y="52"/>
                  <a:pt x="3092" y="9"/>
                </a:cubicBezTo>
                <a:cubicBezTo>
                  <a:pt x="3012" y="3"/>
                  <a:pt x="2932" y="0"/>
                  <a:pt x="285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32" name="Google Shape;732;p17"/>
          <p:cNvSpPr/>
          <p:nvPr/>
        </p:nvSpPr>
        <p:spPr>
          <a:xfrm>
            <a:off x="8259598" y="278984"/>
            <a:ext cx="189066" cy="181773"/>
          </a:xfrm>
          <a:custGeom>
            <a:avLst/>
            <a:gdLst/>
            <a:ahLst/>
            <a:cxnLst/>
            <a:rect l="l" t="t" r="r" b="b"/>
            <a:pathLst>
              <a:path w="5755" h="5533" extrusionOk="0">
                <a:moveTo>
                  <a:pt x="1284" y="1938"/>
                </a:moveTo>
                <a:lnTo>
                  <a:pt x="1284" y="1938"/>
                </a:lnTo>
                <a:cubicBezTo>
                  <a:pt x="1281" y="1945"/>
                  <a:pt x="1278" y="1953"/>
                  <a:pt x="1274" y="1962"/>
                </a:cubicBezTo>
                <a:cubicBezTo>
                  <a:pt x="1277" y="1954"/>
                  <a:pt x="1280" y="1946"/>
                  <a:pt x="1284" y="1938"/>
                </a:cubicBezTo>
                <a:close/>
                <a:moveTo>
                  <a:pt x="4099" y="4257"/>
                </a:moveTo>
                <a:cubicBezTo>
                  <a:pt x="4082" y="4269"/>
                  <a:pt x="4058" y="4287"/>
                  <a:pt x="4058" y="4287"/>
                </a:cubicBezTo>
                <a:cubicBezTo>
                  <a:pt x="4058" y="4287"/>
                  <a:pt x="4068" y="4279"/>
                  <a:pt x="4099" y="4257"/>
                </a:cubicBezTo>
                <a:close/>
                <a:moveTo>
                  <a:pt x="2703" y="4589"/>
                </a:moveTo>
                <a:lnTo>
                  <a:pt x="2703" y="4589"/>
                </a:lnTo>
                <a:cubicBezTo>
                  <a:pt x="2707" y="4589"/>
                  <a:pt x="2711" y="4590"/>
                  <a:pt x="2715" y="4590"/>
                </a:cubicBezTo>
                <a:cubicBezTo>
                  <a:pt x="2711" y="4590"/>
                  <a:pt x="2707" y="4589"/>
                  <a:pt x="2703" y="4589"/>
                </a:cubicBezTo>
                <a:close/>
                <a:moveTo>
                  <a:pt x="2834" y="932"/>
                </a:moveTo>
                <a:cubicBezTo>
                  <a:pt x="2916" y="932"/>
                  <a:pt x="2998" y="936"/>
                  <a:pt x="3079" y="942"/>
                </a:cubicBezTo>
                <a:lnTo>
                  <a:pt x="3079" y="942"/>
                </a:lnTo>
                <a:cubicBezTo>
                  <a:pt x="3083" y="942"/>
                  <a:pt x="3087" y="942"/>
                  <a:pt x="3092" y="942"/>
                </a:cubicBezTo>
                <a:cubicBezTo>
                  <a:pt x="3092" y="942"/>
                  <a:pt x="3092" y="942"/>
                  <a:pt x="3092" y="942"/>
                </a:cubicBezTo>
                <a:lnTo>
                  <a:pt x="3092" y="942"/>
                </a:lnTo>
                <a:cubicBezTo>
                  <a:pt x="3096" y="943"/>
                  <a:pt x="3100" y="943"/>
                  <a:pt x="3104" y="943"/>
                </a:cubicBezTo>
                <a:lnTo>
                  <a:pt x="3104" y="943"/>
                </a:lnTo>
                <a:cubicBezTo>
                  <a:pt x="3174" y="947"/>
                  <a:pt x="3243" y="953"/>
                  <a:pt x="3311" y="961"/>
                </a:cubicBezTo>
                <a:cubicBezTo>
                  <a:pt x="3288" y="958"/>
                  <a:pt x="3275" y="957"/>
                  <a:pt x="3271" y="957"/>
                </a:cubicBezTo>
                <a:cubicBezTo>
                  <a:pt x="3254" y="957"/>
                  <a:pt x="3400" y="978"/>
                  <a:pt x="3428" y="985"/>
                </a:cubicBezTo>
                <a:cubicBezTo>
                  <a:pt x="3554" y="1010"/>
                  <a:pt x="3677" y="1047"/>
                  <a:pt x="3796" y="1093"/>
                </a:cubicBezTo>
                <a:lnTo>
                  <a:pt x="3796" y="1093"/>
                </a:lnTo>
                <a:cubicBezTo>
                  <a:pt x="3790" y="1091"/>
                  <a:pt x="3787" y="1090"/>
                  <a:pt x="3787" y="1090"/>
                </a:cubicBezTo>
                <a:cubicBezTo>
                  <a:pt x="3782" y="1090"/>
                  <a:pt x="3892" y="1138"/>
                  <a:pt x="3916" y="1150"/>
                </a:cubicBezTo>
                <a:cubicBezTo>
                  <a:pt x="3968" y="1176"/>
                  <a:pt x="4021" y="1206"/>
                  <a:pt x="4071" y="1239"/>
                </a:cubicBezTo>
                <a:cubicBezTo>
                  <a:pt x="4106" y="1261"/>
                  <a:pt x="4140" y="1285"/>
                  <a:pt x="4174" y="1309"/>
                </a:cubicBezTo>
                <a:lnTo>
                  <a:pt x="4174" y="1309"/>
                </a:lnTo>
                <a:cubicBezTo>
                  <a:pt x="4172" y="1308"/>
                  <a:pt x="4171" y="1308"/>
                  <a:pt x="4171" y="1308"/>
                </a:cubicBezTo>
                <a:cubicBezTo>
                  <a:pt x="4167" y="1308"/>
                  <a:pt x="4268" y="1391"/>
                  <a:pt x="4291" y="1412"/>
                </a:cubicBezTo>
                <a:cubicBezTo>
                  <a:pt x="4331" y="1450"/>
                  <a:pt x="4369" y="1491"/>
                  <a:pt x="4406" y="1531"/>
                </a:cubicBezTo>
                <a:cubicBezTo>
                  <a:pt x="4421" y="1547"/>
                  <a:pt x="4435" y="1565"/>
                  <a:pt x="4450" y="1582"/>
                </a:cubicBezTo>
                <a:lnTo>
                  <a:pt x="4450" y="1582"/>
                </a:lnTo>
                <a:cubicBezTo>
                  <a:pt x="4451" y="1584"/>
                  <a:pt x="4453" y="1586"/>
                  <a:pt x="4454" y="1587"/>
                </a:cubicBezTo>
                <a:cubicBezTo>
                  <a:pt x="4523" y="1682"/>
                  <a:pt x="4583" y="1785"/>
                  <a:pt x="4635" y="1890"/>
                </a:cubicBezTo>
                <a:cubicBezTo>
                  <a:pt x="4647" y="1913"/>
                  <a:pt x="4659" y="1937"/>
                  <a:pt x="4669" y="1961"/>
                </a:cubicBezTo>
                <a:lnTo>
                  <a:pt x="4669" y="1961"/>
                </a:lnTo>
                <a:cubicBezTo>
                  <a:pt x="4688" y="2008"/>
                  <a:pt x="4705" y="2056"/>
                  <a:pt x="4720" y="2105"/>
                </a:cubicBezTo>
                <a:cubicBezTo>
                  <a:pt x="4753" y="2215"/>
                  <a:pt x="4779" y="2327"/>
                  <a:pt x="4797" y="2440"/>
                </a:cubicBezTo>
                <a:lnTo>
                  <a:pt x="4797" y="2440"/>
                </a:lnTo>
                <a:cubicBezTo>
                  <a:pt x="4799" y="2465"/>
                  <a:pt x="4801" y="2491"/>
                  <a:pt x="4805" y="2516"/>
                </a:cubicBezTo>
                <a:cubicBezTo>
                  <a:pt x="4809" y="2571"/>
                  <a:pt x="4811" y="2625"/>
                  <a:pt x="4811" y="2680"/>
                </a:cubicBezTo>
                <a:cubicBezTo>
                  <a:pt x="4812" y="2777"/>
                  <a:pt x="4807" y="2874"/>
                  <a:pt x="4798" y="2971"/>
                </a:cubicBezTo>
                <a:lnTo>
                  <a:pt x="4798" y="2971"/>
                </a:lnTo>
                <a:cubicBezTo>
                  <a:pt x="4798" y="2971"/>
                  <a:pt x="4798" y="2971"/>
                  <a:pt x="4798" y="2971"/>
                </a:cubicBezTo>
                <a:lnTo>
                  <a:pt x="4798" y="2971"/>
                </a:lnTo>
                <a:cubicBezTo>
                  <a:pt x="4796" y="2971"/>
                  <a:pt x="4780" y="3074"/>
                  <a:pt x="4775" y="3101"/>
                </a:cubicBezTo>
                <a:cubicBezTo>
                  <a:pt x="4764" y="3155"/>
                  <a:pt x="4750" y="3210"/>
                  <a:pt x="4736" y="3262"/>
                </a:cubicBezTo>
                <a:cubicBezTo>
                  <a:pt x="4722" y="3315"/>
                  <a:pt x="4706" y="3367"/>
                  <a:pt x="4688" y="3419"/>
                </a:cubicBezTo>
                <a:cubicBezTo>
                  <a:pt x="4680" y="3446"/>
                  <a:pt x="4670" y="3472"/>
                  <a:pt x="4660" y="3498"/>
                </a:cubicBezTo>
                <a:cubicBezTo>
                  <a:pt x="4655" y="3510"/>
                  <a:pt x="4652" y="3518"/>
                  <a:pt x="4650" y="3525"/>
                </a:cubicBezTo>
                <a:lnTo>
                  <a:pt x="4650" y="3525"/>
                </a:lnTo>
                <a:cubicBezTo>
                  <a:pt x="4607" y="3621"/>
                  <a:pt x="4556" y="3714"/>
                  <a:pt x="4502" y="3804"/>
                </a:cubicBezTo>
                <a:cubicBezTo>
                  <a:pt x="4473" y="3849"/>
                  <a:pt x="4444" y="3894"/>
                  <a:pt x="4413" y="3937"/>
                </a:cubicBezTo>
                <a:lnTo>
                  <a:pt x="4413" y="3937"/>
                </a:lnTo>
                <a:cubicBezTo>
                  <a:pt x="4414" y="3936"/>
                  <a:pt x="4415" y="3935"/>
                  <a:pt x="4416" y="3933"/>
                </a:cubicBezTo>
                <a:lnTo>
                  <a:pt x="4416" y="3933"/>
                </a:lnTo>
                <a:cubicBezTo>
                  <a:pt x="4414" y="3936"/>
                  <a:pt x="4412" y="3939"/>
                  <a:pt x="4409" y="3942"/>
                </a:cubicBezTo>
                <a:lnTo>
                  <a:pt x="4409" y="3942"/>
                </a:lnTo>
                <a:cubicBezTo>
                  <a:pt x="4409" y="3942"/>
                  <a:pt x="4410" y="3942"/>
                  <a:pt x="4410" y="3941"/>
                </a:cubicBezTo>
                <a:cubicBezTo>
                  <a:pt x="4411" y="3940"/>
                  <a:pt x="4412" y="3939"/>
                  <a:pt x="4413" y="3937"/>
                </a:cubicBezTo>
                <a:lnTo>
                  <a:pt x="4413" y="3937"/>
                </a:lnTo>
                <a:cubicBezTo>
                  <a:pt x="4406" y="3946"/>
                  <a:pt x="4401" y="3953"/>
                  <a:pt x="4396" y="3959"/>
                </a:cubicBezTo>
                <a:lnTo>
                  <a:pt x="4396" y="3959"/>
                </a:lnTo>
                <a:cubicBezTo>
                  <a:pt x="4401" y="3953"/>
                  <a:pt x="4405" y="3948"/>
                  <a:pt x="4409" y="3942"/>
                </a:cubicBezTo>
                <a:lnTo>
                  <a:pt x="4409" y="3942"/>
                </a:lnTo>
                <a:cubicBezTo>
                  <a:pt x="4399" y="3956"/>
                  <a:pt x="4373" y="3990"/>
                  <a:pt x="4372" y="3990"/>
                </a:cubicBezTo>
                <a:cubicBezTo>
                  <a:pt x="4372" y="3990"/>
                  <a:pt x="4378" y="3981"/>
                  <a:pt x="4396" y="3959"/>
                </a:cubicBezTo>
                <a:lnTo>
                  <a:pt x="4396" y="3959"/>
                </a:lnTo>
                <a:cubicBezTo>
                  <a:pt x="4380" y="3979"/>
                  <a:pt x="4362" y="3998"/>
                  <a:pt x="4345" y="4018"/>
                </a:cubicBezTo>
                <a:cubicBezTo>
                  <a:pt x="4273" y="4101"/>
                  <a:pt x="4192" y="4177"/>
                  <a:pt x="4107" y="4250"/>
                </a:cubicBezTo>
                <a:cubicBezTo>
                  <a:pt x="4106" y="4251"/>
                  <a:pt x="4104" y="4252"/>
                  <a:pt x="4103" y="4254"/>
                </a:cubicBezTo>
                <a:lnTo>
                  <a:pt x="4103" y="4254"/>
                </a:lnTo>
                <a:cubicBezTo>
                  <a:pt x="4084" y="4267"/>
                  <a:pt x="4065" y="4281"/>
                  <a:pt x="4045" y="4294"/>
                </a:cubicBezTo>
                <a:cubicBezTo>
                  <a:pt x="3991" y="4332"/>
                  <a:pt x="3934" y="4365"/>
                  <a:pt x="3876" y="4397"/>
                </a:cubicBezTo>
                <a:cubicBezTo>
                  <a:pt x="3827" y="4424"/>
                  <a:pt x="3777" y="4449"/>
                  <a:pt x="3726" y="4473"/>
                </a:cubicBezTo>
                <a:lnTo>
                  <a:pt x="3726" y="4473"/>
                </a:lnTo>
                <a:cubicBezTo>
                  <a:pt x="3726" y="4473"/>
                  <a:pt x="3725" y="4473"/>
                  <a:pt x="3725" y="4473"/>
                </a:cubicBezTo>
                <a:cubicBezTo>
                  <a:pt x="3696" y="4484"/>
                  <a:pt x="3668" y="4494"/>
                  <a:pt x="3640" y="4504"/>
                </a:cubicBezTo>
                <a:cubicBezTo>
                  <a:pt x="3513" y="4546"/>
                  <a:pt x="3382" y="4576"/>
                  <a:pt x="3249" y="4596"/>
                </a:cubicBezTo>
                <a:cubicBezTo>
                  <a:pt x="3293" y="4590"/>
                  <a:pt x="3304" y="4587"/>
                  <a:pt x="3297" y="4587"/>
                </a:cubicBezTo>
                <a:cubicBezTo>
                  <a:pt x="3281" y="4587"/>
                  <a:pt x="3171" y="4600"/>
                  <a:pt x="3146" y="4602"/>
                </a:cubicBezTo>
                <a:cubicBezTo>
                  <a:pt x="3106" y="4605"/>
                  <a:pt x="3066" y="4606"/>
                  <a:pt x="3026" y="4606"/>
                </a:cubicBezTo>
                <a:cubicBezTo>
                  <a:pt x="2997" y="4606"/>
                  <a:pt x="2969" y="4605"/>
                  <a:pt x="2941" y="4604"/>
                </a:cubicBezTo>
                <a:cubicBezTo>
                  <a:pt x="2870" y="4602"/>
                  <a:pt x="2799" y="4598"/>
                  <a:pt x="2729" y="4592"/>
                </a:cubicBezTo>
                <a:cubicBezTo>
                  <a:pt x="2713" y="4591"/>
                  <a:pt x="2654" y="4582"/>
                  <a:pt x="2656" y="4582"/>
                </a:cubicBezTo>
                <a:cubicBezTo>
                  <a:pt x="2657" y="4582"/>
                  <a:pt x="2670" y="4584"/>
                  <a:pt x="2703" y="4589"/>
                </a:cubicBezTo>
                <a:lnTo>
                  <a:pt x="2703" y="4589"/>
                </a:lnTo>
                <a:cubicBezTo>
                  <a:pt x="2663" y="4583"/>
                  <a:pt x="2622" y="4576"/>
                  <a:pt x="2584" y="4568"/>
                </a:cubicBezTo>
                <a:cubicBezTo>
                  <a:pt x="2457" y="4542"/>
                  <a:pt x="2334" y="4506"/>
                  <a:pt x="2213" y="4461"/>
                </a:cubicBezTo>
                <a:cubicBezTo>
                  <a:pt x="2210" y="4460"/>
                  <a:pt x="2208" y="4460"/>
                  <a:pt x="2206" y="4459"/>
                </a:cubicBezTo>
                <a:lnTo>
                  <a:pt x="2206" y="4459"/>
                </a:lnTo>
                <a:cubicBezTo>
                  <a:pt x="2181" y="4446"/>
                  <a:pt x="2155" y="4434"/>
                  <a:pt x="2130" y="4421"/>
                </a:cubicBezTo>
                <a:cubicBezTo>
                  <a:pt x="2068" y="4391"/>
                  <a:pt x="2007" y="4357"/>
                  <a:pt x="1949" y="4320"/>
                </a:cubicBezTo>
                <a:cubicBezTo>
                  <a:pt x="1903" y="4293"/>
                  <a:pt x="1861" y="4262"/>
                  <a:pt x="1819" y="4232"/>
                </a:cubicBezTo>
                <a:lnTo>
                  <a:pt x="1819" y="4232"/>
                </a:lnTo>
                <a:cubicBezTo>
                  <a:pt x="1840" y="4247"/>
                  <a:pt x="1849" y="4253"/>
                  <a:pt x="1850" y="4253"/>
                </a:cubicBezTo>
                <a:cubicBezTo>
                  <a:pt x="1853" y="4253"/>
                  <a:pt x="1765" y="4183"/>
                  <a:pt x="1745" y="4165"/>
                </a:cubicBezTo>
                <a:cubicBezTo>
                  <a:pt x="1703" y="4129"/>
                  <a:pt x="1665" y="4089"/>
                  <a:pt x="1624" y="4046"/>
                </a:cubicBezTo>
                <a:cubicBezTo>
                  <a:pt x="1605" y="4025"/>
                  <a:pt x="1526" y="3928"/>
                  <a:pt x="1523" y="3927"/>
                </a:cubicBezTo>
                <a:lnTo>
                  <a:pt x="1523" y="3927"/>
                </a:lnTo>
                <a:cubicBezTo>
                  <a:pt x="1469" y="3851"/>
                  <a:pt x="1419" y="3771"/>
                  <a:pt x="1375" y="3687"/>
                </a:cubicBezTo>
                <a:cubicBezTo>
                  <a:pt x="1346" y="3639"/>
                  <a:pt x="1322" y="3589"/>
                  <a:pt x="1300" y="3538"/>
                </a:cubicBezTo>
                <a:cubicBezTo>
                  <a:pt x="1295" y="3527"/>
                  <a:pt x="1291" y="3520"/>
                  <a:pt x="1289" y="3516"/>
                </a:cubicBezTo>
                <a:lnTo>
                  <a:pt x="1289" y="3516"/>
                </a:lnTo>
                <a:cubicBezTo>
                  <a:pt x="1280" y="3493"/>
                  <a:pt x="1272" y="3469"/>
                  <a:pt x="1264" y="3444"/>
                </a:cubicBezTo>
                <a:cubicBezTo>
                  <a:pt x="1227" y="3339"/>
                  <a:pt x="1197" y="3232"/>
                  <a:pt x="1175" y="3123"/>
                </a:cubicBezTo>
                <a:cubicBezTo>
                  <a:pt x="1170" y="3097"/>
                  <a:pt x="1155" y="3000"/>
                  <a:pt x="1152" y="2992"/>
                </a:cubicBezTo>
                <a:lnTo>
                  <a:pt x="1152" y="2992"/>
                </a:lnTo>
                <a:cubicBezTo>
                  <a:pt x="1148" y="2948"/>
                  <a:pt x="1145" y="2904"/>
                  <a:pt x="1143" y="2859"/>
                </a:cubicBezTo>
                <a:cubicBezTo>
                  <a:pt x="1135" y="2748"/>
                  <a:pt x="1137" y="2637"/>
                  <a:pt x="1145" y="2527"/>
                </a:cubicBezTo>
                <a:cubicBezTo>
                  <a:pt x="1146" y="2503"/>
                  <a:pt x="1157" y="2420"/>
                  <a:pt x="1159" y="2399"/>
                </a:cubicBezTo>
                <a:lnTo>
                  <a:pt x="1159" y="2399"/>
                </a:lnTo>
                <a:cubicBezTo>
                  <a:pt x="1166" y="2355"/>
                  <a:pt x="1175" y="2312"/>
                  <a:pt x="1185" y="2269"/>
                </a:cubicBezTo>
                <a:cubicBezTo>
                  <a:pt x="1209" y="2160"/>
                  <a:pt x="1242" y="2055"/>
                  <a:pt x="1280" y="1952"/>
                </a:cubicBezTo>
                <a:cubicBezTo>
                  <a:pt x="1283" y="1944"/>
                  <a:pt x="1287" y="1932"/>
                  <a:pt x="1292" y="1920"/>
                </a:cubicBezTo>
                <a:lnTo>
                  <a:pt x="1292" y="1920"/>
                </a:lnTo>
                <a:cubicBezTo>
                  <a:pt x="1297" y="1909"/>
                  <a:pt x="1303" y="1898"/>
                  <a:pt x="1308" y="1888"/>
                </a:cubicBezTo>
                <a:cubicBezTo>
                  <a:pt x="1334" y="1829"/>
                  <a:pt x="1364" y="1773"/>
                  <a:pt x="1397" y="1718"/>
                </a:cubicBezTo>
                <a:cubicBezTo>
                  <a:pt x="1427" y="1665"/>
                  <a:pt x="1461" y="1613"/>
                  <a:pt x="1497" y="1563"/>
                </a:cubicBezTo>
                <a:lnTo>
                  <a:pt x="1497" y="1563"/>
                </a:lnTo>
                <a:cubicBezTo>
                  <a:pt x="1507" y="1550"/>
                  <a:pt x="1549" y="1497"/>
                  <a:pt x="1562" y="1483"/>
                </a:cubicBezTo>
                <a:cubicBezTo>
                  <a:pt x="1590" y="1448"/>
                  <a:pt x="1622" y="1414"/>
                  <a:pt x="1655" y="1382"/>
                </a:cubicBezTo>
                <a:cubicBezTo>
                  <a:pt x="1687" y="1350"/>
                  <a:pt x="1721" y="1319"/>
                  <a:pt x="1755" y="1289"/>
                </a:cubicBezTo>
                <a:cubicBezTo>
                  <a:pt x="1762" y="1283"/>
                  <a:pt x="1769" y="1277"/>
                  <a:pt x="1776" y="1271"/>
                </a:cubicBezTo>
                <a:lnTo>
                  <a:pt x="1776" y="1271"/>
                </a:lnTo>
                <a:cubicBezTo>
                  <a:pt x="1780" y="1269"/>
                  <a:pt x="1786" y="1265"/>
                  <a:pt x="1794" y="1259"/>
                </a:cubicBezTo>
                <a:cubicBezTo>
                  <a:pt x="1870" y="1202"/>
                  <a:pt x="1951" y="1154"/>
                  <a:pt x="2034" y="1110"/>
                </a:cubicBezTo>
                <a:cubicBezTo>
                  <a:pt x="2052" y="1100"/>
                  <a:pt x="2071" y="1091"/>
                  <a:pt x="2089" y="1082"/>
                </a:cubicBezTo>
                <a:lnTo>
                  <a:pt x="2089" y="1082"/>
                </a:lnTo>
                <a:cubicBezTo>
                  <a:pt x="2086" y="1084"/>
                  <a:pt x="2085" y="1084"/>
                  <a:pt x="2086" y="1084"/>
                </a:cubicBezTo>
                <a:cubicBezTo>
                  <a:pt x="2089" y="1084"/>
                  <a:pt x="2172" y="1050"/>
                  <a:pt x="2193" y="1041"/>
                </a:cubicBezTo>
                <a:cubicBezTo>
                  <a:pt x="2292" y="1007"/>
                  <a:pt x="2392" y="981"/>
                  <a:pt x="2493" y="961"/>
                </a:cubicBezTo>
                <a:cubicBezTo>
                  <a:pt x="2513" y="957"/>
                  <a:pt x="2535" y="953"/>
                  <a:pt x="2556" y="951"/>
                </a:cubicBezTo>
                <a:cubicBezTo>
                  <a:pt x="2562" y="949"/>
                  <a:pt x="2567" y="948"/>
                  <a:pt x="2571" y="948"/>
                </a:cubicBezTo>
                <a:lnTo>
                  <a:pt x="2571" y="948"/>
                </a:lnTo>
                <a:cubicBezTo>
                  <a:pt x="2623" y="942"/>
                  <a:pt x="2677" y="938"/>
                  <a:pt x="2731" y="934"/>
                </a:cubicBezTo>
                <a:cubicBezTo>
                  <a:pt x="2765" y="933"/>
                  <a:pt x="2799" y="932"/>
                  <a:pt x="2834" y="932"/>
                </a:cubicBezTo>
                <a:close/>
                <a:moveTo>
                  <a:pt x="2853" y="0"/>
                </a:moveTo>
                <a:cubicBezTo>
                  <a:pt x="2340" y="0"/>
                  <a:pt x="1825" y="126"/>
                  <a:pt x="1391" y="406"/>
                </a:cubicBezTo>
                <a:cubicBezTo>
                  <a:pt x="919" y="711"/>
                  <a:pt x="595" y="1160"/>
                  <a:pt x="389" y="1678"/>
                </a:cubicBezTo>
                <a:cubicBezTo>
                  <a:pt x="0" y="2666"/>
                  <a:pt x="232" y="3845"/>
                  <a:pt x="909" y="4643"/>
                </a:cubicBezTo>
                <a:cubicBezTo>
                  <a:pt x="1420" y="5245"/>
                  <a:pt x="2192" y="5533"/>
                  <a:pt x="2966" y="5533"/>
                </a:cubicBezTo>
                <a:cubicBezTo>
                  <a:pt x="3388" y="5533"/>
                  <a:pt x="3811" y="5447"/>
                  <a:pt x="4192" y="5280"/>
                </a:cubicBezTo>
                <a:cubicBezTo>
                  <a:pt x="5172" y="4850"/>
                  <a:pt x="5728" y="3770"/>
                  <a:pt x="5744" y="2734"/>
                </a:cubicBezTo>
                <a:cubicBezTo>
                  <a:pt x="5754" y="2059"/>
                  <a:pt x="5520" y="1406"/>
                  <a:pt x="5083" y="892"/>
                </a:cubicBezTo>
                <a:cubicBezTo>
                  <a:pt x="4591" y="312"/>
                  <a:pt x="3833" y="52"/>
                  <a:pt x="3092" y="9"/>
                </a:cubicBezTo>
                <a:cubicBezTo>
                  <a:pt x="3012" y="3"/>
                  <a:pt x="2932" y="0"/>
                  <a:pt x="285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33" name="Google Shape;733;p17"/>
          <p:cNvSpPr/>
          <p:nvPr/>
        </p:nvSpPr>
        <p:spPr>
          <a:xfrm>
            <a:off x="713225" y="684150"/>
            <a:ext cx="7717500" cy="3775200"/>
          </a:xfrm>
          <a:prstGeom prst="roundRect">
            <a:avLst>
              <a:gd name="adj" fmla="val 326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34" name="Google Shape;734;p17"/>
          <p:cNvSpPr txBox="1">
            <a:spLocks noGrp="1"/>
          </p:cNvSpPr>
          <p:nvPr>
            <p:ph type="subTitle" idx="1"/>
          </p:nvPr>
        </p:nvSpPr>
        <p:spPr>
          <a:xfrm>
            <a:off x="1919988" y="1017200"/>
            <a:ext cx="5304000" cy="234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35" name="Google Shape;735;p17"/>
          <p:cNvSpPr txBox="1">
            <a:spLocks noGrp="1"/>
          </p:cNvSpPr>
          <p:nvPr>
            <p:ph type="subTitle" idx="2"/>
          </p:nvPr>
        </p:nvSpPr>
        <p:spPr>
          <a:xfrm>
            <a:off x="1919950" y="3345075"/>
            <a:ext cx="5304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Wendy One"/>
                <a:ea typeface="Wendy One"/>
                <a:cs typeface="Wendy One"/>
                <a:sym typeface="Wendy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155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"/>
          <p:cNvSpPr txBox="1">
            <a:spLocks noGrp="1"/>
          </p:cNvSpPr>
          <p:nvPr>
            <p:ph type="ctrTitle"/>
          </p:nvPr>
        </p:nvSpPr>
        <p:spPr>
          <a:xfrm>
            <a:off x="402300" y="1797750"/>
            <a:ext cx="4681800" cy="154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9" name="Google Shape;219;p6"/>
          <p:cNvSpPr txBox="1">
            <a:spLocks noGrp="1"/>
          </p:cNvSpPr>
          <p:nvPr>
            <p:ph type="subTitle" idx="1"/>
          </p:nvPr>
        </p:nvSpPr>
        <p:spPr>
          <a:xfrm>
            <a:off x="1513800" y="3099750"/>
            <a:ext cx="24588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0" name="Google Shape;220;p6"/>
          <p:cNvSpPr txBox="1">
            <a:spLocks noGrp="1"/>
          </p:cNvSpPr>
          <p:nvPr>
            <p:ph type="title" idx="2" hasCustomPrompt="1"/>
          </p:nvPr>
        </p:nvSpPr>
        <p:spPr>
          <a:xfrm>
            <a:off x="1998000" y="1287054"/>
            <a:ext cx="14904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21" name="Google Shape;221;p6"/>
          <p:cNvGrpSpPr/>
          <p:nvPr/>
        </p:nvGrpSpPr>
        <p:grpSpPr>
          <a:xfrm flipH="1">
            <a:off x="-277598" y="3672213"/>
            <a:ext cx="9678956" cy="2308302"/>
            <a:chOff x="-40211" y="-1158024"/>
            <a:chExt cx="9678956" cy="2308302"/>
          </a:xfrm>
        </p:grpSpPr>
        <p:grpSp>
          <p:nvGrpSpPr>
            <p:cNvPr id="222" name="Google Shape;222;p6"/>
            <p:cNvGrpSpPr/>
            <p:nvPr/>
          </p:nvGrpSpPr>
          <p:grpSpPr>
            <a:xfrm>
              <a:off x="6080478" y="-565569"/>
              <a:ext cx="3558268" cy="1715847"/>
              <a:chOff x="6186603" y="-816369"/>
              <a:chExt cx="3558268" cy="1715847"/>
            </a:xfrm>
          </p:grpSpPr>
          <p:grpSp>
            <p:nvGrpSpPr>
              <p:cNvPr id="223" name="Google Shape;223;p6"/>
              <p:cNvGrpSpPr/>
              <p:nvPr/>
            </p:nvGrpSpPr>
            <p:grpSpPr>
              <a:xfrm>
                <a:off x="7366217" y="-816369"/>
                <a:ext cx="2378653" cy="1715847"/>
                <a:chOff x="6492440" y="137823"/>
                <a:chExt cx="1902923" cy="1356293"/>
              </a:xfrm>
            </p:grpSpPr>
            <p:sp>
              <p:nvSpPr>
                <p:cNvPr id="224" name="Google Shape;224;p6"/>
                <p:cNvSpPr/>
                <p:nvPr/>
              </p:nvSpPr>
              <p:spPr>
                <a:xfrm rot="2679705" flipH="1">
                  <a:off x="7381041" y="633679"/>
                  <a:ext cx="923928" cy="629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75" h="25017" extrusionOk="0">
                      <a:moveTo>
                        <a:pt x="22737" y="1"/>
                      </a:moveTo>
                      <a:cubicBezTo>
                        <a:pt x="21369" y="1"/>
                        <a:pt x="21065" y="2858"/>
                        <a:pt x="21065" y="2858"/>
                      </a:cubicBezTo>
                      <a:cubicBezTo>
                        <a:pt x="21065" y="2858"/>
                        <a:pt x="21156" y="3800"/>
                        <a:pt x="20883" y="3952"/>
                      </a:cubicBezTo>
                      <a:cubicBezTo>
                        <a:pt x="20883" y="3952"/>
                        <a:pt x="19967" y="3403"/>
                        <a:pt x="19318" y="3403"/>
                      </a:cubicBezTo>
                      <a:cubicBezTo>
                        <a:pt x="19173" y="3403"/>
                        <a:pt x="19042" y="3430"/>
                        <a:pt x="18937" y="3496"/>
                      </a:cubicBezTo>
                      <a:cubicBezTo>
                        <a:pt x="18329" y="3861"/>
                        <a:pt x="18694" y="6080"/>
                        <a:pt x="18633" y="6080"/>
                      </a:cubicBezTo>
                      <a:cubicBezTo>
                        <a:pt x="18632" y="6082"/>
                        <a:pt x="18628" y="6084"/>
                        <a:pt x="18622" y="6084"/>
                      </a:cubicBezTo>
                      <a:cubicBezTo>
                        <a:pt x="18484" y="6084"/>
                        <a:pt x="17213" y="5564"/>
                        <a:pt x="16738" y="5564"/>
                      </a:cubicBezTo>
                      <a:cubicBezTo>
                        <a:pt x="16676" y="5564"/>
                        <a:pt x="16627" y="5573"/>
                        <a:pt x="16597" y="5594"/>
                      </a:cubicBezTo>
                      <a:cubicBezTo>
                        <a:pt x="16293" y="5776"/>
                        <a:pt x="16050" y="6505"/>
                        <a:pt x="16110" y="6931"/>
                      </a:cubicBezTo>
                      <a:cubicBezTo>
                        <a:pt x="16110" y="6931"/>
                        <a:pt x="15832" y="6805"/>
                        <a:pt x="15512" y="6805"/>
                      </a:cubicBezTo>
                      <a:cubicBezTo>
                        <a:pt x="15336" y="6805"/>
                        <a:pt x="15148" y="6843"/>
                        <a:pt x="14986" y="6961"/>
                      </a:cubicBezTo>
                      <a:cubicBezTo>
                        <a:pt x="14530" y="7296"/>
                        <a:pt x="14347" y="8329"/>
                        <a:pt x="14347" y="8329"/>
                      </a:cubicBezTo>
                      <a:cubicBezTo>
                        <a:pt x="14347" y="8329"/>
                        <a:pt x="13791" y="7896"/>
                        <a:pt x="13306" y="7896"/>
                      </a:cubicBezTo>
                      <a:cubicBezTo>
                        <a:pt x="13202" y="7896"/>
                        <a:pt x="13101" y="7916"/>
                        <a:pt x="13010" y="7964"/>
                      </a:cubicBezTo>
                      <a:cubicBezTo>
                        <a:pt x="12524" y="8208"/>
                        <a:pt x="12615" y="9028"/>
                        <a:pt x="12615" y="9028"/>
                      </a:cubicBezTo>
                      <a:cubicBezTo>
                        <a:pt x="12615" y="9028"/>
                        <a:pt x="12290" y="8567"/>
                        <a:pt x="11921" y="8567"/>
                      </a:cubicBezTo>
                      <a:cubicBezTo>
                        <a:pt x="11899" y="8567"/>
                        <a:pt x="11877" y="8569"/>
                        <a:pt x="11855" y="8572"/>
                      </a:cubicBezTo>
                      <a:cubicBezTo>
                        <a:pt x="11429" y="8633"/>
                        <a:pt x="11277" y="9393"/>
                        <a:pt x="10974" y="9484"/>
                      </a:cubicBezTo>
                      <a:cubicBezTo>
                        <a:pt x="10974" y="9484"/>
                        <a:pt x="10852" y="8785"/>
                        <a:pt x="10335" y="8664"/>
                      </a:cubicBezTo>
                      <a:cubicBezTo>
                        <a:pt x="10305" y="8659"/>
                        <a:pt x="10272" y="8656"/>
                        <a:pt x="10236" y="8656"/>
                      </a:cubicBezTo>
                      <a:cubicBezTo>
                        <a:pt x="9614" y="8656"/>
                        <a:pt x="8147" y="9363"/>
                        <a:pt x="8147" y="9363"/>
                      </a:cubicBezTo>
                      <a:cubicBezTo>
                        <a:pt x="8056" y="9302"/>
                        <a:pt x="5016" y="8633"/>
                        <a:pt x="1429" y="6505"/>
                      </a:cubicBezTo>
                      <a:cubicBezTo>
                        <a:pt x="1429" y="6505"/>
                        <a:pt x="1181" y="6406"/>
                        <a:pt x="905" y="6406"/>
                      </a:cubicBezTo>
                      <a:cubicBezTo>
                        <a:pt x="652" y="6406"/>
                        <a:pt x="375" y="6490"/>
                        <a:pt x="244" y="6809"/>
                      </a:cubicBezTo>
                      <a:cubicBezTo>
                        <a:pt x="1" y="7509"/>
                        <a:pt x="1460" y="9241"/>
                        <a:pt x="2767" y="10062"/>
                      </a:cubicBezTo>
                      <a:cubicBezTo>
                        <a:pt x="4066" y="10859"/>
                        <a:pt x="8436" y="12833"/>
                        <a:pt x="12502" y="12833"/>
                      </a:cubicBezTo>
                      <a:cubicBezTo>
                        <a:pt x="12621" y="12833"/>
                        <a:pt x="12740" y="12831"/>
                        <a:pt x="12858" y="12828"/>
                      </a:cubicBezTo>
                      <a:lnTo>
                        <a:pt x="12858" y="12828"/>
                      </a:lnTo>
                      <a:cubicBezTo>
                        <a:pt x="12858" y="12828"/>
                        <a:pt x="12706" y="13162"/>
                        <a:pt x="12402" y="13557"/>
                      </a:cubicBezTo>
                      <a:cubicBezTo>
                        <a:pt x="12068" y="13922"/>
                        <a:pt x="12250" y="14560"/>
                        <a:pt x="12706" y="14864"/>
                      </a:cubicBezTo>
                      <a:cubicBezTo>
                        <a:pt x="13116" y="15137"/>
                        <a:pt x="14631" y="16025"/>
                        <a:pt x="15331" y="16025"/>
                      </a:cubicBezTo>
                      <a:cubicBezTo>
                        <a:pt x="15409" y="16025"/>
                        <a:pt x="15478" y="16013"/>
                        <a:pt x="15533" y="15989"/>
                      </a:cubicBezTo>
                      <a:cubicBezTo>
                        <a:pt x="16050" y="15715"/>
                        <a:pt x="15594" y="14986"/>
                        <a:pt x="15594" y="14986"/>
                      </a:cubicBezTo>
                      <a:cubicBezTo>
                        <a:pt x="15594" y="14986"/>
                        <a:pt x="16483" y="13830"/>
                        <a:pt x="16885" y="13830"/>
                      </a:cubicBezTo>
                      <a:cubicBezTo>
                        <a:pt x="16891" y="13830"/>
                        <a:pt x="16896" y="13830"/>
                        <a:pt x="16901" y="13831"/>
                      </a:cubicBezTo>
                      <a:cubicBezTo>
                        <a:pt x="17235" y="13892"/>
                        <a:pt x="17965" y="13740"/>
                        <a:pt x="18907" y="14378"/>
                      </a:cubicBezTo>
                      <a:cubicBezTo>
                        <a:pt x="19515" y="14803"/>
                        <a:pt x="17965" y="16931"/>
                        <a:pt x="17843" y="17296"/>
                      </a:cubicBezTo>
                      <a:cubicBezTo>
                        <a:pt x="17782" y="17843"/>
                        <a:pt x="17326" y="18481"/>
                        <a:pt x="18329" y="19089"/>
                      </a:cubicBezTo>
                      <a:cubicBezTo>
                        <a:pt x="19384" y="19689"/>
                        <a:pt x="19872" y="19929"/>
                        <a:pt x="20165" y="19929"/>
                      </a:cubicBezTo>
                      <a:cubicBezTo>
                        <a:pt x="20244" y="19929"/>
                        <a:pt x="20308" y="19912"/>
                        <a:pt x="20366" y="19880"/>
                      </a:cubicBezTo>
                      <a:cubicBezTo>
                        <a:pt x="20609" y="19728"/>
                        <a:pt x="21065" y="19393"/>
                        <a:pt x="20731" y="18907"/>
                      </a:cubicBezTo>
                      <a:cubicBezTo>
                        <a:pt x="20396" y="18390"/>
                        <a:pt x="20001" y="17782"/>
                        <a:pt x="20366" y="17296"/>
                      </a:cubicBezTo>
                      <a:cubicBezTo>
                        <a:pt x="20700" y="16810"/>
                        <a:pt x="21369" y="16323"/>
                        <a:pt x="21764" y="15776"/>
                      </a:cubicBezTo>
                      <a:lnTo>
                        <a:pt x="22129" y="15746"/>
                      </a:lnTo>
                      <a:lnTo>
                        <a:pt x="23466" y="16475"/>
                      </a:lnTo>
                      <a:cubicBezTo>
                        <a:pt x="23466" y="16475"/>
                        <a:pt x="23193" y="18907"/>
                        <a:pt x="23193" y="19059"/>
                      </a:cubicBezTo>
                      <a:cubicBezTo>
                        <a:pt x="23193" y="19211"/>
                        <a:pt x="22372" y="20366"/>
                        <a:pt x="22645" y="20761"/>
                      </a:cubicBezTo>
                      <a:cubicBezTo>
                        <a:pt x="22925" y="21097"/>
                        <a:pt x="24388" y="21998"/>
                        <a:pt x="25425" y="21998"/>
                      </a:cubicBezTo>
                      <a:cubicBezTo>
                        <a:pt x="25516" y="21998"/>
                        <a:pt x="25602" y="21991"/>
                        <a:pt x="25685" y="21977"/>
                      </a:cubicBezTo>
                      <a:cubicBezTo>
                        <a:pt x="25685" y="21977"/>
                        <a:pt x="26080" y="21399"/>
                        <a:pt x="25624" y="20609"/>
                      </a:cubicBezTo>
                      <a:lnTo>
                        <a:pt x="25837" y="19120"/>
                      </a:lnTo>
                      <a:cubicBezTo>
                        <a:pt x="25837" y="19120"/>
                        <a:pt x="26171" y="20214"/>
                        <a:pt x="26293" y="20518"/>
                      </a:cubicBezTo>
                      <a:cubicBezTo>
                        <a:pt x="26384" y="20883"/>
                        <a:pt x="26779" y="22494"/>
                        <a:pt x="26840" y="22858"/>
                      </a:cubicBezTo>
                      <a:cubicBezTo>
                        <a:pt x="26931" y="23162"/>
                        <a:pt x="27083" y="23922"/>
                        <a:pt x="27874" y="24439"/>
                      </a:cubicBezTo>
                      <a:cubicBezTo>
                        <a:pt x="28664" y="24986"/>
                        <a:pt x="29424" y="25016"/>
                        <a:pt x="29424" y="25016"/>
                      </a:cubicBezTo>
                      <a:cubicBezTo>
                        <a:pt x="29424" y="25016"/>
                        <a:pt x="30153" y="24773"/>
                        <a:pt x="29545" y="24013"/>
                      </a:cubicBezTo>
                      <a:cubicBezTo>
                        <a:pt x="28937" y="23253"/>
                        <a:pt x="28603" y="23314"/>
                        <a:pt x="28633" y="22494"/>
                      </a:cubicBezTo>
                      <a:cubicBezTo>
                        <a:pt x="28664" y="21703"/>
                        <a:pt x="28451" y="21247"/>
                        <a:pt x="28937" y="20883"/>
                      </a:cubicBezTo>
                      <a:cubicBezTo>
                        <a:pt x="28937" y="20883"/>
                        <a:pt x="29585" y="21151"/>
                        <a:pt x="31014" y="21151"/>
                      </a:cubicBezTo>
                      <a:cubicBezTo>
                        <a:pt x="31252" y="21151"/>
                        <a:pt x="31512" y="21143"/>
                        <a:pt x="31795" y="21126"/>
                      </a:cubicBezTo>
                      <a:lnTo>
                        <a:pt x="34226" y="22129"/>
                      </a:lnTo>
                      <a:cubicBezTo>
                        <a:pt x="34226" y="22129"/>
                        <a:pt x="35249" y="22859"/>
                        <a:pt x="35432" y="22859"/>
                      </a:cubicBezTo>
                      <a:cubicBezTo>
                        <a:pt x="35436" y="22859"/>
                        <a:pt x="35439" y="22859"/>
                        <a:pt x="35442" y="22858"/>
                      </a:cubicBezTo>
                      <a:cubicBezTo>
                        <a:pt x="35442" y="22858"/>
                        <a:pt x="35500" y="22868"/>
                        <a:pt x="35584" y="22868"/>
                      </a:cubicBezTo>
                      <a:cubicBezTo>
                        <a:pt x="35710" y="22868"/>
                        <a:pt x="35892" y="22846"/>
                        <a:pt x="36020" y="22737"/>
                      </a:cubicBezTo>
                      <a:cubicBezTo>
                        <a:pt x="36020" y="22737"/>
                        <a:pt x="36165" y="22868"/>
                        <a:pt x="36326" y="22868"/>
                      </a:cubicBezTo>
                      <a:cubicBezTo>
                        <a:pt x="36397" y="22868"/>
                        <a:pt x="36471" y="22842"/>
                        <a:pt x="36536" y="22767"/>
                      </a:cubicBezTo>
                      <a:cubicBezTo>
                        <a:pt x="36779" y="22554"/>
                        <a:pt x="37175" y="22159"/>
                        <a:pt x="36962" y="21339"/>
                      </a:cubicBezTo>
                      <a:cubicBezTo>
                        <a:pt x="36719" y="20487"/>
                        <a:pt x="36111" y="19880"/>
                        <a:pt x="35928" y="19241"/>
                      </a:cubicBezTo>
                      <a:cubicBezTo>
                        <a:pt x="35928" y="19241"/>
                        <a:pt x="35655" y="18633"/>
                        <a:pt x="34895" y="18329"/>
                      </a:cubicBezTo>
                      <a:cubicBezTo>
                        <a:pt x="34441" y="18130"/>
                        <a:pt x="34150" y="18049"/>
                        <a:pt x="33853" y="18049"/>
                      </a:cubicBezTo>
                      <a:cubicBezTo>
                        <a:pt x="33653" y="18049"/>
                        <a:pt x="33450" y="18086"/>
                        <a:pt x="33193" y="18147"/>
                      </a:cubicBezTo>
                      <a:cubicBezTo>
                        <a:pt x="33193" y="18147"/>
                        <a:pt x="32889" y="16992"/>
                        <a:pt x="32463" y="16810"/>
                      </a:cubicBezTo>
                      <a:cubicBezTo>
                        <a:pt x="32384" y="16773"/>
                        <a:pt x="32276" y="16759"/>
                        <a:pt x="32153" y="16759"/>
                      </a:cubicBezTo>
                      <a:cubicBezTo>
                        <a:pt x="31663" y="16759"/>
                        <a:pt x="30944" y="16992"/>
                        <a:pt x="30944" y="16992"/>
                      </a:cubicBezTo>
                      <a:lnTo>
                        <a:pt x="30761" y="16566"/>
                      </a:lnTo>
                      <a:cubicBezTo>
                        <a:pt x="30761" y="16566"/>
                        <a:pt x="31673" y="15776"/>
                        <a:pt x="31460" y="15351"/>
                      </a:cubicBezTo>
                      <a:cubicBezTo>
                        <a:pt x="31187" y="14955"/>
                        <a:pt x="30396" y="14743"/>
                        <a:pt x="30396" y="14743"/>
                      </a:cubicBezTo>
                      <a:lnTo>
                        <a:pt x="30396" y="13922"/>
                      </a:lnTo>
                      <a:cubicBezTo>
                        <a:pt x="30396" y="13922"/>
                        <a:pt x="30769" y="14006"/>
                        <a:pt x="31276" y="14006"/>
                      </a:cubicBezTo>
                      <a:cubicBezTo>
                        <a:pt x="31909" y="14006"/>
                        <a:pt x="32754" y="13875"/>
                        <a:pt x="33345" y="13284"/>
                      </a:cubicBezTo>
                      <a:cubicBezTo>
                        <a:pt x="33436" y="13193"/>
                        <a:pt x="33892" y="12402"/>
                        <a:pt x="32706" y="12220"/>
                      </a:cubicBezTo>
                      <a:cubicBezTo>
                        <a:pt x="32706" y="12220"/>
                        <a:pt x="33679" y="11764"/>
                        <a:pt x="33649" y="11156"/>
                      </a:cubicBezTo>
                      <a:cubicBezTo>
                        <a:pt x="33649" y="10852"/>
                        <a:pt x="32737" y="10366"/>
                        <a:pt x="32737" y="10366"/>
                      </a:cubicBezTo>
                      <a:cubicBezTo>
                        <a:pt x="32737" y="10366"/>
                        <a:pt x="33983" y="9150"/>
                        <a:pt x="33831" y="8785"/>
                      </a:cubicBezTo>
                      <a:cubicBezTo>
                        <a:pt x="33744" y="8494"/>
                        <a:pt x="33461" y="8175"/>
                        <a:pt x="32771" y="8175"/>
                      </a:cubicBezTo>
                      <a:cubicBezTo>
                        <a:pt x="32740" y="8175"/>
                        <a:pt x="32708" y="8176"/>
                        <a:pt x="32676" y="8177"/>
                      </a:cubicBezTo>
                      <a:cubicBezTo>
                        <a:pt x="31916" y="8268"/>
                        <a:pt x="30944" y="8360"/>
                        <a:pt x="30944" y="8360"/>
                      </a:cubicBezTo>
                      <a:cubicBezTo>
                        <a:pt x="30944" y="8360"/>
                        <a:pt x="32615" y="7265"/>
                        <a:pt x="32463" y="6536"/>
                      </a:cubicBezTo>
                      <a:cubicBezTo>
                        <a:pt x="32403" y="6293"/>
                        <a:pt x="31977" y="6080"/>
                        <a:pt x="31612" y="5928"/>
                      </a:cubicBezTo>
                      <a:cubicBezTo>
                        <a:pt x="31035" y="5685"/>
                        <a:pt x="30427" y="5533"/>
                        <a:pt x="30427" y="5533"/>
                      </a:cubicBezTo>
                      <a:cubicBezTo>
                        <a:pt x="30427" y="5533"/>
                        <a:pt x="30609" y="3314"/>
                        <a:pt x="30488" y="3192"/>
                      </a:cubicBezTo>
                      <a:cubicBezTo>
                        <a:pt x="30403" y="3150"/>
                        <a:pt x="30319" y="2713"/>
                        <a:pt x="29910" y="2713"/>
                      </a:cubicBezTo>
                      <a:cubicBezTo>
                        <a:pt x="29729" y="2713"/>
                        <a:pt x="29485" y="2798"/>
                        <a:pt x="29150" y="3040"/>
                      </a:cubicBezTo>
                      <a:cubicBezTo>
                        <a:pt x="29150" y="3040"/>
                        <a:pt x="27539" y="4712"/>
                        <a:pt x="26992" y="4834"/>
                      </a:cubicBezTo>
                      <a:cubicBezTo>
                        <a:pt x="26992" y="4834"/>
                        <a:pt x="27539" y="1916"/>
                        <a:pt x="25898" y="1186"/>
                      </a:cubicBezTo>
                      <a:cubicBezTo>
                        <a:pt x="25801" y="1145"/>
                        <a:pt x="25709" y="1126"/>
                        <a:pt x="25623" y="1126"/>
                      </a:cubicBezTo>
                      <a:cubicBezTo>
                        <a:pt x="24755" y="1126"/>
                        <a:pt x="24378" y="3010"/>
                        <a:pt x="24378" y="3010"/>
                      </a:cubicBezTo>
                      <a:cubicBezTo>
                        <a:pt x="24378" y="3010"/>
                        <a:pt x="24104" y="1"/>
                        <a:pt x="2273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6"/>
                <p:cNvSpPr/>
                <p:nvPr/>
              </p:nvSpPr>
              <p:spPr>
                <a:xfrm rot="-901843">
                  <a:off x="6570454" y="256136"/>
                  <a:ext cx="1011644" cy="719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5" h="31278" extrusionOk="0">
                      <a:moveTo>
                        <a:pt x="39637" y="13739"/>
                      </a:moveTo>
                      <a:cubicBezTo>
                        <a:pt x="39788" y="14164"/>
                        <a:pt x="39667" y="15137"/>
                        <a:pt x="39150" y="15958"/>
                      </a:cubicBezTo>
                      <a:cubicBezTo>
                        <a:pt x="38603" y="16748"/>
                        <a:pt x="39211" y="17356"/>
                        <a:pt x="39211" y="17356"/>
                      </a:cubicBezTo>
                      <a:cubicBezTo>
                        <a:pt x="39211" y="17356"/>
                        <a:pt x="39150" y="17690"/>
                        <a:pt x="39211" y="17842"/>
                      </a:cubicBezTo>
                      <a:cubicBezTo>
                        <a:pt x="39333" y="18025"/>
                        <a:pt x="39728" y="18450"/>
                        <a:pt x="40396" y="18116"/>
                      </a:cubicBezTo>
                      <a:cubicBezTo>
                        <a:pt x="41035" y="17782"/>
                        <a:pt x="44074" y="16292"/>
                        <a:pt x="43254" y="14012"/>
                      </a:cubicBezTo>
                      <a:cubicBezTo>
                        <a:pt x="42433" y="11733"/>
                        <a:pt x="41035" y="10791"/>
                        <a:pt x="39454" y="9757"/>
                      </a:cubicBezTo>
                      <a:cubicBezTo>
                        <a:pt x="37843" y="8724"/>
                        <a:pt x="31247" y="5319"/>
                        <a:pt x="24955" y="6778"/>
                      </a:cubicBezTo>
                      <a:cubicBezTo>
                        <a:pt x="24955" y="6778"/>
                        <a:pt x="23223" y="5927"/>
                        <a:pt x="22493" y="5836"/>
                      </a:cubicBezTo>
                      <a:lnTo>
                        <a:pt x="20943" y="3739"/>
                      </a:lnTo>
                      <a:cubicBezTo>
                        <a:pt x="20943" y="3739"/>
                        <a:pt x="20548" y="3222"/>
                        <a:pt x="20609" y="2797"/>
                      </a:cubicBezTo>
                      <a:cubicBezTo>
                        <a:pt x="20639" y="2371"/>
                        <a:pt x="21095" y="669"/>
                        <a:pt x="20487" y="334"/>
                      </a:cubicBezTo>
                      <a:cubicBezTo>
                        <a:pt x="19879" y="0"/>
                        <a:pt x="18846" y="2584"/>
                        <a:pt x="18846" y="2584"/>
                      </a:cubicBezTo>
                      <a:cubicBezTo>
                        <a:pt x="18846" y="2584"/>
                        <a:pt x="18116" y="3496"/>
                        <a:pt x="18937" y="4468"/>
                      </a:cubicBezTo>
                      <a:cubicBezTo>
                        <a:pt x="19697" y="5471"/>
                        <a:pt x="20244" y="6414"/>
                        <a:pt x="20092" y="6626"/>
                      </a:cubicBezTo>
                      <a:cubicBezTo>
                        <a:pt x="19940" y="6870"/>
                        <a:pt x="19910" y="7781"/>
                        <a:pt x="19910" y="7781"/>
                      </a:cubicBezTo>
                      <a:lnTo>
                        <a:pt x="19727" y="8298"/>
                      </a:lnTo>
                      <a:lnTo>
                        <a:pt x="18846" y="7721"/>
                      </a:lnTo>
                      <a:cubicBezTo>
                        <a:pt x="18846" y="7721"/>
                        <a:pt x="17448" y="5684"/>
                        <a:pt x="17053" y="5532"/>
                      </a:cubicBezTo>
                      <a:cubicBezTo>
                        <a:pt x="16657" y="5380"/>
                        <a:pt x="15776" y="6961"/>
                        <a:pt x="15654" y="7173"/>
                      </a:cubicBezTo>
                      <a:cubicBezTo>
                        <a:pt x="15533" y="7325"/>
                        <a:pt x="15229" y="8359"/>
                        <a:pt x="15138" y="8480"/>
                      </a:cubicBezTo>
                      <a:cubicBezTo>
                        <a:pt x="15046" y="8602"/>
                        <a:pt x="14864" y="9028"/>
                        <a:pt x="14955" y="9028"/>
                      </a:cubicBezTo>
                      <a:cubicBezTo>
                        <a:pt x="15077" y="9058"/>
                        <a:pt x="15350" y="8906"/>
                        <a:pt x="15381" y="8997"/>
                      </a:cubicBezTo>
                      <a:cubicBezTo>
                        <a:pt x="15411" y="9028"/>
                        <a:pt x="17022" y="10882"/>
                        <a:pt x="17934" y="11520"/>
                      </a:cubicBezTo>
                      <a:lnTo>
                        <a:pt x="17022" y="12432"/>
                      </a:lnTo>
                      <a:cubicBezTo>
                        <a:pt x="17022" y="12432"/>
                        <a:pt x="15837" y="12280"/>
                        <a:pt x="15381" y="11885"/>
                      </a:cubicBezTo>
                      <a:cubicBezTo>
                        <a:pt x="14621" y="11155"/>
                        <a:pt x="14590" y="10304"/>
                        <a:pt x="14165" y="10091"/>
                      </a:cubicBezTo>
                      <a:cubicBezTo>
                        <a:pt x="13861" y="9939"/>
                        <a:pt x="13739" y="10122"/>
                        <a:pt x="13527" y="10547"/>
                      </a:cubicBezTo>
                      <a:cubicBezTo>
                        <a:pt x="13283" y="10973"/>
                        <a:pt x="12736" y="11915"/>
                        <a:pt x="12736" y="11915"/>
                      </a:cubicBezTo>
                      <a:lnTo>
                        <a:pt x="12159" y="12736"/>
                      </a:lnTo>
                      <a:cubicBezTo>
                        <a:pt x="12159" y="12736"/>
                        <a:pt x="12189" y="13465"/>
                        <a:pt x="12888" y="13952"/>
                      </a:cubicBezTo>
                      <a:cubicBezTo>
                        <a:pt x="13557" y="14499"/>
                        <a:pt x="13861" y="15016"/>
                        <a:pt x="14135" y="15684"/>
                      </a:cubicBezTo>
                      <a:cubicBezTo>
                        <a:pt x="14378" y="16292"/>
                        <a:pt x="14438" y="16475"/>
                        <a:pt x="14438" y="16475"/>
                      </a:cubicBezTo>
                      <a:cubicBezTo>
                        <a:pt x="14438" y="16475"/>
                        <a:pt x="14135" y="16900"/>
                        <a:pt x="13952" y="16961"/>
                      </a:cubicBezTo>
                      <a:cubicBezTo>
                        <a:pt x="13770" y="16991"/>
                        <a:pt x="12888" y="16900"/>
                        <a:pt x="12888" y="16900"/>
                      </a:cubicBezTo>
                      <a:cubicBezTo>
                        <a:pt x="12888" y="16900"/>
                        <a:pt x="11764" y="16657"/>
                        <a:pt x="11217" y="16049"/>
                      </a:cubicBezTo>
                      <a:cubicBezTo>
                        <a:pt x="11217" y="16049"/>
                        <a:pt x="11004" y="15532"/>
                        <a:pt x="10517" y="15836"/>
                      </a:cubicBezTo>
                      <a:cubicBezTo>
                        <a:pt x="10031" y="16140"/>
                        <a:pt x="9241" y="17690"/>
                        <a:pt x="9150" y="17812"/>
                      </a:cubicBezTo>
                      <a:cubicBezTo>
                        <a:pt x="9119" y="17903"/>
                        <a:pt x="8663" y="18420"/>
                        <a:pt x="9028" y="18663"/>
                      </a:cubicBezTo>
                      <a:cubicBezTo>
                        <a:pt x="9454" y="18906"/>
                        <a:pt x="9454" y="18724"/>
                        <a:pt x="9879" y="18876"/>
                      </a:cubicBezTo>
                      <a:cubicBezTo>
                        <a:pt x="10305" y="19028"/>
                        <a:pt x="12341" y="19848"/>
                        <a:pt x="12524" y="19879"/>
                      </a:cubicBezTo>
                      <a:lnTo>
                        <a:pt x="11855" y="20578"/>
                      </a:lnTo>
                      <a:cubicBezTo>
                        <a:pt x="11399" y="21003"/>
                        <a:pt x="4985" y="24073"/>
                        <a:pt x="4013" y="25320"/>
                      </a:cubicBezTo>
                      <a:cubicBezTo>
                        <a:pt x="4013" y="25320"/>
                        <a:pt x="3314" y="26201"/>
                        <a:pt x="3222" y="26323"/>
                      </a:cubicBezTo>
                      <a:cubicBezTo>
                        <a:pt x="3101" y="26414"/>
                        <a:pt x="1" y="30517"/>
                        <a:pt x="365" y="30912"/>
                      </a:cubicBezTo>
                      <a:cubicBezTo>
                        <a:pt x="760" y="31277"/>
                        <a:pt x="1520" y="30821"/>
                        <a:pt x="2280" y="29970"/>
                      </a:cubicBezTo>
                      <a:cubicBezTo>
                        <a:pt x="3010" y="29058"/>
                        <a:pt x="4256" y="27842"/>
                        <a:pt x="4864" y="27630"/>
                      </a:cubicBezTo>
                      <a:cubicBezTo>
                        <a:pt x="5077" y="27569"/>
                        <a:pt x="5472" y="27387"/>
                        <a:pt x="5472" y="27387"/>
                      </a:cubicBezTo>
                      <a:lnTo>
                        <a:pt x="7934" y="26353"/>
                      </a:lnTo>
                      <a:cubicBezTo>
                        <a:pt x="7934" y="26353"/>
                        <a:pt x="13527" y="24590"/>
                        <a:pt x="15381" y="24499"/>
                      </a:cubicBezTo>
                      <a:cubicBezTo>
                        <a:pt x="15381" y="24499"/>
                        <a:pt x="18907" y="24043"/>
                        <a:pt x="19575" y="23800"/>
                      </a:cubicBezTo>
                      <a:cubicBezTo>
                        <a:pt x="20183" y="23557"/>
                        <a:pt x="21551" y="23466"/>
                        <a:pt x="23223" y="21733"/>
                      </a:cubicBezTo>
                      <a:lnTo>
                        <a:pt x="23405" y="21520"/>
                      </a:lnTo>
                      <a:cubicBezTo>
                        <a:pt x="23405" y="21520"/>
                        <a:pt x="25533" y="18997"/>
                        <a:pt x="26293" y="16596"/>
                      </a:cubicBezTo>
                      <a:cubicBezTo>
                        <a:pt x="26870" y="14833"/>
                        <a:pt x="27205" y="13435"/>
                        <a:pt x="27326" y="11125"/>
                      </a:cubicBezTo>
                      <a:cubicBezTo>
                        <a:pt x="27326" y="11125"/>
                        <a:pt x="27509" y="10578"/>
                        <a:pt x="27782" y="10487"/>
                      </a:cubicBezTo>
                      <a:cubicBezTo>
                        <a:pt x="28025" y="10365"/>
                        <a:pt x="30123" y="9484"/>
                        <a:pt x="32281" y="9757"/>
                      </a:cubicBezTo>
                      <a:cubicBezTo>
                        <a:pt x="34469" y="10031"/>
                        <a:pt x="36901" y="10730"/>
                        <a:pt x="38968" y="12766"/>
                      </a:cubicBezTo>
                      <a:cubicBezTo>
                        <a:pt x="39059" y="12766"/>
                        <a:pt x="39363" y="13070"/>
                        <a:pt x="39637" y="1373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6" name="Google Shape;226;p6"/>
              <p:cNvSpPr/>
              <p:nvPr/>
            </p:nvSpPr>
            <p:spPr>
              <a:xfrm rot="-3001153">
                <a:off x="6206155" y="-402798"/>
                <a:ext cx="1300351" cy="657657"/>
              </a:xfrm>
              <a:custGeom>
                <a:avLst/>
                <a:gdLst/>
                <a:ahLst/>
                <a:cxnLst/>
                <a:rect l="l" t="t" r="r" b="b"/>
                <a:pathLst>
                  <a:path w="20366" h="10176" extrusionOk="0">
                    <a:moveTo>
                      <a:pt x="471" y="1"/>
                    </a:moveTo>
                    <a:cubicBezTo>
                      <a:pt x="466" y="1"/>
                      <a:pt x="460" y="2"/>
                      <a:pt x="456" y="3"/>
                    </a:cubicBezTo>
                    <a:cubicBezTo>
                      <a:pt x="335" y="64"/>
                      <a:pt x="0" y="398"/>
                      <a:pt x="2067" y="1887"/>
                    </a:cubicBezTo>
                    <a:cubicBezTo>
                      <a:pt x="3678" y="3012"/>
                      <a:pt x="4894" y="3346"/>
                      <a:pt x="5350" y="3468"/>
                    </a:cubicBezTo>
                    <a:cubicBezTo>
                      <a:pt x="5411" y="3498"/>
                      <a:pt x="5471" y="3620"/>
                      <a:pt x="5411" y="3711"/>
                    </a:cubicBezTo>
                    <a:cubicBezTo>
                      <a:pt x="5228" y="3954"/>
                      <a:pt x="5016" y="4471"/>
                      <a:pt x="4924" y="4623"/>
                    </a:cubicBezTo>
                    <a:cubicBezTo>
                      <a:pt x="4894" y="4653"/>
                      <a:pt x="4894" y="4714"/>
                      <a:pt x="4924" y="4775"/>
                    </a:cubicBezTo>
                    <a:cubicBezTo>
                      <a:pt x="5107" y="5018"/>
                      <a:pt x="5927" y="5687"/>
                      <a:pt x="6231" y="5900"/>
                    </a:cubicBezTo>
                    <a:cubicBezTo>
                      <a:pt x="6254" y="5933"/>
                      <a:pt x="6284" y="5946"/>
                      <a:pt x="6315" y="5946"/>
                    </a:cubicBezTo>
                    <a:cubicBezTo>
                      <a:pt x="6369" y="5946"/>
                      <a:pt x="6425" y="5908"/>
                      <a:pt x="6444" y="5869"/>
                    </a:cubicBezTo>
                    <a:cubicBezTo>
                      <a:pt x="6474" y="5778"/>
                      <a:pt x="6474" y="5717"/>
                      <a:pt x="6535" y="5626"/>
                    </a:cubicBezTo>
                    <a:cubicBezTo>
                      <a:pt x="6566" y="5474"/>
                      <a:pt x="6292" y="4957"/>
                      <a:pt x="6292" y="4805"/>
                    </a:cubicBezTo>
                    <a:cubicBezTo>
                      <a:pt x="6292" y="4702"/>
                      <a:pt x="6377" y="4655"/>
                      <a:pt x="6460" y="4655"/>
                    </a:cubicBezTo>
                    <a:cubicBezTo>
                      <a:pt x="6499" y="4655"/>
                      <a:pt x="6537" y="4665"/>
                      <a:pt x="6566" y="4684"/>
                    </a:cubicBezTo>
                    <a:cubicBezTo>
                      <a:pt x="6900" y="5079"/>
                      <a:pt x="8298" y="5474"/>
                      <a:pt x="8298" y="5474"/>
                    </a:cubicBezTo>
                    <a:lnTo>
                      <a:pt x="8815" y="5626"/>
                    </a:lnTo>
                    <a:cubicBezTo>
                      <a:pt x="8884" y="5667"/>
                      <a:pt x="8952" y="5684"/>
                      <a:pt x="9012" y="5684"/>
                    </a:cubicBezTo>
                    <a:cubicBezTo>
                      <a:pt x="9086" y="5684"/>
                      <a:pt x="9146" y="5660"/>
                      <a:pt x="9180" y="5626"/>
                    </a:cubicBezTo>
                    <a:cubicBezTo>
                      <a:pt x="9271" y="5626"/>
                      <a:pt x="9301" y="5626"/>
                      <a:pt x="9332" y="5687"/>
                    </a:cubicBezTo>
                    <a:cubicBezTo>
                      <a:pt x="9423" y="5748"/>
                      <a:pt x="9605" y="5839"/>
                      <a:pt x="9605" y="5869"/>
                    </a:cubicBezTo>
                    <a:cubicBezTo>
                      <a:pt x="9666" y="6082"/>
                      <a:pt x="9605" y="6295"/>
                      <a:pt x="9605" y="6295"/>
                    </a:cubicBezTo>
                    <a:cubicBezTo>
                      <a:pt x="9484" y="6629"/>
                      <a:pt x="9605" y="6994"/>
                      <a:pt x="9605" y="7055"/>
                    </a:cubicBezTo>
                    <a:cubicBezTo>
                      <a:pt x="9605" y="7085"/>
                      <a:pt x="8967" y="8423"/>
                      <a:pt x="8845" y="8635"/>
                    </a:cubicBezTo>
                    <a:cubicBezTo>
                      <a:pt x="8724" y="8787"/>
                      <a:pt x="8754" y="8970"/>
                      <a:pt x="8754" y="9061"/>
                    </a:cubicBezTo>
                    <a:cubicBezTo>
                      <a:pt x="8754" y="9091"/>
                      <a:pt x="8754" y="9091"/>
                      <a:pt x="8815" y="9122"/>
                    </a:cubicBezTo>
                    <a:lnTo>
                      <a:pt x="9909" y="10155"/>
                    </a:lnTo>
                    <a:cubicBezTo>
                      <a:pt x="9934" y="10168"/>
                      <a:pt x="9970" y="10175"/>
                      <a:pt x="10005" y="10175"/>
                    </a:cubicBezTo>
                    <a:cubicBezTo>
                      <a:pt x="10055" y="10175"/>
                      <a:pt x="10104" y="10160"/>
                      <a:pt x="10122" y="10125"/>
                    </a:cubicBezTo>
                    <a:cubicBezTo>
                      <a:pt x="10517" y="9517"/>
                      <a:pt x="10061" y="8939"/>
                      <a:pt x="9970" y="8818"/>
                    </a:cubicBezTo>
                    <a:cubicBezTo>
                      <a:pt x="9940" y="8666"/>
                      <a:pt x="9970" y="8666"/>
                      <a:pt x="9970" y="8666"/>
                    </a:cubicBezTo>
                    <a:cubicBezTo>
                      <a:pt x="10730" y="7723"/>
                      <a:pt x="11095" y="6933"/>
                      <a:pt x="11155" y="6812"/>
                    </a:cubicBezTo>
                    <a:cubicBezTo>
                      <a:pt x="11186" y="6751"/>
                      <a:pt x="11277" y="6508"/>
                      <a:pt x="11307" y="6356"/>
                    </a:cubicBezTo>
                    <a:cubicBezTo>
                      <a:pt x="11338" y="6295"/>
                      <a:pt x="11399" y="6234"/>
                      <a:pt x="11459" y="6234"/>
                    </a:cubicBezTo>
                    <a:lnTo>
                      <a:pt x="12098" y="6234"/>
                    </a:lnTo>
                    <a:cubicBezTo>
                      <a:pt x="12189" y="6234"/>
                      <a:pt x="12250" y="6295"/>
                      <a:pt x="12250" y="6356"/>
                    </a:cubicBezTo>
                    <a:cubicBezTo>
                      <a:pt x="12310" y="6538"/>
                      <a:pt x="12341" y="6903"/>
                      <a:pt x="12493" y="7085"/>
                    </a:cubicBezTo>
                    <a:cubicBezTo>
                      <a:pt x="12596" y="7217"/>
                      <a:pt x="12713" y="7272"/>
                      <a:pt x="12834" y="7272"/>
                    </a:cubicBezTo>
                    <a:cubicBezTo>
                      <a:pt x="12963" y="7272"/>
                      <a:pt x="13097" y="7210"/>
                      <a:pt x="13222" y="7116"/>
                    </a:cubicBezTo>
                    <a:cubicBezTo>
                      <a:pt x="13405" y="6964"/>
                      <a:pt x="13283" y="6447"/>
                      <a:pt x="13222" y="6204"/>
                    </a:cubicBezTo>
                    <a:cubicBezTo>
                      <a:pt x="13162" y="6143"/>
                      <a:pt x="13222" y="6052"/>
                      <a:pt x="13283" y="6021"/>
                    </a:cubicBezTo>
                    <a:lnTo>
                      <a:pt x="13526" y="5900"/>
                    </a:lnTo>
                    <a:cubicBezTo>
                      <a:pt x="13537" y="5894"/>
                      <a:pt x="13550" y="5892"/>
                      <a:pt x="13563" y="5892"/>
                    </a:cubicBezTo>
                    <a:cubicBezTo>
                      <a:pt x="13626" y="5892"/>
                      <a:pt x="13709" y="5946"/>
                      <a:pt x="13709" y="6021"/>
                    </a:cubicBezTo>
                    <a:cubicBezTo>
                      <a:pt x="13739" y="6082"/>
                      <a:pt x="13739" y="6234"/>
                      <a:pt x="13830" y="6325"/>
                    </a:cubicBezTo>
                    <a:cubicBezTo>
                      <a:pt x="13869" y="6403"/>
                      <a:pt x="13959" y="6442"/>
                      <a:pt x="14062" y="6442"/>
                    </a:cubicBezTo>
                    <a:cubicBezTo>
                      <a:pt x="14201" y="6442"/>
                      <a:pt x="14364" y="6373"/>
                      <a:pt x="14469" y="6234"/>
                    </a:cubicBezTo>
                    <a:cubicBezTo>
                      <a:pt x="14621" y="6052"/>
                      <a:pt x="14499" y="5748"/>
                      <a:pt x="14438" y="5596"/>
                    </a:cubicBezTo>
                    <a:cubicBezTo>
                      <a:pt x="14438" y="5565"/>
                      <a:pt x="14438" y="5505"/>
                      <a:pt x="14469" y="5444"/>
                    </a:cubicBezTo>
                    <a:cubicBezTo>
                      <a:pt x="14590" y="5353"/>
                      <a:pt x="14833" y="5049"/>
                      <a:pt x="15076" y="4805"/>
                    </a:cubicBezTo>
                    <a:cubicBezTo>
                      <a:pt x="15380" y="4502"/>
                      <a:pt x="15684" y="4289"/>
                      <a:pt x="15684" y="4289"/>
                    </a:cubicBezTo>
                    <a:cubicBezTo>
                      <a:pt x="16414" y="3711"/>
                      <a:pt x="17539" y="3438"/>
                      <a:pt x="17782" y="3407"/>
                    </a:cubicBezTo>
                    <a:lnTo>
                      <a:pt x="17842" y="3407"/>
                    </a:lnTo>
                    <a:cubicBezTo>
                      <a:pt x="18450" y="3681"/>
                      <a:pt x="18937" y="4805"/>
                      <a:pt x="18937" y="4805"/>
                    </a:cubicBezTo>
                    <a:cubicBezTo>
                      <a:pt x="19362" y="5596"/>
                      <a:pt x="19757" y="5869"/>
                      <a:pt x="19909" y="5961"/>
                    </a:cubicBezTo>
                    <a:lnTo>
                      <a:pt x="20001" y="5961"/>
                    </a:lnTo>
                    <a:cubicBezTo>
                      <a:pt x="20244" y="5839"/>
                      <a:pt x="20244" y="5657"/>
                      <a:pt x="20244" y="5657"/>
                    </a:cubicBezTo>
                    <a:cubicBezTo>
                      <a:pt x="20365" y="5383"/>
                      <a:pt x="19636" y="3742"/>
                      <a:pt x="19636" y="3742"/>
                    </a:cubicBezTo>
                    <a:cubicBezTo>
                      <a:pt x="19545" y="3620"/>
                      <a:pt x="19757" y="3103"/>
                      <a:pt x="19788" y="2982"/>
                    </a:cubicBezTo>
                    <a:cubicBezTo>
                      <a:pt x="19818" y="2860"/>
                      <a:pt x="19818" y="2769"/>
                      <a:pt x="19757" y="2647"/>
                    </a:cubicBezTo>
                    <a:cubicBezTo>
                      <a:pt x="19544" y="2248"/>
                      <a:pt x="19075" y="2059"/>
                      <a:pt x="18962" y="2059"/>
                    </a:cubicBezTo>
                    <a:cubicBezTo>
                      <a:pt x="18946" y="2059"/>
                      <a:pt x="18937" y="2062"/>
                      <a:pt x="18937" y="2070"/>
                    </a:cubicBezTo>
                    <a:cubicBezTo>
                      <a:pt x="18684" y="1923"/>
                      <a:pt x="18335" y="1868"/>
                      <a:pt x="17953" y="1868"/>
                    </a:cubicBezTo>
                    <a:cubicBezTo>
                      <a:pt x="16911" y="1868"/>
                      <a:pt x="15625" y="2277"/>
                      <a:pt x="15380" y="2343"/>
                    </a:cubicBezTo>
                    <a:cubicBezTo>
                      <a:pt x="15337" y="2352"/>
                      <a:pt x="15288" y="2357"/>
                      <a:pt x="15233" y="2357"/>
                    </a:cubicBezTo>
                    <a:cubicBezTo>
                      <a:pt x="14908" y="2357"/>
                      <a:pt x="14376" y="2204"/>
                      <a:pt x="13466" y="1918"/>
                    </a:cubicBezTo>
                    <a:cubicBezTo>
                      <a:pt x="12685" y="1673"/>
                      <a:pt x="11807" y="1640"/>
                      <a:pt x="11274" y="1640"/>
                    </a:cubicBezTo>
                    <a:cubicBezTo>
                      <a:pt x="11081" y="1640"/>
                      <a:pt x="10933" y="1644"/>
                      <a:pt x="10851" y="1644"/>
                    </a:cubicBezTo>
                    <a:cubicBezTo>
                      <a:pt x="10842" y="1643"/>
                      <a:pt x="10830" y="1643"/>
                      <a:pt x="10816" y="1643"/>
                    </a:cubicBezTo>
                    <a:cubicBezTo>
                      <a:pt x="10401" y="1643"/>
                      <a:pt x="8233" y="2071"/>
                      <a:pt x="8085" y="2100"/>
                    </a:cubicBezTo>
                    <a:lnTo>
                      <a:pt x="8055" y="2100"/>
                    </a:lnTo>
                    <a:cubicBezTo>
                      <a:pt x="7750" y="2118"/>
                      <a:pt x="7455" y="2127"/>
                      <a:pt x="7171" y="2127"/>
                    </a:cubicBezTo>
                    <a:cubicBezTo>
                      <a:pt x="3115" y="2127"/>
                      <a:pt x="1117" y="421"/>
                      <a:pt x="1003" y="307"/>
                    </a:cubicBezTo>
                    <a:cubicBezTo>
                      <a:pt x="974" y="278"/>
                      <a:pt x="587" y="1"/>
                      <a:pt x="4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7" name="Google Shape;227;p6"/>
            <p:cNvSpPr/>
            <p:nvPr/>
          </p:nvSpPr>
          <p:spPr>
            <a:xfrm rot="-1981052">
              <a:off x="226720" y="-356352"/>
              <a:ext cx="587983" cy="1153962"/>
            </a:xfrm>
            <a:custGeom>
              <a:avLst/>
              <a:gdLst/>
              <a:ahLst/>
              <a:cxnLst/>
              <a:rect l="l" t="t" r="r" b="b"/>
              <a:pathLst>
                <a:path w="18816" h="36485" extrusionOk="0">
                  <a:moveTo>
                    <a:pt x="12230" y="0"/>
                  </a:moveTo>
                  <a:cubicBezTo>
                    <a:pt x="11907" y="0"/>
                    <a:pt x="11230" y="559"/>
                    <a:pt x="10091" y="3835"/>
                  </a:cubicBezTo>
                  <a:cubicBezTo>
                    <a:pt x="8967" y="7148"/>
                    <a:pt x="8967" y="9337"/>
                    <a:pt x="9028" y="10188"/>
                  </a:cubicBezTo>
                  <a:cubicBezTo>
                    <a:pt x="9082" y="10351"/>
                    <a:pt x="8917" y="10466"/>
                    <a:pt x="8794" y="10466"/>
                  </a:cubicBezTo>
                  <a:cubicBezTo>
                    <a:pt x="8780" y="10466"/>
                    <a:pt x="8767" y="10464"/>
                    <a:pt x="8754" y="10461"/>
                  </a:cubicBezTo>
                  <a:cubicBezTo>
                    <a:pt x="8207" y="10340"/>
                    <a:pt x="7295" y="10188"/>
                    <a:pt x="6991" y="10096"/>
                  </a:cubicBezTo>
                  <a:cubicBezTo>
                    <a:pt x="6968" y="10089"/>
                    <a:pt x="6947" y="10085"/>
                    <a:pt x="6927" y="10085"/>
                  </a:cubicBezTo>
                  <a:cubicBezTo>
                    <a:pt x="6868" y="10085"/>
                    <a:pt x="6816" y="10119"/>
                    <a:pt x="6748" y="10188"/>
                  </a:cubicBezTo>
                  <a:cubicBezTo>
                    <a:pt x="6414" y="10644"/>
                    <a:pt x="5715" y="12346"/>
                    <a:pt x="5471" y="12954"/>
                  </a:cubicBezTo>
                  <a:cubicBezTo>
                    <a:pt x="5441" y="13106"/>
                    <a:pt x="5502" y="13258"/>
                    <a:pt x="5654" y="13288"/>
                  </a:cubicBezTo>
                  <a:cubicBezTo>
                    <a:pt x="5806" y="13349"/>
                    <a:pt x="5958" y="13349"/>
                    <a:pt x="6110" y="13349"/>
                  </a:cubicBezTo>
                  <a:cubicBezTo>
                    <a:pt x="6383" y="13349"/>
                    <a:pt x="7143" y="12619"/>
                    <a:pt x="7325" y="12528"/>
                  </a:cubicBezTo>
                  <a:cubicBezTo>
                    <a:pt x="7349" y="12522"/>
                    <a:pt x="7372" y="12519"/>
                    <a:pt x="7394" y="12519"/>
                  </a:cubicBezTo>
                  <a:cubicBezTo>
                    <a:pt x="7601" y="12519"/>
                    <a:pt x="7739" y="12759"/>
                    <a:pt x="7629" y="12923"/>
                  </a:cubicBezTo>
                  <a:cubicBezTo>
                    <a:pt x="7173" y="13683"/>
                    <a:pt x="7173" y="16267"/>
                    <a:pt x="7173" y="16267"/>
                  </a:cubicBezTo>
                  <a:lnTo>
                    <a:pt x="7173" y="17179"/>
                  </a:lnTo>
                  <a:cubicBezTo>
                    <a:pt x="7143" y="17513"/>
                    <a:pt x="7265" y="17756"/>
                    <a:pt x="7356" y="17847"/>
                  </a:cubicBezTo>
                  <a:cubicBezTo>
                    <a:pt x="7447" y="17939"/>
                    <a:pt x="7447" y="18060"/>
                    <a:pt x="7417" y="18121"/>
                  </a:cubicBezTo>
                  <a:cubicBezTo>
                    <a:pt x="7325" y="18303"/>
                    <a:pt x="7265" y="18607"/>
                    <a:pt x="7204" y="18668"/>
                  </a:cubicBezTo>
                  <a:cubicBezTo>
                    <a:pt x="6870" y="18850"/>
                    <a:pt x="6505" y="18850"/>
                    <a:pt x="6505" y="18850"/>
                  </a:cubicBezTo>
                  <a:cubicBezTo>
                    <a:pt x="5836" y="18850"/>
                    <a:pt x="5289" y="19185"/>
                    <a:pt x="5198" y="19215"/>
                  </a:cubicBezTo>
                  <a:cubicBezTo>
                    <a:pt x="5193" y="19219"/>
                    <a:pt x="5177" y="19221"/>
                    <a:pt x="5149" y="19221"/>
                  </a:cubicBezTo>
                  <a:cubicBezTo>
                    <a:pt x="4787" y="19221"/>
                    <a:pt x="2552" y="18872"/>
                    <a:pt x="2128" y="18759"/>
                  </a:cubicBezTo>
                  <a:cubicBezTo>
                    <a:pt x="2064" y="18748"/>
                    <a:pt x="2001" y="18743"/>
                    <a:pt x="1941" y="18743"/>
                  </a:cubicBezTo>
                  <a:cubicBezTo>
                    <a:pt x="1684" y="18743"/>
                    <a:pt x="1466" y="18832"/>
                    <a:pt x="1368" y="18881"/>
                  </a:cubicBezTo>
                  <a:lnTo>
                    <a:pt x="1246" y="19002"/>
                  </a:lnTo>
                  <a:lnTo>
                    <a:pt x="61" y="21434"/>
                  </a:lnTo>
                  <a:cubicBezTo>
                    <a:pt x="0" y="21556"/>
                    <a:pt x="61" y="21738"/>
                    <a:pt x="213" y="21768"/>
                  </a:cubicBezTo>
                  <a:cubicBezTo>
                    <a:pt x="381" y="21812"/>
                    <a:pt x="538" y="21832"/>
                    <a:pt x="686" y="21832"/>
                  </a:cubicBezTo>
                  <a:cubicBezTo>
                    <a:pt x="1664" y="21832"/>
                    <a:pt x="2209" y="20989"/>
                    <a:pt x="2341" y="20857"/>
                  </a:cubicBezTo>
                  <a:cubicBezTo>
                    <a:pt x="2432" y="20747"/>
                    <a:pt x="2501" y="20725"/>
                    <a:pt x="2542" y="20725"/>
                  </a:cubicBezTo>
                  <a:cubicBezTo>
                    <a:pt x="2569" y="20725"/>
                    <a:pt x="2584" y="20735"/>
                    <a:pt x="2584" y="20735"/>
                  </a:cubicBezTo>
                  <a:cubicBezTo>
                    <a:pt x="4559" y="21495"/>
                    <a:pt x="6079" y="21738"/>
                    <a:pt x="6353" y="21768"/>
                  </a:cubicBezTo>
                  <a:cubicBezTo>
                    <a:pt x="6403" y="21779"/>
                    <a:pt x="6488" y="21782"/>
                    <a:pt x="6587" y="21782"/>
                  </a:cubicBezTo>
                  <a:cubicBezTo>
                    <a:pt x="6785" y="21782"/>
                    <a:pt x="7042" y="21768"/>
                    <a:pt x="7204" y="21768"/>
                  </a:cubicBezTo>
                  <a:cubicBezTo>
                    <a:pt x="7325" y="21768"/>
                    <a:pt x="7447" y="21860"/>
                    <a:pt x="7477" y="21951"/>
                  </a:cubicBezTo>
                  <a:cubicBezTo>
                    <a:pt x="7569" y="22224"/>
                    <a:pt x="7751" y="22771"/>
                    <a:pt x="7812" y="23015"/>
                  </a:cubicBezTo>
                  <a:cubicBezTo>
                    <a:pt x="7873" y="23136"/>
                    <a:pt x="7812" y="23258"/>
                    <a:pt x="7721" y="23319"/>
                  </a:cubicBezTo>
                  <a:cubicBezTo>
                    <a:pt x="7447" y="23471"/>
                    <a:pt x="6900" y="23744"/>
                    <a:pt x="6657" y="24078"/>
                  </a:cubicBezTo>
                  <a:cubicBezTo>
                    <a:pt x="6292" y="24534"/>
                    <a:pt x="6505" y="25051"/>
                    <a:pt x="6961" y="25294"/>
                  </a:cubicBezTo>
                  <a:cubicBezTo>
                    <a:pt x="7025" y="25341"/>
                    <a:pt x="7106" y="25361"/>
                    <a:pt x="7199" y="25361"/>
                  </a:cubicBezTo>
                  <a:cubicBezTo>
                    <a:pt x="7593" y="25361"/>
                    <a:pt x="8191" y="25005"/>
                    <a:pt x="8511" y="24808"/>
                  </a:cubicBezTo>
                  <a:cubicBezTo>
                    <a:pt x="8566" y="24781"/>
                    <a:pt x="8626" y="24766"/>
                    <a:pt x="8682" y="24766"/>
                  </a:cubicBezTo>
                  <a:cubicBezTo>
                    <a:pt x="8751" y="24766"/>
                    <a:pt x="8812" y="24788"/>
                    <a:pt x="8845" y="24838"/>
                  </a:cubicBezTo>
                  <a:cubicBezTo>
                    <a:pt x="8936" y="24930"/>
                    <a:pt x="9028" y="25051"/>
                    <a:pt x="9119" y="25142"/>
                  </a:cubicBezTo>
                  <a:cubicBezTo>
                    <a:pt x="9240" y="25264"/>
                    <a:pt x="9180" y="25446"/>
                    <a:pt x="9028" y="25537"/>
                  </a:cubicBezTo>
                  <a:cubicBezTo>
                    <a:pt x="8845" y="25598"/>
                    <a:pt x="8663" y="25720"/>
                    <a:pt x="8541" y="25872"/>
                  </a:cubicBezTo>
                  <a:cubicBezTo>
                    <a:pt x="8329" y="26176"/>
                    <a:pt x="8541" y="26753"/>
                    <a:pt x="8997" y="26936"/>
                  </a:cubicBezTo>
                  <a:cubicBezTo>
                    <a:pt x="9057" y="26961"/>
                    <a:pt x="9119" y="26972"/>
                    <a:pt x="9181" y="26972"/>
                  </a:cubicBezTo>
                  <a:cubicBezTo>
                    <a:pt x="9497" y="26972"/>
                    <a:pt x="9828" y="26688"/>
                    <a:pt x="10031" y="26510"/>
                  </a:cubicBezTo>
                  <a:cubicBezTo>
                    <a:pt x="10084" y="26474"/>
                    <a:pt x="10138" y="26460"/>
                    <a:pt x="10191" y="26460"/>
                  </a:cubicBezTo>
                  <a:cubicBezTo>
                    <a:pt x="10229" y="26460"/>
                    <a:pt x="10266" y="26467"/>
                    <a:pt x="10304" y="26480"/>
                  </a:cubicBezTo>
                  <a:cubicBezTo>
                    <a:pt x="10578" y="26632"/>
                    <a:pt x="11155" y="26936"/>
                    <a:pt x="11702" y="27209"/>
                  </a:cubicBezTo>
                  <a:cubicBezTo>
                    <a:pt x="12432" y="27574"/>
                    <a:pt x="12949" y="27999"/>
                    <a:pt x="12949" y="27999"/>
                  </a:cubicBezTo>
                  <a:cubicBezTo>
                    <a:pt x="14286" y="29003"/>
                    <a:pt x="15289" y="30735"/>
                    <a:pt x="15502" y="31130"/>
                  </a:cubicBezTo>
                  <a:cubicBezTo>
                    <a:pt x="15532" y="31161"/>
                    <a:pt x="15532" y="31221"/>
                    <a:pt x="15532" y="31282"/>
                  </a:cubicBezTo>
                  <a:cubicBezTo>
                    <a:pt x="15380" y="32437"/>
                    <a:pt x="13709" y="33896"/>
                    <a:pt x="13709" y="33896"/>
                  </a:cubicBezTo>
                  <a:cubicBezTo>
                    <a:pt x="12584" y="35021"/>
                    <a:pt x="12310" y="35781"/>
                    <a:pt x="12280" y="36054"/>
                  </a:cubicBezTo>
                  <a:cubicBezTo>
                    <a:pt x="12219" y="36145"/>
                    <a:pt x="12280" y="36206"/>
                    <a:pt x="12310" y="36237"/>
                  </a:cubicBezTo>
                  <a:cubicBezTo>
                    <a:pt x="12506" y="36454"/>
                    <a:pt x="12732" y="36485"/>
                    <a:pt x="12846" y="36485"/>
                  </a:cubicBezTo>
                  <a:cubicBezTo>
                    <a:pt x="12891" y="36485"/>
                    <a:pt x="12918" y="36480"/>
                    <a:pt x="12918" y="36480"/>
                  </a:cubicBezTo>
                  <a:cubicBezTo>
                    <a:pt x="12926" y="36481"/>
                    <a:pt x="12934" y="36481"/>
                    <a:pt x="12942" y="36481"/>
                  </a:cubicBezTo>
                  <a:cubicBezTo>
                    <a:pt x="13505" y="36481"/>
                    <a:pt x="15836" y="34504"/>
                    <a:pt x="15836" y="34504"/>
                  </a:cubicBezTo>
                  <a:cubicBezTo>
                    <a:pt x="15946" y="34395"/>
                    <a:pt x="16362" y="34373"/>
                    <a:pt x="16716" y="34373"/>
                  </a:cubicBezTo>
                  <a:cubicBezTo>
                    <a:pt x="16952" y="34373"/>
                    <a:pt x="17162" y="34383"/>
                    <a:pt x="17234" y="34383"/>
                  </a:cubicBezTo>
                  <a:cubicBezTo>
                    <a:pt x="17447" y="34383"/>
                    <a:pt x="17630" y="34261"/>
                    <a:pt x="17782" y="34109"/>
                  </a:cubicBezTo>
                  <a:cubicBezTo>
                    <a:pt x="18410" y="33480"/>
                    <a:pt x="18508" y="32528"/>
                    <a:pt x="18424" y="32528"/>
                  </a:cubicBezTo>
                  <a:cubicBezTo>
                    <a:pt x="18423" y="32528"/>
                    <a:pt x="18421" y="32528"/>
                    <a:pt x="18420" y="32528"/>
                  </a:cubicBezTo>
                  <a:cubicBezTo>
                    <a:pt x="18815" y="30613"/>
                    <a:pt x="16444" y="27088"/>
                    <a:pt x="16140" y="26601"/>
                  </a:cubicBezTo>
                  <a:cubicBezTo>
                    <a:pt x="15836" y="26115"/>
                    <a:pt x="15836" y="25112"/>
                    <a:pt x="15867" y="23136"/>
                  </a:cubicBezTo>
                  <a:cubicBezTo>
                    <a:pt x="15927" y="21160"/>
                    <a:pt x="15168" y="19063"/>
                    <a:pt x="15016" y="18577"/>
                  </a:cubicBezTo>
                  <a:cubicBezTo>
                    <a:pt x="14894" y="18091"/>
                    <a:pt x="12949" y="14413"/>
                    <a:pt x="12797" y="14139"/>
                  </a:cubicBezTo>
                  <a:lnTo>
                    <a:pt x="12797" y="14109"/>
                  </a:lnTo>
                  <a:cubicBezTo>
                    <a:pt x="9940" y="6358"/>
                    <a:pt x="12128" y="1525"/>
                    <a:pt x="12219" y="1282"/>
                  </a:cubicBezTo>
                  <a:lnTo>
                    <a:pt x="12219" y="1251"/>
                  </a:lnTo>
                  <a:cubicBezTo>
                    <a:pt x="12280" y="1130"/>
                    <a:pt x="12523" y="309"/>
                    <a:pt x="12432" y="96"/>
                  </a:cubicBezTo>
                  <a:cubicBezTo>
                    <a:pt x="12396" y="53"/>
                    <a:pt x="12330" y="0"/>
                    <a:pt x="122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8" name="Google Shape;228;p6"/>
            <p:cNvGrpSpPr/>
            <p:nvPr/>
          </p:nvGrpSpPr>
          <p:grpSpPr>
            <a:xfrm>
              <a:off x="884069" y="-1158024"/>
              <a:ext cx="5196411" cy="2022644"/>
              <a:chOff x="3134640" y="3960283"/>
              <a:chExt cx="4157129" cy="1598802"/>
            </a:xfrm>
          </p:grpSpPr>
          <p:sp>
            <p:nvSpPr>
              <p:cNvPr id="229" name="Google Shape;229;p6"/>
              <p:cNvSpPr/>
              <p:nvPr/>
            </p:nvSpPr>
            <p:spPr>
              <a:xfrm>
                <a:off x="3134640" y="4685020"/>
                <a:ext cx="929375" cy="625425"/>
              </a:xfrm>
              <a:custGeom>
                <a:avLst/>
                <a:gdLst/>
                <a:ahLst/>
                <a:cxnLst/>
                <a:rect l="l" t="t" r="r" b="b"/>
                <a:pathLst>
                  <a:path w="37175" h="25017" extrusionOk="0">
                    <a:moveTo>
                      <a:pt x="22737" y="1"/>
                    </a:moveTo>
                    <a:cubicBezTo>
                      <a:pt x="21369" y="1"/>
                      <a:pt x="21065" y="2858"/>
                      <a:pt x="21065" y="2858"/>
                    </a:cubicBezTo>
                    <a:cubicBezTo>
                      <a:pt x="21065" y="2858"/>
                      <a:pt x="21156" y="3800"/>
                      <a:pt x="20883" y="3952"/>
                    </a:cubicBezTo>
                    <a:cubicBezTo>
                      <a:pt x="20883" y="3952"/>
                      <a:pt x="19967" y="3403"/>
                      <a:pt x="19318" y="3403"/>
                    </a:cubicBezTo>
                    <a:cubicBezTo>
                      <a:pt x="19173" y="3403"/>
                      <a:pt x="19042" y="3430"/>
                      <a:pt x="18937" y="3496"/>
                    </a:cubicBezTo>
                    <a:cubicBezTo>
                      <a:pt x="18329" y="3861"/>
                      <a:pt x="18694" y="6080"/>
                      <a:pt x="18633" y="6080"/>
                    </a:cubicBezTo>
                    <a:cubicBezTo>
                      <a:pt x="18632" y="6082"/>
                      <a:pt x="18628" y="6084"/>
                      <a:pt x="18622" y="6084"/>
                    </a:cubicBezTo>
                    <a:cubicBezTo>
                      <a:pt x="18484" y="6084"/>
                      <a:pt x="17213" y="5564"/>
                      <a:pt x="16738" y="5564"/>
                    </a:cubicBezTo>
                    <a:cubicBezTo>
                      <a:pt x="16676" y="5564"/>
                      <a:pt x="16627" y="5573"/>
                      <a:pt x="16597" y="5594"/>
                    </a:cubicBezTo>
                    <a:cubicBezTo>
                      <a:pt x="16293" y="5776"/>
                      <a:pt x="16050" y="6505"/>
                      <a:pt x="16110" y="6931"/>
                    </a:cubicBezTo>
                    <a:cubicBezTo>
                      <a:pt x="16110" y="6931"/>
                      <a:pt x="15832" y="6805"/>
                      <a:pt x="15512" y="6805"/>
                    </a:cubicBezTo>
                    <a:cubicBezTo>
                      <a:pt x="15336" y="6805"/>
                      <a:pt x="15148" y="6843"/>
                      <a:pt x="14986" y="6961"/>
                    </a:cubicBezTo>
                    <a:cubicBezTo>
                      <a:pt x="14530" y="7296"/>
                      <a:pt x="14347" y="8329"/>
                      <a:pt x="14347" y="8329"/>
                    </a:cubicBezTo>
                    <a:cubicBezTo>
                      <a:pt x="14347" y="8329"/>
                      <a:pt x="13791" y="7896"/>
                      <a:pt x="13306" y="7896"/>
                    </a:cubicBezTo>
                    <a:cubicBezTo>
                      <a:pt x="13202" y="7896"/>
                      <a:pt x="13101" y="7916"/>
                      <a:pt x="13010" y="7964"/>
                    </a:cubicBezTo>
                    <a:cubicBezTo>
                      <a:pt x="12524" y="8208"/>
                      <a:pt x="12615" y="9028"/>
                      <a:pt x="12615" y="9028"/>
                    </a:cubicBezTo>
                    <a:cubicBezTo>
                      <a:pt x="12615" y="9028"/>
                      <a:pt x="12290" y="8567"/>
                      <a:pt x="11921" y="8567"/>
                    </a:cubicBezTo>
                    <a:cubicBezTo>
                      <a:pt x="11899" y="8567"/>
                      <a:pt x="11877" y="8569"/>
                      <a:pt x="11855" y="8572"/>
                    </a:cubicBezTo>
                    <a:cubicBezTo>
                      <a:pt x="11429" y="8633"/>
                      <a:pt x="11277" y="9393"/>
                      <a:pt x="10974" y="9484"/>
                    </a:cubicBezTo>
                    <a:cubicBezTo>
                      <a:pt x="10974" y="9484"/>
                      <a:pt x="10852" y="8785"/>
                      <a:pt x="10335" y="8664"/>
                    </a:cubicBezTo>
                    <a:cubicBezTo>
                      <a:pt x="10305" y="8659"/>
                      <a:pt x="10272" y="8656"/>
                      <a:pt x="10236" y="8656"/>
                    </a:cubicBezTo>
                    <a:cubicBezTo>
                      <a:pt x="9614" y="8656"/>
                      <a:pt x="8147" y="9363"/>
                      <a:pt x="8147" y="9363"/>
                    </a:cubicBezTo>
                    <a:cubicBezTo>
                      <a:pt x="8056" y="9302"/>
                      <a:pt x="5016" y="8633"/>
                      <a:pt x="1429" y="6505"/>
                    </a:cubicBezTo>
                    <a:cubicBezTo>
                      <a:pt x="1429" y="6505"/>
                      <a:pt x="1181" y="6406"/>
                      <a:pt x="905" y="6406"/>
                    </a:cubicBezTo>
                    <a:cubicBezTo>
                      <a:pt x="652" y="6406"/>
                      <a:pt x="375" y="6490"/>
                      <a:pt x="244" y="6809"/>
                    </a:cubicBezTo>
                    <a:cubicBezTo>
                      <a:pt x="1" y="7509"/>
                      <a:pt x="1460" y="9241"/>
                      <a:pt x="2767" y="10062"/>
                    </a:cubicBezTo>
                    <a:cubicBezTo>
                      <a:pt x="4066" y="10859"/>
                      <a:pt x="8436" y="12833"/>
                      <a:pt x="12502" y="12833"/>
                    </a:cubicBezTo>
                    <a:cubicBezTo>
                      <a:pt x="12621" y="12833"/>
                      <a:pt x="12740" y="12831"/>
                      <a:pt x="12858" y="12828"/>
                    </a:cubicBezTo>
                    <a:lnTo>
                      <a:pt x="12858" y="12828"/>
                    </a:lnTo>
                    <a:cubicBezTo>
                      <a:pt x="12858" y="12828"/>
                      <a:pt x="12706" y="13162"/>
                      <a:pt x="12402" y="13557"/>
                    </a:cubicBezTo>
                    <a:cubicBezTo>
                      <a:pt x="12068" y="13922"/>
                      <a:pt x="12250" y="14560"/>
                      <a:pt x="12706" y="14864"/>
                    </a:cubicBezTo>
                    <a:cubicBezTo>
                      <a:pt x="13116" y="15137"/>
                      <a:pt x="14631" y="16025"/>
                      <a:pt x="15331" y="16025"/>
                    </a:cubicBezTo>
                    <a:cubicBezTo>
                      <a:pt x="15409" y="16025"/>
                      <a:pt x="15478" y="16013"/>
                      <a:pt x="15533" y="15989"/>
                    </a:cubicBezTo>
                    <a:cubicBezTo>
                      <a:pt x="16050" y="15715"/>
                      <a:pt x="15594" y="14986"/>
                      <a:pt x="15594" y="14986"/>
                    </a:cubicBezTo>
                    <a:cubicBezTo>
                      <a:pt x="15594" y="14986"/>
                      <a:pt x="16483" y="13830"/>
                      <a:pt x="16885" y="13830"/>
                    </a:cubicBezTo>
                    <a:cubicBezTo>
                      <a:pt x="16891" y="13830"/>
                      <a:pt x="16896" y="13830"/>
                      <a:pt x="16901" y="13831"/>
                    </a:cubicBezTo>
                    <a:cubicBezTo>
                      <a:pt x="17235" y="13892"/>
                      <a:pt x="17965" y="13740"/>
                      <a:pt x="18907" y="14378"/>
                    </a:cubicBezTo>
                    <a:cubicBezTo>
                      <a:pt x="19515" y="14803"/>
                      <a:pt x="17965" y="16931"/>
                      <a:pt x="17843" y="17296"/>
                    </a:cubicBezTo>
                    <a:cubicBezTo>
                      <a:pt x="17782" y="17843"/>
                      <a:pt x="17326" y="18481"/>
                      <a:pt x="18329" y="19089"/>
                    </a:cubicBezTo>
                    <a:cubicBezTo>
                      <a:pt x="19384" y="19689"/>
                      <a:pt x="19872" y="19929"/>
                      <a:pt x="20165" y="19929"/>
                    </a:cubicBezTo>
                    <a:cubicBezTo>
                      <a:pt x="20244" y="19929"/>
                      <a:pt x="20308" y="19912"/>
                      <a:pt x="20366" y="19880"/>
                    </a:cubicBezTo>
                    <a:cubicBezTo>
                      <a:pt x="20609" y="19728"/>
                      <a:pt x="21065" y="19393"/>
                      <a:pt x="20731" y="18907"/>
                    </a:cubicBezTo>
                    <a:cubicBezTo>
                      <a:pt x="20396" y="18390"/>
                      <a:pt x="20001" y="17782"/>
                      <a:pt x="20366" y="17296"/>
                    </a:cubicBezTo>
                    <a:cubicBezTo>
                      <a:pt x="20700" y="16810"/>
                      <a:pt x="21369" y="16323"/>
                      <a:pt x="21764" y="15776"/>
                    </a:cubicBezTo>
                    <a:lnTo>
                      <a:pt x="22129" y="15746"/>
                    </a:lnTo>
                    <a:lnTo>
                      <a:pt x="23466" y="16475"/>
                    </a:lnTo>
                    <a:cubicBezTo>
                      <a:pt x="23466" y="16475"/>
                      <a:pt x="23193" y="18907"/>
                      <a:pt x="23193" y="19059"/>
                    </a:cubicBezTo>
                    <a:cubicBezTo>
                      <a:pt x="23193" y="19211"/>
                      <a:pt x="22372" y="20366"/>
                      <a:pt x="22645" y="20761"/>
                    </a:cubicBezTo>
                    <a:cubicBezTo>
                      <a:pt x="22925" y="21097"/>
                      <a:pt x="24388" y="21998"/>
                      <a:pt x="25425" y="21998"/>
                    </a:cubicBezTo>
                    <a:cubicBezTo>
                      <a:pt x="25516" y="21998"/>
                      <a:pt x="25602" y="21991"/>
                      <a:pt x="25685" y="21977"/>
                    </a:cubicBezTo>
                    <a:cubicBezTo>
                      <a:pt x="25685" y="21977"/>
                      <a:pt x="26080" y="21399"/>
                      <a:pt x="25624" y="20609"/>
                    </a:cubicBezTo>
                    <a:lnTo>
                      <a:pt x="25837" y="19120"/>
                    </a:lnTo>
                    <a:cubicBezTo>
                      <a:pt x="25837" y="19120"/>
                      <a:pt x="26171" y="20214"/>
                      <a:pt x="26293" y="20518"/>
                    </a:cubicBezTo>
                    <a:cubicBezTo>
                      <a:pt x="26384" y="20883"/>
                      <a:pt x="26779" y="22494"/>
                      <a:pt x="26840" y="22858"/>
                    </a:cubicBezTo>
                    <a:cubicBezTo>
                      <a:pt x="26931" y="23162"/>
                      <a:pt x="27083" y="23922"/>
                      <a:pt x="27874" y="24439"/>
                    </a:cubicBezTo>
                    <a:cubicBezTo>
                      <a:pt x="28664" y="24986"/>
                      <a:pt x="29424" y="25016"/>
                      <a:pt x="29424" y="25016"/>
                    </a:cubicBezTo>
                    <a:cubicBezTo>
                      <a:pt x="29424" y="25016"/>
                      <a:pt x="30153" y="24773"/>
                      <a:pt x="29545" y="24013"/>
                    </a:cubicBezTo>
                    <a:cubicBezTo>
                      <a:pt x="28937" y="23253"/>
                      <a:pt x="28603" y="23314"/>
                      <a:pt x="28633" y="22494"/>
                    </a:cubicBezTo>
                    <a:cubicBezTo>
                      <a:pt x="28664" y="21703"/>
                      <a:pt x="28451" y="21247"/>
                      <a:pt x="28937" y="20883"/>
                    </a:cubicBezTo>
                    <a:cubicBezTo>
                      <a:pt x="28937" y="20883"/>
                      <a:pt x="29585" y="21151"/>
                      <a:pt x="31014" y="21151"/>
                    </a:cubicBezTo>
                    <a:cubicBezTo>
                      <a:pt x="31252" y="21151"/>
                      <a:pt x="31512" y="21143"/>
                      <a:pt x="31795" y="21126"/>
                    </a:cubicBezTo>
                    <a:lnTo>
                      <a:pt x="34226" y="22129"/>
                    </a:lnTo>
                    <a:cubicBezTo>
                      <a:pt x="34226" y="22129"/>
                      <a:pt x="35249" y="22859"/>
                      <a:pt x="35432" y="22859"/>
                    </a:cubicBezTo>
                    <a:cubicBezTo>
                      <a:pt x="35436" y="22859"/>
                      <a:pt x="35439" y="22859"/>
                      <a:pt x="35442" y="22858"/>
                    </a:cubicBezTo>
                    <a:cubicBezTo>
                      <a:pt x="35442" y="22858"/>
                      <a:pt x="35500" y="22868"/>
                      <a:pt x="35584" y="22868"/>
                    </a:cubicBezTo>
                    <a:cubicBezTo>
                      <a:pt x="35710" y="22868"/>
                      <a:pt x="35892" y="22846"/>
                      <a:pt x="36020" y="22737"/>
                    </a:cubicBezTo>
                    <a:cubicBezTo>
                      <a:pt x="36020" y="22737"/>
                      <a:pt x="36165" y="22868"/>
                      <a:pt x="36326" y="22868"/>
                    </a:cubicBezTo>
                    <a:cubicBezTo>
                      <a:pt x="36397" y="22868"/>
                      <a:pt x="36471" y="22842"/>
                      <a:pt x="36536" y="22767"/>
                    </a:cubicBezTo>
                    <a:cubicBezTo>
                      <a:pt x="36779" y="22554"/>
                      <a:pt x="37175" y="22159"/>
                      <a:pt x="36962" y="21339"/>
                    </a:cubicBezTo>
                    <a:cubicBezTo>
                      <a:pt x="36719" y="20487"/>
                      <a:pt x="36111" y="19880"/>
                      <a:pt x="35928" y="19241"/>
                    </a:cubicBezTo>
                    <a:cubicBezTo>
                      <a:pt x="35928" y="19241"/>
                      <a:pt x="35655" y="18633"/>
                      <a:pt x="34895" y="18329"/>
                    </a:cubicBezTo>
                    <a:cubicBezTo>
                      <a:pt x="34441" y="18130"/>
                      <a:pt x="34150" y="18049"/>
                      <a:pt x="33853" y="18049"/>
                    </a:cubicBezTo>
                    <a:cubicBezTo>
                      <a:pt x="33653" y="18049"/>
                      <a:pt x="33450" y="18086"/>
                      <a:pt x="33193" y="18147"/>
                    </a:cubicBezTo>
                    <a:cubicBezTo>
                      <a:pt x="33193" y="18147"/>
                      <a:pt x="32889" y="16992"/>
                      <a:pt x="32463" y="16810"/>
                    </a:cubicBezTo>
                    <a:cubicBezTo>
                      <a:pt x="32384" y="16773"/>
                      <a:pt x="32276" y="16759"/>
                      <a:pt x="32153" y="16759"/>
                    </a:cubicBezTo>
                    <a:cubicBezTo>
                      <a:pt x="31663" y="16759"/>
                      <a:pt x="30944" y="16992"/>
                      <a:pt x="30944" y="16992"/>
                    </a:cubicBezTo>
                    <a:lnTo>
                      <a:pt x="30761" y="16566"/>
                    </a:lnTo>
                    <a:cubicBezTo>
                      <a:pt x="30761" y="16566"/>
                      <a:pt x="31673" y="15776"/>
                      <a:pt x="31460" y="15351"/>
                    </a:cubicBezTo>
                    <a:cubicBezTo>
                      <a:pt x="31187" y="14955"/>
                      <a:pt x="30396" y="14743"/>
                      <a:pt x="30396" y="14743"/>
                    </a:cubicBezTo>
                    <a:lnTo>
                      <a:pt x="30396" y="13922"/>
                    </a:lnTo>
                    <a:cubicBezTo>
                      <a:pt x="30396" y="13922"/>
                      <a:pt x="30769" y="14006"/>
                      <a:pt x="31276" y="14006"/>
                    </a:cubicBezTo>
                    <a:cubicBezTo>
                      <a:pt x="31909" y="14006"/>
                      <a:pt x="32754" y="13875"/>
                      <a:pt x="33345" y="13284"/>
                    </a:cubicBezTo>
                    <a:cubicBezTo>
                      <a:pt x="33436" y="13193"/>
                      <a:pt x="33892" y="12402"/>
                      <a:pt x="32706" y="12220"/>
                    </a:cubicBezTo>
                    <a:cubicBezTo>
                      <a:pt x="32706" y="12220"/>
                      <a:pt x="33679" y="11764"/>
                      <a:pt x="33649" y="11156"/>
                    </a:cubicBezTo>
                    <a:cubicBezTo>
                      <a:pt x="33649" y="10852"/>
                      <a:pt x="32737" y="10366"/>
                      <a:pt x="32737" y="10366"/>
                    </a:cubicBezTo>
                    <a:cubicBezTo>
                      <a:pt x="32737" y="10366"/>
                      <a:pt x="33983" y="9150"/>
                      <a:pt x="33831" y="8785"/>
                    </a:cubicBezTo>
                    <a:cubicBezTo>
                      <a:pt x="33744" y="8494"/>
                      <a:pt x="33461" y="8175"/>
                      <a:pt x="32771" y="8175"/>
                    </a:cubicBezTo>
                    <a:cubicBezTo>
                      <a:pt x="32740" y="8175"/>
                      <a:pt x="32708" y="8176"/>
                      <a:pt x="32676" y="8177"/>
                    </a:cubicBezTo>
                    <a:cubicBezTo>
                      <a:pt x="31916" y="8268"/>
                      <a:pt x="30944" y="8360"/>
                      <a:pt x="30944" y="8360"/>
                    </a:cubicBezTo>
                    <a:cubicBezTo>
                      <a:pt x="30944" y="8360"/>
                      <a:pt x="32615" y="7265"/>
                      <a:pt x="32463" y="6536"/>
                    </a:cubicBezTo>
                    <a:cubicBezTo>
                      <a:pt x="32403" y="6293"/>
                      <a:pt x="31977" y="6080"/>
                      <a:pt x="31612" y="5928"/>
                    </a:cubicBezTo>
                    <a:cubicBezTo>
                      <a:pt x="31035" y="5685"/>
                      <a:pt x="30427" y="5533"/>
                      <a:pt x="30427" y="5533"/>
                    </a:cubicBezTo>
                    <a:cubicBezTo>
                      <a:pt x="30427" y="5533"/>
                      <a:pt x="30609" y="3314"/>
                      <a:pt x="30488" y="3192"/>
                    </a:cubicBezTo>
                    <a:cubicBezTo>
                      <a:pt x="30403" y="3150"/>
                      <a:pt x="30319" y="2713"/>
                      <a:pt x="29910" y="2713"/>
                    </a:cubicBezTo>
                    <a:cubicBezTo>
                      <a:pt x="29729" y="2713"/>
                      <a:pt x="29485" y="2798"/>
                      <a:pt x="29150" y="3040"/>
                    </a:cubicBezTo>
                    <a:cubicBezTo>
                      <a:pt x="29150" y="3040"/>
                      <a:pt x="27539" y="4712"/>
                      <a:pt x="26992" y="4834"/>
                    </a:cubicBezTo>
                    <a:cubicBezTo>
                      <a:pt x="26992" y="4834"/>
                      <a:pt x="27539" y="1916"/>
                      <a:pt x="25898" y="1186"/>
                    </a:cubicBezTo>
                    <a:cubicBezTo>
                      <a:pt x="25801" y="1145"/>
                      <a:pt x="25709" y="1126"/>
                      <a:pt x="25623" y="1126"/>
                    </a:cubicBezTo>
                    <a:cubicBezTo>
                      <a:pt x="24755" y="1126"/>
                      <a:pt x="24378" y="3010"/>
                      <a:pt x="24378" y="3010"/>
                    </a:cubicBezTo>
                    <a:cubicBezTo>
                      <a:pt x="24378" y="3010"/>
                      <a:pt x="24104" y="1"/>
                      <a:pt x="227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6"/>
              <p:cNvSpPr/>
              <p:nvPr/>
            </p:nvSpPr>
            <p:spPr>
              <a:xfrm rot="1381892">
                <a:off x="6478554" y="4667367"/>
                <a:ext cx="747563" cy="478180"/>
              </a:xfrm>
              <a:custGeom>
                <a:avLst/>
                <a:gdLst/>
                <a:ahLst/>
                <a:cxnLst/>
                <a:rect l="l" t="t" r="r" b="b"/>
                <a:pathLst>
                  <a:path w="25837" h="17509" extrusionOk="0">
                    <a:moveTo>
                      <a:pt x="15746" y="0"/>
                    </a:moveTo>
                    <a:cubicBezTo>
                      <a:pt x="14773" y="0"/>
                      <a:pt x="14560" y="1976"/>
                      <a:pt x="14560" y="1976"/>
                    </a:cubicBezTo>
                    <a:cubicBezTo>
                      <a:pt x="14560" y="1976"/>
                      <a:pt x="14591" y="2675"/>
                      <a:pt x="14408" y="2736"/>
                    </a:cubicBezTo>
                    <a:cubicBezTo>
                      <a:pt x="14408" y="2736"/>
                      <a:pt x="13792" y="2358"/>
                      <a:pt x="13331" y="2358"/>
                    </a:cubicBezTo>
                    <a:cubicBezTo>
                      <a:pt x="13222" y="2358"/>
                      <a:pt x="13122" y="2380"/>
                      <a:pt x="13040" y="2432"/>
                    </a:cubicBezTo>
                    <a:cubicBezTo>
                      <a:pt x="12615" y="2705"/>
                      <a:pt x="12858" y="4225"/>
                      <a:pt x="12797" y="4256"/>
                    </a:cubicBezTo>
                    <a:cubicBezTo>
                      <a:pt x="12796" y="4257"/>
                      <a:pt x="12795" y="4257"/>
                      <a:pt x="12792" y="4257"/>
                    </a:cubicBezTo>
                    <a:cubicBezTo>
                      <a:pt x="12710" y="4257"/>
                      <a:pt x="11833" y="3893"/>
                      <a:pt x="11486" y="3893"/>
                    </a:cubicBezTo>
                    <a:cubicBezTo>
                      <a:pt x="11433" y="3893"/>
                      <a:pt x="11392" y="3902"/>
                      <a:pt x="11369" y="3921"/>
                    </a:cubicBezTo>
                    <a:cubicBezTo>
                      <a:pt x="11186" y="4073"/>
                      <a:pt x="10974" y="4560"/>
                      <a:pt x="11034" y="4833"/>
                    </a:cubicBezTo>
                    <a:cubicBezTo>
                      <a:pt x="11034" y="4833"/>
                      <a:pt x="10850" y="4747"/>
                      <a:pt x="10637" y="4747"/>
                    </a:cubicBezTo>
                    <a:cubicBezTo>
                      <a:pt x="10516" y="4747"/>
                      <a:pt x="10385" y="4775"/>
                      <a:pt x="10274" y="4864"/>
                    </a:cubicBezTo>
                    <a:cubicBezTo>
                      <a:pt x="9910" y="5107"/>
                      <a:pt x="9818" y="5806"/>
                      <a:pt x="9818" y="5806"/>
                    </a:cubicBezTo>
                    <a:cubicBezTo>
                      <a:pt x="9818" y="5806"/>
                      <a:pt x="9439" y="5506"/>
                      <a:pt x="9117" y="5506"/>
                    </a:cubicBezTo>
                    <a:cubicBezTo>
                      <a:pt x="9042" y="5506"/>
                      <a:pt x="8970" y="5522"/>
                      <a:pt x="8907" y="5563"/>
                    </a:cubicBezTo>
                    <a:cubicBezTo>
                      <a:pt x="8542" y="5745"/>
                      <a:pt x="8603" y="6323"/>
                      <a:pt x="8603" y="6323"/>
                    </a:cubicBezTo>
                    <a:cubicBezTo>
                      <a:pt x="8603" y="6323"/>
                      <a:pt x="8395" y="6012"/>
                      <a:pt x="8125" y="6012"/>
                    </a:cubicBezTo>
                    <a:cubicBezTo>
                      <a:pt x="8102" y="6012"/>
                      <a:pt x="8079" y="6014"/>
                      <a:pt x="8056" y="6019"/>
                    </a:cubicBezTo>
                    <a:cubicBezTo>
                      <a:pt x="7782" y="6049"/>
                      <a:pt x="7630" y="6566"/>
                      <a:pt x="7448" y="6657"/>
                    </a:cubicBezTo>
                    <a:cubicBezTo>
                      <a:pt x="7448" y="6657"/>
                      <a:pt x="7387" y="6140"/>
                      <a:pt x="6992" y="6079"/>
                    </a:cubicBezTo>
                    <a:cubicBezTo>
                      <a:pt x="6982" y="6076"/>
                      <a:pt x="6969" y="6075"/>
                      <a:pt x="6955" y="6075"/>
                    </a:cubicBezTo>
                    <a:cubicBezTo>
                      <a:pt x="6674" y="6075"/>
                      <a:pt x="5654" y="6626"/>
                      <a:pt x="5654" y="6626"/>
                    </a:cubicBezTo>
                    <a:cubicBezTo>
                      <a:pt x="5593" y="6566"/>
                      <a:pt x="3466" y="6110"/>
                      <a:pt x="1004" y="4651"/>
                    </a:cubicBezTo>
                    <a:cubicBezTo>
                      <a:pt x="1004" y="4651"/>
                      <a:pt x="816" y="4574"/>
                      <a:pt x="617" y="4574"/>
                    </a:cubicBezTo>
                    <a:cubicBezTo>
                      <a:pt x="441" y="4574"/>
                      <a:pt x="255" y="4635"/>
                      <a:pt x="183" y="4864"/>
                    </a:cubicBezTo>
                    <a:cubicBezTo>
                      <a:pt x="1" y="5350"/>
                      <a:pt x="1034" y="6535"/>
                      <a:pt x="1946" y="7113"/>
                    </a:cubicBezTo>
                    <a:cubicBezTo>
                      <a:pt x="2839" y="7678"/>
                      <a:pt x="5947" y="9060"/>
                      <a:pt x="8787" y="9060"/>
                    </a:cubicBezTo>
                    <a:cubicBezTo>
                      <a:pt x="8847" y="9060"/>
                      <a:pt x="8907" y="9059"/>
                      <a:pt x="8967" y="9058"/>
                    </a:cubicBezTo>
                    <a:lnTo>
                      <a:pt x="8967" y="9058"/>
                    </a:lnTo>
                    <a:cubicBezTo>
                      <a:pt x="8967" y="9058"/>
                      <a:pt x="8846" y="9271"/>
                      <a:pt x="8633" y="9544"/>
                    </a:cubicBezTo>
                    <a:cubicBezTo>
                      <a:pt x="8390" y="9818"/>
                      <a:pt x="8511" y="10274"/>
                      <a:pt x="8815" y="10456"/>
                    </a:cubicBezTo>
                    <a:cubicBezTo>
                      <a:pt x="9091" y="10649"/>
                      <a:pt x="10192" y="11267"/>
                      <a:pt x="10666" y="11267"/>
                    </a:cubicBezTo>
                    <a:cubicBezTo>
                      <a:pt x="10715" y="11267"/>
                      <a:pt x="10757" y="11261"/>
                      <a:pt x="10791" y="11247"/>
                    </a:cubicBezTo>
                    <a:cubicBezTo>
                      <a:pt x="11186" y="11064"/>
                      <a:pt x="10822" y="10578"/>
                      <a:pt x="10822" y="10578"/>
                    </a:cubicBezTo>
                    <a:cubicBezTo>
                      <a:pt x="10822" y="10578"/>
                      <a:pt x="11490" y="9757"/>
                      <a:pt x="11703" y="9757"/>
                    </a:cubicBezTo>
                    <a:cubicBezTo>
                      <a:pt x="11761" y="9757"/>
                      <a:pt x="11826" y="9755"/>
                      <a:pt x="11900" y="9755"/>
                    </a:cubicBezTo>
                    <a:cubicBezTo>
                      <a:pt x="12178" y="9755"/>
                      <a:pt x="12573" y="9792"/>
                      <a:pt x="13101" y="10152"/>
                    </a:cubicBezTo>
                    <a:cubicBezTo>
                      <a:pt x="13527" y="10426"/>
                      <a:pt x="12433" y="11946"/>
                      <a:pt x="12402" y="12189"/>
                    </a:cubicBezTo>
                    <a:cubicBezTo>
                      <a:pt x="12311" y="12584"/>
                      <a:pt x="12007" y="13010"/>
                      <a:pt x="12736" y="13465"/>
                    </a:cubicBezTo>
                    <a:cubicBezTo>
                      <a:pt x="13453" y="13871"/>
                      <a:pt x="13794" y="14052"/>
                      <a:pt x="13996" y="14052"/>
                    </a:cubicBezTo>
                    <a:cubicBezTo>
                      <a:pt x="14051" y="14052"/>
                      <a:pt x="14096" y="14039"/>
                      <a:pt x="14135" y="14013"/>
                    </a:cubicBezTo>
                    <a:cubicBezTo>
                      <a:pt x="14317" y="13921"/>
                      <a:pt x="14621" y="13678"/>
                      <a:pt x="14408" y="13344"/>
                    </a:cubicBezTo>
                    <a:cubicBezTo>
                      <a:pt x="14165" y="13010"/>
                      <a:pt x="13922" y="12584"/>
                      <a:pt x="14135" y="12250"/>
                    </a:cubicBezTo>
                    <a:cubicBezTo>
                      <a:pt x="14378" y="11885"/>
                      <a:pt x="14864" y="11551"/>
                      <a:pt x="15138" y="11186"/>
                    </a:cubicBezTo>
                    <a:lnTo>
                      <a:pt x="15381" y="11125"/>
                    </a:lnTo>
                    <a:lnTo>
                      <a:pt x="16354" y="11642"/>
                    </a:lnTo>
                    <a:cubicBezTo>
                      <a:pt x="16354" y="11642"/>
                      <a:pt x="16141" y="13344"/>
                      <a:pt x="16141" y="13405"/>
                    </a:cubicBezTo>
                    <a:cubicBezTo>
                      <a:pt x="16141" y="13526"/>
                      <a:pt x="15533" y="14377"/>
                      <a:pt x="15776" y="14590"/>
                    </a:cubicBezTo>
                    <a:cubicBezTo>
                      <a:pt x="15942" y="14838"/>
                      <a:pt x="16958" y="15462"/>
                      <a:pt x="17689" y="15462"/>
                    </a:cubicBezTo>
                    <a:cubicBezTo>
                      <a:pt x="17764" y="15462"/>
                      <a:pt x="17836" y="15455"/>
                      <a:pt x="17904" y="15441"/>
                    </a:cubicBezTo>
                    <a:cubicBezTo>
                      <a:pt x="17904" y="15441"/>
                      <a:pt x="18208" y="15016"/>
                      <a:pt x="17873" y="14469"/>
                    </a:cubicBezTo>
                    <a:lnTo>
                      <a:pt x="18025" y="13405"/>
                    </a:lnTo>
                    <a:cubicBezTo>
                      <a:pt x="18025" y="13405"/>
                      <a:pt x="18238" y="14165"/>
                      <a:pt x="18329" y="14408"/>
                    </a:cubicBezTo>
                    <a:cubicBezTo>
                      <a:pt x="18390" y="14621"/>
                      <a:pt x="18664" y="15806"/>
                      <a:pt x="18694" y="15988"/>
                    </a:cubicBezTo>
                    <a:cubicBezTo>
                      <a:pt x="18724" y="16231"/>
                      <a:pt x="18846" y="16748"/>
                      <a:pt x="19424" y="17113"/>
                    </a:cubicBezTo>
                    <a:cubicBezTo>
                      <a:pt x="20001" y="17447"/>
                      <a:pt x="20487" y="17508"/>
                      <a:pt x="20487" y="17508"/>
                    </a:cubicBezTo>
                    <a:cubicBezTo>
                      <a:pt x="20487" y="17508"/>
                      <a:pt x="20974" y="17356"/>
                      <a:pt x="20548" y="16839"/>
                    </a:cubicBezTo>
                    <a:cubicBezTo>
                      <a:pt x="20153" y="16292"/>
                      <a:pt x="19879" y="16353"/>
                      <a:pt x="19910" y="15776"/>
                    </a:cubicBezTo>
                    <a:cubicBezTo>
                      <a:pt x="19940" y="15198"/>
                      <a:pt x="19788" y="14894"/>
                      <a:pt x="20092" y="14621"/>
                    </a:cubicBezTo>
                    <a:cubicBezTo>
                      <a:pt x="20092" y="14621"/>
                      <a:pt x="20585" y="14842"/>
                      <a:pt x="21680" y="14842"/>
                    </a:cubicBezTo>
                    <a:cubicBezTo>
                      <a:pt x="21802" y="14842"/>
                      <a:pt x="21931" y="14839"/>
                      <a:pt x="22068" y="14833"/>
                    </a:cubicBezTo>
                    <a:lnTo>
                      <a:pt x="23801" y="15502"/>
                    </a:lnTo>
                    <a:cubicBezTo>
                      <a:pt x="23801" y="15502"/>
                      <a:pt x="24500" y="16019"/>
                      <a:pt x="24621" y="16019"/>
                    </a:cubicBezTo>
                    <a:cubicBezTo>
                      <a:pt x="24621" y="16019"/>
                      <a:pt x="24690" y="16034"/>
                      <a:pt x="24777" y="16034"/>
                    </a:cubicBezTo>
                    <a:cubicBezTo>
                      <a:pt x="24864" y="16034"/>
                      <a:pt x="24971" y="16019"/>
                      <a:pt x="25047" y="15958"/>
                    </a:cubicBezTo>
                    <a:cubicBezTo>
                      <a:pt x="25047" y="15958"/>
                      <a:pt x="25128" y="16039"/>
                      <a:pt x="25227" y="16039"/>
                    </a:cubicBezTo>
                    <a:cubicBezTo>
                      <a:pt x="25276" y="16039"/>
                      <a:pt x="25330" y="16019"/>
                      <a:pt x="25381" y="15958"/>
                    </a:cubicBezTo>
                    <a:cubicBezTo>
                      <a:pt x="25533" y="15806"/>
                      <a:pt x="25837" y="15532"/>
                      <a:pt x="25685" y="14924"/>
                    </a:cubicBezTo>
                    <a:cubicBezTo>
                      <a:pt x="25533" y="14317"/>
                      <a:pt x="25077" y="13921"/>
                      <a:pt x="25016" y="13496"/>
                    </a:cubicBezTo>
                    <a:cubicBezTo>
                      <a:pt x="25016" y="13496"/>
                      <a:pt x="24804" y="13070"/>
                      <a:pt x="24287" y="12858"/>
                    </a:cubicBezTo>
                    <a:cubicBezTo>
                      <a:pt x="23960" y="12712"/>
                      <a:pt x="23753" y="12643"/>
                      <a:pt x="23542" y="12643"/>
                    </a:cubicBezTo>
                    <a:cubicBezTo>
                      <a:pt x="23399" y="12643"/>
                      <a:pt x="23255" y="12675"/>
                      <a:pt x="23071" y="12736"/>
                    </a:cubicBezTo>
                    <a:cubicBezTo>
                      <a:pt x="23071" y="12736"/>
                      <a:pt x="22828" y="11915"/>
                      <a:pt x="22585" y="11824"/>
                    </a:cubicBezTo>
                    <a:cubicBezTo>
                      <a:pt x="22524" y="11800"/>
                      <a:pt x="22445" y="11790"/>
                      <a:pt x="22357" y="11790"/>
                    </a:cubicBezTo>
                    <a:cubicBezTo>
                      <a:pt x="22007" y="11790"/>
                      <a:pt x="21521" y="11946"/>
                      <a:pt x="21521" y="11946"/>
                    </a:cubicBezTo>
                    <a:lnTo>
                      <a:pt x="21399" y="11642"/>
                    </a:lnTo>
                    <a:cubicBezTo>
                      <a:pt x="21399" y="11642"/>
                      <a:pt x="22038" y="11064"/>
                      <a:pt x="21855" y="10791"/>
                    </a:cubicBezTo>
                    <a:cubicBezTo>
                      <a:pt x="21673" y="10517"/>
                      <a:pt x="21095" y="10365"/>
                      <a:pt x="21095" y="10365"/>
                    </a:cubicBezTo>
                    <a:lnTo>
                      <a:pt x="21065" y="9757"/>
                    </a:lnTo>
                    <a:lnTo>
                      <a:pt x="21065" y="9757"/>
                    </a:lnTo>
                    <a:cubicBezTo>
                      <a:pt x="21065" y="9757"/>
                      <a:pt x="21323" y="9817"/>
                      <a:pt x="21677" y="9817"/>
                    </a:cubicBezTo>
                    <a:cubicBezTo>
                      <a:pt x="22119" y="9817"/>
                      <a:pt x="22710" y="9723"/>
                      <a:pt x="23132" y="9301"/>
                    </a:cubicBezTo>
                    <a:cubicBezTo>
                      <a:pt x="23193" y="9241"/>
                      <a:pt x="23527" y="8693"/>
                      <a:pt x="22676" y="8541"/>
                    </a:cubicBezTo>
                    <a:cubicBezTo>
                      <a:pt x="22676" y="8541"/>
                      <a:pt x="23375" y="8237"/>
                      <a:pt x="23345" y="7782"/>
                    </a:cubicBezTo>
                    <a:cubicBezTo>
                      <a:pt x="23345" y="7599"/>
                      <a:pt x="22676" y="7234"/>
                      <a:pt x="22676" y="7234"/>
                    </a:cubicBezTo>
                    <a:cubicBezTo>
                      <a:pt x="22676" y="7234"/>
                      <a:pt x="23557" y="6353"/>
                      <a:pt x="23436" y="6140"/>
                    </a:cubicBezTo>
                    <a:cubicBezTo>
                      <a:pt x="23379" y="5941"/>
                      <a:pt x="23162" y="5742"/>
                      <a:pt x="22712" y="5742"/>
                    </a:cubicBezTo>
                    <a:cubicBezTo>
                      <a:pt x="22681" y="5742"/>
                      <a:pt x="22648" y="5743"/>
                      <a:pt x="22615" y="5745"/>
                    </a:cubicBezTo>
                    <a:cubicBezTo>
                      <a:pt x="22068" y="5775"/>
                      <a:pt x="21430" y="5836"/>
                      <a:pt x="21430" y="5836"/>
                    </a:cubicBezTo>
                    <a:cubicBezTo>
                      <a:pt x="21430" y="5836"/>
                      <a:pt x="22615" y="5076"/>
                      <a:pt x="22493" y="4560"/>
                    </a:cubicBezTo>
                    <a:cubicBezTo>
                      <a:pt x="22463" y="4377"/>
                      <a:pt x="22159" y="4256"/>
                      <a:pt x="21886" y="4134"/>
                    </a:cubicBezTo>
                    <a:cubicBezTo>
                      <a:pt x="21460" y="3952"/>
                      <a:pt x="21065" y="3830"/>
                      <a:pt x="21065" y="3830"/>
                    </a:cubicBezTo>
                    <a:cubicBezTo>
                      <a:pt x="21065" y="3830"/>
                      <a:pt x="21156" y="2280"/>
                      <a:pt x="21126" y="2250"/>
                    </a:cubicBezTo>
                    <a:cubicBezTo>
                      <a:pt x="21084" y="2187"/>
                      <a:pt x="21014" y="1895"/>
                      <a:pt x="20738" y="1895"/>
                    </a:cubicBezTo>
                    <a:cubicBezTo>
                      <a:pt x="20612" y="1895"/>
                      <a:pt x="20443" y="1956"/>
                      <a:pt x="20214" y="2128"/>
                    </a:cubicBezTo>
                    <a:cubicBezTo>
                      <a:pt x="20214" y="2128"/>
                      <a:pt x="19089" y="3253"/>
                      <a:pt x="18694" y="3374"/>
                    </a:cubicBezTo>
                    <a:cubicBezTo>
                      <a:pt x="18694" y="3374"/>
                      <a:pt x="19089" y="1338"/>
                      <a:pt x="17934" y="821"/>
                    </a:cubicBezTo>
                    <a:cubicBezTo>
                      <a:pt x="17866" y="789"/>
                      <a:pt x="17800" y="775"/>
                      <a:pt x="17739" y="775"/>
                    </a:cubicBezTo>
                    <a:cubicBezTo>
                      <a:pt x="17145" y="775"/>
                      <a:pt x="16870" y="2098"/>
                      <a:pt x="16870" y="2098"/>
                    </a:cubicBezTo>
                    <a:cubicBezTo>
                      <a:pt x="16870" y="2098"/>
                      <a:pt x="16688" y="0"/>
                      <a:pt x="15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6"/>
              <p:cNvSpPr/>
              <p:nvPr/>
            </p:nvSpPr>
            <p:spPr>
              <a:xfrm rot="6887842">
                <a:off x="4295300" y="4121723"/>
                <a:ext cx="1159524" cy="1239131"/>
              </a:xfrm>
              <a:custGeom>
                <a:avLst/>
                <a:gdLst/>
                <a:ahLst/>
                <a:cxnLst/>
                <a:rect l="l" t="t" r="r" b="b"/>
                <a:pathLst>
                  <a:path w="46840" h="49075" extrusionOk="0">
                    <a:moveTo>
                      <a:pt x="655" y="0"/>
                    </a:moveTo>
                    <a:cubicBezTo>
                      <a:pt x="487" y="0"/>
                      <a:pt x="374" y="30"/>
                      <a:pt x="334" y="97"/>
                    </a:cubicBezTo>
                    <a:cubicBezTo>
                      <a:pt x="0" y="705"/>
                      <a:pt x="851" y="1525"/>
                      <a:pt x="2249" y="2133"/>
                    </a:cubicBezTo>
                    <a:cubicBezTo>
                      <a:pt x="3648" y="2741"/>
                      <a:pt x="5714" y="3896"/>
                      <a:pt x="6170" y="4565"/>
                    </a:cubicBezTo>
                    <a:cubicBezTo>
                      <a:pt x="6322" y="4839"/>
                      <a:pt x="6687" y="5295"/>
                      <a:pt x="6687" y="5295"/>
                    </a:cubicBezTo>
                    <a:lnTo>
                      <a:pt x="8936" y="8061"/>
                    </a:lnTo>
                    <a:cubicBezTo>
                      <a:pt x="8936" y="8061"/>
                      <a:pt x="13192" y="14535"/>
                      <a:pt x="14012" y="16875"/>
                    </a:cubicBezTo>
                    <a:cubicBezTo>
                      <a:pt x="14012" y="16875"/>
                      <a:pt x="15897" y="21252"/>
                      <a:pt x="16444" y="21951"/>
                    </a:cubicBezTo>
                    <a:cubicBezTo>
                      <a:pt x="16991" y="22620"/>
                      <a:pt x="17599" y="24322"/>
                      <a:pt x="20456" y="25812"/>
                    </a:cubicBezTo>
                    <a:lnTo>
                      <a:pt x="20760" y="25963"/>
                    </a:lnTo>
                    <a:cubicBezTo>
                      <a:pt x="20760" y="25963"/>
                      <a:pt x="24773" y="27726"/>
                      <a:pt x="28116" y="27818"/>
                    </a:cubicBezTo>
                    <a:cubicBezTo>
                      <a:pt x="28614" y="27836"/>
                      <a:pt x="29090" y="27847"/>
                      <a:pt x="29558" y="27847"/>
                    </a:cubicBezTo>
                    <a:cubicBezTo>
                      <a:pt x="31379" y="27847"/>
                      <a:pt x="33085" y="27681"/>
                      <a:pt x="35502" y="27149"/>
                    </a:cubicBezTo>
                    <a:cubicBezTo>
                      <a:pt x="35502" y="27149"/>
                      <a:pt x="36262" y="27179"/>
                      <a:pt x="36475" y="27514"/>
                    </a:cubicBezTo>
                    <a:cubicBezTo>
                      <a:pt x="36718" y="27818"/>
                      <a:pt x="38603" y="30128"/>
                      <a:pt x="39059" y="32985"/>
                    </a:cubicBezTo>
                    <a:cubicBezTo>
                      <a:pt x="39514" y="35842"/>
                      <a:pt x="39514" y="39216"/>
                      <a:pt x="37691" y="42590"/>
                    </a:cubicBezTo>
                    <a:cubicBezTo>
                      <a:pt x="37660" y="42681"/>
                      <a:pt x="37387" y="43167"/>
                      <a:pt x="36596" y="43775"/>
                    </a:cubicBezTo>
                    <a:cubicBezTo>
                      <a:pt x="36307" y="44007"/>
                      <a:pt x="35662" y="44177"/>
                      <a:pt x="34918" y="44177"/>
                    </a:cubicBezTo>
                    <a:cubicBezTo>
                      <a:pt x="34491" y="44177"/>
                      <a:pt x="34031" y="44121"/>
                      <a:pt x="33587" y="43988"/>
                    </a:cubicBezTo>
                    <a:cubicBezTo>
                      <a:pt x="33387" y="43923"/>
                      <a:pt x="33204" y="43896"/>
                      <a:pt x="33039" y="43896"/>
                    </a:cubicBezTo>
                    <a:cubicBezTo>
                      <a:pt x="32197" y="43896"/>
                      <a:pt x="31794" y="44596"/>
                      <a:pt x="31794" y="44596"/>
                    </a:cubicBezTo>
                    <a:cubicBezTo>
                      <a:pt x="31794" y="44596"/>
                      <a:pt x="31338" y="44596"/>
                      <a:pt x="31156" y="44778"/>
                    </a:cubicBezTo>
                    <a:cubicBezTo>
                      <a:pt x="30973" y="44961"/>
                      <a:pt x="30578" y="45660"/>
                      <a:pt x="31277" y="46359"/>
                    </a:cubicBezTo>
                    <a:cubicBezTo>
                      <a:pt x="31800" y="46929"/>
                      <a:pt x="33750" y="49075"/>
                      <a:pt x="35809" y="49075"/>
                    </a:cubicBezTo>
                    <a:cubicBezTo>
                      <a:pt x="36387" y="49075"/>
                      <a:pt x="36973" y="48906"/>
                      <a:pt x="37539" y="48487"/>
                    </a:cubicBezTo>
                    <a:cubicBezTo>
                      <a:pt x="40122" y="46632"/>
                      <a:pt x="40852" y="44474"/>
                      <a:pt x="41581" y="42073"/>
                    </a:cubicBezTo>
                    <a:cubicBezTo>
                      <a:pt x="42341" y="39672"/>
                      <a:pt x="44226" y="29945"/>
                      <a:pt x="40001" y="22559"/>
                    </a:cubicBezTo>
                    <a:cubicBezTo>
                      <a:pt x="40001" y="22559"/>
                      <a:pt x="40457" y="20006"/>
                      <a:pt x="40305" y="19003"/>
                    </a:cubicBezTo>
                    <a:lnTo>
                      <a:pt x="42402" y="16267"/>
                    </a:lnTo>
                    <a:cubicBezTo>
                      <a:pt x="42402" y="16267"/>
                      <a:pt x="42949" y="15599"/>
                      <a:pt x="43496" y="15477"/>
                    </a:cubicBezTo>
                    <a:cubicBezTo>
                      <a:pt x="44074" y="15355"/>
                      <a:pt x="46384" y="15355"/>
                      <a:pt x="46627" y="14444"/>
                    </a:cubicBezTo>
                    <a:cubicBezTo>
                      <a:pt x="46840" y="13532"/>
                      <a:pt x="43132" y="13197"/>
                      <a:pt x="43132" y="13197"/>
                    </a:cubicBezTo>
                    <a:cubicBezTo>
                      <a:pt x="43132" y="13197"/>
                      <a:pt x="42818" y="13073"/>
                      <a:pt x="42388" y="13073"/>
                    </a:cubicBezTo>
                    <a:cubicBezTo>
                      <a:pt x="41890" y="13073"/>
                      <a:pt x="41236" y="13240"/>
                      <a:pt x="40730" y="13957"/>
                    </a:cubicBezTo>
                    <a:cubicBezTo>
                      <a:pt x="39826" y="15241"/>
                      <a:pt x="38809" y="16273"/>
                      <a:pt x="38460" y="16273"/>
                    </a:cubicBezTo>
                    <a:cubicBezTo>
                      <a:pt x="38446" y="16273"/>
                      <a:pt x="38432" y="16271"/>
                      <a:pt x="38420" y="16267"/>
                    </a:cubicBezTo>
                    <a:cubicBezTo>
                      <a:pt x="38382" y="16260"/>
                      <a:pt x="38330" y="16256"/>
                      <a:pt x="38268" y="16256"/>
                    </a:cubicBezTo>
                    <a:cubicBezTo>
                      <a:pt x="37831" y="16256"/>
                      <a:pt x="36900" y="16419"/>
                      <a:pt x="36900" y="16419"/>
                    </a:cubicBezTo>
                    <a:lnTo>
                      <a:pt x="36141" y="16389"/>
                    </a:lnTo>
                    <a:lnTo>
                      <a:pt x="36505" y="15112"/>
                    </a:lnTo>
                    <a:cubicBezTo>
                      <a:pt x="36505" y="15112"/>
                      <a:pt x="38633" y="12559"/>
                      <a:pt x="38694" y="11982"/>
                    </a:cubicBezTo>
                    <a:cubicBezTo>
                      <a:pt x="38724" y="11404"/>
                      <a:pt x="36353" y="10887"/>
                      <a:pt x="36110" y="10796"/>
                    </a:cubicBezTo>
                    <a:cubicBezTo>
                      <a:pt x="35837" y="10705"/>
                      <a:pt x="34438" y="10705"/>
                      <a:pt x="34226" y="10614"/>
                    </a:cubicBezTo>
                    <a:cubicBezTo>
                      <a:pt x="34117" y="10578"/>
                      <a:pt x="33868" y="10531"/>
                      <a:pt x="33698" y="10531"/>
                    </a:cubicBezTo>
                    <a:cubicBezTo>
                      <a:pt x="33582" y="10531"/>
                      <a:pt x="33502" y="10552"/>
                      <a:pt x="33527" y="10614"/>
                    </a:cubicBezTo>
                    <a:cubicBezTo>
                      <a:pt x="33557" y="10796"/>
                      <a:pt x="33770" y="11070"/>
                      <a:pt x="33739" y="11161"/>
                    </a:cubicBezTo>
                    <a:cubicBezTo>
                      <a:pt x="33709" y="11222"/>
                      <a:pt x="31916" y="13927"/>
                      <a:pt x="31429" y="15325"/>
                    </a:cubicBezTo>
                    <a:cubicBezTo>
                      <a:pt x="31429" y="15325"/>
                      <a:pt x="30183" y="14596"/>
                      <a:pt x="29940" y="14504"/>
                    </a:cubicBezTo>
                    <a:cubicBezTo>
                      <a:pt x="29940" y="14504"/>
                      <a:pt x="29666" y="12924"/>
                      <a:pt x="30061" y="12225"/>
                    </a:cubicBezTo>
                    <a:cubicBezTo>
                      <a:pt x="30700" y="10948"/>
                      <a:pt x="31764" y="10614"/>
                      <a:pt x="31885" y="9975"/>
                    </a:cubicBezTo>
                    <a:cubicBezTo>
                      <a:pt x="31946" y="9519"/>
                      <a:pt x="31703" y="9489"/>
                      <a:pt x="31095" y="9337"/>
                    </a:cubicBezTo>
                    <a:cubicBezTo>
                      <a:pt x="30487" y="9185"/>
                      <a:pt x="29028" y="8820"/>
                      <a:pt x="29028" y="8820"/>
                    </a:cubicBezTo>
                    <a:lnTo>
                      <a:pt x="27751" y="8425"/>
                    </a:lnTo>
                    <a:cubicBezTo>
                      <a:pt x="27751" y="8425"/>
                      <a:pt x="26870" y="8729"/>
                      <a:pt x="26444" y="9793"/>
                    </a:cubicBezTo>
                    <a:cubicBezTo>
                      <a:pt x="26019" y="10857"/>
                      <a:pt x="25472" y="11465"/>
                      <a:pt x="24742" y="11982"/>
                    </a:cubicBezTo>
                    <a:cubicBezTo>
                      <a:pt x="24013" y="12529"/>
                      <a:pt x="23830" y="12681"/>
                      <a:pt x="23830" y="12681"/>
                    </a:cubicBezTo>
                    <a:cubicBezTo>
                      <a:pt x="23830" y="12681"/>
                      <a:pt x="23131" y="12437"/>
                      <a:pt x="23040" y="12225"/>
                    </a:cubicBezTo>
                    <a:cubicBezTo>
                      <a:pt x="22918" y="11982"/>
                      <a:pt x="22766" y="10857"/>
                      <a:pt x="22766" y="10857"/>
                    </a:cubicBezTo>
                    <a:cubicBezTo>
                      <a:pt x="22766" y="10857"/>
                      <a:pt x="22645" y="9337"/>
                      <a:pt x="23222" y="8364"/>
                    </a:cubicBezTo>
                    <a:cubicBezTo>
                      <a:pt x="23222" y="8364"/>
                      <a:pt x="23830" y="7969"/>
                      <a:pt x="23253" y="7422"/>
                    </a:cubicBezTo>
                    <a:cubicBezTo>
                      <a:pt x="22675" y="6905"/>
                      <a:pt x="20396" y="6450"/>
                      <a:pt x="20244" y="6450"/>
                    </a:cubicBezTo>
                    <a:cubicBezTo>
                      <a:pt x="20155" y="6450"/>
                      <a:pt x="19839" y="6305"/>
                      <a:pt x="19560" y="6305"/>
                    </a:cubicBezTo>
                    <a:cubicBezTo>
                      <a:pt x="19362" y="6305"/>
                      <a:pt x="19182" y="6379"/>
                      <a:pt x="19119" y="6632"/>
                    </a:cubicBezTo>
                    <a:cubicBezTo>
                      <a:pt x="18967" y="7240"/>
                      <a:pt x="19241" y="7209"/>
                      <a:pt x="19180" y="7757"/>
                    </a:cubicBezTo>
                    <a:cubicBezTo>
                      <a:pt x="19119" y="8334"/>
                      <a:pt x="18845" y="11313"/>
                      <a:pt x="18845" y="11556"/>
                    </a:cubicBezTo>
                    <a:cubicBezTo>
                      <a:pt x="18845" y="11556"/>
                      <a:pt x="18055" y="11100"/>
                      <a:pt x="17751" y="10948"/>
                    </a:cubicBezTo>
                    <a:cubicBezTo>
                      <a:pt x="17022" y="10553"/>
                      <a:pt x="10791" y="3471"/>
                      <a:pt x="8815" y="2711"/>
                    </a:cubicBezTo>
                    <a:cubicBezTo>
                      <a:pt x="8815" y="2711"/>
                      <a:pt x="7447" y="2103"/>
                      <a:pt x="7265" y="2042"/>
                    </a:cubicBezTo>
                    <a:cubicBezTo>
                      <a:pt x="7102" y="1961"/>
                      <a:pt x="2025" y="0"/>
                      <a:pt x="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6"/>
              <p:cNvSpPr/>
              <p:nvPr/>
            </p:nvSpPr>
            <p:spPr>
              <a:xfrm flipH="1">
                <a:off x="5443630" y="4644910"/>
                <a:ext cx="1287275" cy="914175"/>
              </a:xfrm>
              <a:custGeom>
                <a:avLst/>
                <a:gdLst/>
                <a:ahLst/>
                <a:cxnLst/>
                <a:rect l="l" t="t" r="r" b="b"/>
                <a:pathLst>
                  <a:path w="51491" h="36567" extrusionOk="0">
                    <a:moveTo>
                      <a:pt x="46232" y="16050"/>
                    </a:moveTo>
                    <a:cubicBezTo>
                      <a:pt x="46415" y="16506"/>
                      <a:pt x="46263" y="17661"/>
                      <a:pt x="45655" y="18633"/>
                    </a:cubicBezTo>
                    <a:cubicBezTo>
                      <a:pt x="45047" y="19576"/>
                      <a:pt x="45746" y="20305"/>
                      <a:pt x="45746" y="20305"/>
                    </a:cubicBezTo>
                    <a:cubicBezTo>
                      <a:pt x="45746" y="20305"/>
                      <a:pt x="45624" y="20670"/>
                      <a:pt x="45776" y="20913"/>
                    </a:cubicBezTo>
                    <a:cubicBezTo>
                      <a:pt x="45898" y="21126"/>
                      <a:pt x="46384" y="21582"/>
                      <a:pt x="47174" y="21217"/>
                    </a:cubicBezTo>
                    <a:cubicBezTo>
                      <a:pt x="47995" y="20792"/>
                      <a:pt x="51491" y="19089"/>
                      <a:pt x="50518" y="16415"/>
                    </a:cubicBezTo>
                    <a:cubicBezTo>
                      <a:pt x="49576" y="13770"/>
                      <a:pt x="47934" y="12646"/>
                      <a:pt x="46080" y="11430"/>
                    </a:cubicBezTo>
                    <a:cubicBezTo>
                      <a:pt x="44226" y="10214"/>
                      <a:pt x="36475" y="6232"/>
                      <a:pt x="29180" y="7995"/>
                    </a:cubicBezTo>
                    <a:cubicBezTo>
                      <a:pt x="29180" y="7995"/>
                      <a:pt x="27113" y="6962"/>
                      <a:pt x="26293" y="6840"/>
                    </a:cubicBezTo>
                    <a:lnTo>
                      <a:pt x="24469" y="4408"/>
                    </a:lnTo>
                    <a:cubicBezTo>
                      <a:pt x="24469" y="4408"/>
                      <a:pt x="24013" y="3800"/>
                      <a:pt x="24043" y="3314"/>
                    </a:cubicBezTo>
                    <a:cubicBezTo>
                      <a:pt x="24074" y="2828"/>
                      <a:pt x="24651" y="852"/>
                      <a:pt x="23922" y="427"/>
                    </a:cubicBezTo>
                    <a:cubicBezTo>
                      <a:pt x="23223" y="1"/>
                      <a:pt x="22037" y="3041"/>
                      <a:pt x="22037" y="3041"/>
                    </a:cubicBezTo>
                    <a:cubicBezTo>
                      <a:pt x="22037" y="3041"/>
                      <a:pt x="21186" y="4104"/>
                      <a:pt x="22098" y="5259"/>
                    </a:cubicBezTo>
                    <a:cubicBezTo>
                      <a:pt x="22979" y="6384"/>
                      <a:pt x="23679" y="7539"/>
                      <a:pt x="23527" y="7752"/>
                    </a:cubicBezTo>
                    <a:cubicBezTo>
                      <a:pt x="23375" y="7995"/>
                      <a:pt x="23283" y="9089"/>
                      <a:pt x="23283" y="9089"/>
                    </a:cubicBezTo>
                    <a:lnTo>
                      <a:pt x="23071" y="9728"/>
                    </a:lnTo>
                    <a:lnTo>
                      <a:pt x="22037" y="9089"/>
                    </a:lnTo>
                    <a:cubicBezTo>
                      <a:pt x="22037" y="9089"/>
                      <a:pt x="20396" y="6688"/>
                      <a:pt x="19940" y="6506"/>
                    </a:cubicBezTo>
                    <a:cubicBezTo>
                      <a:pt x="19484" y="6354"/>
                      <a:pt x="18450" y="8208"/>
                      <a:pt x="18299" y="8390"/>
                    </a:cubicBezTo>
                    <a:cubicBezTo>
                      <a:pt x="18147" y="8603"/>
                      <a:pt x="17812" y="9758"/>
                      <a:pt x="17691" y="9971"/>
                    </a:cubicBezTo>
                    <a:cubicBezTo>
                      <a:pt x="17599" y="10123"/>
                      <a:pt x="17387" y="10579"/>
                      <a:pt x="17539" y="10609"/>
                    </a:cubicBezTo>
                    <a:cubicBezTo>
                      <a:pt x="17691" y="10639"/>
                      <a:pt x="17995" y="10487"/>
                      <a:pt x="18055" y="10518"/>
                    </a:cubicBezTo>
                    <a:cubicBezTo>
                      <a:pt x="18086" y="10579"/>
                      <a:pt x="19940" y="12737"/>
                      <a:pt x="21004" y="13527"/>
                    </a:cubicBezTo>
                    <a:cubicBezTo>
                      <a:pt x="21004" y="13527"/>
                      <a:pt x="20092" y="14408"/>
                      <a:pt x="19940" y="14591"/>
                    </a:cubicBezTo>
                    <a:cubicBezTo>
                      <a:pt x="19940" y="14591"/>
                      <a:pt x="18542" y="14439"/>
                      <a:pt x="18055" y="13953"/>
                    </a:cubicBezTo>
                    <a:cubicBezTo>
                      <a:pt x="17143" y="13071"/>
                      <a:pt x="17083" y="12129"/>
                      <a:pt x="16596" y="11855"/>
                    </a:cubicBezTo>
                    <a:cubicBezTo>
                      <a:pt x="16262" y="11673"/>
                      <a:pt x="16140" y="11886"/>
                      <a:pt x="15836" y="12342"/>
                    </a:cubicBezTo>
                    <a:cubicBezTo>
                      <a:pt x="15563" y="12798"/>
                      <a:pt x="14925" y="13953"/>
                      <a:pt x="14925" y="13953"/>
                    </a:cubicBezTo>
                    <a:lnTo>
                      <a:pt x="14256" y="14925"/>
                    </a:lnTo>
                    <a:cubicBezTo>
                      <a:pt x="14256" y="14925"/>
                      <a:pt x="14286" y="15776"/>
                      <a:pt x="15077" y="16384"/>
                    </a:cubicBezTo>
                    <a:cubicBezTo>
                      <a:pt x="15867" y="16992"/>
                      <a:pt x="16262" y="17630"/>
                      <a:pt x="16536" y="18360"/>
                    </a:cubicBezTo>
                    <a:cubicBezTo>
                      <a:pt x="16840" y="19089"/>
                      <a:pt x="16870" y="19302"/>
                      <a:pt x="16870" y="19302"/>
                    </a:cubicBezTo>
                    <a:cubicBezTo>
                      <a:pt x="16870" y="19302"/>
                      <a:pt x="16536" y="19789"/>
                      <a:pt x="16292" y="19880"/>
                    </a:cubicBezTo>
                    <a:cubicBezTo>
                      <a:pt x="16080" y="19940"/>
                      <a:pt x="15077" y="19758"/>
                      <a:pt x="15077" y="19758"/>
                    </a:cubicBezTo>
                    <a:cubicBezTo>
                      <a:pt x="15077" y="19758"/>
                      <a:pt x="13800" y="19485"/>
                      <a:pt x="13101" y="18785"/>
                    </a:cubicBezTo>
                    <a:cubicBezTo>
                      <a:pt x="13101" y="18785"/>
                      <a:pt x="12888" y="18178"/>
                      <a:pt x="12311" y="18512"/>
                    </a:cubicBezTo>
                    <a:cubicBezTo>
                      <a:pt x="11733" y="18846"/>
                      <a:pt x="10791" y="20670"/>
                      <a:pt x="10700" y="20822"/>
                    </a:cubicBezTo>
                    <a:cubicBezTo>
                      <a:pt x="10639" y="20944"/>
                      <a:pt x="10122" y="21551"/>
                      <a:pt x="10608" y="21825"/>
                    </a:cubicBezTo>
                    <a:cubicBezTo>
                      <a:pt x="11064" y="22068"/>
                      <a:pt x="11095" y="21855"/>
                      <a:pt x="11551" y="22038"/>
                    </a:cubicBezTo>
                    <a:cubicBezTo>
                      <a:pt x="12007" y="22220"/>
                      <a:pt x="14438" y="23223"/>
                      <a:pt x="14651" y="23254"/>
                    </a:cubicBezTo>
                    <a:lnTo>
                      <a:pt x="13861" y="24044"/>
                    </a:lnTo>
                    <a:cubicBezTo>
                      <a:pt x="13344" y="24561"/>
                      <a:pt x="5806" y="28117"/>
                      <a:pt x="4712" y="29606"/>
                    </a:cubicBezTo>
                    <a:cubicBezTo>
                      <a:pt x="4712" y="29606"/>
                      <a:pt x="3861" y="30579"/>
                      <a:pt x="3769" y="30731"/>
                    </a:cubicBezTo>
                    <a:cubicBezTo>
                      <a:pt x="3648" y="30883"/>
                      <a:pt x="0" y="35685"/>
                      <a:pt x="456" y="36141"/>
                    </a:cubicBezTo>
                    <a:cubicBezTo>
                      <a:pt x="912" y="36567"/>
                      <a:pt x="1763" y="36050"/>
                      <a:pt x="2645" y="35047"/>
                    </a:cubicBezTo>
                    <a:cubicBezTo>
                      <a:pt x="3526" y="33983"/>
                      <a:pt x="4955" y="32524"/>
                      <a:pt x="5654" y="32311"/>
                    </a:cubicBezTo>
                    <a:cubicBezTo>
                      <a:pt x="5927" y="32220"/>
                      <a:pt x="6383" y="32008"/>
                      <a:pt x="6383" y="32008"/>
                    </a:cubicBezTo>
                    <a:lnTo>
                      <a:pt x="9271" y="30792"/>
                    </a:lnTo>
                    <a:cubicBezTo>
                      <a:pt x="9271" y="30792"/>
                      <a:pt x="15806" y="28755"/>
                      <a:pt x="17964" y="28603"/>
                    </a:cubicBezTo>
                    <a:cubicBezTo>
                      <a:pt x="17964" y="28603"/>
                      <a:pt x="22098" y="28086"/>
                      <a:pt x="22827" y="27783"/>
                    </a:cubicBezTo>
                    <a:cubicBezTo>
                      <a:pt x="23557" y="27479"/>
                      <a:pt x="25138" y="27387"/>
                      <a:pt x="27083" y="25351"/>
                    </a:cubicBezTo>
                    <a:lnTo>
                      <a:pt x="27296" y="25108"/>
                    </a:lnTo>
                    <a:cubicBezTo>
                      <a:pt x="27296" y="25108"/>
                      <a:pt x="29788" y="22129"/>
                      <a:pt x="30700" y="19333"/>
                    </a:cubicBezTo>
                    <a:cubicBezTo>
                      <a:pt x="31338" y="17296"/>
                      <a:pt x="31764" y="15655"/>
                      <a:pt x="31916" y="12949"/>
                    </a:cubicBezTo>
                    <a:cubicBezTo>
                      <a:pt x="31916" y="12949"/>
                      <a:pt x="32129" y="12311"/>
                      <a:pt x="32463" y="12190"/>
                    </a:cubicBezTo>
                    <a:cubicBezTo>
                      <a:pt x="32828" y="12098"/>
                      <a:pt x="35199" y="11065"/>
                      <a:pt x="37752" y="11369"/>
                    </a:cubicBezTo>
                    <a:cubicBezTo>
                      <a:pt x="40305" y="11673"/>
                      <a:pt x="43101" y="12494"/>
                      <a:pt x="45533" y="14895"/>
                    </a:cubicBezTo>
                    <a:cubicBezTo>
                      <a:pt x="45594" y="14895"/>
                      <a:pt x="45928" y="15229"/>
                      <a:pt x="46232" y="1605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HEADER_2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7"/>
          <p:cNvGrpSpPr/>
          <p:nvPr/>
        </p:nvGrpSpPr>
        <p:grpSpPr>
          <a:xfrm flipH="1">
            <a:off x="-277598" y="3672213"/>
            <a:ext cx="9678956" cy="2308302"/>
            <a:chOff x="-40211" y="-1158024"/>
            <a:chExt cx="9678956" cy="2308302"/>
          </a:xfrm>
        </p:grpSpPr>
        <p:grpSp>
          <p:nvGrpSpPr>
            <p:cNvPr id="235" name="Google Shape;235;p7"/>
            <p:cNvGrpSpPr/>
            <p:nvPr/>
          </p:nvGrpSpPr>
          <p:grpSpPr>
            <a:xfrm>
              <a:off x="6080478" y="-565569"/>
              <a:ext cx="3558268" cy="1715847"/>
              <a:chOff x="6186603" y="-816369"/>
              <a:chExt cx="3558268" cy="1715847"/>
            </a:xfrm>
          </p:grpSpPr>
          <p:grpSp>
            <p:nvGrpSpPr>
              <p:cNvPr id="236" name="Google Shape;236;p7"/>
              <p:cNvGrpSpPr/>
              <p:nvPr/>
            </p:nvGrpSpPr>
            <p:grpSpPr>
              <a:xfrm>
                <a:off x="7366217" y="-816369"/>
                <a:ext cx="2378653" cy="1715847"/>
                <a:chOff x="6492440" y="137823"/>
                <a:chExt cx="1902923" cy="1356293"/>
              </a:xfrm>
            </p:grpSpPr>
            <p:sp>
              <p:nvSpPr>
                <p:cNvPr id="237" name="Google Shape;237;p7"/>
                <p:cNvSpPr/>
                <p:nvPr/>
              </p:nvSpPr>
              <p:spPr>
                <a:xfrm rot="2679705" flipH="1">
                  <a:off x="7381041" y="633679"/>
                  <a:ext cx="923928" cy="629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75" h="25017" extrusionOk="0">
                      <a:moveTo>
                        <a:pt x="22737" y="1"/>
                      </a:moveTo>
                      <a:cubicBezTo>
                        <a:pt x="21369" y="1"/>
                        <a:pt x="21065" y="2858"/>
                        <a:pt x="21065" y="2858"/>
                      </a:cubicBezTo>
                      <a:cubicBezTo>
                        <a:pt x="21065" y="2858"/>
                        <a:pt x="21156" y="3800"/>
                        <a:pt x="20883" y="3952"/>
                      </a:cubicBezTo>
                      <a:cubicBezTo>
                        <a:pt x="20883" y="3952"/>
                        <a:pt x="19967" y="3403"/>
                        <a:pt x="19318" y="3403"/>
                      </a:cubicBezTo>
                      <a:cubicBezTo>
                        <a:pt x="19173" y="3403"/>
                        <a:pt x="19042" y="3430"/>
                        <a:pt x="18937" y="3496"/>
                      </a:cubicBezTo>
                      <a:cubicBezTo>
                        <a:pt x="18329" y="3861"/>
                        <a:pt x="18694" y="6080"/>
                        <a:pt x="18633" y="6080"/>
                      </a:cubicBezTo>
                      <a:cubicBezTo>
                        <a:pt x="18632" y="6082"/>
                        <a:pt x="18628" y="6084"/>
                        <a:pt x="18622" y="6084"/>
                      </a:cubicBezTo>
                      <a:cubicBezTo>
                        <a:pt x="18484" y="6084"/>
                        <a:pt x="17213" y="5564"/>
                        <a:pt x="16738" y="5564"/>
                      </a:cubicBezTo>
                      <a:cubicBezTo>
                        <a:pt x="16676" y="5564"/>
                        <a:pt x="16627" y="5573"/>
                        <a:pt x="16597" y="5594"/>
                      </a:cubicBezTo>
                      <a:cubicBezTo>
                        <a:pt x="16293" y="5776"/>
                        <a:pt x="16050" y="6505"/>
                        <a:pt x="16110" y="6931"/>
                      </a:cubicBezTo>
                      <a:cubicBezTo>
                        <a:pt x="16110" y="6931"/>
                        <a:pt x="15832" y="6805"/>
                        <a:pt x="15512" y="6805"/>
                      </a:cubicBezTo>
                      <a:cubicBezTo>
                        <a:pt x="15336" y="6805"/>
                        <a:pt x="15148" y="6843"/>
                        <a:pt x="14986" y="6961"/>
                      </a:cubicBezTo>
                      <a:cubicBezTo>
                        <a:pt x="14530" y="7296"/>
                        <a:pt x="14347" y="8329"/>
                        <a:pt x="14347" y="8329"/>
                      </a:cubicBezTo>
                      <a:cubicBezTo>
                        <a:pt x="14347" y="8329"/>
                        <a:pt x="13791" y="7896"/>
                        <a:pt x="13306" y="7896"/>
                      </a:cubicBezTo>
                      <a:cubicBezTo>
                        <a:pt x="13202" y="7896"/>
                        <a:pt x="13101" y="7916"/>
                        <a:pt x="13010" y="7964"/>
                      </a:cubicBezTo>
                      <a:cubicBezTo>
                        <a:pt x="12524" y="8208"/>
                        <a:pt x="12615" y="9028"/>
                        <a:pt x="12615" y="9028"/>
                      </a:cubicBezTo>
                      <a:cubicBezTo>
                        <a:pt x="12615" y="9028"/>
                        <a:pt x="12290" y="8567"/>
                        <a:pt x="11921" y="8567"/>
                      </a:cubicBezTo>
                      <a:cubicBezTo>
                        <a:pt x="11899" y="8567"/>
                        <a:pt x="11877" y="8569"/>
                        <a:pt x="11855" y="8572"/>
                      </a:cubicBezTo>
                      <a:cubicBezTo>
                        <a:pt x="11429" y="8633"/>
                        <a:pt x="11277" y="9393"/>
                        <a:pt x="10974" y="9484"/>
                      </a:cubicBezTo>
                      <a:cubicBezTo>
                        <a:pt x="10974" y="9484"/>
                        <a:pt x="10852" y="8785"/>
                        <a:pt x="10335" y="8664"/>
                      </a:cubicBezTo>
                      <a:cubicBezTo>
                        <a:pt x="10305" y="8659"/>
                        <a:pt x="10272" y="8656"/>
                        <a:pt x="10236" y="8656"/>
                      </a:cubicBezTo>
                      <a:cubicBezTo>
                        <a:pt x="9614" y="8656"/>
                        <a:pt x="8147" y="9363"/>
                        <a:pt x="8147" y="9363"/>
                      </a:cubicBezTo>
                      <a:cubicBezTo>
                        <a:pt x="8056" y="9302"/>
                        <a:pt x="5016" y="8633"/>
                        <a:pt x="1429" y="6505"/>
                      </a:cubicBezTo>
                      <a:cubicBezTo>
                        <a:pt x="1429" y="6505"/>
                        <a:pt x="1181" y="6406"/>
                        <a:pt x="905" y="6406"/>
                      </a:cubicBezTo>
                      <a:cubicBezTo>
                        <a:pt x="652" y="6406"/>
                        <a:pt x="375" y="6490"/>
                        <a:pt x="244" y="6809"/>
                      </a:cubicBezTo>
                      <a:cubicBezTo>
                        <a:pt x="1" y="7509"/>
                        <a:pt x="1460" y="9241"/>
                        <a:pt x="2767" y="10062"/>
                      </a:cubicBezTo>
                      <a:cubicBezTo>
                        <a:pt x="4066" y="10859"/>
                        <a:pt x="8436" y="12833"/>
                        <a:pt x="12502" y="12833"/>
                      </a:cubicBezTo>
                      <a:cubicBezTo>
                        <a:pt x="12621" y="12833"/>
                        <a:pt x="12740" y="12831"/>
                        <a:pt x="12858" y="12828"/>
                      </a:cubicBezTo>
                      <a:lnTo>
                        <a:pt x="12858" y="12828"/>
                      </a:lnTo>
                      <a:cubicBezTo>
                        <a:pt x="12858" y="12828"/>
                        <a:pt x="12706" y="13162"/>
                        <a:pt x="12402" y="13557"/>
                      </a:cubicBezTo>
                      <a:cubicBezTo>
                        <a:pt x="12068" y="13922"/>
                        <a:pt x="12250" y="14560"/>
                        <a:pt x="12706" y="14864"/>
                      </a:cubicBezTo>
                      <a:cubicBezTo>
                        <a:pt x="13116" y="15137"/>
                        <a:pt x="14631" y="16025"/>
                        <a:pt x="15331" y="16025"/>
                      </a:cubicBezTo>
                      <a:cubicBezTo>
                        <a:pt x="15409" y="16025"/>
                        <a:pt x="15478" y="16013"/>
                        <a:pt x="15533" y="15989"/>
                      </a:cubicBezTo>
                      <a:cubicBezTo>
                        <a:pt x="16050" y="15715"/>
                        <a:pt x="15594" y="14986"/>
                        <a:pt x="15594" y="14986"/>
                      </a:cubicBezTo>
                      <a:cubicBezTo>
                        <a:pt x="15594" y="14986"/>
                        <a:pt x="16483" y="13830"/>
                        <a:pt x="16885" y="13830"/>
                      </a:cubicBezTo>
                      <a:cubicBezTo>
                        <a:pt x="16891" y="13830"/>
                        <a:pt x="16896" y="13830"/>
                        <a:pt x="16901" y="13831"/>
                      </a:cubicBezTo>
                      <a:cubicBezTo>
                        <a:pt x="17235" y="13892"/>
                        <a:pt x="17965" y="13740"/>
                        <a:pt x="18907" y="14378"/>
                      </a:cubicBezTo>
                      <a:cubicBezTo>
                        <a:pt x="19515" y="14803"/>
                        <a:pt x="17965" y="16931"/>
                        <a:pt x="17843" y="17296"/>
                      </a:cubicBezTo>
                      <a:cubicBezTo>
                        <a:pt x="17782" y="17843"/>
                        <a:pt x="17326" y="18481"/>
                        <a:pt x="18329" y="19089"/>
                      </a:cubicBezTo>
                      <a:cubicBezTo>
                        <a:pt x="19384" y="19689"/>
                        <a:pt x="19872" y="19929"/>
                        <a:pt x="20165" y="19929"/>
                      </a:cubicBezTo>
                      <a:cubicBezTo>
                        <a:pt x="20244" y="19929"/>
                        <a:pt x="20308" y="19912"/>
                        <a:pt x="20366" y="19880"/>
                      </a:cubicBezTo>
                      <a:cubicBezTo>
                        <a:pt x="20609" y="19728"/>
                        <a:pt x="21065" y="19393"/>
                        <a:pt x="20731" y="18907"/>
                      </a:cubicBezTo>
                      <a:cubicBezTo>
                        <a:pt x="20396" y="18390"/>
                        <a:pt x="20001" y="17782"/>
                        <a:pt x="20366" y="17296"/>
                      </a:cubicBezTo>
                      <a:cubicBezTo>
                        <a:pt x="20700" y="16810"/>
                        <a:pt x="21369" y="16323"/>
                        <a:pt x="21764" y="15776"/>
                      </a:cubicBezTo>
                      <a:lnTo>
                        <a:pt x="22129" y="15746"/>
                      </a:lnTo>
                      <a:lnTo>
                        <a:pt x="23466" y="16475"/>
                      </a:lnTo>
                      <a:cubicBezTo>
                        <a:pt x="23466" y="16475"/>
                        <a:pt x="23193" y="18907"/>
                        <a:pt x="23193" y="19059"/>
                      </a:cubicBezTo>
                      <a:cubicBezTo>
                        <a:pt x="23193" y="19211"/>
                        <a:pt x="22372" y="20366"/>
                        <a:pt x="22645" y="20761"/>
                      </a:cubicBezTo>
                      <a:cubicBezTo>
                        <a:pt x="22925" y="21097"/>
                        <a:pt x="24388" y="21998"/>
                        <a:pt x="25425" y="21998"/>
                      </a:cubicBezTo>
                      <a:cubicBezTo>
                        <a:pt x="25516" y="21998"/>
                        <a:pt x="25602" y="21991"/>
                        <a:pt x="25685" y="21977"/>
                      </a:cubicBezTo>
                      <a:cubicBezTo>
                        <a:pt x="25685" y="21977"/>
                        <a:pt x="26080" y="21399"/>
                        <a:pt x="25624" y="20609"/>
                      </a:cubicBezTo>
                      <a:lnTo>
                        <a:pt x="25837" y="19120"/>
                      </a:lnTo>
                      <a:cubicBezTo>
                        <a:pt x="25837" y="19120"/>
                        <a:pt x="26171" y="20214"/>
                        <a:pt x="26293" y="20518"/>
                      </a:cubicBezTo>
                      <a:cubicBezTo>
                        <a:pt x="26384" y="20883"/>
                        <a:pt x="26779" y="22494"/>
                        <a:pt x="26840" y="22858"/>
                      </a:cubicBezTo>
                      <a:cubicBezTo>
                        <a:pt x="26931" y="23162"/>
                        <a:pt x="27083" y="23922"/>
                        <a:pt x="27874" y="24439"/>
                      </a:cubicBezTo>
                      <a:cubicBezTo>
                        <a:pt x="28664" y="24986"/>
                        <a:pt x="29424" y="25016"/>
                        <a:pt x="29424" y="25016"/>
                      </a:cubicBezTo>
                      <a:cubicBezTo>
                        <a:pt x="29424" y="25016"/>
                        <a:pt x="30153" y="24773"/>
                        <a:pt x="29545" y="24013"/>
                      </a:cubicBezTo>
                      <a:cubicBezTo>
                        <a:pt x="28937" y="23253"/>
                        <a:pt x="28603" y="23314"/>
                        <a:pt x="28633" y="22494"/>
                      </a:cubicBezTo>
                      <a:cubicBezTo>
                        <a:pt x="28664" y="21703"/>
                        <a:pt x="28451" y="21247"/>
                        <a:pt x="28937" y="20883"/>
                      </a:cubicBezTo>
                      <a:cubicBezTo>
                        <a:pt x="28937" y="20883"/>
                        <a:pt x="29585" y="21151"/>
                        <a:pt x="31014" y="21151"/>
                      </a:cubicBezTo>
                      <a:cubicBezTo>
                        <a:pt x="31252" y="21151"/>
                        <a:pt x="31512" y="21143"/>
                        <a:pt x="31795" y="21126"/>
                      </a:cubicBezTo>
                      <a:lnTo>
                        <a:pt x="34226" y="22129"/>
                      </a:lnTo>
                      <a:cubicBezTo>
                        <a:pt x="34226" y="22129"/>
                        <a:pt x="35249" y="22859"/>
                        <a:pt x="35432" y="22859"/>
                      </a:cubicBezTo>
                      <a:cubicBezTo>
                        <a:pt x="35436" y="22859"/>
                        <a:pt x="35439" y="22859"/>
                        <a:pt x="35442" y="22858"/>
                      </a:cubicBezTo>
                      <a:cubicBezTo>
                        <a:pt x="35442" y="22858"/>
                        <a:pt x="35500" y="22868"/>
                        <a:pt x="35584" y="22868"/>
                      </a:cubicBezTo>
                      <a:cubicBezTo>
                        <a:pt x="35710" y="22868"/>
                        <a:pt x="35892" y="22846"/>
                        <a:pt x="36020" y="22737"/>
                      </a:cubicBezTo>
                      <a:cubicBezTo>
                        <a:pt x="36020" y="22737"/>
                        <a:pt x="36165" y="22868"/>
                        <a:pt x="36326" y="22868"/>
                      </a:cubicBezTo>
                      <a:cubicBezTo>
                        <a:pt x="36397" y="22868"/>
                        <a:pt x="36471" y="22842"/>
                        <a:pt x="36536" y="22767"/>
                      </a:cubicBezTo>
                      <a:cubicBezTo>
                        <a:pt x="36779" y="22554"/>
                        <a:pt x="37175" y="22159"/>
                        <a:pt x="36962" y="21339"/>
                      </a:cubicBezTo>
                      <a:cubicBezTo>
                        <a:pt x="36719" y="20487"/>
                        <a:pt x="36111" y="19880"/>
                        <a:pt x="35928" y="19241"/>
                      </a:cubicBezTo>
                      <a:cubicBezTo>
                        <a:pt x="35928" y="19241"/>
                        <a:pt x="35655" y="18633"/>
                        <a:pt x="34895" y="18329"/>
                      </a:cubicBezTo>
                      <a:cubicBezTo>
                        <a:pt x="34441" y="18130"/>
                        <a:pt x="34150" y="18049"/>
                        <a:pt x="33853" y="18049"/>
                      </a:cubicBezTo>
                      <a:cubicBezTo>
                        <a:pt x="33653" y="18049"/>
                        <a:pt x="33450" y="18086"/>
                        <a:pt x="33193" y="18147"/>
                      </a:cubicBezTo>
                      <a:cubicBezTo>
                        <a:pt x="33193" y="18147"/>
                        <a:pt x="32889" y="16992"/>
                        <a:pt x="32463" y="16810"/>
                      </a:cubicBezTo>
                      <a:cubicBezTo>
                        <a:pt x="32384" y="16773"/>
                        <a:pt x="32276" y="16759"/>
                        <a:pt x="32153" y="16759"/>
                      </a:cubicBezTo>
                      <a:cubicBezTo>
                        <a:pt x="31663" y="16759"/>
                        <a:pt x="30944" y="16992"/>
                        <a:pt x="30944" y="16992"/>
                      </a:cubicBezTo>
                      <a:lnTo>
                        <a:pt x="30761" y="16566"/>
                      </a:lnTo>
                      <a:cubicBezTo>
                        <a:pt x="30761" y="16566"/>
                        <a:pt x="31673" y="15776"/>
                        <a:pt x="31460" y="15351"/>
                      </a:cubicBezTo>
                      <a:cubicBezTo>
                        <a:pt x="31187" y="14955"/>
                        <a:pt x="30396" y="14743"/>
                        <a:pt x="30396" y="14743"/>
                      </a:cubicBezTo>
                      <a:lnTo>
                        <a:pt x="30396" y="13922"/>
                      </a:lnTo>
                      <a:cubicBezTo>
                        <a:pt x="30396" y="13922"/>
                        <a:pt x="30769" y="14006"/>
                        <a:pt x="31276" y="14006"/>
                      </a:cubicBezTo>
                      <a:cubicBezTo>
                        <a:pt x="31909" y="14006"/>
                        <a:pt x="32754" y="13875"/>
                        <a:pt x="33345" y="13284"/>
                      </a:cubicBezTo>
                      <a:cubicBezTo>
                        <a:pt x="33436" y="13193"/>
                        <a:pt x="33892" y="12402"/>
                        <a:pt x="32706" y="12220"/>
                      </a:cubicBezTo>
                      <a:cubicBezTo>
                        <a:pt x="32706" y="12220"/>
                        <a:pt x="33679" y="11764"/>
                        <a:pt x="33649" y="11156"/>
                      </a:cubicBezTo>
                      <a:cubicBezTo>
                        <a:pt x="33649" y="10852"/>
                        <a:pt x="32737" y="10366"/>
                        <a:pt x="32737" y="10366"/>
                      </a:cubicBezTo>
                      <a:cubicBezTo>
                        <a:pt x="32737" y="10366"/>
                        <a:pt x="33983" y="9150"/>
                        <a:pt x="33831" y="8785"/>
                      </a:cubicBezTo>
                      <a:cubicBezTo>
                        <a:pt x="33744" y="8494"/>
                        <a:pt x="33461" y="8175"/>
                        <a:pt x="32771" y="8175"/>
                      </a:cubicBezTo>
                      <a:cubicBezTo>
                        <a:pt x="32740" y="8175"/>
                        <a:pt x="32708" y="8176"/>
                        <a:pt x="32676" y="8177"/>
                      </a:cubicBezTo>
                      <a:cubicBezTo>
                        <a:pt x="31916" y="8268"/>
                        <a:pt x="30944" y="8360"/>
                        <a:pt x="30944" y="8360"/>
                      </a:cubicBezTo>
                      <a:cubicBezTo>
                        <a:pt x="30944" y="8360"/>
                        <a:pt x="32615" y="7265"/>
                        <a:pt x="32463" y="6536"/>
                      </a:cubicBezTo>
                      <a:cubicBezTo>
                        <a:pt x="32403" y="6293"/>
                        <a:pt x="31977" y="6080"/>
                        <a:pt x="31612" y="5928"/>
                      </a:cubicBezTo>
                      <a:cubicBezTo>
                        <a:pt x="31035" y="5685"/>
                        <a:pt x="30427" y="5533"/>
                        <a:pt x="30427" y="5533"/>
                      </a:cubicBezTo>
                      <a:cubicBezTo>
                        <a:pt x="30427" y="5533"/>
                        <a:pt x="30609" y="3314"/>
                        <a:pt x="30488" y="3192"/>
                      </a:cubicBezTo>
                      <a:cubicBezTo>
                        <a:pt x="30403" y="3150"/>
                        <a:pt x="30319" y="2713"/>
                        <a:pt x="29910" y="2713"/>
                      </a:cubicBezTo>
                      <a:cubicBezTo>
                        <a:pt x="29729" y="2713"/>
                        <a:pt x="29485" y="2798"/>
                        <a:pt x="29150" y="3040"/>
                      </a:cubicBezTo>
                      <a:cubicBezTo>
                        <a:pt x="29150" y="3040"/>
                        <a:pt x="27539" y="4712"/>
                        <a:pt x="26992" y="4834"/>
                      </a:cubicBezTo>
                      <a:cubicBezTo>
                        <a:pt x="26992" y="4834"/>
                        <a:pt x="27539" y="1916"/>
                        <a:pt x="25898" y="1186"/>
                      </a:cubicBezTo>
                      <a:cubicBezTo>
                        <a:pt x="25801" y="1145"/>
                        <a:pt x="25709" y="1126"/>
                        <a:pt x="25623" y="1126"/>
                      </a:cubicBezTo>
                      <a:cubicBezTo>
                        <a:pt x="24755" y="1126"/>
                        <a:pt x="24378" y="3010"/>
                        <a:pt x="24378" y="3010"/>
                      </a:cubicBezTo>
                      <a:cubicBezTo>
                        <a:pt x="24378" y="3010"/>
                        <a:pt x="24104" y="1"/>
                        <a:pt x="2273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7"/>
                <p:cNvSpPr/>
                <p:nvPr/>
              </p:nvSpPr>
              <p:spPr>
                <a:xfrm rot="-901843">
                  <a:off x="6570454" y="256136"/>
                  <a:ext cx="1011644" cy="719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5" h="31278" extrusionOk="0">
                      <a:moveTo>
                        <a:pt x="39637" y="13739"/>
                      </a:moveTo>
                      <a:cubicBezTo>
                        <a:pt x="39788" y="14164"/>
                        <a:pt x="39667" y="15137"/>
                        <a:pt x="39150" y="15958"/>
                      </a:cubicBezTo>
                      <a:cubicBezTo>
                        <a:pt x="38603" y="16748"/>
                        <a:pt x="39211" y="17356"/>
                        <a:pt x="39211" y="17356"/>
                      </a:cubicBezTo>
                      <a:cubicBezTo>
                        <a:pt x="39211" y="17356"/>
                        <a:pt x="39150" y="17690"/>
                        <a:pt x="39211" y="17842"/>
                      </a:cubicBezTo>
                      <a:cubicBezTo>
                        <a:pt x="39333" y="18025"/>
                        <a:pt x="39728" y="18450"/>
                        <a:pt x="40396" y="18116"/>
                      </a:cubicBezTo>
                      <a:cubicBezTo>
                        <a:pt x="41035" y="17782"/>
                        <a:pt x="44074" y="16292"/>
                        <a:pt x="43254" y="14012"/>
                      </a:cubicBezTo>
                      <a:cubicBezTo>
                        <a:pt x="42433" y="11733"/>
                        <a:pt x="41035" y="10791"/>
                        <a:pt x="39454" y="9757"/>
                      </a:cubicBezTo>
                      <a:cubicBezTo>
                        <a:pt x="37843" y="8724"/>
                        <a:pt x="31247" y="5319"/>
                        <a:pt x="24955" y="6778"/>
                      </a:cubicBezTo>
                      <a:cubicBezTo>
                        <a:pt x="24955" y="6778"/>
                        <a:pt x="23223" y="5927"/>
                        <a:pt x="22493" y="5836"/>
                      </a:cubicBezTo>
                      <a:lnTo>
                        <a:pt x="20943" y="3739"/>
                      </a:lnTo>
                      <a:cubicBezTo>
                        <a:pt x="20943" y="3739"/>
                        <a:pt x="20548" y="3222"/>
                        <a:pt x="20609" y="2797"/>
                      </a:cubicBezTo>
                      <a:cubicBezTo>
                        <a:pt x="20639" y="2371"/>
                        <a:pt x="21095" y="669"/>
                        <a:pt x="20487" y="334"/>
                      </a:cubicBezTo>
                      <a:cubicBezTo>
                        <a:pt x="19879" y="0"/>
                        <a:pt x="18846" y="2584"/>
                        <a:pt x="18846" y="2584"/>
                      </a:cubicBezTo>
                      <a:cubicBezTo>
                        <a:pt x="18846" y="2584"/>
                        <a:pt x="18116" y="3496"/>
                        <a:pt x="18937" y="4468"/>
                      </a:cubicBezTo>
                      <a:cubicBezTo>
                        <a:pt x="19697" y="5471"/>
                        <a:pt x="20244" y="6414"/>
                        <a:pt x="20092" y="6626"/>
                      </a:cubicBezTo>
                      <a:cubicBezTo>
                        <a:pt x="19940" y="6870"/>
                        <a:pt x="19910" y="7781"/>
                        <a:pt x="19910" y="7781"/>
                      </a:cubicBezTo>
                      <a:lnTo>
                        <a:pt x="19727" y="8298"/>
                      </a:lnTo>
                      <a:lnTo>
                        <a:pt x="18846" y="7721"/>
                      </a:lnTo>
                      <a:cubicBezTo>
                        <a:pt x="18846" y="7721"/>
                        <a:pt x="17448" y="5684"/>
                        <a:pt x="17053" y="5532"/>
                      </a:cubicBezTo>
                      <a:cubicBezTo>
                        <a:pt x="16657" y="5380"/>
                        <a:pt x="15776" y="6961"/>
                        <a:pt x="15654" y="7173"/>
                      </a:cubicBezTo>
                      <a:cubicBezTo>
                        <a:pt x="15533" y="7325"/>
                        <a:pt x="15229" y="8359"/>
                        <a:pt x="15138" y="8480"/>
                      </a:cubicBezTo>
                      <a:cubicBezTo>
                        <a:pt x="15046" y="8602"/>
                        <a:pt x="14864" y="9028"/>
                        <a:pt x="14955" y="9028"/>
                      </a:cubicBezTo>
                      <a:cubicBezTo>
                        <a:pt x="15077" y="9058"/>
                        <a:pt x="15350" y="8906"/>
                        <a:pt x="15381" y="8997"/>
                      </a:cubicBezTo>
                      <a:cubicBezTo>
                        <a:pt x="15411" y="9028"/>
                        <a:pt x="17022" y="10882"/>
                        <a:pt x="17934" y="11520"/>
                      </a:cubicBezTo>
                      <a:lnTo>
                        <a:pt x="17022" y="12432"/>
                      </a:lnTo>
                      <a:cubicBezTo>
                        <a:pt x="17022" y="12432"/>
                        <a:pt x="15837" y="12280"/>
                        <a:pt x="15381" y="11885"/>
                      </a:cubicBezTo>
                      <a:cubicBezTo>
                        <a:pt x="14621" y="11155"/>
                        <a:pt x="14590" y="10304"/>
                        <a:pt x="14165" y="10091"/>
                      </a:cubicBezTo>
                      <a:cubicBezTo>
                        <a:pt x="13861" y="9939"/>
                        <a:pt x="13739" y="10122"/>
                        <a:pt x="13527" y="10547"/>
                      </a:cubicBezTo>
                      <a:cubicBezTo>
                        <a:pt x="13283" y="10973"/>
                        <a:pt x="12736" y="11915"/>
                        <a:pt x="12736" y="11915"/>
                      </a:cubicBezTo>
                      <a:lnTo>
                        <a:pt x="12159" y="12736"/>
                      </a:lnTo>
                      <a:cubicBezTo>
                        <a:pt x="12159" y="12736"/>
                        <a:pt x="12189" y="13465"/>
                        <a:pt x="12888" y="13952"/>
                      </a:cubicBezTo>
                      <a:cubicBezTo>
                        <a:pt x="13557" y="14499"/>
                        <a:pt x="13861" y="15016"/>
                        <a:pt x="14135" y="15684"/>
                      </a:cubicBezTo>
                      <a:cubicBezTo>
                        <a:pt x="14378" y="16292"/>
                        <a:pt x="14438" y="16475"/>
                        <a:pt x="14438" y="16475"/>
                      </a:cubicBezTo>
                      <a:cubicBezTo>
                        <a:pt x="14438" y="16475"/>
                        <a:pt x="14135" y="16900"/>
                        <a:pt x="13952" y="16961"/>
                      </a:cubicBezTo>
                      <a:cubicBezTo>
                        <a:pt x="13770" y="16991"/>
                        <a:pt x="12888" y="16900"/>
                        <a:pt x="12888" y="16900"/>
                      </a:cubicBezTo>
                      <a:cubicBezTo>
                        <a:pt x="12888" y="16900"/>
                        <a:pt x="11764" y="16657"/>
                        <a:pt x="11217" y="16049"/>
                      </a:cubicBezTo>
                      <a:cubicBezTo>
                        <a:pt x="11217" y="16049"/>
                        <a:pt x="11004" y="15532"/>
                        <a:pt x="10517" y="15836"/>
                      </a:cubicBezTo>
                      <a:cubicBezTo>
                        <a:pt x="10031" y="16140"/>
                        <a:pt x="9241" y="17690"/>
                        <a:pt x="9150" y="17812"/>
                      </a:cubicBezTo>
                      <a:cubicBezTo>
                        <a:pt x="9119" y="17903"/>
                        <a:pt x="8663" y="18420"/>
                        <a:pt x="9028" y="18663"/>
                      </a:cubicBezTo>
                      <a:cubicBezTo>
                        <a:pt x="9454" y="18906"/>
                        <a:pt x="9454" y="18724"/>
                        <a:pt x="9879" y="18876"/>
                      </a:cubicBezTo>
                      <a:cubicBezTo>
                        <a:pt x="10305" y="19028"/>
                        <a:pt x="12341" y="19848"/>
                        <a:pt x="12524" y="19879"/>
                      </a:cubicBezTo>
                      <a:lnTo>
                        <a:pt x="11855" y="20578"/>
                      </a:lnTo>
                      <a:cubicBezTo>
                        <a:pt x="11399" y="21003"/>
                        <a:pt x="4985" y="24073"/>
                        <a:pt x="4013" y="25320"/>
                      </a:cubicBezTo>
                      <a:cubicBezTo>
                        <a:pt x="4013" y="25320"/>
                        <a:pt x="3314" y="26201"/>
                        <a:pt x="3222" y="26323"/>
                      </a:cubicBezTo>
                      <a:cubicBezTo>
                        <a:pt x="3101" y="26414"/>
                        <a:pt x="1" y="30517"/>
                        <a:pt x="365" y="30912"/>
                      </a:cubicBezTo>
                      <a:cubicBezTo>
                        <a:pt x="760" y="31277"/>
                        <a:pt x="1520" y="30821"/>
                        <a:pt x="2280" y="29970"/>
                      </a:cubicBezTo>
                      <a:cubicBezTo>
                        <a:pt x="3010" y="29058"/>
                        <a:pt x="4256" y="27842"/>
                        <a:pt x="4864" y="27630"/>
                      </a:cubicBezTo>
                      <a:cubicBezTo>
                        <a:pt x="5077" y="27569"/>
                        <a:pt x="5472" y="27387"/>
                        <a:pt x="5472" y="27387"/>
                      </a:cubicBezTo>
                      <a:lnTo>
                        <a:pt x="7934" y="26353"/>
                      </a:lnTo>
                      <a:cubicBezTo>
                        <a:pt x="7934" y="26353"/>
                        <a:pt x="13527" y="24590"/>
                        <a:pt x="15381" y="24499"/>
                      </a:cubicBezTo>
                      <a:cubicBezTo>
                        <a:pt x="15381" y="24499"/>
                        <a:pt x="18907" y="24043"/>
                        <a:pt x="19575" y="23800"/>
                      </a:cubicBezTo>
                      <a:cubicBezTo>
                        <a:pt x="20183" y="23557"/>
                        <a:pt x="21551" y="23466"/>
                        <a:pt x="23223" y="21733"/>
                      </a:cubicBezTo>
                      <a:lnTo>
                        <a:pt x="23405" y="21520"/>
                      </a:lnTo>
                      <a:cubicBezTo>
                        <a:pt x="23405" y="21520"/>
                        <a:pt x="25533" y="18997"/>
                        <a:pt x="26293" y="16596"/>
                      </a:cubicBezTo>
                      <a:cubicBezTo>
                        <a:pt x="26870" y="14833"/>
                        <a:pt x="27205" y="13435"/>
                        <a:pt x="27326" y="11125"/>
                      </a:cubicBezTo>
                      <a:cubicBezTo>
                        <a:pt x="27326" y="11125"/>
                        <a:pt x="27509" y="10578"/>
                        <a:pt x="27782" y="10487"/>
                      </a:cubicBezTo>
                      <a:cubicBezTo>
                        <a:pt x="28025" y="10365"/>
                        <a:pt x="30123" y="9484"/>
                        <a:pt x="32281" y="9757"/>
                      </a:cubicBezTo>
                      <a:cubicBezTo>
                        <a:pt x="34469" y="10031"/>
                        <a:pt x="36901" y="10730"/>
                        <a:pt x="38968" y="12766"/>
                      </a:cubicBezTo>
                      <a:cubicBezTo>
                        <a:pt x="39059" y="12766"/>
                        <a:pt x="39363" y="13070"/>
                        <a:pt x="39637" y="1373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9" name="Google Shape;239;p7"/>
              <p:cNvSpPr/>
              <p:nvPr/>
            </p:nvSpPr>
            <p:spPr>
              <a:xfrm rot="-3001153">
                <a:off x="6206155" y="-402798"/>
                <a:ext cx="1300351" cy="657657"/>
              </a:xfrm>
              <a:custGeom>
                <a:avLst/>
                <a:gdLst/>
                <a:ahLst/>
                <a:cxnLst/>
                <a:rect l="l" t="t" r="r" b="b"/>
                <a:pathLst>
                  <a:path w="20366" h="10176" extrusionOk="0">
                    <a:moveTo>
                      <a:pt x="471" y="1"/>
                    </a:moveTo>
                    <a:cubicBezTo>
                      <a:pt x="466" y="1"/>
                      <a:pt x="460" y="2"/>
                      <a:pt x="456" y="3"/>
                    </a:cubicBezTo>
                    <a:cubicBezTo>
                      <a:pt x="335" y="64"/>
                      <a:pt x="0" y="398"/>
                      <a:pt x="2067" y="1887"/>
                    </a:cubicBezTo>
                    <a:cubicBezTo>
                      <a:pt x="3678" y="3012"/>
                      <a:pt x="4894" y="3346"/>
                      <a:pt x="5350" y="3468"/>
                    </a:cubicBezTo>
                    <a:cubicBezTo>
                      <a:pt x="5411" y="3498"/>
                      <a:pt x="5471" y="3620"/>
                      <a:pt x="5411" y="3711"/>
                    </a:cubicBezTo>
                    <a:cubicBezTo>
                      <a:pt x="5228" y="3954"/>
                      <a:pt x="5016" y="4471"/>
                      <a:pt x="4924" y="4623"/>
                    </a:cubicBezTo>
                    <a:cubicBezTo>
                      <a:pt x="4894" y="4653"/>
                      <a:pt x="4894" y="4714"/>
                      <a:pt x="4924" y="4775"/>
                    </a:cubicBezTo>
                    <a:cubicBezTo>
                      <a:pt x="5107" y="5018"/>
                      <a:pt x="5927" y="5687"/>
                      <a:pt x="6231" y="5900"/>
                    </a:cubicBezTo>
                    <a:cubicBezTo>
                      <a:pt x="6254" y="5933"/>
                      <a:pt x="6284" y="5946"/>
                      <a:pt x="6315" y="5946"/>
                    </a:cubicBezTo>
                    <a:cubicBezTo>
                      <a:pt x="6369" y="5946"/>
                      <a:pt x="6425" y="5908"/>
                      <a:pt x="6444" y="5869"/>
                    </a:cubicBezTo>
                    <a:cubicBezTo>
                      <a:pt x="6474" y="5778"/>
                      <a:pt x="6474" y="5717"/>
                      <a:pt x="6535" y="5626"/>
                    </a:cubicBezTo>
                    <a:cubicBezTo>
                      <a:pt x="6566" y="5474"/>
                      <a:pt x="6292" y="4957"/>
                      <a:pt x="6292" y="4805"/>
                    </a:cubicBezTo>
                    <a:cubicBezTo>
                      <a:pt x="6292" y="4702"/>
                      <a:pt x="6377" y="4655"/>
                      <a:pt x="6460" y="4655"/>
                    </a:cubicBezTo>
                    <a:cubicBezTo>
                      <a:pt x="6499" y="4655"/>
                      <a:pt x="6537" y="4665"/>
                      <a:pt x="6566" y="4684"/>
                    </a:cubicBezTo>
                    <a:cubicBezTo>
                      <a:pt x="6900" y="5079"/>
                      <a:pt x="8298" y="5474"/>
                      <a:pt x="8298" y="5474"/>
                    </a:cubicBezTo>
                    <a:lnTo>
                      <a:pt x="8815" y="5626"/>
                    </a:lnTo>
                    <a:cubicBezTo>
                      <a:pt x="8884" y="5667"/>
                      <a:pt x="8952" y="5684"/>
                      <a:pt x="9012" y="5684"/>
                    </a:cubicBezTo>
                    <a:cubicBezTo>
                      <a:pt x="9086" y="5684"/>
                      <a:pt x="9146" y="5660"/>
                      <a:pt x="9180" y="5626"/>
                    </a:cubicBezTo>
                    <a:cubicBezTo>
                      <a:pt x="9271" y="5626"/>
                      <a:pt x="9301" y="5626"/>
                      <a:pt x="9332" y="5687"/>
                    </a:cubicBezTo>
                    <a:cubicBezTo>
                      <a:pt x="9423" y="5748"/>
                      <a:pt x="9605" y="5839"/>
                      <a:pt x="9605" y="5869"/>
                    </a:cubicBezTo>
                    <a:cubicBezTo>
                      <a:pt x="9666" y="6082"/>
                      <a:pt x="9605" y="6295"/>
                      <a:pt x="9605" y="6295"/>
                    </a:cubicBezTo>
                    <a:cubicBezTo>
                      <a:pt x="9484" y="6629"/>
                      <a:pt x="9605" y="6994"/>
                      <a:pt x="9605" y="7055"/>
                    </a:cubicBezTo>
                    <a:cubicBezTo>
                      <a:pt x="9605" y="7085"/>
                      <a:pt x="8967" y="8423"/>
                      <a:pt x="8845" y="8635"/>
                    </a:cubicBezTo>
                    <a:cubicBezTo>
                      <a:pt x="8724" y="8787"/>
                      <a:pt x="8754" y="8970"/>
                      <a:pt x="8754" y="9061"/>
                    </a:cubicBezTo>
                    <a:cubicBezTo>
                      <a:pt x="8754" y="9091"/>
                      <a:pt x="8754" y="9091"/>
                      <a:pt x="8815" y="9122"/>
                    </a:cubicBezTo>
                    <a:lnTo>
                      <a:pt x="9909" y="10155"/>
                    </a:lnTo>
                    <a:cubicBezTo>
                      <a:pt x="9934" y="10168"/>
                      <a:pt x="9970" y="10175"/>
                      <a:pt x="10005" y="10175"/>
                    </a:cubicBezTo>
                    <a:cubicBezTo>
                      <a:pt x="10055" y="10175"/>
                      <a:pt x="10104" y="10160"/>
                      <a:pt x="10122" y="10125"/>
                    </a:cubicBezTo>
                    <a:cubicBezTo>
                      <a:pt x="10517" y="9517"/>
                      <a:pt x="10061" y="8939"/>
                      <a:pt x="9970" y="8818"/>
                    </a:cubicBezTo>
                    <a:cubicBezTo>
                      <a:pt x="9940" y="8666"/>
                      <a:pt x="9970" y="8666"/>
                      <a:pt x="9970" y="8666"/>
                    </a:cubicBezTo>
                    <a:cubicBezTo>
                      <a:pt x="10730" y="7723"/>
                      <a:pt x="11095" y="6933"/>
                      <a:pt x="11155" y="6812"/>
                    </a:cubicBezTo>
                    <a:cubicBezTo>
                      <a:pt x="11186" y="6751"/>
                      <a:pt x="11277" y="6508"/>
                      <a:pt x="11307" y="6356"/>
                    </a:cubicBezTo>
                    <a:cubicBezTo>
                      <a:pt x="11338" y="6295"/>
                      <a:pt x="11399" y="6234"/>
                      <a:pt x="11459" y="6234"/>
                    </a:cubicBezTo>
                    <a:lnTo>
                      <a:pt x="12098" y="6234"/>
                    </a:lnTo>
                    <a:cubicBezTo>
                      <a:pt x="12189" y="6234"/>
                      <a:pt x="12250" y="6295"/>
                      <a:pt x="12250" y="6356"/>
                    </a:cubicBezTo>
                    <a:cubicBezTo>
                      <a:pt x="12310" y="6538"/>
                      <a:pt x="12341" y="6903"/>
                      <a:pt x="12493" y="7085"/>
                    </a:cubicBezTo>
                    <a:cubicBezTo>
                      <a:pt x="12596" y="7217"/>
                      <a:pt x="12713" y="7272"/>
                      <a:pt x="12834" y="7272"/>
                    </a:cubicBezTo>
                    <a:cubicBezTo>
                      <a:pt x="12963" y="7272"/>
                      <a:pt x="13097" y="7210"/>
                      <a:pt x="13222" y="7116"/>
                    </a:cubicBezTo>
                    <a:cubicBezTo>
                      <a:pt x="13405" y="6964"/>
                      <a:pt x="13283" y="6447"/>
                      <a:pt x="13222" y="6204"/>
                    </a:cubicBezTo>
                    <a:cubicBezTo>
                      <a:pt x="13162" y="6143"/>
                      <a:pt x="13222" y="6052"/>
                      <a:pt x="13283" y="6021"/>
                    </a:cubicBezTo>
                    <a:lnTo>
                      <a:pt x="13526" y="5900"/>
                    </a:lnTo>
                    <a:cubicBezTo>
                      <a:pt x="13537" y="5894"/>
                      <a:pt x="13550" y="5892"/>
                      <a:pt x="13563" y="5892"/>
                    </a:cubicBezTo>
                    <a:cubicBezTo>
                      <a:pt x="13626" y="5892"/>
                      <a:pt x="13709" y="5946"/>
                      <a:pt x="13709" y="6021"/>
                    </a:cubicBezTo>
                    <a:cubicBezTo>
                      <a:pt x="13739" y="6082"/>
                      <a:pt x="13739" y="6234"/>
                      <a:pt x="13830" y="6325"/>
                    </a:cubicBezTo>
                    <a:cubicBezTo>
                      <a:pt x="13869" y="6403"/>
                      <a:pt x="13959" y="6442"/>
                      <a:pt x="14062" y="6442"/>
                    </a:cubicBezTo>
                    <a:cubicBezTo>
                      <a:pt x="14201" y="6442"/>
                      <a:pt x="14364" y="6373"/>
                      <a:pt x="14469" y="6234"/>
                    </a:cubicBezTo>
                    <a:cubicBezTo>
                      <a:pt x="14621" y="6052"/>
                      <a:pt x="14499" y="5748"/>
                      <a:pt x="14438" y="5596"/>
                    </a:cubicBezTo>
                    <a:cubicBezTo>
                      <a:pt x="14438" y="5565"/>
                      <a:pt x="14438" y="5505"/>
                      <a:pt x="14469" y="5444"/>
                    </a:cubicBezTo>
                    <a:cubicBezTo>
                      <a:pt x="14590" y="5353"/>
                      <a:pt x="14833" y="5049"/>
                      <a:pt x="15076" y="4805"/>
                    </a:cubicBezTo>
                    <a:cubicBezTo>
                      <a:pt x="15380" y="4502"/>
                      <a:pt x="15684" y="4289"/>
                      <a:pt x="15684" y="4289"/>
                    </a:cubicBezTo>
                    <a:cubicBezTo>
                      <a:pt x="16414" y="3711"/>
                      <a:pt x="17539" y="3438"/>
                      <a:pt x="17782" y="3407"/>
                    </a:cubicBezTo>
                    <a:lnTo>
                      <a:pt x="17842" y="3407"/>
                    </a:lnTo>
                    <a:cubicBezTo>
                      <a:pt x="18450" y="3681"/>
                      <a:pt x="18937" y="4805"/>
                      <a:pt x="18937" y="4805"/>
                    </a:cubicBezTo>
                    <a:cubicBezTo>
                      <a:pt x="19362" y="5596"/>
                      <a:pt x="19757" y="5869"/>
                      <a:pt x="19909" y="5961"/>
                    </a:cubicBezTo>
                    <a:lnTo>
                      <a:pt x="20001" y="5961"/>
                    </a:lnTo>
                    <a:cubicBezTo>
                      <a:pt x="20244" y="5839"/>
                      <a:pt x="20244" y="5657"/>
                      <a:pt x="20244" y="5657"/>
                    </a:cubicBezTo>
                    <a:cubicBezTo>
                      <a:pt x="20365" y="5383"/>
                      <a:pt x="19636" y="3742"/>
                      <a:pt x="19636" y="3742"/>
                    </a:cubicBezTo>
                    <a:cubicBezTo>
                      <a:pt x="19545" y="3620"/>
                      <a:pt x="19757" y="3103"/>
                      <a:pt x="19788" y="2982"/>
                    </a:cubicBezTo>
                    <a:cubicBezTo>
                      <a:pt x="19818" y="2860"/>
                      <a:pt x="19818" y="2769"/>
                      <a:pt x="19757" y="2647"/>
                    </a:cubicBezTo>
                    <a:cubicBezTo>
                      <a:pt x="19544" y="2248"/>
                      <a:pt x="19075" y="2059"/>
                      <a:pt x="18962" y="2059"/>
                    </a:cubicBezTo>
                    <a:cubicBezTo>
                      <a:pt x="18946" y="2059"/>
                      <a:pt x="18937" y="2062"/>
                      <a:pt x="18937" y="2070"/>
                    </a:cubicBezTo>
                    <a:cubicBezTo>
                      <a:pt x="18684" y="1923"/>
                      <a:pt x="18335" y="1868"/>
                      <a:pt x="17953" y="1868"/>
                    </a:cubicBezTo>
                    <a:cubicBezTo>
                      <a:pt x="16911" y="1868"/>
                      <a:pt x="15625" y="2277"/>
                      <a:pt x="15380" y="2343"/>
                    </a:cubicBezTo>
                    <a:cubicBezTo>
                      <a:pt x="15337" y="2352"/>
                      <a:pt x="15288" y="2357"/>
                      <a:pt x="15233" y="2357"/>
                    </a:cubicBezTo>
                    <a:cubicBezTo>
                      <a:pt x="14908" y="2357"/>
                      <a:pt x="14376" y="2204"/>
                      <a:pt x="13466" y="1918"/>
                    </a:cubicBezTo>
                    <a:cubicBezTo>
                      <a:pt x="12685" y="1673"/>
                      <a:pt x="11807" y="1640"/>
                      <a:pt x="11274" y="1640"/>
                    </a:cubicBezTo>
                    <a:cubicBezTo>
                      <a:pt x="11081" y="1640"/>
                      <a:pt x="10933" y="1644"/>
                      <a:pt x="10851" y="1644"/>
                    </a:cubicBezTo>
                    <a:cubicBezTo>
                      <a:pt x="10842" y="1643"/>
                      <a:pt x="10830" y="1643"/>
                      <a:pt x="10816" y="1643"/>
                    </a:cubicBezTo>
                    <a:cubicBezTo>
                      <a:pt x="10401" y="1643"/>
                      <a:pt x="8233" y="2071"/>
                      <a:pt x="8085" y="2100"/>
                    </a:cubicBezTo>
                    <a:lnTo>
                      <a:pt x="8055" y="2100"/>
                    </a:lnTo>
                    <a:cubicBezTo>
                      <a:pt x="7750" y="2118"/>
                      <a:pt x="7455" y="2127"/>
                      <a:pt x="7171" y="2127"/>
                    </a:cubicBezTo>
                    <a:cubicBezTo>
                      <a:pt x="3115" y="2127"/>
                      <a:pt x="1117" y="421"/>
                      <a:pt x="1003" y="307"/>
                    </a:cubicBezTo>
                    <a:cubicBezTo>
                      <a:pt x="974" y="278"/>
                      <a:pt x="587" y="1"/>
                      <a:pt x="4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0" name="Google Shape;240;p7"/>
            <p:cNvSpPr/>
            <p:nvPr/>
          </p:nvSpPr>
          <p:spPr>
            <a:xfrm rot="-1981052">
              <a:off x="226720" y="-356352"/>
              <a:ext cx="587983" cy="1153962"/>
            </a:xfrm>
            <a:custGeom>
              <a:avLst/>
              <a:gdLst/>
              <a:ahLst/>
              <a:cxnLst/>
              <a:rect l="l" t="t" r="r" b="b"/>
              <a:pathLst>
                <a:path w="18816" h="36485" extrusionOk="0">
                  <a:moveTo>
                    <a:pt x="12230" y="0"/>
                  </a:moveTo>
                  <a:cubicBezTo>
                    <a:pt x="11907" y="0"/>
                    <a:pt x="11230" y="559"/>
                    <a:pt x="10091" y="3835"/>
                  </a:cubicBezTo>
                  <a:cubicBezTo>
                    <a:pt x="8967" y="7148"/>
                    <a:pt x="8967" y="9337"/>
                    <a:pt x="9028" y="10188"/>
                  </a:cubicBezTo>
                  <a:cubicBezTo>
                    <a:pt x="9082" y="10351"/>
                    <a:pt x="8917" y="10466"/>
                    <a:pt x="8794" y="10466"/>
                  </a:cubicBezTo>
                  <a:cubicBezTo>
                    <a:pt x="8780" y="10466"/>
                    <a:pt x="8767" y="10464"/>
                    <a:pt x="8754" y="10461"/>
                  </a:cubicBezTo>
                  <a:cubicBezTo>
                    <a:pt x="8207" y="10340"/>
                    <a:pt x="7295" y="10188"/>
                    <a:pt x="6991" y="10096"/>
                  </a:cubicBezTo>
                  <a:cubicBezTo>
                    <a:pt x="6968" y="10089"/>
                    <a:pt x="6947" y="10085"/>
                    <a:pt x="6927" y="10085"/>
                  </a:cubicBezTo>
                  <a:cubicBezTo>
                    <a:pt x="6868" y="10085"/>
                    <a:pt x="6816" y="10119"/>
                    <a:pt x="6748" y="10188"/>
                  </a:cubicBezTo>
                  <a:cubicBezTo>
                    <a:pt x="6414" y="10644"/>
                    <a:pt x="5715" y="12346"/>
                    <a:pt x="5471" y="12954"/>
                  </a:cubicBezTo>
                  <a:cubicBezTo>
                    <a:pt x="5441" y="13106"/>
                    <a:pt x="5502" y="13258"/>
                    <a:pt x="5654" y="13288"/>
                  </a:cubicBezTo>
                  <a:cubicBezTo>
                    <a:pt x="5806" y="13349"/>
                    <a:pt x="5958" y="13349"/>
                    <a:pt x="6110" y="13349"/>
                  </a:cubicBezTo>
                  <a:cubicBezTo>
                    <a:pt x="6383" y="13349"/>
                    <a:pt x="7143" y="12619"/>
                    <a:pt x="7325" y="12528"/>
                  </a:cubicBezTo>
                  <a:cubicBezTo>
                    <a:pt x="7349" y="12522"/>
                    <a:pt x="7372" y="12519"/>
                    <a:pt x="7394" y="12519"/>
                  </a:cubicBezTo>
                  <a:cubicBezTo>
                    <a:pt x="7601" y="12519"/>
                    <a:pt x="7739" y="12759"/>
                    <a:pt x="7629" y="12923"/>
                  </a:cubicBezTo>
                  <a:cubicBezTo>
                    <a:pt x="7173" y="13683"/>
                    <a:pt x="7173" y="16267"/>
                    <a:pt x="7173" y="16267"/>
                  </a:cubicBezTo>
                  <a:lnTo>
                    <a:pt x="7173" y="17179"/>
                  </a:lnTo>
                  <a:cubicBezTo>
                    <a:pt x="7143" y="17513"/>
                    <a:pt x="7265" y="17756"/>
                    <a:pt x="7356" y="17847"/>
                  </a:cubicBezTo>
                  <a:cubicBezTo>
                    <a:pt x="7447" y="17939"/>
                    <a:pt x="7447" y="18060"/>
                    <a:pt x="7417" y="18121"/>
                  </a:cubicBezTo>
                  <a:cubicBezTo>
                    <a:pt x="7325" y="18303"/>
                    <a:pt x="7265" y="18607"/>
                    <a:pt x="7204" y="18668"/>
                  </a:cubicBezTo>
                  <a:cubicBezTo>
                    <a:pt x="6870" y="18850"/>
                    <a:pt x="6505" y="18850"/>
                    <a:pt x="6505" y="18850"/>
                  </a:cubicBezTo>
                  <a:cubicBezTo>
                    <a:pt x="5836" y="18850"/>
                    <a:pt x="5289" y="19185"/>
                    <a:pt x="5198" y="19215"/>
                  </a:cubicBezTo>
                  <a:cubicBezTo>
                    <a:pt x="5193" y="19219"/>
                    <a:pt x="5177" y="19221"/>
                    <a:pt x="5149" y="19221"/>
                  </a:cubicBezTo>
                  <a:cubicBezTo>
                    <a:pt x="4787" y="19221"/>
                    <a:pt x="2552" y="18872"/>
                    <a:pt x="2128" y="18759"/>
                  </a:cubicBezTo>
                  <a:cubicBezTo>
                    <a:pt x="2064" y="18748"/>
                    <a:pt x="2001" y="18743"/>
                    <a:pt x="1941" y="18743"/>
                  </a:cubicBezTo>
                  <a:cubicBezTo>
                    <a:pt x="1684" y="18743"/>
                    <a:pt x="1466" y="18832"/>
                    <a:pt x="1368" y="18881"/>
                  </a:cubicBezTo>
                  <a:lnTo>
                    <a:pt x="1246" y="19002"/>
                  </a:lnTo>
                  <a:lnTo>
                    <a:pt x="61" y="21434"/>
                  </a:lnTo>
                  <a:cubicBezTo>
                    <a:pt x="0" y="21556"/>
                    <a:pt x="61" y="21738"/>
                    <a:pt x="213" y="21768"/>
                  </a:cubicBezTo>
                  <a:cubicBezTo>
                    <a:pt x="381" y="21812"/>
                    <a:pt x="538" y="21832"/>
                    <a:pt x="686" y="21832"/>
                  </a:cubicBezTo>
                  <a:cubicBezTo>
                    <a:pt x="1664" y="21832"/>
                    <a:pt x="2209" y="20989"/>
                    <a:pt x="2341" y="20857"/>
                  </a:cubicBezTo>
                  <a:cubicBezTo>
                    <a:pt x="2432" y="20747"/>
                    <a:pt x="2501" y="20725"/>
                    <a:pt x="2542" y="20725"/>
                  </a:cubicBezTo>
                  <a:cubicBezTo>
                    <a:pt x="2569" y="20725"/>
                    <a:pt x="2584" y="20735"/>
                    <a:pt x="2584" y="20735"/>
                  </a:cubicBezTo>
                  <a:cubicBezTo>
                    <a:pt x="4559" y="21495"/>
                    <a:pt x="6079" y="21738"/>
                    <a:pt x="6353" y="21768"/>
                  </a:cubicBezTo>
                  <a:cubicBezTo>
                    <a:pt x="6403" y="21779"/>
                    <a:pt x="6488" y="21782"/>
                    <a:pt x="6587" y="21782"/>
                  </a:cubicBezTo>
                  <a:cubicBezTo>
                    <a:pt x="6785" y="21782"/>
                    <a:pt x="7042" y="21768"/>
                    <a:pt x="7204" y="21768"/>
                  </a:cubicBezTo>
                  <a:cubicBezTo>
                    <a:pt x="7325" y="21768"/>
                    <a:pt x="7447" y="21860"/>
                    <a:pt x="7477" y="21951"/>
                  </a:cubicBezTo>
                  <a:cubicBezTo>
                    <a:pt x="7569" y="22224"/>
                    <a:pt x="7751" y="22771"/>
                    <a:pt x="7812" y="23015"/>
                  </a:cubicBezTo>
                  <a:cubicBezTo>
                    <a:pt x="7873" y="23136"/>
                    <a:pt x="7812" y="23258"/>
                    <a:pt x="7721" y="23319"/>
                  </a:cubicBezTo>
                  <a:cubicBezTo>
                    <a:pt x="7447" y="23471"/>
                    <a:pt x="6900" y="23744"/>
                    <a:pt x="6657" y="24078"/>
                  </a:cubicBezTo>
                  <a:cubicBezTo>
                    <a:pt x="6292" y="24534"/>
                    <a:pt x="6505" y="25051"/>
                    <a:pt x="6961" y="25294"/>
                  </a:cubicBezTo>
                  <a:cubicBezTo>
                    <a:pt x="7025" y="25341"/>
                    <a:pt x="7106" y="25361"/>
                    <a:pt x="7199" y="25361"/>
                  </a:cubicBezTo>
                  <a:cubicBezTo>
                    <a:pt x="7593" y="25361"/>
                    <a:pt x="8191" y="25005"/>
                    <a:pt x="8511" y="24808"/>
                  </a:cubicBezTo>
                  <a:cubicBezTo>
                    <a:pt x="8566" y="24781"/>
                    <a:pt x="8626" y="24766"/>
                    <a:pt x="8682" y="24766"/>
                  </a:cubicBezTo>
                  <a:cubicBezTo>
                    <a:pt x="8751" y="24766"/>
                    <a:pt x="8812" y="24788"/>
                    <a:pt x="8845" y="24838"/>
                  </a:cubicBezTo>
                  <a:cubicBezTo>
                    <a:pt x="8936" y="24930"/>
                    <a:pt x="9028" y="25051"/>
                    <a:pt x="9119" y="25142"/>
                  </a:cubicBezTo>
                  <a:cubicBezTo>
                    <a:pt x="9240" y="25264"/>
                    <a:pt x="9180" y="25446"/>
                    <a:pt x="9028" y="25537"/>
                  </a:cubicBezTo>
                  <a:cubicBezTo>
                    <a:pt x="8845" y="25598"/>
                    <a:pt x="8663" y="25720"/>
                    <a:pt x="8541" y="25872"/>
                  </a:cubicBezTo>
                  <a:cubicBezTo>
                    <a:pt x="8329" y="26176"/>
                    <a:pt x="8541" y="26753"/>
                    <a:pt x="8997" y="26936"/>
                  </a:cubicBezTo>
                  <a:cubicBezTo>
                    <a:pt x="9057" y="26961"/>
                    <a:pt x="9119" y="26972"/>
                    <a:pt x="9181" y="26972"/>
                  </a:cubicBezTo>
                  <a:cubicBezTo>
                    <a:pt x="9497" y="26972"/>
                    <a:pt x="9828" y="26688"/>
                    <a:pt x="10031" y="26510"/>
                  </a:cubicBezTo>
                  <a:cubicBezTo>
                    <a:pt x="10084" y="26474"/>
                    <a:pt x="10138" y="26460"/>
                    <a:pt x="10191" y="26460"/>
                  </a:cubicBezTo>
                  <a:cubicBezTo>
                    <a:pt x="10229" y="26460"/>
                    <a:pt x="10266" y="26467"/>
                    <a:pt x="10304" y="26480"/>
                  </a:cubicBezTo>
                  <a:cubicBezTo>
                    <a:pt x="10578" y="26632"/>
                    <a:pt x="11155" y="26936"/>
                    <a:pt x="11702" y="27209"/>
                  </a:cubicBezTo>
                  <a:cubicBezTo>
                    <a:pt x="12432" y="27574"/>
                    <a:pt x="12949" y="27999"/>
                    <a:pt x="12949" y="27999"/>
                  </a:cubicBezTo>
                  <a:cubicBezTo>
                    <a:pt x="14286" y="29003"/>
                    <a:pt x="15289" y="30735"/>
                    <a:pt x="15502" y="31130"/>
                  </a:cubicBezTo>
                  <a:cubicBezTo>
                    <a:pt x="15532" y="31161"/>
                    <a:pt x="15532" y="31221"/>
                    <a:pt x="15532" y="31282"/>
                  </a:cubicBezTo>
                  <a:cubicBezTo>
                    <a:pt x="15380" y="32437"/>
                    <a:pt x="13709" y="33896"/>
                    <a:pt x="13709" y="33896"/>
                  </a:cubicBezTo>
                  <a:cubicBezTo>
                    <a:pt x="12584" y="35021"/>
                    <a:pt x="12310" y="35781"/>
                    <a:pt x="12280" y="36054"/>
                  </a:cubicBezTo>
                  <a:cubicBezTo>
                    <a:pt x="12219" y="36145"/>
                    <a:pt x="12280" y="36206"/>
                    <a:pt x="12310" y="36237"/>
                  </a:cubicBezTo>
                  <a:cubicBezTo>
                    <a:pt x="12506" y="36454"/>
                    <a:pt x="12732" y="36485"/>
                    <a:pt x="12846" y="36485"/>
                  </a:cubicBezTo>
                  <a:cubicBezTo>
                    <a:pt x="12891" y="36485"/>
                    <a:pt x="12918" y="36480"/>
                    <a:pt x="12918" y="36480"/>
                  </a:cubicBezTo>
                  <a:cubicBezTo>
                    <a:pt x="12926" y="36481"/>
                    <a:pt x="12934" y="36481"/>
                    <a:pt x="12942" y="36481"/>
                  </a:cubicBezTo>
                  <a:cubicBezTo>
                    <a:pt x="13505" y="36481"/>
                    <a:pt x="15836" y="34504"/>
                    <a:pt x="15836" y="34504"/>
                  </a:cubicBezTo>
                  <a:cubicBezTo>
                    <a:pt x="15946" y="34395"/>
                    <a:pt x="16362" y="34373"/>
                    <a:pt x="16716" y="34373"/>
                  </a:cubicBezTo>
                  <a:cubicBezTo>
                    <a:pt x="16952" y="34373"/>
                    <a:pt x="17162" y="34383"/>
                    <a:pt x="17234" y="34383"/>
                  </a:cubicBezTo>
                  <a:cubicBezTo>
                    <a:pt x="17447" y="34383"/>
                    <a:pt x="17630" y="34261"/>
                    <a:pt x="17782" y="34109"/>
                  </a:cubicBezTo>
                  <a:cubicBezTo>
                    <a:pt x="18410" y="33480"/>
                    <a:pt x="18508" y="32528"/>
                    <a:pt x="18424" y="32528"/>
                  </a:cubicBezTo>
                  <a:cubicBezTo>
                    <a:pt x="18423" y="32528"/>
                    <a:pt x="18421" y="32528"/>
                    <a:pt x="18420" y="32528"/>
                  </a:cubicBezTo>
                  <a:cubicBezTo>
                    <a:pt x="18815" y="30613"/>
                    <a:pt x="16444" y="27088"/>
                    <a:pt x="16140" y="26601"/>
                  </a:cubicBezTo>
                  <a:cubicBezTo>
                    <a:pt x="15836" y="26115"/>
                    <a:pt x="15836" y="25112"/>
                    <a:pt x="15867" y="23136"/>
                  </a:cubicBezTo>
                  <a:cubicBezTo>
                    <a:pt x="15927" y="21160"/>
                    <a:pt x="15168" y="19063"/>
                    <a:pt x="15016" y="18577"/>
                  </a:cubicBezTo>
                  <a:cubicBezTo>
                    <a:pt x="14894" y="18091"/>
                    <a:pt x="12949" y="14413"/>
                    <a:pt x="12797" y="14139"/>
                  </a:cubicBezTo>
                  <a:lnTo>
                    <a:pt x="12797" y="14109"/>
                  </a:lnTo>
                  <a:cubicBezTo>
                    <a:pt x="9940" y="6358"/>
                    <a:pt x="12128" y="1525"/>
                    <a:pt x="12219" y="1282"/>
                  </a:cubicBezTo>
                  <a:lnTo>
                    <a:pt x="12219" y="1251"/>
                  </a:lnTo>
                  <a:cubicBezTo>
                    <a:pt x="12280" y="1130"/>
                    <a:pt x="12523" y="309"/>
                    <a:pt x="12432" y="96"/>
                  </a:cubicBezTo>
                  <a:cubicBezTo>
                    <a:pt x="12396" y="53"/>
                    <a:pt x="12330" y="0"/>
                    <a:pt x="122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" name="Google Shape;241;p7"/>
            <p:cNvGrpSpPr/>
            <p:nvPr/>
          </p:nvGrpSpPr>
          <p:grpSpPr>
            <a:xfrm>
              <a:off x="884069" y="-1158024"/>
              <a:ext cx="5196411" cy="2022644"/>
              <a:chOff x="3134640" y="3960283"/>
              <a:chExt cx="4157129" cy="1598802"/>
            </a:xfrm>
          </p:grpSpPr>
          <p:sp>
            <p:nvSpPr>
              <p:cNvPr id="242" name="Google Shape;242;p7"/>
              <p:cNvSpPr/>
              <p:nvPr/>
            </p:nvSpPr>
            <p:spPr>
              <a:xfrm>
                <a:off x="3134640" y="4685020"/>
                <a:ext cx="929375" cy="625425"/>
              </a:xfrm>
              <a:custGeom>
                <a:avLst/>
                <a:gdLst/>
                <a:ahLst/>
                <a:cxnLst/>
                <a:rect l="l" t="t" r="r" b="b"/>
                <a:pathLst>
                  <a:path w="37175" h="25017" extrusionOk="0">
                    <a:moveTo>
                      <a:pt x="22737" y="1"/>
                    </a:moveTo>
                    <a:cubicBezTo>
                      <a:pt x="21369" y="1"/>
                      <a:pt x="21065" y="2858"/>
                      <a:pt x="21065" y="2858"/>
                    </a:cubicBezTo>
                    <a:cubicBezTo>
                      <a:pt x="21065" y="2858"/>
                      <a:pt x="21156" y="3800"/>
                      <a:pt x="20883" y="3952"/>
                    </a:cubicBezTo>
                    <a:cubicBezTo>
                      <a:pt x="20883" y="3952"/>
                      <a:pt x="19967" y="3403"/>
                      <a:pt x="19318" y="3403"/>
                    </a:cubicBezTo>
                    <a:cubicBezTo>
                      <a:pt x="19173" y="3403"/>
                      <a:pt x="19042" y="3430"/>
                      <a:pt x="18937" y="3496"/>
                    </a:cubicBezTo>
                    <a:cubicBezTo>
                      <a:pt x="18329" y="3861"/>
                      <a:pt x="18694" y="6080"/>
                      <a:pt x="18633" y="6080"/>
                    </a:cubicBezTo>
                    <a:cubicBezTo>
                      <a:pt x="18632" y="6082"/>
                      <a:pt x="18628" y="6084"/>
                      <a:pt x="18622" y="6084"/>
                    </a:cubicBezTo>
                    <a:cubicBezTo>
                      <a:pt x="18484" y="6084"/>
                      <a:pt x="17213" y="5564"/>
                      <a:pt x="16738" y="5564"/>
                    </a:cubicBezTo>
                    <a:cubicBezTo>
                      <a:pt x="16676" y="5564"/>
                      <a:pt x="16627" y="5573"/>
                      <a:pt x="16597" y="5594"/>
                    </a:cubicBezTo>
                    <a:cubicBezTo>
                      <a:pt x="16293" y="5776"/>
                      <a:pt x="16050" y="6505"/>
                      <a:pt x="16110" y="6931"/>
                    </a:cubicBezTo>
                    <a:cubicBezTo>
                      <a:pt x="16110" y="6931"/>
                      <a:pt x="15832" y="6805"/>
                      <a:pt x="15512" y="6805"/>
                    </a:cubicBezTo>
                    <a:cubicBezTo>
                      <a:pt x="15336" y="6805"/>
                      <a:pt x="15148" y="6843"/>
                      <a:pt x="14986" y="6961"/>
                    </a:cubicBezTo>
                    <a:cubicBezTo>
                      <a:pt x="14530" y="7296"/>
                      <a:pt x="14347" y="8329"/>
                      <a:pt x="14347" y="8329"/>
                    </a:cubicBezTo>
                    <a:cubicBezTo>
                      <a:pt x="14347" y="8329"/>
                      <a:pt x="13791" y="7896"/>
                      <a:pt x="13306" y="7896"/>
                    </a:cubicBezTo>
                    <a:cubicBezTo>
                      <a:pt x="13202" y="7896"/>
                      <a:pt x="13101" y="7916"/>
                      <a:pt x="13010" y="7964"/>
                    </a:cubicBezTo>
                    <a:cubicBezTo>
                      <a:pt x="12524" y="8208"/>
                      <a:pt x="12615" y="9028"/>
                      <a:pt x="12615" y="9028"/>
                    </a:cubicBezTo>
                    <a:cubicBezTo>
                      <a:pt x="12615" y="9028"/>
                      <a:pt x="12290" y="8567"/>
                      <a:pt x="11921" y="8567"/>
                    </a:cubicBezTo>
                    <a:cubicBezTo>
                      <a:pt x="11899" y="8567"/>
                      <a:pt x="11877" y="8569"/>
                      <a:pt x="11855" y="8572"/>
                    </a:cubicBezTo>
                    <a:cubicBezTo>
                      <a:pt x="11429" y="8633"/>
                      <a:pt x="11277" y="9393"/>
                      <a:pt x="10974" y="9484"/>
                    </a:cubicBezTo>
                    <a:cubicBezTo>
                      <a:pt x="10974" y="9484"/>
                      <a:pt x="10852" y="8785"/>
                      <a:pt x="10335" y="8664"/>
                    </a:cubicBezTo>
                    <a:cubicBezTo>
                      <a:pt x="10305" y="8659"/>
                      <a:pt x="10272" y="8656"/>
                      <a:pt x="10236" y="8656"/>
                    </a:cubicBezTo>
                    <a:cubicBezTo>
                      <a:pt x="9614" y="8656"/>
                      <a:pt x="8147" y="9363"/>
                      <a:pt x="8147" y="9363"/>
                    </a:cubicBezTo>
                    <a:cubicBezTo>
                      <a:pt x="8056" y="9302"/>
                      <a:pt x="5016" y="8633"/>
                      <a:pt x="1429" y="6505"/>
                    </a:cubicBezTo>
                    <a:cubicBezTo>
                      <a:pt x="1429" y="6505"/>
                      <a:pt x="1181" y="6406"/>
                      <a:pt x="905" y="6406"/>
                    </a:cubicBezTo>
                    <a:cubicBezTo>
                      <a:pt x="652" y="6406"/>
                      <a:pt x="375" y="6490"/>
                      <a:pt x="244" y="6809"/>
                    </a:cubicBezTo>
                    <a:cubicBezTo>
                      <a:pt x="1" y="7509"/>
                      <a:pt x="1460" y="9241"/>
                      <a:pt x="2767" y="10062"/>
                    </a:cubicBezTo>
                    <a:cubicBezTo>
                      <a:pt x="4066" y="10859"/>
                      <a:pt x="8436" y="12833"/>
                      <a:pt x="12502" y="12833"/>
                    </a:cubicBezTo>
                    <a:cubicBezTo>
                      <a:pt x="12621" y="12833"/>
                      <a:pt x="12740" y="12831"/>
                      <a:pt x="12858" y="12828"/>
                    </a:cubicBezTo>
                    <a:lnTo>
                      <a:pt x="12858" y="12828"/>
                    </a:lnTo>
                    <a:cubicBezTo>
                      <a:pt x="12858" y="12828"/>
                      <a:pt x="12706" y="13162"/>
                      <a:pt x="12402" y="13557"/>
                    </a:cubicBezTo>
                    <a:cubicBezTo>
                      <a:pt x="12068" y="13922"/>
                      <a:pt x="12250" y="14560"/>
                      <a:pt x="12706" y="14864"/>
                    </a:cubicBezTo>
                    <a:cubicBezTo>
                      <a:pt x="13116" y="15137"/>
                      <a:pt x="14631" y="16025"/>
                      <a:pt x="15331" y="16025"/>
                    </a:cubicBezTo>
                    <a:cubicBezTo>
                      <a:pt x="15409" y="16025"/>
                      <a:pt x="15478" y="16013"/>
                      <a:pt x="15533" y="15989"/>
                    </a:cubicBezTo>
                    <a:cubicBezTo>
                      <a:pt x="16050" y="15715"/>
                      <a:pt x="15594" y="14986"/>
                      <a:pt x="15594" y="14986"/>
                    </a:cubicBezTo>
                    <a:cubicBezTo>
                      <a:pt x="15594" y="14986"/>
                      <a:pt x="16483" y="13830"/>
                      <a:pt x="16885" y="13830"/>
                    </a:cubicBezTo>
                    <a:cubicBezTo>
                      <a:pt x="16891" y="13830"/>
                      <a:pt x="16896" y="13830"/>
                      <a:pt x="16901" y="13831"/>
                    </a:cubicBezTo>
                    <a:cubicBezTo>
                      <a:pt x="17235" y="13892"/>
                      <a:pt x="17965" y="13740"/>
                      <a:pt x="18907" y="14378"/>
                    </a:cubicBezTo>
                    <a:cubicBezTo>
                      <a:pt x="19515" y="14803"/>
                      <a:pt x="17965" y="16931"/>
                      <a:pt x="17843" y="17296"/>
                    </a:cubicBezTo>
                    <a:cubicBezTo>
                      <a:pt x="17782" y="17843"/>
                      <a:pt x="17326" y="18481"/>
                      <a:pt x="18329" y="19089"/>
                    </a:cubicBezTo>
                    <a:cubicBezTo>
                      <a:pt x="19384" y="19689"/>
                      <a:pt x="19872" y="19929"/>
                      <a:pt x="20165" y="19929"/>
                    </a:cubicBezTo>
                    <a:cubicBezTo>
                      <a:pt x="20244" y="19929"/>
                      <a:pt x="20308" y="19912"/>
                      <a:pt x="20366" y="19880"/>
                    </a:cubicBezTo>
                    <a:cubicBezTo>
                      <a:pt x="20609" y="19728"/>
                      <a:pt x="21065" y="19393"/>
                      <a:pt x="20731" y="18907"/>
                    </a:cubicBezTo>
                    <a:cubicBezTo>
                      <a:pt x="20396" y="18390"/>
                      <a:pt x="20001" y="17782"/>
                      <a:pt x="20366" y="17296"/>
                    </a:cubicBezTo>
                    <a:cubicBezTo>
                      <a:pt x="20700" y="16810"/>
                      <a:pt x="21369" y="16323"/>
                      <a:pt x="21764" y="15776"/>
                    </a:cubicBezTo>
                    <a:lnTo>
                      <a:pt x="22129" y="15746"/>
                    </a:lnTo>
                    <a:lnTo>
                      <a:pt x="23466" y="16475"/>
                    </a:lnTo>
                    <a:cubicBezTo>
                      <a:pt x="23466" y="16475"/>
                      <a:pt x="23193" y="18907"/>
                      <a:pt x="23193" y="19059"/>
                    </a:cubicBezTo>
                    <a:cubicBezTo>
                      <a:pt x="23193" y="19211"/>
                      <a:pt x="22372" y="20366"/>
                      <a:pt x="22645" y="20761"/>
                    </a:cubicBezTo>
                    <a:cubicBezTo>
                      <a:pt x="22925" y="21097"/>
                      <a:pt x="24388" y="21998"/>
                      <a:pt x="25425" y="21998"/>
                    </a:cubicBezTo>
                    <a:cubicBezTo>
                      <a:pt x="25516" y="21998"/>
                      <a:pt x="25602" y="21991"/>
                      <a:pt x="25685" y="21977"/>
                    </a:cubicBezTo>
                    <a:cubicBezTo>
                      <a:pt x="25685" y="21977"/>
                      <a:pt x="26080" y="21399"/>
                      <a:pt x="25624" y="20609"/>
                    </a:cubicBezTo>
                    <a:lnTo>
                      <a:pt x="25837" y="19120"/>
                    </a:lnTo>
                    <a:cubicBezTo>
                      <a:pt x="25837" y="19120"/>
                      <a:pt x="26171" y="20214"/>
                      <a:pt x="26293" y="20518"/>
                    </a:cubicBezTo>
                    <a:cubicBezTo>
                      <a:pt x="26384" y="20883"/>
                      <a:pt x="26779" y="22494"/>
                      <a:pt x="26840" y="22858"/>
                    </a:cubicBezTo>
                    <a:cubicBezTo>
                      <a:pt x="26931" y="23162"/>
                      <a:pt x="27083" y="23922"/>
                      <a:pt x="27874" y="24439"/>
                    </a:cubicBezTo>
                    <a:cubicBezTo>
                      <a:pt x="28664" y="24986"/>
                      <a:pt x="29424" y="25016"/>
                      <a:pt x="29424" y="25016"/>
                    </a:cubicBezTo>
                    <a:cubicBezTo>
                      <a:pt x="29424" y="25016"/>
                      <a:pt x="30153" y="24773"/>
                      <a:pt x="29545" y="24013"/>
                    </a:cubicBezTo>
                    <a:cubicBezTo>
                      <a:pt x="28937" y="23253"/>
                      <a:pt x="28603" y="23314"/>
                      <a:pt x="28633" y="22494"/>
                    </a:cubicBezTo>
                    <a:cubicBezTo>
                      <a:pt x="28664" y="21703"/>
                      <a:pt x="28451" y="21247"/>
                      <a:pt x="28937" y="20883"/>
                    </a:cubicBezTo>
                    <a:cubicBezTo>
                      <a:pt x="28937" y="20883"/>
                      <a:pt x="29585" y="21151"/>
                      <a:pt x="31014" y="21151"/>
                    </a:cubicBezTo>
                    <a:cubicBezTo>
                      <a:pt x="31252" y="21151"/>
                      <a:pt x="31512" y="21143"/>
                      <a:pt x="31795" y="21126"/>
                    </a:cubicBezTo>
                    <a:lnTo>
                      <a:pt x="34226" y="22129"/>
                    </a:lnTo>
                    <a:cubicBezTo>
                      <a:pt x="34226" y="22129"/>
                      <a:pt x="35249" y="22859"/>
                      <a:pt x="35432" y="22859"/>
                    </a:cubicBezTo>
                    <a:cubicBezTo>
                      <a:pt x="35436" y="22859"/>
                      <a:pt x="35439" y="22859"/>
                      <a:pt x="35442" y="22858"/>
                    </a:cubicBezTo>
                    <a:cubicBezTo>
                      <a:pt x="35442" y="22858"/>
                      <a:pt x="35500" y="22868"/>
                      <a:pt x="35584" y="22868"/>
                    </a:cubicBezTo>
                    <a:cubicBezTo>
                      <a:pt x="35710" y="22868"/>
                      <a:pt x="35892" y="22846"/>
                      <a:pt x="36020" y="22737"/>
                    </a:cubicBezTo>
                    <a:cubicBezTo>
                      <a:pt x="36020" y="22737"/>
                      <a:pt x="36165" y="22868"/>
                      <a:pt x="36326" y="22868"/>
                    </a:cubicBezTo>
                    <a:cubicBezTo>
                      <a:pt x="36397" y="22868"/>
                      <a:pt x="36471" y="22842"/>
                      <a:pt x="36536" y="22767"/>
                    </a:cubicBezTo>
                    <a:cubicBezTo>
                      <a:pt x="36779" y="22554"/>
                      <a:pt x="37175" y="22159"/>
                      <a:pt x="36962" y="21339"/>
                    </a:cubicBezTo>
                    <a:cubicBezTo>
                      <a:pt x="36719" y="20487"/>
                      <a:pt x="36111" y="19880"/>
                      <a:pt x="35928" y="19241"/>
                    </a:cubicBezTo>
                    <a:cubicBezTo>
                      <a:pt x="35928" y="19241"/>
                      <a:pt x="35655" y="18633"/>
                      <a:pt x="34895" y="18329"/>
                    </a:cubicBezTo>
                    <a:cubicBezTo>
                      <a:pt x="34441" y="18130"/>
                      <a:pt x="34150" y="18049"/>
                      <a:pt x="33853" y="18049"/>
                    </a:cubicBezTo>
                    <a:cubicBezTo>
                      <a:pt x="33653" y="18049"/>
                      <a:pt x="33450" y="18086"/>
                      <a:pt x="33193" y="18147"/>
                    </a:cubicBezTo>
                    <a:cubicBezTo>
                      <a:pt x="33193" y="18147"/>
                      <a:pt x="32889" y="16992"/>
                      <a:pt x="32463" y="16810"/>
                    </a:cubicBezTo>
                    <a:cubicBezTo>
                      <a:pt x="32384" y="16773"/>
                      <a:pt x="32276" y="16759"/>
                      <a:pt x="32153" y="16759"/>
                    </a:cubicBezTo>
                    <a:cubicBezTo>
                      <a:pt x="31663" y="16759"/>
                      <a:pt x="30944" y="16992"/>
                      <a:pt x="30944" y="16992"/>
                    </a:cubicBezTo>
                    <a:lnTo>
                      <a:pt x="30761" y="16566"/>
                    </a:lnTo>
                    <a:cubicBezTo>
                      <a:pt x="30761" y="16566"/>
                      <a:pt x="31673" y="15776"/>
                      <a:pt x="31460" y="15351"/>
                    </a:cubicBezTo>
                    <a:cubicBezTo>
                      <a:pt x="31187" y="14955"/>
                      <a:pt x="30396" y="14743"/>
                      <a:pt x="30396" y="14743"/>
                    </a:cubicBezTo>
                    <a:lnTo>
                      <a:pt x="30396" y="13922"/>
                    </a:lnTo>
                    <a:cubicBezTo>
                      <a:pt x="30396" y="13922"/>
                      <a:pt x="30769" y="14006"/>
                      <a:pt x="31276" y="14006"/>
                    </a:cubicBezTo>
                    <a:cubicBezTo>
                      <a:pt x="31909" y="14006"/>
                      <a:pt x="32754" y="13875"/>
                      <a:pt x="33345" y="13284"/>
                    </a:cubicBezTo>
                    <a:cubicBezTo>
                      <a:pt x="33436" y="13193"/>
                      <a:pt x="33892" y="12402"/>
                      <a:pt x="32706" y="12220"/>
                    </a:cubicBezTo>
                    <a:cubicBezTo>
                      <a:pt x="32706" y="12220"/>
                      <a:pt x="33679" y="11764"/>
                      <a:pt x="33649" y="11156"/>
                    </a:cubicBezTo>
                    <a:cubicBezTo>
                      <a:pt x="33649" y="10852"/>
                      <a:pt x="32737" y="10366"/>
                      <a:pt x="32737" y="10366"/>
                    </a:cubicBezTo>
                    <a:cubicBezTo>
                      <a:pt x="32737" y="10366"/>
                      <a:pt x="33983" y="9150"/>
                      <a:pt x="33831" y="8785"/>
                    </a:cubicBezTo>
                    <a:cubicBezTo>
                      <a:pt x="33744" y="8494"/>
                      <a:pt x="33461" y="8175"/>
                      <a:pt x="32771" y="8175"/>
                    </a:cubicBezTo>
                    <a:cubicBezTo>
                      <a:pt x="32740" y="8175"/>
                      <a:pt x="32708" y="8176"/>
                      <a:pt x="32676" y="8177"/>
                    </a:cubicBezTo>
                    <a:cubicBezTo>
                      <a:pt x="31916" y="8268"/>
                      <a:pt x="30944" y="8360"/>
                      <a:pt x="30944" y="8360"/>
                    </a:cubicBezTo>
                    <a:cubicBezTo>
                      <a:pt x="30944" y="8360"/>
                      <a:pt x="32615" y="7265"/>
                      <a:pt x="32463" y="6536"/>
                    </a:cubicBezTo>
                    <a:cubicBezTo>
                      <a:pt x="32403" y="6293"/>
                      <a:pt x="31977" y="6080"/>
                      <a:pt x="31612" y="5928"/>
                    </a:cubicBezTo>
                    <a:cubicBezTo>
                      <a:pt x="31035" y="5685"/>
                      <a:pt x="30427" y="5533"/>
                      <a:pt x="30427" y="5533"/>
                    </a:cubicBezTo>
                    <a:cubicBezTo>
                      <a:pt x="30427" y="5533"/>
                      <a:pt x="30609" y="3314"/>
                      <a:pt x="30488" y="3192"/>
                    </a:cubicBezTo>
                    <a:cubicBezTo>
                      <a:pt x="30403" y="3150"/>
                      <a:pt x="30319" y="2713"/>
                      <a:pt x="29910" y="2713"/>
                    </a:cubicBezTo>
                    <a:cubicBezTo>
                      <a:pt x="29729" y="2713"/>
                      <a:pt x="29485" y="2798"/>
                      <a:pt x="29150" y="3040"/>
                    </a:cubicBezTo>
                    <a:cubicBezTo>
                      <a:pt x="29150" y="3040"/>
                      <a:pt x="27539" y="4712"/>
                      <a:pt x="26992" y="4834"/>
                    </a:cubicBezTo>
                    <a:cubicBezTo>
                      <a:pt x="26992" y="4834"/>
                      <a:pt x="27539" y="1916"/>
                      <a:pt x="25898" y="1186"/>
                    </a:cubicBezTo>
                    <a:cubicBezTo>
                      <a:pt x="25801" y="1145"/>
                      <a:pt x="25709" y="1126"/>
                      <a:pt x="25623" y="1126"/>
                    </a:cubicBezTo>
                    <a:cubicBezTo>
                      <a:pt x="24755" y="1126"/>
                      <a:pt x="24378" y="3010"/>
                      <a:pt x="24378" y="3010"/>
                    </a:cubicBezTo>
                    <a:cubicBezTo>
                      <a:pt x="24378" y="3010"/>
                      <a:pt x="24104" y="1"/>
                      <a:pt x="227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7"/>
              <p:cNvSpPr/>
              <p:nvPr/>
            </p:nvSpPr>
            <p:spPr>
              <a:xfrm rot="1381892">
                <a:off x="6478554" y="4667367"/>
                <a:ext cx="747563" cy="478180"/>
              </a:xfrm>
              <a:custGeom>
                <a:avLst/>
                <a:gdLst/>
                <a:ahLst/>
                <a:cxnLst/>
                <a:rect l="l" t="t" r="r" b="b"/>
                <a:pathLst>
                  <a:path w="25837" h="17509" extrusionOk="0">
                    <a:moveTo>
                      <a:pt x="15746" y="0"/>
                    </a:moveTo>
                    <a:cubicBezTo>
                      <a:pt x="14773" y="0"/>
                      <a:pt x="14560" y="1976"/>
                      <a:pt x="14560" y="1976"/>
                    </a:cubicBezTo>
                    <a:cubicBezTo>
                      <a:pt x="14560" y="1976"/>
                      <a:pt x="14591" y="2675"/>
                      <a:pt x="14408" y="2736"/>
                    </a:cubicBezTo>
                    <a:cubicBezTo>
                      <a:pt x="14408" y="2736"/>
                      <a:pt x="13792" y="2358"/>
                      <a:pt x="13331" y="2358"/>
                    </a:cubicBezTo>
                    <a:cubicBezTo>
                      <a:pt x="13222" y="2358"/>
                      <a:pt x="13122" y="2380"/>
                      <a:pt x="13040" y="2432"/>
                    </a:cubicBezTo>
                    <a:cubicBezTo>
                      <a:pt x="12615" y="2705"/>
                      <a:pt x="12858" y="4225"/>
                      <a:pt x="12797" y="4256"/>
                    </a:cubicBezTo>
                    <a:cubicBezTo>
                      <a:pt x="12796" y="4257"/>
                      <a:pt x="12795" y="4257"/>
                      <a:pt x="12792" y="4257"/>
                    </a:cubicBezTo>
                    <a:cubicBezTo>
                      <a:pt x="12710" y="4257"/>
                      <a:pt x="11833" y="3893"/>
                      <a:pt x="11486" y="3893"/>
                    </a:cubicBezTo>
                    <a:cubicBezTo>
                      <a:pt x="11433" y="3893"/>
                      <a:pt x="11392" y="3902"/>
                      <a:pt x="11369" y="3921"/>
                    </a:cubicBezTo>
                    <a:cubicBezTo>
                      <a:pt x="11186" y="4073"/>
                      <a:pt x="10974" y="4560"/>
                      <a:pt x="11034" y="4833"/>
                    </a:cubicBezTo>
                    <a:cubicBezTo>
                      <a:pt x="11034" y="4833"/>
                      <a:pt x="10850" y="4747"/>
                      <a:pt x="10637" y="4747"/>
                    </a:cubicBezTo>
                    <a:cubicBezTo>
                      <a:pt x="10516" y="4747"/>
                      <a:pt x="10385" y="4775"/>
                      <a:pt x="10274" y="4864"/>
                    </a:cubicBezTo>
                    <a:cubicBezTo>
                      <a:pt x="9910" y="5107"/>
                      <a:pt x="9818" y="5806"/>
                      <a:pt x="9818" y="5806"/>
                    </a:cubicBezTo>
                    <a:cubicBezTo>
                      <a:pt x="9818" y="5806"/>
                      <a:pt x="9439" y="5506"/>
                      <a:pt x="9117" y="5506"/>
                    </a:cubicBezTo>
                    <a:cubicBezTo>
                      <a:pt x="9042" y="5506"/>
                      <a:pt x="8970" y="5522"/>
                      <a:pt x="8907" y="5563"/>
                    </a:cubicBezTo>
                    <a:cubicBezTo>
                      <a:pt x="8542" y="5745"/>
                      <a:pt x="8603" y="6323"/>
                      <a:pt x="8603" y="6323"/>
                    </a:cubicBezTo>
                    <a:cubicBezTo>
                      <a:pt x="8603" y="6323"/>
                      <a:pt x="8395" y="6012"/>
                      <a:pt x="8125" y="6012"/>
                    </a:cubicBezTo>
                    <a:cubicBezTo>
                      <a:pt x="8102" y="6012"/>
                      <a:pt x="8079" y="6014"/>
                      <a:pt x="8056" y="6019"/>
                    </a:cubicBezTo>
                    <a:cubicBezTo>
                      <a:pt x="7782" y="6049"/>
                      <a:pt x="7630" y="6566"/>
                      <a:pt x="7448" y="6657"/>
                    </a:cubicBezTo>
                    <a:cubicBezTo>
                      <a:pt x="7448" y="6657"/>
                      <a:pt x="7387" y="6140"/>
                      <a:pt x="6992" y="6079"/>
                    </a:cubicBezTo>
                    <a:cubicBezTo>
                      <a:pt x="6982" y="6076"/>
                      <a:pt x="6969" y="6075"/>
                      <a:pt x="6955" y="6075"/>
                    </a:cubicBezTo>
                    <a:cubicBezTo>
                      <a:pt x="6674" y="6075"/>
                      <a:pt x="5654" y="6626"/>
                      <a:pt x="5654" y="6626"/>
                    </a:cubicBezTo>
                    <a:cubicBezTo>
                      <a:pt x="5593" y="6566"/>
                      <a:pt x="3466" y="6110"/>
                      <a:pt x="1004" y="4651"/>
                    </a:cubicBezTo>
                    <a:cubicBezTo>
                      <a:pt x="1004" y="4651"/>
                      <a:pt x="816" y="4574"/>
                      <a:pt x="617" y="4574"/>
                    </a:cubicBezTo>
                    <a:cubicBezTo>
                      <a:pt x="441" y="4574"/>
                      <a:pt x="255" y="4635"/>
                      <a:pt x="183" y="4864"/>
                    </a:cubicBezTo>
                    <a:cubicBezTo>
                      <a:pt x="1" y="5350"/>
                      <a:pt x="1034" y="6535"/>
                      <a:pt x="1946" y="7113"/>
                    </a:cubicBezTo>
                    <a:cubicBezTo>
                      <a:pt x="2839" y="7678"/>
                      <a:pt x="5947" y="9060"/>
                      <a:pt x="8787" y="9060"/>
                    </a:cubicBezTo>
                    <a:cubicBezTo>
                      <a:pt x="8847" y="9060"/>
                      <a:pt x="8907" y="9059"/>
                      <a:pt x="8967" y="9058"/>
                    </a:cubicBezTo>
                    <a:lnTo>
                      <a:pt x="8967" y="9058"/>
                    </a:lnTo>
                    <a:cubicBezTo>
                      <a:pt x="8967" y="9058"/>
                      <a:pt x="8846" y="9271"/>
                      <a:pt x="8633" y="9544"/>
                    </a:cubicBezTo>
                    <a:cubicBezTo>
                      <a:pt x="8390" y="9818"/>
                      <a:pt x="8511" y="10274"/>
                      <a:pt x="8815" y="10456"/>
                    </a:cubicBezTo>
                    <a:cubicBezTo>
                      <a:pt x="9091" y="10649"/>
                      <a:pt x="10192" y="11267"/>
                      <a:pt x="10666" y="11267"/>
                    </a:cubicBezTo>
                    <a:cubicBezTo>
                      <a:pt x="10715" y="11267"/>
                      <a:pt x="10757" y="11261"/>
                      <a:pt x="10791" y="11247"/>
                    </a:cubicBezTo>
                    <a:cubicBezTo>
                      <a:pt x="11186" y="11064"/>
                      <a:pt x="10822" y="10578"/>
                      <a:pt x="10822" y="10578"/>
                    </a:cubicBezTo>
                    <a:cubicBezTo>
                      <a:pt x="10822" y="10578"/>
                      <a:pt x="11490" y="9757"/>
                      <a:pt x="11703" y="9757"/>
                    </a:cubicBezTo>
                    <a:cubicBezTo>
                      <a:pt x="11761" y="9757"/>
                      <a:pt x="11826" y="9755"/>
                      <a:pt x="11900" y="9755"/>
                    </a:cubicBezTo>
                    <a:cubicBezTo>
                      <a:pt x="12178" y="9755"/>
                      <a:pt x="12573" y="9792"/>
                      <a:pt x="13101" y="10152"/>
                    </a:cubicBezTo>
                    <a:cubicBezTo>
                      <a:pt x="13527" y="10426"/>
                      <a:pt x="12433" y="11946"/>
                      <a:pt x="12402" y="12189"/>
                    </a:cubicBezTo>
                    <a:cubicBezTo>
                      <a:pt x="12311" y="12584"/>
                      <a:pt x="12007" y="13010"/>
                      <a:pt x="12736" y="13465"/>
                    </a:cubicBezTo>
                    <a:cubicBezTo>
                      <a:pt x="13453" y="13871"/>
                      <a:pt x="13794" y="14052"/>
                      <a:pt x="13996" y="14052"/>
                    </a:cubicBezTo>
                    <a:cubicBezTo>
                      <a:pt x="14051" y="14052"/>
                      <a:pt x="14096" y="14039"/>
                      <a:pt x="14135" y="14013"/>
                    </a:cubicBezTo>
                    <a:cubicBezTo>
                      <a:pt x="14317" y="13921"/>
                      <a:pt x="14621" y="13678"/>
                      <a:pt x="14408" y="13344"/>
                    </a:cubicBezTo>
                    <a:cubicBezTo>
                      <a:pt x="14165" y="13010"/>
                      <a:pt x="13922" y="12584"/>
                      <a:pt x="14135" y="12250"/>
                    </a:cubicBezTo>
                    <a:cubicBezTo>
                      <a:pt x="14378" y="11885"/>
                      <a:pt x="14864" y="11551"/>
                      <a:pt x="15138" y="11186"/>
                    </a:cubicBezTo>
                    <a:lnTo>
                      <a:pt x="15381" y="11125"/>
                    </a:lnTo>
                    <a:lnTo>
                      <a:pt x="16354" y="11642"/>
                    </a:lnTo>
                    <a:cubicBezTo>
                      <a:pt x="16354" y="11642"/>
                      <a:pt x="16141" y="13344"/>
                      <a:pt x="16141" y="13405"/>
                    </a:cubicBezTo>
                    <a:cubicBezTo>
                      <a:pt x="16141" y="13526"/>
                      <a:pt x="15533" y="14377"/>
                      <a:pt x="15776" y="14590"/>
                    </a:cubicBezTo>
                    <a:cubicBezTo>
                      <a:pt x="15942" y="14838"/>
                      <a:pt x="16958" y="15462"/>
                      <a:pt x="17689" y="15462"/>
                    </a:cubicBezTo>
                    <a:cubicBezTo>
                      <a:pt x="17764" y="15462"/>
                      <a:pt x="17836" y="15455"/>
                      <a:pt x="17904" y="15441"/>
                    </a:cubicBezTo>
                    <a:cubicBezTo>
                      <a:pt x="17904" y="15441"/>
                      <a:pt x="18208" y="15016"/>
                      <a:pt x="17873" y="14469"/>
                    </a:cubicBezTo>
                    <a:lnTo>
                      <a:pt x="18025" y="13405"/>
                    </a:lnTo>
                    <a:cubicBezTo>
                      <a:pt x="18025" y="13405"/>
                      <a:pt x="18238" y="14165"/>
                      <a:pt x="18329" y="14408"/>
                    </a:cubicBezTo>
                    <a:cubicBezTo>
                      <a:pt x="18390" y="14621"/>
                      <a:pt x="18664" y="15806"/>
                      <a:pt x="18694" y="15988"/>
                    </a:cubicBezTo>
                    <a:cubicBezTo>
                      <a:pt x="18724" y="16231"/>
                      <a:pt x="18846" y="16748"/>
                      <a:pt x="19424" y="17113"/>
                    </a:cubicBezTo>
                    <a:cubicBezTo>
                      <a:pt x="20001" y="17447"/>
                      <a:pt x="20487" y="17508"/>
                      <a:pt x="20487" y="17508"/>
                    </a:cubicBezTo>
                    <a:cubicBezTo>
                      <a:pt x="20487" y="17508"/>
                      <a:pt x="20974" y="17356"/>
                      <a:pt x="20548" y="16839"/>
                    </a:cubicBezTo>
                    <a:cubicBezTo>
                      <a:pt x="20153" y="16292"/>
                      <a:pt x="19879" y="16353"/>
                      <a:pt x="19910" y="15776"/>
                    </a:cubicBezTo>
                    <a:cubicBezTo>
                      <a:pt x="19940" y="15198"/>
                      <a:pt x="19788" y="14894"/>
                      <a:pt x="20092" y="14621"/>
                    </a:cubicBezTo>
                    <a:cubicBezTo>
                      <a:pt x="20092" y="14621"/>
                      <a:pt x="20585" y="14842"/>
                      <a:pt x="21680" y="14842"/>
                    </a:cubicBezTo>
                    <a:cubicBezTo>
                      <a:pt x="21802" y="14842"/>
                      <a:pt x="21931" y="14839"/>
                      <a:pt x="22068" y="14833"/>
                    </a:cubicBezTo>
                    <a:lnTo>
                      <a:pt x="23801" y="15502"/>
                    </a:lnTo>
                    <a:cubicBezTo>
                      <a:pt x="23801" y="15502"/>
                      <a:pt x="24500" y="16019"/>
                      <a:pt x="24621" y="16019"/>
                    </a:cubicBezTo>
                    <a:cubicBezTo>
                      <a:pt x="24621" y="16019"/>
                      <a:pt x="24690" y="16034"/>
                      <a:pt x="24777" y="16034"/>
                    </a:cubicBezTo>
                    <a:cubicBezTo>
                      <a:pt x="24864" y="16034"/>
                      <a:pt x="24971" y="16019"/>
                      <a:pt x="25047" y="15958"/>
                    </a:cubicBezTo>
                    <a:cubicBezTo>
                      <a:pt x="25047" y="15958"/>
                      <a:pt x="25128" y="16039"/>
                      <a:pt x="25227" y="16039"/>
                    </a:cubicBezTo>
                    <a:cubicBezTo>
                      <a:pt x="25276" y="16039"/>
                      <a:pt x="25330" y="16019"/>
                      <a:pt x="25381" y="15958"/>
                    </a:cubicBezTo>
                    <a:cubicBezTo>
                      <a:pt x="25533" y="15806"/>
                      <a:pt x="25837" y="15532"/>
                      <a:pt x="25685" y="14924"/>
                    </a:cubicBezTo>
                    <a:cubicBezTo>
                      <a:pt x="25533" y="14317"/>
                      <a:pt x="25077" y="13921"/>
                      <a:pt x="25016" y="13496"/>
                    </a:cubicBezTo>
                    <a:cubicBezTo>
                      <a:pt x="25016" y="13496"/>
                      <a:pt x="24804" y="13070"/>
                      <a:pt x="24287" y="12858"/>
                    </a:cubicBezTo>
                    <a:cubicBezTo>
                      <a:pt x="23960" y="12712"/>
                      <a:pt x="23753" y="12643"/>
                      <a:pt x="23542" y="12643"/>
                    </a:cubicBezTo>
                    <a:cubicBezTo>
                      <a:pt x="23399" y="12643"/>
                      <a:pt x="23255" y="12675"/>
                      <a:pt x="23071" y="12736"/>
                    </a:cubicBezTo>
                    <a:cubicBezTo>
                      <a:pt x="23071" y="12736"/>
                      <a:pt x="22828" y="11915"/>
                      <a:pt x="22585" y="11824"/>
                    </a:cubicBezTo>
                    <a:cubicBezTo>
                      <a:pt x="22524" y="11800"/>
                      <a:pt x="22445" y="11790"/>
                      <a:pt x="22357" y="11790"/>
                    </a:cubicBezTo>
                    <a:cubicBezTo>
                      <a:pt x="22007" y="11790"/>
                      <a:pt x="21521" y="11946"/>
                      <a:pt x="21521" y="11946"/>
                    </a:cubicBezTo>
                    <a:lnTo>
                      <a:pt x="21399" y="11642"/>
                    </a:lnTo>
                    <a:cubicBezTo>
                      <a:pt x="21399" y="11642"/>
                      <a:pt x="22038" y="11064"/>
                      <a:pt x="21855" y="10791"/>
                    </a:cubicBezTo>
                    <a:cubicBezTo>
                      <a:pt x="21673" y="10517"/>
                      <a:pt x="21095" y="10365"/>
                      <a:pt x="21095" y="10365"/>
                    </a:cubicBezTo>
                    <a:lnTo>
                      <a:pt x="21065" y="9757"/>
                    </a:lnTo>
                    <a:lnTo>
                      <a:pt x="21065" y="9757"/>
                    </a:lnTo>
                    <a:cubicBezTo>
                      <a:pt x="21065" y="9757"/>
                      <a:pt x="21323" y="9817"/>
                      <a:pt x="21677" y="9817"/>
                    </a:cubicBezTo>
                    <a:cubicBezTo>
                      <a:pt x="22119" y="9817"/>
                      <a:pt x="22710" y="9723"/>
                      <a:pt x="23132" y="9301"/>
                    </a:cubicBezTo>
                    <a:cubicBezTo>
                      <a:pt x="23193" y="9241"/>
                      <a:pt x="23527" y="8693"/>
                      <a:pt x="22676" y="8541"/>
                    </a:cubicBezTo>
                    <a:cubicBezTo>
                      <a:pt x="22676" y="8541"/>
                      <a:pt x="23375" y="8237"/>
                      <a:pt x="23345" y="7782"/>
                    </a:cubicBezTo>
                    <a:cubicBezTo>
                      <a:pt x="23345" y="7599"/>
                      <a:pt x="22676" y="7234"/>
                      <a:pt x="22676" y="7234"/>
                    </a:cubicBezTo>
                    <a:cubicBezTo>
                      <a:pt x="22676" y="7234"/>
                      <a:pt x="23557" y="6353"/>
                      <a:pt x="23436" y="6140"/>
                    </a:cubicBezTo>
                    <a:cubicBezTo>
                      <a:pt x="23379" y="5941"/>
                      <a:pt x="23162" y="5742"/>
                      <a:pt x="22712" y="5742"/>
                    </a:cubicBezTo>
                    <a:cubicBezTo>
                      <a:pt x="22681" y="5742"/>
                      <a:pt x="22648" y="5743"/>
                      <a:pt x="22615" y="5745"/>
                    </a:cubicBezTo>
                    <a:cubicBezTo>
                      <a:pt x="22068" y="5775"/>
                      <a:pt x="21430" y="5836"/>
                      <a:pt x="21430" y="5836"/>
                    </a:cubicBezTo>
                    <a:cubicBezTo>
                      <a:pt x="21430" y="5836"/>
                      <a:pt x="22615" y="5076"/>
                      <a:pt x="22493" y="4560"/>
                    </a:cubicBezTo>
                    <a:cubicBezTo>
                      <a:pt x="22463" y="4377"/>
                      <a:pt x="22159" y="4256"/>
                      <a:pt x="21886" y="4134"/>
                    </a:cubicBezTo>
                    <a:cubicBezTo>
                      <a:pt x="21460" y="3952"/>
                      <a:pt x="21065" y="3830"/>
                      <a:pt x="21065" y="3830"/>
                    </a:cubicBezTo>
                    <a:cubicBezTo>
                      <a:pt x="21065" y="3830"/>
                      <a:pt x="21156" y="2280"/>
                      <a:pt x="21126" y="2250"/>
                    </a:cubicBezTo>
                    <a:cubicBezTo>
                      <a:pt x="21084" y="2187"/>
                      <a:pt x="21014" y="1895"/>
                      <a:pt x="20738" y="1895"/>
                    </a:cubicBezTo>
                    <a:cubicBezTo>
                      <a:pt x="20612" y="1895"/>
                      <a:pt x="20443" y="1956"/>
                      <a:pt x="20214" y="2128"/>
                    </a:cubicBezTo>
                    <a:cubicBezTo>
                      <a:pt x="20214" y="2128"/>
                      <a:pt x="19089" y="3253"/>
                      <a:pt x="18694" y="3374"/>
                    </a:cubicBezTo>
                    <a:cubicBezTo>
                      <a:pt x="18694" y="3374"/>
                      <a:pt x="19089" y="1338"/>
                      <a:pt x="17934" y="821"/>
                    </a:cubicBezTo>
                    <a:cubicBezTo>
                      <a:pt x="17866" y="789"/>
                      <a:pt x="17800" y="775"/>
                      <a:pt x="17739" y="775"/>
                    </a:cubicBezTo>
                    <a:cubicBezTo>
                      <a:pt x="17145" y="775"/>
                      <a:pt x="16870" y="2098"/>
                      <a:pt x="16870" y="2098"/>
                    </a:cubicBezTo>
                    <a:cubicBezTo>
                      <a:pt x="16870" y="2098"/>
                      <a:pt x="16688" y="0"/>
                      <a:pt x="15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7"/>
              <p:cNvSpPr/>
              <p:nvPr/>
            </p:nvSpPr>
            <p:spPr>
              <a:xfrm rot="6887842">
                <a:off x="4295300" y="4121723"/>
                <a:ext cx="1159524" cy="1239131"/>
              </a:xfrm>
              <a:custGeom>
                <a:avLst/>
                <a:gdLst/>
                <a:ahLst/>
                <a:cxnLst/>
                <a:rect l="l" t="t" r="r" b="b"/>
                <a:pathLst>
                  <a:path w="46840" h="49075" extrusionOk="0">
                    <a:moveTo>
                      <a:pt x="655" y="0"/>
                    </a:moveTo>
                    <a:cubicBezTo>
                      <a:pt x="487" y="0"/>
                      <a:pt x="374" y="30"/>
                      <a:pt x="334" y="97"/>
                    </a:cubicBezTo>
                    <a:cubicBezTo>
                      <a:pt x="0" y="705"/>
                      <a:pt x="851" y="1525"/>
                      <a:pt x="2249" y="2133"/>
                    </a:cubicBezTo>
                    <a:cubicBezTo>
                      <a:pt x="3648" y="2741"/>
                      <a:pt x="5714" y="3896"/>
                      <a:pt x="6170" y="4565"/>
                    </a:cubicBezTo>
                    <a:cubicBezTo>
                      <a:pt x="6322" y="4839"/>
                      <a:pt x="6687" y="5295"/>
                      <a:pt x="6687" y="5295"/>
                    </a:cubicBezTo>
                    <a:lnTo>
                      <a:pt x="8936" y="8061"/>
                    </a:lnTo>
                    <a:cubicBezTo>
                      <a:pt x="8936" y="8061"/>
                      <a:pt x="13192" y="14535"/>
                      <a:pt x="14012" y="16875"/>
                    </a:cubicBezTo>
                    <a:cubicBezTo>
                      <a:pt x="14012" y="16875"/>
                      <a:pt x="15897" y="21252"/>
                      <a:pt x="16444" y="21951"/>
                    </a:cubicBezTo>
                    <a:cubicBezTo>
                      <a:pt x="16991" y="22620"/>
                      <a:pt x="17599" y="24322"/>
                      <a:pt x="20456" y="25812"/>
                    </a:cubicBezTo>
                    <a:lnTo>
                      <a:pt x="20760" y="25963"/>
                    </a:lnTo>
                    <a:cubicBezTo>
                      <a:pt x="20760" y="25963"/>
                      <a:pt x="24773" y="27726"/>
                      <a:pt x="28116" y="27818"/>
                    </a:cubicBezTo>
                    <a:cubicBezTo>
                      <a:pt x="28614" y="27836"/>
                      <a:pt x="29090" y="27847"/>
                      <a:pt x="29558" y="27847"/>
                    </a:cubicBezTo>
                    <a:cubicBezTo>
                      <a:pt x="31379" y="27847"/>
                      <a:pt x="33085" y="27681"/>
                      <a:pt x="35502" y="27149"/>
                    </a:cubicBezTo>
                    <a:cubicBezTo>
                      <a:pt x="35502" y="27149"/>
                      <a:pt x="36262" y="27179"/>
                      <a:pt x="36475" y="27514"/>
                    </a:cubicBezTo>
                    <a:cubicBezTo>
                      <a:pt x="36718" y="27818"/>
                      <a:pt x="38603" y="30128"/>
                      <a:pt x="39059" y="32985"/>
                    </a:cubicBezTo>
                    <a:cubicBezTo>
                      <a:pt x="39514" y="35842"/>
                      <a:pt x="39514" y="39216"/>
                      <a:pt x="37691" y="42590"/>
                    </a:cubicBezTo>
                    <a:cubicBezTo>
                      <a:pt x="37660" y="42681"/>
                      <a:pt x="37387" y="43167"/>
                      <a:pt x="36596" y="43775"/>
                    </a:cubicBezTo>
                    <a:cubicBezTo>
                      <a:pt x="36307" y="44007"/>
                      <a:pt x="35662" y="44177"/>
                      <a:pt x="34918" y="44177"/>
                    </a:cubicBezTo>
                    <a:cubicBezTo>
                      <a:pt x="34491" y="44177"/>
                      <a:pt x="34031" y="44121"/>
                      <a:pt x="33587" y="43988"/>
                    </a:cubicBezTo>
                    <a:cubicBezTo>
                      <a:pt x="33387" y="43923"/>
                      <a:pt x="33204" y="43896"/>
                      <a:pt x="33039" y="43896"/>
                    </a:cubicBezTo>
                    <a:cubicBezTo>
                      <a:pt x="32197" y="43896"/>
                      <a:pt x="31794" y="44596"/>
                      <a:pt x="31794" y="44596"/>
                    </a:cubicBezTo>
                    <a:cubicBezTo>
                      <a:pt x="31794" y="44596"/>
                      <a:pt x="31338" y="44596"/>
                      <a:pt x="31156" y="44778"/>
                    </a:cubicBezTo>
                    <a:cubicBezTo>
                      <a:pt x="30973" y="44961"/>
                      <a:pt x="30578" y="45660"/>
                      <a:pt x="31277" y="46359"/>
                    </a:cubicBezTo>
                    <a:cubicBezTo>
                      <a:pt x="31800" y="46929"/>
                      <a:pt x="33750" y="49075"/>
                      <a:pt x="35809" y="49075"/>
                    </a:cubicBezTo>
                    <a:cubicBezTo>
                      <a:pt x="36387" y="49075"/>
                      <a:pt x="36973" y="48906"/>
                      <a:pt x="37539" y="48487"/>
                    </a:cubicBezTo>
                    <a:cubicBezTo>
                      <a:pt x="40122" y="46632"/>
                      <a:pt x="40852" y="44474"/>
                      <a:pt x="41581" y="42073"/>
                    </a:cubicBezTo>
                    <a:cubicBezTo>
                      <a:pt x="42341" y="39672"/>
                      <a:pt x="44226" y="29945"/>
                      <a:pt x="40001" y="22559"/>
                    </a:cubicBezTo>
                    <a:cubicBezTo>
                      <a:pt x="40001" y="22559"/>
                      <a:pt x="40457" y="20006"/>
                      <a:pt x="40305" y="19003"/>
                    </a:cubicBezTo>
                    <a:lnTo>
                      <a:pt x="42402" y="16267"/>
                    </a:lnTo>
                    <a:cubicBezTo>
                      <a:pt x="42402" y="16267"/>
                      <a:pt x="42949" y="15599"/>
                      <a:pt x="43496" y="15477"/>
                    </a:cubicBezTo>
                    <a:cubicBezTo>
                      <a:pt x="44074" y="15355"/>
                      <a:pt x="46384" y="15355"/>
                      <a:pt x="46627" y="14444"/>
                    </a:cubicBezTo>
                    <a:cubicBezTo>
                      <a:pt x="46840" y="13532"/>
                      <a:pt x="43132" y="13197"/>
                      <a:pt x="43132" y="13197"/>
                    </a:cubicBezTo>
                    <a:cubicBezTo>
                      <a:pt x="43132" y="13197"/>
                      <a:pt x="42818" y="13073"/>
                      <a:pt x="42388" y="13073"/>
                    </a:cubicBezTo>
                    <a:cubicBezTo>
                      <a:pt x="41890" y="13073"/>
                      <a:pt x="41236" y="13240"/>
                      <a:pt x="40730" y="13957"/>
                    </a:cubicBezTo>
                    <a:cubicBezTo>
                      <a:pt x="39826" y="15241"/>
                      <a:pt x="38809" y="16273"/>
                      <a:pt x="38460" y="16273"/>
                    </a:cubicBezTo>
                    <a:cubicBezTo>
                      <a:pt x="38446" y="16273"/>
                      <a:pt x="38432" y="16271"/>
                      <a:pt x="38420" y="16267"/>
                    </a:cubicBezTo>
                    <a:cubicBezTo>
                      <a:pt x="38382" y="16260"/>
                      <a:pt x="38330" y="16256"/>
                      <a:pt x="38268" y="16256"/>
                    </a:cubicBezTo>
                    <a:cubicBezTo>
                      <a:pt x="37831" y="16256"/>
                      <a:pt x="36900" y="16419"/>
                      <a:pt x="36900" y="16419"/>
                    </a:cubicBezTo>
                    <a:lnTo>
                      <a:pt x="36141" y="16389"/>
                    </a:lnTo>
                    <a:lnTo>
                      <a:pt x="36505" y="15112"/>
                    </a:lnTo>
                    <a:cubicBezTo>
                      <a:pt x="36505" y="15112"/>
                      <a:pt x="38633" y="12559"/>
                      <a:pt x="38694" y="11982"/>
                    </a:cubicBezTo>
                    <a:cubicBezTo>
                      <a:pt x="38724" y="11404"/>
                      <a:pt x="36353" y="10887"/>
                      <a:pt x="36110" y="10796"/>
                    </a:cubicBezTo>
                    <a:cubicBezTo>
                      <a:pt x="35837" y="10705"/>
                      <a:pt x="34438" y="10705"/>
                      <a:pt x="34226" y="10614"/>
                    </a:cubicBezTo>
                    <a:cubicBezTo>
                      <a:pt x="34117" y="10578"/>
                      <a:pt x="33868" y="10531"/>
                      <a:pt x="33698" y="10531"/>
                    </a:cubicBezTo>
                    <a:cubicBezTo>
                      <a:pt x="33582" y="10531"/>
                      <a:pt x="33502" y="10552"/>
                      <a:pt x="33527" y="10614"/>
                    </a:cubicBezTo>
                    <a:cubicBezTo>
                      <a:pt x="33557" y="10796"/>
                      <a:pt x="33770" y="11070"/>
                      <a:pt x="33739" y="11161"/>
                    </a:cubicBezTo>
                    <a:cubicBezTo>
                      <a:pt x="33709" y="11222"/>
                      <a:pt x="31916" y="13927"/>
                      <a:pt x="31429" y="15325"/>
                    </a:cubicBezTo>
                    <a:cubicBezTo>
                      <a:pt x="31429" y="15325"/>
                      <a:pt x="30183" y="14596"/>
                      <a:pt x="29940" y="14504"/>
                    </a:cubicBezTo>
                    <a:cubicBezTo>
                      <a:pt x="29940" y="14504"/>
                      <a:pt x="29666" y="12924"/>
                      <a:pt x="30061" y="12225"/>
                    </a:cubicBezTo>
                    <a:cubicBezTo>
                      <a:pt x="30700" y="10948"/>
                      <a:pt x="31764" y="10614"/>
                      <a:pt x="31885" y="9975"/>
                    </a:cubicBezTo>
                    <a:cubicBezTo>
                      <a:pt x="31946" y="9519"/>
                      <a:pt x="31703" y="9489"/>
                      <a:pt x="31095" y="9337"/>
                    </a:cubicBezTo>
                    <a:cubicBezTo>
                      <a:pt x="30487" y="9185"/>
                      <a:pt x="29028" y="8820"/>
                      <a:pt x="29028" y="8820"/>
                    </a:cubicBezTo>
                    <a:lnTo>
                      <a:pt x="27751" y="8425"/>
                    </a:lnTo>
                    <a:cubicBezTo>
                      <a:pt x="27751" y="8425"/>
                      <a:pt x="26870" y="8729"/>
                      <a:pt x="26444" y="9793"/>
                    </a:cubicBezTo>
                    <a:cubicBezTo>
                      <a:pt x="26019" y="10857"/>
                      <a:pt x="25472" y="11465"/>
                      <a:pt x="24742" y="11982"/>
                    </a:cubicBezTo>
                    <a:cubicBezTo>
                      <a:pt x="24013" y="12529"/>
                      <a:pt x="23830" y="12681"/>
                      <a:pt x="23830" y="12681"/>
                    </a:cubicBezTo>
                    <a:cubicBezTo>
                      <a:pt x="23830" y="12681"/>
                      <a:pt x="23131" y="12437"/>
                      <a:pt x="23040" y="12225"/>
                    </a:cubicBezTo>
                    <a:cubicBezTo>
                      <a:pt x="22918" y="11982"/>
                      <a:pt x="22766" y="10857"/>
                      <a:pt x="22766" y="10857"/>
                    </a:cubicBezTo>
                    <a:cubicBezTo>
                      <a:pt x="22766" y="10857"/>
                      <a:pt x="22645" y="9337"/>
                      <a:pt x="23222" y="8364"/>
                    </a:cubicBezTo>
                    <a:cubicBezTo>
                      <a:pt x="23222" y="8364"/>
                      <a:pt x="23830" y="7969"/>
                      <a:pt x="23253" y="7422"/>
                    </a:cubicBezTo>
                    <a:cubicBezTo>
                      <a:pt x="22675" y="6905"/>
                      <a:pt x="20396" y="6450"/>
                      <a:pt x="20244" y="6450"/>
                    </a:cubicBezTo>
                    <a:cubicBezTo>
                      <a:pt x="20155" y="6450"/>
                      <a:pt x="19839" y="6305"/>
                      <a:pt x="19560" y="6305"/>
                    </a:cubicBezTo>
                    <a:cubicBezTo>
                      <a:pt x="19362" y="6305"/>
                      <a:pt x="19182" y="6379"/>
                      <a:pt x="19119" y="6632"/>
                    </a:cubicBezTo>
                    <a:cubicBezTo>
                      <a:pt x="18967" y="7240"/>
                      <a:pt x="19241" y="7209"/>
                      <a:pt x="19180" y="7757"/>
                    </a:cubicBezTo>
                    <a:cubicBezTo>
                      <a:pt x="19119" y="8334"/>
                      <a:pt x="18845" y="11313"/>
                      <a:pt x="18845" y="11556"/>
                    </a:cubicBezTo>
                    <a:cubicBezTo>
                      <a:pt x="18845" y="11556"/>
                      <a:pt x="18055" y="11100"/>
                      <a:pt x="17751" y="10948"/>
                    </a:cubicBezTo>
                    <a:cubicBezTo>
                      <a:pt x="17022" y="10553"/>
                      <a:pt x="10791" y="3471"/>
                      <a:pt x="8815" y="2711"/>
                    </a:cubicBezTo>
                    <a:cubicBezTo>
                      <a:pt x="8815" y="2711"/>
                      <a:pt x="7447" y="2103"/>
                      <a:pt x="7265" y="2042"/>
                    </a:cubicBezTo>
                    <a:cubicBezTo>
                      <a:pt x="7102" y="1961"/>
                      <a:pt x="2025" y="0"/>
                      <a:pt x="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7"/>
              <p:cNvSpPr/>
              <p:nvPr/>
            </p:nvSpPr>
            <p:spPr>
              <a:xfrm flipH="1">
                <a:off x="5443630" y="4644910"/>
                <a:ext cx="1287275" cy="914175"/>
              </a:xfrm>
              <a:custGeom>
                <a:avLst/>
                <a:gdLst/>
                <a:ahLst/>
                <a:cxnLst/>
                <a:rect l="l" t="t" r="r" b="b"/>
                <a:pathLst>
                  <a:path w="51491" h="36567" extrusionOk="0">
                    <a:moveTo>
                      <a:pt x="46232" y="16050"/>
                    </a:moveTo>
                    <a:cubicBezTo>
                      <a:pt x="46415" y="16506"/>
                      <a:pt x="46263" y="17661"/>
                      <a:pt x="45655" y="18633"/>
                    </a:cubicBezTo>
                    <a:cubicBezTo>
                      <a:pt x="45047" y="19576"/>
                      <a:pt x="45746" y="20305"/>
                      <a:pt x="45746" y="20305"/>
                    </a:cubicBezTo>
                    <a:cubicBezTo>
                      <a:pt x="45746" y="20305"/>
                      <a:pt x="45624" y="20670"/>
                      <a:pt x="45776" y="20913"/>
                    </a:cubicBezTo>
                    <a:cubicBezTo>
                      <a:pt x="45898" y="21126"/>
                      <a:pt x="46384" y="21582"/>
                      <a:pt x="47174" y="21217"/>
                    </a:cubicBezTo>
                    <a:cubicBezTo>
                      <a:pt x="47995" y="20792"/>
                      <a:pt x="51491" y="19089"/>
                      <a:pt x="50518" y="16415"/>
                    </a:cubicBezTo>
                    <a:cubicBezTo>
                      <a:pt x="49576" y="13770"/>
                      <a:pt x="47934" y="12646"/>
                      <a:pt x="46080" y="11430"/>
                    </a:cubicBezTo>
                    <a:cubicBezTo>
                      <a:pt x="44226" y="10214"/>
                      <a:pt x="36475" y="6232"/>
                      <a:pt x="29180" y="7995"/>
                    </a:cubicBezTo>
                    <a:cubicBezTo>
                      <a:pt x="29180" y="7995"/>
                      <a:pt x="27113" y="6962"/>
                      <a:pt x="26293" y="6840"/>
                    </a:cubicBezTo>
                    <a:lnTo>
                      <a:pt x="24469" y="4408"/>
                    </a:lnTo>
                    <a:cubicBezTo>
                      <a:pt x="24469" y="4408"/>
                      <a:pt x="24013" y="3800"/>
                      <a:pt x="24043" y="3314"/>
                    </a:cubicBezTo>
                    <a:cubicBezTo>
                      <a:pt x="24074" y="2828"/>
                      <a:pt x="24651" y="852"/>
                      <a:pt x="23922" y="427"/>
                    </a:cubicBezTo>
                    <a:cubicBezTo>
                      <a:pt x="23223" y="1"/>
                      <a:pt x="22037" y="3041"/>
                      <a:pt x="22037" y="3041"/>
                    </a:cubicBezTo>
                    <a:cubicBezTo>
                      <a:pt x="22037" y="3041"/>
                      <a:pt x="21186" y="4104"/>
                      <a:pt x="22098" y="5259"/>
                    </a:cubicBezTo>
                    <a:cubicBezTo>
                      <a:pt x="22979" y="6384"/>
                      <a:pt x="23679" y="7539"/>
                      <a:pt x="23527" y="7752"/>
                    </a:cubicBezTo>
                    <a:cubicBezTo>
                      <a:pt x="23375" y="7995"/>
                      <a:pt x="23283" y="9089"/>
                      <a:pt x="23283" y="9089"/>
                    </a:cubicBezTo>
                    <a:lnTo>
                      <a:pt x="23071" y="9728"/>
                    </a:lnTo>
                    <a:lnTo>
                      <a:pt x="22037" y="9089"/>
                    </a:lnTo>
                    <a:cubicBezTo>
                      <a:pt x="22037" y="9089"/>
                      <a:pt x="20396" y="6688"/>
                      <a:pt x="19940" y="6506"/>
                    </a:cubicBezTo>
                    <a:cubicBezTo>
                      <a:pt x="19484" y="6354"/>
                      <a:pt x="18450" y="8208"/>
                      <a:pt x="18299" y="8390"/>
                    </a:cubicBezTo>
                    <a:cubicBezTo>
                      <a:pt x="18147" y="8603"/>
                      <a:pt x="17812" y="9758"/>
                      <a:pt x="17691" y="9971"/>
                    </a:cubicBezTo>
                    <a:cubicBezTo>
                      <a:pt x="17599" y="10123"/>
                      <a:pt x="17387" y="10579"/>
                      <a:pt x="17539" y="10609"/>
                    </a:cubicBezTo>
                    <a:cubicBezTo>
                      <a:pt x="17691" y="10639"/>
                      <a:pt x="17995" y="10487"/>
                      <a:pt x="18055" y="10518"/>
                    </a:cubicBezTo>
                    <a:cubicBezTo>
                      <a:pt x="18086" y="10579"/>
                      <a:pt x="19940" y="12737"/>
                      <a:pt x="21004" y="13527"/>
                    </a:cubicBezTo>
                    <a:cubicBezTo>
                      <a:pt x="21004" y="13527"/>
                      <a:pt x="20092" y="14408"/>
                      <a:pt x="19940" y="14591"/>
                    </a:cubicBezTo>
                    <a:cubicBezTo>
                      <a:pt x="19940" y="14591"/>
                      <a:pt x="18542" y="14439"/>
                      <a:pt x="18055" y="13953"/>
                    </a:cubicBezTo>
                    <a:cubicBezTo>
                      <a:pt x="17143" y="13071"/>
                      <a:pt x="17083" y="12129"/>
                      <a:pt x="16596" y="11855"/>
                    </a:cubicBezTo>
                    <a:cubicBezTo>
                      <a:pt x="16262" y="11673"/>
                      <a:pt x="16140" y="11886"/>
                      <a:pt x="15836" y="12342"/>
                    </a:cubicBezTo>
                    <a:cubicBezTo>
                      <a:pt x="15563" y="12798"/>
                      <a:pt x="14925" y="13953"/>
                      <a:pt x="14925" y="13953"/>
                    </a:cubicBezTo>
                    <a:lnTo>
                      <a:pt x="14256" y="14925"/>
                    </a:lnTo>
                    <a:cubicBezTo>
                      <a:pt x="14256" y="14925"/>
                      <a:pt x="14286" y="15776"/>
                      <a:pt x="15077" y="16384"/>
                    </a:cubicBezTo>
                    <a:cubicBezTo>
                      <a:pt x="15867" y="16992"/>
                      <a:pt x="16262" y="17630"/>
                      <a:pt x="16536" y="18360"/>
                    </a:cubicBezTo>
                    <a:cubicBezTo>
                      <a:pt x="16840" y="19089"/>
                      <a:pt x="16870" y="19302"/>
                      <a:pt x="16870" y="19302"/>
                    </a:cubicBezTo>
                    <a:cubicBezTo>
                      <a:pt x="16870" y="19302"/>
                      <a:pt x="16536" y="19789"/>
                      <a:pt x="16292" y="19880"/>
                    </a:cubicBezTo>
                    <a:cubicBezTo>
                      <a:pt x="16080" y="19940"/>
                      <a:pt x="15077" y="19758"/>
                      <a:pt x="15077" y="19758"/>
                    </a:cubicBezTo>
                    <a:cubicBezTo>
                      <a:pt x="15077" y="19758"/>
                      <a:pt x="13800" y="19485"/>
                      <a:pt x="13101" y="18785"/>
                    </a:cubicBezTo>
                    <a:cubicBezTo>
                      <a:pt x="13101" y="18785"/>
                      <a:pt x="12888" y="18178"/>
                      <a:pt x="12311" y="18512"/>
                    </a:cubicBezTo>
                    <a:cubicBezTo>
                      <a:pt x="11733" y="18846"/>
                      <a:pt x="10791" y="20670"/>
                      <a:pt x="10700" y="20822"/>
                    </a:cubicBezTo>
                    <a:cubicBezTo>
                      <a:pt x="10639" y="20944"/>
                      <a:pt x="10122" y="21551"/>
                      <a:pt x="10608" y="21825"/>
                    </a:cubicBezTo>
                    <a:cubicBezTo>
                      <a:pt x="11064" y="22068"/>
                      <a:pt x="11095" y="21855"/>
                      <a:pt x="11551" y="22038"/>
                    </a:cubicBezTo>
                    <a:cubicBezTo>
                      <a:pt x="12007" y="22220"/>
                      <a:pt x="14438" y="23223"/>
                      <a:pt x="14651" y="23254"/>
                    </a:cubicBezTo>
                    <a:lnTo>
                      <a:pt x="13861" y="24044"/>
                    </a:lnTo>
                    <a:cubicBezTo>
                      <a:pt x="13344" y="24561"/>
                      <a:pt x="5806" y="28117"/>
                      <a:pt x="4712" y="29606"/>
                    </a:cubicBezTo>
                    <a:cubicBezTo>
                      <a:pt x="4712" y="29606"/>
                      <a:pt x="3861" y="30579"/>
                      <a:pt x="3769" y="30731"/>
                    </a:cubicBezTo>
                    <a:cubicBezTo>
                      <a:pt x="3648" y="30883"/>
                      <a:pt x="0" y="35685"/>
                      <a:pt x="456" y="36141"/>
                    </a:cubicBezTo>
                    <a:cubicBezTo>
                      <a:pt x="912" y="36567"/>
                      <a:pt x="1763" y="36050"/>
                      <a:pt x="2645" y="35047"/>
                    </a:cubicBezTo>
                    <a:cubicBezTo>
                      <a:pt x="3526" y="33983"/>
                      <a:pt x="4955" y="32524"/>
                      <a:pt x="5654" y="32311"/>
                    </a:cubicBezTo>
                    <a:cubicBezTo>
                      <a:pt x="5927" y="32220"/>
                      <a:pt x="6383" y="32008"/>
                      <a:pt x="6383" y="32008"/>
                    </a:cubicBezTo>
                    <a:lnTo>
                      <a:pt x="9271" y="30792"/>
                    </a:lnTo>
                    <a:cubicBezTo>
                      <a:pt x="9271" y="30792"/>
                      <a:pt x="15806" y="28755"/>
                      <a:pt x="17964" y="28603"/>
                    </a:cubicBezTo>
                    <a:cubicBezTo>
                      <a:pt x="17964" y="28603"/>
                      <a:pt x="22098" y="28086"/>
                      <a:pt x="22827" y="27783"/>
                    </a:cubicBezTo>
                    <a:cubicBezTo>
                      <a:pt x="23557" y="27479"/>
                      <a:pt x="25138" y="27387"/>
                      <a:pt x="27083" y="25351"/>
                    </a:cubicBezTo>
                    <a:lnTo>
                      <a:pt x="27296" y="25108"/>
                    </a:lnTo>
                    <a:cubicBezTo>
                      <a:pt x="27296" y="25108"/>
                      <a:pt x="29788" y="22129"/>
                      <a:pt x="30700" y="19333"/>
                    </a:cubicBezTo>
                    <a:cubicBezTo>
                      <a:pt x="31338" y="17296"/>
                      <a:pt x="31764" y="15655"/>
                      <a:pt x="31916" y="12949"/>
                    </a:cubicBezTo>
                    <a:cubicBezTo>
                      <a:pt x="31916" y="12949"/>
                      <a:pt x="32129" y="12311"/>
                      <a:pt x="32463" y="12190"/>
                    </a:cubicBezTo>
                    <a:cubicBezTo>
                      <a:pt x="32828" y="12098"/>
                      <a:pt x="35199" y="11065"/>
                      <a:pt x="37752" y="11369"/>
                    </a:cubicBezTo>
                    <a:cubicBezTo>
                      <a:pt x="40305" y="11673"/>
                      <a:pt x="43101" y="12494"/>
                      <a:pt x="45533" y="14895"/>
                    </a:cubicBezTo>
                    <a:cubicBezTo>
                      <a:pt x="45594" y="14895"/>
                      <a:pt x="45928" y="15229"/>
                      <a:pt x="46232" y="1605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8"/>
          <p:cNvSpPr txBox="1">
            <a:spLocks noGrp="1"/>
          </p:cNvSpPr>
          <p:nvPr>
            <p:ph type="ctrTitle"/>
          </p:nvPr>
        </p:nvSpPr>
        <p:spPr>
          <a:xfrm>
            <a:off x="4059900" y="1797750"/>
            <a:ext cx="4681800" cy="154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48" name="Google Shape;248;p8"/>
          <p:cNvSpPr txBox="1">
            <a:spLocks noGrp="1"/>
          </p:cNvSpPr>
          <p:nvPr>
            <p:ph type="subTitle" idx="1"/>
          </p:nvPr>
        </p:nvSpPr>
        <p:spPr>
          <a:xfrm>
            <a:off x="5171400" y="3099750"/>
            <a:ext cx="24588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9" name="Google Shape;249;p8"/>
          <p:cNvSpPr txBox="1">
            <a:spLocks noGrp="1"/>
          </p:cNvSpPr>
          <p:nvPr>
            <p:ph type="title" idx="2" hasCustomPrompt="1"/>
          </p:nvPr>
        </p:nvSpPr>
        <p:spPr>
          <a:xfrm>
            <a:off x="5655600" y="1287054"/>
            <a:ext cx="14904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50" name="Google Shape;250;p8"/>
          <p:cNvGrpSpPr/>
          <p:nvPr/>
        </p:nvGrpSpPr>
        <p:grpSpPr>
          <a:xfrm rot="10800000">
            <a:off x="-282723" y="3987488"/>
            <a:ext cx="9709456" cy="2388577"/>
            <a:chOff x="-121536" y="-1158024"/>
            <a:chExt cx="9709456" cy="2388577"/>
          </a:xfrm>
        </p:grpSpPr>
        <p:grpSp>
          <p:nvGrpSpPr>
            <p:cNvPr id="251" name="Google Shape;251;p8"/>
            <p:cNvGrpSpPr/>
            <p:nvPr/>
          </p:nvGrpSpPr>
          <p:grpSpPr>
            <a:xfrm>
              <a:off x="6081083" y="-614891"/>
              <a:ext cx="3506837" cy="1845444"/>
              <a:chOff x="6187208" y="-865691"/>
              <a:chExt cx="3506837" cy="1845444"/>
            </a:xfrm>
          </p:grpSpPr>
          <p:grpSp>
            <p:nvGrpSpPr>
              <p:cNvPr id="252" name="Google Shape;252;p8"/>
              <p:cNvGrpSpPr/>
              <p:nvPr/>
            </p:nvGrpSpPr>
            <p:grpSpPr>
              <a:xfrm>
                <a:off x="7366217" y="-816369"/>
                <a:ext cx="2327828" cy="1796122"/>
                <a:chOff x="6492440" y="137823"/>
                <a:chExt cx="1862263" cy="1419747"/>
              </a:xfrm>
            </p:grpSpPr>
            <p:sp>
              <p:nvSpPr>
                <p:cNvPr id="253" name="Google Shape;253;p8"/>
                <p:cNvSpPr/>
                <p:nvPr/>
              </p:nvSpPr>
              <p:spPr>
                <a:xfrm rot="2679705" flipH="1">
                  <a:off x="7340381" y="697132"/>
                  <a:ext cx="923928" cy="629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75" h="25017" extrusionOk="0">
                      <a:moveTo>
                        <a:pt x="22737" y="1"/>
                      </a:moveTo>
                      <a:cubicBezTo>
                        <a:pt x="21369" y="1"/>
                        <a:pt x="21065" y="2858"/>
                        <a:pt x="21065" y="2858"/>
                      </a:cubicBezTo>
                      <a:cubicBezTo>
                        <a:pt x="21065" y="2858"/>
                        <a:pt x="21156" y="3800"/>
                        <a:pt x="20883" y="3952"/>
                      </a:cubicBezTo>
                      <a:cubicBezTo>
                        <a:pt x="20883" y="3952"/>
                        <a:pt x="19967" y="3403"/>
                        <a:pt x="19318" y="3403"/>
                      </a:cubicBezTo>
                      <a:cubicBezTo>
                        <a:pt x="19173" y="3403"/>
                        <a:pt x="19042" y="3430"/>
                        <a:pt x="18937" y="3496"/>
                      </a:cubicBezTo>
                      <a:cubicBezTo>
                        <a:pt x="18329" y="3861"/>
                        <a:pt x="18694" y="6080"/>
                        <a:pt x="18633" y="6080"/>
                      </a:cubicBezTo>
                      <a:cubicBezTo>
                        <a:pt x="18632" y="6082"/>
                        <a:pt x="18628" y="6084"/>
                        <a:pt x="18622" y="6084"/>
                      </a:cubicBezTo>
                      <a:cubicBezTo>
                        <a:pt x="18484" y="6084"/>
                        <a:pt x="17213" y="5564"/>
                        <a:pt x="16738" y="5564"/>
                      </a:cubicBezTo>
                      <a:cubicBezTo>
                        <a:pt x="16676" y="5564"/>
                        <a:pt x="16627" y="5573"/>
                        <a:pt x="16597" y="5594"/>
                      </a:cubicBezTo>
                      <a:cubicBezTo>
                        <a:pt x="16293" y="5776"/>
                        <a:pt x="16050" y="6505"/>
                        <a:pt x="16110" y="6931"/>
                      </a:cubicBezTo>
                      <a:cubicBezTo>
                        <a:pt x="16110" y="6931"/>
                        <a:pt x="15832" y="6805"/>
                        <a:pt x="15512" y="6805"/>
                      </a:cubicBezTo>
                      <a:cubicBezTo>
                        <a:pt x="15336" y="6805"/>
                        <a:pt x="15148" y="6843"/>
                        <a:pt x="14986" y="6961"/>
                      </a:cubicBezTo>
                      <a:cubicBezTo>
                        <a:pt x="14530" y="7296"/>
                        <a:pt x="14347" y="8329"/>
                        <a:pt x="14347" y="8329"/>
                      </a:cubicBezTo>
                      <a:cubicBezTo>
                        <a:pt x="14347" y="8329"/>
                        <a:pt x="13791" y="7896"/>
                        <a:pt x="13306" y="7896"/>
                      </a:cubicBezTo>
                      <a:cubicBezTo>
                        <a:pt x="13202" y="7896"/>
                        <a:pt x="13101" y="7916"/>
                        <a:pt x="13010" y="7964"/>
                      </a:cubicBezTo>
                      <a:cubicBezTo>
                        <a:pt x="12524" y="8208"/>
                        <a:pt x="12615" y="9028"/>
                        <a:pt x="12615" y="9028"/>
                      </a:cubicBezTo>
                      <a:cubicBezTo>
                        <a:pt x="12615" y="9028"/>
                        <a:pt x="12290" y="8567"/>
                        <a:pt x="11921" y="8567"/>
                      </a:cubicBezTo>
                      <a:cubicBezTo>
                        <a:pt x="11899" y="8567"/>
                        <a:pt x="11877" y="8569"/>
                        <a:pt x="11855" y="8572"/>
                      </a:cubicBezTo>
                      <a:cubicBezTo>
                        <a:pt x="11429" y="8633"/>
                        <a:pt x="11277" y="9393"/>
                        <a:pt x="10974" y="9484"/>
                      </a:cubicBezTo>
                      <a:cubicBezTo>
                        <a:pt x="10974" y="9484"/>
                        <a:pt x="10852" y="8785"/>
                        <a:pt x="10335" y="8664"/>
                      </a:cubicBezTo>
                      <a:cubicBezTo>
                        <a:pt x="10305" y="8659"/>
                        <a:pt x="10272" y="8656"/>
                        <a:pt x="10236" y="8656"/>
                      </a:cubicBezTo>
                      <a:cubicBezTo>
                        <a:pt x="9614" y="8656"/>
                        <a:pt x="8147" y="9363"/>
                        <a:pt x="8147" y="9363"/>
                      </a:cubicBezTo>
                      <a:cubicBezTo>
                        <a:pt x="8056" y="9302"/>
                        <a:pt x="5016" y="8633"/>
                        <a:pt x="1429" y="6505"/>
                      </a:cubicBezTo>
                      <a:cubicBezTo>
                        <a:pt x="1429" y="6505"/>
                        <a:pt x="1181" y="6406"/>
                        <a:pt x="905" y="6406"/>
                      </a:cubicBezTo>
                      <a:cubicBezTo>
                        <a:pt x="652" y="6406"/>
                        <a:pt x="375" y="6490"/>
                        <a:pt x="244" y="6809"/>
                      </a:cubicBezTo>
                      <a:cubicBezTo>
                        <a:pt x="1" y="7509"/>
                        <a:pt x="1460" y="9241"/>
                        <a:pt x="2767" y="10062"/>
                      </a:cubicBezTo>
                      <a:cubicBezTo>
                        <a:pt x="4066" y="10859"/>
                        <a:pt x="8436" y="12833"/>
                        <a:pt x="12502" y="12833"/>
                      </a:cubicBezTo>
                      <a:cubicBezTo>
                        <a:pt x="12621" y="12833"/>
                        <a:pt x="12740" y="12831"/>
                        <a:pt x="12858" y="12828"/>
                      </a:cubicBezTo>
                      <a:lnTo>
                        <a:pt x="12858" y="12828"/>
                      </a:lnTo>
                      <a:cubicBezTo>
                        <a:pt x="12858" y="12828"/>
                        <a:pt x="12706" y="13162"/>
                        <a:pt x="12402" y="13557"/>
                      </a:cubicBezTo>
                      <a:cubicBezTo>
                        <a:pt x="12068" y="13922"/>
                        <a:pt x="12250" y="14560"/>
                        <a:pt x="12706" y="14864"/>
                      </a:cubicBezTo>
                      <a:cubicBezTo>
                        <a:pt x="13116" y="15137"/>
                        <a:pt x="14631" y="16025"/>
                        <a:pt x="15331" y="16025"/>
                      </a:cubicBezTo>
                      <a:cubicBezTo>
                        <a:pt x="15409" y="16025"/>
                        <a:pt x="15478" y="16013"/>
                        <a:pt x="15533" y="15989"/>
                      </a:cubicBezTo>
                      <a:cubicBezTo>
                        <a:pt x="16050" y="15715"/>
                        <a:pt x="15594" y="14986"/>
                        <a:pt x="15594" y="14986"/>
                      </a:cubicBezTo>
                      <a:cubicBezTo>
                        <a:pt x="15594" y="14986"/>
                        <a:pt x="16483" y="13830"/>
                        <a:pt x="16885" y="13830"/>
                      </a:cubicBezTo>
                      <a:cubicBezTo>
                        <a:pt x="16891" y="13830"/>
                        <a:pt x="16896" y="13830"/>
                        <a:pt x="16901" y="13831"/>
                      </a:cubicBezTo>
                      <a:cubicBezTo>
                        <a:pt x="17235" y="13892"/>
                        <a:pt x="17965" y="13740"/>
                        <a:pt x="18907" y="14378"/>
                      </a:cubicBezTo>
                      <a:cubicBezTo>
                        <a:pt x="19515" y="14803"/>
                        <a:pt x="17965" y="16931"/>
                        <a:pt x="17843" y="17296"/>
                      </a:cubicBezTo>
                      <a:cubicBezTo>
                        <a:pt x="17782" y="17843"/>
                        <a:pt x="17326" y="18481"/>
                        <a:pt x="18329" y="19089"/>
                      </a:cubicBezTo>
                      <a:cubicBezTo>
                        <a:pt x="19384" y="19689"/>
                        <a:pt x="19872" y="19929"/>
                        <a:pt x="20165" y="19929"/>
                      </a:cubicBezTo>
                      <a:cubicBezTo>
                        <a:pt x="20244" y="19929"/>
                        <a:pt x="20308" y="19912"/>
                        <a:pt x="20366" y="19880"/>
                      </a:cubicBezTo>
                      <a:cubicBezTo>
                        <a:pt x="20609" y="19728"/>
                        <a:pt x="21065" y="19393"/>
                        <a:pt x="20731" y="18907"/>
                      </a:cubicBezTo>
                      <a:cubicBezTo>
                        <a:pt x="20396" y="18390"/>
                        <a:pt x="20001" y="17782"/>
                        <a:pt x="20366" y="17296"/>
                      </a:cubicBezTo>
                      <a:cubicBezTo>
                        <a:pt x="20700" y="16810"/>
                        <a:pt x="21369" y="16323"/>
                        <a:pt x="21764" y="15776"/>
                      </a:cubicBezTo>
                      <a:lnTo>
                        <a:pt x="22129" y="15746"/>
                      </a:lnTo>
                      <a:lnTo>
                        <a:pt x="23466" y="16475"/>
                      </a:lnTo>
                      <a:cubicBezTo>
                        <a:pt x="23466" y="16475"/>
                        <a:pt x="23193" y="18907"/>
                        <a:pt x="23193" y="19059"/>
                      </a:cubicBezTo>
                      <a:cubicBezTo>
                        <a:pt x="23193" y="19211"/>
                        <a:pt x="22372" y="20366"/>
                        <a:pt x="22645" y="20761"/>
                      </a:cubicBezTo>
                      <a:cubicBezTo>
                        <a:pt x="22925" y="21097"/>
                        <a:pt x="24388" y="21998"/>
                        <a:pt x="25425" y="21998"/>
                      </a:cubicBezTo>
                      <a:cubicBezTo>
                        <a:pt x="25516" y="21998"/>
                        <a:pt x="25602" y="21991"/>
                        <a:pt x="25685" y="21977"/>
                      </a:cubicBezTo>
                      <a:cubicBezTo>
                        <a:pt x="25685" y="21977"/>
                        <a:pt x="26080" y="21399"/>
                        <a:pt x="25624" y="20609"/>
                      </a:cubicBezTo>
                      <a:lnTo>
                        <a:pt x="25837" y="19120"/>
                      </a:lnTo>
                      <a:cubicBezTo>
                        <a:pt x="25837" y="19120"/>
                        <a:pt x="26171" y="20214"/>
                        <a:pt x="26293" y="20518"/>
                      </a:cubicBezTo>
                      <a:cubicBezTo>
                        <a:pt x="26384" y="20883"/>
                        <a:pt x="26779" y="22494"/>
                        <a:pt x="26840" y="22858"/>
                      </a:cubicBezTo>
                      <a:cubicBezTo>
                        <a:pt x="26931" y="23162"/>
                        <a:pt x="27083" y="23922"/>
                        <a:pt x="27874" y="24439"/>
                      </a:cubicBezTo>
                      <a:cubicBezTo>
                        <a:pt x="28664" y="24986"/>
                        <a:pt x="29424" y="25016"/>
                        <a:pt x="29424" y="25016"/>
                      </a:cubicBezTo>
                      <a:cubicBezTo>
                        <a:pt x="29424" y="25016"/>
                        <a:pt x="30153" y="24773"/>
                        <a:pt x="29545" y="24013"/>
                      </a:cubicBezTo>
                      <a:cubicBezTo>
                        <a:pt x="28937" y="23253"/>
                        <a:pt x="28603" y="23314"/>
                        <a:pt x="28633" y="22494"/>
                      </a:cubicBezTo>
                      <a:cubicBezTo>
                        <a:pt x="28664" y="21703"/>
                        <a:pt x="28451" y="21247"/>
                        <a:pt x="28937" y="20883"/>
                      </a:cubicBezTo>
                      <a:cubicBezTo>
                        <a:pt x="28937" y="20883"/>
                        <a:pt x="29585" y="21151"/>
                        <a:pt x="31014" y="21151"/>
                      </a:cubicBezTo>
                      <a:cubicBezTo>
                        <a:pt x="31252" y="21151"/>
                        <a:pt x="31512" y="21143"/>
                        <a:pt x="31795" y="21126"/>
                      </a:cubicBezTo>
                      <a:lnTo>
                        <a:pt x="34226" y="22129"/>
                      </a:lnTo>
                      <a:cubicBezTo>
                        <a:pt x="34226" y="22129"/>
                        <a:pt x="35249" y="22859"/>
                        <a:pt x="35432" y="22859"/>
                      </a:cubicBezTo>
                      <a:cubicBezTo>
                        <a:pt x="35436" y="22859"/>
                        <a:pt x="35439" y="22859"/>
                        <a:pt x="35442" y="22858"/>
                      </a:cubicBezTo>
                      <a:cubicBezTo>
                        <a:pt x="35442" y="22858"/>
                        <a:pt x="35500" y="22868"/>
                        <a:pt x="35584" y="22868"/>
                      </a:cubicBezTo>
                      <a:cubicBezTo>
                        <a:pt x="35710" y="22868"/>
                        <a:pt x="35892" y="22846"/>
                        <a:pt x="36020" y="22737"/>
                      </a:cubicBezTo>
                      <a:cubicBezTo>
                        <a:pt x="36020" y="22737"/>
                        <a:pt x="36165" y="22868"/>
                        <a:pt x="36326" y="22868"/>
                      </a:cubicBezTo>
                      <a:cubicBezTo>
                        <a:pt x="36397" y="22868"/>
                        <a:pt x="36471" y="22842"/>
                        <a:pt x="36536" y="22767"/>
                      </a:cubicBezTo>
                      <a:cubicBezTo>
                        <a:pt x="36779" y="22554"/>
                        <a:pt x="37175" y="22159"/>
                        <a:pt x="36962" y="21339"/>
                      </a:cubicBezTo>
                      <a:cubicBezTo>
                        <a:pt x="36719" y="20487"/>
                        <a:pt x="36111" y="19880"/>
                        <a:pt x="35928" y="19241"/>
                      </a:cubicBezTo>
                      <a:cubicBezTo>
                        <a:pt x="35928" y="19241"/>
                        <a:pt x="35655" y="18633"/>
                        <a:pt x="34895" y="18329"/>
                      </a:cubicBezTo>
                      <a:cubicBezTo>
                        <a:pt x="34441" y="18130"/>
                        <a:pt x="34150" y="18049"/>
                        <a:pt x="33853" y="18049"/>
                      </a:cubicBezTo>
                      <a:cubicBezTo>
                        <a:pt x="33653" y="18049"/>
                        <a:pt x="33450" y="18086"/>
                        <a:pt x="33193" y="18147"/>
                      </a:cubicBezTo>
                      <a:cubicBezTo>
                        <a:pt x="33193" y="18147"/>
                        <a:pt x="32889" y="16992"/>
                        <a:pt x="32463" y="16810"/>
                      </a:cubicBezTo>
                      <a:cubicBezTo>
                        <a:pt x="32384" y="16773"/>
                        <a:pt x="32276" y="16759"/>
                        <a:pt x="32153" y="16759"/>
                      </a:cubicBezTo>
                      <a:cubicBezTo>
                        <a:pt x="31663" y="16759"/>
                        <a:pt x="30944" y="16992"/>
                        <a:pt x="30944" y="16992"/>
                      </a:cubicBezTo>
                      <a:lnTo>
                        <a:pt x="30761" y="16566"/>
                      </a:lnTo>
                      <a:cubicBezTo>
                        <a:pt x="30761" y="16566"/>
                        <a:pt x="31673" y="15776"/>
                        <a:pt x="31460" y="15351"/>
                      </a:cubicBezTo>
                      <a:cubicBezTo>
                        <a:pt x="31187" y="14955"/>
                        <a:pt x="30396" y="14743"/>
                        <a:pt x="30396" y="14743"/>
                      </a:cubicBezTo>
                      <a:lnTo>
                        <a:pt x="30396" y="13922"/>
                      </a:lnTo>
                      <a:cubicBezTo>
                        <a:pt x="30396" y="13922"/>
                        <a:pt x="30769" y="14006"/>
                        <a:pt x="31276" y="14006"/>
                      </a:cubicBezTo>
                      <a:cubicBezTo>
                        <a:pt x="31909" y="14006"/>
                        <a:pt x="32754" y="13875"/>
                        <a:pt x="33345" y="13284"/>
                      </a:cubicBezTo>
                      <a:cubicBezTo>
                        <a:pt x="33436" y="13193"/>
                        <a:pt x="33892" y="12402"/>
                        <a:pt x="32706" y="12220"/>
                      </a:cubicBezTo>
                      <a:cubicBezTo>
                        <a:pt x="32706" y="12220"/>
                        <a:pt x="33679" y="11764"/>
                        <a:pt x="33649" y="11156"/>
                      </a:cubicBezTo>
                      <a:cubicBezTo>
                        <a:pt x="33649" y="10852"/>
                        <a:pt x="32737" y="10366"/>
                        <a:pt x="32737" y="10366"/>
                      </a:cubicBezTo>
                      <a:cubicBezTo>
                        <a:pt x="32737" y="10366"/>
                        <a:pt x="33983" y="9150"/>
                        <a:pt x="33831" y="8785"/>
                      </a:cubicBezTo>
                      <a:cubicBezTo>
                        <a:pt x="33744" y="8494"/>
                        <a:pt x="33461" y="8175"/>
                        <a:pt x="32771" y="8175"/>
                      </a:cubicBezTo>
                      <a:cubicBezTo>
                        <a:pt x="32740" y="8175"/>
                        <a:pt x="32708" y="8176"/>
                        <a:pt x="32676" y="8177"/>
                      </a:cubicBezTo>
                      <a:cubicBezTo>
                        <a:pt x="31916" y="8268"/>
                        <a:pt x="30944" y="8360"/>
                        <a:pt x="30944" y="8360"/>
                      </a:cubicBezTo>
                      <a:cubicBezTo>
                        <a:pt x="30944" y="8360"/>
                        <a:pt x="32615" y="7265"/>
                        <a:pt x="32463" y="6536"/>
                      </a:cubicBezTo>
                      <a:cubicBezTo>
                        <a:pt x="32403" y="6293"/>
                        <a:pt x="31977" y="6080"/>
                        <a:pt x="31612" y="5928"/>
                      </a:cubicBezTo>
                      <a:cubicBezTo>
                        <a:pt x="31035" y="5685"/>
                        <a:pt x="30427" y="5533"/>
                        <a:pt x="30427" y="5533"/>
                      </a:cubicBezTo>
                      <a:cubicBezTo>
                        <a:pt x="30427" y="5533"/>
                        <a:pt x="30609" y="3314"/>
                        <a:pt x="30488" y="3192"/>
                      </a:cubicBezTo>
                      <a:cubicBezTo>
                        <a:pt x="30403" y="3150"/>
                        <a:pt x="30319" y="2713"/>
                        <a:pt x="29910" y="2713"/>
                      </a:cubicBezTo>
                      <a:cubicBezTo>
                        <a:pt x="29729" y="2713"/>
                        <a:pt x="29485" y="2798"/>
                        <a:pt x="29150" y="3040"/>
                      </a:cubicBezTo>
                      <a:cubicBezTo>
                        <a:pt x="29150" y="3040"/>
                        <a:pt x="27539" y="4712"/>
                        <a:pt x="26992" y="4834"/>
                      </a:cubicBezTo>
                      <a:cubicBezTo>
                        <a:pt x="26992" y="4834"/>
                        <a:pt x="27539" y="1916"/>
                        <a:pt x="25898" y="1186"/>
                      </a:cubicBezTo>
                      <a:cubicBezTo>
                        <a:pt x="25801" y="1145"/>
                        <a:pt x="25709" y="1126"/>
                        <a:pt x="25623" y="1126"/>
                      </a:cubicBezTo>
                      <a:cubicBezTo>
                        <a:pt x="24755" y="1126"/>
                        <a:pt x="24378" y="3010"/>
                        <a:pt x="24378" y="3010"/>
                      </a:cubicBezTo>
                      <a:cubicBezTo>
                        <a:pt x="24378" y="3010"/>
                        <a:pt x="24104" y="1"/>
                        <a:pt x="2273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8"/>
                <p:cNvSpPr/>
                <p:nvPr/>
              </p:nvSpPr>
              <p:spPr>
                <a:xfrm rot="-901843">
                  <a:off x="6570454" y="256136"/>
                  <a:ext cx="1011644" cy="719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5" h="31278" extrusionOk="0">
                      <a:moveTo>
                        <a:pt x="39637" y="13739"/>
                      </a:moveTo>
                      <a:cubicBezTo>
                        <a:pt x="39788" y="14164"/>
                        <a:pt x="39667" y="15137"/>
                        <a:pt x="39150" y="15958"/>
                      </a:cubicBezTo>
                      <a:cubicBezTo>
                        <a:pt x="38603" y="16748"/>
                        <a:pt x="39211" y="17356"/>
                        <a:pt x="39211" y="17356"/>
                      </a:cubicBezTo>
                      <a:cubicBezTo>
                        <a:pt x="39211" y="17356"/>
                        <a:pt x="39150" y="17690"/>
                        <a:pt x="39211" y="17842"/>
                      </a:cubicBezTo>
                      <a:cubicBezTo>
                        <a:pt x="39333" y="18025"/>
                        <a:pt x="39728" y="18450"/>
                        <a:pt x="40396" y="18116"/>
                      </a:cubicBezTo>
                      <a:cubicBezTo>
                        <a:pt x="41035" y="17782"/>
                        <a:pt x="44074" y="16292"/>
                        <a:pt x="43254" y="14012"/>
                      </a:cubicBezTo>
                      <a:cubicBezTo>
                        <a:pt x="42433" y="11733"/>
                        <a:pt x="41035" y="10791"/>
                        <a:pt x="39454" y="9757"/>
                      </a:cubicBezTo>
                      <a:cubicBezTo>
                        <a:pt x="37843" y="8724"/>
                        <a:pt x="31247" y="5319"/>
                        <a:pt x="24955" y="6778"/>
                      </a:cubicBezTo>
                      <a:cubicBezTo>
                        <a:pt x="24955" y="6778"/>
                        <a:pt x="23223" y="5927"/>
                        <a:pt x="22493" y="5836"/>
                      </a:cubicBezTo>
                      <a:lnTo>
                        <a:pt x="20943" y="3739"/>
                      </a:lnTo>
                      <a:cubicBezTo>
                        <a:pt x="20943" y="3739"/>
                        <a:pt x="20548" y="3222"/>
                        <a:pt x="20609" y="2797"/>
                      </a:cubicBezTo>
                      <a:cubicBezTo>
                        <a:pt x="20639" y="2371"/>
                        <a:pt x="21095" y="669"/>
                        <a:pt x="20487" y="334"/>
                      </a:cubicBezTo>
                      <a:cubicBezTo>
                        <a:pt x="19879" y="0"/>
                        <a:pt x="18846" y="2584"/>
                        <a:pt x="18846" y="2584"/>
                      </a:cubicBezTo>
                      <a:cubicBezTo>
                        <a:pt x="18846" y="2584"/>
                        <a:pt x="18116" y="3496"/>
                        <a:pt x="18937" y="4468"/>
                      </a:cubicBezTo>
                      <a:cubicBezTo>
                        <a:pt x="19697" y="5471"/>
                        <a:pt x="20244" y="6414"/>
                        <a:pt x="20092" y="6626"/>
                      </a:cubicBezTo>
                      <a:cubicBezTo>
                        <a:pt x="19940" y="6870"/>
                        <a:pt x="19910" y="7781"/>
                        <a:pt x="19910" y="7781"/>
                      </a:cubicBezTo>
                      <a:lnTo>
                        <a:pt x="19727" y="8298"/>
                      </a:lnTo>
                      <a:lnTo>
                        <a:pt x="18846" y="7721"/>
                      </a:lnTo>
                      <a:cubicBezTo>
                        <a:pt x="18846" y="7721"/>
                        <a:pt x="17448" y="5684"/>
                        <a:pt x="17053" y="5532"/>
                      </a:cubicBezTo>
                      <a:cubicBezTo>
                        <a:pt x="16657" y="5380"/>
                        <a:pt x="15776" y="6961"/>
                        <a:pt x="15654" y="7173"/>
                      </a:cubicBezTo>
                      <a:cubicBezTo>
                        <a:pt x="15533" y="7325"/>
                        <a:pt x="15229" y="8359"/>
                        <a:pt x="15138" y="8480"/>
                      </a:cubicBezTo>
                      <a:cubicBezTo>
                        <a:pt x="15046" y="8602"/>
                        <a:pt x="14864" y="9028"/>
                        <a:pt x="14955" y="9028"/>
                      </a:cubicBezTo>
                      <a:cubicBezTo>
                        <a:pt x="15077" y="9058"/>
                        <a:pt x="15350" y="8906"/>
                        <a:pt x="15381" y="8997"/>
                      </a:cubicBezTo>
                      <a:cubicBezTo>
                        <a:pt x="15411" y="9028"/>
                        <a:pt x="17022" y="10882"/>
                        <a:pt x="17934" y="11520"/>
                      </a:cubicBezTo>
                      <a:lnTo>
                        <a:pt x="17022" y="12432"/>
                      </a:lnTo>
                      <a:cubicBezTo>
                        <a:pt x="17022" y="12432"/>
                        <a:pt x="15837" y="12280"/>
                        <a:pt x="15381" y="11885"/>
                      </a:cubicBezTo>
                      <a:cubicBezTo>
                        <a:pt x="14621" y="11155"/>
                        <a:pt x="14590" y="10304"/>
                        <a:pt x="14165" y="10091"/>
                      </a:cubicBezTo>
                      <a:cubicBezTo>
                        <a:pt x="13861" y="9939"/>
                        <a:pt x="13739" y="10122"/>
                        <a:pt x="13527" y="10547"/>
                      </a:cubicBezTo>
                      <a:cubicBezTo>
                        <a:pt x="13283" y="10973"/>
                        <a:pt x="12736" y="11915"/>
                        <a:pt x="12736" y="11915"/>
                      </a:cubicBezTo>
                      <a:lnTo>
                        <a:pt x="12159" y="12736"/>
                      </a:lnTo>
                      <a:cubicBezTo>
                        <a:pt x="12159" y="12736"/>
                        <a:pt x="12189" y="13465"/>
                        <a:pt x="12888" y="13952"/>
                      </a:cubicBezTo>
                      <a:cubicBezTo>
                        <a:pt x="13557" y="14499"/>
                        <a:pt x="13861" y="15016"/>
                        <a:pt x="14135" y="15684"/>
                      </a:cubicBezTo>
                      <a:cubicBezTo>
                        <a:pt x="14378" y="16292"/>
                        <a:pt x="14438" y="16475"/>
                        <a:pt x="14438" y="16475"/>
                      </a:cubicBezTo>
                      <a:cubicBezTo>
                        <a:pt x="14438" y="16475"/>
                        <a:pt x="14135" y="16900"/>
                        <a:pt x="13952" y="16961"/>
                      </a:cubicBezTo>
                      <a:cubicBezTo>
                        <a:pt x="13770" y="16991"/>
                        <a:pt x="12888" y="16900"/>
                        <a:pt x="12888" y="16900"/>
                      </a:cubicBezTo>
                      <a:cubicBezTo>
                        <a:pt x="12888" y="16900"/>
                        <a:pt x="11764" y="16657"/>
                        <a:pt x="11217" y="16049"/>
                      </a:cubicBezTo>
                      <a:cubicBezTo>
                        <a:pt x="11217" y="16049"/>
                        <a:pt x="11004" y="15532"/>
                        <a:pt x="10517" y="15836"/>
                      </a:cubicBezTo>
                      <a:cubicBezTo>
                        <a:pt x="10031" y="16140"/>
                        <a:pt x="9241" y="17690"/>
                        <a:pt x="9150" y="17812"/>
                      </a:cubicBezTo>
                      <a:cubicBezTo>
                        <a:pt x="9119" y="17903"/>
                        <a:pt x="8663" y="18420"/>
                        <a:pt x="9028" y="18663"/>
                      </a:cubicBezTo>
                      <a:cubicBezTo>
                        <a:pt x="9454" y="18906"/>
                        <a:pt x="9454" y="18724"/>
                        <a:pt x="9879" y="18876"/>
                      </a:cubicBezTo>
                      <a:cubicBezTo>
                        <a:pt x="10305" y="19028"/>
                        <a:pt x="12341" y="19848"/>
                        <a:pt x="12524" y="19879"/>
                      </a:cubicBezTo>
                      <a:lnTo>
                        <a:pt x="11855" y="20578"/>
                      </a:lnTo>
                      <a:cubicBezTo>
                        <a:pt x="11399" y="21003"/>
                        <a:pt x="4985" y="24073"/>
                        <a:pt x="4013" y="25320"/>
                      </a:cubicBezTo>
                      <a:cubicBezTo>
                        <a:pt x="4013" y="25320"/>
                        <a:pt x="3314" y="26201"/>
                        <a:pt x="3222" y="26323"/>
                      </a:cubicBezTo>
                      <a:cubicBezTo>
                        <a:pt x="3101" y="26414"/>
                        <a:pt x="1" y="30517"/>
                        <a:pt x="365" y="30912"/>
                      </a:cubicBezTo>
                      <a:cubicBezTo>
                        <a:pt x="760" y="31277"/>
                        <a:pt x="1520" y="30821"/>
                        <a:pt x="2280" y="29970"/>
                      </a:cubicBezTo>
                      <a:cubicBezTo>
                        <a:pt x="3010" y="29058"/>
                        <a:pt x="4256" y="27842"/>
                        <a:pt x="4864" y="27630"/>
                      </a:cubicBezTo>
                      <a:cubicBezTo>
                        <a:pt x="5077" y="27569"/>
                        <a:pt x="5472" y="27387"/>
                        <a:pt x="5472" y="27387"/>
                      </a:cubicBezTo>
                      <a:lnTo>
                        <a:pt x="7934" y="26353"/>
                      </a:lnTo>
                      <a:cubicBezTo>
                        <a:pt x="7934" y="26353"/>
                        <a:pt x="13527" y="24590"/>
                        <a:pt x="15381" y="24499"/>
                      </a:cubicBezTo>
                      <a:cubicBezTo>
                        <a:pt x="15381" y="24499"/>
                        <a:pt x="18907" y="24043"/>
                        <a:pt x="19575" y="23800"/>
                      </a:cubicBezTo>
                      <a:cubicBezTo>
                        <a:pt x="20183" y="23557"/>
                        <a:pt x="21551" y="23466"/>
                        <a:pt x="23223" y="21733"/>
                      </a:cubicBezTo>
                      <a:lnTo>
                        <a:pt x="23405" y="21520"/>
                      </a:lnTo>
                      <a:cubicBezTo>
                        <a:pt x="23405" y="21520"/>
                        <a:pt x="25533" y="18997"/>
                        <a:pt x="26293" y="16596"/>
                      </a:cubicBezTo>
                      <a:cubicBezTo>
                        <a:pt x="26870" y="14833"/>
                        <a:pt x="27205" y="13435"/>
                        <a:pt x="27326" y="11125"/>
                      </a:cubicBezTo>
                      <a:cubicBezTo>
                        <a:pt x="27326" y="11125"/>
                        <a:pt x="27509" y="10578"/>
                        <a:pt x="27782" y="10487"/>
                      </a:cubicBezTo>
                      <a:cubicBezTo>
                        <a:pt x="28025" y="10365"/>
                        <a:pt x="30123" y="9484"/>
                        <a:pt x="32281" y="9757"/>
                      </a:cubicBezTo>
                      <a:cubicBezTo>
                        <a:pt x="34469" y="10031"/>
                        <a:pt x="36901" y="10730"/>
                        <a:pt x="38968" y="12766"/>
                      </a:cubicBezTo>
                      <a:cubicBezTo>
                        <a:pt x="39059" y="12766"/>
                        <a:pt x="39363" y="13070"/>
                        <a:pt x="39637" y="1373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5" name="Google Shape;255;p8"/>
              <p:cNvSpPr/>
              <p:nvPr/>
            </p:nvSpPr>
            <p:spPr>
              <a:xfrm rot="8580511">
                <a:off x="6254204" y="-540673"/>
                <a:ext cx="1300341" cy="657661"/>
              </a:xfrm>
              <a:custGeom>
                <a:avLst/>
                <a:gdLst/>
                <a:ahLst/>
                <a:cxnLst/>
                <a:rect l="l" t="t" r="r" b="b"/>
                <a:pathLst>
                  <a:path w="20366" h="10176" extrusionOk="0">
                    <a:moveTo>
                      <a:pt x="471" y="1"/>
                    </a:moveTo>
                    <a:cubicBezTo>
                      <a:pt x="466" y="1"/>
                      <a:pt x="460" y="2"/>
                      <a:pt x="456" y="3"/>
                    </a:cubicBezTo>
                    <a:cubicBezTo>
                      <a:pt x="335" y="64"/>
                      <a:pt x="0" y="398"/>
                      <a:pt x="2067" y="1887"/>
                    </a:cubicBezTo>
                    <a:cubicBezTo>
                      <a:pt x="3678" y="3012"/>
                      <a:pt x="4894" y="3346"/>
                      <a:pt x="5350" y="3468"/>
                    </a:cubicBezTo>
                    <a:cubicBezTo>
                      <a:pt x="5411" y="3498"/>
                      <a:pt x="5471" y="3620"/>
                      <a:pt x="5411" y="3711"/>
                    </a:cubicBezTo>
                    <a:cubicBezTo>
                      <a:pt x="5228" y="3954"/>
                      <a:pt x="5016" y="4471"/>
                      <a:pt x="4924" y="4623"/>
                    </a:cubicBezTo>
                    <a:cubicBezTo>
                      <a:pt x="4894" y="4653"/>
                      <a:pt x="4894" y="4714"/>
                      <a:pt x="4924" y="4775"/>
                    </a:cubicBezTo>
                    <a:cubicBezTo>
                      <a:pt x="5107" y="5018"/>
                      <a:pt x="5927" y="5687"/>
                      <a:pt x="6231" y="5900"/>
                    </a:cubicBezTo>
                    <a:cubicBezTo>
                      <a:pt x="6254" y="5933"/>
                      <a:pt x="6284" y="5946"/>
                      <a:pt x="6315" y="5946"/>
                    </a:cubicBezTo>
                    <a:cubicBezTo>
                      <a:pt x="6369" y="5946"/>
                      <a:pt x="6425" y="5908"/>
                      <a:pt x="6444" y="5869"/>
                    </a:cubicBezTo>
                    <a:cubicBezTo>
                      <a:pt x="6474" y="5778"/>
                      <a:pt x="6474" y="5717"/>
                      <a:pt x="6535" y="5626"/>
                    </a:cubicBezTo>
                    <a:cubicBezTo>
                      <a:pt x="6566" y="5474"/>
                      <a:pt x="6292" y="4957"/>
                      <a:pt x="6292" y="4805"/>
                    </a:cubicBezTo>
                    <a:cubicBezTo>
                      <a:pt x="6292" y="4702"/>
                      <a:pt x="6377" y="4655"/>
                      <a:pt x="6460" y="4655"/>
                    </a:cubicBezTo>
                    <a:cubicBezTo>
                      <a:pt x="6499" y="4655"/>
                      <a:pt x="6537" y="4665"/>
                      <a:pt x="6566" y="4684"/>
                    </a:cubicBezTo>
                    <a:cubicBezTo>
                      <a:pt x="6900" y="5079"/>
                      <a:pt x="8298" y="5474"/>
                      <a:pt x="8298" y="5474"/>
                    </a:cubicBezTo>
                    <a:lnTo>
                      <a:pt x="8815" y="5626"/>
                    </a:lnTo>
                    <a:cubicBezTo>
                      <a:pt x="8884" y="5667"/>
                      <a:pt x="8952" y="5684"/>
                      <a:pt x="9012" y="5684"/>
                    </a:cubicBezTo>
                    <a:cubicBezTo>
                      <a:pt x="9086" y="5684"/>
                      <a:pt x="9146" y="5660"/>
                      <a:pt x="9180" y="5626"/>
                    </a:cubicBezTo>
                    <a:cubicBezTo>
                      <a:pt x="9271" y="5626"/>
                      <a:pt x="9301" y="5626"/>
                      <a:pt x="9332" y="5687"/>
                    </a:cubicBezTo>
                    <a:cubicBezTo>
                      <a:pt x="9423" y="5748"/>
                      <a:pt x="9605" y="5839"/>
                      <a:pt x="9605" y="5869"/>
                    </a:cubicBezTo>
                    <a:cubicBezTo>
                      <a:pt x="9666" y="6082"/>
                      <a:pt x="9605" y="6295"/>
                      <a:pt x="9605" y="6295"/>
                    </a:cubicBezTo>
                    <a:cubicBezTo>
                      <a:pt x="9484" y="6629"/>
                      <a:pt x="9605" y="6994"/>
                      <a:pt x="9605" y="7055"/>
                    </a:cubicBezTo>
                    <a:cubicBezTo>
                      <a:pt x="9605" y="7085"/>
                      <a:pt x="8967" y="8423"/>
                      <a:pt x="8845" y="8635"/>
                    </a:cubicBezTo>
                    <a:cubicBezTo>
                      <a:pt x="8724" y="8787"/>
                      <a:pt x="8754" y="8970"/>
                      <a:pt x="8754" y="9061"/>
                    </a:cubicBezTo>
                    <a:cubicBezTo>
                      <a:pt x="8754" y="9091"/>
                      <a:pt x="8754" y="9091"/>
                      <a:pt x="8815" y="9122"/>
                    </a:cubicBezTo>
                    <a:lnTo>
                      <a:pt x="9909" y="10155"/>
                    </a:lnTo>
                    <a:cubicBezTo>
                      <a:pt x="9934" y="10168"/>
                      <a:pt x="9970" y="10175"/>
                      <a:pt x="10005" y="10175"/>
                    </a:cubicBezTo>
                    <a:cubicBezTo>
                      <a:pt x="10055" y="10175"/>
                      <a:pt x="10104" y="10160"/>
                      <a:pt x="10122" y="10125"/>
                    </a:cubicBezTo>
                    <a:cubicBezTo>
                      <a:pt x="10517" y="9517"/>
                      <a:pt x="10061" y="8939"/>
                      <a:pt x="9970" y="8818"/>
                    </a:cubicBezTo>
                    <a:cubicBezTo>
                      <a:pt x="9940" y="8666"/>
                      <a:pt x="9970" y="8666"/>
                      <a:pt x="9970" y="8666"/>
                    </a:cubicBezTo>
                    <a:cubicBezTo>
                      <a:pt x="10730" y="7723"/>
                      <a:pt x="11095" y="6933"/>
                      <a:pt x="11155" y="6812"/>
                    </a:cubicBezTo>
                    <a:cubicBezTo>
                      <a:pt x="11186" y="6751"/>
                      <a:pt x="11277" y="6508"/>
                      <a:pt x="11307" y="6356"/>
                    </a:cubicBezTo>
                    <a:cubicBezTo>
                      <a:pt x="11338" y="6295"/>
                      <a:pt x="11399" y="6234"/>
                      <a:pt x="11459" y="6234"/>
                    </a:cubicBezTo>
                    <a:lnTo>
                      <a:pt x="12098" y="6234"/>
                    </a:lnTo>
                    <a:cubicBezTo>
                      <a:pt x="12189" y="6234"/>
                      <a:pt x="12250" y="6295"/>
                      <a:pt x="12250" y="6356"/>
                    </a:cubicBezTo>
                    <a:cubicBezTo>
                      <a:pt x="12310" y="6538"/>
                      <a:pt x="12341" y="6903"/>
                      <a:pt x="12493" y="7085"/>
                    </a:cubicBezTo>
                    <a:cubicBezTo>
                      <a:pt x="12596" y="7217"/>
                      <a:pt x="12713" y="7272"/>
                      <a:pt x="12834" y="7272"/>
                    </a:cubicBezTo>
                    <a:cubicBezTo>
                      <a:pt x="12963" y="7272"/>
                      <a:pt x="13097" y="7210"/>
                      <a:pt x="13222" y="7116"/>
                    </a:cubicBezTo>
                    <a:cubicBezTo>
                      <a:pt x="13405" y="6964"/>
                      <a:pt x="13283" y="6447"/>
                      <a:pt x="13222" y="6204"/>
                    </a:cubicBezTo>
                    <a:cubicBezTo>
                      <a:pt x="13162" y="6143"/>
                      <a:pt x="13222" y="6052"/>
                      <a:pt x="13283" y="6021"/>
                    </a:cubicBezTo>
                    <a:lnTo>
                      <a:pt x="13526" y="5900"/>
                    </a:lnTo>
                    <a:cubicBezTo>
                      <a:pt x="13537" y="5894"/>
                      <a:pt x="13550" y="5892"/>
                      <a:pt x="13563" y="5892"/>
                    </a:cubicBezTo>
                    <a:cubicBezTo>
                      <a:pt x="13626" y="5892"/>
                      <a:pt x="13709" y="5946"/>
                      <a:pt x="13709" y="6021"/>
                    </a:cubicBezTo>
                    <a:cubicBezTo>
                      <a:pt x="13739" y="6082"/>
                      <a:pt x="13739" y="6234"/>
                      <a:pt x="13830" y="6325"/>
                    </a:cubicBezTo>
                    <a:cubicBezTo>
                      <a:pt x="13869" y="6403"/>
                      <a:pt x="13959" y="6442"/>
                      <a:pt x="14062" y="6442"/>
                    </a:cubicBezTo>
                    <a:cubicBezTo>
                      <a:pt x="14201" y="6442"/>
                      <a:pt x="14364" y="6373"/>
                      <a:pt x="14469" y="6234"/>
                    </a:cubicBezTo>
                    <a:cubicBezTo>
                      <a:pt x="14621" y="6052"/>
                      <a:pt x="14499" y="5748"/>
                      <a:pt x="14438" y="5596"/>
                    </a:cubicBezTo>
                    <a:cubicBezTo>
                      <a:pt x="14438" y="5565"/>
                      <a:pt x="14438" y="5505"/>
                      <a:pt x="14469" y="5444"/>
                    </a:cubicBezTo>
                    <a:cubicBezTo>
                      <a:pt x="14590" y="5353"/>
                      <a:pt x="14833" y="5049"/>
                      <a:pt x="15076" y="4805"/>
                    </a:cubicBezTo>
                    <a:cubicBezTo>
                      <a:pt x="15380" y="4502"/>
                      <a:pt x="15684" y="4289"/>
                      <a:pt x="15684" y="4289"/>
                    </a:cubicBezTo>
                    <a:cubicBezTo>
                      <a:pt x="16414" y="3711"/>
                      <a:pt x="17539" y="3438"/>
                      <a:pt x="17782" y="3407"/>
                    </a:cubicBezTo>
                    <a:lnTo>
                      <a:pt x="17842" y="3407"/>
                    </a:lnTo>
                    <a:cubicBezTo>
                      <a:pt x="18450" y="3681"/>
                      <a:pt x="18937" y="4805"/>
                      <a:pt x="18937" y="4805"/>
                    </a:cubicBezTo>
                    <a:cubicBezTo>
                      <a:pt x="19362" y="5596"/>
                      <a:pt x="19757" y="5869"/>
                      <a:pt x="19909" y="5961"/>
                    </a:cubicBezTo>
                    <a:lnTo>
                      <a:pt x="20001" y="5961"/>
                    </a:lnTo>
                    <a:cubicBezTo>
                      <a:pt x="20244" y="5839"/>
                      <a:pt x="20244" y="5657"/>
                      <a:pt x="20244" y="5657"/>
                    </a:cubicBezTo>
                    <a:cubicBezTo>
                      <a:pt x="20365" y="5383"/>
                      <a:pt x="19636" y="3742"/>
                      <a:pt x="19636" y="3742"/>
                    </a:cubicBezTo>
                    <a:cubicBezTo>
                      <a:pt x="19545" y="3620"/>
                      <a:pt x="19757" y="3103"/>
                      <a:pt x="19788" y="2982"/>
                    </a:cubicBezTo>
                    <a:cubicBezTo>
                      <a:pt x="19818" y="2860"/>
                      <a:pt x="19818" y="2769"/>
                      <a:pt x="19757" y="2647"/>
                    </a:cubicBezTo>
                    <a:cubicBezTo>
                      <a:pt x="19544" y="2248"/>
                      <a:pt x="19075" y="2059"/>
                      <a:pt x="18962" y="2059"/>
                    </a:cubicBezTo>
                    <a:cubicBezTo>
                      <a:pt x="18946" y="2059"/>
                      <a:pt x="18937" y="2062"/>
                      <a:pt x="18937" y="2070"/>
                    </a:cubicBezTo>
                    <a:cubicBezTo>
                      <a:pt x="18684" y="1923"/>
                      <a:pt x="18335" y="1868"/>
                      <a:pt x="17953" y="1868"/>
                    </a:cubicBezTo>
                    <a:cubicBezTo>
                      <a:pt x="16911" y="1868"/>
                      <a:pt x="15625" y="2277"/>
                      <a:pt x="15380" y="2343"/>
                    </a:cubicBezTo>
                    <a:cubicBezTo>
                      <a:pt x="15337" y="2352"/>
                      <a:pt x="15288" y="2357"/>
                      <a:pt x="15233" y="2357"/>
                    </a:cubicBezTo>
                    <a:cubicBezTo>
                      <a:pt x="14908" y="2357"/>
                      <a:pt x="14376" y="2204"/>
                      <a:pt x="13466" y="1918"/>
                    </a:cubicBezTo>
                    <a:cubicBezTo>
                      <a:pt x="12685" y="1673"/>
                      <a:pt x="11807" y="1640"/>
                      <a:pt x="11274" y="1640"/>
                    </a:cubicBezTo>
                    <a:cubicBezTo>
                      <a:pt x="11081" y="1640"/>
                      <a:pt x="10933" y="1644"/>
                      <a:pt x="10851" y="1644"/>
                    </a:cubicBezTo>
                    <a:cubicBezTo>
                      <a:pt x="10842" y="1643"/>
                      <a:pt x="10830" y="1643"/>
                      <a:pt x="10816" y="1643"/>
                    </a:cubicBezTo>
                    <a:cubicBezTo>
                      <a:pt x="10401" y="1643"/>
                      <a:pt x="8233" y="2071"/>
                      <a:pt x="8085" y="2100"/>
                    </a:cubicBezTo>
                    <a:lnTo>
                      <a:pt x="8055" y="2100"/>
                    </a:lnTo>
                    <a:cubicBezTo>
                      <a:pt x="7750" y="2118"/>
                      <a:pt x="7455" y="2127"/>
                      <a:pt x="7171" y="2127"/>
                    </a:cubicBezTo>
                    <a:cubicBezTo>
                      <a:pt x="3115" y="2127"/>
                      <a:pt x="1117" y="421"/>
                      <a:pt x="1003" y="307"/>
                    </a:cubicBezTo>
                    <a:cubicBezTo>
                      <a:pt x="974" y="278"/>
                      <a:pt x="587" y="1"/>
                      <a:pt x="4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6" name="Google Shape;256;p8"/>
            <p:cNvSpPr/>
            <p:nvPr/>
          </p:nvSpPr>
          <p:spPr>
            <a:xfrm rot="-1981052">
              <a:off x="145395" y="-400152"/>
              <a:ext cx="587983" cy="1153962"/>
            </a:xfrm>
            <a:custGeom>
              <a:avLst/>
              <a:gdLst/>
              <a:ahLst/>
              <a:cxnLst/>
              <a:rect l="l" t="t" r="r" b="b"/>
              <a:pathLst>
                <a:path w="18816" h="36485" extrusionOk="0">
                  <a:moveTo>
                    <a:pt x="12230" y="0"/>
                  </a:moveTo>
                  <a:cubicBezTo>
                    <a:pt x="11907" y="0"/>
                    <a:pt x="11230" y="559"/>
                    <a:pt x="10091" y="3835"/>
                  </a:cubicBezTo>
                  <a:cubicBezTo>
                    <a:pt x="8967" y="7148"/>
                    <a:pt x="8967" y="9337"/>
                    <a:pt x="9028" y="10188"/>
                  </a:cubicBezTo>
                  <a:cubicBezTo>
                    <a:pt x="9082" y="10351"/>
                    <a:pt x="8917" y="10466"/>
                    <a:pt x="8794" y="10466"/>
                  </a:cubicBezTo>
                  <a:cubicBezTo>
                    <a:pt x="8780" y="10466"/>
                    <a:pt x="8767" y="10464"/>
                    <a:pt x="8754" y="10461"/>
                  </a:cubicBezTo>
                  <a:cubicBezTo>
                    <a:pt x="8207" y="10340"/>
                    <a:pt x="7295" y="10188"/>
                    <a:pt x="6991" y="10096"/>
                  </a:cubicBezTo>
                  <a:cubicBezTo>
                    <a:pt x="6968" y="10089"/>
                    <a:pt x="6947" y="10085"/>
                    <a:pt x="6927" y="10085"/>
                  </a:cubicBezTo>
                  <a:cubicBezTo>
                    <a:pt x="6868" y="10085"/>
                    <a:pt x="6816" y="10119"/>
                    <a:pt x="6748" y="10188"/>
                  </a:cubicBezTo>
                  <a:cubicBezTo>
                    <a:pt x="6414" y="10644"/>
                    <a:pt x="5715" y="12346"/>
                    <a:pt x="5471" y="12954"/>
                  </a:cubicBezTo>
                  <a:cubicBezTo>
                    <a:pt x="5441" y="13106"/>
                    <a:pt x="5502" y="13258"/>
                    <a:pt x="5654" y="13288"/>
                  </a:cubicBezTo>
                  <a:cubicBezTo>
                    <a:pt x="5806" y="13349"/>
                    <a:pt x="5958" y="13349"/>
                    <a:pt x="6110" y="13349"/>
                  </a:cubicBezTo>
                  <a:cubicBezTo>
                    <a:pt x="6383" y="13349"/>
                    <a:pt x="7143" y="12619"/>
                    <a:pt x="7325" y="12528"/>
                  </a:cubicBezTo>
                  <a:cubicBezTo>
                    <a:pt x="7349" y="12522"/>
                    <a:pt x="7372" y="12519"/>
                    <a:pt x="7394" y="12519"/>
                  </a:cubicBezTo>
                  <a:cubicBezTo>
                    <a:pt x="7601" y="12519"/>
                    <a:pt x="7739" y="12759"/>
                    <a:pt x="7629" y="12923"/>
                  </a:cubicBezTo>
                  <a:cubicBezTo>
                    <a:pt x="7173" y="13683"/>
                    <a:pt x="7173" y="16267"/>
                    <a:pt x="7173" y="16267"/>
                  </a:cubicBezTo>
                  <a:lnTo>
                    <a:pt x="7173" y="17179"/>
                  </a:lnTo>
                  <a:cubicBezTo>
                    <a:pt x="7143" y="17513"/>
                    <a:pt x="7265" y="17756"/>
                    <a:pt x="7356" y="17847"/>
                  </a:cubicBezTo>
                  <a:cubicBezTo>
                    <a:pt x="7447" y="17939"/>
                    <a:pt x="7447" y="18060"/>
                    <a:pt x="7417" y="18121"/>
                  </a:cubicBezTo>
                  <a:cubicBezTo>
                    <a:pt x="7325" y="18303"/>
                    <a:pt x="7265" y="18607"/>
                    <a:pt x="7204" y="18668"/>
                  </a:cubicBezTo>
                  <a:cubicBezTo>
                    <a:pt x="6870" y="18850"/>
                    <a:pt x="6505" y="18850"/>
                    <a:pt x="6505" y="18850"/>
                  </a:cubicBezTo>
                  <a:cubicBezTo>
                    <a:pt x="5836" y="18850"/>
                    <a:pt x="5289" y="19185"/>
                    <a:pt x="5198" y="19215"/>
                  </a:cubicBezTo>
                  <a:cubicBezTo>
                    <a:pt x="5193" y="19219"/>
                    <a:pt x="5177" y="19221"/>
                    <a:pt x="5149" y="19221"/>
                  </a:cubicBezTo>
                  <a:cubicBezTo>
                    <a:pt x="4787" y="19221"/>
                    <a:pt x="2552" y="18872"/>
                    <a:pt x="2128" y="18759"/>
                  </a:cubicBezTo>
                  <a:cubicBezTo>
                    <a:pt x="2064" y="18748"/>
                    <a:pt x="2001" y="18743"/>
                    <a:pt x="1941" y="18743"/>
                  </a:cubicBezTo>
                  <a:cubicBezTo>
                    <a:pt x="1684" y="18743"/>
                    <a:pt x="1466" y="18832"/>
                    <a:pt x="1368" y="18881"/>
                  </a:cubicBezTo>
                  <a:lnTo>
                    <a:pt x="1246" y="19002"/>
                  </a:lnTo>
                  <a:lnTo>
                    <a:pt x="61" y="21434"/>
                  </a:lnTo>
                  <a:cubicBezTo>
                    <a:pt x="0" y="21556"/>
                    <a:pt x="61" y="21738"/>
                    <a:pt x="213" y="21768"/>
                  </a:cubicBezTo>
                  <a:cubicBezTo>
                    <a:pt x="381" y="21812"/>
                    <a:pt x="538" y="21832"/>
                    <a:pt x="686" y="21832"/>
                  </a:cubicBezTo>
                  <a:cubicBezTo>
                    <a:pt x="1664" y="21832"/>
                    <a:pt x="2209" y="20989"/>
                    <a:pt x="2341" y="20857"/>
                  </a:cubicBezTo>
                  <a:cubicBezTo>
                    <a:pt x="2432" y="20747"/>
                    <a:pt x="2501" y="20725"/>
                    <a:pt x="2542" y="20725"/>
                  </a:cubicBezTo>
                  <a:cubicBezTo>
                    <a:pt x="2569" y="20725"/>
                    <a:pt x="2584" y="20735"/>
                    <a:pt x="2584" y="20735"/>
                  </a:cubicBezTo>
                  <a:cubicBezTo>
                    <a:pt x="4559" y="21495"/>
                    <a:pt x="6079" y="21738"/>
                    <a:pt x="6353" y="21768"/>
                  </a:cubicBezTo>
                  <a:cubicBezTo>
                    <a:pt x="6403" y="21779"/>
                    <a:pt x="6488" y="21782"/>
                    <a:pt x="6587" y="21782"/>
                  </a:cubicBezTo>
                  <a:cubicBezTo>
                    <a:pt x="6785" y="21782"/>
                    <a:pt x="7042" y="21768"/>
                    <a:pt x="7204" y="21768"/>
                  </a:cubicBezTo>
                  <a:cubicBezTo>
                    <a:pt x="7325" y="21768"/>
                    <a:pt x="7447" y="21860"/>
                    <a:pt x="7477" y="21951"/>
                  </a:cubicBezTo>
                  <a:cubicBezTo>
                    <a:pt x="7569" y="22224"/>
                    <a:pt x="7751" y="22771"/>
                    <a:pt x="7812" y="23015"/>
                  </a:cubicBezTo>
                  <a:cubicBezTo>
                    <a:pt x="7873" y="23136"/>
                    <a:pt x="7812" y="23258"/>
                    <a:pt x="7721" y="23319"/>
                  </a:cubicBezTo>
                  <a:cubicBezTo>
                    <a:pt x="7447" y="23471"/>
                    <a:pt x="6900" y="23744"/>
                    <a:pt x="6657" y="24078"/>
                  </a:cubicBezTo>
                  <a:cubicBezTo>
                    <a:pt x="6292" y="24534"/>
                    <a:pt x="6505" y="25051"/>
                    <a:pt x="6961" y="25294"/>
                  </a:cubicBezTo>
                  <a:cubicBezTo>
                    <a:pt x="7025" y="25341"/>
                    <a:pt x="7106" y="25361"/>
                    <a:pt x="7199" y="25361"/>
                  </a:cubicBezTo>
                  <a:cubicBezTo>
                    <a:pt x="7593" y="25361"/>
                    <a:pt x="8191" y="25005"/>
                    <a:pt x="8511" y="24808"/>
                  </a:cubicBezTo>
                  <a:cubicBezTo>
                    <a:pt x="8566" y="24781"/>
                    <a:pt x="8626" y="24766"/>
                    <a:pt x="8682" y="24766"/>
                  </a:cubicBezTo>
                  <a:cubicBezTo>
                    <a:pt x="8751" y="24766"/>
                    <a:pt x="8812" y="24788"/>
                    <a:pt x="8845" y="24838"/>
                  </a:cubicBezTo>
                  <a:cubicBezTo>
                    <a:pt x="8936" y="24930"/>
                    <a:pt x="9028" y="25051"/>
                    <a:pt x="9119" y="25142"/>
                  </a:cubicBezTo>
                  <a:cubicBezTo>
                    <a:pt x="9240" y="25264"/>
                    <a:pt x="9180" y="25446"/>
                    <a:pt x="9028" y="25537"/>
                  </a:cubicBezTo>
                  <a:cubicBezTo>
                    <a:pt x="8845" y="25598"/>
                    <a:pt x="8663" y="25720"/>
                    <a:pt x="8541" y="25872"/>
                  </a:cubicBezTo>
                  <a:cubicBezTo>
                    <a:pt x="8329" y="26176"/>
                    <a:pt x="8541" y="26753"/>
                    <a:pt x="8997" y="26936"/>
                  </a:cubicBezTo>
                  <a:cubicBezTo>
                    <a:pt x="9057" y="26961"/>
                    <a:pt x="9119" y="26972"/>
                    <a:pt x="9181" y="26972"/>
                  </a:cubicBezTo>
                  <a:cubicBezTo>
                    <a:pt x="9497" y="26972"/>
                    <a:pt x="9828" y="26688"/>
                    <a:pt x="10031" y="26510"/>
                  </a:cubicBezTo>
                  <a:cubicBezTo>
                    <a:pt x="10084" y="26474"/>
                    <a:pt x="10138" y="26460"/>
                    <a:pt x="10191" y="26460"/>
                  </a:cubicBezTo>
                  <a:cubicBezTo>
                    <a:pt x="10229" y="26460"/>
                    <a:pt x="10266" y="26467"/>
                    <a:pt x="10304" y="26480"/>
                  </a:cubicBezTo>
                  <a:cubicBezTo>
                    <a:pt x="10578" y="26632"/>
                    <a:pt x="11155" y="26936"/>
                    <a:pt x="11702" y="27209"/>
                  </a:cubicBezTo>
                  <a:cubicBezTo>
                    <a:pt x="12432" y="27574"/>
                    <a:pt x="12949" y="27999"/>
                    <a:pt x="12949" y="27999"/>
                  </a:cubicBezTo>
                  <a:cubicBezTo>
                    <a:pt x="14286" y="29003"/>
                    <a:pt x="15289" y="30735"/>
                    <a:pt x="15502" y="31130"/>
                  </a:cubicBezTo>
                  <a:cubicBezTo>
                    <a:pt x="15532" y="31161"/>
                    <a:pt x="15532" y="31221"/>
                    <a:pt x="15532" y="31282"/>
                  </a:cubicBezTo>
                  <a:cubicBezTo>
                    <a:pt x="15380" y="32437"/>
                    <a:pt x="13709" y="33896"/>
                    <a:pt x="13709" y="33896"/>
                  </a:cubicBezTo>
                  <a:cubicBezTo>
                    <a:pt x="12584" y="35021"/>
                    <a:pt x="12310" y="35781"/>
                    <a:pt x="12280" y="36054"/>
                  </a:cubicBezTo>
                  <a:cubicBezTo>
                    <a:pt x="12219" y="36145"/>
                    <a:pt x="12280" y="36206"/>
                    <a:pt x="12310" y="36237"/>
                  </a:cubicBezTo>
                  <a:cubicBezTo>
                    <a:pt x="12506" y="36454"/>
                    <a:pt x="12732" y="36485"/>
                    <a:pt x="12846" y="36485"/>
                  </a:cubicBezTo>
                  <a:cubicBezTo>
                    <a:pt x="12891" y="36485"/>
                    <a:pt x="12918" y="36480"/>
                    <a:pt x="12918" y="36480"/>
                  </a:cubicBezTo>
                  <a:cubicBezTo>
                    <a:pt x="12926" y="36481"/>
                    <a:pt x="12934" y="36481"/>
                    <a:pt x="12942" y="36481"/>
                  </a:cubicBezTo>
                  <a:cubicBezTo>
                    <a:pt x="13505" y="36481"/>
                    <a:pt x="15836" y="34504"/>
                    <a:pt x="15836" y="34504"/>
                  </a:cubicBezTo>
                  <a:cubicBezTo>
                    <a:pt x="15946" y="34395"/>
                    <a:pt x="16362" y="34373"/>
                    <a:pt x="16716" y="34373"/>
                  </a:cubicBezTo>
                  <a:cubicBezTo>
                    <a:pt x="16952" y="34373"/>
                    <a:pt x="17162" y="34383"/>
                    <a:pt x="17234" y="34383"/>
                  </a:cubicBezTo>
                  <a:cubicBezTo>
                    <a:pt x="17447" y="34383"/>
                    <a:pt x="17630" y="34261"/>
                    <a:pt x="17782" y="34109"/>
                  </a:cubicBezTo>
                  <a:cubicBezTo>
                    <a:pt x="18410" y="33480"/>
                    <a:pt x="18508" y="32528"/>
                    <a:pt x="18424" y="32528"/>
                  </a:cubicBezTo>
                  <a:cubicBezTo>
                    <a:pt x="18423" y="32528"/>
                    <a:pt x="18421" y="32528"/>
                    <a:pt x="18420" y="32528"/>
                  </a:cubicBezTo>
                  <a:cubicBezTo>
                    <a:pt x="18815" y="30613"/>
                    <a:pt x="16444" y="27088"/>
                    <a:pt x="16140" y="26601"/>
                  </a:cubicBezTo>
                  <a:cubicBezTo>
                    <a:pt x="15836" y="26115"/>
                    <a:pt x="15836" y="25112"/>
                    <a:pt x="15867" y="23136"/>
                  </a:cubicBezTo>
                  <a:cubicBezTo>
                    <a:pt x="15927" y="21160"/>
                    <a:pt x="15168" y="19063"/>
                    <a:pt x="15016" y="18577"/>
                  </a:cubicBezTo>
                  <a:cubicBezTo>
                    <a:pt x="14894" y="18091"/>
                    <a:pt x="12949" y="14413"/>
                    <a:pt x="12797" y="14139"/>
                  </a:cubicBezTo>
                  <a:lnTo>
                    <a:pt x="12797" y="14109"/>
                  </a:lnTo>
                  <a:cubicBezTo>
                    <a:pt x="9940" y="6358"/>
                    <a:pt x="12128" y="1525"/>
                    <a:pt x="12219" y="1282"/>
                  </a:cubicBezTo>
                  <a:lnTo>
                    <a:pt x="12219" y="1251"/>
                  </a:lnTo>
                  <a:cubicBezTo>
                    <a:pt x="12280" y="1130"/>
                    <a:pt x="12523" y="309"/>
                    <a:pt x="12432" y="96"/>
                  </a:cubicBezTo>
                  <a:cubicBezTo>
                    <a:pt x="12396" y="53"/>
                    <a:pt x="12330" y="0"/>
                    <a:pt x="122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7" name="Google Shape;257;p8"/>
            <p:cNvGrpSpPr/>
            <p:nvPr/>
          </p:nvGrpSpPr>
          <p:grpSpPr>
            <a:xfrm>
              <a:off x="884069" y="-1158024"/>
              <a:ext cx="5195368" cy="2073394"/>
              <a:chOff x="3134640" y="3960283"/>
              <a:chExt cx="4156295" cy="1638917"/>
            </a:xfrm>
          </p:grpSpPr>
          <p:sp>
            <p:nvSpPr>
              <p:cNvPr id="258" name="Google Shape;258;p8"/>
              <p:cNvSpPr/>
              <p:nvPr/>
            </p:nvSpPr>
            <p:spPr>
              <a:xfrm>
                <a:off x="3134640" y="4685020"/>
                <a:ext cx="929375" cy="625425"/>
              </a:xfrm>
              <a:custGeom>
                <a:avLst/>
                <a:gdLst/>
                <a:ahLst/>
                <a:cxnLst/>
                <a:rect l="l" t="t" r="r" b="b"/>
                <a:pathLst>
                  <a:path w="37175" h="25017" extrusionOk="0">
                    <a:moveTo>
                      <a:pt x="22737" y="1"/>
                    </a:moveTo>
                    <a:cubicBezTo>
                      <a:pt x="21369" y="1"/>
                      <a:pt x="21065" y="2858"/>
                      <a:pt x="21065" y="2858"/>
                    </a:cubicBezTo>
                    <a:cubicBezTo>
                      <a:pt x="21065" y="2858"/>
                      <a:pt x="21156" y="3800"/>
                      <a:pt x="20883" y="3952"/>
                    </a:cubicBezTo>
                    <a:cubicBezTo>
                      <a:pt x="20883" y="3952"/>
                      <a:pt x="19967" y="3403"/>
                      <a:pt x="19318" y="3403"/>
                    </a:cubicBezTo>
                    <a:cubicBezTo>
                      <a:pt x="19173" y="3403"/>
                      <a:pt x="19042" y="3430"/>
                      <a:pt x="18937" y="3496"/>
                    </a:cubicBezTo>
                    <a:cubicBezTo>
                      <a:pt x="18329" y="3861"/>
                      <a:pt x="18694" y="6080"/>
                      <a:pt x="18633" y="6080"/>
                    </a:cubicBezTo>
                    <a:cubicBezTo>
                      <a:pt x="18632" y="6082"/>
                      <a:pt x="18628" y="6084"/>
                      <a:pt x="18622" y="6084"/>
                    </a:cubicBezTo>
                    <a:cubicBezTo>
                      <a:pt x="18484" y="6084"/>
                      <a:pt x="17213" y="5564"/>
                      <a:pt x="16738" y="5564"/>
                    </a:cubicBezTo>
                    <a:cubicBezTo>
                      <a:pt x="16676" y="5564"/>
                      <a:pt x="16627" y="5573"/>
                      <a:pt x="16597" y="5594"/>
                    </a:cubicBezTo>
                    <a:cubicBezTo>
                      <a:pt x="16293" y="5776"/>
                      <a:pt x="16050" y="6505"/>
                      <a:pt x="16110" y="6931"/>
                    </a:cubicBezTo>
                    <a:cubicBezTo>
                      <a:pt x="16110" y="6931"/>
                      <a:pt x="15832" y="6805"/>
                      <a:pt x="15512" y="6805"/>
                    </a:cubicBezTo>
                    <a:cubicBezTo>
                      <a:pt x="15336" y="6805"/>
                      <a:pt x="15148" y="6843"/>
                      <a:pt x="14986" y="6961"/>
                    </a:cubicBezTo>
                    <a:cubicBezTo>
                      <a:pt x="14530" y="7296"/>
                      <a:pt x="14347" y="8329"/>
                      <a:pt x="14347" y="8329"/>
                    </a:cubicBezTo>
                    <a:cubicBezTo>
                      <a:pt x="14347" y="8329"/>
                      <a:pt x="13791" y="7896"/>
                      <a:pt x="13306" y="7896"/>
                    </a:cubicBezTo>
                    <a:cubicBezTo>
                      <a:pt x="13202" y="7896"/>
                      <a:pt x="13101" y="7916"/>
                      <a:pt x="13010" y="7964"/>
                    </a:cubicBezTo>
                    <a:cubicBezTo>
                      <a:pt x="12524" y="8208"/>
                      <a:pt x="12615" y="9028"/>
                      <a:pt x="12615" y="9028"/>
                    </a:cubicBezTo>
                    <a:cubicBezTo>
                      <a:pt x="12615" y="9028"/>
                      <a:pt x="12290" y="8567"/>
                      <a:pt x="11921" y="8567"/>
                    </a:cubicBezTo>
                    <a:cubicBezTo>
                      <a:pt x="11899" y="8567"/>
                      <a:pt x="11877" y="8569"/>
                      <a:pt x="11855" y="8572"/>
                    </a:cubicBezTo>
                    <a:cubicBezTo>
                      <a:pt x="11429" y="8633"/>
                      <a:pt x="11277" y="9393"/>
                      <a:pt x="10974" y="9484"/>
                    </a:cubicBezTo>
                    <a:cubicBezTo>
                      <a:pt x="10974" y="9484"/>
                      <a:pt x="10852" y="8785"/>
                      <a:pt x="10335" y="8664"/>
                    </a:cubicBezTo>
                    <a:cubicBezTo>
                      <a:pt x="10305" y="8659"/>
                      <a:pt x="10272" y="8656"/>
                      <a:pt x="10236" y="8656"/>
                    </a:cubicBezTo>
                    <a:cubicBezTo>
                      <a:pt x="9614" y="8656"/>
                      <a:pt x="8147" y="9363"/>
                      <a:pt x="8147" y="9363"/>
                    </a:cubicBezTo>
                    <a:cubicBezTo>
                      <a:pt x="8056" y="9302"/>
                      <a:pt x="5016" y="8633"/>
                      <a:pt x="1429" y="6505"/>
                    </a:cubicBezTo>
                    <a:cubicBezTo>
                      <a:pt x="1429" y="6505"/>
                      <a:pt x="1181" y="6406"/>
                      <a:pt x="905" y="6406"/>
                    </a:cubicBezTo>
                    <a:cubicBezTo>
                      <a:pt x="652" y="6406"/>
                      <a:pt x="375" y="6490"/>
                      <a:pt x="244" y="6809"/>
                    </a:cubicBezTo>
                    <a:cubicBezTo>
                      <a:pt x="1" y="7509"/>
                      <a:pt x="1460" y="9241"/>
                      <a:pt x="2767" y="10062"/>
                    </a:cubicBezTo>
                    <a:cubicBezTo>
                      <a:pt x="4066" y="10859"/>
                      <a:pt x="8436" y="12833"/>
                      <a:pt x="12502" y="12833"/>
                    </a:cubicBezTo>
                    <a:cubicBezTo>
                      <a:pt x="12621" y="12833"/>
                      <a:pt x="12740" y="12831"/>
                      <a:pt x="12858" y="12828"/>
                    </a:cubicBezTo>
                    <a:lnTo>
                      <a:pt x="12858" y="12828"/>
                    </a:lnTo>
                    <a:cubicBezTo>
                      <a:pt x="12858" y="12828"/>
                      <a:pt x="12706" y="13162"/>
                      <a:pt x="12402" y="13557"/>
                    </a:cubicBezTo>
                    <a:cubicBezTo>
                      <a:pt x="12068" y="13922"/>
                      <a:pt x="12250" y="14560"/>
                      <a:pt x="12706" y="14864"/>
                    </a:cubicBezTo>
                    <a:cubicBezTo>
                      <a:pt x="13116" y="15137"/>
                      <a:pt x="14631" y="16025"/>
                      <a:pt x="15331" y="16025"/>
                    </a:cubicBezTo>
                    <a:cubicBezTo>
                      <a:pt x="15409" y="16025"/>
                      <a:pt x="15478" y="16013"/>
                      <a:pt x="15533" y="15989"/>
                    </a:cubicBezTo>
                    <a:cubicBezTo>
                      <a:pt x="16050" y="15715"/>
                      <a:pt x="15594" y="14986"/>
                      <a:pt x="15594" y="14986"/>
                    </a:cubicBezTo>
                    <a:cubicBezTo>
                      <a:pt x="15594" y="14986"/>
                      <a:pt x="16483" y="13830"/>
                      <a:pt x="16885" y="13830"/>
                    </a:cubicBezTo>
                    <a:cubicBezTo>
                      <a:pt x="16891" y="13830"/>
                      <a:pt x="16896" y="13830"/>
                      <a:pt x="16901" y="13831"/>
                    </a:cubicBezTo>
                    <a:cubicBezTo>
                      <a:pt x="17235" y="13892"/>
                      <a:pt x="17965" y="13740"/>
                      <a:pt x="18907" y="14378"/>
                    </a:cubicBezTo>
                    <a:cubicBezTo>
                      <a:pt x="19515" y="14803"/>
                      <a:pt x="17965" y="16931"/>
                      <a:pt x="17843" y="17296"/>
                    </a:cubicBezTo>
                    <a:cubicBezTo>
                      <a:pt x="17782" y="17843"/>
                      <a:pt x="17326" y="18481"/>
                      <a:pt x="18329" y="19089"/>
                    </a:cubicBezTo>
                    <a:cubicBezTo>
                      <a:pt x="19384" y="19689"/>
                      <a:pt x="19872" y="19929"/>
                      <a:pt x="20165" y="19929"/>
                    </a:cubicBezTo>
                    <a:cubicBezTo>
                      <a:pt x="20244" y="19929"/>
                      <a:pt x="20308" y="19912"/>
                      <a:pt x="20366" y="19880"/>
                    </a:cubicBezTo>
                    <a:cubicBezTo>
                      <a:pt x="20609" y="19728"/>
                      <a:pt x="21065" y="19393"/>
                      <a:pt x="20731" y="18907"/>
                    </a:cubicBezTo>
                    <a:cubicBezTo>
                      <a:pt x="20396" y="18390"/>
                      <a:pt x="20001" y="17782"/>
                      <a:pt x="20366" y="17296"/>
                    </a:cubicBezTo>
                    <a:cubicBezTo>
                      <a:pt x="20700" y="16810"/>
                      <a:pt x="21369" y="16323"/>
                      <a:pt x="21764" y="15776"/>
                    </a:cubicBezTo>
                    <a:lnTo>
                      <a:pt x="22129" y="15746"/>
                    </a:lnTo>
                    <a:lnTo>
                      <a:pt x="23466" y="16475"/>
                    </a:lnTo>
                    <a:cubicBezTo>
                      <a:pt x="23466" y="16475"/>
                      <a:pt x="23193" y="18907"/>
                      <a:pt x="23193" y="19059"/>
                    </a:cubicBezTo>
                    <a:cubicBezTo>
                      <a:pt x="23193" y="19211"/>
                      <a:pt x="22372" y="20366"/>
                      <a:pt x="22645" y="20761"/>
                    </a:cubicBezTo>
                    <a:cubicBezTo>
                      <a:pt x="22925" y="21097"/>
                      <a:pt x="24388" y="21998"/>
                      <a:pt x="25425" y="21998"/>
                    </a:cubicBezTo>
                    <a:cubicBezTo>
                      <a:pt x="25516" y="21998"/>
                      <a:pt x="25602" y="21991"/>
                      <a:pt x="25685" y="21977"/>
                    </a:cubicBezTo>
                    <a:cubicBezTo>
                      <a:pt x="25685" y="21977"/>
                      <a:pt x="26080" y="21399"/>
                      <a:pt x="25624" y="20609"/>
                    </a:cubicBezTo>
                    <a:lnTo>
                      <a:pt x="25837" y="19120"/>
                    </a:lnTo>
                    <a:cubicBezTo>
                      <a:pt x="25837" y="19120"/>
                      <a:pt x="26171" y="20214"/>
                      <a:pt x="26293" y="20518"/>
                    </a:cubicBezTo>
                    <a:cubicBezTo>
                      <a:pt x="26384" y="20883"/>
                      <a:pt x="26779" y="22494"/>
                      <a:pt x="26840" y="22858"/>
                    </a:cubicBezTo>
                    <a:cubicBezTo>
                      <a:pt x="26931" y="23162"/>
                      <a:pt x="27083" y="23922"/>
                      <a:pt x="27874" y="24439"/>
                    </a:cubicBezTo>
                    <a:cubicBezTo>
                      <a:pt x="28664" y="24986"/>
                      <a:pt x="29424" y="25016"/>
                      <a:pt x="29424" y="25016"/>
                    </a:cubicBezTo>
                    <a:cubicBezTo>
                      <a:pt x="29424" y="25016"/>
                      <a:pt x="30153" y="24773"/>
                      <a:pt x="29545" y="24013"/>
                    </a:cubicBezTo>
                    <a:cubicBezTo>
                      <a:pt x="28937" y="23253"/>
                      <a:pt x="28603" y="23314"/>
                      <a:pt x="28633" y="22494"/>
                    </a:cubicBezTo>
                    <a:cubicBezTo>
                      <a:pt x="28664" y="21703"/>
                      <a:pt x="28451" y="21247"/>
                      <a:pt x="28937" y="20883"/>
                    </a:cubicBezTo>
                    <a:cubicBezTo>
                      <a:pt x="28937" y="20883"/>
                      <a:pt x="29585" y="21151"/>
                      <a:pt x="31014" y="21151"/>
                    </a:cubicBezTo>
                    <a:cubicBezTo>
                      <a:pt x="31252" y="21151"/>
                      <a:pt x="31512" y="21143"/>
                      <a:pt x="31795" y="21126"/>
                    </a:cubicBezTo>
                    <a:lnTo>
                      <a:pt x="34226" y="22129"/>
                    </a:lnTo>
                    <a:cubicBezTo>
                      <a:pt x="34226" y="22129"/>
                      <a:pt x="35249" y="22859"/>
                      <a:pt x="35432" y="22859"/>
                    </a:cubicBezTo>
                    <a:cubicBezTo>
                      <a:pt x="35436" y="22859"/>
                      <a:pt x="35439" y="22859"/>
                      <a:pt x="35442" y="22858"/>
                    </a:cubicBezTo>
                    <a:cubicBezTo>
                      <a:pt x="35442" y="22858"/>
                      <a:pt x="35500" y="22868"/>
                      <a:pt x="35584" y="22868"/>
                    </a:cubicBezTo>
                    <a:cubicBezTo>
                      <a:pt x="35710" y="22868"/>
                      <a:pt x="35892" y="22846"/>
                      <a:pt x="36020" y="22737"/>
                    </a:cubicBezTo>
                    <a:cubicBezTo>
                      <a:pt x="36020" y="22737"/>
                      <a:pt x="36165" y="22868"/>
                      <a:pt x="36326" y="22868"/>
                    </a:cubicBezTo>
                    <a:cubicBezTo>
                      <a:pt x="36397" y="22868"/>
                      <a:pt x="36471" y="22842"/>
                      <a:pt x="36536" y="22767"/>
                    </a:cubicBezTo>
                    <a:cubicBezTo>
                      <a:pt x="36779" y="22554"/>
                      <a:pt x="37175" y="22159"/>
                      <a:pt x="36962" y="21339"/>
                    </a:cubicBezTo>
                    <a:cubicBezTo>
                      <a:pt x="36719" y="20487"/>
                      <a:pt x="36111" y="19880"/>
                      <a:pt x="35928" y="19241"/>
                    </a:cubicBezTo>
                    <a:cubicBezTo>
                      <a:pt x="35928" y="19241"/>
                      <a:pt x="35655" y="18633"/>
                      <a:pt x="34895" y="18329"/>
                    </a:cubicBezTo>
                    <a:cubicBezTo>
                      <a:pt x="34441" y="18130"/>
                      <a:pt x="34150" y="18049"/>
                      <a:pt x="33853" y="18049"/>
                    </a:cubicBezTo>
                    <a:cubicBezTo>
                      <a:pt x="33653" y="18049"/>
                      <a:pt x="33450" y="18086"/>
                      <a:pt x="33193" y="18147"/>
                    </a:cubicBezTo>
                    <a:cubicBezTo>
                      <a:pt x="33193" y="18147"/>
                      <a:pt x="32889" y="16992"/>
                      <a:pt x="32463" y="16810"/>
                    </a:cubicBezTo>
                    <a:cubicBezTo>
                      <a:pt x="32384" y="16773"/>
                      <a:pt x="32276" y="16759"/>
                      <a:pt x="32153" y="16759"/>
                    </a:cubicBezTo>
                    <a:cubicBezTo>
                      <a:pt x="31663" y="16759"/>
                      <a:pt x="30944" y="16992"/>
                      <a:pt x="30944" y="16992"/>
                    </a:cubicBezTo>
                    <a:lnTo>
                      <a:pt x="30761" y="16566"/>
                    </a:lnTo>
                    <a:cubicBezTo>
                      <a:pt x="30761" y="16566"/>
                      <a:pt x="31673" y="15776"/>
                      <a:pt x="31460" y="15351"/>
                    </a:cubicBezTo>
                    <a:cubicBezTo>
                      <a:pt x="31187" y="14955"/>
                      <a:pt x="30396" y="14743"/>
                      <a:pt x="30396" y="14743"/>
                    </a:cubicBezTo>
                    <a:lnTo>
                      <a:pt x="30396" y="13922"/>
                    </a:lnTo>
                    <a:cubicBezTo>
                      <a:pt x="30396" y="13922"/>
                      <a:pt x="30769" y="14006"/>
                      <a:pt x="31276" y="14006"/>
                    </a:cubicBezTo>
                    <a:cubicBezTo>
                      <a:pt x="31909" y="14006"/>
                      <a:pt x="32754" y="13875"/>
                      <a:pt x="33345" y="13284"/>
                    </a:cubicBezTo>
                    <a:cubicBezTo>
                      <a:pt x="33436" y="13193"/>
                      <a:pt x="33892" y="12402"/>
                      <a:pt x="32706" y="12220"/>
                    </a:cubicBezTo>
                    <a:cubicBezTo>
                      <a:pt x="32706" y="12220"/>
                      <a:pt x="33679" y="11764"/>
                      <a:pt x="33649" y="11156"/>
                    </a:cubicBezTo>
                    <a:cubicBezTo>
                      <a:pt x="33649" y="10852"/>
                      <a:pt x="32737" y="10366"/>
                      <a:pt x="32737" y="10366"/>
                    </a:cubicBezTo>
                    <a:cubicBezTo>
                      <a:pt x="32737" y="10366"/>
                      <a:pt x="33983" y="9150"/>
                      <a:pt x="33831" y="8785"/>
                    </a:cubicBezTo>
                    <a:cubicBezTo>
                      <a:pt x="33744" y="8494"/>
                      <a:pt x="33461" y="8175"/>
                      <a:pt x="32771" y="8175"/>
                    </a:cubicBezTo>
                    <a:cubicBezTo>
                      <a:pt x="32740" y="8175"/>
                      <a:pt x="32708" y="8176"/>
                      <a:pt x="32676" y="8177"/>
                    </a:cubicBezTo>
                    <a:cubicBezTo>
                      <a:pt x="31916" y="8268"/>
                      <a:pt x="30944" y="8360"/>
                      <a:pt x="30944" y="8360"/>
                    </a:cubicBezTo>
                    <a:cubicBezTo>
                      <a:pt x="30944" y="8360"/>
                      <a:pt x="32615" y="7265"/>
                      <a:pt x="32463" y="6536"/>
                    </a:cubicBezTo>
                    <a:cubicBezTo>
                      <a:pt x="32403" y="6293"/>
                      <a:pt x="31977" y="6080"/>
                      <a:pt x="31612" y="5928"/>
                    </a:cubicBezTo>
                    <a:cubicBezTo>
                      <a:pt x="31035" y="5685"/>
                      <a:pt x="30427" y="5533"/>
                      <a:pt x="30427" y="5533"/>
                    </a:cubicBezTo>
                    <a:cubicBezTo>
                      <a:pt x="30427" y="5533"/>
                      <a:pt x="30609" y="3314"/>
                      <a:pt x="30488" y="3192"/>
                    </a:cubicBezTo>
                    <a:cubicBezTo>
                      <a:pt x="30403" y="3150"/>
                      <a:pt x="30319" y="2713"/>
                      <a:pt x="29910" y="2713"/>
                    </a:cubicBezTo>
                    <a:cubicBezTo>
                      <a:pt x="29729" y="2713"/>
                      <a:pt x="29485" y="2798"/>
                      <a:pt x="29150" y="3040"/>
                    </a:cubicBezTo>
                    <a:cubicBezTo>
                      <a:pt x="29150" y="3040"/>
                      <a:pt x="27539" y="4712"/>
                      <a:pt x="26992" y="4834"/>
                    </a:cubicBezTo>
                    <a:cubicBezTo>
                      <a:pt x="26992" y="4834"/>
                      <a:pt x="27539" y="1916"/>
                      <a:pt x="25898" y="1186"/>
                    </a:cubicBezTo>
                    <a:cubicBezTo>
                      <a:pt x="25801" y="1145"/>
                      <a:pt x="25709" y="1126"/>
                      <a:pt x="25623" y="1126"/>
                    </a:cubicBezTo>
                    <a:cubicBezTo>
                      <a:pt x="24755" y="1126"/>
                      <a:pt x="24378" y="3010"/>
                      <a:pt x="24378" y="3010"/>
                    </a:cubicBezTo>
                    <a:cubicBezTo>
                      <a:pt x="24378" y="3010"/>
                      <a:pt x="24104" y="1"/>
                      <a:pt x="2273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8"/>
              <p:cNvSpPr/>
              <p:nvPr/>
            </p:nvSpPr>
            <p:spPr>
              <a:xfrm rot="1381831">
                <a:off x="6584349" y="4714630"/>
                <a:ext cx="644734" cy="438562"/>
              </a:xfrm>
              <a:custGeom>
                <a:avLst/>
                <a:gdLst/>
                <a:ahLst/>
                <a:cxnLst/>
                <a:rect l="l" t="t" r="r" b="b"/>
                <a:pathLst>
                  <a:path w="25837" h="17509" extrusionOk="0">
                    <a:moveTo>
                      <a:pt x="15746" y="0"/>
                    </a:moveTo>
                    <a:cubicBezTo>
                      <a:pt x="14773" y="0"/>
                      <a:pt x="14560" y="1976"/>
                      <a:pt x="14560" y="1976"/>
                    </a:cubicBezTo>
                    <a:cubicBezTo>
                      <a:pt x="14560" y="1976"/>
                      <a:pt x="14591" y="2675"/>
                      <a:pt x="14408" y="2736"/>
                    </a:cubicBezTo>
                    <a:cubicBezTo>
                      <a:pt x="14408" y="2736"/>
                      <a:pt x="13792" y="2358"/>
                      <a:pt x="13331" y="2358"/>
                    </a:cubicBezTo>
                    <a:cubicBezTo>
                      <a:pt x="13222" y="2358"/>
                      <a:pt x="13122" y="2380"/>
                      <a:pt x="13040" y="2432"/>
                    </a:cubicBezTo>
                    <a:cubicBezTo>
                      <a:pt x="12615" y="2705"/>
                      <a:pt x="12858" y="4225"/>
                      <a:pt x="12797" y="4256"/>
                    </a:cubicBezTo>
                    <a:cubicBezTo>
                      <a:pt x="12796" y="4257"/>
                      <a:pt x="12795" y="4257"/>
                      <a:pt x="12792" y="4257"/>
                    </a:cubicBezTo>
                    <a:cubicBezTo>
                      <a:pt x="12710" y="4257"/>
                      <a:pt x="11833" y="3893"/>
                      <a:pt x="11486" y="3893"/>
                    </a:cubicBezTo>
                    <a:cubicBezTo>
                      <a:pt x="11433" y="3893"/>
                      <a:pt x="11392" y="3902"/>
                      <a:pt x="11369" y="3921"/>
                    </a:cubicBezTo>
                    <a:cubicBezTo>
                      <a:pt x="11186" y="4073"/>
                      <a:pt x="10974" y="4560"/>
                      <a:pt x="11034" y="4833"/>
                    </a:cubicBezTo>
                    <a:cubicBezTo>
                      <a:pt x="11034" y="4833"/>
                      <a:pt x="10850" y="4747"/>
                      <a:pt x="10637" y="4747"/>
                    </a:cubicBezTo>
                    <a:cubicBezTo>
                      <a:pt x="10516" y="4747"/>
                      <a:pt x="10385" y="4775"/>
                      <a:pt x="10274" y="4864"/>
                    </a:cubicBezTo>
                    <a:cubicBezTo>
                      <a:pt x="9910" y="5107"/>
                      <a:pt x="9818" y="5806"/>
                      <a:pt x="9818" y="5806"/>
                    </a:cubicBezTo>
                    <a:cubicBezTo>
                      <a:pt x="9818" y="5806"/>
                      <a:pt x="9439" y="5506"/>
                      <a:pt x="9117" y="5506"/>
                    </a:cubicBezTo>
                    <a:cubicBezTo>
                      <a:pt x="9042" y="5506"/>
                      <a:pt x="8970" y="5522"/>
                      <a:pt x="8907" y="5563"/>
                    </a:cubicBezTo>
                    <a:cubicBezTo>
                      <a:pt x="8542" y="5745"/>
                      <a:pt x="8603" y="6323"/>
                      <a:pt x="8603" y="6323"/>
                    </a:cubicBezTo>
                    <a:cubicBezTo>
                      <a:pt x="8603" y="6323"/>
                      <a:pt x="8395" y="6012"/>
                      <a:pt x="8125" y="6012"/>
                    </a:cubicBezTo>
                    <a:cubicBezTo>
                      <a:pt x="8102" y="6012"/>
                      <a:pt x="8079" y="6014"/>
                      <a:pt x="8056" y="6019"/>
                    </a:cubicBezTo>
                    <a:cubicBezTo>
                      <a:pt x="7782" y="6049"/>
                      <a:pt x="7630" y="6566"/>
                      <a:pt x="7448" y="6657"/>
                    </a:cubicBezTo>
                    <a:cubicBezTo>
                      <a:pt x="7448" y="6657"/>
                      <a:pt x="7387" y="6140"/>
                      <a:pt x="6992" y="6079"/>
                    </a:cubicBezTo>
                    <a:cubicBezTo>
                      <a:pt x="6982" y="6076"/>
                      <a:pt x="6969" y="6075"/>
                      <a:pt x="6955" y="6075"/>
                    </a:cubicBezTo>
                    <a:cubicBezTo>
                      <a:pt x="6674" y="6075"/>
                      <a:pt x="5654" y="6626"/>
                      <a:pt x="5654" y="6626"/>
                    </a:cubicBezTo>
                    <a:cubicBezTo>
                      <a:pt x="5593" y="6566"/>
                      <a:pt x="3466" y="6110"/>
                      <a:pt x="1004" y="4651"/>
                    </a:cubicBezTo>
                    <a:cubicBezTo>
                      <a:pt x="1004" y="4651"/>
                      <a:pt x="816" y="4574"/>
                      <a:pt x="617" y="4574"/>
                    </a:cubicBezTo>
                    <a:cubicBezTo>
                      <a:pt x="441" y="4574"/>
                      <a:pt x="255" y="4635"/>
                      <a:pt x="183" y="4864"/>
                    </a:cubicBezTo>
                    <a:cubicBezTo>
                      <a:pt x="1" y="5350"/>
                      <a:pt x="1034" y="6535"/>
                      <a:pt x="1946" y="7113"/>
                    </a:cubicBezTo>
                    <a:cubicBezTo>
                      <a:pt x="2839" y="7678"/>
                      <a:pt x="5947" y="9060"/>
                      <a:pt x="8787" y="9060"/>
                    </a:cubicBezTo>
                    <a:cubicBezTo>
                      <a:pt x="8847" y="9060"/>
                      <a:pt x="8907" y="9059"/>
                      <a:pt x="8967" y="9058"/>
                    </a:cubicBezTo>
                    <a:lnTo>
                      <a:pt x="8967" y="9058"/>
                    </a:lnTo>
                    <a:cubicBezTo>
                      <a:pt x="8967" y="9058"/>
                      <a:pt x="8846" y="9271"/>
                      <a:pt x="8633" y="9544"/>
                    </a:cubicBezTo>
                    <a:cubicBezTo>
                      <a:pt x="8390" y="9818"/>
                      <a:pt x="8511" y="10274"/>
                      <a:pt x="8815" y="10456"/>
                    </a:cubicBezTo>
                    <a:cubicBezTo>
                      <a:pt x="9091" y="10649"/>
                      <a:pt x="10192" y="11267"/>
                      <a:pt x="10666" y="11267"/>
                    </a:cubicBezTo>
                    <a:cubicBezTo>
                      <a:pt x="10715" y="11267"/>
                      <a:pt x="10757" y="11261"/>
                      <a:pt x="10791" y="11247"/>
                    </a:cubicBezTo>
                    <a:cubicBezTo>
                      <a:pt x="11186" y="11064"/>
                      <a:pt x="10822" y="10578"/>
                      <a:pt x="10822" y="10578"/>
                    </a:cubicBezTo>
                    <a:cubicBezTo>
                      <a:pt x="10822" y="10578"/>
                      <a:pt x="11490" y="9757"/>
                      <a:pt x="11703" y="9757"/>
                    </a:cubicBezTo>
                    <a:cubicBezTo>
                      <a:pt x="11761" y="9757"/>
                      <a:pt x="11826" y="9755"/>
                      <a:pt x="11900" y="9755"/>
                    </a:cubicBezTo>
                    <a:cubicBezTo>
                      <a:pt x="12178" y="9755"/>
                      <a:pt x="12573" y="9792"/>
                      <a:pt x="13101" y="10152"/>
                    </a:cubicBezTo>
                    <a:cubicBezTo>
                      <a:pt x="13527" y="10426"/>
                      <a:pt x="12433" y="11946"/>
                      <a:pt x="12402" y="12189"/>
                    </a:cubicBezTo>
                    <a:cubicBezTo>
                      <a:pt x="12311" y="12584"/>
                      <a:pt x="12007" y="13010"/>
                      <a:pt x="12736" y="13465"/>
                    </a:cubicBezTo>
                    <a:cubicBezTo>
                      <a:pt x="13453" y="13871"/>
                      <a:pt x="13794" y="14052"/>
                      <a:pt x="13996" y="14052"/>
                    </a:cubicBezTo>
                    <a:cubicBezTo>
                      <a:pt x="14051" y="14052"/>
                      <a:pt x="14096" y="14039"/>
                      <a:pt x="14135" y="14013"/>
                    </a:cubicBezTo>
                    <a:cubicBezTo>
                      <a:pt x="14317" y="13921"/>
                      <a:pt x="14621" y="13678"/>
                      <a:pt x="14408" y="13344"/>
                    </a:cubicBezTo>
                    <a:cubicBezTo>
                      <a:pt x="14165" y="13010"/>
                      <a:pt x="13922" y="12584"/>
                      <a:pt x="14135" y="12250"/>
                    </a:cubicBezTo>
                    <a:cubicBezTo>
                      <a:pt x="14378" y="11885"/>
                      <a:pt x="14864" y="11551"/>
                      <a:pt x="15138" y="11186"/>
                    </a:cubicBezTo>
                    <a:lnTo>
                      <a:pt x="15381" y="11125"/>
                    </a:lnTo>
                    <a:lnTo>
                      <a:pt x="16354" y="11642"/>
                    </a:lnTo>
                    <a:cubicBezTo>
                      <a:pt x="16354" y="11642"/>
                      <a:pt x="16141" y="13344"/>
                      <a:pt x="16141" y="13405"/>
                    </a:cubicBezTo>
                    <a:cubicBezTo>
                      <a:pt x="16141" y="13526"/>
                      <a:pt x="15533" y="14377"/>
                      <a:pt x="15776" y="14590"/>
                    </a:cubicBezTo>
                    <a:cubicBezTo>
                      <a:pt x="15942" y="14838"/>
                      <a:pt x="16958" y="15462"/>
                      <a:pt x="17689" y="15462"/>
                    </a:cubicBezTo>
                    <a:cubicBezTo>
                      <a:pt x="17764" y="15462"/>
                      <a:pt x="17836" y="15455"/>
                      <a:pt x="17904" y="15441"/>
                    </a:cubicBezTo>
                    <a:cubicBezTo>
                      <a:pt x="17904" y="15441"/>
                      <a:pt x="18208" y="15016"/>
                      <a:pt x="17873" y="14469"/>
                    </a:cubicBezTo>
                    <a:lnTo>
                      <a:pt x="18025" y="13405"/>
                    </a:lnTo>
                    <a:cubicBezTo>
                      <a:pt x="18025" y="13405"/>
                      <a:pt x="18238" y="14165"/>
                      <a:pt x="18329" y="14408"/>
                    </a:cubicBezTo>
                    <a:cubicBezTo>
                      <a:pt x="18390" y="14621"/>
                      <a:pt x="18664" y="15806"/>
                      <a:pt x="18694" y="15988"/>
                    </a:cubicBezTo>
                    <a:cubicBezTo>
                      <a:pt x="18724" y="16231"/>
                      <a:pt x="18846" y="16748"/>
                      <a:pt x="19424" y="17113"/>
                    </a:cubicBezTo>
                    <a:cubicBezTo>
                      <a:pt x="20001" y="17447"/>
                      <a:pt x="20487" y="17508"/>
                      <a:pt x="20487" y="17508"/>
                    </a:cubicBezTo>
                    <a:cubicBezTo>
                      <a:pt x="20487" y="17508"/>
                      <a:pt x="20974" y="17356"/>
                      <a:pt x="20548" y="16839"/>
                    </a:cubicBezTo>
                    <a:cubicBezTo>
                      <a:pt x="20153" y="16292"/>
                      <a:pt x="19879" y="16353"/>
                      <a:pt x="19910" y="15776"/>
                    </a:cubicBezTo>
                    <a:cubicBezTo>
                      <a:pt x="19940" y="15198"/>
                      <a:pt x="19788" y="14894"/>
                      <a:pt x="20092" y="14621"/>
                    </a:cubicBezTo>
                    <a:cubicBezTo>
                      <a:pt x="20092" y="14621"/>
                      <a:pt x="20585" y="14842"/>
                      <a:pt x="21680" y="14842"/>
                    </a:cubicBezTo>
                    <a:cubicBezTo>
                      <a:pt x="21802" y="14842"/>
                      <a:pt x="21931" y="14839"/>
                      <a:pt x="22068" y="14833"/>
                    </a:cubicBezTo>
                    <a:lnTo>
                      <a:pt x="23801" y="15502"/>
                    </a:lnTo>
                    <a:cubicBezTo>
                      <a:pt x="23801" y="15502"/>
                      <a:pt x="24500" y="16019"/>
                      <a:pt x="24621" y="16019"/>
                    </a:cubicBezTo>
                    <a:cubicBezTo>
                      <a:pt x="24621" y="16019"/>
                      <a:pt x="24690" y="16034"/>
                      <a:pt x="24777" y="16034"/>
                    </a:cubicBezTo>
                    <a:cubicBezTo>
                      <a:pt x="24864" y="16034"/>
                      <a:pt x="24971" y="16019"/>
                      <a:pt x="25047" y="15958"/>
                    </a:cubicBezTo>
                    <a:cubicBezTo>
                      <a:pt x="25047" y="15958"/>
                      <a:pt x="25128" y="16039"/>
                      <a:pt x="25227" y="16039"/>
                    </a:cubicBezTo>
                    <a:cubicBezTo>
                      <a:pt x="25276" y="16039"/>
                      <a:pt x="25330" y="16019"/>
                      <a:pt x="25381" y="15958"/>
                    </a:cubicBezTo>
                    <a:cubicBezTo>
                      <a:pt x="25533" y="15806"/>
                      <a:pt x="25837" y="15532"/>
                      <a:pt x="25685" y="14924"/>
                    </a:cubicBezTo>
                    <a:cubicBezTo>
                      <a:pt x="25533" y="14317"/>
                      <a:pt x="25077" y="13921"/>
                      <a:pt x="25016" y="13496"/>
                    </a:cubicBezTo>
                    <a:cubicBezTo>
                      <a:pt x="25016" y="13496"/>
                      <a:pt x="24804" y="13070"/>
                      <a:pt x="24287" y="12858"/>
                    </a:cubicBezTo>
                    <a:cubicBezTo>
                      <a:pt x="23960" y="12712"/>
                      <a:pt x="23753" y="12643"/>
                      <a:pt x="23542" y="12643"/>
                    </a:cubicBezTo>
                    <a:cubicBezTo>
                      <a:pt x="23399" y="12643"/>
                      <a:pt x="23255" y="12675"/>
                      <a:pt x="23071" y="12736"/>
                    </a:cubicBezTo>
                    <a:cubicBezTo>
                      <a:pt x="23071" y="12736"/>
                      <a:pt x="22828" y="11915"/>
                      <a:pt x="22585" y="11824"/>
                    </a:cubicBezTo>
                    <a:cubicBezTo>
                      <a:pt x="22524" y="11800"/>
                      <a:pt x="22445" y="11790"/>
                      <a:pt x="22357" y="11790"/>
                    </a:cubicBezTo>
                    <a:cubicBezTo>
                      <a:pt x="22007" y="11790"/>
                      <a:pt x="21521" y="11946"/>
                      <a:pt x="21521" y="11946"/>
                    </a:cubicBezTo>
                    <a:lnTo>
                      <a:pt x="21399" y="11642"/>
                    </a:lnTo>
                    <a:cubicBezTo>
                      <a:pt x="21399" y="11642"/>
                      <a:pt x="22038" y="11064"/>
                      <a:pt x="21855" y="10791"/>
                    </a:cubicBezTo>
                    <a:cubicBezTo>
                      <a:pt x="21673" y="10517"/>
                      <a:pt x="21095" y="10365"/>
                      <a:pt x="21095" y="10365"/>
                    </a:cubicBezTo>
                    <a:lnTo>
                      <a:pt x="21065" y="9757"/>
                    </a:lnTo>
                    <a:lnTo>
                      <a:pt x="21065" y="9757"/>
                    </a:lnTo>
                    <a:cubicBezTo>
                      <a:pt x="21065" y="9757"/>
                      <a:pt x="21323" y="9817"/>
                      <a:pt x="21677" y="9817"/>
                    </a:cubicBezTo>
                    <a:cubicBezTo>
                      <a:pt x="22119" y="9817"/>
                      <a:pt x="22710" y="9723"/>
                      <a:pt x="23132" y="9301"/>
                    </a:cubicBezTo>
                    <a:cubicBezTo>
                      <a:pt x="23193" y="9241"/>
                      <a:pt x="23527" y="8693"/>
                      <a:pt x="22676" y="8541"/>
                    </a:cubicBezTo>
                    <a:cubicBezTo>
                      <a:pt x="22676" y="8541"/>
                      <a:pt x="23375" y="8237"/>
                      <a:pt x="23345" y="7782"/>
                    </a:cubicBezTo>
                    <a:cubicBezTo>
                      <a:pt x="23345" y="7599"/>
                      <a:pt x="22676" y="7234"/>
                      <a:pt x="22676" y="7234"/>
                    </a:cubicBezTo>
                    <a:cubicBezTo>
                      <a:pt x="22676" y="7234"/>
                      <a:pt x="23557" y="6353"/>
                      <a:pt x="23436" y="6140"/>
                    </a:cubicBezTo>
                    <a:cubicBezTo>
                      <a:pt x="23379" y="5941"/>
                      <a:pt x="23162" y="5742"/>
                      <a:pt x="22712" y="5742"/>
                    </a:cubicBezTo>
                    <a:cubicBezTo>
                      <a:pt x="22681" y="5742"/>
                      <a:pt x="22648" y="5743"/>
                      <a:pt x="22615" y="5745"/>
                    </a:cubicBezTo>
                    <a:cubicBezTo>
                      <a:pt x="22068" y="5775"/>
                      <a:pt x="21430" y="5836"/>
                      <a:pt x="21430" y="5836"/>
                    </a:cubicBezTo>
                    <a:cubicBezTo>
                      <a:pt x="21430" y="5836"/>
                      <a:pt x="22615" y="5076"/>
                      <a:pt x="22493" y="4560"/>
                    </a:cubicBezTo>
                    <a:cubicBezTo>
                      <a:pt x="22463" y="4377"/>
                      <a:pt x="22159" y="4256"/>
                      <a:pt x="21886" y="4134"/>
                    </a:cubicBezTo>
                    <a:cubicBezTo>
                      <a:pt x="21460" y="3952"/>
                      <a:pt x="21065" y="3830"/>
                      <a:pt x="21065" y="3830"/>
                    </a:cubicBezTo>
                    <a:cubicBezTo>
                      <a:pt x="21065" y="3830"/>
                      <a:pt x="21156" y="2280"/>
                      <a:pt x="21126" y="2250"/>
                    </a:cubicBezTo>
                    <a:cubicBezTo>
                      <a:pt x="21084" y="2187"/>
                      <a:pt x="21014" y="1895"/>
                      <a:pt x="20738" y="1895"/>
                    </a:cubicBezTo>
                    <a:cubicBezTo>
                      <a:pt x="20612" y="1895"/>
                      <a:pt x="20443" y="1956"/>
                      <a:pt x="20214" y="2128"/>
                    </a:cubicBezTo>
                    <a:cubicBezTo>
                      <a:pt x="20214" y="2128"/>
                      <a:pt x="19089" y="3253"/>
                      <a:pt x="18694" y="3374"/>
                    </a:cubicBezTo>
                    <a:cubicBezTo>
                      <a:pt x="18694" y="3374"/>
                      <a:pt x="19089" y="1338"/>
                      <a:pt x="17934" y="821"/>
                    </a:cubicBezTo>
                    <a:cubicBezTo>
                      <a:pt x="17866" y="789"/>
                      <a:pt x="17800" y="775"/>
                      <a:pt x="17739" y="775"/>
                    </a:cubicBezTo>
                    <a:cubicBezTo>
                      <a:pt x="17145" y="775"/>
                      <a:pt x="16870" y="2098"/>
                      <a:pt x="16870" y="2098"/>
                    </a:cubicBezTo>
                    <a:cubicBezTo>
                      <a:pt x="16870" y="2098"/>
                      <a:pt x="16688" y="0"/>
                      <a:pt x="1574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8"/>
              <p:cNvSpPr/>
              <p:nvPr/>
            </p:nvSpPr>
            <p:spPr>
              <a:xfrm rot="6887842">
                <a:off x="4295300" y="4121723"/>
                <a:ext cx="1159524" cy="1239131"/>
              </a:xfrm>
              <a:custGeom>
                <a:avLst/>
                <a:gdLst/>
                <a:ahLst/>
                <a:cxnLst/>
                <a:rect l="l" t="t" r="r" b="b"/>
                <a:pathLst>
                  <a:path w="46840" h="49075" extrusionOk="0">
                    <a:moveTo>
                      <a:pt x="655" y="0"/>
                    </a:moveTo>
                    <a:cubicBezTo>
                      <a:pt x="487" y="0"/>
                      <a:pt x="374" y="30"/>
                      <a:pt x="334" y="97"/>
                    </a:cubicBezTo>
                    <a:cubicBezTo>
                      <a:pt x="0" y="705"/>
                      <a:pt x="851" y="1525"/>
                      <a:pt x="2249" y="2133"/>
                    </a:cubicBezTo>
                    <a:cubicBezTo>
                      <a:pt x="3648" y="2741"/>
                      <a:pt x="5714" y="3896"/>
                      <a:pt x="6170" y="4565"/>
                    </a:cubicBezTo>
                    <a:cubicBezTo>
                      <a:pt x="6322" y="4839"/>
                      <a:pt x="6687" y="5295"/>
                      <a:pt x="6687" y="5295"/>
                    </a:cubicBezTo>
                    <a:lnTo>
                      <a:pt x="8936" y="8061"/>
                    </a:lnTo>
                    <a:cubicBezTo>
                      <a:pt x="8936" y="8061"/>
                      <a:pt x="13192" y="14535"/>
                      <a:pt x="14012" y="16875"/>
                    </a:cubicBezTo>
                    <a:cubicBezTo>
                      <a:pt x="14012" y="16875"/>
                      <a:pt x="15897" y="21252"/>
                      <a:pt x="16444" y="21951"/>
                    </a:cubicBezTo>
                    <a:cubicBezTo>
                      <a:pt x="16991" y="22620"/>
                      <a:pt x="17599" y="24322"/>
                      <a:pt x="20456" y="25812"/>
                    </a:cubicBezTo>
                    <a:lnTo>
                      <a:pt x="20760" y="25963"/>
                    </a:lnTo>
                    <a:cubicBezTo>
                      <a:pt x="20760" y="25963"/>
                      <a:pt x="24773" y="27726"/>
                      <a:pt x="28116" y="27818"/>
                    </a:cubicBezTo>
                    <a:cubicBezTo>
                      <a:pt x="28614" y="27836"/>
                      <a:pt x="29090" y="27847"/>
                      <a:pt x="29558" y="27847"/>
                    </a:cubicBezTo>
                    <a:cubicBezTo>
                      <a:pt x="31379" y="27847"/>
                      <a:pt x="33085" y="27681"/>
                      <a:pt x="35502" y="27149"/>
                    </a:cubicBezTo>
                    <a:cubicBezTo>
                      <a:pt x="35502" y="27149"/>
                      <a:pt x="36262" y="27179"/>
                      <a:pt x="36475" y="27514"/>
                    </a:cubicBezTo>
                    <a:cubicBezTo>
                      <a:pt x="36718" y="27818"/>
                      <a:pt x="38603" y="30128"/>
                      <a:pt x="39059" y="32985"/>
                    </a:cubicBezTo>
                    <a:cubicBezTo>
                      <a:pt x="39514" y="35842"/>
                      <a:pt x="39514" y="39216"/>
                      <a:pt x="37691" y="42590"/>
                    </a:cubicBezTo>
                    <a:cubicBezTo>
                      <a:pt x="37660" y="42681"/>
                      <a:pt x="37387" y="43167"/>
                      <a:pt x="36596" y="43775"/>
                    </a:cubicBezTo>
                    <a:cubicBezTo>
                      <a:pt x="36307" y="44007"/>
                      <a:pt x="35662" y="44177"/>
                      <a:pt x="34918" y="44177"/>
                    </a:cubicBezTo>
                    <a:cubicBezTo>
                      <a:pt x="34491" y="44177"/>
                      <a:pt x="34031" y="44121"/>
                      <a:pt x="33587" y="43988"/>
                    </a:cubicBezTo>
                    <a:cubicBezTo>
                      <a:pt x="33387" y="43923"/>
                      <a:pt x="33204" y="43896"/>
                      <a:pt x="33039" y="43896"/>
                    </a:cubicBezTo>
                    <a:cubicBezTo>
                      <a:pt x="32197" y="43896"/>
                      <a:pt x="31794" y="44596"/>
                      <a:pt x="31794" y="44596"/>
                    </a:cubicBezTo>
                    <a:cubicBezTo>
                      <a:pt x="31794" y="44596"/>
                      <a:pt x="31338" y="44596"/>
                      <a:pt x="31156" y="44778"/>
                    </a:cubicBezTo>
                    <a:cubicBezTo>
                      <a:pt x="30973" y="44961"/>
                      <a:pt x="30578" y="45660"/>
                      <a:pt x="31277" y="46359"/>
                    </a:cubicBezTo>
                    <a:cubicBezTo>
                      <a:pt x="31800" y="46929"/>
                      <a:pt x="33750" y="49075"/>
                      <a:pt x="35809" y="49075"/>
                    </a:cubicBezTo>
                    <a:cubicBezTo>
                      <a:pt x="36387" y="49075"/>
                      <a:pt x="36973" y="48906"/>
                      <a:pt x="37539" y="48487"/>
                    </a:cubicBezTo>
                    <a:cubicBezTo>
                      <a:pt x="40122" y="46632"/>
                      <a:pt x="40852" y="44474"/>
                      <a:pt x="41581" y="42073"/>
                    </a:cubicBezTo>
                    <a:cubicBezTo>
                      <a:pt x="42341" y="39672"/>
                      <a:pt x="44226" y="29945"/>
                      <a:pt x="40001" y="22559"/>
                    </a:cubicBezTo>
                    <a:cubicBezTo>
                      <a:pt x="40001" y="22559"/>
                      <a:pt x="40457" y="20006"/>
                      <a:pt x="40305" y="19003"/>
                    </a:cubicBezTo>
                    <a:lnTo>
                      <a:pt x="42402" y="16267"/>
                    </a:lnTo>
                    <a:cubicBezTo>
                      <a:pt x="42402" y="16267"/>
                      <a:pt x="42949" y="15599"/>
                      <a:pt x="43496" y="15477"/>
                    </a:cubicBezTo>
                    <a:cubicBezTo>
                      <a:pt x="44074" y="15355"/>
                      <a:pt x="46384" y="15355"/>
                      <a:pt x="46627" y="14444"/>
                    </a:cubicBezTo>
                    <a:cubicBezTo>
                      <a:pt x="46840" y="13532"/>
                      <a:pt x="43132" y="13197"/>
                      <a:pt x="43132" y="13197"/>
                    </a:cubicBezTo>
                    <a:cubicBezTo>
                      <a:pt x="43132" y="13197"/>
                      <a:pt x="42818" y="13073"/>
                      <a:pt x="42388" y="13073"/>
                    </a:cubicBezTo>
                    <a:cubicBezTo>
                      <a:pt x="41890" y="13073"/>
                      <a:pt x="41236" y="13240"/>
                      <a:pt x="40730" y="13957"/>
                    </a:cubicBezTo>
                    <a:cubicBezTo>
                      <a:pt x="39826" y="15241"/>
                      <a:pt x="38809" y="16273"/>
                      <a:pt x="38460" y="16273"/>
                    </a:cubicBezTo>
                    <a:cubicBezTo>
                      <a:pt x="38446" y="16273"/>
                      <a:pt x="38432" y="16271"/>
                      <a:pt x="38420" y="16267"/>
                    </a:cubicBezTo>
                    <a:cubicBezTo>
                      <a:pt x="38382" y="16260"/>
                      <a:pt x="38330" y="16256"/>
                      <a:pt x="38268" y="16256"/>
                    </a:cubicBezTo>
                    <a:cubicBezTo>
                      <a:pt x="37831" y="16256"/>
                      <a:pt x="36900" y="16419"/>
                      <a:pt x="36900" y="16419"/>
                    </a:cubicBezTo>
                    <a:lnTo>
                      <a:pt x="36141" y="16389"/>
                    </a:lnTo>
                    <a:lnTo>
                      <a:pt x="36505" y="15112"/>
                    </a:lnTo>
                    <a:cubicBezTo>
                      <a:pt x="36505" y="15112"/>
                      <a:pt x="38633" y="12559"/>
                      <a:pt x="38694" y="11982"/>
                    </a:cubicBezTo>
                    <a:cubicBezTo>
                      <a:pt x="38724" y="11404"/>
                      <a:pt x="36353" y="10887"/>
                      <a:pt x="36110" y="10796"/>
                    </a:cubicBezTo>
                    <a:cubicBezTo>
                      <a:pt x="35837" y="10705"/>
                      <a:pt x="34438" y="10705"/>
                      <a:pt x="34226" y="10614"/>
                    </a:cubicBezTo>
                    <a:cubicBezTo>
                      <a:pt x="34117" y="10578"/>
                      <a:pt x="33868" y="10531"/>
                      <a:pt x="33698" y="10531"/>
                    </a:cubicBezTo>
                    <a:cubicBezTo>
                      <a:pt x="33582" y="10531"/>
                      <a:pt x="33502" y="10552"/>
                      <a:pt x="33527" y="10614"/>
                    </a:cubicBezTo>
                    <a:cubicBezTo>
                      <a:pt x="33557" y="10796"/>
                      <a:pt x="33770" y="11070"/>
                      <a:pt x="33739" y="11161"/>
                    </a:cubicBezTo>
                    <a:cubicBezTo>
                      <a:pt x="33709" y="11222"/>
                      <a:pt x="31916" y="13927"/>
                      <a:pt x="31429" y="15325"/>
                    </a:cubicBezTo>
                    <a:cubicBezTo>
                      <a:pt x="31429" y="15325"/>
                      <a:pt x="30183" y="14596"/>
                      <a:pt x="29940" y="14504"/>
                    </a:cubicBezTo>
                    <a:cubicBezTo>
                      <a:pt x="29940" y="14504"/>
                      <a:pt x="29666" y="12924"/>
                      <a:pt x="30061" y="12225"/>
                    </a:cubicBezTo>
                    <a:cubicBezTo>
                      <a:pt x="30700" y="10948"/>
                      <a:pt x="31764" y="10614"/>
                      <a:pt x="31885" y="9975"/>
                    </a:cubicBezTo>
                    <a:cubicBezTo>
                      <a:pt x="31946" y="9519"/>
                      <a:pt x="31703" y="9489"/>
                      <a:pt x="31095" y="9337"/>
                    </a:cubicBezTo>
                    <a:cubicBezTo>
                      <a:pt x="30487" y="9185"/>
                      <a:pt x="29028" y="8820"/>
                      <a:pt x="29028" y="8820"/>
                    </a:cubicBezTo>
                    <a:lnTo>
                      <a:pt x="27751" y="8425"/>
                    </a:lnTo>
                    <a:cubicBezTo>
                      <a:pt x="27751" y="8425"/>
                      <a:pt x="26870" y="8729"/>
                      <a:pt x="26444" y="9793"/>
                    </a:cubicBezTo>
                    <a:cubicBezTo>
                      <a:pt x="26019" y="10857"/>
                      <a:pt x="25472" y="11465"/>
                      <a:pt x="24742" y="11982"/>
                    </a:cubicBezTo>
                    <a:cubicBezTo>
                      <a:pt x="24013" y="12529"/>
                      <a:pt x="23830" y="12681"/>
                      <a:pt x="23830" y="12681"/>
                    </a:cubicBezTo>
                    <a:cubicBezTo>
                      <a:pt x="23830" y="12681"/>
                      <a:pt x="23131" y="12437"/>
                      <a:pt x="23040" y="12225"/>
                    </a:cubicBezTo>
                    <a:cubicBezTo>
                      <a:pt x="22918" y="11982"/>
                      <a:pt x="22766" y="10857"/>
                      <a:pt x="22766" y="10857"/>
                    </a:cubicBezTo>
                    <a:cubicBezTo>
                      <a:pt x="22766" y="10857"/>
                      <a:pt x="22645" y="9337"/>
                      <a:pt x="23222" y="8364"/>
                    </a:cubicBezTo>
                    <a:cubicBezTo>
                      <a:pt x="23222" y="8364"/>
                      <a:pt x="23830" y="7969"/>
                      <a:pt x="23253" y="7422"/>
                    </a:cubicBezTo>
                    <a:cubicBezTo>
                      <a:pt x="22675" y="6905"/>
                      <a:pt x="20396" y="6450"/>
                      <a:pt x="20244" y="6450"/>
                    </a:cubicBezTo>
                    <a:cubicBezTo>
                      <a:pt x="20155" y="6450"/>
                      <a:pt x="19839" y="6305"/>
                      <a:pt x="19560" y="6305"/>
                    </a:cubicBezTo>
                    <a:cubicBezTo>
                      <a:pt x="19362" y="6305"/>
                      <a:pt x="19182" y="6379"/>
                      <a:pt x="19119" y="6632"/>
                    </a:cubicBezTo>
                    <a:cubicBezTo>
                      <a:pt x="18967" y="7240"/>
                      <a:pt x="19241" y="7209"/>
                      <a:pt x="19180" y="7757"/>
                    </a:cubicBezTo>
                    <a:cubicBezTo>
                      <a:pt x="19119" y="8334"/>
                      <a:pt x="18845" y="11313"/>
                      <a:pt x="18845" y="11556"/>
                    </a:cubicBezTo>
                    <a:cubicBezTo>
                      <a:pt x="18845" y="11556"/>
                      <a:pt x="18055" y="11100"/>
                      <a:pt x="17751" y="10948"/>
                    </a:cubicBezTo>
                    <a:cubicBezTo>
                      <a:pt x="17022" y="10553"/>
                      <a:pt x="10791" y="3471"/>
                      <a:pt x="8815" y="2711"/>
                    </a:cubicBezTo>
                    <a:cubicBezTo>
                      <a:pt x="8815" y="2711"/>
                      <a:pt x="7447" y="2103"/>
                      <a:pt x="7265" y="2042"/>
                    </a:cubicBezTo>
                    <a:cubicBezTo>
                      <a:pt x="7102" y="1961"/>
                      <a:pt x="2025" y="0"/>
                      <a:pt x="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8"/>
              <p:cNvSpPr/>
              <p:nvPr/>
            </p:nvSpPr>
            <p:spPr>
              <a:xfrm flipH="1">
                <a:off x="5374830" y="4685025"/>
                <a:ext cx="1287275" cy="914175"/>
              </a:xfrm>
              <a:custGeom>
                <a:avLst/>
                <a:gdLst/>
                <a:ahLst/>
                <a:cxnLst/>
                <a:rect l="l" t="t" r="r" b="b"/>
                <a:pathLst>
                  <a:path w="51491" h="36567" extrusionOk="0">
                    <a:moveTo>
                      <a:pt x="46232" y="16050"/>
                    </a:moveTo>
                    <a:cubicBezTo>
                      <a:pt x="46415" y="16506"/>
                      <a:pt x="46263" y="17661"/>
                      <a:pt x="45655" y="18633"/>
                    </a:cubicBezTo>
                    <a:cubicBezTo>
                      <a:pt x="45047" y="19576"/>
                      <a:pt x="45746" y="20305"/>
                      <a:pt x="45746" y="20305"/>
                    </a:cubicBezTo>
                    <a:cubicBezTo>
                      <a:pt x="45746" y="20305"/>
                      <a:pt x="45624" y="20670"/>
                      <a:pt x="45776" y="20913"/>
                    </a:cubicBezTo>
                    <a:cubicBezTo>
                      <a:pt x="45898" y="21126"/>
                      <a:pt x="46384" y="21582"/>
                      <a:pt x="47174" y="21217"/>
                    </a:cubicBezTo>
                    <a:cubicBezTo>
                      <a:pt x="47995" y="20792"/>
                      <a:pt x="51491" y="19089"/>
                      <a:pt x="50518" y="16415"/>
                    </a:cubicBezTo>
                    <a:cubicBezTo>
                      <a:pt x="49576" y="13770"/>
                      <a:pt x="47934" y="12646"/>
                      <a:pt x="46080" y="11430"/>
                    </a:cubicBezTo>
                    <a:cubicBezTo>
                      <a:pt x="44226" y="10214"/>
                      <a:pt x="36475" y="6232"/>
                      <a:pt x="29180" y="7995"/>
                    </a:cubicBezTo>
                    <a:cubicBezTo>
                      <a:pt x="29180" y="7995"/>
                      <a:pt x="27113" y="6962"/>
                      <a:pt x="26293" y="6840"/>
                    </a:cubicBezTo>
                    <a:lnTo>
                      <a:pt x="24469" y="4408"/>
                    </a:lnTo>
                    <a:cubicBezTo>
                      <a:pt x="24469" y="4408"/>
                      <a:pt x="24013" y="3800"/>
                      <a:pt x="24043" y="3314"/>
                    </a:cubicBezTo>
                    <a:cubicBezTo>
                      <a:pt x="24074" y="2828"/>
                      <a:pt x="24651" y="852"/>
                      <a:pt x="23922" y="427"/>
                    </a:cubicBezTo>
                    <a:cubicBezTo>
                      <a:pt x="23223" y="1"/>
                      <a:pt x="22037" y="3041"/>
                      <a:pt x="22037" y="3041"/>
                    </a:cubicBezTo>
                    <a:cubicBezTo>
                      <a:pt x="22037" y="3041"/>
                      <a:pt x="21186" y="4104"/>
                      <a:pt x="22098" y="5259"/>
                    </a:cubicBezTo>
                    <a:cubicBezTo>
                      <a:pt x="22979" y="6384"/>
                      <a:pt x="23679" y="7539"/>
                      <a:pt x="23527" y="7752"/>
                    </a:cubicBezTo>
                    <a:cubicBezTo>
                      <a:pt x="23375" y="7995"/>
                      <a:pt x="23283" y="9089"/>
                      <a:pt x="23283" y="9089"/>
                    </a:cubicBezTo>
                    <a:lnTo>
                      <a:pt x="23071" y="9728"/>
                    </a:lnTo>
                    <a:lnTo>
                      <a:pt x="22037" y="9089"/>
                    </a:lnTo>
                    <a:cubicBezTo>
                      <a:pt x="22037" y="9089"/>
                      <a:pt x="20396" y="6688"/>
                      <a:pt x="19940" y="6506"/>
                    </a:cubicBezTo>
                    <a:cubicBezTo>
                      <a:pt x="19484" y="6354"/>
                      <a:pt x="18450" y="8208"/>
                      <a:pt x="18299" y="8390"/>
                    </a:cubicBezTo>
                    <a:cubicBezTo>
                      <a:pt x="18147" y="8603"/>
                      <a:pt x="17812" y="9758"/>
                      <a:pt x="17691" y="9971"/>
                    </a:cubicBezTo>
                    <a:cubicBezTo>
                      <a:pt x="17599" y="10123"/>
                      <a:pt x="17387" y="10579"/>
                      <a:pt x="17539" y="10609"/>
                    </a:cubicBezTo>
                    <a:cubicBezTo>
                      <a:pt x="17691" y="10639"/>
                      <a:pt x="17995" y="10487"/>
                      <a:pt x="18055" y="10518"/>
                    </a:cubicBezTo>
                    <a:cubicBezTo>
                      <a:pt x="18086" y="10579"/>
                      <a:pt x="19940" y="12737"/>
                      <a:pt x="21004" y="13527"/>
                    </a:cubicBezTo>
                    <a:cubicBezTo>
                      <a:pt x="21004" y="13527"/>
                      <a:pt x="20092" y="14408"/>
                      <a:pt x="19940" y="14591"/>
                    </a:cubicBezTo>
                    <a:cubicBezTo>
                      <a:pt x="19940" y="14591"/>
                      <a:pt x="18542" y="14439"/>
                      <a:pt x="18055" y="13953"/>
                    </a:cubicBezTo>
                    <a:cubicBezTo>
                      <a:pt x="17143" y="13071"/>
                      <a:pt x="17083" y="12129"/>
                      <a:pt x="16596" y="11855"/>
                    </a:cubicBezTo>
                    <a:cubicBezTo>
                      <a:pt x="16262" y="11673"/>
                      <a:pt x="16140" y="11886"/>
                      <a:pt x="15836" y="12342"/>
                    </a:cubicBezTo>
                    <a:cubicBezTo>
                      <a:pt x="15563" y="12798"/>
                      <a:pt x="14925" y="13953"/>
                      <a:pt x="14925" y="13953"/>
                    </a:cubicBezTo>
                    <a:lnTo>
                      <a:pt x="14256" y="14925"/>
                    </a:lnTo>
                    <a:cubicBezTo>
                      <a:pt x="14256" y="14925"/>
                      <a:pt x="14286" y="15776"/>
                      <a:pt x="15077" y="16384"/>
                    </a:cubicBezTo>
                    <a:cubicBezTo>
                      <a:pt x="15867" y="16992"/>
                      <a:pt x="16262" y="17630"/>
                      <a:pt x="16536" y="18360"/>
                    </a:cubicBezTo>
                    <a:cubicBezTo>
                      <a:pt x="16840" y="19089"/>
                      <a:pt x="16870" y="19302"/>
                      <a:pt x="16870" y="19302"/>
                    </a:cubicBezTo>
                    <a:cubicBezTo>
                      <a:pt x="16870" y="19302"/>
                      <a:pt x="16536" y="19789"/>
                      <a:pt x="16292" y="19880"/>
                    </a:cubicBezTo>
                    <a:cubicBezTo>
                      <a:pt x="16080" y="19940"/>
                      <a:pt x="15077" y="19758"/>
                      <a:pt x="15077" y="19758"/>
                    </a:cubicBezTo>
                    <a:cubicBezTo>
                      <a:pt x="15077" y="19758"/>
                      <a:pt x="13800" y="19485"/>
                      <a:pt x="13101" y="18785"/>
                    </a:cubicBezTo>
                    <a:cubicBezTo>
                      <a:pt x="13101" y="18785"/>
                      <a:pt x="12888" y="18178"/>
                      <a:pt x="12311" y="18512"/>
                    </a:cubicBezTo>
                    <a:cubicBezTo>
                      <a:pt x="11733" y="18846"/>
                      <a:pt x="10791" y="20670"/>
                      <a:pt x="10700" y="20822"/>
                    </a:cubicBezTo>
                    <a:cubicBezTo>
                      <a:pt x="10639" y="20944"/>
                      <a:pt x="10122" y="21551"/>
                      <a:pt x="10608" y="21825"/>
                    </a:cubicBezTo>
                    <a:cubicBezTo>
                      <a:pt x="11064" y="22068"/>
                      <a:pt x="11095" y="21855"/>
                      <a:pt x="11551" y="22038"/>
                    </a:cubicBezTo>
                    <a:cubicBezTo>
                      <a:pt x="12007" y="22220"/>
                      <a:pt x="14438" y="23223"/>
                      <a:pt x="14651" y="23254"/>
                    </a:cubicBezTo>
                    <a:lnTo>
                      <a:pt x="13861" y="24044"/>
                    </a:lnTo>
                    <a:cubicBezTo>
                      <a:pt x="13344" y="24561"/>
                      <a:pt x="5806" y="28117"/>
                      <a:pt x="4712" y="29606"/>
                    </a:cubicBezTo>
                    <a:cubicBezTo>
                      <a:pt x="4712" y="29606"/>
                      <a:pt x="3861" y="30579"/>
                      <a:pt x="3769" y="30731"/>
                    </a:cubicBezTo>
                    <a:cubicBezTo>
                      <a:pt x="3648" y="30883"/>
                      <a:pt x="0" y="35685"/>
                      <a:pt x="456" y="36141"/>
                    </a:cubicBezTo>
                    <a:cubicBezTo>
                      <a:pt x="912" y="36567"/>
                      <a:pt x="1763" y="36050"/>
                      <a:pt x="2645" y="35047"/>
                    </a:cubicBezTo>
                    <a:cubicBezTo>
                      <a:pt x="3526" y="33983"/>
                      <a:pt x="4955" y="32524"/>
                      <a:pt x="5654" y="32311"/>
                    </a:cubicBezTo>
                    <a:cubicBezTo>
                      <a:pt x="5927" y="32220"/>
                      <a:pt x="6383" y="32008"/>
                      <a:pt x="6383" y="32008"/>
                    </a:cubicBezTo>
                    <a:lnTo>
                      <a:pt x="9271" y="30792"/>
                    </a:lnTo>
                    <a:cubicBezTo>
                      <a:pt x="9271" y="30792"/>
                      <a:pt x="15806" y="28755"/>
                      <a:pt x="17964" y="28603"/>
                    </a:cubicBezTo>
                    <a:cubicBezTo>
                      <a:pt x="17964" y="28603"/>
                      <a:pt x="22098" y="28086"/>
                      <a:pt x="22827" y="27783"/>
                    </a:cubicBezTo>
                    <a:cubicBezTo>
                      <a:pt x="23557" y="27479"/>
                      <a:pt x="25138" y="27387"/>
                      <a:pt x="27083" y="25351"/>
                    </a:cubicBezTo>
                    <a:lnTo>
                      <a:pt x="27296" y="25108"/>
                    </a:lnTo>
                    <a:cubicBezTo>
                      <a:pt x="27296" y="25108"/>
                      <a:pt x="29788" y="22129"/>
                      <a:pt x="30700" y="19333"/>
                    </a:cubicBezTo>
                    <a:cubicBezTo>
                      <a:pt x="31338" y="17296"/>
                      <a:pt x="31764" y="15655"/>
                      <a:pt x="31916" y="12949"/>
                    </a:cubicBezTo>
                    <a:cubicBezTo>
                      <a:pt x="31916" y="12949"/>
                      <a:pt x="32129" y="12311"/>
                      <a:pt x="32463" y="12190"/>
                    </a:cubicBezTo>
                    <a:cubicBezTo>
                      <a:pt x="32828" y="12098"/>
                      <a:pt x="35199" y="11065"/>
                      <a:pt x="37752" y="11369"/>
                    </a:cubicBezTo>
                    <a:cubicBezTo>
                      <a:pt x="40305" y="11673"/>
                      <a:pt x="43101" y="12494"/>
                      <a:pt x="45533" y="14895"/>
                    </a:cubicBezTo>
                    <a:cubicBezTo>
                      <a:pt x="45594" y="14895"/>
                      <a:pt x="45928" y="15229"/>
                      <a:pt x="46232" y="1605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Londrina Solid"/>
              <a:buNone/>
              <a:defRPr sz="3000">
                <a:solidFill>
                  <a:schemeClr val="accent6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11"/>
          <p:cNvSpPr txBox="1">
            <a:spLocks noGrp="1"/>
          </p:cNvSpPr>
          <p:nvPr>
            <p:ph type="subTitle" idx="1"/>
          </p:nvPr>
        </p:nvSpPr>
        <p:spPr>
          <a:xfrm>
            <a:off x="1634225" y="2795622"/>
            <a:ext cx="2458800" cy="11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5" name="Google Shape;285;p11"/>
          <p:cNvSpPr txBox="1">
            <a:spLocks noGrp="1"/>
          </p:cNvSpPr>
          <p:nvPr>
            <p:ph type="title" idx="2"/>
          </p:nvPr>
        </p:nvSpPr>
        <p:spPr>
          <a:xfrm>
            <a:off x="1634375" y="2440864"/>
            <a:ext cx="2458800" cy="51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ondrina Solid"/>
              <a:buNone/>
              <a:defRPr sz="2500">
                <a:solidFill>
                  <a:schemeClr val="accen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86" name="Google Shape;286;p11"/>
          <p:cNvSpPr txBox="1">
            <a:spLocks noGrp="1"/>
          </p:cNvSpPr>
          <p:nvPr>
            <p:ph type="subTitle" idx="3"/>
          </p:nvPr>
        </p:nvSpPr>
        <p:spPr>
          <a:xfrm>
            <a:off x="5052600" y="2795622"/>
            <a:ext cx="2458800" cy="11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7" name="Google Shape;287;p11"/>
          <p:cNvSpPr txBox="1">
            <a:spLocks noGrp="1"/>
          </p:cNvSpPr>
          <p:nvPr>
            <p:ph type="title" idx="4"/>
          </p:nvPr>
        </p:nvSpPr>
        <p:spPr>
          <a:xfrm>
            <a:off x="5052600" y="2440864"/>
            <a:ext cx="2458800" cy="51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ondrina Solid"/>
              <a:buNone/>
              <a:defRPr sz="2500">
                <a:solidFill>
                  <a:schemeClr val="accen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288" name="Google Shape;288;p11"/>
          <p:cNvGrpSpPr/>
          <p:nvPr/>
        </p:nvGrpSpPr>
        <p:grpSpPr>
          <a:xfrm>
            <a:off x="-201398" y="3672213"/>
            <a:ext cx="9678956" cy="2308302"/>
            <a:chOff x="-40211" y="-1158024"/>
            <a:chExt cx="9678956" cy="2308302"/>
          </a:xfrm>
        </p:grpSpPr>
        <p:grpSp>
          <p:nvGrpSpPr>
            <p:cNvPr id="289" name="Google Shape;289;p11"/>
            <p:cNvGrpSpPr/>
            <p:nvPr/>
          </p:nvGrpSpPr>
          <p:grpSpPr>
            <a:xfrm>
              <a:off x="6080478" y="-565569"/>
              <a:ext cx="3558268" cy="1715847"/>
              <a:chOff x="6186603" y="-816369"/>
              <a:chExt cx="3558268" cy="1715847"/>
            </a:xfrm>
          </p:grpSpPr>
          <p:grpSp>
            <p:nvGrpSpPr>
              <p:cNvPr id="290" name="Google Shape;290;p11"/>
              <p:cNvGrpSpPr/>
              <p:nvPr/>
            </p:nvGrpSpPr>
            <p:grpSpPr>
              <a:xfrm>
                <a:off x="7366217" y="-816369"/>
                <a:ext cx="2378653" cy="1715847"/>
                <a:chOff x="6492440" y="137823"/>
                <a:chExt cx="1902923" cy="1356293"/>
              </a:xfrm>
            </p:grpSpPr>
            <p:sp>
              <p:nvSpPr>
                <p:cNvPr id="291" name="Google Shape;291;p11"/>
                <p:cNvSpPr/>
                <p:nvPr/>
              </p:nvSpPr>
              <p:spPr>
                <a:xfrm rot="2679705" flipH="1">
                  <a:off x="7381041" y="633679"/>
                  <a:ext cx="923928" cy="629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75" h="25017" extrusionOk="0">
                      <a:moveTo>
                        <a:pt x="22737" y="1"/>
                      </a:moveTo>
                      <a:cubicBezTo>
                        <a:pt x="21369" y="1"/>
                        <a:pt x="21065" y="2858"/>
                        <a:pt x="21065" y="2858"/>
                      </a:cubicBezTo>
                      <a:cubicBezTo>
                        <a:pt x="21065" y="2858"/>
                        <a:pt x="21156" y="3800"/>
                        <a:pt x="20883" y="3952"/>
                      </a:cubicBezTo>
                      <a:cubicBezTo>
                        <a:pt x="20883" y="3952"/>
                        <a:pt x="19967" y="3403"/>
                        <a:pt x="19318" y="3403"/>
                      </a:cubicBezTo>
                      <a:cubicBezTo>
                        <a:pt x="19173" y="3403"/>
                        <a:pt x="19042" y="3430"/>
                        <a:pt x="18937" y="3496"/>
                      </a:cubicBezTo>
                      <a:cubicBezTo>
                        <a:pt x="18329" y="3861"/>
                        <a:pt x="18694" y="6080"/>
                        <a:pt x="18633" y="6080"/>
                      </a:cubicBezTo>
                      <a:cubicBezTo>
                        <a:pt x="18632" y="6082"/>
                        <a:pt x="18628" y="6084"/>
                        <a:pt x="18622" y="6084"/>
                      </a:cubicBezTo>
                      <a:cubicBezTo>
                        <a:pt x="18484" y="6084"/>
                        <a:pt x="17213" y="5564"/>
                        <a:pt x="16738" y="5564"/>
                      </a:cubicBezTo>
                      <a:cubicBezTo>
                        <a:pt x="16676" y="5564"/>
                        <a:pt x="16627" y="5573"/>
                        <a:pt x="16597" y="5594"/>
                      </a:cubicBezTo>
                      <a:cubicBezTo>
                        <a:pt x="16293" y="5776"/>
                        <a:pt x="16050" y="6505"/>
                        <a:pt x="16110" y="6931"/>
                      </a:cubicBezTo>
                      <a:cubicBezTo>
                        <a:pt x="16110" y="6931"/>
                        <a:pt x="15832" y="6805"/>
                        <a:pt x="15512" y="6805"/>
                      </a:cubicBezTo>
                      <a:cubicBezTo>
                        <a:pt x="15336" y="6805"/>
                        <a:pt x="15148" y="6843"/>
                        <a:pt x="14986" y="6961"/>
                      </a:cubicBezTo>
                      <a:cubicBezTo>
                        <a:pt x="14530" y="7296"/>
                        <a:pt x="14347" y="8329"/>
                        <a:pt x="14347" y="8329"/>
                      </a:cubicBezTo>
                      <a:cubicBezTo>
                        <a:pt x="14347" y="8329"/>
                        <a:pt x="13791" y="7896"/>
                        <a:pt x="13306" y="7896"/>
                      </a:cubicBezTo>
                      <a:cubicBezTo>
                        <a:pt x="13202" y="7896"/>
                        <a:pt x="13101" y="7916"/>
                        <a:pt x="13010" y="7964"/>
                      </a:cubicBezTo>
                      <a:cubicBezTo>
                        <a:pt x="12524" y="8208"/>
                        <a:pt x="12615" y="9028"/>
                        <a:pt x="12615" y="9028"/>
                      </a:cubicBezTo>
                      <a:cubicBezTo>
                        <a:pt x="12615" y="9028"/>
                        <a:pt x="12290" y="8567"/>
                        <a:pt x="11921" y="8567"/>
                      </a:cubicBezTo>
                      <a:cubicBezTo>
                        <a:pt x="11899" y="8567"/>
                        <a:pt x="11877" y="8569"/>
                        <a:pt x="11855" y="8572"/>
                      </a:cubicBezTo>
                      <a:cubicBezTo>
                        <a:pt x="11429" y="8633"/>
                        <a:pt x="11277" y="9393"/>
                        <a:pt x="10974" y="9484"/>
                      </a:cubicBezTo>
                      <a:cubicBezTo>
                        <a:pt x="10974" y="9484"/>
                        <a:pt x="10852" y="8785"/>
                        <a:pt x="10335" y="8664"/>
                      </a:cubicBezTo>
                      <a:cubicBezTo>
                        <a:pt x="10305" y="8659"/>
                        <a:pt x="10272" y="8656"/>
                        <a:pt x="10236" y="8656"/>
                      </a:cubicBezTo>
                      <a:cubicBezTo>
                        <a:pt x="9614" y="8656"/>
                        <a:pt x="8147" y="9363"/>
                        <a:pt x="8147" y="9363"/>
                      </a:cubicBezTo>
                      <a:cubicBezTo>
                        <a:pt x="8056" y="9302"/>
                        <a:pt x="5016" y="8633"/>
                        <a:pt x="1429" y="6505"/>
                      </a:cubicBezTo>
                      <a:cubicBezTo>
                        <a:pt x="1429" y="6505"/>
                        <a:pt x="1181" y="6406"/>
                        <a:pt x="905" y="6406"/>
                      </a:cubicBezTo>
                      <a:cubicBezTo>
                        <a:pt x="652" y="6406"/>
                        <a:pt x="375" y="6490"/>
                        <a:pt x="244" y="6809"/>
                      </a:cubicBezTo>
                      <a:cubicBezTo>
                        <a:pt x="1" y="7509"/>
                        <a:pt x="1460" y="9241"/>
                        <a:pt x="2767" y="10062"/>
                      </a:cubicBezTo>
                      <a:cubicBezTo>
                        <a:pt x="4066" y="10859"/>
                        <a:pt x="8436" y="12833"/>
                        <a:pt x="12502" y="12833"/>
                      </a:cubicBezTo>
                      <a:cubicBezTo>
                        <a:pt x="12621" y="12833"/>
                        <a:pt x="12740" y="12831"/>
                        <a:pt x="12858" y="12828"/>
                      </a:cubicBezTo>
                      <a:lnTo>
                        <a:pt x="12858" y="12828"/>
                      </a:lnTo>
                      <a:cubicBezTo>
                        <a:pt x="12858" y="12828"/>
                        <a:pt x="12706" y="13162"/>
                        <a:pt x="12402" y="13557"/>
                      </a:cubicBezTo>
                      <a:cubicBezTo>
                        <a:pt x="12068" y="13922"/>
                        <a:pt x="12250" y="14560"/>
                        <a:pt x="12706" y="14864"/>
                      </a:cubicBezTo>
                      <a:cubicBezTo>
                        <a:pt x="13116" y="15137"/>
                        <a:pt x="14631" y="16025"/>
                        <a:pt x="15331" y="16025"/>
                      </a:cubicBezTo>
                      <a:cubicBezTo>
                        <a:pt x="15409" y="16025"/>
                        <a:pt x="15478" y="16013"/>
                        <a:pt x="15533" y="15989"/>
                      </a:cubicBezTo>
                      <a:cubicBezTo>
                        <a:pt x="16050" y="15715"/>
                        <a:pt x="15594" y="14986"/>
                        <a:pt x="15594" y="14986"/>
                      </a:cubicBezTo>
                      <a:cubicBezTo>
                        <a:pt x="15594" y="14986"/>
                        <a:pt x="16483" y="13830"/>
                        <a:pt x="16885" y="13830"/>
                      </a:cubicBezTo>
                      <a:cubicBezTo>
                        <a:pt x="16891" y="13830"/>
                        <a:pt x="16896" y="13830"/>
                        <a:pt x="16901" y="13831"/>
                      </a:cubicBezTo>
                      <a:cubicBezTo>
                        <a:pt x="17235" y="13892"/>
                        <a:pt x="17965" y="13740"/>
                        <a:pt x="18907" y="14378"/>
                      </a:cubicBezTo>
                      <a:cubicBezTo>
                        <a:pt x="19515" y="14803"/>
                        <a:pt x="17965" y="16931"/>
                        <a:pt x="17843" y="17296"/>
                      </a:cubicBezTo>
                      <a:cubicBezTo>
                        <a:pt x="17782" y="17843"/>
                        <a:pt x="17326" y="18481"/>
                        <a:pt x="18329" y="19089"/>
                      </a:cubicBezTo>
                      <a:cubicBezTo>
                        <a:pt x="19384" y="19689"/>
                        <a:pt x="19872" y="19929"/>
                        <a:pt x="20165" y="19929"/>
                      </a:cubicBezTo>
                      <a:cubicBezTo>
                        <a:pt x="20244" y="19929"/>
                        <a:pt x="20308" y="19912"/>
                        <a:pt x="20366" y="19880"/>
                      </a:cubicBezTo>
                      <a:cubicBezTo>
                        <a:pt x="20609" y="19728"/>
                        <a:pt x="21065" y="19393"/>
                        <a:pt x="20731" y="18907"/>
                      </a:cubicBezTo>
                      <a:cubicBezTo>
                        <a:pt x="20396" y="18390"/>
                        <a:pt x="20001" y="17782"/>
                        <a:pt x="20366" y="17296"/>
                      </a:cubicBezTo>
                      <a:cubicBezTo>
                        <a:pt x="20700" y="16810"/>
                        <a:pt x="21369" y="16323"/>
                        <a:pt x="21764" y="15776"/>
                      </a:cubicBezTo>
                      <a:lnTo>
                        <a:pt x="22129" y="15746"/>
                      </a:lnTo>
                      <a:lnTo>
                        <a:pt x="23466" y="16475"/>
                      </a:lnTo>
                      <a:cubicBezTo>
                        <a:pt x="23466" y="16475"/>
                        <a:pt x="23193" y="18907"/>
                        <a:pt x="23193" y="19059"/>
                      </a:cubicBezTo>
                      <a:cubicBezTo>
                        <a:pt x="23193" y="19211"/>
                        <a:pt x="22372" y="20366"/>
                        <a:pt x="22645" y="20761"/>
                      </a:cubicBezTo>
                      <a:cubicBezTo>
                        <a:pt x="22925" y="21097"/>
                        <a:pt x="24388" y="21998"/>
                        <a:pt x="25425" y="21998"/>
                      </a:cubicBezTo>
                      <a:cubicBezTo>
                        <a:pt x="25516" y="21998"/>
                        <a:pt x="25602" y="21991"/>
                        <a:pt x="25685" y="21977"/>
                      </a:cubicBezTo>
                      <a:cubicBezTo>
                        <a:pt x="25685" y="21977"/>
                        <a:pt x="26080" y="21399"/>
                        <a:pt x="25624" y="20609"/>
                      </a:cubicBezTo>
                      <a:lnTo>
                        <a:pt x="25837" y="19120"/>
                      </a:lnTo>
                      <a:cubicBezTo>
                        <a:pt x="25837" y="19120"/>
                        <a:pt x="26171" y="20214"/>
                        <a:pt x="26293" y="20518"/>
                      </a:cubicBezTo>
                      <a:cubicBezTo>
                        <a:pt x="26384" y="20883"/>
                        <a:pt x="26779" y="22494"/>
                        <a:pt x="26840" y="22858"/>
                      </a:cubicBezTo>
                      <a:cubicBezTo>
                        <a:pt x="26931" y="23162"/>
                        <a:pt x="27083" y="23922"/>
                        <a:pt x="27874" y="24439"/>
                      </a:cubicBezTo>
                      <a:cubicBezTo>
                        <a:pt x="28664" y="24986"/>
                        <a:pt x="29424" y="25016"/>
                        <a:pt x="29424" y="25016"/>
                      </a:cubicBezTo>
                      <a:cubicBezTo>
                        <a:pt x="29424" y="25016"/>
                        <a:pt x="30153" y="24773"/>
                        <a:pt x="29545" y="24013"/>
                      </a:cubicBezTo>
                      <a:cubicBezTo>
                        <a:pt x="28937" y="23253"/>
                        <a:pt x="28603" y="23314"/>
                        <a:pt x="28633" y="22494"/>
                      </a:cubicBezTo>
                      <a:cubicBezTo>
                        <a:pt x="28664" y="21703"/>
                        <a:pt x="28451" y="21247"/>
                        <a:pt x="28937" y="20883"/>
                      </a:cubicBezTo>
                      <a:cubicBezTo>
                        <a:pt x="28937" y="20883"/>
                        <a:pt x="29585" y="21151"/>
                        <a:pt x="31014" y="21151"/>
                      </a:cubicBezTo>
                      <a:cubicBezTo>
                        <a:pt x="31252" y="21151"/>
                        <a:pt x="31512" y="21143"/>
                        <a:pt x="31795" y="21126"/>
                      </a:cubicBezTo>
                      <a:lnTo>
                        <a:pt x="34226" y="22129"/>
                      </a:lnTo>
                      <a:cubicBezTo>
                        <a:pt x="34226" y="22129"/>
                        <a:pt x="35249" y="22859"/>
                        <a:pt x="35432" y="22859"/>
                      </a:cubicBezTo>
                      <a:cubicBezTo>
                        <a:pt x="35436" y="22859"/>
                        <a:pt x="35439" y="22859"/>
                        <a:pt x="35442" y="22858"/>
                      </a:cubicBezTo>
                      <a:cubicBezTo>
                        <a:pt x="35442" y="22858"/>
                        <a:pt x="35500" y="22868"/>
                        <a:pt x="35584" y="22868"/>
                      </a:cubicBezTo>
                      <a:cubicBezTo>
                        <a:pt x="35710" y="22868"/>
                        <a:pt x="35892" y="22846"/>
                        <a:pt x="36020" y="22737"/>
                      </a:cubicBezTo>
                      <a:cubicBezTo>
                        <a:pt x="36020" y="22737"/>
                        <a:pt x="36165" y="22868"/>
                        <a:pt x="36326" y="22868"/>
                      </a:cubicBezTo>
                      <a:cubicBezTo>
                        <a:pt x="36397" y="22868"/>
                        <a:pt x="36471" y="22842"/>
                        <a:pt x="36536" y="22767"/>
                      </a:cubicBezTo>
                      <a:cubicBezTo>
                        <a:pt x="36779" y="22554"/>
                        <a:pt x="37175" y="22159"/>
                        <a:pt x="36962" y="21339"/>
                      </a:cubicBezTo>
                      <a:cubicBezTo>
                        <a:pt x="36719" y="20487"/>
                        <a:pt x="36111" y="19880"/>
                        <a:pt x="35928" y="19241"/>
                      </a:cubicBezTo>
                      <a:cubicBezTo>
                        <a:pt x="35928" y="19241"/>
                        <a:pt x="35655" y="18633"/>
                        <a:pt x="34895" y="18329"/>
                      </a:cubicBezTo>
                      <a:cubicBezTo>
                        <a:pt x="34441" y="18130"/>
                        <a:pt x="34150" y="18049"/>
                        <a:pt x="33853" y="18049"/>
                      </a:cubicBezTo>
                      <a:cubicBezTo>
                        <a:pt x="33653" y="18049"/>
                        <a:pt x="33450" y="18086"/>
                        <a:pt x="33193" y="18147"/>
                      </a:cubicBezTo>
                      <a:cubicBezTo>
                        <a:pt x="33193" y="18147"/>
                        <a:pt x="32889" y="16992"/>
                        <a:pt x="32463" y="16810"/>
                      </a:cubicBezTo>
                      <a:cubicBezTo>
                        <a:pt x="32384" y="16773"/>
                        <a:pt x="32276" y="16759"/>
                        <a:pt x="32153" y="16759"/>
                      </a:cubicBezTo>
                      <a:cubicBezTo>
                        <a:pt x="31663" y="16759"/>
                        <a:pt x="30944" y="16992"/>
                        <a:pt x="30944" y="16992"/>
                      </a:cubicBezTo>
                      <a:lnTo>
                        <a:pt x="30761" y="16566"/>
                      </a:lnTo>
                      <a:cubicBezTo>
                        <a:pt x="30761" y="16566"/>
                        <a:pt x="31673" y="15776"/>
                        <a:pt x="31460" y="15351"/>
                      </a:cubicBezTo>
                      <a:cubicBezTo>
                        <a:pt x="31187" y="14955"/>
                        <a:pt x="30396" y="14743"/>
                        <a:pt x="30396" y="14743"/>
                      </a:cubicBezTo>
                      <a:lnTo>
                        <a:pt x="30396" y="13922"/>
                      </a:lnTo>
                      <a:cubicBezTo>
                        <a:pt x="30396" y="13922"/>
                        <a:pt x="30769" y="14006"/>
                        <a:pt x="31276" y="14006"/>
                      </a:cubicBezTo>
                      <a:cubicBezTo>
                        <a:pt x="31909" y="14006"/>
                        <a:pt x="32754" y="13875"/>
                        <a:pt x="33345" y="13284"/>
                      </a:cubicBezTo>
                      <a:cubicBezTo>
                        <a:pt x="33436" y="13193"/>
                        <a:pt x="33892" y="12402"/>
                        <a:pt x="32706" y="12220"/>
                      </a:cubicBezTo>
                      <a:cubicBezTo>
                        <a:pt x="32706" y="12220"/>
                        <a:pt x="33679" y="11764"/>
                        <a:pt x="33649" y="11156"/>
                      </a:cubicBezTo>
                      <a:cubicBezTo>
                        <a:pt x="33649" y="10852"/>
                        <a:pt x="32737" y="10366"/>
                        <a:pt x="32737" y="10366"/>
                      </a:cubicBezTo>
                      <a:cubicBezTo>
                        <a:pt x="32737" y="10366"/>
                        <a:pt x="33983" y="9150"/>
                        <a:pt x="33831" y="8785"/>
                      </a:cubicBezTo>
                      <a:cubicBezTo>
                        <a:pt x="33744" y="8494"/>
                        <a:pt x="33461" y="8175"/>
                        <a:pt x="32771" y="8175"/>
                      </a:cubicBezTo>
                      <a:cubicBezTo>
                        <a:pt x="32740" y="8175"/>
                        <a:pt x="32708" y="8176"/>
                        <a:pt x="32676" y="8177"/>
                      </a:cubicBezTo>
                      <a:cubicBezTo>
                        <a:pt x="31916" y="8268"/>
                        <a:pt x="30944" y="8360"/>
                        <a:pt x="30944" y="8360"/>
                      </a:cubicBezTo>
                      <a:cubicBezTo>
                        <a:pt x="30944" y="8360"/>
                        <a:pt x="32615" y="7265"/>
                        <a:pt x="32463" y="6536"/>
                      </a:cubicBezTo>
                      <a:cubicBezTo>
                        <a:pt x="32403" y="6293"/>
                        <a:pt x="31977" y="6080"/>
                        <a:pt x="31612" y="5928"/>
                      </a:cubicBezTo>
                      <a:cubicBezTo>
                        <a:pt x="31035" y="5685"/>
                        <a:pt x="30427" y="5533"/>
                        <a:pt x="30427" y="5533"/>
                      </a:cubicBezTo>
                      <a:cubicBezTo>
                        <a:pt x="30427" y="5533"/>
                        <a:pt x="30609" y="3314"/>
                        <a:pt x="30488" y="3192"/>
                      </a:cubicBezTo>
                      <a:cubicBezTo>
                        <a:pt x="30403" y="3150"/>
                        <a:pt x="30319" y="2713"/>
                        <a:pt x="29910" y="2713"/>
                      </a:cubicBezTo>
                      <a:cubicBezTo>
                        <a:pt x="29729" y="2713"/>
                        <a:pt x="29485" y="2798"/>
                        <a:pt x="29150" y="3040"/>
                      </a:cubicBezTo>
                      <a:cubicBezTo>
                        <a:pt x="29150" y="3040"/>
                        <a:pt x="27539" y="4712"/>
                        <a:pt x="26992" y="4834"/>
                      </a:cubicBezTo>
                      <a:cubicBezTo>
                        <a:pt x="26992" y="4834"/>
                        <a:pt x="27539" y="1916"/>
                        <a:pt x="25898" y="1186"/>
                      </a:cubicBezTo>
                      <a:cubicBezTo>
                        <a:pt x="25801" y="1145"/>
                        <a:pt x="25709" y="1126"/>
                        <a:pt x="25623" y="1126"/>
                      </a:cubicBezTo>
                      <a:cubicBezTo>
                        <a:pt x="24755" y="1126"/>
                        <a:pt x="24378" y="3010"/>
                        <a:pt x="24378" y="3010"/>
                      </a:cubicBezTo>
                      <a:cubicBezTo>
                        <a:pt x="24378" y="3010"/>
                        <a:pt x="24104" y="1"/>
                        <a:pt x="2273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" name="Google Shape;292;p11"/>
                <p:cNvSpPr/>
                <p:nvPr/>
              </p:nvSpPr>
              <p:spPr>
                <a:xfrm rot="-901843">
                  <a:off x="6570454" y="256136"/>
                  <a:ext cx="1011644" cy="719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5" h="31278" extrusionOk="0">
                      <a:moveTo>
                        <a:pt x="39637" y="13739"/>
                      </a:moveTo>
                      <a:cubicBezTo>
                        <a:pt x="39788" y="14164"/>
                        <a:pt x="39667" y="15137"/>
                        <a:pt x="39150" y="15958"/>
                      </a:cubicBezTo>
                      <a:cubicBezTo>
                        <a:pt x="38603" y="16748"/>
                        <a:pt x="39211" y="17356"/>
                        <a:pt x="39211" y="17356"/>
                      </a:cubicBezTo>
                      <a:cubicBezTo>
                        <a:pt x="39211" y="17356"/>
                        <a:pt x="39150" y="17690"/>
                        <a:pt x="39211" y="17842"/>
                      </a:cubicBezTo>
                      <a:cubicBezTo>
                        <a:pt x="39333" y="18025"/>
                        <a:pt x="39728" y="18450"/>
                        <a:pt x="40396" y="18116"/>
                      </a:cubicBezTo>
                      <a:cubicBezTo>
                        <a:pt x="41035" y="17782"/>
                        <a:pt x="44074" y="16292"/>
                        <a:pt x="43254" y="14012"/>
                      </a:cubicBezTo>
                      <a:cubicBezTo>
                        <a:pt x="42433" y="11733"/>
                        <a:pt x="41035" y="10791"/>
                        <a:pt x="39454" y="9757"/>
                      </a:cubicBezTo>
                      <a:cubicBezTo>
                        <a:pt x="37843" y="8724"/>
                        <a:pt x="31247" y="5319"/>
                        <a:pt x="24955" y="6778"/>
                      </a:cubicBezTo>
                      <a:cubicBezTo>
                        <a:pt x="24955" y="6778"/>
                        <a:pt x="23223" y="5927"/>
                        <a:pt x="22493" y="5836"/>
                      </a:cubicBezTo>
                      <a:lnTo>
                        <a:pt x="20943" y="3739"/>
                      </a:lnTo>
                      <a:cubicBezTo>
                        <a:pt x="20943" y="3739"/>
                        <a:pt x="20548" y="3222"/>
                        <a:pt x="20609" y="2797"/>
                      </a:cubicBezTo>
                      <a:cubicBezTo>
                        <a:pt x="20639" y="2371"/>
                        <a:pt x="21095" y="669"/>
                        <a:pt x="20487" y="334"/>
                      </a:cubicBezTo>
                      <a:cubicBezTo>
                        <a:pt x="19879" y="0"/>
                        <a:pt x="18846" y="2584"/>
                        <a:pt x="18846" y="2584"/>
                      </a:cubicBezTo>
                      <a:cubicBezTo>
                        <a:pt x="18846" y="2584"/>
                        <a:pt x="18116" y="3496"/>
                        <a:pt x="18937" y="4468"/>
                      </a:cubicBezTo>
                      <a:cubicBezTo>
                        <a:pt x="19697" y="5471"/>
                        <a:pt x="20244" y="6414"/>
                        <a:pt x="20092" y="6626"/>
                      </a:cubicBezTo>
                      <a:cubicBezTo>
                        <a:pt x="19940" y="6870"/>
                        <a:pt x="19910" y="7781"/>
                        <a:pt x="19910" y="7781"/>
                      </a:cubicBezTo>
                      <a:lnTo>
                        <a:pt x="19727" y="8298"/>
                      </a:lnTo>
                      <a:lnTo>
                        <a:pt x="18846" y="7721"/>
                      </a:lnTo>
                      <a:cubicBezTo>
                        <a:pt x="18846" y="7721"/>
                        <a:pt x="17448" y="5684"/>
                        <a:pt x="17053" y="5532"/>
                      </a:cubicBezTo>
                      <a:cubicBezTo>
                        <a:pt x="16657" y="5380"/>
                        <a:pt x="15776" y="6961"/>
                        <a:pt x="15654" y="7173"/>
                      </a:cubicBezTo>
                      <a:cubicBezTo>
                        <a:pt x="15533" y="7325"/>
                        <a:pt x="15229" y="8359"/>
                        <a:pt x="15138" y="8480"/>
                      </a:cubicBezTo>
                      <a:cubicBezTo>
                        <a:pt x="15046" y="8602"/>
                        <a:pt x="14864" y="9028"/>
                        <a:pt x="14955" y="9028"/>
                      </a:cubicBezTo>
                      <a:cubicBezTo>
                        <a:pt x="15077" y="9058"/>
                        <a:pt x="15350" y="8906"/>
                        <a:pt x="15381" y="8997"/>
                      </a:cubicBezTo>
                      <a:cubicBezTo>
                        <a:pt x="15411" y="9028"/>
                        <a:pt x="17022" y="10882"/>
                        <a:pt x="17934" y="11520"/>
                      </a:cubicBezTo>
                      <a:lnTo>
                        <a:pt x="17022" y="12432"/>
                      </a:lnTo>
                      <a:cubicBezTo>
                        <a:pt x="17022" y="12432"/>
                        <a:pt x="15837" y="12280"/>
                        <a:pt x="15381" y="11885"/>
                      </a:cubicBezTo>
                      <a:cubicBezTo>
                        <a:pt x="14621" y="11155"/>
                        <a:pt x="14590" y="10304"/>
                        <a:pt x="14165" y="10091"/>
                      </a:cubicBezTo>
                      <a:cubicBezTo>
                        <a:pt x="13861" y="9939"/>
                        <a:pt x="13739" y="10122"/>
                        <a:pt x="13527" y="10547"/>
                      </a:cubicBezTo>
                      <a:cubicBezTo>
                        <a:pt x="13283" y="10973"/>
                        <a:pt x="12736" y="11915"/>
                        <a:pt x="12736" y="11915"/>
                      </a:cubicBezTo>
                      <a:lnTo>
                        <a:pt x="12159" y="12736"/>
                      </a:lnTo>
                      <a:cubicBezTo>
                        <a:pt x="12159" y="12736"/>
                        <a:pt x="12189" y="13465"/>
                        <a:pt x="12888" y="13952"/>
                      </a:cubicBezTo>
                      <a:cubicBezTo>
                        <a:pt x="13557" y="14499"/>
                        <a:pt x="13861" y="15016"/>
                        <a:pt x="14135" y="15684"/>
                      </a:cubicBezTo>
                      <a:cubicBezTo>
                        <a:pt x="14378" y="16292"/>
                        <a:pt x="14438" y="16475"/>
                        <a:pt x="14438" y="16475"/>
                      </a:cubicBezTo>
                      <a:cubicBezTo>
                        <a:pt x="14438" y="16475"/>
                        <a:pt x="14135" y="16900"/>
                        <a:pt x="13952" y="16961"/>
                      </a:cubicBezTo>
                      <a:cubicBezTo>
                        <a:pt x="13770" y="16991"/>
                        <a:pt x="12888" y="16900"/>
                        <a:pt x="12888" y="16900"/>
                      </a:cubicBezTo>
                      <a:cubicBezTo>
                        <a:pt x="12888" y="16900"/>
                        <a:pt x="11764" y="16657"/>
                        <a:pt x="11217" y="16049"/>
                      </a:cubicBezTo>
                      <a:cubicBezTo>
                        <a:pt x="11217" y="16049"/>
                        <a:pt x="11004" y="15532"/>
                        <a:pt x="10517" y="15836"/>
                      </a:cubicBezTo>
                      <a:cubicBezTo>
                        <a:pt x="10031" y="16140"/>
                        <a:pt x="9241" y="17690"/>
                        <a:pt x="9150" y="17812"/>
                      </a:cubicBezTo>
                      <a:cubicBezTo>
                        <a:pt x="9119" y="17903"/>
                        <a:pt x="8663" y="18420"/>
                        <a:pt x="9028" y="18663"/>
                      </a:cubicBezTo>
                      <a:cubicBezTo>
                        <a:pt x="9454" y="18906"/>
                        <a:pt x="9454" y="18724"/>
                        <a:pt x="9879" y="18876"/>
                      </a:cubicBezTo>
                      <a:cubicBezTo>
                        <a:pt x="10305" y="19028"/>
                        <a:pt x="12341" y="19848"/>
                        <a:pt x="12524" y="19879"/>
                      </a:cubicBezTo>
                      <a:lnTo>
                        <a:pt x="11855" y="20578"/>
                      </a:lnTo>
                      <a:cubicBezTo>
                        <a:pt x="11399" y="21003"/>
                        <a:pt x="4985" y="24073"/>
                        <a:pt x="4013" y="25320"/>
                      </a:cubicBezTo>
                      <a:cubicBezTo>
                        <a:pt x="4013" y="25320"/>
                        <a:pt x="3314" y="26201"/>
                        <a:pt x="3222" y="26323"/>
                      </a:cubicBezTo>
                      <a:cubicBezTo>
                        <a:pt x="3101" y="26414"/>
                        <a:pt x="1" y="30517"/>
                        <a:pt x="365" y="30912"/>
                      </a:cubicBezTo>
                      <a:cubicBezTo>
                        <a:pt x="760" y="31277"/>
                        <a:pt x="1520" y="30821"/>
                        <a:pt x="2280" y="29970"/>
                      </a:cubicBezTo>
                      <a:cubicBezTo>
                        <a:pt x="3010" y="29058"/>
                        <a:pt x="4256" y="27842"/>
                        <a:pt x="4864" y="27630"/>
                      </a:cubicBezTo>
                      <a:cubicBezTo>
                        <a:pt x="5077" y="27569"/>
                        <a:pt x="5472" y="27387"/>
                        <a:pt x="5472" y="27387"/>
                      </a:cubicBezTo>
                      <a:lnTo>
                        <a:pt x="7934" y="26353"/>
                      </a:lnTo>
                      <a:cubicBezTo>
                        <a:pt x="7934" y="26353"/>
                        <a:pt x="13527" y="24590"/>
                        <a:pt x="15381" y="24499"/>
                      </a:cubicBezTo>
                      <a:cubicBezTo>
                        <a:pt x="15381" y="24499"/>
                        <a:pt x="18907" y="24043"/>
                        <a:pt x="19575" y="23800"/>
                      </a:cubicBezTo>
                      <a:cubicBezTo>
                        <a:pt x="20183" y="23557"/>
                        <a:pt x="21551" y="23466"/>
                        <a:pt x="23223" y="21733"/>
                      </a:cubicBezTo>
                      <a:lnTo>
                        <a:pt x="23405" y="21520"/>
                      </a:lnTo>
                      <a:cubicBezTo>
                        <a:pt x="23405" y="21520"/>
                        <a:pt x="25533" y="18997"/>
                        <a:pt x="26293" y="16596"/>
                      </a:cubicBezTo>
                      <a:cubicBezTo>
                        <a:pt x="26870" y="14833"/>
                        <a:pt x="27205" y="13435"/>
                        <a:pt x="27326" y="11125"/>
                      </a:cubicBezTo>
                      <a:cubicBezTo>
                        <a:pt x="27326" y="11125"/>
                        <a:pt x="27509" y="10578"/>
                        <a:pt x="27782" y="10487"/>
                      </a:cubicBezTo>
                      <a:cubicBezTo>
                        <a:pt x="28025" y="10365"/>
                        <a:pt x="30123" y="9484"/>
                        <a:pt x="32281" y="9757"/>
                      </a:cubicBezTo>
                      <a:cubicBezTo>
                        <a:pt x="34469" y="10031"/>
                        <a:pt x="36901" y="10730"/>
                        <a:pt x="38968" y="12766"/>
                      </a:cubicBezTo>
                      <a:cubicBezTo>
                        <a:pt x="39059" y="12766"/>
                        <a:pt x="39363" y="13070"/>
                        <a:pt x="39637" y="1373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3" name="Google Shape;293;p11"/>
              <p:cNvSpPr/>
              <p:nvPr/>
            </p:nvSpPr>
            <p:spPr>
              <a:xfrm rot="-3001153">
                <a:off x="6206155" y="-402798"/>
                <a:ext cx="1300351" cy="657657"/>
              </a:xfrm>
              <a:custGeom>
                <a:avLst/>
                <a:gdLst/>
                <a:ahLst/>
                <a:cxnLst/>
                <a:rect l="l" t="t" r="r" b="b"/>
                <a:pathLst>
                  <a:path w="20366" h="10176" extrusionOk="0">
                    <a:moveTo>
                      <a:pt x="471" y="1"/>
                    </a:moveTo>
                    <a:cubicBezTo>
                      <a:pt x="466" y="1"/>
                      <a:pt x="460" y="2"/>
                      <a:pt x="456" y="3"/>
                    </a:cubicBezTo>
                    <a:cubicBezTo>
                      <a:pt x="335" y="64"/>
                      <a:pt x="0" y="398"/>
                      <a:pt x="2067" y="1887"/>
                    </a:cubicBezTo>
                    <a:cubicBezTo>
                      <a:pt x="3678" y="3012"/>
                      <a:pt x="4894" y="3346"/>
                      <a:pt x="5350" y="3468"/>
                    </a:cubicBezTo>
                    <a:cubicBezTo>
                      <a:pt x="5411" y="3498"/>
                      <a:pt x="5471" y="3620"/>
                      <a:pt x="5411" y="3711"/>
                    </a:cubicBezTo>
                    <a:cubicBezTo>
                      <a:pt x="5228" y="3954"/>
                      <a:pt x="5016" y="4471"/>
                      <a:pt x="4924" y="4623"/>
                    </a:cubicBezTo>
                    <a:cubicBezTo>
                      <a:pt x="4894" y="4653"/>
                      <a:pt x="4894" y="4714"/>
                      <a:pt x="4924" y="4775"/>
                    </a:cubicBezTo>
                    <a:cubicBezTo>
                      <a:pt x="5107" y="5018"/>
                      <a:pt x="5927" y="5687"/>
                      <a:pt x="6231" y="5900"/>
                    </a:cubicBezTo>
                    <a:cubicBezTo>
                      <a:pt x="6254" y="5933"/>
                      <a:pt x="6284" y="5946"/>
                      <a:pt x="6315" y="5946"/>
                    </a:cubicBezTo>
                    <a:cubicBezTo>
                      <a:pt x="6369" y="5946"/>
                      <a:pt x="6425" y="5908"/>
                      <a:pt x="6444" y="5869"/>
                    </a:cubicBezTo>
                    <a:cubicBezTo>
                      <a:pt x="6474" y="5778"/>
                      <a:pt x="6474" y="5717"/>
                      <a:pt x="6535" y="5626"/>
                    </a:cubicBezTo>
                    <a:cubicBezTo>
                      <a:pt x="6566" y="5474"/>
                      <a:pt x="6292" y="4957"/>
                      <a:pt x="6292" y="4805"/>
                    </a:cubicBezTo>
                    <a:cubicBezTo>
                      <a:pt x="6292" y="4702"/>
                      <a:pt x="6377" y="4655"/>
                      <a:pt x="6460" y="4655"/>
                    </a:cubicBezTo>
                    <a:cubicBezTo>
                      <a:pt x="6499" y="4655"/>
                      <a:pt x="6537" y="4665"/>
                      <a:pt x="6566" y="4684"/>
                    </a:cubicBezTo>
                    <a:cubicBezTo>
                      <a:pt x="6900" y="5079"/>
                      <a:pt x="8298" y="5474"/>
                      <a:pt x="8298" y="5474"/>
                    </a:cubicBezTo>
                    <a:lnTo>
                      <a:pt x="8815" y="5626"/>
                    </a:lnTo>
                    <a:cubicBezTo>
                      <a:pt x="8884" y="5667"/>
                      <a:pt x="8952" y="5684"/>
                      <a:pt x="9012" y="5684"/>
                    </a:cubicBezTo>
                    <a:cubicBezTo>
                      <a:pt x="9086" y="5684"/>
                      <a:pt x="9146" y="5660"/>
                      <a:pt x="9180" y="5626"/>
                    </a:cubicBezTo>
                    <a:cubicBezTo>
                      <a:pt x="9271" y="5626"/>
                      <a:pt x="9301" y="5626"/>
                      <a:pt x="9332" y="5687"/>
                    </a:cubicBezTo>
                    <a:cubicBezTo>
                      <a:pt x="9423" y="5748"/>
                      <a:pt x="9605" y="5839"/>
                      <a:pt x="9605" y="5869"/>
                    </a:cubicBezTo>
                    <a:cubicBezTo>
                      <a:pt x="9666" y="6082"/>
                      <a:pt x="9605" y="6295"/>
                      <a:pt x="9605" y="6295"/>
                    </a:cubicBezTo>
                    <a:cubicBezTo>
                      <a:pt x="9484" y="6629"/>
                      <a:pt x="9605" y="6994"/>
                      <a:pt x="9605" y="7055"/>
                    </a:cubicBezTo>
                    <a:cubicBezTo>
                      <a:pt x="9605" y="7085"/>
                      <a:pt x="8967" y="8423"/>
                      <a:pt x="8845" y="8635"/>
                    </a:cubicBezTo>
                    <a:cubicBezTo>
                      <a:pt x="8724" y="8787"/>
                      <a:pt x="8754" y="8970"/>
                      <a:pt x="8754" y="9061"/>
                    </a:cubicBezTo>
                    <a:cubicBezTo>
                      <a:pt x="8754" y="9091"/>
                      <a:pt x="8754" y="9091"/>
                      <a:pt x="8815" y="9122"/>
                    </a:cubicBezTo>
                    <a:lnTo>
                      <a:pt x="9909" y="10155"/>
                    </a:lnTo>
                    <a:cubicBezTo>
                      <a:pt x="9934" y="10168"/>
                      <a:pt x="9970" y="10175"/>
                      <a:pt x="10005" y="10175"/>
                    </a:cubicBezTo>
                    <a:cubicBezTo>
                      <a:pt x="10055" y="10175"/>
                      <a:pt x="10104" y="10160"/>
                      <a:pt x="10122" y="10125"/>
                    </a:cubicBezTo>
                    <a:cubicBezTo>
                      <a:pt x="10517" y="9517"/>
                      <a:pt x="10061" y="8939"/>
                      <a:pt x="9970" y="8818"/>
                    </a:cubicBezTo>
                    <a:cubicBezTo>
                      <a:pt x="9940" y="8666"/>
                      <a:pt x="9970" y="8666"/>
                      <a:pt x="9970" y="8666"/>
                    </a:cubicBezTo>
                    <a:cubicBezTo>
                      <a:pt x="10730" y="7723"/>
                      <a:pt x="11095" y="6933"/>
                      <a:pt x="11155" y="6812"/>
                    </a:cubicBezTo>
                    <a:cubicBezTo>
                      <a:pt x="11186" y="6751"/>
                      <a:pt x="11277" y="6508"/>
                      <a:pt x="11307" y="6356"/>
                    </a:cubicBezTo>
                    <a:cubicBezTo>
                      <a:pt x="11338" y="6295"/>
                      <a:pt x="11399" y="6234"/>
                      <a:pt x="11459" y="6234"/>
                    </a:cubicBezTo>
                    <a:lnTo>
                      <a:pt x="12098" y="6234"/>
                    </a:lnTo>
                    <a:cubicBezTo>
                      <a:pt x="12189" y="6234"/>
                      <a:pt x="12250" y="6295"/>
                      <a:pt x="12250" y="6356"/>
                    </a:cubicBezTo>
                    <a:cubicBezTo>
                      <a:pt x="12310" y="6538"/>
                      <a:pt x="12341" y="6903"/>
                      <a:pt x="12493" y="7085"/>
                    </a:cubicBezTo>
                    <a:cubicBezTo>
                      <a:pt x="12596" y="7217"/>
                      <a:pt x="12713" y="7272"/>
                      <a:pt x="12834" y="7272"/>
                    </a:cubicBezTo>
                    <a:cubicBezTo>
                      <a:pt x="12963" y="7272"/>
                      <a:pt x="13097" y="7210"/>
                      <a:pt x="13222" y="7116"/>
                    </a:cubicBezTo>
                    <a:cubicBezTo>
                      <a:pt x="13405" y="6964"/>
                      <a:pt x="13283" y="6447"/>
                      <a:pt x="13222" y="6204"/>
                    </a:cubicBezTo>
                    <a:cubicBezTo>
                      <a:pt x="13162" y="6143"/>
                      <a:pt x="13222" y="6052"/>
                      <a:pt x="13283" y="6021"/>
                    </a:cubicBezTo>
                    <a:lnTo>
                      <a:pt x="13526" y="5900"/>
                    </a:lnTo>
                    <a:cubicBezTo>
                      <a:pt x="13537" y="5894"/>
                      <a:pt x="13550" y="5892"/>
                      <a:pt x="13563" y="5892"/>
                    </a:cubicBezTo>
                    <a:cubicBezTo>
                      <a:pt x="13626" y="5892"/>
                      <a:pt x="13709" y="5946"/>
                      <a:pt x="13709" y="6021"/>
                    </a:cubicBezTo>
                    <a:cubicBezTo>
                      <a:pt x="13739" y="6082"/>
                      <a:pt x="13739" y="6234"/>
                      <a:pt x="13830" y="6325"/>
                    </a:cubicBezTo>
                    <a:cubicBezTo>
                      <a:pt x="13869" y="6403"/>
                      <a:pt x="13959" y="6442"/>
                      <a:pt x="14062" y="6442"/>
                    </a:cubicBezTo>
                    <a:cubicBezTo>
                      <a:pt x="14201" y="6442"/>
                      <a:pt x="14364" y="6373"/>
                      <a:pt x="14469" y="6234"/>
                    </a:cubicBezTo>
                    <a:cubicBezTo>
                      <a:pt x="14621" y="6052"/>
                      <a:pt x="14499" y="5748"/>
                      <a:pt x="14438" y="5596"/>
                    </a:cubicBezTo>
                    <a:cubicBezTo>
                      <a:pt x="14438" y="5565"/>
                      <a:pt x="14438" y="5505"/>
                      <a:pt x="14469" y="5444"/>
                    </a:cubicBezTo>
                    <a:cubicBezTo>
                      <a:pt x="14590" y="5353"/>
                      <a:pt x="14833" y="5049"/>
                      <a:pt x="15076" y="4805"/>
                    </a:cubicBezTo>
                    <a:cubicBezTo>
                      <a:pt x="15380" y="4502"/>
                      <a:pt x="15684" y="4289"/>
                      <a:pt x="15684" y="4289"/>
                    </a:cubicBezTo>
                    <a:cubicBezTo>
                      <a:pt x="16414" y="3711"/>
                      <a:pt x="17539" y="3438"/>
                      <a:pt x="17782" y="3407"/>
                    </a:cubicBezTo>
                    <a:lnTo>
                      <a:pt x="17842" y="3407"/>
                    </a:lnTo>
                    <a:cubicBezTo>
                      <a:pt x="18450" y="3681"/>
                      <a:pt x="18937" y="4805"/>
                      <a:pt x="18937" y="4805"/>
                    </a:cubicBezTo>
                    <a:cubicBezTo>
                      <a:pt x="19362" y="5596"/>
                      <a:pt x="19757" y="5869"/>
                      <a:pt x="19909" y="5961"/>
                    </a:cubicBezTo>
                    <a:lnTo>
                      <a:pt x="20001" y="5961"/>
                    </a:lnTo>
                    <a:cubicBezTo>
                      <a:pt x="20244" y="5839"/>
                      <a:pt x="20244" y="5657"/>
                      <a:pt x="20244" y="5657"/>
                    </a:cubicBezTo>
                    <a:cubicBezTo>
                      <a:pt x="20365" y="5383"/>
                      <a:pt x="19636" y="3742"/>
                      <a:pt x="19636" y="3742"/>
                    </a:cubicBezTo>
                    <a:cubicBezTo>
                      <a:pt x="19545" y="3620"/>
                      <a:pt x="19757" y="3103"/>
                      <a:pt x="19788" y="2982"/>
                    </a:cubicBezTo>
                    <a:cubicBezTo>
                      <a:pt x="19818" y="2860"/>
                      <a:pt x="19818" y="2769"/>
                      <a:pt x="19757" y="2647"/>
                    </a:cubicBezTo>
                    <a:cubicBezTo>
                      <a:pt x="19544" y="2248"/>
                      <a:pt x="19075" y="2059"/>
                      <a:pt x="18962" y="2059"/>
                    </a:cubicBezTo>
                    <a:cubicBezTo>
                      <a:pt x="18946" y="2059"/>
                      <a:pt x="18937" y="2062"/>
                      <a:pt x="18937" y="2070"/>
                    </a:cubicBezTo>
                    <a:cubicBezTo>
                      <a:pt x="18684" y="1923"/>
                      <a:pt x="18335" y="1868"/>
                      <a:pt x="17953" y="1868"/>
                    </a:cubicBezTo>
                    <a:cubicBezTo>
                      <a:pt x="16911" y="1868"/>
                      <a:pt x="15625" y="2277"/>
                      <a:pt x="15380" y="2343"/>
                    </a:cubicBezTo>
                    <a:cubicBezTo>
                      <a:pt x="15337" y="2352"/>
                      <a:pt x="15288" y="2357"/>
                      <a:pt x="15233" y="2357"/>
                    </a:cubicBezTo>
                    <a:cubicBezTo>
                      <a:pt x="14908" y="2357"/>
                      <a:pt x="14376" y="2204"/>
                      <a:pt x="13466" y="1918"/>
                    </a:cubicBezTo>
                    <a:cubicBezTo>
                      <a:pt x="12685" y="1673"/>
                      <a:pt x="11807" y="1640"/>
                      <a:pt x="11274" y="1640"/>
                    </a:cubicBezTo>
                    <a:cubicBezTo>
                      <a:pt x="11081" y="1640"/>
                      <a:pt x="10933" y="1644"/>
                      <a:pt x="10851" y="1644"/>
                    </a:cubicBezTo>
                    <a:cubicBezTo>
                      <a:pt x="10842" y="1643"/>
                      <a:pt x="10830" y="1643"/>
                      <a:pt x="10816" y="1643"/>
                    </a:cubicBezTo>
                    <a:cubicBezTo>
                      <a:pt x="10401" y="1643"/>
                      <a:pt x="8233" y="2071"/>
                      <a:pt x="8085" y="2100"/>
                    </a:cubicBezTo>
                    <a:lnTo>
                      <a:pt x="8055" y="2100"/>
                    </a:lnTo>
                    <a:cubicBezTo>
                      <a:pt x="7750" y="2118"/>
                      <a:pt x="7455" y="2127"/>
                      <a:pt x="7171" y="2127"/>
                    </a:cubicBezTo>
                    <a:cubicBezTo>
                      <a:pt x="3115" y="2127"/>
                      <a:pt x="1117" y="421"/>
                      <a:pt x="1003" y="307"/>
                    </a:cubicBezTo>
                    <a:cubicBezTo>
                      <a:pt x="974" y="278"/>
                      <a:pt x="587" y="1"/>
                      <a:pt x="4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4" name="Google Shape;294;p11"/>
            <p:cNvSpPr/>
            <p:nvPr/>
          </p:nvSpPr>
          <p:spPr>
            <a:xfrm rot="-1981052">
              <a:off x="226720" y="-356352"/>
              <a:ext cx="587983" cy="1153962"/>
            </a:xfrm>
            <a:custGeom>
              <a:avLst/>
              <a:gdLst/>
              <a:ahLst/>
              <a:cxnLst/>
              <a:rect l="l" t="t" r="r" b="b"/>
              <a:pathLst>
                <a:path w="18816" h="36485" extrusionOk="0">
                  <a:moveTo>
                    <a:pt x="12230" y="0"/>
                  </a:moveTo>
                  <a:cubicBezTo>
                    <a:pt x="11907" y="0"/>
                    <a:pt x="11230" y="559"/>
                    <a:pt x="10091" y="3835"/>
                  </a:cubicBezTo>
                  <a:cubicBezTo>
                    <a:pt x="8967" y="7148"/>
                    <a:pt x="8967" y="9337"/>
                    <a:pt x="9028" y="10188"/>
                  </a:cubicBezTo>
                  <a:cubicBezTo>
                    <a:pt x="9082" y="10351"/>
                    <a:pt x="8917" y="10466"/>
                    <a:pt x="8794" y="10466"/>
                  </a:cubicBezTo>
                  <a:cubicBezTo>
                    <a:pt x="8780" y="10466"/>
                    <a:pt x="8767" y="10464"/>
                    <a:pt x="8754" y="10461"/>
                  </a:cubicBezTo>
                  <a:cubicBezTo>
                    <a:pt x="8207" y="10340"/>
                    <a:pt x="7295" y="10188"/>
                    <a:pt x="6991" y="10096"/>
                  </a:cubicBezTo>
                  <a:cubicBezTo>
                    <a:pt x="6968" y="10089"/>
                    <a:pt x="6947" y="10085"/>
                    <a:pt x="6927" y="10085"/>
                  </a:cubicBezTo>
                  <a:cubicBezTo>
                    <a:pt x="6868" y="10085"/>
                    <a:pt x="6816" y="10119"/>
                    <a:pt x="6748" y="10188"/>
                  </a:cubicBezTo>
                  <a:cubicBezTo>
                    <a:pt x="6414" y="10644"/>
                    <a:pt x="5715" y="12346"/>
                    <a:pt x="5471" y="12954"/>
                  </a:cubicBezTo>
                  <a:cubicBezTo>
                    <a:pt x="5441" y="13106"/>
                    <a:pt x="5502" y="13258"/>
                    <a:pt x="5654" y="13288"/>
                  </a:cubicBezTo>
                  <a:cubicBezTo>
                    <a:pt x="5806" y="13349"/>
                    <a:pt x="5958" y="13349"/>
                    <a:pt x="6110" y="13349"/>
                  </a:cubicBezTo>
                  <a:cubicBezTo>
                    <a:pt x="6383" y="13349"/>
                    <a:pt x="7143" y="12619"/>
                    <a:pt x="7325" y="12528"/>
                  </a:cubicBezTo>
                  <a:cubicBezTo>
                    <a:pt x="7349" y="12522"/>
                    <a:pt x="7372" y="12519"/>
                    <a:pt x="7394" y="12519"/>
                  </a:cubicBezTo>
                  <a:cubicBezTo>
                    <a:pt x="7601" y="12519"/>
                    <a:pt x="7739" y="12759"/>
                    <a:pt x="7629" y="12923"/>
                  </a:cubicBezTo>
                  <a:cubicBezTo>
                    <a:pt x="7173" y="13683"/>
                    <a:pt x="7173" y="16267"/>
                    <a:pt x="7173" y="16267"/>
                  </a:cubicBezTo>
                  <a:lnTo>
                    <a:pt x="7173" y="17179"/>
                  </a:lnTo>
                  <a:cubicBezTo>
                    <a:pt x="7143" y="17513"/>
                    <a:pt x="7265" y="17756"/>
                    <a:pt x="7356" y="17847"/>
                  </a:cubicBezTo>
                  <a:cubicBezTo>
                    <a:pt x="7447" y="17939"/>
                    <a:pt x="7447" y="18060"/>
                    <a:pt x="7417" y="18121"/>
                  </a:cubicBezTo>
                  <a:cubicBezTo>
                    <a:pt x="7325" y="18303"/>
                    <a:pt x="7265" y="18607"/>
                    <a:pt x="7204" y="18668"/>
                  </a:cubicBezTo>
                  <a:cubicBezTo>
                    <a:pt x="6870" y="18850"/>
                    <a:pt x="6505" y="18850"/>
                    <a:pt x="6505" y="18850"/>
                  </a:cubicBezTo>
                  <a:cubicBezTo>
                    <a:pt x="5836" y="18850"/>
                    <a:pt x="5289" y="19185"/>
                    <a:pt x="5198" y="19215"/>
                  </a:cubicBezTo>
                  <a:cubicBezTo>
                    <a:pt x="5193" y="19219"/>
                    <a:pt x="5177" y="19221"/>
                    <a:pt x="5149" y="19221"/>
                  </a:cubicBezTo>
                  <a:cubicBezTo>
                    <a:pt x="4787" y="19221"/>
                    <a:pt x="2552" y="18872"/>
                    <a:pt x="2128" y="18759"/>
                  </a:cubicBezTo>
                  <a:cubicBezTo>
                    <a:pt x="2064" y="18748"/>
                    <a:pt x="2001" y="18743"/>
                    <a:pt x="1941" y="18743"/>
                  </a:cubicBezTo>
                  <a:cubicBezTo>
                    <a:pt x="1684" y="18743"/>
                    <a:pt x="1466" y="18832"/>
                    <a:pt x="1368" y="18881"/>
                  </a:cubicBezTo>
                  <a:lnTo>
                    <a:pt x="1246" y="19002"/>
                  </a:lnTo>
                  <a:lnTo>
                    <a:pt x="61" y="21434"/>
                  </a:lnTo>
                  <a:cubicBezTo>
                    <a:pt x="0" y="21556"/>
                    <a:pt x="61" y="21738"/>
                    <a:pt x="213" y="21768"/>
                  </a:cubicBezTo>
                  <a:cubicBezTo>
                    <a:pt x="381" y="21812"/>
                    <a:pt x="538" y="21832"/>
                    <a:pt x="686" y="21832"/>
                  </a:cubicBezTo>
                  <a:cubicBezTo>
                    <a:pt x="1664" y="21832"/>
                    <a:pt x="2209" y="20989"/>
                    <a:pt x="2341" y="20857"/>
                  </a:cubicBezTo>
                  <a:cubicBezTo>
                    <a:pt x="2432" y="20747"/>
                    <a:pt x="2501" y="20725"/>
                    <a:pt x="2542" y="20725"/>
                  </a:cubicBezTo>
                  <a:cubicBezTo>
                    <a:pt x="2569" y="20725"/>
                    <a:pt x="2584" y="20735"/>
                    <a:pt x="2584" y="20735"/>
                  </a:cubicBezTo>
                  <a:cubicBezTo>
                    <a:pt x="4559" y="21495"/>
                    <a:pt x="6079" y="21738"/>
                    <a:pt x="6353" y="21768"/>
                  </a:cubicBezTo>
                  <a:cubicBezTo>
                    <a:pt x="6403" y="21779"/>
                    <a:pt x="6488" y="21782"/>
                    <a:pt x="6587" y="21782"/>
                  </a:cubicBezTo>
                  <a:cubicBezTo>
                    <a:pt x="6785" y="21782"/>
                    <a:pt x="7042" y="21768"/>
                    <a:pt x="7204" y="21768"/>
                  </a:cubicBezTo>
                  <a:cubicBezTo>
                    <a:pt x="7325" y="21768"/>
                    <a:pt x="7447" y="21860"/>
                    <a:pt x="7477" y="21951"/>
                  </a:cubicBezTo>
                  <a:cubicBezTo>
                    <a:pt x="7569" y="22224"/>
                    <a:pt x="7751" y="22771"/>
                    <a:pt x="7812" y="23015"/>
                  </a:cubicBezTo>
                  <a:cubicBezTo>
                    <a:pt x="7873" y="23136"/>
                    <a:pt x="7812" y="23258"/>
                    <a:pt x="7721" y="23319"/>
                  </a:cubicBezTo>
                  <a:cubicBezTo>
                    <a:pt x="7447" y="23471"/>
                    <a:pt x="6900" y="23744"/>
                    <a:pt x="6657" y="24078"/>
                  </a:cubicBezTo>
                  <a:cubicBezTo>
                    <a:pt x="6292" y="24534"/>
                    <a:pt x="6505" y="25051"/>
                    <a:pt x="6961" y="25294"/>
                  </a:cubicBezTo>
                  <a:cubicBezTo>
                    <a:pt x="7025" y="25341"/>
                    <a:pt x="7106" y="25361"/>
                    <a:pt x="7199" y="25361"/>
                  </a:cubicBezTo>
                  <a:cubicBezTo>
                    <a:pt x="7593" y="25361"/>
                    <a:pt x="8191" y="25005"/>
                    <a:pt x="8511" y="24808"/>
                  </a:cubicBezTo>
                  <a:cubicBezTo>
                    <a:pt x="8566" y="24781"/>
                    <a:pt x="8626" y="24766"/>
                    <a:pt x="8682" y="24766"/>
                  </a:cubicBezTo>
                  <a:cubicBezTo>
                    <a:pt x="8751" y="24766"/>
                    <a:pt x="8812" y="24788"/>
                    <a:pt x="8845" y="24838"/>
                  </a:cubicBezTo>
                  <a:cubicBezTo>
                    <a:pt x="8936" y="24930"/>
                    <a:pt x="9028" y="25051"/>
                    <a:pt x="9119" y="25142"/>
                  </a:cubicBezTo>
                  <a:cubicBezTo>
                    <a:pt x="9240" y="25264"/>
                    <a:pt x="9180" y="25446"/>
                    <a:pt x="9028" y="25537"/>
                  </a:cubicBezTo>
                  <a:cubicBezTo>
                    <a:pt x="8845" y="25598"/>
                    <a:pt x="8663" y="25720"/>
                    <a:pt x="8541" y="25872"/>
                  </a:cubicBezTo>
                  <a:cubicBezTo>
                    <a:pt x="8329" y="26176"/>
                    <a:pt x="8541" y="26753"/>
                    <a:pt x="8997" y="26936"/>
                  </a:cubicBezTo>
                  <a:cubicBezTo>
                    <a:pt x="9057" y="26961"/>
                    <a:pt x="9119" y="26972"/>
                    <a:pt x="9181" y="26972"/>
                  </a:cubicBezTo>
                  <a:cubicBezTo>
                    <a:pt x="9497" y="26972"/>
                    <a:pt x="9828" y="26688"/>
                    <a:pt x="10031" y="26510"/>
                  </a:cubicBezTo>
                  <a:cubicBezTo>
                    <a:pt x="10084" y="26474"/>
                    <a:pt x="10138" y="26460"/>
                    <a:pt x="10191" y="26460"/>
                  </a:cubicBezTo>
                  <a:cubicBezTo>
                    <a:pt x="10229" y="26460"/>
                    <a:pt x="10266" y="26467"/>
                    <a:pt x="10304" y="26480"/>
                  </a:cubicBezTo>
                  <a:cubicBezTo>
                    <a:pt x="10578" y="26632"/>
                    <a:pt x="11155" y="26936"/>
                    <a:pt x="11702" y="27209"/>
                  </a:cubicBezTo>
                  <a:cubicBezTo>
                    <a:pt x="12432" y="27574"/>
                    <a:pt x="12949" y="27999"/>
                    <a:pt x="12949" y="27999"/>
                  </a:cubicBezTo>
                  <a:cubicBezTo>
                    <a:pt x="14286" y="29003"/>
                    <a:pt x="15289" y="30735"/>
                    <a:pt x="15502" y="31130"/>
                  </a:cubicBezTo>
                  <a:cubicBezTo>
                    <a:pt x="15532" y="31161"/>
                    <a:pt x="15532" y="31221"/>
                    <a:pt x="15532" y="31282"/>
                  </a:cubicBezTo>
                  <a:cubicBezTo>
                    <a:pt x="15380" y="32437"/>
                    <a:pt x="13709" y="33896"/>
                    <a:pt x="13709" y="33896"/>
                  </a:cubicBezTo>
                  <a:cubicBezTo>
                    <a:pt x="12584" y="35021"/>
                    <a:pt x="12310" y="35781"/>
                    <a:pt x="12280" y="36054"/>
                  </a:cubicBezTo>
                  <a:cubicBezTo>
                    <a:pt x="12219" y="36145"/>
                    <a:pt x="12280" y="36206"/>
                    <a:pt x="12310" y="36237"/>
                  </a:cubicBezTo>
                  <a:cubicBezTo>
                    <a:pt x="12506" y="36454"/>
                    <a:pt x="12732" y="36485"/>
                    <a:pt x="12846" y="36485"/>
                  </a:cubicBezTo>
                  <a:cubicBezTo>
                    <a:pt x="12891" y="36485"/>
                    <a:pt x="12918" y="36480"/>
                    <a:pt x="12918" y="36480"/>
                  </a:cubicBezTo>
                  <a:cubicBezTo>
                    <a:pt x="12926" y="36481"/>
                    <a:pt x="12934" y="36481"/>
                    <a:pt x="12942" y="36481"/>
                  </a:cubicBezTo>
                  <a:cubicBezTo>
                    <a:pt x="13505" y="36481"/>
                    <a:pt x="15836" y="34504"/>
                    <a:pt x="15836" y="34504"/>
                  </a:cubicBezTo>
                  <a:cubicBezTo>
                    <a:pt x="15946" y="34395"/>
                    <a:pt x="16362" y="34373"/>
                    <a:pt x="16716" y="34373"/>
                  </a:cubicBezTo>
                  <a:cubicBezTo>
                    <a:pt x="16952" y="34373"/>
                    <a:pt x="17162" y="34383"/>
                    <a:pt x="17234" y="34383"/>
                  </a:cubicBezTo>
                  <a:cubicBezTo>
                    <a:pt x="17447" y="34383"/>
                    <a:pt x="17630" y="34261"/>
                    <a:pt x="17782" y="34109"/>
                  </a:cubicBezTo>
                  <a:cubicBezTo>
                    <a:pt x="18410" y="33480"/>
                    <a:pt x="18508" y="32528"/>
                    <a:pt x="18424" y="32528"/>
                  </a:cubicBezTo>
                  <a:cubicBezTo>
                    <a:pt x="18423" y="32528"/>
                    <a:pt x="18421" y="32528"/>
                    <a:pt x="18420" y="32528"/>
                  </a:cubicBezTo>
                  <a:cubicBezTo>
                    <a:pt x="18815" y="30613"/>
                    <a:pt x="16444" y="27088"/>
                    <a:pt x="16140" y="26601"/>
                  </a:cubicBezTo>
                  <a:cubicBezTo>
                    <a:pt x="15836" y="26115"/>
                    <a:pt x="15836" y="25112"/>
                    <a:pt x="15867" y="23136"/>
                  </a:cubicBezTo>
                  <a:cubicBezTo>
                    <a:pt x="15927" y="21160"/>
                    <a:pt x="15168" y="19063"/>
                    <a:pt x="15016" y="18577"/>
                  </a:cubicBezTo>
                  <a:cubicBezTo>
                    <a:pt x="14894" y="18091"/>
                    <a:pt x="12949" y="14413"/>
                    <a:pt x="12797" y="14139"/>
                  </a:cubicBezTo>
                  <a:lnTo>
                    <a:pt x="12797" y="14109"/>
                  </a:lnTo>
                  <a:cubicBezTo>
                    <a:pt x="9940" y="6358"/>
                    <a:pt x="12128" y="1525"/>
                    <a:pt x="12219" y="1282"/>
                  </a:cubicBezTo>
                  <a:lnTo>
                    <a:pt x="12219" y="1251"/>
                  </a:lnTo>
                  <a:cubicBezTo>
                    <a:pt x="12280" y="1130"/>
                    <a:pt x="12523" y="309"/>
                    <a:pt x="12432" y="96"/>
                  </a:cubicBezTo>
                  <a:cubicBezTo>
                    <a:pt x="12396" y="53"/>
                    <a:pt x="12330" y="0"/>
                    <a:pt x="122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5" name="Google Shape;295;p11"/>
            <p:cNvGrpSpPr/>
            <p:nvPr/>
          </p:nvGrpSpPr>
          <p:grpSpPr>
            <a:xfrm>
              <a:off x="884069" y="-1158024"/>
              <a:ext cx="5196411" cy="2022644"/>
              <a:chOff x="3134640" y="3960283"/>
              <a:chExt cx="4157129" cy="1598802"/>
            </a:xfrm>
          </p:grpSpPr>
          <p:sp>
            <p:nvSpPr>
              <p:cNvPr id="296" name="Google Shape;296;p11"/>
              <p:cNvSpPr/>
              <p:nvPr/>
            </p:nvSpPr>
            <p:spPr>
              <a:xfrm>
                <a:off x="3134640" y="4685020"/>
                <a:ext cx="929375" cy="625425"/>
              </a:xfrm>
              <a:custGeom>
                <a:avLst/>
                <a:gdLst/>
                <a:ahLst/>
                <a:cxnLst/>
                <a:rect l="l" t="t" r="r" b="b"/>
                <a:pathLst>
                  <a:path w="37175" h="25017" extrusionOk="0">
                    <a:moveTo>
                      <a:pt x="22737" y="1"/>
                    </a:moveTo>
                    <a:cubicBezTo>
                      <a:pt x="21369" y="1"/>
                      <a:pt x="21065" y="2858"/>
                      <a:pt x="21065" y="2858"/>
                    </a:cubicBezTo>
                    <a:cubicBezTo>
                      <a:pt x="21065" y="2858"/>
                      <a:pt x="21156" y="3800"/>
                      <a:pt x="20883" y="3952"/>
                    </a:cubicBezTo>
                    <a:cubicBezTo>
                      <a:pt x="20883" y="3952"/>
                      <a:pt x="19967" y="3403"/>
                      <a:pt x="19318" y="3403"/>
                    </a:cubicBezTo>
                    <a:cubicBezTo>
                      <a:pt x="19173" y="3403"/>
                      <a:pt x="19042" y="3430"/>
                      <a:pt x="18937" y="3496"/>
                    </a:cubicBezTo>
                    <a:cubicBezTo>
                      <a:pt x="18329" y="3861"/>
                      <a:pt x="18694" y="6080"/>
                      <a:pt x="18633" y="6080"/>
                    </a:cubicBezTo>
                    <a:cubicBezTo>
                      <a:pt x="18632" y="6082"/>
                      <a:pt x="18628" y="6084"/>
                      <a:pt x="18622" y="6084"/>
                    </a:cubicBezTo>
                    <a:cubicBezTo>
                      <a:pt x="18484" y="6084"/>
                      <a:pt x="17213" y="5564"/>
                      <a:pt x="16738" y="5564"/>
                    </a:cubicBezTo>
                    <a:cubicBezTo>
                      <a:pt x="16676" y="5564"/>
                      <a:pt x="16627" y="5573"/>
                      <a:pt x="16597" y="5594"/>
                    </a:cubicBezTo>
                    <a:cubicBezTo>
                      <a:pt x="16293" y="5776"/>
                      <a:pt x="16050" y="6505"/>
                      <a:pt x="16110" y="6931"/>
                    </a:cubicBezTo>
                    <a:cubicBezTo>
                      <a:pt x="16110" y="6931"/>
                      <a:pt x="15832" y="6805"/>
                      <a:pt x="15512" y="6805"/>
                    </a:cubicBezTo>
                    <a:cubicBezTo>
                      <a:pt x="15336" y="6805"/>
                      <a:pt x="15148" y="6843"/>
                      <a:pt x="14986" y="6961"/>
                    </a:cubicBezTo>
                    <a:cubicBezTo>
                      <a:pt x="14530" y="7296"/>
                      <a:pt x="14347" y="8329"/>
                      <a:pt x="14347" y="8329"/>
                    </a:cubicBezTo>
                    <a:cubicBezTo>
                      <a:pt x="14347" y="8329"/>
                      <a:pt x="13791" y="7896"/>
                      <a:pt x="13306" y="7896"/>
                    </a:cubicBezTo>
                    <a:cubicBezTo>
                      <a:pt x="13202" y="7896"/>
                      <a:pt x="13101" y="7916"/>
                      <a:pt x="13010" y="7964"/>
                    </a:cubicBezTo>
                    <a:cubicBezTo>
                      <a:pt x="12524" y="8208"/>
                      <a:pt x="12615" y="9028"/>
                      <a:pt x="12615" y="9028"/>
                    </a:cubicBezTo>
                    <a:cubicBezTo>
                      <a:pt x="12615" y="9028"/>
                      <a:pt x="12290" y="8567"/>
                      <a:pt x="11921" y="8567"/>
                    </a:cubicBezTo>
                    <a:cubicBezTo>
                      <a:pt x="11899" y="8567"/>
                      <a:pt x="11877" y="8569"/>
                      <a:pt x="11855" y="8572"/>
                    </a:cubicBezTo>
                    <a:cubicBezTo>
                      <a:pt x="11429" y="8633"/>
                      <a:pt x="11277" y="9393"/>
                      <a:pt x="10974" y="9484"/>
                    </a:cubicBezTo>
                    <a:cubicBezTo>
                      <a:pt x="10974" y="9484"/>
                      <a:pt x="10852" y="8785"/>
                      <a:pt x="10335" y="8664"/>
                    </a:cubicBezTo>
                    <a:cubicBezTo>
                      <a:pt x="10305" y="8659"/>
                      <a:pt x="10272" y="8656"/>
                      <a:pt x="10236" y="8656"/>
                    </a:cubicBezTo>
                    <a:cubicBezTo>
                      <a:pt x="9614" y="8656"/>
                      <a:pt x="8147" y="9363"/>
                      <a:pt x="8147" y="9363"/>
                    </a:cubicBezTo>
                    <a:cubicBezTo>
                      <a:pt x="8056" y="9302"/>
                      <a:pt x="5016" y="8633"/>
                      <a:pt x="1429" y="6505"/>
                    </a:cubicBezTo>
                    <a:cubicBezTo>
                      <a:pt x="1429" y="6505"/>
                      <a:pt x="1181" y="6406"/>
                      <a:pt x="905" y="6406"/>
                    </a:cubicBezTo>
                    <a:cubicBezTo>
                      <a:pt x="652" y="6406"/>
                      <a:pt x="375" y="6490"/>
                      <a:pt x="244" y="6809"/>
                    </a:cubicBezTo>
                    <a:cubicBezTo>
                      <a:pt x="1" y="7509"/>
                      <a:pt x="1460" y="9241"/>
                      <a:pt x="2767" y="10062"/>
                    </a:cubicBezTo>
                    <a:cubicBezTo>
                      <a:pt x="4066" y="10859"/>
                      <a:pt x="8436" y="12833"/>
                      <a:pt x="12502" y="12833"/>
                    </a:cubicBezTo>
                    <a:cubicBezTo>
                      <a:pt x="12621" y="12833"/>
                      <a:pt x="12740" y="12831"/>
                      <a:pt x="12858" y="12828"/>
                    </a:cubicBezTo>
                    <a:lnTo>
                      <a:pt x="12858" y="12828"/>
                    </a:lnTo>
                    <a:cubicBezTo>
                      <a:pt x="12858" y="12828"/>
                      <a:pt x="12706" y="13162"/>
                      <a:pt x="12402" y="13557"/>
                    </a:cubicBezTo>
                    <a:cubicBezTo>
                      <a:pt x="12068" y="13922"/>
                      <a:pt x="12250" y="14560"/>
                      <a:pt x="12706" y="14864"/>
                    </a:cubicBezTo>
                    <a:cubicBezTo>
                      <a:pt x="13116" y="15137"/>
                      <a:pt x="14631" y="16025"/>
                      <a:pt x="15331" y="16025"/>
                    </a:cubicBezTo>
                    <a:cubicBezTo>
                      <a:pt x="15409" y="16025"/>
                      <a:pt x="15478" y="16013"/>
                      <a:pt x="15533" y="15989"/>
                    </a:cubicBezTo>
                    <a:cubicBezTo>
                      <a:pt x="16050" y="15715"/>
                      <a:pt x="15594" y="14986"/>
                      <a:pt x="15594" y="14986"/>
                    </a:cubicBezTo>
                    <a:cubicBezTo>
                      <a:pt x="15594" y="14986"/>
                      <a:pt x="16483" y="13830"/>
                      <a:pt x="16885" y="13830"/>
                    </a:cubicBezTo>
                    <a:cubicBezTo>
                      <a:pt x="16891" y="13830"/>
                      <a:pt x="16896" y="13830"/>
                      <a:pt x="16901" y="13831"/>
                    </a:cubicBezTo>
                    <a:cubicBezTo>
                      <a:pt x="17235" y="13892"/>
                      <a:pt x="17965" y="13740"/>
                      <a:pt x="18907" y="14378"/>
                    </a:cubicBezTo>
                    <a:cubicBezTo>
                      <a:pt x="19515" y="14803"/>
                      <a:pt x="17965" y="16931"/>
                      <a:pt x="17843" y="17296"/>
                    </a:cubicBezTo>
                    <a:cubicBezTo>
                      <a:pt x="17782" y="17843"/>
                      <a:pt x="17326" y="18481"/>
                      <a:pt x="18329" y="19089"/>
                    </a:cubicBezTo>
                    <a:cubicBezTo>
                      <a:pt x="19384" y="19689"/>
                      <a:pt x="19872" y="19929"/>
                      <a:pt x="20165" y="19929"/>
                    </a:cubicBezTo>
                    <a:cubicBezTo>
                      <a:pt x="20244" y="19929"/>
                      <a:pt x="20308" y="19912"/>
                      <a:pt x="20366" y="19880"/>
                    </a:cubicBezTo>
                    <a:cubicBezTo>
                      <a:pt x="20609" y="19728"/>
                      <a:pt x="21065" y="19393"/>
                      <a:pt x="20731" y="18907"/>
                    </a:cubicBezTo>
                    <a:cubicBezTo>
                      <a:pt x="20396" y="18390"/>
                      <a:pt x="20001" y="17782"/>
                      <a:pt x="20366" y="17296"/>
                    </a:cubicBezTo>
                    <a:cubicBezTo>
                      <a:pt x="20700" y="16810"/>
                      <a:pt x="21369" y="16323"/>
                      <a:pt x="21764" y="15776"/>
                    </a:cubicBezTo>
                    <a:lnTo>
                      <a:pt x="22129" y="15746"/>
                    </a:lnTo>
                    <a:lnTo>
                      <a:pt x="23466" y="16475"/>
                    </a:lnTo>
                    <a:cubicBezTo>
                      <a:pt x="23466" y="16475"/>
                      <a:pt x="23193" y="18907"/>
                      <a:pt x="23193" y="19059"/>
                    </a:cubicBezTo>
                    <a:cubicBezTo>
                      <a:pt x="23193" y="19211"/>
                      <a:pt x="22372" y="20366"/>
                      <a:pt x="22645" y="20761"/>
                    </a:cubicBezTo>
                    <a:cubicBezTo>
                      <a:pt x="22925" y="21097"/>
                      <a:pt x="24388" y="21998"/>
                      <a:pt x="25425" y="21998"/>
                    </a:cubicBezTo>
                    <a:cubicBezTo>
                      <a:pt x="25516" y="21998"/>
                      <a:pt x="25602" y="21991"/>
                      <a:pt x="25685" y="21977"/>
                    </a:cubicBezTo>
                    <a:cubicBezTo>
                      <a:pt x="25685" y="21977"/>
                      <a:pt x="26080" y="21399"/>
                      <a:pt x="25624" y="20609"/>
                    </a:cubicBezTo>
                    <a:lnTo>
                      <a:pt x="25837" y="19120"/>
                    </a:lnTo>
                    <a:cubicBezTo>
                      <a:pt x="25837" y="19120"/>
                      <a:pt x="26171" y="20214"/>
                      <a:pt x="26293" y="20518"/>
                    </a:cubicBezTo>
                    <a:cubicBezTo>
                      <a:pt x="26384" y="20883"/>
                      <a:pt x="26779" y="22494"/>
                      <a:pt x="26840" y="22858"/>
                    </a:cubicBezTo>
                    <a:cubicBezTo>
                      <a:pt x="26931" y="23162"/>
                      <a:pt x="27083" y="23922"/>
                      <a:pt x="27874" y="24439"/>
                    </a:cubicBezTo>
                    <a:cubicBezTo>
                      <a:pt x="28664" y="24986"/>
                      <a:pt x="29424" y="25016"/>
                      <a:pt x="29424" y="25016"/>
                    </a:cubicBezTo>
                    <a:cubicBezTo>
                      <a:pt x="29424" y="25016"/>
                      <a:pt x="30153" y="24773"/>
                      <a:pt x="29545" y="24013"/>
                    </a:cubicBezTo>
                    <a:cubicBezTo>
                      <a:pt x="28937" y="23253"/>
                      <a:pt x="28603" y="23314"/>
                      <a:pt x="28633" y="22494"/>
                    </a:cubicBezTo>
                    <a:cubicBezTo>
                      <a:pt x="28664" y="21703"/>
                      <a:pt x="28451" y="21247"/>
                      <a:pt x="28937" y="20883"/>
                    </a:cubicBezTo>
                    <a:cubicBezTo>
                      <a:pt x="28937" y="20883"/>
                      <a:pt x="29585" y="21151"/>
                      <a:pt x="31014" y="21151"/>
                    </a:cubicBezTo>
                    <a:cubicBezTo>
                      <a:pt x="31252" y="21151"/>
                      <a:pt x="31512" y="21143"/>
                      <a:pt x="31795" y="21126"/>
                    </a:cubicBezTo>
                    <a:lnTo>
                      <a:pt x="34226" y="22129"/>
                    </a:lnTo>
                    <a:cubicBezTo>
                      <a:pt x="34226" y="22129"/>
                      <a:pt x="35249" y="22859"/>
                      <a:pt x="35432" y="22859"/>
                    </a:cubicBezTo>
                    <a:cubicBezTo>
                      <a:pt x="35436" y="22859"/>
                      <a:pt x="35439" y="22859"/>
                      <a:pt x="35442" y="22858"/>
                    </a:cubicBezTo>
                    <a:cubicBezTo>
                      <a:pt x="35442" y="22858"/>
                      <a:pt x="35500" y="22868"/>
                      <a:pt x="35584" y="22868"/>
                    </a:cubicBezTo>
                    <a:cubicBezTo>
                      <a:pt x="35710" y="22868"/>
                      <a:pt x="35892" y="22846"/>
                      <a:pt x="36020" y="22737"/>
                    </a:cubicBezTo>
                    <a:cubicBezTo>
                      <a:pt x="36020" y="22737"/>
                      <a:pt x="36165" y="22868"/>
                      <a:pt x="36326" y="22868"/>
                    </a:cubicBezTo>
                    <a:cubicBezTo>
                      <a:pt x="36397" y="22868"/>
                      <a:pt x="36471" y="22842"/>
                      <a:pt x="36536" y="22767"/>
                    </a:cubicBezTo>
                    <a:cubicBezTo>
                      <a:pt x="36779" y="22554"/>
                      <a:pt x="37175" y="22159"/>
                      <a:pt x="36962" y="21339"/>
                    </a:cubicBezTo>
                    <a:cubicBezTo>
                      <a:pt x="36719" y="20487"/>
                      <a:pt x="36111" y="19880"/>
                      <a:pt x="35928" y="19241"/>
                    </a:cubicBezTo>
                    <a:cubicBezTo>
                      <a:pt x="35928" y="19241"/>
                      <a:pt x="35655" y="18633"/>
                      <a:pt x="34895" y="18329"/>
                    </a:cubicBezTo>
                    <a:cubicBezTo>
                      <a:pt x="34441" y="18130"/>
                      <a:pt x="34150" y="18049"/>
                      <a:pt x="33853" y="18049"/>
                    </a:cubicBezTo>
                    <a:cubicBezTo>
                      <a:pt x="33653" y="18049"/>
                      <a:pt x="33450" y="18086"/>
                      <a:pt x="33193" y="18147"/>
                    </a:cubicBezTo>
                    <a:cubicBezTo>
                      <a:pt x="33193" y="18147"/>
                      <a:pt x="32889" y="16992"/>
                      <a:pt x="32463" y="16810"/>
                    </a:cubicBezTo>
                    <a:cubicBezTo>
                      <a:pt x="32384" y="16773"/>
                      <a:pt x="32276" y="16759"/>
                      <a:pt x="32153" y="16759"/>
                    </a:cubicBezTo>
                    <a:cubicBezTo>
                      <a:pt x="31663" y="16759"/>
                      <a:pt x="30944" y="16992"/>
                      <a:pt x="30944" y="16992"/>
                    </a:cubicBezTo>
                    <a:lnTo>
                      <a:pt x="30761" y="16566"/>
                    </a:lnTo>
                    <a:cubicBezTo>
                      <a:pt x="30761" y="16566"/>
                      <a:pt x="31673" y="15776"/>
                      <a:pt x="31460" y="15351"/>
                    </a:cubicBezTo>
                    <a:cubicBezTo>
                      <a:pt x="31187" y="14955"/>
                      <a:pt x="30396" y="14743"/>
                      <a:pt x="30396" y="14743"/>
                    </a:cubicBezTo>
                    <a:lnTo>
                      <a:pt x="30396" y="13922"/>
                    </a:lnTo>
                    <a:cubicBezTo>
                      <a:pt x="30396" y="13922"/>
                      <a:pt x="30769" y="14006"/>
                      <a:pt x="31276" y="14006"/>
                    </a:cubicBezTo>
                    <a:cubicBezTo>
                      <a:pt x="31909" y="14006"/>
                      <a:pt x="32754" y="13875"/>
                      <a:pt x="33345" y="13284"/>
                    </a:cubicBezTo>
                    <a:cubicBezTo>
                      <a:pt x="33436" y="13193"/>
                      <a:pt x="33892" y="12402"/>
                      <a:pt x="32706" y="12220"/>
                    </a:cubicBezTo>
                    <a:cubicBezTo>
                      <a:pt x="32706" y="12220"/>
                      <a:pt x="33679" y="11764"/>
                      <a:pt x="33649" y="11156"/>
                    </a:cubicBezTo>
                    <a:cubicBezTo>
                      <a:pt x="33649" y="10852"/>
                      <a:pt x="32737" y="10366"/>
                      <a:pt x="32737" y="10366"/>
                    </a:cubicBezTo>
                    <a:cubicBezTo>
                      <a:pt x="32737" y="10366"/>
                      <a:pt x="33983" y="9150"/>
                      <a:pt x="33831" y="8785"/>
                    </a:cubicBezTo>
                    <a:cubicBezTo>
                      <a:pt x="33744" y="8494"/>
                      <a:pt x="33461" y="8175"/>
                      <a:pt x="32771" y="8175"/>
                    </a:cubicBezTo>
                    <a:cubicBezTo>
                      <a:pt x="32740" y="8175"/>
                      <a:pt x="32708" y="8176"/>
                      <a:pt x="32676" y="8177"/>
                    </a:cubicBezTo>
                    <a:cubicBezTo>
                      <a:pt x="31916" y="8268"/>
                      <a:pt x="30944" y="8360"/>
                      <a:pt x="30944" y="8360"/>
                    </a:cubicBezTo>
                    <a:cubicBezTo>
                      <a:pt x="30944" y="8360"/>
                      <a:pt x="32615" y="7265"/>
                      <a:pt x="32463" y="6536"/>
                    </a:cubicBezTo>
                    <a:cubicBezTo>
                      <a:pt x="32403" y="6293"/>
                      <a:pt x="31977" y="6080"/>
                      <a:pt x="31612" y="5928"/>
                    </a:cubicBezTo>
                    <a:cubicBezTo>
                      <a:pt x="31035" y="5685"/>
                      <a:pt x="30427" y="5533"/>
                      <a:pt x="30427" y="5533"/>
                    </a:cubicBezTo>
                    <a:cubicBezTo>
                      <a:pt x="30427" y="5533"/>
                      <a:pt x="30609" y="3314"/>
                      <a:pt x="30488" y="3192"/>
                    </a:cubicBezTo>
                    <a:cubicBezTo>
                      <a:pt x="30403" y="3150"/>
                      <a:pt x="30319" y="2713"/>
                      <a:pt x="29910" y="2713"/>
                    </a:cubicBezTo>
                    <a:cubicBezTo>
                      <a:pt x="29729" y="2713"/>
                      <a:pt x="29485" y="2798"/>
                      <a:pt x="29150" y="3040"/>
                    </a:cubicBezTo>
                    <a:cubicBezTo>
                      <a:pt x="29150" y="3040"/>
                      <a:pt x="27539" y="4712"/>
                      <a:pt x="26992" y="4834"/>
                    </a:cubicBezTo>
                    <a:cubicBezTo>
                      <a:pt x="26992" y="4834"/>
                      <a:pt x="27539" y="1916"/>
                      <a:pt x="25898" y="1186"/>
                    </a:cubicBezTo>
                    <a:cubicBezTo>
                      <a:pt x="25801" y="1145"/>
                      <a:pt x="25709" y="1126"/>
                      <a:pt x="25623" y="1126"/>
                    </a:cubicBezTo>
                    <a:cubicBezTo>
                      <a:pt x="24755" y="1126"/>
                      <a:pt x="24378" y="3010"/>
                      <a:pt x="24378" y="3010"/>
                    </a:cubicBezTo>
                    <a:cubicBezTo>
                      <a:pt x="24378" y="3010"/>
                      <a:pt x="24104" y="1"/>
                      <a:pt x="227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1"/>
              <p:cNvSpPr/>
              <p:nvPr/>
            </p:nvSpPr>
            <p:spPr>
              <a:xfrm rot="1381892">
                <a:off x="6478554" y="4667367"/>
                <a:ext cx="747563" cy="478180"/>
              </a:xfrm>
              <a:custGeom>
                <a:avLst/>
                <a:gdLst/>
                <a:ahLst/>
                <a:cxnLst/>
                <a:rect l="l" t="t" r="r" b="b"/>
                <a:pathLst>
                  <a:path w="25837" h="17509" extrusionOk="0">
                    <a:moveTo>
                      <a:pt x="15746" y="0"/>
                    </a:moveTo>
                    <a:cubicBezTo>
                      <a:pt x="14773" y="0"/>
                      <a:pt x="14560" y="1976"/>
                      <a:pt x="14560" y="1976"/>
                    </a:cubicBezTo>
                    <a:cubicBezTo>
                      <a:pt x="14560" y="1976"/>
                      <a:pt x="14591" y="2675"/>
                      <a:pt x="14408" y="2736"/>
                    </a:cubicBezTo>
                    <a:cubicBezTo>
                      <a:pt x="14408" y="2736"/>
                      <a:pt x="13792" y="2358"/>
                      <a:pt x="13331" y="2358"/>
                    </a:cubicBezTo>
                    <a:cubicBezTo>
                      <a:pt x="13222" y="2358"/>
                      <a:pt x="13122" y="2380"/>
                      <a:pt x="13040" y="2432"/>
                    </a:cubicBezTo>
                    <a:cubicBezTo>
                      <a:pt x="12615" y="2705"/>
                      <a:pt x="12858" y="4225"/>
                      <a:pt x="12797" y="4256"/>
                    </a:cubicBezTo>
                    <a:cubicBezTo>
                      <a:pt x="12796" y="4257"/>
                      <a:pt x="12795" y="4257"/>
                      <a:pt x="12792" y="4257"/>
                    </a:cubicBezTo>
                    <a:cubicBezTo>
                      <a:pt x="12710" y="4257"/>
                      <a:pt x="11833" y="3893"/>
                      <a:pt x="11486" y="3893"/>
                    </a:cubicBezTo>
                    <a:cubicBezTo>
                      <a:pt x="11433" y="3893"/>
                      <a:pt x="11392" y="3902"/>
                      <a:pt x="11369" y="3921"/>
                    </a:cubicBezTo>
                    <a:cubicBezTo>
                      <a:pt x="11186" y="4073"/>
                      <a:pt x="10974" y="4560"/>
                      <a:pt x="11034" y="4833"/>
                    </a:cubicBezTo>
                    <a:cubicBezTo>
                      <a:pt x="11034" y="4833"/>
                      <a:pt x="10850" y="4747"/>
                      <a:pt x="10637" y="4747"/>
                    </a:cubicBezTo>
                    <a:cubicBezTo>
                      <a:pt x="10516" y="4747"/>
                      <a:pt x="10385" y="4775"/>
                      <a:pt x="10274" y="4864"/>
                    </a:cubicBezTo>
                    <a:cubicBezTo>
                      <a:pt x="9910" y="5107"/>
                      <a:pt x="9818" y="5806"/>
                      <a:pt x="9818" y="5806"/>
                    </a:cubicBezTo>
                    <a:cubicBezTo>
                      <a:pt x="9818" y="5806"/>
                      <a:pt x="9439" y="5506"/>
                      <a:pt x="9117" y="5506"/>
                    </a:cubicBezTo>
                    <a:cubicBezTo>
                      <a:pt x="9042" y="5506"/>
                      <a:pt x="8970" y="5522"/>
                      <a:pt x="8907" y="5563"/>
                    </a:cubicBezTo>
                    <a:cubicBezTo>
                      <a:pt x="8542" y="5745"/>
                      <a:pt x="8603" y="6323"/>
                      <a:pt x="8603" y="6323"/>
                    </a:cubicBezTo>
                    <a:cubicBezTo>
                      <a:pt x="8603" y="6323"/>
                      <a:pt x="8395" y="6012"/>
                      <a:pt x="8125" y="6012"/>
                    </a:cubicBezTo>
                    <a:cubicBezTo>
                      <a:pt x="8102" y="6012"/>
                      <a:pt x="8079" y="6014"/>
                      <a:pt x="8056" y="6019"/>
                    </a:cubicBezTo>
                    <a:cubicBezTo>
                      <a:pt x="7782" y="6049"/>
                      <a:pt x="7630" y="6566"/>
                      <a:pt x="7448" y="6657"/>
                    </a:cubicBezTo>
                    <a:cubicBezTo>
                      <a:pt x="7448" y="6657"/>
                      <a:pt x="7387" y="6140"/>
                      <a:pt x="6992" y="6079"/>
                    </a:cubicBezTo>
                    <a:cubicBezTo>
                      <a:pt x="6982" y="6076"/>
                      <a:pt x="6969" y="6075"/>
                      <a:pt x="6955" y="6075"/>
                    </a:cubicBezTo>
                    <a:cubicBezTo>
                      <a:pt x="6674" y="6075"/>
                      <a:pt x="5654" y="6626"/>
                      <a:pt x="5654" y="6626"/>
                    </a:cubicBezTo>
                    <a:cubicBezTo>
                      <a:pt x="5593" y="6566"/>
                      <a:pt x="3466" y="6110"/>
                      <a:pt x="1004" y="4651"/>
                    </a:cubicBezTo>
                    <a:cubicBezTo>
                      <a:pt x="1004" y="4651"/>
                      <a:pt x="816" y="4574"/>
                      <a:pt x="617" y="4574"/>
                    </a:cubicBezTo>
                    <a:cubicBezTo>
                      <a:pt x="441" y="4574"/>
                      <a:pt x="255" y="4635"/>
                      <a:pt x="183" y="4864"/>
                    </a:cubicBezTo>
                    <a:cubicBezTo>
                      <a:pt x="1" y="5350"/>
                      <a:pt x="1034" y="6535"/>
                      <a:pt x="1946" y="7113"/>
                    </a:cubicBezTo>
                    <a:cubicBezTo>
                      <a:pt x="2839" y="7678"/>
                      <a:pt x="5947" y="9060"/>
                      <a:pt x="8787" y="9060"/>
                    </a:cubicBezTo>
                    <a:cubicBezTo>
                      <a:pt x="8847" y="9060"/>
                      <a:pt x="8907" y="9059"/>
                      <a:pt x="8967" y="9058"/>
                    </a:cubicBezTo>
                    <a:lnTo>
                      <a:pt x="8967" y="9058"/>
                    </a:lnTo>
                    <a:cubicBezTo>
                      <a:pt x="8967" y="9058"/>
                      <a:pt x="8846" y="9271"/>
                      <a:pt x="8633" y="9544"/>
                    </a:cubicBezTo>
                    <a:cubicBezTo>
                      <a:pt x="8390" y="9818"/>
                      <a:pt x="8511" y="10274"/>
                      <a:pt x="8815" y="10456"/>
                    </a:cubicBezTo>
                    <a:cubicBezTo>
                      <a:pt x="9091" y="10649"/>
                      <a:pt x="10192" y="11267"/>
                      <a:pt x="10666" y="11267"/>
                    </a:cubicBezTo>
                    <a:cubicBezTo>
                      <a:pt x="10715" y="11267"/>
                      <a:pt x="10757" y="11261"/>
                      <a:pt x="10791" y="11247"/>
                    </a:cubicBezTo>
                    <a:cubicBezTo>
                      <a:pt x="11186" y="11064"/>
                      <a:pt x="10822" y="10578"/>
                      <a:pt x="10822" y="10578"/>
                    </a:cubicBezTo>
                    <a:cubicBezTo>
                      <a:pt x="10822" y="10578"/>
                      <a:pt x="11490" y="9757"/>
                      <a:pt x="11703" y="9757"/>
                    </a:cubicBezTo>
                    <a:cubicBezTo>
                      <a:pt x="11761" y="9757"/>
                      <a:pt x="11826" y="9755"/>
                      <a:pt x="11900" y="9755"/>
                    </a:cubicBezTo>
                    <a:cubicBezTo>
                      <a:pt x="12178" y="9755"/>
                      <a:pt x="12573" y="9792"/>
                      <a:pt x="13101" y="10152"/>
                    </a:cubicBezTo>
                    <a:cubicBezTo>
                      <a:pt x="13527" y="10426"/>
                      <a:pt x="12433" y="11946"/>
                      <a:pt x="12402" y="12189"/>
                    </a:cubicBezTo>
                    <a:cubicBezTo>
                      <a:pt x="12311" y="12584"/>
                      <a:pt x="12007" y="13010"/>
                      <a:pt x="12736" y="13465"/>
                    </a:cubicBezTo>
                    <a:cubicBezTo>
                      <a:pt x="13453" y="13871"/>
                      <a:pt x="13794" y="14052"/>
                      <a:pt x="13996" y="14052"/>
                    </a:cubicBezTo>
                    <a:cubicBezTo>
                      <a:pt x="14051" y="14052"/>
                      <a:pt x="14096" y="14039"/>
                      <a:pt x="14135" y="14013"/>
                    </a:cubicBezTo>
                    <a:cubicBezTo>
                      <a:pt x="14317" y="13921"/>
                      <a:pt x="14621" y="13678"/>
                      <a:pt x="14408" y="13344"/>
                    </a:cubicBezTo>
                    <a:cubicBezTo>
                      <a:pt x="14165" y="13010"/>
                      <a:pt x="13922" y="12584"/>
                      <a:pt x="14135" y="12250"/>
                    </a:cubicBezTo>
                    <a:cubicBezTo>
                      <a:pt x="14378" y="11885"/>
                      <a:pt x="14864" y="11551"/>
                      <a:pt x="15138" y="11186"/>
                    </a:cubicBezTo>
                    <a:lnTo>
                      <a:pt x="15381" y="11125"/>
                    </a:lnTo>
                    <a:lnTo>
                      <a:pt x="16354" y="11642"/>
                    </a:lnTo>
                    <a:cubicBezTo>
                      <a:pt x="16354" y="11642"/>
                      <a:pt x="16141" y="13344"/>
                      <a:pt x="16141" y="13405"/>
                    </a:cubicBezTo>
                    <a:cubicBezTo>
                      <a:pt x="16141" y="13526"/>
                      <a:pt x="15533" y="14377"/>
                      <a:pt x="15776" y="14590"/>
                    </a:cubicBezTo>
                    <a:cubicBezTo>
                      <a:pt x="15942" y="14838"/>
                      <a:pt x="16958" y="15462"/>
                      <a:pt x="17689" y="15462"/>
                    </a:cubicBezTo>
                    <a:cubicBezTo>
                      <a:pt x="17764" y="15462"/>
                      <a:pt x="17836" y="15455"/>
                      <a:pt x="17904" y="15441"/>
                    </a:cubicBezTo>
                    <a:cubicBezTo>
                      <a:pt x="17904" y="15441"/>
                      <a:pt x="18208" y="15016"/>
                      <a:pt x="17873" y="14469"/>
                    </a:cubicBezTo>
                    <a:lnTo>
                      <a:pt x="18025" y="13405"/>
                    </a:lnTo>
                    <a:cubicBezTo>
                      <a:pt x="18025" y="13405"/>
                      <a:pt x="18238" y="14165"/>
                      <a:pt x="18329" y="14408"/>
                    </a:cubicBezTo>
                    <a:cubicBezTo>
                      <a:pt x="18390" y="14621"/>
                      <a:pt x="18664" y="15806"/>
                      <a:pt x="18694" y="15988"/>
                    </a:cubicBezTo>
                    <a:cubicBezTo>
                      <a:pt x="18724" y="16231"/>
                      <a:pt x="18846" y="16748"/>
                      <a:pt x="19424" y="17113"/>
                    </a:cubicBezTo>
                    <a:cubicBezTo>
                      <a:pt x="20001" y="17447"/>
                      <a:pt x="20487" y="17508"/>
                      <a:pt x="20487" y="17508"/>
                    </a:cubicBezTo>
                    <a:cubicBezTo>
                      <a:pt x="20487" y="17508"/>
                      <a:pt x="20974" y="17356"/>
                      <a:pt x="20548" y="16839"/>
                    </a:cubicBezTo>
                    <a:cubicBezTo>
                      <a:pt x="20153" y="16292"/>
                      <a:pt x="19879" y="16353"/>
                      <a:pt x="19910" y="15776"/>
                    </a:cubicBezTo>
                    <a:cubicBezTo>
                      <a:pt x="19940" y="15198"/>
                      <a:pt x="19788" y="14894"/>
                      <a:pt x="20092" y="14621"/>
                    </a:cubicBezTo>
                    <a:cubicBezTo>
                      <a:pt x="20092" y="14621"/>
                      <a:pt x="20585" y="14842"/>
                      <a:pt x="21680" y="14842"/>
                    </a:cubicBezTo>
                    <a:cubicBezTo>
                      <a:pt x="21802" y="14842"/>
                      <a:pt x="21931" y="14839"/>
                      <a:pt x="22068" y="14833"/>
                    </a:cubicBezTo>
                    <a:lnTo>
                      <a:pt x="23801" y="15502"/>
                    </a:lnTo>
                    <a:cubicBezTo>
                      <a:pt x="23801" y="15502"/>
                      <a:pt x="24500" y="16019"/>
                      <a:pt x="24621" y="16019"/>
                    </a:cubicBezTo>
                    <a:cubicBezTo>
                      <a:pt x="24621" y="16019"/>
                      <a:pt x="24690" y="16034"/>
                      <a:pt x="24777" y="16034"/>
                    </a:cubicBezTo>
                    <a:cubicBezTo>
                      <a:pt x="24864" y="16034"/>
                      <a:pt x="24971" y="16019"/>
                      <a:pt x="25047" y="15958"/>
                    </a:cubicBezTo>
                    <a:cubicBezTo>
                      <a:pt x="25047" y="15958"/>
                      <a:pt x="25128" y="16039"/>
                      <a:pt x="25227" y="16039"/>
                    </a:cubicBezTo>
                    <a:cubicBezTo>
                      <a:pt x="25276" y="16039"/>
                      <a:pt x="25330" y="16019"/>
                      <a:pt x="25381" y="15958"/>
                    </a:cubicBezTo>
                    <a:cubicBezTo>
                      <a:pt x="25533" y="15806"/>
                      <a:pt x="25837" y="15532"/>
                      <a:pt x="25685" y="14924"/>
                    </a:cubicBezTo>
                    <a:cubicBezTo>
                      <a:pt x="25533" y="14317"/>
                      <a:pt x="25077" y="13921"/>
                      <a:pt x="25016" y="13496"/>
                    </a:cubicBezTo>
                    <a:cubicBezTo>
                      <a:pt x="25016" y="13496"/>
                      <a:pt x="24804" y="13070"/>
                      <a:pt x="24287" y="12858"/>
                    </a:cubicBezTo>
                    <a:cubicBezTo>
                      <a:pt x="23960" y="12712"/>
                      <a:pt x="23753" y="12643"/>
                      <a:pt x="23542" y="12643"/>
                    </a:cubicBezTo>
                    <a:cubicBezTo>
                      <a:pt x="23399" y="12643"/>
                      <a:pt x="23255" y="12675"/>
                      <a:pt x="23071" y="12736"/>
                    </a:cubicBezTo>
                    <a:cubicBezTo>
                      <a:pt x="23071" y="12736"/>
                      <a:pt x="22828" y="11915"/>
                      <a:pt x="22585" y="11824"/>
                    </a:cubicBezTo>
                    <a:cubicBezTo>
                      <a:pt x="22524" y="11800"/>
                      <a:pt x="22445" y="11790"/>
                      <a:pt x="22357" y="11790"/>
                    </a:cubicBezTo>
                    <a:cubicBezTo>
                      <a:pt x="22007" y="11790"/>
                      <a:pt x="21521" y="11946"/>
                      <a:pt x="21521" y="11946"/>
                    </a:cubicBezTo>
                    <a:lnTo>
                      <a:pt x="21399" y="11642"/>
                    </a:lnTo>
                    <a:cubicBezTo>
                      <a:pt x="21399" y="11642"/>
                      <a:pt x="22038" y="11064"/>
                      <a:pt x="21855" y="10791"/>
                    </a:cubicBezTo>
                    <a:cubicBezTo>
                      <a:pt x="21673" y="10517"/>
                      <a:pt x="21095" y="10365"/>
                      <a:pt x="21095" y="10365"/>
                    </a:cubicBezTo>
                    <a:lnTo>
                      <a:pt x="21065" y="9757"/>
                    </a:lnTo>
                    <a:lnTo>
                      <a:pt x="21065" y="9757"/>
                    </a:lnTo>
                    <a:cubicBezTo>
                      <a:pt x="21065" y="9757"/>
                      <a:pt x="21323" y="9817"/>
                      <a:pt x="21677" y="9817"/>
                    </a:cubicBezTo>
                    <a:cubicBezTo>
                      <a:pt x="22119" y="9817"/>
                      <a:pt x="22710" y="9723"/>
                      <a:pt x="23132" y="9301"/>
                    </a:cubicBezTo>
                    <a:cubicBezTo>
                      <a:pt x="23193" y="9241"/>
                      <a:pt x="23527" y="8693"/>
                      <a:pt x="22676" y="8541"/>
                    </a:cubicBezTo>
                    <a:cubicBezTo>
                      <a:pt x="22676" y="8541"/>
                      <a:pt x="23375" y="8237"/>
                      <a:pt x="23345" y="7782"/>
                    </a:cubicBezTo>
                    <a:cubicBezTo>
                      <a:pt x="23345" y="7599"/>
                      <a:pt x="22676" y="7234"/>
                      <a:pt x="22676" y="7234"/>
                    </a:cubicBezTo>
                    <a:cubicBezTo>
                      <a:pt x="22676" y="7234"/>
                      <a:pt x="23557" y="6353"/>
                      <a:pt x="23436" y="6140"/>
                    </a:cubicBezTo>
                    <a:cubicBezTo>
                      <a:pt x="23379" y="5941"/>
                      <a:pt x="23162" y="5742"/>
                      <a:pt x="22712" y="5742"/>
                    </a:cubicBezTo>
                    <a:cubicBezTo>
                      <a:pt x="22681" y="5742"/>
                      <a:pt x="22648" y="5743"/>
                      <a:pt x="22615" y="5745"/>
                    </a:cubicBezTo>
                    <a:cubicBezTo>
                      <a:pt x="22068" y="5775"/>
                      <a:pt x="21430" y="5836"/>
                      <a:pt x="21430" y="5836"/>
                    </a:cubicBezTo>
                    <a:cubicBezTo>
                      <a:pt x="21430" y="5836"/>
                      <a:pt x="22615" y="5076"/>
                      <a:pt x="22493" y="4560"/>
                    </a:cubicBezTo>
                    <a:cubicBezTo>
                      <a:pt x="22463" y="4377"/>
                      <a:pt x="22159" y="4256"/>
                      <a:pt x="21886" y="4134"/>
                    </a:cubicBezTo>
                    <a:cubicBezTo>
                      <a:pt x="21460" y="3952"/>
                      <a:pt x="21065" y="3830"/>
                      <a:pt x="21065" y="3830"/>
                    </a:cubicBezTo>
                    <a:cubicBezTo>
                      <a:pt x="21065" y="3830"/>
                      <a:pt x="21156" y="2280"/>
                      <a:pt x="21126" y="2250"/>
                    </a:cubicBezTo>
                    <a:cubicBezTo>
                      <a:pt x="21084" y="2187"/>
                      <a:pt x="21014" y="1895"/>
                      <a:pt x="20738" y="1895"/>
                    </a:cubicBezTo>
                    <a:cubicBezTo>
                      <a:pt x="20612" y="1895"/>
                      <a:pt x="20443" y="1956"/>
                      <a:pt x="20214" y="2128"/>
                    </a:cubicBezTo>
                    <a:cubicBezTo>
                      <a:pt x="20214" y="2128"/>
                      <a:pt x="19089" y="3253"/>
                      <a:pt x="18694" y="3374"/>
                    </a:cubicBezTo>
                    <a:cubicBezTo>
                      <a:pt x="18694" y="3374"/>
                      <a:pt x="19089" y="1338"/>
                      <a:pt x="17934" y="821"/>
                    </a:cubicBezTo>
                    <a:cubicBezTo>
                      <a:pt x="17866" y="789"/>
                      <a:pt x="17800" y="775"/>
                      <a:pt x="17739" y="775"/>
                    </a:cubicBezTo>
                    <a:cubicBezTo>
                      <a:pt x="17145" y="775"/>
                      <a:pt x="16870" y="2098"/>
                      <a:pt x="16870" y="2098"/>
                    </a:cubicBezTo>
                    <a:cubicBezTo>
                      <a:pt x="16870" y="2098"/>
                      <a:pt x="16688" y="0"/>
                      <a:pt x="15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1"/>
              <p:cNvSpPr/>
              <p:nvPr/>
            </p:nvSpPr>
            <p:spPr>
              <a:xfrm rot="6887842">
                <a:off x="4295300" y="4121723"/>
                <a:ext cx="1159524" cy="1239131"/>
              </a:xfrm>
              <a:custGeom>
                <a:avLst/>
                <a:gdLst/>
                <a:ahLst/>
                <a:cxnLst/>
                <a:rect l="l" t="t" r="r" b="b"/>
                <a:pathLst>
                  <a:path w="46840" h="49075" extrusionOk="0">
                    <a:moveTo>
                      <a:pt x="655" y="0"/>
                    </a:moveTo>
                    <a:cubicBezTo>
                      <a:pt x="487" y="0"/>
                      <a:pt x="374" y="30"/>
                      <a:pt x="334" y="97"/>
                    </a:cubicBezTo>
                    <a:cubicBezTo>
                      <a:pt x="0" y="705"/>
                      <a:pt x="851" y="1525"/>
                      <a:pt x="2249" y="2133"/>
                    </a:cubicBezTo>
                    <a:cubicBezTo>
                      <a:pt x="3648" y="2741"/>
                      <a:pt x="5714" y="3896"/>
                      <a:pt x="6170" y="4565"/>
                    </a:cubicBezTo>
                    <a:cubicBezTo>
                      <a:pt x="6322" y="4839"/>
                      <a:pt x="6687" y="5295"/>
                      <a:pt x="6687" y="5295"/>
                    </a:cubicBezTo>
                    <a:lnTo>
                      <a:pt x="8936" y="8061"/>
                    </a:lnTo>
                    <a:cubicBezTo>
                      <a:pt x="8936" y="8061"/>
                      <a:pt x="13192" y="14535"/>
                      <a:pt x="14012" y="16875"/>
                    </a:cubicBezTo>
                    <a:cubicBezTo>
                      <a:pt x="14012" y="16875"/>
                      <a:pt x="15897" y="21252"/>
                      <a:pt x="16444" y="21951"/>
                    </a:cubicBezTo>
                    <a:cubicBezTo>
                      <a:pt x="16991" y="22620"/>
                      <a:pt x="17599" y="24322"/>
                      <a:pt x="20456" y="25812"/>
                    </a:cubicBezTo>
                    <a:lnTo>
                      <a:pt x="20760" y="25963"/>
                    </a:lnTo>
                    <a:cubicBezTo>
                      <a:pt x="20760" y="25963"/>
                      <a:pt x="24773" y="27726"/>
                      <a:pt x="28116" y="27818"/>
                    </a:cubicBezTo>
                    <a:cubicBezTo>
                      <a:pt x="28614" y="27836"/>
                      <a:pt x="29090" y="27847"/>
                      <a:pt x="29558" y="27847"/>
                    </a:cubicBezTo>
                    <a:cubicBezTo>
                      <a:pt x="31379" y="27847"/>
                      <a:pt x="33085" y="27681"/>
                      <a:pt x="35502" y="27149"/>
                    </a:cubicBezTo>
                    <a:cubicBezTo>
                      <a:pt x="35502" y="27149"/>
                      <a:pt x="36262" y="27179"/>
                      <a:pt x="36475" y="27514"/>
                    </a:cubicBezTo>
                    <a:cubicBezTo>
                      <a:pt x="36718" y="27818"/>
                      <a:pt x="38603" y="30128"/>
                      <a:pt x="39059" y="32985"/>
                    </a:cubicBezTo>
                    <a:cubicBezTo>
                      <a:pt x="39514" y="35842"/>
                      <a:pt x="39514" y="39216"/>
                      <a:pt x="37691" y="42590"/>
                    </a:cubicBezTo>
                    <a:cubicBezTo>
                      <a:pt x="37660" y="42681"/>
                      <a:pt x="37387" y="43167"/>
                      <a:pt x="36596" y="43775"/>
                    </a:cubicBezTo>
                    <a:cubicBezTo>
                      <a:pt x="36307" y="44007"/>
                      <a:pt x="35662" y="44177"/>
                      <a:pt x="34918" y="44177"/>
                    </a:cubicBezTo>
                    <a:cubicBezTo>
                      <a:pt x="34491" y="44177"/>
                      <a:pt x="34031" y="44121"/>
                      <a:pt x="33587" y="43988"/>
                    </a:cubicBezTo>
                    <a:cubicBezTo>
                      <a:pt x="33387" y="43923"/>
                      <a:pt x="33204" y="43896"/>
                      <a:pt x="33039" y="43896"/>
                    </a:cubicBezTo>
                    <a:cubicBezTo>
                      <a:pt x="32197" y="43896"/>
                      <a:pt x="31794" y="44596"/>
                      <a:pt x="31794" y="44596"/>
                    </a:cubicBezTo>
                    <a:cubicBezTo>
                      <a:pt x="31794" y="44596"/>
                      <a:pt x="31338" y="44596"/>
                      <a:pt x="31156" y="44778"/>
                    </a:cubicBezTo>
                    <a:cubicBezTo>
                      <a:pt x="30973" y="44961"/>
                      <a:pt x="30578" y="45660"/>
                      <a:pt x="31277" y="46359"/>
                    </a:cubicBezTo>
                    <a:cubicBezTo>
                      <a:pt x="31800" y="46929"/>
                      <a:pt x="33750" y="49075"/>
                      <a:pt x="35809" y="49075"/>
                    </a:cubicBezTo>
                    <a:cubicBezTo>
                      <a:pt x="36387" y="49075"/>
                      <a:pt x="36973" y="48906"/>
                      <a:pt x="37539" y="48487"/>
                    </a:cubicBezTo>
                    <a:cubicBezTo>
                      <a:pt x="40122" y="46632"/>
                      <a:pt x="40852" y="44474"/>
                      <a:pt x="41581" y="42073"/>
                    </a:cubicBezTo>
                    <a:cubicBezTo>
                      <a:pt x="42341" y="39672"/>
                      <a:pt x="44226" y="29945"/>
                      <a:pt x="40001" y="22559"/>
                    </a:cubicBezTo>
                    <a:cubicBezTo>
                      <a:pt x="40001" y="22559"/>
                      <a:pt x="40457" y="20006"/>
                      <a:pt x="40305" y="19003"/>
                    </a:cubicBezTo>
                    <a:lnTo>
                      <a:pt x="42402" y="16267"/>
                    </a:lnTo>
                    <a:cubicBezTo>
                      <a:pt x="42402" y="16267"/>
                      <a:pt x="42949" y="15599"/>
                      <a:pt x="43496" y="15477"/>
                    </a:cubicBezTo>
                    <a:cubicBezTo>
                      <a:pt x="44074" y="15355"/>
                      <a:pt x="46384" y="15355"/>
                      <a:pt x="46627" y="14444"/>
                    </a:cubicBezTo>
                    <a:cubicBezTo>
                      <a:pt x="46840" y="13532"/>
                      <a:pt x="43132" y="13197"/>
                      <a:pt x="43132" y="13197"/>
                    </a:cubicBezTo>
                    <a:cubicBezTo>
                      <a:pt x="43132" y="13197"/>
                      <a:pt x="42818" y="13073"/>
                      <a:pt x="42388" y="13073"/>
                    </a:cubicBezTo>
                    <a:cubicBezTo>
                      <a:pt x="41890" y="13073"/>
                      <a:pt x="41236" y="13240"/>
                      <a:pt x="40730" y="13957"/>
                    </a:cubicBezTo>
                    <a:cubicBezTo>
                      <a:pt x="39826" y="15241"/>
                      <a:pt x="38809" y="16273"/>
                      <a:pt x="38460" y="16273"/>
                    </a:cubicBezTo>
                    <a:cubicBezTo>
                      <a:pt x="38446" y="16273"/>
                      <a:pt x="38432" y="16271"/>
                      <a:pt x="38420" y="16267"/>
                    </a:cubicBezTo>
                    <a:cubicBezTo>
                      <a:pt x="38382" y="16260"/>
                      <a:pt x="38330" y="16256"/>
                      <a:pt x="38268" y="16256"/>
                    </a:cubicBezTo>
                    <a:cubicBezTo>
                      <a:pt x="37831" y="16256"/>
                      <a:pt x="36900" y="16419"/>
                      <a:pt x="36900" y="16419"/>
                    </a:cubicBezTo>
                    <a:lnTo>
                      <a:pt x="36141" y="16389"/>
                    </a:lnTo>
                    <a:lnTo>
                      <a:pt x="36505" y="15112"/>
                    </a:lnTo>
                    <a:cubicBezTo>
                      <a:pt x="36505" y="15112"/>
                      <a:pt x="38633" y="12559"/>
                      <a:pt x="38694" y="11982"/>
                    </a:cubicBezTo>
                    <a:cubicBezTo>
                      <a:pt x="38724" y="11404"/>
                      <a:pt x="36353" y="10887"/>
                      <a:pt x="36110" y="10796"/>
                    </a:cubicBezTo>
                    <a:cubicBezTo>
                      <a:pt x="35837" y="10705"/>
                      <a:pt x="34438" y="10705"/>
                      <a:pt x="34226" y="10614"/>
                    </a:cubicBezTo>
                    <a:cubicBezTo>
                      <a:pt x="34117" y="10578"/>
                      <a:pt x="33868" y="10531"/>
                      <a:pt x="33698" y="10531"/>
                    </a:cubicBezTo>
                    <a:cubicBezTo>
                      <a:pt x="33582" y="10531"/>
                      <a:pt x="33502" y="10552"/>
                      <a:pt x="33527" y="10614"/>
                    </a:cubicBezTo>
                    <a:cubicBezTo>
                      <a:pt x="33557" y="10796"/>
                      <a:pt x="33770" y="11070"/>
                      <a:pt x="33739" y="11161"/>
                    </a:cubicBezTo>
                    <a:cubicBezTo>
                      <a:pt x="33709" y="11222"/>
                      <a:pt x="31916" y="13927"/>
                      <a:pt x="31429" y="15325"/>
                    </a:cubicBezTo>
                    <a:cubicBezTo>
                      <a:pt x="31429" y="15325"/>
                      <a:pt x="30183" y="14596"/>
                      <a:pt x="29940" y="14504"/>
                    </a:cubicBezTo>
                    <a:cubicBezTo>
                      <a:pt x="29940" y="14504"/>
                      <a:pt x="29666" y="12924"/>
                      <a:pt x="30061" y="12225"/>
                    </a:cubicBezTo>
                    <a:cubicBezTo>
                      <a:pt x="30700" y="10948"/>
                      <a:pt x="31764" y="10614"/>
                      <a:pt x="31885" y="9975"/>
                    </a:cubicBezTo>
                    <a:cubicBezTo>
                      <a:pt x="31946" y="9519"/>
                      <a:pt x="31703" y="9489"/>
                      <a:pt x="31095" y="9337"/>
                    </a:cubicBezTo>
                    <a:cubicBezTo>
                      <a:pt x="30487" y="9185"/>
                      <a:pt x="29028" y="8820"/>
                      <a:pt x="29028" y="8820"/>
                    </a:cubicBezTo>
                    <a:lnTo>
                      <a:pt x="27751" y="8425"/>
                    </a:lnTo>
                    <a:cubicBezTo>
                      <a:pt x="27751" y="8425"/>
                      <a:pt x="26870" y="8729"/>
                      <a:pt x="26444" y="9793"/>
                    </a:cubicBezTo>
                    <a:cubicBezTo>
                      <a:pt x="26019" y="10857"/>
                      <a:pt x="25472" y="11465"/>
                      <a:pt x="24742" y="11982"/>
                    </a:cubicBezTo>
                    <a:cubicBezTo>
                      <a:pt x="24013" y="12529"/>
                      <a:pt x="23830" y="12681"/>
                      <a:pt x="23830" y="12681"/>
                    </a:cubicBezTo>
                    <a:cubicBezTo>
                      <a:pt x="23830" y="12681"/>
                      <a:pt x="23131" y="12437"/>
                      <a:pt x="23040" y="12225"/>
                    </a:cubicBezTo>
                    <a:cubicBezTo>
                      <a:pt x="22918" y="11982"/>
                      <a:pt x="22766" y="10857"/>
                      <a:pt x="22766" y="10857"/>
                    </a:cubicBezTo>
                    <a:cubicBezTo>
                      <a:pt x="22766" y="10857"/>
                      <a:pt x="22645" y="9337"/>
                      <a:pt x="23222" y="8364"/>
                    </a:cubicBezTo>
                    <a:cubicBezTo>
                      <a:pt x="23222" y="8364"/>
                      <a:pt x="23830" y="7969"/>
                      <a:pt x="23253" y="7422"/>
                    </a:cubicBezTo>
                    <a:cubicBezTo>
                      <a:pt x="22675" y="6905"/>
                      <a:pt x="20396" y="6450"/>
                      <a:pt x="20244" y="6450"/>
                    </a:cubicBezTo>
                    <a:cubicBezTo>
                      <a:pt x="20155" y="6450"/>
                      <a:pt x="19839" y="6305"/>
                      <a:pt x="19560" y="6305"/>
                    </a:cubicBezTo>
                    <a:cubicBezTo>
                      <a:pt x="19362" y="6305"/>
                      <a:pt x="19182" y="6379"/>
                      <a:pt x="19119" y="6632"/>
                    </a:cubicBezTo>
                    <a:cubicBezTo>
                      <a:pt x="18967" y="7240"/>
                      <a:pt x="19241" y="7209"/>
                      <a:pt x="19180" y="7757"/>
                    </a:cubicBezTo>
                    <a:cubicBezTo>
                      <a:pt x="19119" y="8334"/>
                      <a:pt x="18845" y="11313"/>
                      <a:pt x="18845" y="11556"/>
                    </a:cubicBezTo>
                    <a:cubicBezTo>
                      <a:pt x="18845" y="11556"/>
                      <a:pt x="18055" y="11100"/>
                      <a:pt x="17751" y="10948"/>
                    </a:cubicBezTo>
                    <a:cubicBezTo>
                      <a:pt x="17022" y="10553"/>
                      <a:pt x="10791" y="3471"/>
                      <a:pt x="8815" y="2711"/>
                    </a:cubicBezTo>
                    <a:cubicBezTo>
                      <a:pt x="8815" y="2711"/>
                      <a:pt x="7447" y="2103"/>
                      <a:pt x="7265" y="2042"/>
                    </a:cubicBezTo>
                    <a:cubicBezTo>
                      <a:pt x="7102" y="1961"/>
                      <a:pt x="2025" y="0"/>
                      <a:pt x="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1"/>
              <p:cNvSpPr/>
              <p:nvPr/>
            </p:nvSpPr>
            <p:spPr>
              <a:xfrm flipH="1">
                <a:off x="5443630" y="4644910"/>
                <a:ext cx="1287275" cy="914175"/>
              </a:xfrm>
              <a:custGeom>
                <a:avLst/>
                <a:gdLst/>
                <a:ahLst/>
                <a:cxnLst/>
                <a:rect l="l" t="t" r="r" b="b"/>
                <a:pathLst>
                  <a:path w="51491" h="36567" extrusionOk="0">
                    <a:moveTo>
                      <a:pt x="46232" y="16050"/>
                    </a:moveTo>
                    <a:cubicBezTo>
                      <a:pt x="46415" y="16506"/>
                      <a:pt x="46263" y="17661"/>
                      <a:pt x="45655" y="18633"/>
                    </a:cubicBezTo>
                    <a:cubicBezTo>
                      <a:pt x="45047" y="19576"/>
                      <a:pt x="45746" y="20305"/>
                      <a:pt x="45746" y="20305"/>
                    </a:cubicBezTo>
                    <a:cubicBezTo>
                      <a:pt x="45746" y="20305"/>
                      <a:pt x="45624" y="20670"/>
                      <a:pt x="45776" y="20913"/>
                    </a:cubicBezTo>
                    <a:cubicBezTo>
                      <a:pt x="45898" y="21126"/>
                      <a:pt x="46384" y="21582"/>
                      <a:pt x="47174" y="21217"/>
                    </a:cubicBezTo>
                    <a:cubicBezTo>
                      <a:pt x="47995" y="20792"/>
                      <a:pt x="51491" y="19089"/>
                      <a:pt x="50518" y="16415"/>
                    </a:cubicBezTo>
                    <a:cubicBezTo>
                      <a:pt x="49576" y="13770"/>
                      <a:pt x="47934" y="12646"/>
                      <a:pt x="46080" y="11430"/>
                    </a:cubicBezTo>
                    <a:cubicBezTo>
                      <a:pt x="44226" y="10214"/>
                      <a:pt x="36475" y="6232"/>
                      <a:pt x="29180" y="7995"/>
                    </a:cubicBezTo>
                    <a:cubicBezTo>
                      <a:pt x="29180" y="7995"/>
                      <a:pt x="27113" y="6962"/>
                      <a:pt x="26293" y="6840"/>
                    </a:cubicBezTo>
                    <a:lnTo>
                      <a:pt x="24469" y="4408"/>
                    </a:lnTo>
                    <a:cubicBezTo>
                      <a:pt x="24469" y="4408"/>
                      <a:pt x="24013" y="3800"/>
                      <a:pt x="24043" y="3314"/>
                    </a:cubicBezTo>
                    <a:cubicBezTo>
                      <a:pt x="24074" y="2828"/>
                      <a:pt x="24651" y="852"/>
                      <a:pt x="23922" y="427"/>
                    </a:cubicBezTo>
                    <a:cubicBezTo>
                      <a:pt x="23223" y="1"/>
                      <a:pt x="22037" y="3041"/>
                      <a:pt x="22037" y="3041"/>
                    </a:cubicBezTo>
                    <a:cubicBezTo>
                      <a:pt x="22037" y="3041"/>
                      <a:pt x="21186" y="4104"/>
                      <a:pt x="22098" y="5259"/>
                    </a:cubicBezTo>
                    <a:cubicBezTo>
                      <a:pt x="22979" y="6384"/>
                      <a:pt x="23679" y="7539"/>
                      <a:pt x="23527" y="7752"/>
                    </a:cubicBezTo>
                    <a:cubicBezTo>
                      <a:pt x="23375" y="7995"/>
                      <a:pt x="23283" y="9089"/>
                      <a:pt x="23283" y="9089"/>
                    </a:cubicBezTo>
                    <a:lnTo>
                      <a:pt x="23071" y="9728"/>
                    </a:lnTo>
                    <a:lnTo>
                      <a:pt x="22037" y="9089"/>
                    </a:lnTo>
                    <a:cubicBezTo>
                      <a:pt x="22037" y="9089"/>
                      <a:pt x="20396" y="6688"/>
                      <a:pt x="19940" y="6506"/>
                    </a:cubicBezTo>
                    <a:cubicBezTo>
                      <a:pt x="19484" y="6354"/>
                      <a:pt x="18450" y="8208"/>
                      <a:pt x="18299" y="8390"/>
                    </a:cubicBezTo>
                    <a:cubicBezTo>
                      <a:pt x="18147" y="8603"/>
                      <a:pt x="17812" y="9758"/>
                      <a:pt x="17691" y="9971"/>
                    </a:cubicBezTo>
                    <a:cubicBezTo>
                      <a:pt x="17599" y="10123"/>
                      <a:pt x="17387" y="10579"/>
                      <a:pt x="17539" y="10609"/>
                    </a:cubicBezTo>
                    <a:cubicBezTo>
                      <a:pt x="17691" y="10639"/>
                      <a:pt x="17995" y="10487"/>
                      <a:pt x="18055" y="10518"/>
                    </a:cubicBezTo>
                    <a:cubicBezTo>
                      <a:pt x="18086" y="10579"/>
                      <a:pt x="19940" y="12737"/>
                      <a:pt x="21004" y="13527"/>
                    </a:cubicBezTo>
                    <a:cubicBezTo>
                      <a:pt x="21004" y="13527"/>
                      <a:pt x="20092" y="14408"/>
                      <a:pt x="19940" y="14591"/>
                    </a:cubicBezTo>
                    <a:cubicBezTo>
                      <a:pt x="19940" y="14591"/>
                      <a:pt x="18542" y="14439"/>
                      <a:pt x="18055" y="13953"/>
                    </a:cubicBezTo>
                    <a:cubicBezTo>
                      <a:pt x="17143" y="13071"/>
                      <a:pt x="17083" y="12129"/>
                      <a:pt x="16596" y="11855"/>
                    </a:cubicBezTo>
                    <a:cubicBezTo>
                      <a:pt x="16262" y="11673"/>
                      <a:pt x="16140" y="11886"/>
                      <a:pt x="15836" y="12342"/>
                    </a:cubicBezTo>
                    <a:cubicBezTo>
                      <a:pt x="15563" y="12798"/>
                      <a:pt x="14925" y="13953"/>
                      <a:pt x="14925" y="13953"/>
                    </a:cubicBezTo>
                    <a:lnTo>
                      <a:pt x="14256" y="14925"/>
                    </a:lnTo>
                    <a:cubicBezTo>
                      <a:pt x="14256" y="14925"/>
                      <a:pt x="14286" y="15776"/>
                      <a:pt x="15077" y="16384"/>
                    </a:cubicBezTo>
                    <a:cubicBezTo>
                      <a:pt x="15867" y="16992"/>
                      <a:pt x="16262" y="17630"/>
                      <a:pt x="16536" y="18360"/>
                    </a:cubicBezTo>
                    <a:cubicBezTo>
                      <a:pt x="16840" y="19089"/>
                      <a:pt x="16870" y="19302"/>
                      <a:pt x="16870" y="19302"/>
                    </a:cubicBezTo>
                    <a:cubicBezTo>
                      <a:pt x="16870" y="19302"/>
                      <a:pt x="16536" y="19789"/>
                      <a:pt x="16292" y="19880"/>
                    </a:cubicBezTo>
                    <a:cubicBezTo>
                      <a:pt x="16080" y="19940"/>
                      <a:pt x="15077" y="19758"/>
                      <a:pt x="15077" y="19758"/>
                    </a:cubicBezTo>
                    <a:cubicBezTo>
                      <a:pt x="15077" y="19758"/>
                      <a:pt x="13800" y="19485"/>
                      <a:pt x="13101" y="18785"/>
                    </a:cubicBezTo>
                    <a:cubicBezTo>
                      <a:pt x="13101" y="18785"/>
                      <a:pt x="12888" y="18178"/>
                      <a:pt x="12311" y="18512"/>
                    </a:cubicBezTo>
                    <a:cubicBezTo>
                      <a:pt x="11733" y="18846"/>
                      <a:pt x="10791" y="20670"/>
                      <a:pt x="10700" y="20822"/>
                    </a:cubicBezTo>
                    <a:cubicBezTo>
                      <a:pt x="10639" y="20944"/>
                      <a:pt x="10122" y="21551"/>
                      <a:pt x="10608" y="21825"/>
                    </a:cubicBezTo>
                    <a:cubicBezTo>
                      <a:pt x="11064" y="22068"/>
                      <a:pt x="11095" y="21855"/>
                      <a:pt x="11551" y="22038"/>
                    </a:cubicBezTo>
                    <a:cubicBezTo>
                      <a:pt x="12007" y="22220"/>
                      <a:pt x="14438" y="23223"/>
                      <a:pt x="14651" y="23254"/>
                    </a:cubicBezTo>
                    <a:lnTo>
                      <a:pt x="13861" y="24044"/>
                    </a:lnTo>
                    <a:cubicBezTo>
                      <a:pt x="13344" y="24561"/>
                      <a:pt x="5806" y="28117"/>
                      <a:pt x="4712" y="29606"/>
                    </a:cubicBezTo>
                    <a:cubicBezTo>
                      <a:pt x="4712" y="29606"/>
                      <a:pt x="3861" y="30579"/>
                      <a:pt x="3769" y="30731"/>
                    </a:cubicBezTo>
                    <a:cubicBezTo>
                      <a:pt x="3648" y="30883"/>
                      <a:pt x="0" y="35685"/>
                      <a:pt x="456" y="36141"/>
                    </a:cubicBezTo>
                    <a:cubicBezTo>
                      <a:pt x="912" y="36567"/>
                      <a:pt x="1763" y="36050"/>
                      <a:pt x="2645" y="35047"/>
                    </a:cubicBezTo>
                    <a:cubicBezTo>
                      <a:pt x="3526" y="33983"/>
                      <a:pt x="4955" y="32524"/>
                      <a:pt x="5654" y="32311"/>
                    </a:cubicBezTo>
                    <a:cubicBezTo>
                      <a:pt x="5927" y="32220"/>
                      <a:pt x="6383" y="32008"/>
                      <a:pt x="6383" y="32008"/>
                    </a:cubicBezTo>
                    <a:lnTo>
                      <a:pt x="9271" y="30792"/>
                    </a:lnTo>
                    <a:cubicBezTo>
                      <a:pt x="9271" y="30792"/>
                      <a:pt x="15806" y="28755"/>
                      <a:pt x="17964" y="28603"/>
                    </a:cubicBezTo>
                    <a:cubicBezTo>
                      <a:pt x="17964" y="28603"/>
                      <a:pt x="22098" y="28086"/>
                      <a:pt x="22827" y="27783"/>
                    </a:cubicBezTo>
                    <a:cubicBezTo>
                      <a:pt x="23557" y="27479"/>
                      <a:pt x="25138" y="27387"/>
                      <a:pt x="27083" y="25351"/>
                    </a:cubicBezTo>
                    <a:lnTo>
                      <a:pt x="27296" y="25108"/>
                    </a:lnTo>
                    <a:cubicBezTo>
                      <a:pt x="27296" y="25108"/>
                      <a:pt x="29788" y="22129"/>
                      <a:pt x="30700" y="19333"/>
                    </a:cubicBezTo>
                    <a:cubicBezTo>
                      <a:pt x="31338" y="17296"/>
                      <a:pt x="31764" y="15655"/>
                      <a:pt x="31916" y="12949"/>
                    </a:cubicBezTo>
                    <a:cubicBezTo>
                      <a:pt x="31916" y="12949"/>
                      <a:pt x="32129" y="12311"/>
                      <a:pt x="32463" y="12190"/>
                    </a:cubicBezTo>
                    <a:cubicBezTo>
                      <a:pt x="32828" y="12098"/>
                      <a:pt x="35199" y="11065"/>
                      <a:pt x="37752" y="11369"/>
                    </a:cubicBezTo>
                    <a:cubicBezTo>
                      <a:pt x="40305" y="11673"/>
                      <a:pt x="43101" y="12494"/>
                      <a:pt x="45533" y="14895"/>
                    </a:cubicBezTo>
                    <a:cubicBezTo>
                      <a:pt x="45594" y="14895"/>
                      <a:pt x="45928" y="15229"/>
                      <a:pt x="46232" y="1605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AND_TWO_COLUMNS_2_1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13"/>
          <p:cNvGrpSpPr/>
          <p:nvPr/>
        </p:nvGrpSpPr>
        <p:grpSpPr>
          <a:xfrm>
            <a:off x="8262906" y="-382065"/>
            <a:ext cx="2123132" cy="5507023"/>
            <a:chOff x="8262906" y="-382065"/>
            <a:chExt cx="2123132" cy="5507023"/>
          </a:xfrm>
        </p:grpSpPr>
        <p:sp>
          <p:nvSpPr>
            <p:cNvPr id="320" name="Google Shape;320;p13"/>
            <p:cNvSpPr/>
            <p:nvPr/>
          </p:nvSpPr>
          <p:spPr>
            <a:xfrm rot="6763602" flipH="1">
              <a:off x="8773390" y="4053825"/>
              <a:ext cx="587976" cy="1154002"/>
            </a:xfrm>
            <a:custGeom>
              <a:avLst/>
              <a:gdLst/>
              <a:ahLst/>
              <a:cxnLst/>
              <a:rect l="l" t="t" r="r" b="b"/>
              <a:pathLst>
                <a:path w="18816" h="36485" extrusionOk="0">
                  <a:moveTo>
                    <a:pt x="12230" y="0"/>
                  </a:moveTo>
                  <a:cubicBezTo>
                    <a:pt x="11907" y="0"/>
                    <a:pt x="11230" y="559"/>
                    <a:pt x="10091" y="3835"/>
                  </a:cubicBezTo>
                  <a:cubicBezTo>
                    <a:pt x="8967" y="7148"/>
                    <a:pt x="8967" y="9337"/>
                    <a:pt x="9028" y="10188"/>
                  </a:cubicBezTo>
                  <a:cubicBezTo>
                    <a:pt x="9082" y="10351"/>
                    <a:pt x="8917" y="10466"/>
                    <a:pt x="8794" y="10466"/>
                  </a:cubicBezTo>
                  <a:cubicBezTo>
                    <a:pt x="8780" y="10466"/>
                    <a:pt x="8767" y="10464"/>
                    <a:pt x="8754" y="10461"/>
                  </a:cubicBezTo>
                  <a:cubicBezTo>
                    <a:pt x="8207" y="10340"/>
                    <a:pt x="7295" y="10188"/>
                    <a:pt x="6991" y="10096"/>
                  </a:cubicBezTo>
                  <a:cubicBezTo>
                    <a:pt x="6968" y="10089"/>
                    <a:pt x="6947" y="10085"/>
                    <a:pt x="6927" y="10085"/>
                  </a:cubicBezTo>
                  <a:cubicBezTo>
                    <a:pt x="6868" y="10085"/>
                    <a:pt x="6816" y="10119"/>
                    <a:pt x="6748" y="10188"/>
                  </a:cubicBezTo>
                  <a:cubicBezTo>
                    <a:pt x="6414" y="10644"/>
                    <a:pt x="5715" y="12346"/>
                    <a:pt x="5471" y="12954"/>
                  </a:cubicBezTo>
                  <a:cubicBezTo>
                    <a:pt x="5441" y="13106"/>
                    <a:pt x="5502" y="13258"/>
                    <a:pt x="5654" y="13288"/>
                  </a:cubicBezTo>
                  <a:cubicBezTo>
                    <a:pt x="5806" y="13349"/>
                    <a:pt x="5958" y="13349"/>
                    <a:pt x="6110" y="13349"/>
                  </a:cubicBezTo>
                  <a:cubicBezTo>
                    <a:pt x="6383" y="13349"/>
                    <a:pt x="7143" y="12619"/>
                    <a:pt x="7325" y="12528"/>
                  </a:cubicBezTo>
                  <a:cubicBezTo>
                    <a:pt x="7349" y="12522"/>
                    <a:pt x="7372" y="12519"/>
                    <a:pt x="7394" y="12519"/>
                  </a:cubicBezTo>
                  <a:cubicBezTo>
                    <a:pt x="7601" y="12519"/>
                    <a:pt x="7739" y="12759"/>
                    <a:pt x="7629" y="12923"/>
                  </a:cubicBezTo>
                  <a:cubicBezTo>
                    <a:pt x="7173" y="13683"/>
                    <a:pt x="7173" y="16267"/>
                    <a:pt x="7173" y="16267"/>
                  </a:cubicBezTo>
                  <a:lnTo>
                    <a:pt x="7173" y="17179"/>
                  </a:lnTo>
                  <a:cubicBezTo>
                    <a:pt x="7143" y="17513"/>
                    <a:pt x="7265" y="17756"/>
                    <a:pt x="7356" y="17847"/>
                  </a:cubicBezTo>
                  <a:cubicBezTo>
                    <a:pt x="7447" y="17939"/>
                    <a:pt x="7447" y="18060"/>
                    <a:pt x="7417" y="18121"/>
                  </a:cubicBezTo>
                  <a:cubicBezTo>
                    <a:pt x="7325" y="18303"/>
                    <a:pt x="7265" y="18607"/>
                    <a:pt x="7204" y="18668"/>
                  </a:cubicBezTo>
                  <a:cubicBezTo>
                    <a:pt x="6870" y="18850"/>
                    <a:pt x="6505" y="18850"/>
                    <a:pt x="6505" y="18850"/>
                  </a:cubicBezTo>
                  <a:cubicBezTo>
                    <a:pt x="5836" y="18850"/>
                    <a:pt x="5289" y="19185"/>
                    <a:pt x="5198" y="19215"/>
                  </a:cubicBezTo>
                  <a:cubicBezTo>
                    <a:pt x="5193" y="19219"/>
                    <a:pt x="5177" y="19221"/>
                    <a:pt x="5149" y="19221"/>
                  </a:cubicBezTo>
                  <a:cubicBezTo>
                    <a:pt x="4787" y="19221"/>
                    <a:pt x="2552" y="18872"/>
                    <a:pt x="2128" y="18759"/>
                  </a:cubicBezTo>
                  <a:cubicBezTo>
                    <a:pt x="2064" y="18748"/>
                    <a:pt x="2001" y="18743"/>
                    <a:pt x="1941" y="18743"/>
                  </a:cubicBezTo>
                  <a:cubicBezTo>
                    <a:pt x="1684" y="18743"/>
                    <a:pt x="1466" y="18832"/>
                    <a:pt x="1368" y="18881"/>
                  </a:cubicBezTo>
                  <a:lnTo>
                    <a:pt x="1246" y="19002"/>
                  </a:lnTo>
                  <a:lnTo>
                    <a:pt x="61" y="21434"/>
                  </a:lnTo>
                  <a:cubicBezTo>
                    <a:pt x="0" y="21556"/>
                    <a:pt x="61" y="21738"/>
                    <a:pt x="213" y="21768"/>
                  </a:cubicBezTo>
                  <a:cubicBezTo>
                    <a:pt x="381" y="21812"/>
                    <a:pt x="538" y="21832"/>
                    <a:pt x="686" y="21832"/>
                  </a:cubicBezTo>
                  <a:cubicBezTo>
                    <a:pt x="1664" y="21832"/>
                    <a:pt x="2209" y="20989"/>
                    <a:pt x="2341" y="20857"/>
                  </a:cubicBezTo>
                  <a:cubicBezTo>
                    <a:pt x="2432" y="20747"/>
                    <a:pt x="2501" y="20725"/>
                    <a:pt x="2542" y="20725"/>
                  </a:cubicBezTo>
                  <a:cubicBezTo>
                    <a:pt x="2569" y="20725"/>
                    <a:pt x="2584" y="20735"/>
                    <a:pt x="2584" y="20735"/>
                  </a:cubicBezTo>
                  <a:cubicBezTo>
                    <a:pt x="4559" y="21495"/>
                    <a:pt x="6079" y="21738"/>
                    <a:pt x="6353" y="21768"/>
                  </a:cubicBezTo>
                  <a:cubicBezTo>
                    <a:pt x="6403" y="21779"/>
                    <a:pt x="6488" y="21782"/>
                    <a:pt x="6587" y="21782"/>
                  </a:cubicBezTo>
                  <a:cubicBezTo>
                    <a:pt x="6785" y="21782"/>
                    <a:pt x="7042" y="21768"/>
                    <a:pt x="7204" y="21768"/>
                  </a:cubicBezTo>
                  <a:cubicBezTo>
                    <a:pt x="7325" y="21768"/>
                    <a:pt x="7447" y="21860"/>
                    <a:pt x="7477" y="21951"/>
                  </a:cubicBezTo>
                  <a:cubicBezTo>
                    <a:pt x="7569" y="22224"/>
                    <a:pt x="7751" y="22771"/>
                    <a:pt x="7812" y="23015"/>
                  </a:cubicBezTo>
                  <a:cubicBezTo>
                    <a:pt x="7873" y="23136"/>
                    <a:pt x="7812" y="23258"/>
                    <a:pt x="7721" y="23319"/>
                  </a:cubicBezTo>
                  <a:cubicBezTo>
                    <a:pt x="7447" y="23471"/>
                    <a:pt x="6900" y="23744"/>
                    <a:pt x="6657" y="24078"/>
                  </a:cubicBezTo>
                  <a:cubicBezTo>
                    <a:pt x="6292" y="24534"/>
                    <a:pt x="6505" y="25051"/>
                    <a:pt x="6961" y="25294"/>
                  </a:cubicBezTo>
                  <a:cubicBezTo>
                    <a:pt x="7025" y="25341"/>
                    <a:pt x="7106" y="25361"/>
                    <a:pt x="7199" y="25361"/>
                  </a:cubicBezTo>
                  <a:cubicBezTo>
                    <a:pt x="7593" y="25361"/>
                    <a:pt x="8191" y="25005"/>
                    <a:pt x="8511" y="24808"/>
                  </a:cubicBezTo>
                  <a:cubicBezTo>
                    <a:pt x="8566" y="24781"/>
                    <a:pt x="8626" y="24766"/>
                    <a:pt x="8682" y="24766"/>
                  </a:cubicBezTo>
                  <a:cubicBezTo>
                    <a:pt x="8751" y="24766"/>
                    <a:pt x="8812" y="24788"/>
                    <a:pt x="8845" y="24838"/>
                  </a:cubicBezTo>
                  <a:cubicBezTo>
                    <a:pt x="8936" y="24930"/>
                    <a:pt x="9028" y="25051"/>
                    <a:pt x="9119" y="25142"/>
                  </a:cubicBezTo>
                  <a:cubicBezTo>
                    <a:pt x="9240" y="25264"/>
                    <a:pt x="9180" y="25446"/>
                    <a:pt x="9028" y="25537"/>
                  </a:cubicBezTo>
                  <a:cubicBezTo>
                    <a:pt x="8845" y="25598"/>
                    <a:pt x="8663" y="25720"/>
                    <a:pt x="8541" y="25872"/>
                  </a:cubicBezTo>
                  <a:cubicBezTo>
                    <a:pt x="8329" y="26176"/>
                    <a:pt x="8541" y="26753"/>
                    <a:pt x="8997" y="26936"/>
                  </a:cubicBezTo>
                  <a:cubicBezTo>
                    <a:pt x="9057" y="26961"/>
                    <a:pt x="9119" y="26972"/>
                    <a:pt x="9181" y="26972"/>
                  </a:cubicBezTo>
                  <a:cubicBezTo>
                    <a:pt x="9497" y="26972"/>
                    <a:pt x="9828" y="26688"/>
                    <a:pt x="10031" y="26510"/>
                  </a:cubicBezTo>
                  <a:cubicBezTo>
                    <a:pt x="10084" y="26474"/>
                    <a:pt x="10138" y="26460"/>
                    <a:pt x="10191" y="26460"/>
                  </a:cubicBezTo>
                  <a:cubicBezTo>
                    <a:pt x="10229" y="26460"/>
                    <a:pt x="10266" y="26467"/>
                    <a:pt x="10304" y="26480"/>
                  </a:cubicBezTo>
                  <a:cubicBezTo>
                    <a:pt x="10578" y="26632"/>
                    <a:pt x="11155" y="26936"/>
                    <a:pt x="11702" y="27209"/>
                  </a:cubicBezTo>
                  <a:cubicBezTo>
                    <a:pt x="12432" y="27574"/>
                    <a:pt x="12949" y="27999"/>
                    <a:pt x="12949" y="27999"/>
                  </a:cubicBezTo>
                  <a:cubicBezTo>
                    <a:pt x="14286" y="29003"/>
                    <a:pt x="15289" y="30735"/>
                    <a:pt x="15502" y="31130"/>
                  </a:cubicBezTo>
                  <a:cubicBezTo>
                    <a:pt x="15532" y="31161"/>
                    <a:pt x="15532" y="31221"/>
                    <a:pt x="15532" y="31282"/>
                  </a:cubicBezTo>
                  <a:cubicBezTo>
                    <a:pt x="15380" y="32437"/>
                    <a:pt x="13709" y="33896"/>
                    <a:pt x="13709" y="33896"/>
                  </a:cubicBezTo>
                  <a:cubicBezTo>
                    <a:pt x="12584" y="35021"/>
                    <a:pt x="12310" y="35781"/>
                    <a:pt x="12280" y="36054"/>
                  </a:cubicBezTo>
                  <a:cubicBezTo>
                    <a:pt x="12219" y="36145"/>
                    <a:pt x="12280" y="36206"/>
                    <a:pt x="12310" y="36237"/>
                  </a:cubicBezTo>
                  <a:cubicBezTo>
                    <a:pt x="12506" y="36454"/>
                    <a:pt x="12732" y="36485"/>
                    <a:pt x="12846" y="36485"/>
                  </a:cubicBezTo>
                  <a:cubicBezTo>
                    <a:pt x="12891" y="36485"/>
                    <a:pt x="12918" y="36480"/>
                    <a:pt x="12918" y="36480"/>
                  </a:cubicBezTo>
                  <a:cubicBezTo>
                    <a:pt x="12926" y="36481"/>
                    <a:pt x="12934" y="36481"/>
                    <a:pt x="12942" y="36481"/>
                  </a:cubicBezTo>
                  <a:cubicBezTo>
                    <a:pt x="13505" y="36481"/>
                    <a:pt x="15836" y="34504"/>
                    <a:pt x="15836" y="34504"/>
                  </a:cubicBezTo>
                  <a:cubicBezTo>
                    <a:pt x="15946" y="34395"/>
                    <a:pt x="16362" y="34373"/>
                    <a:pt x="16716" y="34373"/>
                  </a:cubicBezTo>
                  <a:cubicBezTo>
                    <a:pt x="16952" y="34373"/>
                    <a:pt x="17162" y="34383"/>
                    <a:pt x="17234" y="34383"/>
                  </a:cubicBezTo>
                  <a:cubicBezTo>
                    <a:pt x="17447" y="34383"/>
                    <a:pt x="17630" y="34261"/>
                    <a:pt x="17782" y="34109"/>
                  </a:cubicBezTo>
                  <a:cubicBezTo>
                    <a:pt x="18410" y="33480"/>
                    <a:pt x="18508" y="32528"/>
                    <a:pt x="18424" y="32528"/>
                  </a:cubicBezTo>
                  <a:cubicBezTo>
                    <a:pt x="18423" y="32528"/>
                    <a:pt x="18421" y="32528"/>
                    <a:pt x="18420" y="32528"/>
                  </a:cubicBezTo>
                  <a:cubicBezTo>
                    <a:pt x="18815" y="30613"/>
                    <a:pt x="16444" y="27088"/>
                    <a:pt x="16140" y="26601"/>
                  </a:cubicBezTo>
                  <a:cubicBezTo>
                    <a:pt x="15836" y="26115"/>
                    <a:pt x="15836" y="25112"/>
                    <a:pt x="15867" y="23136"/>
                  </a:cubicBezTo>
                  <a:cubicBezTo>
                    <a:pt x="15927" y="21160"/>
                    <a:pt x="15168" y="19063"/>
                    <a:pt x="15016" y="18577"/>
                  </a:cubicBezTo>
                  <a:cubicBezTo>
                    <a:pt x="14894" y="18091"/>
                    <a:pt x="12949" y="14413"/>
                    <a:pt x="12797" y="14139"/>
                  </a:cubicBezTo>
                  <a:lnTo>
                    <a:pt x="12797" y="14109"/>
                  </a:lnTo>
                  <a:cubicBezTo>
                    <a:pt x="9940" y="6358"/>
                    <a:pt x="12128" y="1525"/>
                    <a:pt x="12219" y="1282"/>
                  </a:cubicBezTo>
                  <a:lnTo>
                    <a:pt x="12219" y="1251"/>
                  </a:lnTo>
                  <a:cubicBezTo>
                    <a:pt x="12280" y="1130"/>
                    <a:pt x="12523" y="309"/>
                    <a:pt x="12432" y="96"/>
                  </a:cubicBezTo>
                  <a:cubicBezTo>
                    <a:pt x="12396" y="53"/>
                    <a:pt x="12330" y="0"/>
                    <a:pt x="122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 rot="2700194" flipH="1">
              <a:off x="8531209" y="3389367"/>
              <a:ext cx="1161675" cy="791216"/>
            </a:xfrm>
            <a:custGeom>
              <a:avLst/>
              <a:gdLst/>
              <a:ahLst/>
              <a:cxnLst/>
              <a:rect l="l" t="t" r="r" b="b"/>
              <a:pathLst>
                <a:path w="37175" h="25017" extrusionOk="0">
                  <a:moveTo>
                    <a:pt x="22737" y="1"/>
                  </a:moveTo>
                  <a:cubicBezTo>
                    <a:pt x="21369" y="1"/>
                    <a:pt x="21065" y="2858"/>
                    <a:pt x="21065" y="2858"/>
                  </a:cubicBezTo>
                  <a:cubicBezTo>
                    <a:pt x="21065" y="2858"/>
                    <a:pt x="21156" y="3800"/>
                    <a:pt x="20883" y="3952"/>
                  </a:cubicBezTo>
                  <a:cubicBezTo>
                    <a:pt x="20883" y="3952"/>
                    <a:pt x="19967" y="3403"/>
                    <a:pt x="19318" y="3403"/>
                  </a:cubicBezTo>
                  <a:cubicBezTo>
                    <a:pt x="19173" y="3403"/>
                    <a:pt x="19042" y="3430"/>
                    <a:pt x="18937" y="3496"/>
                  </a:cubicBezTo>
                  <a:cubicBezTo>
                    <a:pt x="18329" y="3861"/>
                    <a:pt x="18694" y="6080"/>
                    <a:pt x="18633" y="6080"/>
                  </a:cubicBezTo>
                  <a:cubicBezTo>
                    <a:pt x="18632" y="6082"/>
                    <a:pt x="18628" y="6084"/>
                    <a:pt x="18622" y="6084"/>
                  </a:cubicBezTo>
                  <a:cubicBezTo>
                    <a:pt x="18484" y="6084"/>
                    <a:pt x="17213" y="5564"/>
                    <a:pt x="16738" y="5564"/>
                  </a:cubicBezTo>
                  <a:cubicBezTo>
                    <a:pt x="16676" y="5564"/>
                    <a:pt x="16627" y="5573"/>
                    <a:pt x="16597" y="5594"/>
                  </a:cubicBezTo>
                  <a:cubicBezTo>
                    <a:pt x="16293" y="5776"/>
                    <a:pt x="16050" y="6505"/>
                    <a:pt x="16110" y="6931"/>
                  </a:cubicBezTo>
                  <a:cubicBezTo>
                    <a:pt x="16110" y="6931"/>
                    <a:pt x="15832" y="6805"/>
                    <a:pt x="15512" y="6805"/>
                  </a:cubicBezTo>
                  <a:cubicBezTo>
                    <a:pt x="15336" y="6805"/>
                    <a:pt x="15148" y="6843"/>
                    <a:pt x="14986" y="6961"/>
                  </a:cubicBezTo>
                  <a:cubicBezTo>
                    <a:pt x="14530" y="7296"/>
                    <a:pt x="14347" y="8329"/>
                    <a:pt x="14347" y="8329"/>
                  </a:cubicBezTo>
                  <a:cubicBezTo>
                    <a:pt x="14347" y="8329"/>
                    <a:pt x="13791" y="7896"/>
                    <a:pt x="13306" y="7896"/>
                  </a:cubicBezTo>
                  <a:cubicBezTo>
                    <a:pt x="13202" y="7896"/>
                    <a:pt x="13101" y="7916"/>
                    <a:pt x="13010" y="7964"/>
                  </a:cubicBezTo>
                  <a:cubicBezTo>
                    <a:pt x="12524" y="8208"/>
                    <a:pt x="12615" y="9028"/>
                    <a:pt x="12615" y="9028"/>
                  </a:cubicBezTo>
                  <a:cubicBezTo>
                    <a:pt x="12615" y="9028"/>
                    <a:pt x="12290" y="8567"/>
                    <a:pt x="11921" y="8567"/>
                  </a:cubicBezTo>
                  <a:cubicBezTo>
                    <a:pt x="11899" y="8567"/>
                    <a:pt x="11877" y="8569"/>
                    <a:pt x="11855" y="8572"/>
                  </a:cubicBezTo>
                  <a:cubicBezTo>
                    <a:pt x="11429" y="8633"/>
                    <a:pt x="11277" y="9393"/>
                    <a:pt x="10974" y="9484"/>
                  </a:cubicBezTo>
                  <a:cubicBezTo>
                    <a:pt x="10974" y="9484"/>
                    <a:pt x="10852" y="8785"/>
                    <a:pt x="10335" y="8664"/>
                  </a:cubicBezTo>
                  <a:cubicBezTo>
                    <a:pt x="10305" y="8659"/>
                    <a:pt x="10272" y="8656"/>
                    <a:pt x="10236" y="8656"/>
                  </a:cubicBezTo>
                  <a:cubicBezTo>
                    <a:pt x="9614" y="8656"/>
                    <a:pt x="8147" y="9363"/>
                    <a:pt x="8147" y="9363"/>
                  </a:cubicBezTo>
                  <a:cubicBezTo>
                    <a:pt x="8056" y="9302"/>
                    <a:pt x="5016" y="8633"/>
                    <a:pt x="1429" y="6505"/>
                  </a:cubicBezTo>
                  <a:cubicBezTo>
                    <a:pt x="1429" y="6505"/>
                    <a:pt x="1181" y="6406"/>
                    <a:pt x="905" y="6406"/>
                  </a:cubicBezTo>
                  <a:cubicBezTo>
                    <a:pt x="652" y="6406"/>
                    <a:pt x="375" y="6490"/>
                    <a:pt x="244" y="6809"/>
                  </a:cubicBezTo>
                  <a:cubicBezTo>
                    <a:pt x="1" y="7509"/>
                    <a:pt x="1460" y="9241"/>
                    <a:pt x="2767" y="10062"/>
                  </a:cubicBezTo>
                  <a:cubicBezTo>
                    <a:pt x="4066" y="10859"/>
                    <a:pt x="8436" y="12833"/>
                    <a:pt x="12502" y="12833"/>
                  </a:cubicBezTo>
                  <a:cubicBezTo>
                    <a:pt x="12621" y="12833"/>
                    <a:pt x="12740" y="12831"/>
                    <a:pt x="12858" y="12828"/>
                  </a:cubicBezTo>
                  <a:lnTo>
                    <a:pt x="12858" y="12828"/>
                  </a:lnTo>
                  <a:cubicBezTo>
                    <a:pt x="12858" y="12828"/>
                    <a:pt x="12706" y="13162"/>
                    <a:pt x="12402" y="13557"/>
                  </a:cubicBezTo>
                  <a:cubicBezTo>
                    <a:pt x="12068" y="13922"/>
                    <a:pt x="12250" y="14560"/>
                    <a:pt x="12706" y="14864"/>
                  </a:cubicBezTo>
                  <a:cubicBezTo>
                    <a:pt x="13116" y="15137"/>
                    <a:pt x="14631" y="16025"/>
                    <a:pt x="15331" y="16025"/>
                  </a:cubicBezTo>
                  <a:cubicBezTo>
                    <a:pt x="15409" y="16025"/>
                    <a:pt x="15478" y="16013"/>
                    <a:pt x="15533" y="15989"/>
                  </a:cubicBezTo>
                  <a:cubicBezTo>
                    <a:pt x="16050" y="15715"/>
                    <a:pt x="15594" y="14986"/>
                    <a:pt x="15594" y="14986"/>
                  </a:cubicBezTo>
                  <a:cubicBezTo>
                    <a:pt x="15594" y="14986"/>
                    <a:pt x="16483" y="13830"/>
                    <a:pt x="16885" y="13830"/>
                  </a:cubicBezTo>
                  <a:cubicBezTo>
                    <a:pt x="16891" y="13830"/>
                    <a:pt x="16896" y="13830"/>
                    <a:pt x="16901" y="13831"/>
                  </a:cubicBezTo>
                  <a:cubicBezTo>
                    <a:pt x="17235" y="13892"/>
                    <a:pt x="17965" y="13740"/>
                    <a:pt x="18907" y="14378"/>
                  </a:cubicBezTo>
                  <a:cubicBezTo>
                    <a:pt x="19515" y="14803"/>
                    <a:pt x="17965" y="16931"/>
                    <a:pt x="17843" y="17296"/>
                  </a:cubicBezTo>
                  <a:cubicBezTo>
                    <a:pt x="17782" y="17843"/>
                    <a:pt x="17326" y="18481"/>
                    <a:pt x="18329" y="19089"/>
                  </a:cubicBezTo>
                  <a:cubicBezTo>
                    <a:pt x="19384" y="19689"/>
                    <a:pt x="19872" y="19929"/>
                    <a:pt x="20165" y="19929"/>
                  </a:cubicBezTo>
                  <a:cubicBezTo>
                    <a:pt x="20244" y="19929"/>
                    <a:pt x="20308" y="19912"/>
                    <a:pt x="20366" y="19880"/>
                  </a:cubicBezTo>
                  <a:cubicBezTo>
                    <a:pt x="20609" y="19728"/>
                    <a:pt x="21065" y="19393"/>
                    <a:pt x="20731" y="18907"/>
                  </a:cubicBezTo>
                  <a:cubicBezTo>
                    <a:pt x="20396" y="18390"/>
                    <a:pt x="20001" y="17782"/>
                    <a:pt x="20366" y="17296"/>
                  </a:cubicBezTo>
                  <a:cubicBezTo>
                    <a:pt x="20700" y="16810"/>
                    <a:pt x="21369" y="16323"/>
                    <a:pt x="21764" y="15776"/>
                  </a:cubicBezTo>
                  <a:lnTo>
                    <a:pt x="22129" y="15746"/>
                  </a:lnTo>
                  <a:lnTo>
                    <a:pt x="23466" y="16475"/>
                  </a:lnTo>
                  <a:cubicBezTo>
                    <a:pt x="23466" y="16475"/>
                    <a:pt x="23193" y="18907"/>
                    <a:pt x="23193" y="19059"/>
                  </a:cubicBezTo>
                  <a:cubicBezTo>
                    <a:pt x="23193" y="19211"/>
                    <a:pt x="22372" y="20366"/>
                    <a:pt x="22645" y="20761"/>
                  </a:cubicBezTo>
                  <a:cubicBezTo>
                    <a:pt x="22925" y="21097"/>
                    <a:pt x="24388" y="21998"/>
                    <a:pt x="25425" y="21998"/>
                  </a:cubicBezTo>
                  <a:cubicBezTo>
                    <a:pt x="25516" y="21998"/>
                    <a:pt x="25602" y="21991"/>
                    <a:pt x="25685" y="21977"/>
                  </a:cubicBezTo>
                  <a:cubicBezTo>
                    <a:pt x="25685" y="21977"/>
                    <a:pt x="26080" y="21399"/>
                    <a:pt x="25624" y="20609"/>
                  </a:cubicBezTo>
                  <a:lnTo>
                    <a:pt x="25837" y="19120"/>
                  </a:lnTo>
                  <a:cubicBezTo>
                    <a:pt x="25837" y="19120"/>
                    <a:pt x="26171" y="20214"/>
                    <a:pt x="26293" y="20518"/>
                  </a:cubicBezTo>
                  <a:cubicBezTo>
                    <a:pt x="26384" y="20883"/>
                    <a:pt x="26779" y="22494"/>
                    <a:pt x="26840" y="22858"/>
                  </a:cubicBezTo>
                  <a:cubicBezTo>
                    <a:pt x="26931" y="23162"/>
                    <a:pt x="27083" y="23922"/>
                    <a:pt x="27874" y="24439"/>
                  </a:cubicBezTo>
                  <a:cubicBezTo>
                    <a:pt x="28664" y="24986"/>
                    <a:pt x="29424" y="25016"/>
                    <a:pt x="29424" y="25016"/>
                  </a:cubicBezTo>
                  <a:cubicBezTo>
                    <a:pt x="29424" y="25016"/>
                    <a:pt x="30153" y="24773"/>
                    <a:pt x="29545" y="24013"/>
                  </a:cubicBezTo>
                  <a:cubicBezTo>
                    <a:pt x="28937" y="23253"/>
                    <a:pt x="28603" y="23314"/>
                    <a:pt x="28633" y="22494"/>
                  </a:cubicBezTo>
                  <a:cubicBezTo>
                    <a:pt x="28664" y="21703"/>
                    <a:pt x="28451" y="21247"/>
                    <a:pt x="28937" y="20883"/>
                  </a:cubicBezTo>
                  <a:cubicBezTo>
                    <a:pt x="28937" y="20883"/>
                    <a:pt x="29585" y="21151"/>
                    <a:pt x="31014" y="21151"/>
                  </a:cubicBezTo>
                  <a:cubicBezTo>
                    <a:pt x="31252" y="21151"/>
                    <a:pt x="31512" y="21143"/>
                    <a:pt x="31795" y="21126"/>
                  </a:cubicBezTo>
                  <a:lnTo>
                    <a:pt x="34226" y="22129"/>
                  </a:lnTo>
                  <a:cubicBezTo>
                    <a:pt x="34226" y="22129"/>
                    <a:pt x="35249" y="22859"/>
                    <a:pt x="35432" y="22859"/>
                  </a:cubicBezTo>
                  <a:cubicBezTo>
                    <a:pt x="35436" y="22859"/>
                    <a:pt x="35439" y="22859"/>
                    <a:pt x="35442" y="22858"/>
                  </a:cubicBezTo>
                  <a:cubicBezTo>
                    <a:pt x="35442" y="22858"/>
                    <a:pt x="35500" y="22868"/>
                    <a:pt x="35584" y="22868"/>
                  </a:cubicBezTo>
                  <a:cubicBezTo>
                    <a:pt x="35710" y="22868"/>
                    <a:pt x="35892" y="22846"/>
                    <a:pt x="36020" y="22737"/>
                  </a:cubicBezTo>
                  <a:cubicBezTo>
                    <a:pt x="36020" y="22737"/>
                    <a:pt x="36165" y="22868"/>
                    <a:pt x="36326" y="22868"/>
                  </a:cubicBezTo>
                  <a:cubicBezTo>
                    <a:pt x="36397" y="22868"/>
                    <a:pt x="36471" y="22842"/>
                    <a:pt x="36536" y="22767"/>
                  </a:cubicBezTo>
                  <a:cubicBezTo>
                    <a:pt x="36779" y="22554"/>
                    <a:pt x="37175" y="22159"/>
                    <a:pt x="36962" y="21339"/>
                  </a:cubicBezTo>
                  <a:cubicBezTo>
                    <a:pt x="36719" y="20487"/>
                    <a:pt x="36111" y="19880"/>
                    <a:pt x="35928" y="19241"/>
                  </a:cubicBezTo>
                  <a:cubicBezTo>
                    <a:pt x="35928" y="19241"/>
                    <a:pt x="35655" y="18633"/>
                    <a:pt x="34895" y="18329"/>
                  </a:cubicBezTo>
                  <a:cubicBezTo>
                    <a:pt x="34441" y="18130"/>
                    <a:pt x="34150" y="18049"/>
                    <a:pt x="33853" y="18049"/>
                  </a:cubicBezTo>
                  <a:cubicBezTo>
                    <a:pt x="33653" y="18049"/>
                    <a:pt x="33450" y="18086"/>
                    <a:pt x="33193" y="18147"/>
                  </a:cubicBezTo>
                  <a:cubicBezTo>
                    <a:pt x="33193" y="18147"/>
                    <a:pt x="32889" y="16992"/>
                    <a:pt x="32463" y="16810"/>
                  </a:cubicBezTo>
                  <a:cubicBezTo>
                    <a:pt x="32384" y="16773"/>
                    <a:pt x="32276" y="16759"/>
                    <a:pt x="32153" y="16759"/>
                  </a:cubicBezTo>
                  <a:cubicBezTo>
                    <a:pt x="31663" y="16759"/>
                    <a:pt x="30944" y="16992"/>
                    <a:pt x="30944" y="16992"/>
                  </a:cubicBezTo>
                  <a:lnTo>
                    <a:pt x="30761" y="16566"/>
                  </a:lnTo>
                  <a:cubicBezTo>
                    <a:pt x="30761" y="16566"/>
                    <a:pt x="31673" y="15776"/>
                    <a:pt x="31460" y="15351"/>
                  </a:cubicBezTo>
                  <a:cubicBezTo>
                    <a:pt x="31187" y="14955"/>
                    <a:pt x="30396" y="14743"/>
                    <a:pt x="30396" y="14743"/>
                  </a:cubicBezTo>
                  <a:lnTo>
                    <a:pt x="30396" y="13922"/>
                  </a:lnTo>
                  <a:cubicBezTo>
                    <a:pt x="30396" y="13922"/>
                    <a:pt x="30769" y="14006"/>
                    <a:pt x="31276" y="14006"/>
                  </a:cubicBezTo>
                  <a:cubicBezTo>
                    <a:pt x="31909" y="14006"/>
                    <a:pt x="32754" y="13875"/>
                    <a:pt x="33345" y="13284"/>
                  </a:cubicBezTo>
                  <a:cubicBezTo>
                    <a:pt x="33436" y="13193"/>
                    <a:pt x="33892" y="12402"/>
                    <a:pt x="32706" y="12220"/>
                  </a:cubicBezTo>
                  <a:cubicBezTo>
                    <a:pt x="32706" y="12220"/>
                    <a:pt x="33679" y="11764"/>
                    <a:pt x="33649" y="11156"/>
                  </a:cubicBezTo>
                  <a:cubicBezTo>
                    <a:pt x="33649" y="10852"/>
                    <a:pt x="32737" y="10366"/>
                    <a:pt x="32737" y="10366"/>
                  </a:cubicBezTo>
                  <a:cubicBezTo>
                    <a:pt x="32737" y="10366"/>
                    <a:pt x="33983" y="9150"/>
                    <a:pt x="33831" y="8785"/>
                  </a:cubicBezTo>
                  <a:cubicBezTo>
                    <a:pt x="33744" y="8494"/>
                    <a:pt x="33461" y="8175"/>
                    <a:pt x="32771" y="8175"/>
                  </a:cubicBezTo>
                  <a:cubicBezTo>
                    <a:pt x="32740" y="8175"/>
                    <a:pt x="32708" y="8176"/>
                    <a:pt x="32676" y="8177"/>
                  </a:cubicBezTo>
                  <a:cubicBezTo>
                    <a:pt x="31916" y="8268"/>
                    <a:pt x="30944" y="8360"/>
                    <a:pt x="30944" y="8360"/>
                  </a:cubicBezTo>
                  <a:cubicBezTo>
                    <a:pt x="30944" y="8360"/>
                    <a:pt x="32615" y="7265"/>
                    <a:pt x="32463" y="6536"/>
                  </a:cubicBezTo>
                  <a:cubicBezTo>
                    <a:pt x="32403" y="6293"/>
                    <a:pt x="31977" y="6080"/>
                    <a:pt x="31612" y="5928"/>
                  </a:cubicBezTo>
                  <a:cubicBezTo>
                    <a:pt x="31035" y="5685"/>
                    <a:pt x="30427" y="5533"/>
                    <a:pt x="30427" y="5533"/>
                  </a:cubicBezTo>
                  <a:cubicBezTo>
                    <a:pt x="30427" y="5533"/>
                    <a:pt x="30609" y="3314"/>
                    <a:pt x="30488" y="3192"/>
                  </a:cubicBezTo>
                  <a:cubicBezTo>
                    <a:pt x="30403" y="3150"/>
                    <a:pt x="30319" y="2713"/>
                    <a:pt x="29910" y="2713"/>
                  </a:cubicBezTo>
                  <a:cubicBezTo>
                    <a:pt x="29729" y="2713"/>
                    <a:pt x="29485" y="2798"/>
                    <a:pt x="29150" y="3040"/>
                  </a:cubicBezTo>
                  <a:cubicBezTo>
                    <a:pt x="29150" y="3040"/>
                    <a:pt x="27539" y="4712"/>
                    <a:pt x="26992" y="4834"/>
                  </a:cubicBezTo>
                  <a:cubicBezTo>
                    <a:pt x="26992" y="4834"/>
                    <a:pt x="27539" y="1916"/>
                    <a:pt x="25898" y="1186"/>
                  </a:cubicBezTo>
                  <a:cubicBezTo>
                    <a:pt x="25801" y="1145"/>
                    <a:pt x="25709" y="1126"/>
                    <a:pt x="25623" y="1126"/>
                  </a:cubicBezTo>
                  <a:cubicBezTo>
                    <a:pt x="24755" y="1126"/>
                    <a:pt x="24378" y="3010"/>
                    <a:pt x="24378" y="3010"/>
                  </a:cubicBezTo>
                  <a:cubicBezTo>
                    <a:pt x="24378" y="3010"/>
                    <a:pt x="24104" y="1"/>
                    <a:pt x="22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 rot="7659498">
              <a:off x="8592587" y="1575951"/>
              <a:ext cx="1463771" cy="1552168"/>
            </a:xfrm>
            <a:custGeom>
              <a:avLst/>
              <a:gdLst/>
              <a:ahLst/>
              <a:cxnLst/>
              <a:rect l="l" t="t" r="r" b="b"/>
              <a:pathLst>
                <a:path w="46840" h="49075" extrusionOk="0">
                  <a:moveTo>
                    <a:pt x="655" y="0"/>
                  </a:moveTo>
                  <a:cubicBezTo>
                    <a:pt x="487" y="0"/>
                    <a:pt x="374" y="30"/>
                    <a:pt x="334" y="97"/>
                  </a:cubicBezTo>
                  <a:cubicBezTo>
                    <a:pt x="0" y="705"/>
                    <a:pt x="851" y="1525"/>
                    <a:pt x="2249" y="2133"/>
                  </a:cubicBezTo>
                  <a:cubicBezTo>
                    <a:pt x="3648" y="2741"/>
                    <a:pt x="5714" y="3896"/>
                    <a:pt x="6170" y="4565"/>
                  </a:cubicBezTo>
                  <a:cubicBezTo>
                    <a:pt x="6322" y="4839"/>
                    <a:pt x="6687" y="5295"/>
                    <a:pt x="6687" y="5295"/>
                  </a:cubicBezTo>
                  <a:lnTo>
                    <a:pt x="8936" y="8061"/>
                  </a:lnTo>
                  <a:cubicBezTo>
                    <a:pt x="8936" y="8061"/>
                    <a:pt x="13192" y="14535"/>
                    <a:pt x="14012" y="16875"/>
                  </a:cubicBezTo>
                  <a:cubicBezTo>
                    <a:pt x="14012" y="16875"/>
                    <a:pt x="15897" y="21252"/>
                    <a:pt x="16444" y="21951"/>
                  </a:cubicBezTo>
                  <a:cubicBezTo>
                    <a:pt x="16991" y="22620"/>
                    <a:pt x="17599" y="24322"/>
                    <a:pt x="20456" y="25812"/>
                  </a:cubicBezTo>
                  <a:lnTo>
                    <a:pt x="20760" y="25963"/>
                  </a:lnTo>
                  <a:cubicBezTo>
                    <a:pt x="20760" y="25963"/>
                    <a:pt x="24773" y="27726"/>
                    <a:pt x="28116" y="27818"/>
                  </a:cubicBezTo>
                  <a:cubicBezTo>
                    <a:pt x="28614" y="27836"/>
                    <a:pt x="29090" y="27847"/>
                    <a:pt x="29558" y="27847"/>
                  </a:cubicBezTo>
                  <a:cubicBezTo>
                    <a:pt x="31379" y="27847"/>
                    <a:pt x="33085" y="27681"/>
                    <a:pt x="35502" y="27149"/>
                  </a:cubicBezTo>
                  <a:cubicBezTo>
                    <a:pt x="35502" y="27149"/>
                    <a:pt x="36262" y="27179"/>
                    <a:pt x="36475" y="27514"/>
                  </a:cubicBezTo>
                  <a:cubicBezTo>
                    <a:pt x="36718" y="27818"/>
                    <a:pt x="38603" y="30128"/>
                    <a:pt x="39059" y="32985"/>
                  </a:cubicBezTo>
                  <a:cubicBezTo>
                    <a:pt x="39514" y="35842"/>
                    <a:pt x="39514" y="39216"/>
                    <a:pt x="37691" y="42590"/>
                  </a:cubicBezTo>
                  <a:cubicBezTo>
                    <a:pt x="37660" y="42681"/>
                    <a:pt x="37387" y="43167"/>
                    <a:pt x="36596" y="43775"/>
                  </a:cubicBezTo>
                  <a:cubicBezTo>
                    <a:pt x="36307" y="44007"/>
                    <a:pt x="35662" y="44177"/>
                    <a:pt x="34918" y="44177"/>
                  </a:cubicBezTo>
                  <a:cubicBezTo>
                    <a:pt x="34491" y="44177"/>
                    <a:pt x="34031" y="44121"/>
                    <a:pt x="33587" y="43988"/>
                  </a:cubicBezTo>
                  <a:cubicBezTo>
                    <a:pt x="33387" y="43923"/>
                    <a:pt x="33204" y="43896"/>
                    <a:pt x="33039" y="43896"/>
                  </a:cubicBezTo>
                  <a:cubicBezTo>
                    <a:pt x="32197" y="43896"/>
                    <a:pt x="31794" y="44596"/>
                    <a:pt x="31794" y="44596"/>
                  </a:cubicBezTo>
                  <a:cubicBezTo>
                    <a:pt x="31794" y="44596"/>
                    <a:pt x="31338" y="44596"/>
                    <a:pt x="31156" y="44778"/>
                  </a:cubicBezTo>
                  <a:cubicBezTo>
                    <a:pt x="30973" y="44961"/>
                    <a:pt x="30578" y="45660"/>
                    <a:pt x="31277" y="46359"/>
                  </a:cubicBezTo>
                  <a:cubicBezTo>
                    <a:pt x="31800" y="46929"/>
                    <a:pt x="33750" y="49075"/>
                    <a:pt x="35809" y="49075"/>
                  </a:cubicBezTo>
                  <a:cubicBezTo>
                    <a:pt x="36387" y="49075"/>
                    <a:pt x="36973" y="48906"/>
                    <a:pt x="37539" y="48487"/>
                  </a:cubicBezTo>
                  <a:cubicBezTo>
                    <a:pt x="40122" y="46632"/>
                    <a:pt x="40852" y="44474"/>
                    <a:pt x="41581" y="42073"/>
                  </a:cubicBezTo>
                  <a:cubicBezTo>
                    <a:pt x="42341" y="39672"/>
                    <a:pt x="44226" y="29945"/>
                    <a:pt x="40001" y="22559"/>
                  </a:cubicBezTo>
                  <a:cubicBezTo>
                    <a:pt x="40001" y="22559"/>
                    <a:pt x="40457" y="20006"/>
                    <a:pt x="40305" y="19003"/>
                  </a:cubicBezTo>
                  <a:lnTo>
                    <a:pt x="42402" y="16267"/>
                  </a:lnTo>
                  <a:cubicBezTo>
                    <a:pt x="42402" y="16267"/>
                    <a:pt x="42949" y="15599"/>
                    <a:pt x="43496" y="15477"/>
                  </a:cubicBezTo>
                  <a:cubicBezTo>
                    <a:pt x="44074" y="15355"/>
                    <a:pt x="46384" y="15355"/>
                    <a:pt x="46627" y="14444"/>
                  </a:cubicBezTo>
                  <a:cubicBezTo>
                    <a:pt x="46840" y="13532"/>
                    <a:pt x="43132" y="13197"/>
                    <a:pt x="43132" y="13197"/>
                  </a:cubicBezTo>
                  <a:cubicBezTo>
                    <a:pt x="43132" y="13197"/>
                    <a:pt x="42818" y="13073"/>
                    <a:pt x="42388" y="13073"/>
                  </a:cubicBezTo>
                  <a:cubicBezTo>
                    <a:pt x="41890" y="13073"/>
                    <a:pt x="41236" y="13240"/>
                    <a:pt x="40730" y="13957"/>
                  </a:cubicBezTo>
                  <a:cubicBezTo>
                    <a:pt x="39826" y="15241"/>
                    <a:pt x="38809" y="16273"/>
                    <a:pt x="38460" y="16273"/>
                  </a:cubicBezTo>
                  <a:cubicBezTo>
                    <a:pt x="38446" y="16273"/>
                    <a:pt x="38432" y="16271"/>
                    <a:pt x="38420" y="16267"/>
                  </a:cubicBezTo>
                  <a:cubicBezTo>
                    <a:pt x="38382" y="16260"/>
                    <a:pt x="38330" y="16256"/>
                    <a:pt x="38268" y="16256"/>
                  </a:cubicBezTo>
                  <a:cubicBezTo>
                    <a:pt x="37831" y="16256"/>
                    <a:pt x="36900" y="16419"/>
                    <a:pt x="36900" y="16419"/>
                  </a:cubicBezTo>
                  <a:lnTo>
                    <a:pt x="36141" y="16389"/>
                  </a:lnTo>
                  <a:lnTo>
                    <a:pt x="36505" y="15112"/>
                  </a:lnTo>
                  <a:cubicBezTo>
                    <a:pt x="36505" y="15112"/>
                    <a:pt x="38633" y="12559"/>
                    <a:pt x="38694" y="11982"/>
                  </a:cubicBezTo>
                  <a:cubicBezTo>
                    <a:pt x="38724" y="11404"/>
                    <a:pt x="36353" y="10887"/>
                    <a:pt x="36110" y="10796"/>
                  </a:cubicBezTo>
                  <a:cubicBezTo>
                    <a:pt x="35837" y="10705"/>
                    <a:pt x="34438" y="10705"/>
                    <a:pt x="34226" y="10614"/>
                  </a:cubicBezTo>
                  <a:cubicBezTo>
                    <a:pt x="34117" y="10578"/>
                    <a:pt x="33868" y="10531"/>
                    <a:pt x="33698" y="10531"/>
                  </a:cubicBezTo>
                  <a:cubicBezTo>
                    <a:pt x="33582" y="10531"/>
                    <a:pt x="33502" y="10552"/>
                    <a:pt x="33527" y="10614"/>
                  </a:cubicBezTo>
                  <a:cubicBezTo>
                    <a:pt x="33557" y="10796"/>
                    <a:pt x="33770" y="11070"/>
                    <a:pt x="33739" y="11161"/>
                  </a:cubicBezTo>
                  <a:cubicBezTo>
                    <a:pt x="33709" y="11222"/>
                    <a:pt x="31916" y="13927"/>
                    <a:pt x="31429" y="15325"/>
                  </a:cubicBezTo>
                  <a:cubicBezTo>
                    <a:pt x="31429" y="15325"/>
                    <a:pt x="30183" y="14596"/>
                    <a:pt x="29940" y="14504"/>
                  </a:cubicBezTo>
                  <a:cubicBezTo>
                    <a:pt x="29940" y="14504"/>
                    <a:pt x="29666" y="12924"/>
                    <a:pt x="30061" y="12225"/>
                  </a:cubicBezTo>
                  <a:cubicBezTo>
                    <a:pt x="30700" y="10948"/>
                    <a:pt x="31764" y="10614"/>
                    <a:pt x="31885" y="9975"/>
                  </a:cubicBezTo>
                  <a:cubicBezTo>
                    <a:pt x="31946" y="9519"/>
                    <a:pt x="31703" y="9489"/>
                    <a:pt x="31095" y="9337"/>
                  </a:cubicBezTo>
                  <a:cubicBezTo>
                    <a:pt x="30487" y="9185"/>
                    <a:pt x="29028" y="8820"/>
                    <a:pt x="29028" y="8820"/>
                  </a:cubicBezTo>
                  <a:lnTo>
                    <a:pt x="27751" y="8425"/>
                  </a:lnTo>
                  <a:cubicBezTo>
                    <a:pt x="27751" y="8425"/>
                    <a:pt x="26870" y="8729"/>
                    <a:pt x="26444" y="9793"/>
                  </a:cubicBezTo>
                  <a:cubicBezTo>
                    <a:pt x="26019" y="10857"/>
                    <a:pt x="25472" y="11465"/>
                    <a:pt x="24742" y="11982"/>
                  </a:cubicBezTo>
                  <a:cubicBezTo>
                    <a:pt x="24013" y="12529"/>
                    <a:pt x="23830" y="12681"/>
                    <a:pt x="23830" y="12681"/>
                  </a:cubicBezTo>
                  <a:cubicBezTo>
                    <a:pt x="23830" y="12681"/>
                    <a:pt x="23131" y="12437"/>
                    <a:pt x="23040" y="12225"/>
                  </a:cubicBezTo>
                  <a:cubicBezTo>
                    <a:pt x="22918" y="11982"/>
                    <a:pt x="22766" y="10857"/>
                    <a:pt x="22766" y="10857"/>
                  </a:cubicBezTo>
                  <a:cubicBezTo>
                    <a:pt x="22766" y="10857"/>
                    <a:pt x="22645" y="9337"/>
                    <a:pt x="23222" y="8364"/>
                  </a:cubicBezTo>
                  <a:cubicBezTo>
                    <a:pt x="23222" y="8364"/>
                    <a:pt x="23830" y="7969"/>
                    <a:pt x="23253" y="7422"/>
                  </a:cubicBezTo>
                  <a:cubicBezTo>
                    <a:pt x="22675" y="6905"/>
                    <a:pt x="20396" y="6450"/>
                    <a:pt x="20244" y="6450"/>
                  </a:cubicBezTo>
                  <a:cubicBezTo>
                    <a:pt x="20155" y="6450"/>
                    <a:pt x="19839" y="6305"/>
                    <a:pt x="19560" y="6305"/>
                  </a:cubicBezTo>
                  <a:cubicBezTo>
                    <a:pt x="19362" y="6305"/>
                    <a:pt x="19182" y="6379"/>
                    <a:pt x="19119" y="6632"/>
                  </a:cubicBezTo>
                  <a:cubicBezTo>
                    <a:pt x="18967" y="7240"/>
                    <a:pt x="19241" y="7209"/>
                    <a:pt x="19180" y="7757"/>
                  </a:cubicBezTo>
                  <a:cubicBezTo>
                    <a:pt x="19119" y="8334"/>
                    <a:pt x="18845" y="11313"/>
                    <a:pt x="18845" y="11556"/>
                  </a:cubicBezTo>
                  <a:cubicBezTo>
                    <a:pt x="18845" y="11556"/>
                    <a:pt x="18055" y="11100"/>
                    <a:pt x="17751" y="10948"/>
                  </a:cubicBezTo>
                  <a:cubicBezTo>
                    <a:pt x="17022" y="10553"/>
                    <a:pt x="10791" y="3471"/>
                    <a:pt x="8815" y="2711"/>
                  </a:cubicBezTo>
                  <a:cubicBezTo>
                    <a:pt x="8815" y="2711"/>
                    <a:pt x="7447" y="2103"/>
                    <a:pt x="7265" y="2042"/>
                  </a:cubicBezTo>
                  <a:cubicBezTo>
                    <a:pt x="7102" y="1961"/>
                    <a:pt x="2025" y="0"/>
                    <a:pt x="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3"/>
            <p:cNvSpPr/>
            <p:nvPr/>
          </p:nvSpPr>
          <p:spPr>
            <a:xfrm rot="-6796755">
              <a:off x="8307523" y="978016"/>
              <a:ext cx="1609042" cy="1156522"/>
            </a:xfrm>
            <a:custGeom>
              <a:avLst/>
              <a:gdLst/>
              <a:ahLst/>
              <a:cxnLst/>
              <a:rect l="l" t="t" r="r" b="b"/>
              <a:pathLst>
                <a:path w="51491" h="36567" extrusionOk="0">
                  <a:moveTo>
                    <a:pt x="46232" y="16050"/>
                  </a:moveTo>
                  <a:cubicBezTo>
                    <a:pt x="46415" y="16506"/>
                    <a:pt x="46263" y="17661"/>
                    <a:pt x="45655" y="18633"/>
                  </a:cubicBezTo>
                  <a:cubicBezTo>
                    <a:pt x="45047" y="19576"/>
                    <a:pt x="45746" y="20305"/>
                    <a:pt x="45746" y="20305"/>
                  </a:cubicBezTo>
                  <a:cubicBezTo>
                    <a:pt x="45746" y="20305"/>
                    <a:pt x="45624" y="20670"/>
                    <a:pt x="45776" y="20913"/>
                  </a:cubicBezTo>
                  <a:cubicBezTo>
                    <a:pt x="45898" y="21126"/>
                    <a:pt x="46384" y="21582"/>
                    <a:pt x="47174" y="21217"/>
                  </a:cubicBezTo>
                  <a:cubicBezTo>
                    <a:pt x="47995" y="20792"/>
                    <a:pt x="51491" y="19089"/>
                    <a:pt x="50518" y="16415"/>
                  </a:cubicBezTo>
                  <a:cubicBezTo>
                    <a:pt x="49576" y="13770"/>
                    <a:pt x="47934" y="12646"/>
                    <a:pt x="46080" y="11430"/>
                  </a:cubicBezTo>
                  <a:cubicBezTo>
                    <a:pt x="44226" y="10214"/>
                    <a:pt x="36475" y="6232"/>
                    <a:pt x="29180" y="7995"/>
                  </a:cubicBezTo>
                  <a:cubicBezTo>
                    <a:pt x="29180" y="7995"/>
                    <a:pt x="27113" y="6962"/>
                    <a:pt x="26293" y="6840"/>
                  </a:cubicBezTo>
                  <a:lnTo>
                    <a:pt x="24469" y="4408"/>
                  </a:lnTo>
                  <a:cubicBezTo>
                    <a:pt x="24469" y="4408"/>
                    <a:pt x="24013" y="3800"/>
                    <a:pt x="24043" y="3314"/>
                  </a:cubicBezTo>
                  <a:cubicBezTo>
                    <a:pt x="24074" y="2828"/>
                    <a:pt x="24651" y="852"/>
                    <a:pt x="23922" y="427"/>
                  </a:cubicBezTo>
                  <a:cubicBezTo>
                    <a:pt x="23223" y="1"/>
                    <a:pt x="22037" y="3041"/>
                    <a:pt x="22037" y="3041"/>
                  </a:cubicBezTo>
                  <a:cubicBezTo>
                    <a:pt x="22037" y="3041"/>
                    <a:pt x="21186" y="4104"/>
                    <a:pt x="22098" y="5259"/>
                  </a:cubicBezTo>
                  <a:cubicBezTo>
                    <a:pt x="22979" y="6384"/>
                    <a:pt x="23679" y="7539"/>
                    <a:pt x="23527" y="7752"/>
                  </a:cubicBezTo>
                  <a:cubicBezTo>
                    <a:pt x="23375" y="7995"/>
                    <a:pt x="23283" y="9089"/>
                    <a:pt x="23283" y="9089"/>
                  </a:cubicBezTo>
                  <a:lnTo>
                    <a:pt x="23071" y="9728"/>
                  </a:lnTo>
                  <a:lnTo>
                    <a:pt x="22037" y="9089"/>
                  </a:lnTo>
                  <a:cubicBezTo>
                    <a:pt x="22037" y="9089"/>
                    <a:pt x="20396" y="6688"/>
                    <a:pt x="19940" y="6506"/>
                  </a:cubicBezTo>
                  <a:cubicBezTo>
                    <a:pt x="19484" y="6354"/>
                    <a:pt x="18450" y="8208"/>
                    <a:pt x="18299" y="8390"/>
                  </a:cubicBezTo>
                  <a:cubicBezTo>
                    <a:pt x="18147" y="8603"/>
                    <a:pt x="17812" y="9758"/>
                    <a:pt x="17691" y="9971"/>
                  </a:cubicBezTo>
                  <a:cubicBezTo>
                    <a:pt x="17599" y="10123"/>
                    <a:pt x="17387" y="10579"/>
                    <a:pt x="17539" y="10609"/>
                  </a:cubicBezTo>
                  <a:cubicBezTo>
                    <a:pt x="17691" y="10639"/>
                    <a:pt x="17995" y="10487"/>
                    <a:pt x="18055" y="10518"/>
                  </a:cubicBezTo>
                  <a:cubicBezTo>
                    <a:pt x="18086" y="10579"/>
                    <a:pt x="19940" y="12737"/>
                    <a:pt x="21004" y="13527"/>
                  </a:cubicBezTo>
                  <a:cubicBezTo>
                    <a:pt x="21004" y="13527"/>
                    <a:pt x="20092" y="14408"/>
                    <a:pt x="19940" y="14591"/>
                  </a:cubicBezTo>
                  <a:cubicBezTo>
                    <a:pt x="19940" y="14591"/>
                    <a:pt x="18542" y="14439"/>
                    <a:pt x="18055" y="13953"/>
                  </a:cubicBezTo>
                  <a:cubicBezTo>
                    <a:pt x="17143" y="13071"/>
                    <a:pt x="17083" y="12129"/>
                    <a:pt x="16596" y="11855"/>
                  </a:cubicBezTo>
                  <a:cubicBezTo>
                    <a:pt x="16262" y="11673"/>
                    <a:pt x="16140" y="11886"/>
                    <a:pt x="15836" y="12342"/>
                  </a:cubicBezTo>
                  <a:cubicBezTo>
                    <a:pt x="15563" y="12798"/>
                    <a:pt x="14925" y="13953"/>
                    <a:pt x="14925" y="13953"/>
                  </a:cubicBezTo>
                  <a:lnTo>
                    <a:pt x="14256" y="14925"/>
                  </a:lnTo>
                  <a:cubicBezTo>
                    <a:pt x="14256" y="14925"/>
                    <a:pt x="14286" y="15776"/>
                    <a:pt x="15077" y="16384"/>
                  </a:cubicBezTo>
                  <a:cubicBezTo>
                    <a:pt x="15867" y="16992"/>
                    <a:pt x="16262" y="17630"/>
                    <a:pt x="16536" y="18360"/>
                  </a:cubicBezTo>
                  <a:cubicBezTo>
                    <a:pt x="16840" y="19089"/>
                    <a:pt x="16870" y="19302"/>
                    <a:pt x="16870" y="19302"/>
                  </a:cubicBezTo>
                  <a:cubicBezTo>
                    <a:pt x="16870" y="19302"/>
                    <a:pt x="16536" y="19789"/>
                    <a:pt x="16292" y="19880"/>
                  </a:cubicBezTo>
                  <a:cubicBezTo>
                    <a:pt x="16080" y="19940"/>
                    <a:pt x="15077" y="19758"/>
                    <a:pt x="15077" y="19758"/>
                  </a:cubicBezTo>
                  <a:cubicBezTo>
                    <a:pt x="15077" y="19758"/>
                    <a:pt x="13800" y="19485"/>
                    <a:pt x="13101" y="18785"/>
                  </a:cubicBezTo>
                  <a:cubicBezTo>
                    <a:pt x="13101" y="18785"/>
                    <a:pt x="12888" y="18178"/>
                    <a:pt x="12311" y="18512"/>
                  </a:cubicBezTo>
                  <a:cubicBezTo>
                    <a:pt x="11733" y="18846"/>
                    <a:pt x="10791" y="20670"/>
                    <a:pt x="10700" y="20822"/>
                  </a:cubicBezTo>
                  <a:cubicBezTo>
                    <a:pt x="10639" y="20944"/>
                    <a:pt x="10122" y="21551"/>
                    <a:pt x="10608" y="21825"/>
                  </a:cubicBezTo>
                  <a:cubicBezTo>
                    <a:pt x="11064" y="22068"/>
                    <a:pt x="11095" y="21855"/>
                    <a:pt x="11551" y="22038"/>
                  </a:cubicBezTo>
                  <a:cubicBezTo>
                    <a:pt x="12007" y="22220"/>
                    <a:pt x="14438" y="23223"/>
                    <a:pt x="14651" y="23254"/>
                  </a:cubicBezTo>
                  <a:lnTo>
                    <a:pt x="13861" y="24044"/>
                  </a:lnTo>
                  <a:cubicBezTo>
                    <a:pt x="13344" y="24561"/>
                    <a:pt x="5806" y="28117"/>
                    <a:pt x="4712" y="29606"/>
                  </a:cubicBezTo>
                  <a:cubicBezTo>
                    <a:pt x="4712" y="29606"/>
                    <a:pt x="3861" y="30579"/>
                    <a:pt x="3769" y="30731"/>
                  </a:cubicBezTo>
                  <a:cubicBezTo>
                    <a:pt x="3648" y="30883"/>
                    <a:pt x="0" y="35685"/>
                    <a:pt x="456" y="36141"/>
                  </a:cubicBezTo>
                  <a:cubicBezTo>
                    <a:pt x="912" y="36567"/>
                    <a:pt x="1763" y="36050"/>
                    <a:pt x="2645" y="35047"/>
                  </a:cubicBezTo>
                  <a:cubicBezTo>
                    <a:pt x="3526" y="33983"/>
                    <a:pt x="4955" y="32524"/>
                    <a:pt x="5654" y="32311"/>
                  </a:cubicBezTo>
                  <a:cubicBezTo>
                    <a:pt x="5927" y="32220"/>
                    <a:pt x="6383" y="32008"/>
                    <a:pt x="6383" y="32008"/>
                  </a:cubicBezTo>
                  <a:lnTo>
                    <a:pt x="9271" y="30792"/>
                  </a:lnTo>
                  <a:cubicBezTo>
                    <a:pt x="9271" y="30792"/>
                    <a:pt x="15806" y="28755"/>
                    <a:pt x="17964" y="28603"/>
                  </a:cubicBezTo>
                  <a:cubicBezTo>
                    <a:pt x="17964" y="28603"/>
                    <a:pt x="22098" y="28086"/>
                    <a:pt x="22827" y="27783"/>
                  </a:cubicBezTo>
                  <a:cubicBezTo>
                    <a:pt x="23557" y="27479"/>
                    <a:pt x="25138" y="27387"/>
                    <a:pt x="27083" y="25351"/>
                  </a:cubicBezTo>
                  <a:lnTo>
                    <a:pt x="27296" y="25108"/>
                  </a:lnTo>
                  <a:cubicBezTo>
                    <a:pt x="27296" y="25108"/>
                    <a:pt x="29788" y="22129"/>
                    <a:pt x="30700" y="19333"/>
                  </a:cubicBezTo>
                  <a:cubicBezTo>
                    <a:pt x="31338" y="17296"/>
                    <a:pt x="31764" y="15655"/>
                    <a:pt x="31916" y="12949"/>
                  </a:cubicBezTo>
                  <a:cubicBezTo>
                    <a:pt x="31916" y="12949"/>
                    <a:pt x="32129" y="12311"/>
                    <a:pt x="32463" y="12190"/>
                  </a:cubicBezTo>
                  <a:cubicBezTo>
                    <a:pt x="32828" y="12098"/>
                    <a:pt x="35199" y="11065"/>
                    <a:pt x="37752" y="11369"/>
                  </a:cubicBezTo>
                  <a:cubicBezTo>
                    <a:pt x="40305" y="11673"/>
                    <a:pt x="43101" y="12494"/>
                    <a:pt x="45533" y="14895"/>
                  </a:cubicBezTo>
                  <a:cubicBezTo>
                    <a:pt x="45594" y="14895"/>
                    <a:pt x="45928" y="15229"/>
                    <a:pt x="46232" y="160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 rot="7780461">
              <a:off x="8532957" y="-103284"/>
              <a:ext cx="1068813" cy="733103"/>
            </a:xfrm>
            <a:custGeom>
              <a:avLst/>
              <a:gdLst/>
              <a:ahLst/>
              <a:cxnLst/>
              <a:rect l="l" t="t" r="r" b="b"/>
              <a:pathLst>
                <a:path w="25837" h="17509" extrusionOk="0">
                  <a:moveTo>
                    <a:pt x="15746" y="0"/>
                  </a:moveTo>
                  <a:cubicBezTo>
                    <a:pt x="14773" y="0"/>
                    <a:pt x="14560" y="1976"/>
                    <a:pt x="14560" y="1976"/>
                  </a:cubicBezTo>
                  <a:cubicBezTo>
                    <a:pt x="14560" y="1976"/>
                    <a:pt x="14591" y="2675"/>
                    <a:pt x="14408" y="2736"/>
                  </a:cubicBezTo>
                  <a:cubicBezTo>
                    <a:pt x="14408" y="2736"/>
                    <a:pt x="13792" y="2358"/>
                    <a:pt x="13331" y="2358"/>
                  </a:cubicBezTo>
                  <a:cubicBezTo>
                    <a:pt x="13222" y="2358"/>
                    <a:pt x="13122" y="2380"/>
                    <a:pt x="13040" y="2432"/>
                  </a:cubicBezTo>
                  <a:cubicBezTo>
                    <a:pt x="12615" y="2705"/>
                    <a:pt x="12858" y="4225"/>
                    <a:pt x="12797" y="4256"/>
                  </a:cubicBezTo>
                  <a:cubicBezTo>
                    <a:pt x="12796" y="4257"/>
                    <a:pt x="12795" y="4257"/>
                    <a:pt x="12792" y="4257"/>
                  </a:cubicBezTo>
                  <a:cubicBezTo>
                    <a:pt x="12710" y="4257"/>
                    <a:pt x="11833" y="3893"/>
                    <a:pt x="11486" y="3893"/>
                  </a:cubicBezTo>
                  <a:cubicBezTo>
                    <a:pt x="11433" y="3893"/>
                    <a:pt x="11392" y="3902"/>
                    <a:pt x="11369" y="3921"/>
                  </a:cubicBezTo>
                  <a:cubicBezTo>
                    <a:pt x="11186" y="4073"/>
                    <a:pt x="10974" y="4560"/>
                    <a:pt x="11034" y="4833"/>
                  </a:cubicBezTo>
                  <a:cubicBezTo>
                    <a:pt x="11034" y="4833"/>
                    <a:pt x="10850" y="4747"/>
                    <a:pt x="10637" y="4747"/>
                  </a:cubicBezTo>
                  <a:cubicBezTo>
                    <a:pt x="10516" y="4747"/>
                    <a:pt x="10385" y="4775"/>
                    <a:pt x="10274" y="4864"/>
                  </a:cubicBezTo>
                  <a:cubicBezTo>
                    <a:pt x="9910" y="5107"/>
                    <a:pt x="9818" y="5806"/>
                    <a:pt x="9818" y="5806"/>
                  </a:cubicBezTo>
                  <a:cubicBezTo>
                    <a:pt x="9818" y="5806"/>
                    <a:pt x="9439" y="5506"/>
                    <a:pt x="9117" y="5506"/>
                  </a:cubicBezTo>
                  <a:cubicBezTo>
                    <a:pt x="9042" y="5506"/>
                    <a:pt x="8970" y="5522"/>
                    <a:pt x="8907" y="5563"/>
                  </a:cubicBezTo>
                  <a:cubicBezTo>
                    <a:pt x="8542" y="5745"/>
                    <a:pt x="8603" y="6323"/>
                    <a:pt x="8603" y="6323"/>
                  </a:cubicBezTo>
                  <a:cubicBezTo>
                    <a:pt x="8603" y="6323"/>
                    <a:pt x="8395" y="6012"/>
                    <a:pt x="8125" y="6012"/>
                  </a:cubicBezTo>
                  <a:cubicBezTo>
                    <a:pt x="8102" y="6012"/>
                    <a:pt x="8079" y="6014"/>
                    <a:pt x="8056" y="6019"/>
                  </a:cubicBezTo>
                  <a:cubicBezTo>
                    <a:pt x="7782" y="6049"/>
                    <a:pt x="7630" y="6566"/>
                    <a:pt x="7448" y="6657"/>
                  </a:cubicBezTo>
                  <a:cubicBezTo>
                    <a:pt x="7448" y="6657"/>
                    <a:pt x="7387" y="6140"/>
                    <a:pt x="6992" y="6079"/>
                  </a:cubicBezTo>
                  <a:cubicBezTo>
                    <a:pt x="6982" y="6076"/>
                    <a:pt x="6969" y="6075"/>
                    <a:pt x="6955" y="6075"/>
                  </a:cubicBezTo>
                  <a:cubicBezTo>
                    <a:pt x="6674" y="6075"/>
                    <a:pt x="5654" y="6626"/>
                    <a:pt x="5654" y="6626"/>
                  </a:cubicBezTo>
                  <a:cubicBezTo>
                    <a:pt x="5593" y="6566"/>
                    <a:pt x="3466" y="6110"/>
                    <a:pt x="1004" y="4651"/>
                  </a:cubicBezTo>
                  <a:cubicBezTo>
                    <a:pt x="1004" y="4651"/>
                    <a:pt x="816" y="4574"/>
                    <a:pt x="617" y="4574"/>
                  </a:cubicBezTo>
                  <a:cubicBezTo>
                    <a:pt x="441" y="4574"/>
                    <a:pt x="255" y="4635"/>
                    <a:pt x="183" y="4864"/>
                  </a:cubicBezTo>
                  <a:cubicBezTo>
                    <a:pt x="1" y="5350"/>
                    <a:pt x="1034" y="6535"/>
                    <a:pt x="1946" y="7113"/>
                  </a:cubicBezTo>
                  <a:cubicBezTo>
                    <a:pt x="2839" y="7678"/>
                    <a:pt x="5947" y="9060"/>
                    <a:pt x="8787" y="9060"/>
                  </a:cubicBezTo>
                  <a:cubicBezTo>
                    <a:pt x="8847" y="9060"/>
                    <a:pt x="8907" y="9059"/>
                    <a:pt x="8967" y="9058"/>
                  </a:cubicBezTo>
                  <a:lnTo>
                    <a:pt x="8967" y="9058"/>
                  </a:lnTo>
                  <a:cubicBezTo>
                    <a:pt x="8967" y="9058"/>
                    <a:pt x="8846" y="9271"/>
                    <a:pt x="8633" y="9544"/>
                  </a:cubicBezTo>
                  <a:cubicBezTo>
                    <a:pt x="8390" y="9818"/>
                    <a:pt x="8511" y="10274"/>
                    <a:pt x="8815" y="10456"/>
                  </a:cubicBezTo>
                  <a:cubicBezTo>
                    <a:pt x="9091" y="10649"/>
                    <a:pt x="10192" y="11267"/>
                    <a:pt x="10666" y="11267"/>
                  </a:cubicBezTo>
                  <a:cubicBezTo>
                    <a:pt x="10715" y="11267"/>
                    <a:pt x="10757" y="11261"/>
                    <a:pt x="10791" y="11247"/>
                  </a:cubicBezTo>
                  <a:cubicBezTo>
                    <a:pt x="11186" y="11064"/>
                    <a:pt x="10822" y="10578"/>
                    <a:pt x="10822" y="10578"/>
                  </a:cubicBezTo>
                  <a:cubicBezTo>
                    <a:pt x="10822" y="10578"/>
                    <a:pt x="11490" y="9757"/>
                    <a:pt x="11703" y="9757"/>
                  </a:cubicBezTo>
                  <a:cubicBezTo>
                    <a:pt x="11761" y="9757"/>
                    <a:pt x="11826" y="9755"/>
                    <a:pt x="11900" y="9755"/>
                  </a:cubicBezTo>
                  <a:cubicBezTo>
                    <a:pt x="12178" y="9755"/>
                    <a:pt x="12573" y="9792"/>
                    <a:pt x="13101" y="10152"/>
                  </a:cubicBezTo>
                  <a:cubicBezTo>
                    <a:pt x="13527" y="10426"/>
                    <a:pt x="12433" y="11946"/>
                    <a:pt x="12402" y="12189"/>
                  </a:cubicBezTo>
                  <a:cubicBezTo>
                    <a:pt x="12311" y="12584"/>
                    <a:pt x="12007" y="13010"/>
                    <a:pt x="12736" y="13465"/>
                  </a:cubicBezTo>
                  <a:cubicBezTo>
                    <a:pt x="13453" y="13871"/>
                    <a:pt x="13794" y="14052"/>
                    <a:pt x="13996" y="14052"/>
                  </a:cubicBezTo>
                  <a:cubicBezTo>
                    <a:pt x="14051" y="14052"/>
                    <a:pt x="14096" y="14039"/>
                    <a:pt x="14135" y="14013"/>
                  </a:cubicBezTo>
                  <a:cubicBezTo>
                    <a:pt x="14317" y="13921"/>
                    <a:pt x="14621" y="13678"/>
                    <a:pt x="14408" y="13344"/>
                  </a:cubicBezTo>
                  <a:cubicBezTo>
                    <a:pt x="14165" y="13010"/>
                    <a:pt x="13922" y="12584"/>
                    <a:pt x="14135" y="12250"/>
                  </a:cubicBezTo>
                  <a:cubicBezTo>
                    <a:pt x="14378" y="11885"/>
                    <a:pt x="14864" y="11551"/>
                    <a:pt x="15138" y="11186"/>
                  </a:cubicBezTo>
                  <a:lnTo>
                    <a:pt x="15381" y="11125"/>
                  </a:lnTo>
                  <a:lnTo>
                    <a:pt x="16354" y="11642"/>
                  </a:lnTo>
                  <a:cubicBezTo>
                    <a:pt x="16354" y="11642"/>
                    <a:pt x="16141" y="13344"/>
                    <a:pt x="16141" y="13405"/>
                  </a:cubicBezTo>
                  <a:cubicBezTo>
                    <a:pt x="16141" y="13526"/>
                    <a:pt x="15533" y="14377"/>
                    <a:pt x="15776" y="14590"/>
                  </a:cubicBezTo>
                  <a:cubicBezTo>
                    <a:pt x="15942" y="14838"/>
                    <a:pt x="16958" y="15462"/>
                    <a:pt x="17689" y="15462"/>
                  </a:cubicBezTo>
                  <a:cubicBezTo>
                    <a:pt x="17764" y="15462"/>
                    <a:pt x="17836" y="15455"/>
                    <a:pt x="17904" y="15441"/>
                  </a:cubicBezTo>
                  <a:cubicBezTo>
                    <a:pt x="17904" y="15441"/>
                    <a:pt x="18208" y="15016"/>
                    <a:pt x="17873" y="14469"/>
                  </a:cubicBezTo>
                  <a:lnTo>
                    <a:pt x="18025" y="13405"/>
                  </a:lnTo>
                  <a:cubicBezTo>
                    <a:pt x="18025" y="13405"/>
                    <a:pt x="18238" y="14165"/>
                    <a:pt x="18329" y="14408"/>
                  </a:cubicBezTo>
                  <a:cubicBezTo>
                    <a:pt x="18390" y="14621"/>
                    <a:pt x="18664" y="15806"/>
                    <a:pt x="18694" y="15988"/>
                  </a:cubicBezTo>
                  <a:cubicBezTo>
                    <a:pt x="18724" y="16231"/>
                    <a:pt x="18846" y="16748"/>
                    <a:pt x="19424" y="17113"/>
                  </a:cubicBezTo>
                  <a:cubicBezTo>
                    <a:pt x="20001" y="17447"/>
                    <a:pt x="20487" y="17508"/>
                    <a:pt x="20487" y="17508"/>
                  </a:cubicBezTo>
                  <a:cubicBezTo>
                    <a:pt x="20487" y="17508"/>
                    <a:pt x="20974" y="17356"/>
                    <a:pt x="20548" y="16839"/>
                  </a:cubicBezTo>
                  <a:cubicBezTo>
                    <a:pt x="20153" y="16292"/>
                    <a:pt x="19879" y="16353"/>
                    <a:pt x="19910" y="15776"/>
                  </a:cubicBezTo>
                  <a:cubicBezTo>
                    <a:pt x="19940" y="15198"/>
                    <a:pt x="19788" y="14894"/>
                    <a:pt x="20092" y="14621"/>
                  </a:cubicBezTo>
                  <a:cubicBezTo>
                    <a:pt x="20092" y="14621"/>
                    <a:pt x="20585" y="14842"/>
                    <a:pt x="21680" y="14842"/>
                  </a:cubicBezTo>
                  <a:cubicBezTo>
                    <a:pt x="21802" y="14842"/>
                    <a:pt x="21931" y="14839"/>
                    <a:pt x="22068" y="14833"/>
                  </a:cubicBezTo>
                  <a:lnTo>
                    <a:pt x="23801" y="15502"/>
                  </a:lnTo>
                  <a:cubicBezTo>
                    <a:pt x="23801" y="15502"/>
                    <a:pt x="24500" y="16019"/>
                    <a:pt x="24621" y="16019"/>
                  </a:cubicBezTo>
                  <a:cubicBezTo>
                    <a:pt x="24621" y="16019"/>
                    <a:pt x="24690" y="16034"/>
                    <a:pt x="24777" y="16034"/>
                  </a:cubicBezTo>
                  <a:cubicBezTo>
                    <a:pt x="24864" y="16034"/>
                    <a:pt x="24971" y="16019"/>
                    <a:pt x="25047" y="15958"/>
                  </a:cubicBezTo>
                  <a:cubicBezTo>
                    <a:pt x="25047" y="15958"/>
                    <a:pt x="25128" y="16039"/>
                    <a:pt x="25227" y="16039"/>
                  </a:cubicBezTo>
                  <a:cubicBezTo>
                    <a:pt x="25276" y="16039"/>
                    <a:pt x="25330" y="16019"/>
                    <a:pt x="25381" y="15958"/>
                  </a:cubicBezTo>
                  <a:cubicBezTo>
                    <a:pt x="25533" y="15806"/>
                    <a:pt x="25837" y="15532"/>
                    <a:pt x="25685" y="14924"/>
                  </a:cubicBezTo>
                  <a:cubicBezTo>
                    <a:pt x="25533" y="14317"/>
                    <a:pt x="25077" y="13921"/>
                    <a:pt x="25016" y="13496"/>
                  </a:cubicBezTo>
                  <a:cubicBezTo>
                    <a:pt x="25016" y="13496"/>
                    <a:pt x="24804" y="13070"/>
                    <a:pt x="24287" y="12858"/>
                  </a:cubicBezTo>
                  <a:cubicBezTo>
                    <a:pt x="23960" y="12712"/>
                    <a:pt x="23753" y="12643"/>
                    <a:pt x="23542" y="12643"/>
                  </a:cubicBezTo>
                  <a:cubicBezTo>
                    <a:pt x="23399" y="12643"/>
                    <a:pt x="23255" y="12675"/>
                    <a:pt x="23071" y="12736"/>
                  </a:cubicBezTo>
                  <a:cubicBezTo>
                    <a:pt x="23071" y="12736"/>
                    <a:pt x="22828" y="11915"/>
                    <a:pt x="22585" y="11824"/>
                  </a:cubicBezTo>
                  <a:cubicBezTo>
                    <a:pt x="22524" y="11800"/>
                    <a:pt x="22445" y="11790"/>
                    <a:pt x="22357" y="11790"/>
                  </a:cubicBezTo>
                  <a:cubicBezTo>
                    <a:pt x="22007" y="11790"/>
                    <a:pt x="21521" y="11946"/>
                    <a:pt x="21521" y="11946"/>
                  </a:cubicBezTo>
                  <a:lnTo>
                    <a:pt x="21399" y="11642"/>
                  </a:lnTo>
                  <a:cubicBezTo>
                    <a:pt x="21399" y="11642"/>
                    <a:pt x="22038" y="11064"/>
                    <a:pt x="21855" y="10791"/>
                  </a:cubicBezTo>
                  <a:cubicBezTo>
                    <a:pt x="21673" y="10517"/>
                    <a:pt x="21095" y="10365"/>
                    <a:pt x="21095" y="10365"/>
                  </a:cubicBezTo>
                  <a:lnTo>
                    <a:pt x="21065" y="9757"/>
                  </a:lnTo>
                  <a:lnTo>
                    <a:pt x="21065" y="9757"/>
                  </a:lnTo>
                  <a:cubicBezTo>
                    <a:pt x="21065" y="9757"/>
                    <a:pt x="21323" y="9817"/>
                    <a:pt x="21677" y="9817"/>
                  </a:cubicBezTo>
                  <a:cubicBezTo>
                    <a:pt x="22119" y="9817"/>
                    <a:pt x="22710" y="9723"/>
                    <a:pt x="23132" y="9301"/>
                  </a:cubicBezTo>
                  <a:cubicBezTo>
                    <a:pt x="23193" y="9241"/>
                    <a:pt x="23527" y="8693"/>
                    <a:pt x="22676" y="8541"/>
                  </a:cubicBezTo>
                  <a:cubicBezTo>
                    <a:pt x="22676" y="8541"/>
                    <a:pt x="23375" y="8237"/>
                    <a:pt x="23345" y="7782"/>
                  </a:cubicBezTo>
                  <a:cubicBezTo>
                    <a:pt x="23345" y="7599"/>
                    <a:pt x="22676" y="7234"/>
                    <a:pt x="22676" y="7234"/>
                  </a:cubicBezTo>
                  <a:cubicBezTo>
                    <a:pt x="22676" y="7234"/>
                    <a:pt x="23557" y="6353"/>
                    <a:pt x="23436" y="6140"/>
                  </a:cubicBezTo>
                  <a:cubicBezTo>
                    <a:pt x="23379" y="5941"/>
                    <a:pt x="23162" y="5742"/>
                    <a:pt x="22712" y="5742"/>
                  </a:cubicBezTo>
                  <a:cubicBezTo>
                    <a:pt x="22681" y="5742"/>
                    <a:pt x="22648" y="5743"/>
                    <a:pt x="22615" y="5745"/>
                  </a:cubicBezTo>
                  <a:cubicBezTo>
                    <a:pt x="22068" y="5775"/>
                    <a:pt x="21430" y="5836"/>
                    <a:pt x="21430" y="5836"/>
                  </a:cubicBezTo>
                  <a:cubicBezTo>
                    <a:pt x="21430" y="5836"/>
                    <a:pt x="22615" y="5076"/>
                    <a:pt x="22493" y="4560"/>
                  </a:cubicBezTo>
                  <a:cubicBezTo>
                    <a:pt x="22463" y="4377"/>
                    <a:pt x="22159" y="4256"/>
                    <a:pt x="21886" y="4134"/>
                  </a:cubicBezTo>
                  <a:cubicBezTo>
                    <a:pt x="21460" y="3952"/>
                    <a:pt x="21065" y="3830"/>
                    <a:pt x="21065" y="3830"/>
                  </a:cubicBezTo>
                  <a:cubicBezTo>
                    <a:pt x="21065" y="3830"/>
                    <a:pt x="21156" y="2280"/>
                    <a:pt x="21126" y="2250"/>
                  </a:cubicBezTo>
                  <a:cubicBezTo>
                    <a:pt x="21084" y="2187"/>
                    <a:pt x="21014" y="1895"/>
                    <a:pt x="20738" y="1895"/>
                  </a:cubicBezTo>
                  <a:cubicBezTo>
                    <a:pt x="20612" y="1895"/>
                    <a:pt x="20443" y="1956"/>
                    <a:pt x="20214" y="2128"/>
                  </a:cubicBezTo>
                  <a:cubicBezTo>
                    <a:pt x="20214" y="2128"/>
                    <a:pt x="19089" y="3253"/>
                    <a:pt x="18694" y="3374"/>
                  </a:cubicBezTo>
                  <a:cubicBezTo>
                    <a:pt x="18694" y="3374"/>
                    <a:pt x="19089" y="1338"/>
                    <a:pt x="17934" y="821"/>
                  </a:cubicBezTo>
                  <a:cubicBezTo>
                    <a:pt x="17866" y="789"/>
                    <a:pt x="17800" y="775"/>
                    <a:pt x="17739" y="775"/>
                  </a:cubicBezTo>
                  <a:cubicBezTo>
                    <a:pt x="17145" y="775"/>
                    <a:pt x="16870" y="2098"/>
                    <a:pt x="16870" y="2098"/>
                  </a:cubicBezTo>
                  <a:cubicBezTo>
                    <a:pt x="16870" y="2098"/>
                    <a:pt x="16688" y="0"/>
                    <a:pt x="157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325" name="Google Shape;325;p13"/>
          <p:cNvGrpSpPr/>
          <p:nvPr/>
        </p:nvGrpSpPr>
        <p:grpSpPr>
          <a:xfrm>
            <a:off x="-849493" y="11"/>
            <a:ext cx="1992298" cy="5293096"/>
            <a:chOff x="-849493" y="11"/>
            <a:chExt cx="1992298" cy="5293096"/>
          </a:xfrm>
        </p:grpSpPr>
        <p:sp>
          <p:nvSpPr>
            <p:cNvPr id="326" name="Google Shape;326;p13"/>
            <p:cNvSpPr/>
            <p:nvPr/>
          </p:nvSpPr>
          <p:spPr>
            <a:xfrm rot="-376129">
              <a:off x="-524908" y="1263757"/>
              <a:ext cx="1161788" cy="791194"/>
            </a:xfrm>
            <a:custGeom>
              <a:avLst/>
              <a:gdLst/>
              <a:ahLst/>
              <a:cxnLst/>
              <a:rect l="l" t="t" r="r" b="b"/>
              <a:pathLst>
                <a:path w="37175" h="25017" extrusionOk="0">
                  <a:moveTo>
                    <a:pt x="22737" y="1"/>
                  </a:moveTo>
                  <a:cubicBezTo>
                    <a:pt x="21369" y="1"/>
                    <a:pt x="21065" y="2858"/>
                    <a:pt x="21065" y="2858"/>
                  </a:cubicBezTo>
                  <a:cubicBezTo>
                    <a:pt x="21065" y="2858"/>
                    <a:pt x="21156" y="3800"/>
                    <a:pt x="20883" y="3952"/>
                  </a:cubicBezTo>
                  <a:cubicBezTo>
                    <a:pt x="20883" y="3952"/>
                    <a:pt x="19967" y="3403"/>
                    <a:pt x="19318" y="3403"/>
                  </a:cubicBezTo>
                  <a:cubicBezTo>
                    <a:pt x="19173" y="3403"/>
                    <a:pt x="19042" y="3430"/>
                    <a:pt x="18937" y="3496"/>
                  </a:cubicBezTo>
                  <a:cubicBezTo>
                    <a:pt x="18329" y="3861"/>
                    <a:pt x="18694" y="6080"/>
                    <a:pt x="18633" y="6080"/>
                  </a:cubicBezTo>
                  <a:cubicBezTo>
                    <a:pt x="18632" y="6082"/>
                    <a:pt x="18628" y="6084"/>
                    <a:pt x="18622" y="6084"/>
                  </a:cubicBezTo>
                  <a:cubicBezTo>
                    <a:pt x="18484" y="6084"/>
                    <a:pt x="17213" y="5564"/>
                    <a:pt x="16738" y="5564"/>
                  </a:cubicBezTo>
                  <a:cubicBezTo>
                    <a:pt x="16676" y="5564"/>
                    <a:pt x="16627" y="5573"/>
                    <a:pt x="16597" y="5594"/>
                  </a:cubicBezTo>
                  <a:cubicBezTo>
                    <a:pt x="16293" y="5776"/>
                    <a:pt x="16050" y="6505"/>
                    <a:pt x="16110" y="6931"/>
                  </a:cubicBezTo>
                  <a:cubicBezTo>
                    <a:pt x="16110" y="6931"/>
                    <a:pt x="15832" y="6805"/>
                    <a:pt x="15512" y="6805"/>
                  </a:cubicBezTo>
                  <a:cubicBezTo>
                    <a:pt x="15336" y="6805"/>
                    <a:pt x="15148" y="6843"/>
                    <a:pt x="14986" y="6961"/>
                  </a:cubicBezTo>
                  <a:cubicBezTo>
                    <a:pt x="14530" y="7296"/>
                    <a:pt x="14347" y="8329"/>
                    <a:pt x="14347" y="8329"/>
                  </a:cubicBezTo>
                  <a:cubicBezTo>
                    <a:pt x="14347" y="8329"/>
                    <a:pt x="13791" y="7896"/>
                    <a:pt x="13306" y="7896"/>
                  </a:cubicBezTo>
                  <a:cubicBezTo>
                    <a:pt x="13202" y="7896"/>
                    <a:pt x="13101" y="7916"/>
                    <a:pt x="13010" y="7964"/>
                  </a:cubicBezTo>
                  <a:cubicBezTo>
                    <a:pt x="12524" y="8208"/>
                    <a:pt x="12615" y="9028"/>
                    <a:pt x="12615" y="9028"/>
                  </a:cubicBezTo>
                  <a:cubicBezTo>
                    <a:pt x="12615" y="9028"/>
                    <a:pt x="12290" y="8567"/>
                    <a:pt x="11921" y="8567"/>
                  </a:cubicBezTo>
                  <a:cubicBezTo>
                    <a:pt x="11899" y="8567"/>
                    <a:pt x="11877" y="8569"/>
                    <a:pt x="11855" y="8572"/>
                  </a:cubicBezTo>
                  <a:cubicBezTo>
                    <a:pt x="11429" y="8633"/>
                    <a:pt x="11277" y="9393"/>
                    <a:pt x="10974" y="9484"/>
                  </a:cubicBezTo>
                  <a:cubicBezTo>
                    <a:pt x="10974" y="9484"/>
                    <a:pt x="10852" y="8785"/>
                    <a:pt x="10335" y="8664"/>
                  </a:cubicBezTo>
                  <a:cubicBezTo>
                    <a:pt x="10305" y="8659"/>
                    <a:pt x="10272" y="8656"/>
                    <a:pt x="10236" y="8656"/>
                  </a:cubicBezTo>
                  <a:cubicBezTo>
                    <a:pt x="9614" y="8656"/>
                    <a:pt x="8147" y="9363"/>
                    <a:pt x="8147" y="9363"/>
                  </a:cubicBezTo>
                  <a:cubicBezTo>
                    <a:pt x="8056" y="9302"/>
                    <a:pt x="5016" y="8633"/>
                    <a:pt x="1429" y="6505"/>
                  </a:cubicBezTo>
                  <a:cubicBezTo>
                    <a:pt x="1429" y="6505"/>
                    <a:pt x="1181" y="6406"/>
                    <a:pt x="905" y="6406"/>
                  </a:cubicBezTo>
                  <a:cubicBezTo>
                    <a:pt x="652" y="6406"/>
                    <a:pt x="375" y="6490"/>
                    <a:pt x="244" y="6809"/>
                  </a:cubicBezTo>
                  <a:cubicBezTo>
                    <a:pt x="1" y="7509"/>
                    <a:pt x="1460" y="9241"/>
                    <a:pt x="2767" y="10062"/>
                  </a:cubicBezTo>
                  <a:cubicBezTo>
                    <a:pt x="4066" y="10859"/>
                    <a:pt x="8436" y="12833"/>
                    <a:pt x="12502" y="12833"/>
                  </a:cubicBezTo>
                  <a:cubicBezTo>
                    <a:pt x="12621" y="12833"/>
                    <a:pt x="12740" y="12831"/>
                    <a:pt x="12858" y="12828"/>
                  </a:cubicBezTo>
                  <a:lnTo>
                    <a:pt x="12858" y="12828"/>
                  </a:lnTo>
                  <a:cubicBezTo>
                    <a:pt x="12858" y="12828"/>
                    <a:pt x="12706" y="13162"/>
                    <a:pt x="12402" y="13557"/>
                  </a:cubicBezTo>
                  <a:cubicBezTo>
                    <a:pt x="12068" y="13922"/>
                    <a:pt x="12250" y="14560"/>
                    <a:pt x="12706" y="14864"/>
                  </a:cubicBezTo>
                  <a:cubicBezTo>
                    <a:pt x="13116" y="15137"/>
                    <a:pt x="14631" y="16025"/>
                    <a:pt x="15331" y="16025"/>
                  </a:cubicBezTo>
                  <a:cubicBezTo>
                    <a:pt x="15409" y="16025"/>
                    <a:pt x="15478" y="16013"/>
                    <a:pt x="15533" y="15989"/>
                  </a:cubicBezTo>
                  <a:cubicBezTo>
                    <a:pt x="16050" y="15715"/>
                    <a:pt x="15594" y="14986"/>
                    <a:pt x="15594" y="14986"/>
                  </a:cubicBezTo>
                  <a:cubicBezTo>
                    <a:pt x="15594" y="14986"/>
                    <a:pt x="16483" y="13830"/>
                    <a:pt x="16885" y="13830"/>
                  </a:cubicBezTo>
                  <a:cubicBezTo>
                    <a:pt x="16891" y="13830"/>
                    <a:pt x="16896" y="13830"/>
                    <a:pt x="16901" y="13831"/>
                  </a:cubicBezTo>
                  <a:cubicBezTo>
                    <a:pt x="17235" y="13892"/>
                    <a:pt x="17965" y="13740"/>
                    <a:pt x="18907" y="14378"/>
                  </a:cubicBezTo>
                  <a:cubicBezTo>
                    <a:pt x="19515" y="14803"/>
                    <a:pt x="17965" y="16931"/>
                    <a:pt x="17843" y="17296"/>
                  </a:cubicBezTo>
                  <a:cubicBezTo>
                    <a:pt x="17782" y="17843"/>
                    <a:pt x="17326" y="18481"/>
                    <a:pt x="18329" y="19089"/>
                  </a:cubicBezTo>
                  <a:cubicBezTo>
                    <a:pt x="19384" y="19689"/>
                    <a:pt x="19872" y="19929"/>
                    <a:pt x="20165" y="19929"/>
                  </a:cubicBezTo>
                  <a:cubicBezTo>
                    <a:pt x="20244" y="19929"/>
                    <a:pt x="20308" y="19912"/>
                    <a:pt x="20366" y="19880"/>
                  </a:cubicBezTo>
                  <a:cubicBezTo>
                    <a:pt x="20609" y="19728"/>
                    <a:pt x="21065" y="19393"/>
                    <a:pt x="20731" y="18907"/>
                  </a:cubicBezTo>
                  <a:cubicBezTo>
                    <a:pt x="20396" y="18390"/>
                    <a:pt x="20001" y="17782"/>
                    <a:pt x="20366" y="17296"/>
                  </a:cubicBezTo>
                  <a:cubicBezTo>
                    <a:pt x="20700" y="16810"/>
                    <a:pt x="21369" y="16323"/>
                    <a:pt x="21764" y="15776"/>
                  </a:cubicBezTo>
                  <a:lnTo>
                    <a:pt x="22129" y="15746"/>
                  </a:lnTo>
                  <a:lnTo>
                    <a:pt x="23466" y="16475"/>
                  </a:lnTo>
                  <a:cubicBezTo>
                    <a:pt x="23466" y="16475"/>
                    <a:pt x="23193" y="18907"/>
                    <a:pt x="23193" y="19059"/>
                  </a:cubicBezTo>
                  <a:cubicBezTo>
                    <a:pt x="23193" y="19211"/>
                    <a:pt x="22372" y="20366"/>
                    <a:pt x="22645" y="20761"/>
                  </a:cubicBezTo>
                  <a:cubicBezTo>
                    <a:pt x="22925" y="21097"/>
                    <a:pt x="24388" y="21998"/>
                    <a:pt x="25425" y="21998"/>
                  </a:cubicBezTo>
                  <a:cubicBezTo>
                    <a:pt x="25516" y="21998"/>
                    <a:pt x="25602" y="21991"/>
                    <a:pt x="25685" y="21977"/>
                  </a:cubicBezTo>
                  <a:cubicBezTo>
                    <a:pt x="25685" y="21977"/>
                    <a:pt x="26080" y="21399"/>
                    <a:pt x="25624" y="20609"/>
                  </a:cubicBezTo>
                  <a:lnTo>
                    <a:pt x="25837" y="19120"/>
                  </a:lnTo>
                  <a:cubicBezTo>
                    <a:pt x="25837" y="19120"/>
                    <a:pt x="26171" y="20214"/>
                    <a:pt x="26293" y="20518"/>
                  </a:cubicBezTo>
                  <a:cubicBezTo>
                    <a:pt x="26384" y="20883"/>
                    <a:pt x="26779" y="22494"/>
                    <a:pt x="26840" y="22858"/>
                  </a:cubicBezTo>
                  <a:cubicBezTo>
                    <a:pt x="26931" y="23162"/>
                    <a:pt x="27083" y="23922"/>
                    <a:pt x="27874" y="24439"/>
                  </a:cubicBezTo>
                  <a:cubicBezTo>
                    <a:pt x="28664" y="24986"/>
                    <a:pt x="29424" y="25016"/>
                    <a:pt x="29424" y="25016"/>
                  </a:cubicBezTo>
                  <a:cubicBezTo>
                    <a:pt x="29424" y="25016"/>
                    <a:pt x="30153" y="24773"/>
                    <a:pt x="29545" y="24013"/>
                  </a:cubicBezTo>
                  <a:cubicBezTo>
                    <a:pt x="28937" y="23253"/>
                    <a:pt x="28603" y="23314"/>
                    <a:pt x="28633" y="22494"/>
                  </a:cubicBezTo>
                  <a:cubicBezTo>
                    <a:pt x="28664" y="21703"/>
                    <a:pt x="28451" y="21247"/>
                    <a:pt x="28937" y="20883"/>
                  </a:cubicBezTo>
                  <a:cubicBezTo>
                    <a:pt x="28937" y="20883"/>
                    <a:pt x="29585" y="21151"/>
                    <a:pt x="31014" y="21151"/>
                  </a:cubicBezTo>
                  <a:cubicBezTo>
                    <a:pt x="31252" y="21151"/>
                    <a:pt x="31512" y="21143"/>
                    <a:pt x="31795" y="21126"/>
                  </a:cubicBezTo>
                  <a:lnTo>
                    <a:pt x="34226" y="22129"/>
                  </a:lnTo>
                  <a:cubicBezTo>
                    <a:pt x="34226" y="22129"/>
                    <a:pt x="35249" y="22859"/>
                    <a:pt x="35432" y="22859"/>
                  </a:cubicBezTo>
                  <a:cubicBezTo>
                    <a:pt x="35436" y="22859"/>
                    <a:pt x="35439" y="22859"/>
                    <a:pt x="35442" y="22858"/>
                  </a:cubicBezTo>
                  <a:cubicBezTo>
                    <a:pt x="35442" y="22858"/>
                    <a:pt x="35500" y="22868"/>
                    <a:pt x="35584" y="22868"/>
                  </a:cubicBezTo>
                  <a:cubicBezTo>
                    <a:pt x="35710" y="22868"/>
                    <a:pt x="35892" y="22846"/>
                    <a:pt x="36020" y="22737"/>
                  </a:cubicBezTo>
                  <a:cubicBezTo>
                    <a:pt x="36020" y="22737"/>
                    <a:pt x="36165" y="22868"/>
                    <a:pt x="36326" y="22868"/>
                  </a:cubicBezTo>
                  <a:cubicBezTo>
                    <a:pt x="36397" y="22868"/>
                    <a:pt x="36471" y="22842"/>
                    <a:pt x="36536" y="22767"/>
                  </a:cubicBezTo>
                  <a:cubicBezTo>
                    <a:pt x="36779" y="22554"/>
                    <a:pt x="37175" y="22159"/>
                    <a:pt x="36962" y="21339"/>
                  </a:cubicBezTo>
                  <a:cubicBezTo>
                    <a:pt x="36719" y="20487"/>
                    <a:pt x="36111" y="19880"/>
                    <a:pt x="35928" y="19241"/>
                  </a:cubicBezTo>
                  <a:cubicBezTo>
                    <a:pt x="35928" y="19241"/>
                    <a:pt x="35655" y="18633"/>
                    <a:pt x="34895" y="18329"/>
                  </a:cubicBezTo>
                  <a:cubicBezTo>
                    <a:pt x="34441" y="18130"/>
                    <a:pt x="34150" y="18049"/>
                    <a:pt x="33853" y="18049"/>
                  </a:cubicBezTo>
                  <a:cubicBezTo>
                    <a:pt x="33653" y="18049"/>
                    <a:pt x="33450" y="18086"/>
                    <a:pt x="33193" y="18147"/>
                  </a:cubicBezTo>
                  <a:cubicBezTo>
                    <a:pt x="33193" y="18147"/>
                    <a:pt x="32889" y="16992"/>
                    <a:pt x="32463" y="16810"/>
                  </a:cubicBezTo>
                  <a:cubicBezTo>
                    <a:pt x="32384" y="16773"/>
                    <a:pt x="32276" y="16759"/>
                    <a:pt x="32153" y="16759"/>
                  </a:cubicBezTo>
                  <a:cubicBezTo>
                    <a:pt x="31663" y="16759"/>
                    <a:pt x="30944" y="16992"/>
                    <a:pt x="30944" y="16992"/>
                  </a:cubicBezTo>
                  <a:lnTo>
                    <a:pt x="30761" y="16566"/>
                  </a:lnTo>
                  <a:cubicBezTo>
                    <a:pt x="30761" y="16566"/>
                    <a:pt x="31673" y="15776"/>
                    <a:pt x="31460" y="15351"/>
                  </a:cubicBezTo>
                  <a:cubicBezTo>
                    <a:pt x="31187" y="14955"/>
                    <a:pt x="30396" y="14743"/>
                    <a:pt x="30396" y="14743"/>
                  </a:cubicBezTo>
                  <a:lnTo>
                    <a:pt x="30396" y="13922"/>
                  </a:lnTo>
                  <a:cubicBezTo>
                    <a:pt x="30396" y="13922"/>
                    <a:pt x="30769" y="14006"/>
                    <a:pt x="31276" y="14006"/>
                  </a:cubicBezTo>
                  <a:cubicBezTo>
                    <a:pt x="31909" y="14006"/>
                    <a:pt x="32754" y="13875"/>
                    <a:pt x="33345" y="13284"/>
                  </a:cubicBezTo>
                  <a:cubicBezTo>
                    <a:pt x="33436" y="13193"/>
                    <a:pt x="33892" y="12402"/>
                    <a:pt x="32706" y="12220"/>
                  </a:cubicBezTo>
                  <a:cubicBezTo>
                    <a:pt x="32706" y="12220"/>
                    <a:pt x="33679" y="11764"/>
                    <a:pt x="33649" y="11156"/>
                  </a:cubicBezTo>
                  <a:cubicBezTo>
                    <a:pt x="33649" y="10852"/>
                    <a:pt x="32737" y="10366"/>
                    <a:pt x="32737" y="10366"/>
                  </a:cubicBezTo>
                  <a:cubicBezTo>
                    <a:pt x="32737" y="10366"/>
                    <a:pt x="33983" y="9150"/>
                    <a:pt x="33831" y="8785"/>
                  </a:cubicBezTo>
                  <a:cubicBezTo>
                    <a:pt x="33744" y="8494"/>
                    <a:pt x="33461" y="8175"/>
                    <a:pt x="32771" y="8175"/>
                  </a:cubicBezTo>
                  <a:cubicBezTo>
                    <a:pt x="32740" y="8175"/>
                    <a:pt x="32708" y="8176"/>
                    <a:pt x="32676" y="8177"/>
                  </a:cubicBezTo>
                  <a:cubicBezTo>
                    <a:pt x="31916" y="8268"/>
                    <a:pt x="30944" y="8360"/>
                    <a:pt x="30944" y="8360"/>
                  </a:cubicBezTo>
                  <a:cubicBezTo>
                    <a:pt x="30944" y="8360"/>
                    <a:pt x="32615" y="7265"/>
                    <a:pt x="32463" y="6536"/>
                  </a:cubicBezTo>
                  <a:cubicBezTo>
                    <a:pt x="32403" y="6293"/>
                    <a:pt x="31977" y="6080"/>
                    <a:pt x="31612" y="5928"/>
                  </a:cubicBezTo>
                  <a:cubicBezTo>
                    <a:pt x="31035" y="5685"/>
                    <a:pt x="30427" y="5533"/>
                    <a:pt x="30427" y="5533"/>
                  </a:cubicBezTo>
                  <a:cubicBezTo>
                    <a:pt x="30427" y="5533"/>
                    <a:pt x="30609" y="3314"/>
                    <a:pt x="30488" y="3192"/>
                  </a:cubicBezTo>
                  <a:cubicBezTo>
                    <a:pt x="30403" y="3150"/>
                    <a:pt x="30319" y="2713"/>
                    <a:pt x="29910" y="2713"/>
                  </a:cubicBezTo>
                  <a:cubicBezTo>
                    <a:pt x="29729" y="2713"/>
                    <a:pt x="29485" y="2798"/>
                    <a:pt x="29150" y="3040"/>
                  </a:cubicBezTo>
                  <a:cubicBezTo>
                    <a:pt x="29150" y="3040"/>
                    <a:pt x="27539" y="4712"/>
                    <a:pt x="26992" y="4834"/>
                  </a:cubicBezTo>
                  <a:cubicBezTo>
                    <a:pt x="26992" y="4834"/>
                    <a:pt x="27539" y="1916"/>
                    <a:pt x="25898" y="1186"/>
                  </a:cubicBezTo>
                  <a:cubicBezTo>
                    <a:pt x="25801" y="1145"/>
                    <a:pt x="25709" y="1126"/>
                    <a:pt x="25623" y="1126"/>
                  </a:cubicBezTo>
                  <a:cubicBezTo>
                    <a:pt x="24755" y="1126"/>
                    <a:pt x="24378" y="3010"/>
                    <a:pt x="24378" y="3010"/>
                  </a:cubicBezTo>
                  <a:cubicBezTo>
                    <a:pt x="24378" y="3010"/>
                    <a:pt x="24104" y="1"/>
                    <a:pt x="22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 rot="9292661" flipH="1">
              <a:off x="-676340" y="1980636"/>
              <a:ext cx="1645991" cy="1182214"/>
            </a:xfrm>
            <a:custGeom>
              <a:avLst/>
              <a:gdLst/>
              <a:ahLst/>
              <a:cxnLst/>
              <a:rect l="l" t="t" r="r" b="b"/>
              <a:pathLst>
                <a:path w="44075" h="31278" extrusionOk="0">
                  <a:moveTo>
                    <a:pt x="39637" y="13739"/>
                  </a:moveTo>
                  <a:cubicBezTo>
                    <a:pt x="39788" y="14164"/>
                    <a:pt x="39667" y="15137"/>
                    <a:pt x="39150" y="15958"/>
                  </a:cubicBezTo>
                  <a:cubicBezTo>
                    <a:pt x="38603" y="16748"/>
                    <a:pt x="39211" y="17356"/>
                    <a:pt x="39211" y="17356"/>
                  </a:cubicBezTo>
                  <a:cubicBezTo>
                    <a:pt x="39211" y="17356"/>
                    <a:pt x="39150" y="17690"/>
                    <a:pt x="39211" y="17842"/>
                  </a:cubicBezTo>
                  <a:cubicBezTo>
                    <a:pt x="39333" y="18025"/>
                    <a:pt x="39728" y="18450"/>
                    <a:pt x="40396" y="18116"/>
                  </a:cubicBezTo>
                  <a:cubicBezTo>
                    <a:pt x="41035" y="17782"/>
                    <a:pt x="44074" y="16292"/>
                    <a:pt x="43254" y="14012"/>
                  </a:cubicBezTo>
                  <a:cubicBezTo>
                    <a:pt x="42433" y="11733"/>
                    <a:pt x="41035" y="10791"/>
                    <a:pt x="39454" y="9757"/>
                  </a:cubicBezTo>
                  <a:cubicBezTo>
                    <a:pt x="37843" y="8724"/>
                    <a:pt x="31247" y="5319"/>
                    <a:pt x="24955" y="6778"/>
                  </a:cubicBezTo>
                  <a:cubicBezTo>
                    <a:pt x="24955" y="6778"/>
                    <a:pt x="23223" y="5927"/>
                    <a:pt x="22493" y="5836"/>
                  </a:cubicBezTo>
                  <a:lnTo>
                    <a:pt x="20943" y="3739"/>
                  </a:lnTo>
                  <a:cubicBezTo>
                    <a:pt x="20943" y="3739"/>
                    <a:pt x="20548" y="3222"/>
                    <a:pt x="20609" y="2797"/>
                  </a:cubicBezTo>
                  <a:cubicBezTo>
                    <a:pt x="20639" y="2371"/>
                    <a:pt x="21095" y="669"/>
                    <a:pt x="20487" y="334"/>
                  </a:cubicBezTo>
                  <a:cubicBezTo>
                    <a:pt x="19879" y="0"/>
                    <a:pt x="18846" y="2584"/>
                    <a:pt x="18846" y="2584"/>
                  </a:cubicBezTo>
                  <a:cubicBezTo>
                    <a:pt x="18846" y="2584"/>
                    <a:pt x="18116" y="3496"/>
                    <a:pt x="18937" y="4468"/>
                  </a:cubicBezTo>
                  <a:cubicBezTo>
                    <a:pt x="19697" y="5471"/>
                    <a:pt x="20244" y="6414"/>
                    <a:pt x="20092" y="6626"/>
                  </a:cubicBezTo>
                  <a:cubicBezTo>
                    <a:pt x="19940" y="6870"/>
                    <a:pt x="19910" y="7781"/>
                    <a:pt x="19910" y="7781"/>
                  </a:cubicBezTo>
                  <a:lnTo>
                    <a:pt x="19727" y="8298"/>
                  </a:lnTo>
                  <a:lnTo>
                    <a:pt x="18846" y="7721"/>
                  </a:lnTo>
                  <a:cubicBezTo>
                    <a:pt x="18846" y="7721"/>
                    <a:pt x="17448" y="5684"/>
                    <a:pt x="17053" y="5532"/>
                  </a:cubicBezTo>
                  <a:cubicBezTo>
                    <a:pt x="16657" y="5380"/>
                    <a:pt x="15776" y="6961"/>
                    <a:pt x="15654" y="7173"/>
                  </a:cubicBezTo>
                  <a:cubicBezTo>
                    <a:pt x="15533" y="7325"/>
                    <a:pt x="15229" y="8359"/>
                    <a:pt x="15138" y="8480"/>
                  </a:cubicBezTo>
                  <a:cubicBezTo>
                    <a:pt x="15046" y="8602"/>
                    <a:pt x="14864" y="9028"/>
                    <a:pt x="14955" y="9028"/>
                  </a:cubicBezTo>
                  <a:cubicBezTo>
                    <a:pt x="15077" y="9058"/>
                    <a:pt x="15350" y="8906"/>
                    <a:pt x="15381" y="8997"/>
                  </a:cubicBezTo>
                  <a:cubicBezTo>
                    <a:pt x="15411" y="9028"/>
                    <a:pt x="17022" y="10882"/>
                    <a:pt x="17934" y="11520"/>
                  </a:cubicBezTo>
                  <a:lnTo>
                    <a:pt x="17022" y="12432"/>
                  </a:lnTo>
                  <a:cubicBezTo>
                    <a:pt x="17022" y="12432"/>
                    <a:pt x="15837" y="12280"/>
                    <a:pt x="15381" y="11885"/>
                  </a:cubicBezTo>
                  <a:cubicBezTo>
                    <a:pt x="14621" y="11155"/>
                    <a:pt x="14590" y="10304"/>
                    <a:pt x="14165" y="10091"/>
                  </a:cubicBezTo>
                  <a:cubicBezTo>
                    <a:pt x="13861" y="9939"/>
                    <a:pt x="13739" y="10122"/>
                    <a:pt x="13527" y="10547"/>
                  </a:cubicBezTo>
                  <a:cubicBezTo>
                    <a:pt x="13283" y="10973"/>
                    <a:pt x="12736" y="11915"/>
                    <a:pt x="12736" y="11915"/>
                  </a:cubicBezTo>
                  <a:lnTo>
                    <a:pt x="12159" y="12736"/>
                  </a:lnTo>
                  <a:cubicBezTo>
                    <a:pt x="12159" y="12736"/>
                    <a:pt x="12189" y="13465"/>
                    <a:pt x="12888" y="13952"/>
                  </a:cubicBezTo>
                  <a:cubicBezTo>
                    <a:pt x="13557" y="14499"/>
                    <a:pt x="13861" y="15016"/>
                    <a:pt x="14135" y="15684"/>
                  </a:cubicBezTo>
                  <a:cubicBezTo>
                    <a:pt x="14378" y="16292"/>
                    <a:pt x="14438" y="16475"/>
                    <a:pt x="14438" y="16475"/>
                  </a:cubicBezTo>
                  <a:cubicBezTo>
                    <a:pt x="14438" y="16475"/>
                    <a:pt x="14135" y="16900"/>
                    <a:pt x="13952" y="16961"/>
                  </a:cubicBezTo>
                  <a:cubicBezTo>
                    <a:pt x="13770" y="16991"/>
                    <a:pt x="12888" y="16900"/>
                    <a:pt x="12888" y="16900"/>
                  </a:cubicBezTo>
                  <a:cubicBezTo>
                    <a:pt x="12888" y="16900"/>
                    <a:pt x="11764" y="16657"/>
                    <a:pt x="11217" y="16049"/>
                  </a:cubicBezTo>
                  <a:cubicBezTo>
                    <a:pt x="11217" y="16049"/>
                    <a:pt x="11004" y="15532"/>
                    <a:pt x="10517" y="15836"/>
                  </a:cubicBezTo>
                  <a:cubicBezTo>
                    <a:pt x="10031" y="16140"/>
                    <a:pt x="9241" y="17690"/>
                    <a:pt x="9150" y="17812"/>
                  </a:cubicBezTo>
                  <a:cubicBezTo>
                    <a:pt x="9119" y="17903"/>
                    <a:pt x="8663" y="18420"/>
                    <a:pt x="9028" y="18663"/>
                  </a:cubicBezTo>
                  <a:cubicBezTo>
                    <a:pt x="9454" y="18906"/>
                    <a:pt x="9454" y="18724"/>
                    <a:pt x="9879" y="18876"/>
                  </a:cubicBezTo>
                  <a:cubicBezTo>
                    <a:pt x="10305" y="19028"/>
                    <a:pt x="12341" y="19848"/>
                    <a:pt x="12524" y="19879"/>
                  </a:cubicBezTo>
                  <a:lnTo>
                    <a:pt x="11855" y="20578"/>
                  </a:lnTo>
                  <a:cubicBezTo>
                    <a:pt x="11399" y="21003"/>
                    <a:pt x="4985" y="24073"/>
                    <a:pt x="4013" y="25320"/>
                  </a:cubicBezTo>
                  <a:cubicBezTo>
                    <a:pt x="4013" y="25320"/>
                    <a:pt x="3314" y="26201"/>
                    <a:pt x="3222" y="26323"/>
                  </a:cubicBezTo>
                  <a:cubicBezTo>
                    <a:pt x="3101" y="26414"/>
                    <a:pt x="1" y="30517"/>
                    <a:pt x="365" y="30912"/>
                  </a:cubicBezTo>
                  <a:cubicBezTo>
                    <a:pt x="760" y="31277"/>
                    <a:pt x="1520" y="30821"/>
                    <a:pt x="2280" y="29970"/>
                  </a:cubicBezTo>
                  <a:cubicBezTo>
                    <a:pt x="3010" y="29058"/>
                    <a:pt x="4256" y="27842"/>
                    <a:pt x="4864" y="27630"/>
                  </a:cubicBezTo>
                  <a:cubicBezTo>
                    <a:pt x="5077" y="27569"/>
                    <a:pt x="5472" y="27387"/>
                    <a:pt x="5472" y="27387"/>
                  </a:cubicBezTo>
                  <a:lnTo>
                    <a:pt x="7934" y="26353"/>
                  </a:lnTo>
                  <a:cubicBezTo>
                    <a:pt x="7934" y="26353"/>
                    <a:pt x="13527" y="24590"/>
                    <a:pt x="15381" y="24499"/>
                  </a:cubicBezTo>
                  <a:cubicBezTo>
                    <a:pt x="15381" y="24499"/>
                    <a:pt x="18907" y="24043"/>
                    <a:pt x="19575" y="23800"/>
                  </a:cubicBezTo>
                  <a:cubicBezTo>
                    <a:pt x="20183" y="23557"/>
                    <a:pt x="21551" y="23466"/>
                    <a:pt x="23223" y="21733"/>
                  </a:cubicBezTo>
                  <a:lnTo>
                    <a:pt x="23405" y="21520"/>
                  </a:lnTo>
                  <a:cubicBezTo>
                    <a:pt x="23405" y="21520"/>
                    <a:pt x="25533" y="18997"/>
                    <a:pt x="26293" y="16596"/>
                  </a:cubicBezTo>
                  <a:cubicBezTo>
                    <a:pt x="26870" y="14833"/>
                    <a:pt x="27205" y="13435"/>
                    <a:pt x="27326" y="11125"/>
                  </a:cubicBezTo>
                  <a:cubicBezTo>
                    <a:pt x="27326" y="11125"/>
                    <a:pt x="27509" y="10578"/>
                    <a:pt x="27782" y="10487"/>
                  </a:cubicBezTo>
                  <a:cubicBezTo>
                    <a:pt x="28025" y="10365"/>
                    <a:pt x="30123" y="9484"/>
                    <a:pt x="32281" y="9757"/>
                  </a:cubicBezTo>
                  <a:cubicBezTo>
                    <a:pt x="34469" y="10031"/>
                    <a:pt x="36901" y="10730"/>
                    <a:pt x="38968" y="12766"/>
                  </a:cubicBezTo>
                  <a:cubicBezTo>
                    <a:pt x="39059" y="12766"/>
                    <a:pt x="39363" y="13070"/>
                    <a:pt x="39637" y="1373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3"/>
            <p:cNvSpPr/>
            <p:nvPr/>
          </p:nvSpPr>
          <p:spPr>
            <a:xfrm rot="-858955" flipH="1">
              <a:off x="-503489" y="3328485"/>
              <a:ext cx="1300321" cy="657667"/>
            </a:xfrm>
            <a:custGeom>
              <a:avLst/>
              <a:gdLst/>
              <a:ahLst/>
              <a:cxnLst/>
              <a:rect l="l" t="t" r="r" b="b"/>
              <a:pathLst>
                <a:path w="20366" h="10176" extrusionOk="0">
                  <a:moveTo>
                    <a:pt x="471" y="1"/>
                  </a:moveTo>
                  <a:cubicBezTo>
                    <a:pt x="466" y="1"/>
                    <a:pt x="460" y="2"/>
                    <a:pt x="456" y="3"/>
                  </a:cubicBezTo>
                  <a:cubicBezTo>
                    <a:pt x="335" y="64"/>
                    <a:pt x="0" y="398"/>
                    <a:pt x="2067" y="1887"/>
                  </a:cubicBezTo>
                  <a:cubicBezTo>
                    <a:pt x="3678" y="3012"/>
                    <a:pt x="4894" y="3346"/>
                    <a:pt x="5350" y="3468"/>
                  </a:cubicBezTo>
                  <a:cubicBezTo>
                    <a:pt x="5411" y="3498"/>
                    <a:pt x="5471" y="3620"/>
                    <a:pt x="5411" y="3711"/>
                  </a:cubicBezTo>
                  <a:cubicBezTo>
                    <a:pt x="5228" y="3954"/>
                    <a:pt x="5016" y="4471"/>
                    <a:pt x="4924" y="4623"/>
                  </a:cubicBezTo>
                  <a:cubicBezTo>
                    <a:pt x="4894" y="4653"/>
                    <a:pt x="4894" y="4714"/>
                    <a:pt x="4924" y="4775"/>
                  </a:cubicBezTo>
                  <a:cubicBezTo>
                    <a:pt x="5107" y="5018"/>
                    <a:pt x="5927" y="5687"/>
                    <a:pt x="6231" y="5900"/>
                  </a:cubicBezTo>
                  <a:cubicBezTo>
                    <a:pt x="6254" y="5933"/>
                    <a:pt x="6284" y="5946"/>
                    <a:pt x="6315" y="5946"/>
                  </a:cubicBezTo>
                  <a:cubicBezTo>
                    <a:pt x="6369" y="5946"/>
                    <a:pt x="6425" y="5908"/>
                    <a:pt x="6444" y="5869"/>
                  </a:cubicBezTo>
                  <a:cubicBezTo>
                    <a:pt x="6474" y="5778"/>
                    <a:pt x="6474" y="5717"/>
                    <a:pt x="6535" y="5626"/>
                  </a:cubicBezTo>
                  <a:cubicBezTo>
                    <a:pt x="6566" y="5474"/>
                    <a:pt x="6292" y="4957"/>
                    <a:pt x="6292" y="4805"/>
                  </a:cubicBezTo>
                  <a:cubicBezTo>
                    <a:pt x="6292" y="4702"/>
                    <a:pt x="6377" y="4655"/>
                    <a:pt x="6460" y="4655"/>
                  </a:cubicBezTo>
                  <a:cubicBezTo>
                    <a:pt x="6499" y="4655"/>
                    <a:pt x="6537" y="4665"/>
                    <a:pt x="6566" y="4684"/>
                  </a:cubicBezTo>
                  <a:cubicBezTo>
                    <a:pt x="6900" y="5079"/>
                    <a:pt x="8298" y="5474"/>
                    <a:pt x="8298" y="5474"/>
                  </a:cubicBezTo>
                  <a:lnTo>
                    <a:pt x="8815" y="5626"/>
                  </a:lnTo>
                  <a:cubicBezTo>
                    <a:pt x="8884" y="5667"/>
                    <a:pt x="8952" y="5684"/>
                    <a:pt x="9012" y="5684"/>
                  </a:cubicBezTo>
                  <a:cubicBezTo>
                    <a:pt x="9086" y="5684"/>
                    <a:pt x="9146" y="5660"/>
                    <a:pt x="9180" y="5626"/>
                  </a:cubicBezTo>
                  <a:cubicBezTo>
                    <a:pt x="9271" y="5626"/>
                    <a:pt x="9301" y="5626"/>
                    <a:pt x="9332" y="5687"/>
                  </a:cubicBezTo>
                  <a:cubicBezTo>
                    <a:pt x="9423" y="5748"/>
                    <a:pt x="9605" y="5839"/>
                    <a:pt x="9605" y="5869"/>
                  </a:cubicBezTo>
                  <a:cubicBezTo>
                    <a:pt x="9666" y="6082"/>
                    <a:pt x="9605" y="6295"/>
                    <a:pt x="9605" y="6295"/>
                  </a:cubicBezTo>
                  <a:cubicBezTo>
                    <a:pt x="9484" y="6629"/>
                    <a:pt x="9605" y="6994"/>
                    <a:pt x="9605" y="7055"/>
                  </a:cubicBezTo>
                  <a:cubicBezTo>
                    <a:pt x="9605" y="7085"/>
                    <a:pt x="8967" y="8423"/>
                    <a:pt x="8845" y="8635"/>
                  </a:cubicBezTo>
                  <a:cubicBezTo>
                    <a:pt x="8724" y="8787"/>
                    <a:pt x="8754" y="8970"/>
                    <a:pt x="8754" y="9061"/>
                  </a:cubicBezTo>
                  <a:cubicBezTo>
                    <a:pt x="8754" y="9091"/>
                    <a:pt x="8754" y="9091"/>
                    <a:pt x="8815" y="9122"/>
                  </a:cubicBezTo>
                  <a:lnTo>
                    <a:pt x="9909" y="10155"/>
                  </a:lnTo>
                  <a:cubicBezTo>
                    <a:pt x="9934" y="10168"/>
                    <a:pt x="9970" y="10175"/>
                    <a:pt x="10005" y="10175"/>
                  </a:cubicBezTo>
                  <a:cubicBezTo>
                    <a:pt x="10055" y="10175"/>
                    <a:pt x="10104" y="10160"/>
                    <a:pt x="10122" y="10125"/>
                  </a:cubicBezTo>
                  <a:cubicBezTo>
                    <a:pt x="10517" y="9517"/>
                    <a:pt x="10061" y="8939"/>
                    <a:pt x="9970" y="8818"/>
                  </a:cubicBezTo>
                  <a:cubicBezTo>
                    <a:pt x="9940" y="8666"/>
                    <a:pt x="9970" y="8666"/>
                    <a:pt x="9970" y="8666"/>
                  </a:cubicBezTo>
                  <a:cubicBezTo>
                    <a:pt x="10730" y="7723"/>
                    <a:pt x="11095" y="6933"/>
                    <a:pt x="11155" y="6812"/>
                  </a:cubicBezTo>
                  <a:cubicBezTo>
                    <a:pt x="11186" y="6751"/>
                    <a:pt x="11277" y="6508"/>
                    <a:pt x="11307" y="6356"/>
                  </a:cubicBezTo>
                  <a:cubicBezTo>
                    <a:pt x="11338" y="6295"/>
                    <a:pt x="11399" y="6234"/>
                    <a:pt x="11459" y="6234"/>
                  </a:cubicBezTo>
                  <a:lnTo>
                    <a:pt x="12098" y="6234"/>
                  </a:lnTo>
                  <a:cubicBezTo>
                    <a:pt x="12189" y="6234"/>
                    <a:pt x="12250" y="6295"/>
                    <a:pt x="12250" y="6356"/>
                  </a:cubicBezTo>
                  <a:cubicBezTo>
                    <a:pt x="12310" y="6538"/>
                    <a:pt x="12341" y="6903"/>
                    <a:pt x="12493" y="7085"/>
                  </a:cubicBezTo>
                  <a:cubicBezTo>
                    <a:pt x="12596" y="7217"/>
                    <a:pt x="12713" y="7272"/>
                    <a:pt x="12834" y="7272"/>
                  </a:cubicBezTo>
                  <a:cubicBezTo>
                    <a:pt x="12963" y="7272"/>
                    <a:pt x="13097" y="7210"/>
                    <a:pt x="13222" y="7116"/>
                  </a:cubicBezTo>
                  <a:cubicBezTo>
                    <a:pt x="13405" y="6964"/>
                    <a:pt x="13283" y="6447"/>
                    <a:pt x="13222" y="6204"/>
                  </a:cubicBezTo>
                  <a:cubicBezTo>
                    <a:pt x="13162" y="6143"/>
                    <a:pt x="13222" y="6052"/>
                    <a:pt x="13283" y="6021"/>
                  </a:cubicBezTo>
                  <a:lnTo>
                    <a:pt x="13526" y="5900"/>
                  </a:lnTo>
                  <a:cubicBezTo>
                    <a:pt x="13537" y="5894"/>
                    <a:pt x="13550" y="5892"/>
                    <a:pt x="13563" y="5892"/>
                  </a:cubicBezTo>
                  <a:cubicBezTo>
                    <a:pt x="13626" y="5892"/>
                    <a:pt x="13709" y="5946"/>
                    <a:pt x="13709" y="6021"/>
                  </a:cubicBezTo>
                  <a:cubicBezTo>
                    <a:pt x="13739" y="6082"/>
                    <a:pt x="13739" y="6234"/>
                    <a:pt x="13830" y="6325"/>
                  </a:cubicBezTo>
                  <a:cubicBezTo>
                    <a:pt x="13869" y="6403"/>
                    <a:pt x="13959" y="6442"/>
                    <a:pt x="14062" y="6442"/>
                  </a:cubicBezTo>
                  <a:cubicBezTo>
                    <a:pt x="14201" y="6442"/>
                    <a:pt x="14364" y="6373"/>
                    <a:pt x="14469" y="6234"/>
                  </a:cubicBezTo>
                  <a:cubicBezTo>
                    <a:pt x="14621" y="6052"/>
                    <a:pt x="14499" y="5748"/>
                    <a:pt x="14438" y="5596"/>
                  </a:cubicBezTo>
                  <a:cubicBezTo>
                    <a:pt x="14438" y="5565"/>
                    <a:pt x="14438" y="5505"/>
                    <a:pt x="14469" y="5444"/>
                  </a:cubicBezTo>
                  <a:cubicBezTo>
                    <a:pt x="14590" y="5353"/>
                    <a:pt x="14833" y="5049"/>
                    <a:pt x="15076" y="4805"/>
                  </a:cubicBezTo>
                  <a:cubicBezTo>
                    <a:pt x="15380" y="4502"/>
                    <a:pt x="15684" y="4289"/>
                    <a:pt x="15684" y="4289"/>
                  </a:cubicBezTo>
                  <a:cubicBezTo>
                    <a:pt x="16414" y="3711"/>
                    <a:pt x="17539" y="3438"/>
                    <a:pt x="17782" y="3407"/>
                  </a:cubicBezTo>
                  <a:lnTo>
                    <a:pt x="17842" y="3407"/>
                  </a:lnTo>
                  <a:cubicBezTo>
                    <a:pt x="18450" y="3681"/>
                    <a:pt x="18937" y="4805"/>
                    <a:pt x="18937" y="4805"/>
                  </a:cubicBezTo>
                  <a:cubicBezTo>
                    <a:pt x="19362" y="5596"/>
                    <a:pt x="19757" y="5869"/>
                    <a:pt x="19909" y="5961"/>
                  </a:cubicBezTo>
                  <a:lnTo>
                    <a:pt x="20001" y="5961"/>
                  </a:lnTo>
                  <a:cubicBezTo>
                    <a:pt x="20244" y="5839"/>
                    <a:pt x="20244" y="5657"/>
                    <a:pt x="20244" y="5657"/>
                  </a:cubicBezTo>
                  <a:cubicBezTo>
                    <a:pt x="20365" y="5383"/>
                    <a:pt x="19636" y="3742"/>
                    <a:pt x="19636" y="3742"/>
                  </a:cubicBezTo>
                  <a:cubicBezTo>
                    <a:pt x="19545" y="3620"/>
                    <a:pt x="19757" y="3103"/>
                    <a:pt x="19788" y="2982"/>
                  </a:cubicBezTo>
                  <a:cubicBezTo>
                    <a:pt x="19818" y="2860"/>
                    <a:pt x="19818" y="2769"/>
                    <a:pt x="19757" y="2647"/>
                  </a:cubicBezTo>
                  <a:cubicBezTo>
                    <a:pt x="19544" y="2248"/>
                    <a:pt x="19075" y="2059"/>
                    <a:pt x="18962" y="2059"/>
                  </a:cubicBezTo>
                  <a:cubicBezTo>
                    <a:pt x="18946" y="2059"/>
                    <a:pt x="18937" y="2062"/>
                    <a:pt x="18937" y="2070"/>
                  </a:cubicBezTo>
                  <a:cubicBezTo>
                    <a:pt x="18684" y="1923"/>
                    <a:pt x="18335" y="1868"/>
                    <a:pt x="17953" y="1868"/>
                  </a:cubicBezTo>
                  <a:cubicBezTo>
                    <a:pt x="16911" y="1868"/>
                    <a:pt x="15625" y="2277"/>
                    <a:pt x="15380" y="2343"/>
                  </a:cubicBezTo>
                  <a:cubicBezTo>
                    <a:pt x="15337" y="2352"/>
                    <a:pt x="15288" y="2357"/>
                    <a:pt x="15233" y="2357"/>
                  </a:cubicBezTo>
                  <a:cubicBezTo>
                    <a:pt x="14908" y="2357"/>
                    <a:pt x="14376" y="2204"/>
                    <a:pt x="13466" y="1918"/>
                  </a:cubicBezTo>
                  <a:cubicBezTo>
                    <a:pt x="12685" y="1673"/>
                    <a:pt x="11807" y="1640"/>
                    <a:pt x="11274" y="1640"/>
                  </a:cubicBezTo>
                  <a:cubicBezTo>
                    <a:pt x="11081" y="1640"/>
                    <a:pt x="10933" y="1644"/>
                    <a:pt x="10851" y="1644"/>
                  </a:cubicBezTo>
                  <a:cubicBezTo>
                    <a:pt x="10842" y="1643"/>
                    <a:pt x="10830" y="1643"/>
                    <a:pt x="10816" y="1643"/>
                  </a:cubicBezTo>
                  <a:cubicBezTo>
                    <a:pt x="10401" y="1643"/>
                    <a:pt x="8233" y="2071"/>
                    <a:pt x="8085" y="2100"/>
                  </a:cubicBezTo>
                  <a:lnTo>
                    <a:pt x="8055" y="2100"/>
                  </a:lnTo>
                  <a:cubicBezTo>
                    <a:pt x="7750" y="2118"/>
                    <a:pt x="7455" y="2127"/>
                    <a:pt x="7171" y="2127"/>
                  </a:cubicBezTo>
                  <a:cubicBezTo>
                    <a:pt x="3115" y="2127"/>
                    <a:pt x="1117" y="421"/>
                    <a:pt x="1003" y="307"/>
                  </a:cubicBezTo>
                  <a:cubicBezTo>
                    <a:pt x="974" y="278"/>
                    <a:pt x="587" y="1"/>
                    <a:pt x="4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3"/>
            <p:cNvSpPr/>
            <p:nvPr/>
          </p:nvSpPr>
          <p:spPr>
            <a:xfrm rot="-4003135">
              <a:off x="-410034" y="4249008"/>
              <a:ext cx="1113415" cy="763628"/>
            </a:xfrm>
            <a:custGeom>
              <a:avLst/>
              <a:gdLst/>
              <a:ahLst/>
              <a:cxnLst/>
              <a:rect l="l" t="t" r="r" b="b"/>
              <a:pathLst>
                <a:path w="25837" h="17509" extrusionOk="0">
                  <a:moveTo>
                    <a:pt x="15746" y="0"/>
                  </a:moveTo>
                  <a:cubicBezTo>
                    <a:pt x="14773" y="0"/>
                    <a:pt x="14560" y="1976"/>
                    <a:pt x="14560" y="1976"/>
                  </a:cubicBezTo>
                  <a:cubicBezTo>
                    <a:pt x="14560" y="1976"/>
                    <a:pt x="14591" y="2675"/>
                    <a:pt x="14408" y="2736"/>
                  </a:cubicBezTo>
                  <a:cubicBezTo>
                    <a:pt x="14408" y="2736"/>
                    <a:pt x="13792" y="2358"/>
                    <a:pt x="13331" y="2358"/>
                  </a:cubicBezTo>
                  <a:cubicBezTo>
                    <a:pt x="13222" y="2358"/>
                    <a:pt x="13122" y="2380"/>
                    <a:pt x="13040" y="2432"/>
                  </a:cubicBezTo>
                  <a:cubicBezTo>
                    <a:pt x="12615" y="2705"/>
                    <a:pt x="12858" y="4225"/>
                    <a:pt x="12797" y="4256"/>
                  </a:cubicBezTo>
                  <a:cubicBezTo>
                    <a:pt x="12796" y="4257"/>
                    <a:pt x="12795" y="4257"/>
                    <a:pt x="12792" y="4257"/>
                  </a:cubicBezTo>
                  <a:cubicBezTo>
                    <a:pt x="12710" y="4257"/>
                    <a:pt x="11833" y="3893"/>
                    <a:pt x="11486" y="3893"/>
                  </a:cubicBezTo>
                  <a:cubicBezTo>
                    <a:pt x="11433" y="3893"/>
                    <a:pt x="11392" y="3902"/>
                    <a:pt x="11369" y="3921"/>
                  </a:cubicBezTo>
                  <a:cubicBezTo>
                    <a:pt x="11186" y="4073"/>
                    <a:pt x="10974" y="4560"/>
                    <a:pt x="11034" y="4833"/>
                  </a:cubicBezTo>
                  <a:cubicBezTo>
                    <a:pt x="11034" y="4833"/>
                    <a:pt x="10850" y="4747"/>
                    <a:pt x="10637" y="4747"/>
                  </a:cubicBezTo>
                  <a:cubicBezTo>
                    <a:pt x="10516" y="4747"/>
                    <a:pt x="10385" y="4775"/>
                    <a:pt x="10274" y="4864"/>
                  </a:cubicBezTo>
                  <a:cubicBezTo>
                    <a:pt x="9910" y="5107"/>
                    <a:pt x="9818" y="5806"/>
                    <a:pt x="9818" y="5806"/>
                  </a:cubicBezTo>
                  <a:cubicBezTo>
                    <a:pt x="9818" y="5806"/>
                    <a:pt x="9439" y="5506"/>
                    <a:pt x="9117" y="5506"/>
                  </a:cubicBezTo>
                  <a:cubicBezTo>
                    <a:pt x="9042" y="5506"/>
                    <a:pt x="8970" y="5522"/>
                    <a:pt x="8907" y="5563"/>
                  </a:cubicBezTo>
                  <a:cubicBezTo>
                    <a:pt x="8542" y="5745"/>
                    <a:pt x="8603" y="6323"/>
                    <a:pt x="8603" y="6323"/>
                  </a:cubicBezTo>
                  <a:cubicBezTo>
                    <a:pt x="8603" y="6323"/>
                    <a:pt x="8395" y="6012"/>
                    <a:pt x="8125" y="6012"/>
                  </a:cubicBezTo>
                  <a:cubicBezTo>
                    <a:pt x="8102" y="6012"/>
                    <a:pt x="8079" y="6014"/>
                    <a:pt x="8056" y="6019"/>
                  </a:cubicBezTo>
                  <a:cubicBezTo>
                    <a:pt x="7782" y="6049"/>
                    <a:pt x="7630" y="6566"/>
                    <a:pt x="7448" y="6657"/>
                  </a:cubicBezTo>
                  <a:cubicBezTo>
                    <a:pt x="7448" y="6657"/>
                    <a:pt x="7387" y="6140"/>
                    <a:pt x="6992" y="6079"/>
                  </a:cubicBezTo>
                  <a:cubicBezTo>
                    <a:pt x="6982" y="6076"/>
                    <a:pt x="6969" y="6075"/>
                    <a:pt x="6955" y="6075"/>
                  </a:cubicBezTo>
                  <a:cubicBezTo>
                    <a:pt x="6674" y="6075"/>
                    <a:pt x="5654" y="6626"/>
                    <a:pt x="5654" y="6626"/>
                  </a:cubicBezTo>
                  <a:cubicBezTo>
                    <a:pt x="5593" y="6566"/>
                    <a:pt x="3466" y="6110"/>
                    <a:pt x="1004" y="4651"/>
                  </a:cubicBezTo>
                  <a:cubicBezTo>
                    <a:pt x="1004" y="4651"/>
                    <a:pt x="816" y="4574"/>
                    <a:pt x="617" y="4574"/>
                  </a:cubicBezTo>
                  <a:cubicBezTo>
                    <a:pt x="441" y="4574"/>
                    <a:pt x="255" y="4635"/>
                    <a:pt x="183" y="4864"/>
                  </a:cubicBezTo>
                  <a:cubicBezTo>
                    <a:pt x="1" y="5350"/>
                    <a:pt x="1034" y="6535"/>
                    <a:pt x="1946" y="7113"/>
                  </a:cubicBezTo>
                  <a:cubicBezTo>
                    <a:pt x="2839" y="7678"/>
                    <a:pt x="5947" y="9060"/>
                    <a:pt x="8787" y="9060"/>
                  </a:cubicBezTo>
                  <a:cubicBezTo>
                    <a:pt x="8847" y="9060"/>
                    <a:pt x="8907" y="9059"/>
                    <a:pt x="8967" y="9058"/>
                  </a:cubicBezTo>
                  <a:lnTo>
                    <a:pt x="8967" y="9058"/>
                  </a:lnTo>
                  <a:cubicBezTo>
                    <a:pt x="8967" y="9058"/>
                    <a:pt x="8846" y="9271"/>
                    <a:pt x="8633" y="9544"/>
                  </a:cubicBezTo>
                  <a:cubicBezTo>
                    <a:pt x="8390" y="9818"/>
                    <a:pt x="8511" y="10274"/>
                    <a:pt x="8815" y="10456"/>
                  </a:cubicBezTo>
                  <a:cubicBezTo>
                    <a:pt x="9091" y="10649"/>
                    <a:pt x="10192" y="11267"/>
                    <a:pt x="10666" y="11267"/>
                  </a:cubicBezTo>
                  <a:cubicBezTo>
                    <a:pt x="10715" y="11267"/>
                    <a:pt x="10757" y="11261"/>
                    <a:pt x="10791" y="11247"/>
                  </a:cubicBezTo>
                  <a:cubicBezTo>
                    <a:pt x="11186" y="11064"/>
                    <a:pt x="10822" y="10578"/>
                    <a:pt x="10822" y="10578"/>
                  </a:cubicBezTo>
                  <a:cubicBezTo>
                    <a:pt x="10822" y="10578"/>
                    <a:pt x="11490" y="9757"/>
                    <a:pt x="11703" y="9757"/>
                  </a:cubicBezTo>
                  <a:cubicBezTo>
                    <a:pt x="11761" y="9757"/>
                    <a:pt x="11826" y="9755"/>
                    <a:pt x="11900" y="9755"/>
                  </a:cubicBezTo>
                  <a:cubicBezTo>
                    <a:pt x="12178" y="9755"/>
                    <a:pt x="12573" y="9792"/>
                    <a:pt x="13101" y="10152"/>
                  </a:cubicBezTo>
                  <a:cubicBezTo>
                    <a:pt x="13527" y="10426"/>
                    <a:pt x="12433" y="11946"/>
                    <a:pt x="12402" y="12189"/>
                  </a:cubicBezTo>
                  <a:cubicBezTo>
                    <a:pt x="12311" y="12584"/>
                    <a:pt x="12007" y="13010"/>
                    <a:pt x="12736" y="13465"/>
                  </a:cubicBezTo>
                  <a:cubicBezTo>
                    <a:pt x="13453" y="13871"/>
                    <a:pt x="13794" y="14052"/>
                    <a:pt x="13996" y="14052"/>
                  </a:cubicBezTo>
                  <a:cubicBezTo>
                    <a:pt x="14051" y="14052"/>
                    <a:pt x="14096" y="14039"/>
                    <a:pt x="14135" y="14013"/>
                  </a:cubicBezTo>
                  <a:cubicBezTo>
                    <a:pt x="14317" y="13921"/>
                    <a:pt x="14621" y="13678"/>
                    <a:pt x="14408" y="13344"/>
                  </a:cubicBezTo>
                  <a:cubicBezTo>
                    <a:pt x="14165" y="13010"/>
                    <a:pt x="13922" y="12584"/>
                    <a:pt x="14135" y="12250"/>
                  </a:cubicBezTo>
                  <a:cubicBezTo>
                    <a:pt x="14378" y="11885"/>
                    <a:pt x="14864" y="11551"/>
                    <a:pt x="15138" y="11186"/>
                  </a:cubicBezTo>
                  <a:lnTo>
                    <a:pt x="15381" y="11125"/>
                  </a:lnTo>
                  <a:lnTo>
                    <a:pt x="16354" y="11642"/>
                  </a:lnTo>
                  <a:cubicBezTo>
                    <a:pt x="16354" y="11642"/>
                    <a:pt x="16141" y="13344"/>
                    <a:pt x="16141" y="13405"/>
                  </a:cubicBezTo>
                  <a:cubicBezTo>
                    <a:pt x="16141" y="13526"/>
                    <a:pt x="15533" y="14377"/>
                    <a:pt x="15776" y="14590"/>
                  </a:cubicBezTo>
                  <a:cubicBezTo>
                    <a:pt x="15942" y="14838"/>
                    <a:pt x="16958" y="15462"/>
                    <a:pt x="17689" y="15462"/>
                  </a:cubicBezTo>
                  <a:cubicBezTo>
                    <a:pt x="17764" y="15462"/>
                    <a:pt x="17836" y="15455"/>
                    <a:pt x="17904" y="15441"/>
                  </a:cubicBezTo>
                  <a:cubicBezTo>
                    <a:pt x="17904" y="15441"/>
                    <a:pt x="18208" y="15016"/>
                    <a:pt x="17873" y="14469"/>
                  </a:cubicBezTo>
                  <a:lnTo>
                    <a:pt x="18025" y="13405"/>
                  </a:lnTo>
                  <a:cubicBezTo>
                    <a:pt x="18025" y="13405"/>
                    <a:pt x="18238" y="14165"/>
                    <a:pt x="18329" y="14408"/>
                  </a:cubicBezTo>
                  <a:cubicBezTo>
                    <a:pt x="18390" y="14621"/>
                    <a:pt x="18664" y="15806"/>
                    <a:pt x="18694" y="15988"/>
                  </a:cubicBezTo>
                  <a:cubicBezTo>
                    <a:pt x="18724" y="16231"/>
                    <a:pt x="18846" y="16748"/>
                    <a:pt x="19424" y="17113"/>
                  </a:cubicBezTo>
                  <a:cubicBezTo>
                    <a:pt x="20001" y="17447"/>
                    <a:pt x="20487" y="17508"/>
                    <a:pt x="20487" y="17508"/>
                  </a:cubicBezTo>
                  <a:cubicBezTo>
                    <a:pt x="20487" y="17508"/>
                    <a:pt x="20974" y="17356"/>
                    <a:pt x="20548" y="16839"/>
                  </a:cubicBezTo>
                  <a:cubicBezTo>
                    <a:pt x="20153" y="16292"/>
                    <a:pt x="19879" y="16353"/>
                    <a:pt x="19910" y="15776"/>
                  </a:cubicBezTo>
                  <a:cubicBezTo>
                    <a:pt x="19940" y="15198"/>
                    <a:pt x="19788" y="14894"/>
                    <a:pt x="20092" y="14621"/>
                  </a:cubicBezTo>
                  <a:cubicBezTo>
                    <a:pt x="20092" y="14621"/>
                    <a:pt x="20585" y="14842"/>
                    <a:pt x="21680" y="14842"/>
                  </a:cubicBezTo>
                  <a:cubicBezTo>
                    <a:pt x="21802" y="14842"/>
                    <a:pt x="21931" y="14839"/>
                    <a:pt x="22068" y="14833"/>
                  </a:cubicBezTo>
                  <a:lnTo>
                    <a:pt x="23801" y="15502"/>
                  </a:lnTo>
                  <a:cubicBezTo>
                    <a:pt x="23801" y="15502"/>
                    <a:pt x="24500" y="16019"/>
                    <a:pt x="24621" y="16019"/>
                  </a:cubicBezTo>
                  <a:cubicBezTo>
                    <a:pt x="24621" y="16019"/>
                    <a:pt x="24690" y="16034"/>
                    <a:pt x="24777" y="16034"/>
                  </a:cubicBezTo>
                  <a:cubicBezTo>
                    <a:pt x="24864" y="16034"/>
                    <a:pt x="24971" y="16019"/>
                    <a:pt x="25047" y="15958"/>
                  </a:cubicBezTo>
                  <a:cubicBezTo>
                    <a:pt x="25047" y="15958"/>
                    <a:pt x="25128" y="16039"/>
                    <a:pt x="25227" y="16039"/>
                  </a:cubicBezTo>
                  <a:cubicBezTo>
                    <a:pt x="25276" y="16039"/>
                    <a:pt x="25330" y="16019"/>
                    <a:pt x="25381" y="15958"/>
                  </a:cubicBezTo>
                  <a:cubicBezTo>
                    <a:pt x="25533" y="15806"/>
                    <a:pt x="25837" y="15532"/>
                    <a:pt x="25685" y="14924"/>
                  </a:cubicBezTo>
                  <a:cubicBezTo>
                    <a:pt x="25533" y="14317"/>
                    <a:pt x="25077" y="13921"/>
                    <a:pt x="25016" y="13496"/>
                  </a:cubicBezTo>
                  <a:cubicBezTo>
                    <a:pt x="25016" y="13496"/>
                    <a:pt x="24804" y="13070"/>
                    <a:pt x="24287" y="12858"/>
                  </a:cubicBezTo>
                  <a:cubicBezTo>
                    <a:pt x="23960" y="12712"/>
                    <a:pt x="23753" y="12643"/>
                    <a:pt x="23542" y="12643"/>
                  </a:cubicBezTo>
                  <a:cubicBezTo>
                    <a:pt x="23399" y="12643"/>
                    <a:pt x="23255" y="12675"/>
                    <a:pt x="23071" y="12736"/>
                  </a:cubicBezTo>
                  <a:cubicBezTo>
                    <a:pt x="23071" y="12736"/>
                    <a:pt x="22828" y="11915"/>
                    <a:pt x="22585" y="11824"/>
                  </a:cubicBezTo>
                  <a:cubicBezTo>
                    <a:pt x="22524" y="11800"/>
                    <a:pt x="22445" y="11790"/>
                    <a:pt x="22357" y="11790"/>
                  </a:cubicBezTo>
                  <a:cubicBezTo>
                    <a:pt x="22007" y="11790"/>
                    <a:pt x="21521" y="11946"/>
                    <a:pt x="21521" y="11946"/>
                  </a:cubicBezTo>
                  <a:lnTo>
                    <a:pt x="21399" y="11642"/>
                  </a:lnTo>
                  <a:cubicBezTo>
                    <a:pt x="21399" y="11642"/>
                    <a:pt x="22038" y="11064"/>
                    <a:pt x="21855" y="10791"/>
                  </a:cubicBezTo>
                  <a:cubicBezTo>
                    <a:pt x="21673" y="10517"/>
                    <a:pt x="21095" y="10365"/>
                    <a:pt x="21095" y="10365"/>
                  </a:cubicBezTo>
                  <a:lnTo>
                    <a:pt x="21065" y="9757"/>
                  </a:lnTo>
                  <a:lnTo>
                    <a:pt x="21065" y="9757"/>
                  </a:lnTo>
                  <a:cubicBezTo>
                    <a:pt x="21065" y="9757"/>
                    <a:pt x="21323" y="9817"/>
                    <a:pt x="21677" y="9817"/>
                  </a:cubicBezTo>
                  <a:cubicBezTo>
                    <a:pt x="22119" y="9817"/>
                    <a:pt x="22710" y="9723"/>
                    <a:pt x="23132" y="9301"/>
                  </a:cubicBezTo>
                  <a:cubicBezTo>
                    <a:pt x="23193" y="9241"/>
                    <a:pt x="23527" y="8693"/>
                    <a:pt x="22676" y="8541"/>
                  </a:cubicBezTo>
                  <a:cubicBezTo>
                    <a:pt x="22676" y="8541"/>
                    <a:pt x="23375" y="8237"/>
                    <a:pt x="23345" y="7782"/>
                  </a:cubicBezTo>
                  <a:cubicBezTo>
                    <a:pt x="23345" y="7599"/>
                    <a:pt x="22676" y="7234"/>
                    <a:pt x="22676" y="7234"/>
                  </a:cubicBezTo>
                  <a:cubicBezTo>
                    <a:pt x="22676" y="7234"/>
                    <a:pt x="23557" y="6353"/>
                    <a:pt x="23436" y="6140"/>
                  </a:cubicBezTo>
                  <a:cubicBezTo>
                    <a:pt x="23379" y="5941"/>
                    <a:pt x="23162" y="5742"/>
                    <a:pt x="22712" y="5742"/>
                  </a:cubicBezTo>
                  <a:cubicBezTo>
                    <a:pt x="22681" y="5742"/>
                    <a:pt x="22648" y="5743"/>
                    <a:pt x="22615" y="5745"/>
                  </a:cubicBezTo>
                  <a:cubicBezTo>
                    <a:pt x="22068" y="5775"/>
                    <a:pt x="21430" y="5836"/>
                    <a:pt x="21430" y="5836"/>
                  </a:cubicBezTo>
                  <a:cubicBezTo>
                    <a:pt x="21430" y="5836"/>
                    <a:pt x="22615" y="5076"/>
                    <a:pt x="22493" y="4560"/>
                  </a:cubicBezTo>
                  <a:cubicBezTo>
                    <a:pt x="22463" y="4377"/>
                    <a:pt x="22159" y="4256"/>
                    <a:pt x="21886" y="4134"/>
                  </a:cubicBezTo>
                  <a:cubicBezTo>
                    <a:pt x="21460" y="3952"/>
                    <a:pt x="21065" y="3830"/>
                    <a:pt x="21065" y="3830"/>
                  </a:cubicBezTo>
                  <a:cubicBezTo>
                    <a:pt x="21065" y="3830"/>
                    <a:pt x="21156" y="2280"/>
                    <a:pt x="21126" y="2250"/>
                  </a:cubicBezTo>
                  <a:cubicBezTo>
                    <a:pt x="21084" y="2187"/>
                    <a:pt x="21014" y="1895"/>
                    <a:pt x="20738" y="1895"/>
                  </a:cubicBezTo>
                  <a:cubicBezTo>
                    <a:pt x="20612" y="1895"/>
                    <a:pt x="20443" y="1956"/>
                    <a:pt x="20214" y="2128"/>
                  </a:cubicBezTo>
                  <a:cubicBezTo>
                    <a:pt x="20214" y="2128"/>
                    <a:pt x="19089" y="3253"/>
                    <a:pt x="18694" y="3374"/>
                  </a:cubicBezTo>
                  <a:cubicBezTo>
                    <a:pt x="18694" y="3374"/>
                    <a:pt x="19089" y="1338"/>
                    <a:pt x="17934" y="821"/>
                  </a:cubicBezTo>
                  <a:cubicBezTo>
                    <a:pt x="17866" y="789"/>
                    <a:pt x="17800" y="775"/>
                    <a:pt x="17739" y="775"/>
                  </a:cubicBezTo>
                  <a:cubicBezTo>
                    <a:pt x="17145" y="775"/>
                    <a:pt x="16870" y="2098"/>
                    <a:pt x="16870" y="2098"/>
                  </a:cubicBezTo>
                  <a:cubicBezTo>
                    <a:pt x="16870" y="2098"/>
                    <a:pt x="16688" y="0"/>
                    <a:pt x="157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0" name="Google Shape;330;p13"/>
            <p:cNvSpPr/>
            <p:nvPr/>
          </p:nvSpPr>
          <p:spPr>
            <a:xfrm rot="1824513">
              <a:off x="-700773" y="283867"/>
              <a:ext cx="1300330" cy="657676"/>
            </a:xfrm>
            <a:custGeom>
              <a:avLst/>
              <a:gdLst/>
              <a:ahLst/>
              <a:cxnLst/>
              <a:rect l="l" t="t" r="r" b="b"/>
              <a:pathLst>
                <a:path w="20366" h="10176" extrusionOk="0">
                  <a:moveTo>
                    <a:pt x="471" y="1"/>
                  </a:moveTo>
                  <a:cubicBezTo>
                    <a:pt x="466" y="1"/>
                    <a:pt x="460" y="2"/>
                    <a:pt x="456" y="3"/>
                  </a:cubicBezTo>
                  <a:cubicBezTo>
                    <a:pt x="335" y="64"/>
                    <a:pt x="0" y="398"/>
                    <a:pt x="2067" y="1887"/>
                  </a:cubicBezTo>
                  <a:cubicBezTo>
                    <a:pt x="3678" y="3012"/>
                    <a:pt x="4894" y="3346"/>
                    <a:pt x="5350" y="3468"/>
                  </a:cubicBezTo>
                  <a:cubicBezTo>
                    <a:pt x="5411" y="3498"/>
                    <a:pt x="5471" y="3620"/>
                    <a:pt x="5411" y="3711"/>
                  </a:cubicBezTo>
                  <a:cubicBezTo>
                    <a:pt x="5228" y="3954"/>
                    <a:pt x="5016" y="4471"/>
                    <a:pt x="4924" y="4623"/>
                  </a:cubicBezTo>
                  <a:cubicBezTo>
                    <a:pt x="4894" y="4653"/>
                    <a:pt x="4894" y="4714"/>
                    <a:pt x="4924" y="4775"/>
                  </a:cubicBezTo>
                  <a:cubicBezTo>
                    <a:pt x="5107" y="5018"/>
                    <a:pt x="5927" y="5687"/>
                    <a:pt x="6231" y="5900"/>
                  </a:cubicBezTo>
                  <a:cubicBezTo>
                    <a:pt x="6254" y="5933"/>
                    <a:pt x="6284" y="5946"/>
                    <a:pt x="6315" y="5946"/>
                  </a:cubicBezTo>
                  <a:cubicBezTo>
                    <a:pt x="6369" y="5946"/>
                    <a:pt x="6425" y="5908"/>
                    <a:pt x="6444" y="5869"/>
                  </a:cubicBezTo>
                  <a:cubicBezTo>
                    <a:pt x="6474" y="5778"/>
                    <a:pt x="6474" y="5717"/>
                    <a:pt x="6535" y="5626"/>
                  </a:cubicBezTo>
                  <a:cubicBezTo>
                    <a:pt x="6566" y="5474"/>
                    <a:pt x="6292" y="4957"/>
                    <a:pt x="6292" y="4805"/>
                  </a:cubicBezTo>
                  <a:cubicBezTo>
                    <a:pt x="6292" y="4702"/>
                    <a:pt x="6377" y="4655"/>
                    <a:pt x="6460" y="4655"/>
                  </a:cubicBezTo>
                  <a:cubicBezTo>
                    <a:pt x="6499" y="4655"/>
                    <a:pt x="6537" y="4665"/>
                    <a:pt x="6566" y="4684"/>
                  </a:cubicBezTo>
                  <a:cubicBezTo>
                    <a:pt x="6900" y="5079"/>
                    <a:pt x="8298" y="5474"/>
                    <a:pt x="8298" y="5474"/>
                  </a:cubicBezTo>
                  <a:lnTo>
                    <a:pt x="8815" y="5626"/>
                  </a:lnTo>
                  <a:cubicBezTo>
                    <a:pt x="8884" y="5667"/>
                    <a:pt x="8952" y="5684"/>
                    <a:pt x="9012" y="5684"/>
                  </a:cubicBezTo>
                  <a:cubicBezTo>
                    <a:pt x="9086" y="5684"/>
                    <a:pt x="9146" y="5660"/>
                    <a:pt x="9180" y="5626"/>
                  </a:cubicBezTo>
                  <a:cubicBezTo>
                    <a:pt x="9271" y="5626"/>
                    <a:pt x="9301" y="5626"/>
                    <a:pt x="9332" y="5687"/>
                  </a:cubicBezTo>
                  <a:cubicBezTo>
                    <a:pt x="9423" y="5748"/>
                    <a:pt x="9605" y="5839"/>
                    <a:pt x="9605" y="5869"/>
                  </a:cubicBezTo>
                  <a:cubicBezTo>
                    <a:pt x="9666" y="6082"/>
                    <a:pt x="9605" y="6295"/>
                    <a:pt x="9605" y="6295"/>
                  </a:cubicBezTo>
                  <a:cubicBezTo>
                    <a:pt x="9484" y="6629"/>
                    <a:pt x="9605" y="6994"/>
                    <a:pt x="9605" y="7055"/>
                  </a:cubicBezTo>
                  <a:cubicBezTo>
                    <a:pt x="9605" y="7085"/>
                    <a:pt x="8967" y="8423"/>
                    <a:pt x="8845" y="8635"/>
                  </a:cubicBezTo>
                  <a:cubicBezTo>
                    <a:pt x="8724" y="8787"/>
                    <a:pt x="8754" y="8970"/>
                    <a:pt x="8754" y="9061"/>
                  </a:cubicBezTo>
                  <a:cubicBezTo>
                    <a:pt x="8754" y="9091"/>
                    <a:pt x="8754" y="9091"/>
                    <a:pt x="8815" y="9122"/>
                  </a:cubicBezTo>
                  <a:lnTo>
                    <a:pt x="9909" y="10155"/>
                  </a:lnTo>
                  <a:cubicBezTo>
                    <a:pt x="9934" y="10168"/>
                    <a:pt x="9970" y="10175"/>
                    <a:pt x="10005" y="10175"/>
                  </a:cubicBezTo>
                  <a:cubicBezTo>
                    <a:pt x="10055" y="10175"/>
                    <a:pt x="10104" y="10160"/>
                    <a:pt x="10122" y="10125"/>
                  </a:cubicBezTo>
                  <a:cubicBezTo>
                    <a:pt x="10517" y="9517"/>
                    <a:pt x="10061" y="8939"/>
                    <a:pt x="9970" y="8818"/>
                  </a:cubicBezTo>
                  <a:cubicBezTo>
                    <a:pt x="9940" y="8666"/>
                    <a:pt x="9970" y="8666"/>
                    <a:pt x="9970" y="8666"/>
                  </a:cubicBezTo>
                  <a:cubicBezTo>
                    <a:pt x="10730" y="7723"/>
                    <a:pt x="11095" y="6933"/>
                    <a:pt x="11155" y="6812"/>
                  </a:cubicBezTo>
                  <a:cubicBezTo>
                    <a:pt x="11186" y="6751"/>
                    <a:pt x="11277" y="6508"/>
                    <a:pt x="11307" y="6356"/>
                  </a:cubicBezTo>
                  <a:cubicBezTo>
                    <a:pt x="11338" y="6295"/>
                    <a:pt x="11399" y="6234"/>
                    <a:pt x="11459" y="6234"/>
                  </a:cubicBezTo>
                  <a:lnTo>
                    <a:pt x="12098" y="6234"/>
                  </a:lnTo>
                  <a:cubicBezTo>
                    <a:pt x="12189" y="6234"/>
                    <a:pt x="12250" y="6295"/>
                    <a:pt x="12250" y="6356"/>
                  </a:cubicBezTo>
                  <a:cubicBezTo>
                    <a:pt x="12310" y="6538"/>
                    <a:pt x="12341" y="6903"/>
                    <a:pt x="12493" y="7085"/>
                  </a:cubicBezTo>
                  <a:cubicBezTo>
                    <a:pt x="12596" y="7217"/>
                    <a:pt x="12713" y="7272"/>
                    <a:pt x="12834" y="7272"/>
                  </a:cubicBezTo>
                  <a:cubicBezTo>
                    <a:pt x="12963" y="7272"/>
                    <a:pt x="13097" y="7210"/>
                    <a:pt x="13222" y="7116"/>
                  </a:cubicBezTo>
                  <a:cubicBezTo>
                    <a:pt x="13405" y="6964"/>
                    <a:pt x="13283" y="6447"/>
                    <a:pt x="13222" y="6204"/>
                  </a:cubicBezTo>
                  <a:cubicBezTo>
                    <a:pt x="13162" y="6143"/>
                    <a:pt x="13222" y="6052"/>
                    <a:pt x="13283" y="6021"/>
                  </a:cubicBezTo>
                  <a:lnTo>
                    <a:pt x="13526" y="5900"/>
                  </a:lnTo>
                  <a:cubicBezTo>
                    <a:pt x="13537" y="5894"/>
                    <a:pt x="13550" y="5892"/>
                    <a:pt x="13563" y="5892"/>
                  </a:cubicBezTo>
                  <a:cubicBezTo>
                    <a:pt x="13626" y="5892"/>
                    <a:pt x="13709" y="5946"/>
                    <a:pt x="13709" y="6021"/>
                  </a:cubicBezTo>
                  <a:cubicBezTo>
                    <a:pt x="13739" y="6082"/>
                    <a:pt x="13739" y="6234"/>
                    <a:pt x="13830" y="6325"/>
                  </a:cubicBezTo>
                  <a:cubicBezTo>
                    <a:pt x="13869" y="6403"/>
                    <a:pt x="13959" y="6442"/>
                    <a:pt x="14062" y="6442"/>
                  </a:cubicBezTo>
                  <a:cubicBezTo>
                    <a:pt x="14201" y="6442"/>
                    <a:pt x="14364" y="6373"/>
                    <a:pt x="14469" y="6234"/>
                  </a:cubicBezTo>
                  <a:cubicBezTo>
                    <a:pt x="14621" y="6052"/>
                    <a:pt x="14499" y="5748"/>
                    <a:pt x="14438" y="5596"/>
                  </a:cubicBezTo>
                  <a:cubicBezTo>
                    <a:pt x="14438" y="5565"/>
                    <a:pt x="14438" y="5505"/>
                    <a:pt x="14469" y="5444"/>
                  </a:cubicBezTo>
                  <a:cubicBezTo>
                    <a:pt x="14590" y="5353"/>
                    <a:pt x="14833" y="5049"/>
                    <a:pt x="15076" y="4805"/>
                  </a:cubicBezTo>
                  <a:cubicBezTo>
                    <a:pt x="15380" y="4502"/>
                    <a:pt x="15684" y="4289"/>
                    <a:pt x="15684" y="4289"/>
                  </a:cubicBezTo>
                  <a:cubicBezTo>
                    <a:pt x="16414" y="3711"/>
                    <a:pt x="17539" y="3438"/>
                    <a:pt x="17782" y="3407"/>
                  </a:cubicBezTo>
                  <a:lnTo>
                    <a:pt x="17842" y="3407"/>
                  </a:lnTo>
                  <a:cubicBezTo>
                    <a:pt x="18450" y="3681"/>
                    <a:pt x="18937" y="4805"/>
                    <a:pt x="18937" y="4805"/>
                  </a:cubicBezTo>
                  <a:cubicBezTo>
                    <a:pt x="19362" y="5596"/>
                    <a:pt x="19757" y="5869"/>
                    <a:pt x="19909" y="5961"/>
                  </a:cubicBezTo>
                  <a:lnTo>
                    <a:pt x="20001" y="5961"/>
                  </a:lnTo>
                  <a:cubicBezTo>
                    <a:pt x="20244" y="5839"/>
                    <a:pt x="20244" y="5657"/>
                    <a:pt x="20244" y="5657"/>
                  </a:cubicBezTo>
                  <a:cubicBezTo>
                    <a:pt x="20365" y="5383"/>
                    <a:pt x="19636" y="3742"/>
                    <a:pt x="19636" y="3742"/>
                  </a:cubicBezTo>
                  <a:cubicBezTo>
                    <a:pt x="19545" y="3620"/>
                    <a:pt x="19757" y="3103"/>
                    <a:pt x="19788" y="2982"/>
                  </a:cubicBezTo>
                  <a:cubicBezTo>
                    <a:pt x="19818" y="2860"/>
                    <a:pt x="19818" y="2769"/>
                    <a:pt x="19757" y="2647"/>
                  </a:cubicBezTo>
                  <a:cubicBezTo>
                    <a:pt x="19544" y="2248"/>
                    <a:pt x="19075" y="2059"/>
                    <a:pt x="18962" y="2059"/>
                  </a:cubicBezTo>
                  <a:cubicBezTo>
                    <a:pt x="18946" y="2059"/>
                    <a:pt x="18937" y="2062"/>
                    <a:pt x="18937" y="2070"/>
                  </a:cubicBezTo>
                  <a:cubicBezTo>
                    <a:pt x="18684" y="1923"/>
                    <a:pt x="18335" y="1868"/>
                    <a:pt x="17953" y="1868"/>
                  </a:cubicBezTo>
                  <a:cubicBezTo>
                    <a:pt x="16911" y="1868"/>
                    <a:pt x="15625" y="2277"/>
                    <a:pt x="15380" y="2343"/>
                  </a:cubicBezTo>
                  <a:cubicBezTo>
                    <a:pt x="15337" y="2352"/>
                    <a:pt x="15288" y="2357"/>
                    <a:pt x="15233" y="2357"/>
                  </a:cubicBezTo>
                  <a:cubicBezTo>
                    <a:pt x="14908" y="2357"/>
                    <a:pt x="14376" y="2204"/>
                    <a:pt x="13466" y="1918"/>
                  </a:cubicBezTo>
                  <a:cubicBezTo>
                    <a:pt x="12685" y="1673"/>
                    <a:pt x="11807" y="1640"/>
                    <a:pt x="11274" y="1640"/>
                  </a:cubicBezTo>
                  <a:cubicBezTo>
                    <a:pt x="11081" y="1640"/>
                    <a:pt x="10933" y="1644"/>
                    <a:pt x="10851" y="1644"/>
                  </a:cubicBezTo>
                  <a:cubicBezTo>
                    <a:pt x="10842" y="1643"/>
                    <a:pt x="10830" y="1643"/>
                    <a:pt x="10816" y="1643"/>
                  </a:cubicBezTo>
                  <a:cubicBezTo>
                    <a:pt x="10401" y="1643"/>
                    <a:pt x="8233" y="2071"/>
                    <a:pt x="8085" y="2100"/>
                  </a:cubicBezTo>
                  <a:lnTo>
                    <a:pt x="8055" y="2100"/>
                  </a:lnTo>
                  <a:cubicBezTo>
                    <a:pt x="7750" y="2118"/>
                    <a:pt x="7455" y="2127"/>
                    <a:pt x="7171" y="2127"/>
                  </a:cubicBezTo>
                  <a:cubicBezTo>
                    <a:pt x="3115" y="2127"/>
                    <a:pt x="1117" y="421"/>
                    <a:pt x="1003" y="307"/>
                  </a:cubicBezTo>
                  <a:cubicBezTo>
                    <a:pt x="974" y="278"/>
                    <a:pt x="587" y="1"/>
                    <a:pt x="4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_AND_TWO_COLUMNS_1_1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oogle Shape;378;p16"/>
          <p:cNvGrpSpPr/>
          <p:nvPr/>
        </p:nvGrpSpPr>
        <p:grpSpPr>
          <a:xfrm>
            <a:off x="8262906" y="-382065"/>
            <a:ext cx="2123132" cy="5507023"/>
            <a:chOff x="8262906" y="-382065"/>
            <a:chExt cx="2123132" cy="5507023"/>
          </a:xfrm>
        </p:grpSpPr>
        <p:sp>
          <p:nvSpPr>
            <p:cNvPr id="379" name="Google Shape;379;p16"/>
            <p:cNvSpPr/>
            <p:nvPr/>
          </p:nvSpPr>
          <p:spPr>
            <a:xfrm rot="6763602" flipH="1">
              <a:off x="8773390" y="4053825"/>
              <a:ext cx="587976" cy="1154002"/>
            </a:xfrm>
            <a:custGeom>
              <a:avLst/>
              <a:gdLst/>
              <a:ahLst/>
              <a:cxnLst/>
              <a:rect l="l" t="t" r="r" b="b"/>
              <a:pathLst>
                <a:path w="18816" h="36485" extrusionOk="0">
                  <a:moveTo>
                    <a:pt x="12230" y="0"/>
                  </a:moveTo>
                  <a:cubicBezTo>
                    <a:pt x="11907" y="0"/>
                    <a:pt x="11230" y="559"/>
                    <a:pt x="10091" y="3835"/>
                  </a:cubicBezTo>
                  <a:cubicBezTo>
                    <a:pt x="8967" y="7148"/>
                    <a:pt x="8967" y="9337"/>
                    <a:pt x="9028" y="10188"/>
                  </a:cubicBezTo>
                  <a:cubicBezTo>
                    <a:pt x="9082" y="10351"/>
                    <a:pt x="8917" y="10466"/>
                    <a:pt x="8794" y="10466"/>
                  </a:cubicBezTo>
                  <a:cubicBezTo>
                    <a:pt x="8780" y="10466"/>
                    <a:pt x="8767" y="10464"/>
                    <a:pt x="8754" y="10461"/>
                  </a:cubicBezTo>
                  <a:cubicBezTo>
                    <a:pt x="8207" y="10340"/>
                    <a:pt x="7295" y="10188"/>
                    <a:pt x="6991" y="10096"/>
                  </a:cubicBezTo>
                  <a:cubicBezTo>
                    <a:pt x="6968" y="10089"/>
                    <a:pt x="6947" y="10085"/>
                    <a:pt x="6927" y="10085"/>
                  </a:cubicBezTo>
                  <a:cubicBezTo>
                    <a:pt x="6868" y="10085"/>
                    <a:pt x="6816" y="10119"/>
                    <a:pt x="6748" y="10188"/>
                  </a:cubicBezTo>
                  <a:cubicBezTo>
                    <a:pt x="6414" y="10644"/>
                    <a:pt x="5715" y="12346"/>
                    <a:pt x="5471" y="12954"/>
                  </a:cubicBezTo>
                  <a:cubicBezTo>
                    <a:pt x="5441" y="13106"/>
                    <a:pt x="5502" y="13258"/>
                    <a:pt x="5654" y="13288"/>
                  </a:cubicBezTo>
                  <a:cubicBezTo>
                    <a:pt x="5806" y="13349"/>
                    <a:pt x="5958" y="13349"/>
                    <a:pt x="6110" y="13349"/>
                  </a:cubicBezTo>
                  <a:cubicBezTo>
                    <a:pt x="6383" y="13349"/>
                    <a:pt x="7143" y="12619"/>
                    <a:pt x="7325" y="12528"/>
                  </a:cubicBezTo>
                  <a:cubicBezTo>
                    <a:pt x="7349" y="12522"/>
                    <a:pt x="7372" y="12519"/>
                    <a:pt x="7394" y="12519"/>
                  </a:cubicBezTo>
                  <a:cubicBezTo>
                    <a:pt x="7601" y="12519"/>
                    <a:pt x="7739" y="12759"/>
                    <a:pt x="7629" y="12923"/>
                  </a:cubicBezTo>
                  <a:cubicBezTo>
                    <a:pt x="7173" y="13683"/>
                    <a:pt x="7173" y="16267"/>
                    <a:pt x="7173" y="16267"/>
                  </a:cubicBezTo>
                  <a:lnTo>
                    <a:pt x="7173" y="17179"/>
                  </a:lnTo>
                  <a:cubicBezTo>
                    <a:pt x="7143" y="17513"/>
                    <a:pt x="7265" y="17756"/>
                    <a:pt x="7356" y="17847"/>
                  </a:cubicBezTo>
                  <a:cubicBezTo>
                    <a:pt x="7447" y="17939"/>
                    <a:pt x="7447" y="18060"/>
                    <a:pt x="7417" y="18121"/>
                  </a:cubicBezTo>
                  <a:cubicBezTo>
                    <a:pt x="7325" y="18303"/>
                    <a:pt x="7265" y="18607"/>
                    <a:pt x="7204" y="18668"/>
                  </a:cubicBezTo>
                  <a:cubicBezTo>
                    <a:pt x="6870" y="18850"/>
                    <a:pt x="6505" y="18850"/>
                    <a:pt x="6505" y="18850"/>
                  </a:cubicBezTo>
                  <a:cubicBezTo>
                    <a:pt x="5836" y="18850"/>
                    <a:pt x="5289" y="19185"/>
                    <a:pt x="5198" y="19215"/>
                  </a:cubicBezTo>
                  <a:cubicBezTo>
                    <a:pt x="5193" y="19219"/>
                    <a:pt x="5177" y="19221"/>
                    <a:pt x="5149" y="19221"/>
                  </a:cubicBezTo>
                  <a:cubicBezTo>
                    <a:pt x="4787" y="19221"/>
                    <a:pt x="2552" y="18872"/>
                    <a:pt x="2128" y="18759"/>
                  </a:cubicBezTo>
                  <a:cubicBezTo>
                    <a:pt x="2064" y="18748"/>
                    <a:pt x="2001" y="18743"/>
                    <a:pt x="1941" y="18743"/>
                  </a:cubicBezTo>
                  <a:cubicBezTo>
                    <a:pt x="1684" y="18743"/>
                    <a:pt x="1466" y="18832"/>
                    <a:pt x="1368" y="18881"/>
                  </a:cubicBezTo>
                  <a:lnTo>
                    <a:pt x="1246" y="19002"/>
                  </a:lnTo>
                  <a:lnTo>
                    <a:pt x="61" y="21434"/>
                  </a:lnTo>
                  <a:cubicBezTo>
                    <a:pt x="0" y="21556"/>
                    <a:pt x="61" y="21738"/>
                    <a:pt x="213" y="21768"/>
                  </a:cubicBezTo>
                  <a:cubicBezTo>
                    <a:pt x="381" y="21812"/>
                    <a:pt x="538" y="21832"/>
                    <a:pt x="686" y="21832"/>
                  </a:cubicBezTo>
                  <a:cubicBezTo>
                    <a:pt x="1664" y="21832"/>
                    <a:pt x="2209" y="20989"/>
                    <a:pt x="2341" y="20857"/>
                  </a:cubicBezTo>
                  <a:cubicBezTo>
                    <a:pt x="2432" y="20747"/>
                    <a:pt x="2501" y="20725"/>
                    <a:pt x="2542" y="20725"/>
                  </a:cubicBezTo>
                  <a:cubicBezTo>
                    <a:pt x="2569" y="20725"/>
                    <a:pt x="2584" y="20735"/>
                    <a:pt x="2584" y="20735"/>
                  </a:cubicBezTo>
                  <a:cubicBezTo>
                    <a:pt x="4559" y="21495"/>
                    <a:pt x="6079" y="21738"/>
                    <a:pt x="6353" y="21768"/>
                  </a:cubicBezTo>
                  <a:cubicBezTo>
                    <a:pt x="6403" y="21779"/>
                    <a:pt x="6488" y="21782"/>
                    <a:pt x="6587" y="21782"/>
                  </a:cubicBezTo>
                  <a:cubicBezTo>
                    <a:pt x="6785" y="21782"/>
                    <a:pt x="7042" y="21768"/>
                    <a:pt x="7204" y="21768"/>
                  </a:cubicBezTo>
                  <a:cubicBezTo>
                    <a:pt x="7325" y="21768"/>
                    <a:pt x="7447" y="21860"/>
                    <a:pt x="7477" y="21951"/>
                  </a:cubicBezTo>
                  <a:cubicBezTo>
                    <a:pt x="7569" y="22224"/>
                    <a:pt x="7751" y="22771"/>
                    <a:pt x="7812" y="23015"/>
                  </a:cubicBezTo>
                  <a:cubicBezTo>
                    <a:pt x="7873" y="23136"/>
                    <a:pt x="7812" y="23258"/>
                    <a:pt x="7721" y="23319"/>
                  </a:cubicBezTo>
                  <a:cubicBezTo>
                    <a:pt x="7447" y="23471"/>
                    <a:pt x="6900" y="23744"/>
                    <a:pt x="6657" y="24078"/>
                  </a:cubicBezTo>
                  <a:cubicBezTo>
                    <a:pt x="6292" y="24534"/>
                    <a:pt x="6505" y="25051"/>
                    <a:pt x="6961" y="25294"/>
                  </a:cubicBezTo>
                  <a:cubicBezTo>
                    <a:pt x="7025" y="25341"/>
                    <a:pt x="7106" y="25361"/>
                    <a:pt x="7199" y="25361"/>
                  </a:cubicBezTo>
                  <a:cubicBezTo>
                    <a:pt x="7593" y="25361"/>
                    <a:pt x="8191" y="25005"/>
                    <a:pt x="8511" y="24808"/>
                  </a:cubicBezTo>
                  <a:cubicBezTo>
                    <a:pt x="8566" y="24781"/>
                    <a:pt x="8626" y="24766"/>
                    <a:pt x="8682" y="24766"/>
                  </a:cubicBezTo>
                  <a:cubicBezTo>
                    <a:pt x="8751" y="24766"/>
                    <a:pt x="8812" y="24788"/>
                    <a:pt x="8845" y="24838"/>
                  </a:cubicBezTo>
                  <a:cubicBezTo>
                    <a:pt x="8936" y="24930"/>
                    <a:pt x="9028" y="25051"/>
                    <a:pt x="9119" y="25142"/>
                  </a:cubicBezTo>
                  <a:cubicBezTo>
                    <a:pt x="9240" y="25264"/>
                    <a:pt x="9180" y="25446"/>
                    <a:pt x="9028" y="25537"/>
                  </a:cubicBezTo>
                  <a:cubicBezTo>
                    <a:pt x="8845" y="25598"/>
                    <a:pt x="8663" y="25720"/>
                    <a:pt x="8541" y="25872"/>
                  </a:cubicBezTo>
                  <a:cubicBezTo>
                    <a:pt x="8329" y="26176"/>
                    <a:pt x="8541" y="26753"/>
                    <a:pt x="8997" y="26936"/>
                  </a:cubicBezTo>
                  <a:cubicBezTo>
                    <a:pt x="9057" y="26961"/>
                    <a:pt x="9119" y="26972"/>
                    <a:pt x="9181" y="26972"/>
                  </a:cubicBezTo>
                  <a:cubicBezTo>
                    <a:pt x="9497" y="26972"/>
                    <a:pt x="9828" y="26688"/>
                    <a:pt x="10031" y="26510"/>
                  </a:cubicBezTo>
                  <a:cubicBezTo>
                    <a:pt x="10084" y="26474"/>
                    <a:pt x="10138" y="26460"/>
                    <a:pt x="10191" y="26460"/>
                  </a:cubicBezTo>
                  <a:cubicBezTo>
                    <a:pt x="10229" y="26460"/>
                    <a:pt x="10266" y="26467"/>
                    <a:pt x="10304" y="26480"/>
                  </a:cubicBezTo>
                  <a:cubicBezTo>
                    <a:pt x="10578" y="26632"/>
                    <a:pt x="11155" y="26936"/>
                    <a:pt x="11702" y="27209"/>
                  </a:cubicBezTo>
                  <a:cubicBezTo>
                    <a:pt x="12432" y="27574"/>
                    <a:pt x="12949" y="27999"/>
                    <a:pt x="12949" y="27999"/>
                  </a:cubicBezTo>
                  <a:cubicBezTo>
                    <a:pt x="14286" y="29003"/>
                    <a:pt x="15289" y="30735"/>
                    <a:pt x="15502" y="31130"/>
                  </a:cubicBezTo>
                  <a:cubicBezTo>
                    <a:pt x="15532" y="31161"/>
                    <a:pt x="15532" y="31221"/>
                    <a:pt x="15532" y="31282"/>
                  </a:cubicBezTo>
                  <a:cubicBezTo>
                    <a:pt x="15380" y="32437"/>
                    <a:pt x="13709" y="33896"/>
                    <a:pt x="13709" y="33896"/>
                  </a:cubicBezTo>
                  <a:cubicBezTo>
                    <a:pt x="12584" y="35021"/>
                    <a:pt x="12310" y="35781"/>
                    <a:pt x="12280" y="36054"/>
                  </a:cubicBezTo>
                  <a:cubicBezTo>
                    <a:pt x="12219" y="36145"/>
                    <a:pt x="12280" y="36206"/>
                    <a:pt x="12310" y="36237"/>
                  </a:cubicBezTo>
                  <a:cubicBezTo>
                    <a:pt x="12506" y="36454"/>
                    <a:pt x="12732" y="36485"/>
                    <a:pt x="12846" y="36485"/>
                  </a:cubicBezTo>
                  <a:cubicBezTo>
                    <a:pt x="12891" y="36485"/>
                    <a:pt x="12918" y="36480"/>
                    <a:pt x="12918" y="36480"/>
                  </a:cubicBezTo>
                  <a:cubicBezTo>
                    <a:pt x="12926" y="36481"/>
                    <a:pt x="12934" y="36481"/>
                    <a:pt x="12942" y="36481"/>
                  </a:cubicBezTo>
                  <a:cubicBezTo>
                    <a:pt x="13505" y="36481"/>
                    <a:pt x="15836" y="34504"/>
                    <a:pt x="15836" y="34504"/>
                  </a:cubicBezTo>
                  <a:cubicBezTo>
                    <a:pt x="15946" y="34395"/>
                    <a:pt x="16362" y="34373"/>
                    <a:pt x="16716" y="34373"/>
                  </a:cubicBezTo>
                  <a:cubicBezTo>
                    <a:pt x="16952" y="34373"/>
                    <a:pt x="17162" y="34383"/>
                    <a:pt x="17234" y="34383"/>
                  </a:cubicBezTo>
                  <a:cubicBezTo>
                    <a:pt x="17447" y="34383"/>
                    <a:pt x="17630" y="34261"/>
                    <a:pt x="17782" y="34109"/>
                  </a:cubicBezTo>
                  <a:cubicBezTo>
                    <a:pt x="18410" y="33480"/>
                    <a:pt x="18508" y="32528"/>
                    <a:pt x="18424" y="32528"/>
                  </a:cubicBezTo>
                  <a:cubicBezTo>
                    <a:pt x="18423" y="32528"/>
                    <a:pt x="18421" y="32528"/>
                    <a:pt x="18420" y="32528"/>
                  </a:cubicBezTo>
                  <a:cubicBezTo>
                    <a:pt x="18815" y="30613"/>
                    <a:pt x="16444" y="27088"/>
                    <a:pt x="16140" y="26601"/>
                  </a:cubicBezTo>
                  <a:cubicBezTo>
                    <a:pt x="15836" y="26115"/>
                    <a:pt x="15836" y="25112"/>
                    <a:pt x="15867" y="23136"/>
                  </a:cubicBezTo>
                  <a:cubicBezTo>
                    <a:pt x="15927" y="21160"/>
                    <a:pt x="15168" y="19063"/>
                    <a:pt x="15016" y="18577"/>
                  </a:cubicBezTo>
                  <a:cubicBezTo>
                    <a:pt x="14894" y="18091"/>
                    <a:pt x="12949" y="14413"/>
                    <a:pt x="12797" y="14139"/>
                  </a:cubicBezTo>
                  <a:lnTo>
                    <a:pt x="12797" y="14109"/>
                  </a:lnTo>
                  <a:cubicBezTo>
                    <a:pt x="9940" y="6358"/>
                    <a:pt x="12128" y="1525"/>
                    <a:pt x="12219" y="1282"/>
                  </a:cubicBezTo>
                  <a:lnTo>
                    <a:pt x="12219" y="1251"/>
                  </a:lnTo>
                  <a:cubicBezTo>
                    <a:pt x="12280" y="1130"/>
                    <a:pt x="12523" y="309"/>
                    <a:pt x="12432" y="96"/>
                  </a:cubicBezTo>
                  <a:cubicBezTo>
                    <a:pt x="12396" y="53"/>
                    <a:pt x="12330" y="0"/>
                    <a:pt x="122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6"/>
            <p:cNvSpPr/>
            <p:nvPr/>
          </p:nvSpPr>
          <p:spPr>
            <a:xfrm rot="2700194" flipH="1">
              <a:off x="8531209" y="3389367"/>
              <a:ext cx="1161675" cy="791216"/>
            </a:xfrm>
            <a:custGeom>
              <a:avLst/>
              <a:gdLst/>
              <a:ahLst/>
              <a:cxnLst/>
              <a:rect l="l" t="t" r="r" b="b"/>
              <a:pathLst>
                <a:path w="37175" h="25017" extrusionOk="0">
                  <a:moveTo>
                    <a:pt x="22737" y="1"/>
                  </a:moveTo>
                  <a:cubicBezTo>
                    <a:pt x="21369" y="1"/>
                    <a:pt x="21065" y="2858"/>
                    <a:pt x="21065" y="2858"/>
                  </a:cubicBezTo>
                  <a:cubicBezTo>
                    <a:pt x="21065" y="2858"/>
                    <a:pt x="21156" y="3800"/>
                    <a:pt x="20883" y="3952"/>
                  </a:cubicBezTo>
                  <a:cubicBezTo>
                    <a:pt x="20883" y="3952"/>
                    <a:pt x="19967" y="3403"/>
                    <a:pt x="19318" y="3403"/>
                  </a:cubicBezTo>
                  <a:cubicBezTo>
                    <a:pt x="19173" y="3403"/>
                    <a:pt x="19042" y="3430"/>
                    <a:pt x="18937" y="3496"/>
                  </a:cubicBezTo>
                  <a:cubicBezTo>
                    <a:pt x="18329" y="3861"/>
                    <a:pt x="18694" y="6080"/>
                    <a:pt x="18633" y="6080"/>
                  </a:cubicBezTo>
                  <a:cubicBezTo>
                    <a:pt x="18632" y="6082"/>
                    <a:pt x="18628" y="6084"/>
                    <a:pt x="18622" y="6084"/>
                  </a:cubicBezTo>
                  <a:cubicBezTo>
                    <a:pt x="18484" y="6084"/>
                    <a:pt x="17213" y="5564"/>
                    <a:pt x="16738" y="5564"/>
                  </a:cubicBezTo>
                  <a:cubicBezTo>
                    <a:pt x="16676" y="5564"/>
                    <a:pt x="16627" y="5573"/>
                    <a:pt x="16597" y="5594"/>
                  </a:cubicBezTo>
                  <a:cubicBezTo>
                    <a:pt x="16293" y="5776"/>
                    <a:pt x="16050" y="6505"/>
                    <a:pt x="16110" y="6931"/>
                  </a:cubicBezTo>
                  <a:cubicBezTo>
                    <a:pt x="16110" y="6931"/>
                    <a:pt x="15832" y="6805"/>
                    <a:pt x="15512" y="6805"/>
                  </a:cubicBezTo>
                  <a:cubicBezTo>
                    <a:pt x="15336" y="6805"/>
                    <a:pt x="15148" y="6843"/>
                    <a:pt x="14986" y="6961"/>
                  </a:cubicBezTo>
                  <a:cubicBezTo>
                    <a:pt x="14530" y="7296"/>
                    <a:pt x="14347" y="8329"/>
                    <a:pt x="14347" y="8329"/>
                  </a:cubicBezTo>
                  <a:cubicBezTo>
                    <a:pt x="14347" y="8329"/>
                    <a:pt x="13791" y="7896"/>
                    <a:pt x="13306" y="7896"/>
                  </a:cubicBezTo>
                  <a:cubicBezTo>
                    <a:pt x="13202" y="7896"/>
                    <a:pt x="13101" y="7916"/>
                    <a:pt x="13010" y="7964"/>
                  </a:cubicBezTo>
                  <a:cubicBezTo>
                    <a:pt x="12524" y="8208"/>
                    <a:pt x="12615" y="9028"/>
                    <a:pt x="12615" y="9028"/>
                  </a:cubicBezTo>
                  <a:cubicBezTo>
                    <a:pt x="12615" y="9028"/>
                    <a:pt x="12290" y="8567"/>
                    <a:pt x="11921" y="8567"/>
                  </a:cubicBezTo>
                  <a:cubicBezTo>
                    <a:pt x="11899" y="8567"/>
                    <a:pt x="11877" y="8569"/>
                    <a:pt x="11855" y="8572"/>
                  </a:cubicBezTo>
                  <a:cubicBezTo>
                    <a:pt x="11429" y="8633"/>
                    <a:pt x="11277" y="9393"/>
                    <a:pt x="10974" y="9484"/>
                  </a:cubicBezTo>
                  <a:cubicBezTo>
                    <a:pt x="10974" y="9484"/>
                    <a:pt x="10852" y="8785"/>
                    <a:pt x="10335" y="8664"/>
                  </a:cubicBezTo>
                  <a:cubicBezTo>
                    <a:pt x="10305" y="8659"/>
                    <a:pt x="10272" y="8656"/>
                    <a:pt x="10236" y="8656"/>
                  </a:cubicBezTo>
                  <a:cubicBezTo>
                    <a:pt x="9614" y="8656"/>
                    <a:pt x="8147" y="9363"/>
                    <a:pt x="8147" y="9363"/>
                  </a:cubicBezTo>
                  <a:cubicBezTo>
                    <a:pt x="8056" y="9302"/>
                    <a:pt x="5016" y="8633"/>
                    <a:pt x="1429" y="6505"/>
                  </a:cubicBezTo>
                  <a:cubicBezTo>
                    <a:pt x="1429" y="6505"/>
                    <a:pt x="1181" y="6406"/>
                    <a:pt x="905" y="6406"/>
                  </a:cubicBezTo>
                  <a:cubicBezTo>
                    <a:pt x="652" y="6406"/>
                    <a:pt x="375" y="6490"/>
                    <a:pt x="244" y="6809"/>
                  </a:cubicBezTo>
                  <a:cubicBezTo>
                    <a:pt x="1" y="7509"/>
                    <a:pt x="1460" y="9241"/>
                    <a:pt x="2767" y="10062"/>
                  </a:cubicBezTo>
                  <a:cubicBezTo>
                    <a:pt x="4066" y="10859"/>
                    <a:pt x="8436" y="12833"/>
                    <a:pt x="12502" y="12833"/>
                  </a:cubicBezTo>
                  <a:cubicBezTo>
                    <a:pt x="12621" y="12833"/>
                    <a:pt x="12740" y="12831"/>
                    <a:pt x="12858" y="12828"/>
                  </a:cubicBezTo>
                  <a:lnTo>
                    <a:pt x="12858" y="12828"/>
                  </a:lnTo>
                  <a:cubicBezTo>
                    <a:pt x="12858" y="12828"/>
                    <a:pt x="12706" y="13162"/>
                    <a:pt x="12402" y="13557"/>
                  </a:cubicBezTo>
                  <a:cubicBezTo>
                    <a:pt x="12068" y="13922"/>
                    <a:pt x="12250" y="14560"/>
                    <a:pt x="12706" y="14864"/>
                  </a:cubicBezTo>
                  <a:cubicBezTo>
                    <a:pt x="13116" y="15137"/>
                    <a:pt x="14631" y="16025"/>
                    <a:pt x="15331" y="16025"/>
                  </a:cubicBezTo>
                  <a:cubicBezTo>
                    <a:pt x="15409" y="16025"/>
                    <a:pt x="15478" y="16013"/>
                    <a:pt x="15533" y="15989"/>
                  </a:cubicBezTo>
                  <a:cubicBezTo>
                    <a:pt x="16050" y="15715"/>
                    <a:pt x="15594" y="14986"/>
                    <a:pt x="15594" y="14986"/>
                  </a:cubicBezTo>
                  <a:cubicBezTo>
                    <a:pt x="15594" y="14986"/>
                    <a:pt x="16483" y="13830"/>
                    <a:pt x="16885" y="13830"/>
                  </a:cubicBezTo>
                  <a:cubicBezTo>
                    <a:pt x="16891" y="13830"/>
                    <a:pt x="16896" y="13830"/>
                    <a:pt x="16901" y="13831"/>
                  </a:cubicBezTo>
                  <a:cubicBezTo>
                    <a:pt x="17235" y="13892"/>
                    <a:pt x="17965" y="13740"/>
                    <a:pt x="18907" y="14378"/>
                  </a:cubicBezTo>
                  <a:cubicBezTo>
                    <a:pt x="19515" y="14803"/>
                    <a:pt x="17965" y="16931"/>
                    <a:pt x="17843" y="17296"/>
                  </a:cubicBezTo>
                  <a:cubicBezTo>
                    <a:pt x="17782" y="17843"/>
                    <a:pt x="17326" y="18481"/>
                    <a:pt x="18329" y="19089"/>
                  </a:cubicBezTo>
                  <a:cubicBezTo>
                    <a:pt x="19384" y="19689"/>
                    <a:pt x="19872" y="19929"/>
                    <a:pt x="20165" y="19929"/>
                  </a:cubicBezTo>
                  <a:cubicBezTo>
                    <a:pt x="20244" y="19929"/>
                    <a:pt x="20308" y="19912"/>
                    <a:pt x="20366" y="19880"/>
                  </a:cubicBezTo>
                  <a:cubicBezTo>
                    <a:pt x="20609" y="19728"/>
                    <a:pt x="21065" y="19393"/>
                    <a:pt x="20731" y="18907"/>
                  </a:cubicBezTo>
                  <a:cubicBezTo>
                    <a:pt x="20396" y="18390"/>
                    <a:pt x="20001" y="17782"/>
                    <a:pt x="20366" y="17296"/>
                  </a:cubicBezTo>
                  <a:cubicBezTo>
                    <a:pt x="20700" y="16810"/>
                    <a:pt x="21369" y="16323"/>
                    <a:pt x="21764" y="15776"/>
                  </a:cubicBezTo>
                  <a:lnTo>
                    <a:pt x="22129" y="15746"/>
                  </a:lnTo>
                  <a:lnTo>
                    <a:pt x="23466" y="16475"/>
                  </a:lnTo>
                  <a:cubicBezTo>
                    <a:pt x="23466" y="16475"/>
                    <a:pt x="23193" y="18907"/>
                    <a:pt x="23193" y="19059"/>
                  </a:cubicBezTo>
                  <a:cubicBezTo>
                    <a:pt x="23193" y="19211"/>
                    <a:pt x="22372" y="20366"/>
                    <a:pt x="22645" y="20761"/>
                  </a:cubicBezTo>
                  <a:cubicBezTo>
                    <a:pt x="22925" y="21097"/>
                    <a:pt x="24388" y="21998"/>
                    <a:pt x="25425" y="21998"/>
                  </a:cubicBezTo>
                  <a:cubicBezTo>
                    <a:pt x="25516" y="21998"/>
                    <a:pt x="25602" y="21991"/>
                    <a:pt x="25685" y="21977"/>
                  </a:cubicBezTo>
                  <a:cubicBezTo>
                    <a:pt x="25685" y="21977"/>
                    <a:pt x="26080" y="21399"/>
                    <a:pt x="25624" y="20609"/>
                  </a:cubicBezTo>
                  <a:lnTo>
                    <a:pt x="25837" y="19120"/>
                  </a:lnTo>
                  <a:cubicBezTo>
                    <a:pt x="25837" y="19120"/>
                    <a:pt x="26171" y="20214"/>
                    <a:pt x="26293" y="20518"/>
                  </a:cubicBezTo>
                  <a:cubicBezTo>
                    <a:pt x="26384" y="20883"/>
                    <a:pt x="26779" y="22494"/>
                    <a:pt x="26840" y="22858"/>
                  </a:cubicBezTo>
                  <a:cubicBezTo>
                    <a:pt x="26931" y="23162"/>
                    <a:pt x="27083" y="23922"/>
                    <a:pt x="27874" y="24439"/>
                  </a:cubicBezTo>
                  <a:cubicBezTo>
                    <a:pt x="28664" y="24986"/>
                    <a:pt x="29424" y="25016"/>
                    <a:pt x="29424" y="25016"/>
                  </a:cubicBezTo>
                  <a:cubicBezTo>
                    <a:pt x="29424" y="25016"/>
                    <a:pt x="30153" y="24773"/>
                    <a:pt x="29545" y="24013"/>
                  </a:cubicBezTo>
                  <a:cubicBezTo>
                    <a:pt x="28937" y="23253"/>
                    <a:pt x="28603" y="23314"/>
                    <a:pt x="28633" y="22494"/>
                  </a:cubicBezTo>
                  <a:cubicBezTo>
                    <a:pt x="28664" y="21703"/>
                    <a:pt x="28451" y="21247"/>
                    <a:pt x="28937" y="20883"/>
                  </a:cubicBezTo>
                  <a:cubicBezTo>
                    <a:pt x="28937" y="20883"/>
                    <a:pt x="29585" y="21151"/>
                    <a:pt x="31014" y="21151"/>
                  </a:cubicBezTo>
                  <a:cubicBezTo>
                    <a:pt x="31252" y="21151"/>
                    <a:pt x="31512" y="21143"/>
                    <a:pt x="31795" y="21126"/>
                  </a:cubicBezTo>
                  <a:lnTo>
                    <a:pt x="34226" y="22129"/>
                  </a:lnTo>
                  <a:cubicBezTo>
                    <a:pt x="34226" y="22129"/>
                    <a:pt x="35249" y="22859"/>
                    <a:pt x="35432" y="22859"/>
                  </a:cubicBezTo>
                  <a:cubicBezTo>
                    <a:pt x="35436" y="22859"/>
                    <a:pt x="35439" y="22859"/>
                    <a:pt x="35442" y="22858"/>
                  </a:cubicBezTo>
                  <a:cubicBezTo>
                    <a:pt x="35442" y="22858"/>
                    <a:pt x="35500" y="22868"/>
                    <a:pt x="35584" y="22868"/>
                  </a:cubicBezTo>
                  <a:cubicBezTo>
                    <a:pt x="35710" y="22868"/>
                    <a:pt x="35892" y="22846"/>
                    <a:pt x="36020" y="22737"/>
                  </a:cubicBezTo>
                  <a:cubicBezTo>
                    <a:pt x="36020" y="22737"/>
                    <a:pt x="36165" y="22868"/>
                    <a:pt x="36326" y="22868"/>
                  </a:cubicBezTo>
                  <a:cubicBezTo>
                    <a:pt x="36397" y="22868"/>
                    <a:pt x="36471" y="22842"/>
                    <a:pt x="36536" y="22767"/>
                  </a:cubicBezTo>
                  <a:cubicBezTo>
                    <a:pt x="36779" y="22554"/>
                    <a:pt x="37175" y="22159"/>
                    <a:pt x="36962" y="21339"/>
                  </a:cubicBezTo>
                  <a:cubicBezTo>
                    <a:pt x="36719" y="20487"/>
                    <a:pt x="36111" y="19880"/>
                    <a:pt x="35928" y="19241"/>
                  </a:cubicBezTo>
                  <a:cubicBezTo>
                    <a:pt x="35928" y="19241"/>
                    <a:pt x="35655" y="18633"/>
                    <a:pt x="34895" y="18329"/>
                  </a:cubicBezTo>
                  <a:cubicBezTo>
                    <a:pt x="34441" y="18130"/>
                    <a:pt x="34150" y="18049"/>
                    <a:pt x="33853" y="18049"/>
                  </a:cubicBezTo>
                  <a:cubicBezTo>
                    <a:pt x="33653" y="18049"/>
                    <a:pt x="33450" y="18086"/>
                    <a:pt x="33193" y="18147"/>
                  </a:cubicBezTo>
                  <a:cubicBezTo>
                    <a:pt x="33193" y="18147"/>
                    <a:pt x="32889" y="16992"/>
                    <a:pt x="32463" y="16810"/>
                  </a:cubicBezTo>
                  <a:cubicBezTo>
                    <a:pt x="32384" y="16773"/>
                    <a:pt x="32276" y="16759"/>
                    <a:pt x="32153" y="16759"/>
                  </a:cubicBezTo>
                  <a:cubicBezTo>
                    <a:pt x="31663" y="16759"/>
                    <a:pt x="30944" y="16992"/>
                    <a:pt x="30944" y="16992"/>
                  </a:cubicBezTo>
                  <a:lnTo>
                    <a:pt x="30761" y="16566"/>
                  </a:lnTo>
                  <a:cubicBezTo>
                    <a:pt x="30761" y="16566"/>
                    <a:pt x="31673" y="15776"/>
                    <a:pt x="31460" y="15351"/>
                  </a:cubicBezTo>
                  <a:cubicBezTo>
                    <a:pt x="31187" y="14955"/>
                    <a:pt x="30396" y="14743"/>
                    <a:pt x="30396" y="14743"/>
                  </a:cubicBezTo>
                  <a:lnTo>
                    <a:pt x="30396" y="13922"/>
                  </a:lnTo>
                  <a:cubicBezTo>
                    <a:pt x="30396" y="13922"/>
                    <a:pt x="30769" y="14006"/>
                    <a:pt x="31276" y="14006"/>
                  </a:cubicBezTo>
                  <a:cubicBezTo>
                    <a:pt x="31909" y="14006"/>
                    <a:pt x="32754" y="13875"/>
                    <a:pt x="33345" y="13284"/>
                  </a:cubicBezTo>
                  <a:cubicBezTo>
                    <a:pt x="33436" y="13193"/>
                    <a:pt x="33892" y="12402"/>
                    <a:pt x="32706" y="12220"/>
                  </a:cubicBezTo>
                  <a:cubicBezTo>
                    <a:pt x="32706" y="12220"/>
                    <a:pt x="33679" y="11764"/>
                    <a:pt x="33649" y="11156"/>
                  </a:cubicBezTo>
                  <a:cubicBezTo>
                    <a:pt x="33649" y="10852"/>
                    <a:pt x="32737" y="10366"/>
                    <a:pt x="32737" y="10366"/>
                  </a:cubicBezTo>
                  <a:cubicBezTo>
                    <a:pt x="32737" y="10366"/>
                    <a:pt x="33983" y="9150"/>
                    <a:pt x="33831" y="8785"/>
                  </a:cubicBezTo>
                  <a:cubicBezTo>
                    <a:pt x="33744" y="8494"/>
                    <a:pt x="33461" y="8175"/>
                    <a:pt x="32771" y="8175"/>
                  </a:cubicBezTo>
                  <a:cubicBezTo>
                    <a:pt x="32740" y="8175"/>
                    <a:pt x="32708" y="8176"/>
                    <a:pt x="32676" y="8177"/>
                  </a:cubicBezTo>
                  <a:cubicBezTo>
                    <a:pt x="31916" y="8268"/>
                    <a:pt x="30944" y="8360"/>
                    <a:pt x="30944" y="8360"/>
                  </a:cubicBezTo>
                  <a:cubicBezTo>
                    <a:pt x="30944" y="8360"/>
                    <a:pt x="32615" y="7265"/>
                    <a:pt x="32463" y="6536"/>
                  </a:cubicBezTo>
                  <a:cubicBezTo>
                    <a:pt x="32403" y="6293"/>
                    <a:pt x="31977" y="6080"/>
                    <a:pt x="31612" y="5928"/>
                  </a:cubicBezTo>
                  <a:cubicBezTo>
                    <a:pt x="31035" y="5685"/>
                    <a:pt x="30427" y="5533"/>
                    <a:pt x="30427" y="5533"/>
                  </a:cubicBezTo>
                  <a:cubicBezTo>
                    <a:pt x="30427" y="5533"/>
                    <a:pt x="30609" y="3314"/>
                    <a:pt x="30488" y="3192"/>
                  </a:cubicBezTo>
                  <a:cubicBezTo>
                    <a:pt x="30403" y="3150"/>
                    <a:pt x="30319" y="2713"/>
                    <a:pt x="29910" y="2713"/>
                  </a:cubicBezTo>
                  <a:cubicBezTo>
                    <a:pt x="29729" y="2713"/>
                    <a:pt x="29485" y="2798"/>
                    <a:pt x="29150" y="3040"/>
                  </a:cubicBezTo>
                  <a:cubicBezTo>
                    <a:pt x="29150" y="3040"/>
                    <a:pt x="27539" y="4712"/>
                    <a:pt x="26992" y="4834"/>
                  </a:cubicBezTo>
                  <a:cubicBezTo>
                    <a:pt x="26992" y="4834"/>
                    <a:pt x="27539" y="1916"/>
                    <a:pt x="25898" y="1186"/>
                  </a:cubicBezTo>
                  <a:cubicBezTo>
                    <a:pt x="25801" y="1145"/>
                    <a:pt x="25709" y="1126"/>
                    <a:pt x="25623" y="1126"/>
                  </a:cubicBezTo>
                  <a:cubicBezTo>
                    <a:pt x="24755" y="1126"/>
                    <a:pt x="24378" y="3010"/>
                    <a:pt x="24378" y="3010"/>
                  </a:cubicBezTo>
                  <a:cubicBezTo>
                    <a:pt x="24378" y="3010"/>
                    <a:pt x="24104" y="1"/>
                    <a:pt x="22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6"/>
            <p:cNvSpPr/>
            <p:nvPr/>
          </p:nvSpPr>
          <p:spPr>
            <a:xfrm rot="7659498">
              <a:off x="8592587" y="1575951"/>
              <a:ext cx="1463771" cy="1552168"/>
            </a:xfrm>
            <a:custGeom>
              <a:avLst/>
              <a:gdLst/>
              <a:ahLst/>
              <a:cxnLst/>
              <a:rect l="l" t="t" r="r" b="b"/>
              <a:pathLst>
                <a:path w="46840" h="49075" extrusionOk="0">
                  <a:moveTo>
                    <a:pt x="655" y="0"/>
                  </a:moveTo>
                  <a:cubicBezTo>
                    <a:pt x="487" y="0"/>
                    <a:pt x="374" y="30"/>
                    <a:pt x="334" y="97"/>
                  </a:cubicBezTo>
                  <a:cubicBezTo>
                    <a:pt x="0" y="705"/>
                    <a:pt x="851" y="1525"/>
                    <a:pt x="2249" y="2133"/>
                  </a:cubicBezTo>
                  <a:cubicBezTo>
                    <a:pt x="3648" y="2741"/>
                    <a:pt x="5714" y="3896"/>
                    <a:pt x="6170" y="4565"/>
                  </a:cubicBezTo>
                  <a:cubicBezTo>
                    <a:pt x="6322" y="4839"/>
                    <a:pt x="6687" y="5295"/>
                    <a:pt x="6687" y="5295"/>
                  </a:cubicBezTo>
                  <a:lnTo>
                    <a:pt x="8936" y="8061"/>
                  </a:lnTo>
                  <a:cubicBezTo>
                    <a:pt x="8936" y="8061"/>
                    <a:pt x="13192" y="14535"/>
                    <a:pt x="14012" y="16875"/>
                  </a:cubicBezTo>
                  <a:cubicBezTo>
                    <a:pt x="14012" y="16875"/>
                    <a:pt x="15897" y="21252"/>
                    <a:pt x="16444" y="21951"/>
                  </a:cubicBezTo>
                  <a:cubicBezTo>
                    <a:pt x="16991" y="22620"/>
                    <a:pt x="17599" y="24322"/>
                    <a:pt x="20456" y="25812"/>
                  </a:cubicBezTo>
                  <a:lnTo>
                    <a:pt x="20760" y="25963"/>
                  </a:lnTo>
                  <a:cubicBezTo>
                    <a:pt x="20760" y="25963"/>
                    <a:pt x="24773" y="27726"/>
                    <a:pt x="28116" y="27818"/>
                  </a:cubicBezTo>
                  <a:cubicBezTo>
                    <a:pt x="28614" y="27836"/>
                    <a:pt x="29090" y="27847"/>
                    <a:pt x="29558" y="27847"/>
                  </a:cubicBezTo>
                  <a:cubicBezTo>
                    <a:pt x="31379" y="27847"/>
                    <a:pt x="33085" y="27681"/>
                    <a:pt x="35502" y="27149"/>
                  </a:cubicBezTo>
                  <a:cubicBezTo>
                    <a:pt x="35502" y="27149"/>
                    <a:pt x="36262" y="27179"/>
                    <a:pt x="36475" y="27514"/>
                  </a:cubicBezTo>
                  <a:cubicBezTo>
                    <a:pt x="36718" y="27818"/>
                    <a:pt x="38603" y="30128"/>
                    <a:pt x="39059" y="32985"/>
                  </a:cubicBezTo>
                  <a:cubicBezTo>
                    <a:pt x="39514" y="35842"/>
                    <a:pt x="39514" y="39216"/>
                    <a:pt x="37691" y="42590"/>
                  </a:cubicBezTo>
                  <a:cubicBezTo>
                    <a:pt x="37660" y="42681"/>
                    <a:pt x="37387" y="43167"/>
                    <a:pt x="36596" y="43775"/>
                  </a:cubicBezTo>
                  <a:cubicBezTo>
                    <a:pt x="36307" y="44007"/>
                    <a:pt x="35662" y="44177"/>
                    <a:pt x="34918" y="44177"/>
                  </a:cubicBezTo>
                  <a:cubicBezTo>
                    <a:pt x="34491" y="44177"/>
                    <a:pt x="34031" y="44121"/>
                    <a:pt x="33587" y="43988"/>
                  </a:cubicBezTo>
                  <a:cubicBezTo>
                    <a:pt x="33387" y="43923"/>
                    <a:pt x="33204" y="43896"/>
                    <a:pt x="33039" y="43896"/>
                  </a:cubicBezTo>
                  <a:cubicBezTo>
                    <a:pt x="32197" y="43896"/>
                    <a:pt x="31794" y="44596"/>
                    <a:pt x="31794" y="44596"/>
                  </a:cubicBezTo>
                  <a:cubicBezTo>
                    <a:pt x="31794" y="44596"/>
                    <a:pt x="31338" y="44596"/>
                    <a:pt x="31156" y="44778"/>
                  </a:cubicBezTo>
                  <a:cubicBezTo>
                    <a:pt x="30973" y="44961"/>
                    <a:pt x="30578" y="45660"/>
                    <a:pt x="31277" y="46359"/>
                  </a:cubicBezTo>
                  <a:cubicBezTo>
                    <a:pt x="31800" y="46929"/>
                    <a:pt x="33750" y="49075"/>
                    <a:pt x="35809" y="49075"/>
                  </a:cubicBezTo>
                  <a:cubicBezTo>
                    <a:pt x="36387" y="49075"/>
                    <a:pt x="36973" y="48906"/>
                    <a:pt x="37539" y="48487"/>
                  </a:cubicBezTo>
                  <a:cubicBezTo>
                    <a:pt x="40122" y="46632"/>
                    <a:pt x="40852" y="44474"/>
                    <a:pt x="41581" y="42073"/>
                  </a:cubicBezTo>
                  <a:cubicBezTo>
                    <a:pt x="42341" y="39672"/>
                    <a:pt x="44226" y="29945"/>
                    <a:pt x="40001" y="22559"/>
                  </a:cubicBezTo>
                  <a:cubicBezTo>
                    <a:pt x="40001" y="22559"/>
                    <a:pt x="40457" y="20006"/>
                    <a:pt x="40305" y="19003"/>
                  </a:cubicBezTo>
                  <a:lnTo>
                    <a:pt x="42402" y="16267"/>
                  </a:lnTo>
                  <a:cubicBezTo>
                    <a:pt x="42402" y="16267"/>
                    <a:pt x="42949" y="15599"/>
                    <a:pt x="43496" y="15477"/>
                  </a:cubicBezTo>
                  <a:cubicBezTo>
                    <a:pt x="44074" y="15355"/>
                    <a:pt x="46384" y="15355"/>
                    <a:pt x="46627" y="14444"/>
                  </a:cubicBezTo>
                  <a:cubicBezTo>
                    <a:pt x="46840" y="13532"/>
                    <a:pt x="43132" y="13197"/>
                    <a:pt x="43132" y="13197"/>
                  </a:cubicBezTo>
                  <a:cubicBezTo>
                    <a:pt x="43132" y="13197"/>
                    <a:pt x="42818" y="13073"/>
                    <a:pt x="42388" y="13073"/>
                  </a:cubicBezTo>
                  <a:cubicBezTo>
                    <a:pt x="41890" y="13073"/>
                    <a:pt x="41236" y="13240"/>
                    <a:pt x="40730" y="13957"/>
                  </a:cubicBezTo>
                  <a:cubicBezTo>
                    <a:pt x="39826" y="15241"/>
                    <a:pt x="38809" y="16273"/>
                    <a:pt x="38460" y="16273"/>
                  </a:cubicBezTo>
                  <a:cubicBezTo>
                    <a:pt x="38446" y="16273"/>
                    <a:pt x="38432" y="16271"/>
                    <a:pt x="38420" y="16267"/>
                  </a:cubicBezTo>
                  <a:cubicBezTo>
                    <a:pt x="38382" y="16260"/>
                    <a:pt x="38330" y="16256"/>
                    <a:pt x="38268" y="16256"/>
                  </a:cubicBezTo>
                  <a:cubicBezTo>
                    <a:pt x="37831" y="16256"/>
                    <a:pt x="36900" y="16419"/>
                    <a:pt x="36900" y="16419"/>
                  </a:cubicBezTo>
                  <a:lnTo>
                    <a:pt x="36141" y="16389"/>
                  </a:lnTo>
                  <a:lnTo>
                    <a:pt x="36505" y="15112"/>
                  </a:lnTo>
                  <a:cubicBezTo>
                    <a:pt x="36505" y="15112"/>
                    <a:pt x="38633" y="12559"/>
                    <a:pt x="38694" y="11982"/>
                  </a:cubicBezTo>
                  <a:cubicBezTo>
                    <a:pt x="38724" y="11404"/>
                    <a:pt x="36353" y="10887"/>
                    <a:pt x="36110" y="10796"/>
                  </a:cubicBezTo>
                  <a:cubicBezTo>
                    <a:pt x="35837" y="10705"/>
                    <a:pt x="34438" y="10705"/>
                    <a:pt x="34226" y="10614"/>
                  </a:cubicBezTo>
                  <a:cubicBezTo>
                    <a:pt x="34117" y="10578"/>
                    <a:pt x="33868" y="10531"/>
                    <a:pt x="33698" y="10531"/>
                  </a:cubicBezTo>
                  <a:cubicBezTo>
                    <a:pt x="33582" y="10531"/>
                    <a:pt x="33502" y="10552"/>
                    <a:pt x="33527" y="10614"/>
                  </a:cubicBezTo>
                  <a:cubicBezTo>
                    <a:pt x="33557" y="10796"/>
                    <a:pt x="33770" y="11070"/>
                    <a:pt x="33739" y="11161"/>
                  </a:cubicBezTo>
                  <a:cubicBezTo>
                    <a:pt x="33709" y="11222"/>
                    <a:pt x="31916" y="13927"/>
                    <a:pt x="31429" y="15325"/>
                  </a:cubicBezTo>
                  <a:cubicBezTo>
                    <a:pt x="31429" y="15325"/>
                    <a:pt x="30183" y="14596"/>
                    <a:pt x="29940" y="14504"/>
                  </a:cubicBezTo>
                  <a:cubicBezTo>
                    <a:pt x="29940" y="14504"/>
                    <a:pt x="29666" y="12924"/>
                    <a:pt x="30061" y="12225"/>
                  </a:cubicBezTo>
                  <a:cubicBezTo>
                    <a:pt x="30700" y="10948"/>
                    <a:pt x="31764" y="10614"/>
                    <a:pt x="31885" y="9975"/>
                  </a:cubicBezTo>
                  <a:cubicBezTo>
                    <a:pt x="31946" y="9519"/>
                    <a:pt x="31703" y="9489"/>
                    <a:pt x="31095" y="9337"/>
                  </a:cubicBezTo>
                  <a:cubicBezTo>
                    <a:pt x="30487" y="9185"/>
                    <a:pt x="29028" y="8820"/>
                    <a:pt x="29028" y="8820"/>
                  </a:cubicBezTo>
                  <a:lnTo>
                    <a:pt x="27751" y="8425"/>
                  </a:lnTo>
                  <a:cubicBezTo>
                    <a:pt x="27751" y="8425"/>
                    <a:pt x="26870" y="8729"/>
                    <a:pt x="26444" y="9793"/>
                  </a:cubicBezTo>
                  <a:cubicBezTo>
                    <a:pt x="26019" y="10857"/>
                    <a:pt x="25472" y="11465"/>
                    <a:pt x="24742" y="11982"/>
                  </a:cubicBezTo>
                  <a:cubicBezTo>
                    <a:pt x="24013" y="12529"/>
                    <a:pt x="23830" y="12681"/>
                    <a:pt x="23830" y="12681"/>
                  </a:cubicBezTo>
                  <a:cubicBezTo>
                    <a:pt x="23830" y="12681"/>
                    <a:pt x="23131" y="12437"/>
                    <a:pt x="23040" y="12225"/>
                  </a:cubicBezTo>
                  <a:cubicBezTo>
                    <a:pt x="22918" y="11982"/>
                    <a:pt x="22766" y="10857"/>
                    <a:pt x="22766" y="10857"/>
                  </a:cubicBezTo>
                  <a:cubicBezTo>
                    <a:pt x="22766" y="10857"/>
                    <a:pt x="22645" y="9337"/>
                    <a:pt x="23222" y="8364"/>
                  </a:cubicBezTo>
                  <a:cubicBezTo>
                    <a:pt x="23222" y="8364"/>
                    <a:pt x="23830" y="7969"/>
                    <a:pt x="23253" y="7422"/>
                  </a:cubicBezTo>
                  <a:cubicBezTo>
                    <a:pt x="22675" y="6905"/>
                    <a:pt x="20396" y="6450"/>
                    <a:pt x="20244" y="6450"/>
                  </a:cubicBezTo>
                  <a:cubicBezTo>
                    <a:pt x="20155" y="6450"/>
                    <a:pt x="19839" y="6305"/>
                    <a:pt x="19560" y="6305"/>
                  </a:cubicBezTo>
                  <a:cubicBezTo>
                    <a:pt x="19362" y="6305"/>
                    <a:pt x="19182" y="6379"/>
                    <a:pt x="19119" y="6632"/>
                  </a:cubicBezTo>
                  <a:cubicBezTo>
                    <a:pt x="18967" y="7240"/>
                    <a:pt x="19241" y="7209"/>
                    <a:pt x="19180" y="7757"/>
                  </a:cubicBezTo>
                  <a:cubicBezTo>
                    <a:pt x="19119" y="8334"/>
                    <a:pt x="18845" y="11313"/>
                    <a:pt x="18845" y="11556"/>
                  </a:cubicBezTo>
                  <a:cubicBezTo>
                    <a:pt x="18845" y="11556"/>
                    <a:pt x="18055" y="11100"/>
                    <a:pt x="17751" y="10948"/>
                  </a:cubicBezTo>
                  <a:cubicBezTo>
                    <a:pt x="17022" y="10553"/>
                    <a:pt x="10791" y="3471"/>
                    <a:pt x="8815" y="2711"/>
                  </a:cubicBezTo>
                  <a:cubicBezTo>
                    <a:pt x="8815" y="2711"/>
                    <a:pt x="7447" y="2103"/>
                    <a:pt x="7265" y="2042"/>
                  </a:cubicBezTo>
                  <a:cubicBezTo>
                    <a:pt x="7102" y="1961"/>
                    <a:pt x="2025" y="0"/>
                    <a:pt x="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6"/>
            <p:cNvSpPr/>
            <p:nvPr/>
          </p:nvSpPr>
          <p:spPr>
            <a:xfrm rot="-6796755">
              <a:off x="8307523" y="978016"/>
              <a:ext cx="1609042" cy="1156522"/>
            </a:xfrm>
            <a:custGeom>
              <a:avLst/>
              <a:gdLst/>
              <a:ahLst/>
              <a:cxnLst/>
              <a:rect l="l" t="t" r="r" b="b"/>
              <a:pathLst>
                <a:path w="51491" h="36567" extrusionOk="0">
                  <a:moveTo>
                    <a:pt x="46232" y="16050"/>
                  </a:moveTo>
                  <a:cubicBezTo>
                    <a:pt x="46415" y="16506"/>
                    <a:pt x="46263" y="17661"/>
                    <a:pt x="45655" y="18633"/>
                  </a:cubicBezTo>
                  <a:cubicBezTo>
                    <a:pt x="45047" y="19576"/>
                    <a:pt x="45746" y="20305"/>
                    <a:pt x="45746" y="20305"/>
                  </a:cubicBezTo>
                  <a:cubicBezTo>
                    <a:pt x="45746" y="20305"/>
                    <a:pt x="45624" y="20670"/>
                    <a:pt x="45776" y="20913"/>
                  </a:cubicBezTo>
                  <a:cubicBezTo>
                    <a:pt x="45898" y="21126"/>
                    <a:pt x="46384" y="21582"/>
                    <a:pt x="47174" y="21217"/>
                  </a:cubicBezTo>
                  <a:cubicBezTo>
                    <a:pt x="47995" y="20792"/>
                    <a:pt x="51491" y="19089"/>
                    <a:pt x="50518" y="16415"/>
                  </a:cubicBezTo>
                  <a:cubicBezTo>
                    <a:pt x="49576" y="13770"/>
                    <a:pt x="47934" y="12646"/>
                    <a:pt x="46080" y="11430"/>
                  </a:cubicBezTo>
                  <a:cubicBezTo>
                    <a:pt x="44226" y="10214"/>
                    <a:pt x="36475" y="6232"/>
                    <a:pt x="29180" y="7995"/>
                  </a:cubicBezTo>
                  <a:cubicBezTo>
                    <a:pt x="29180" y="7995"/>
                    <a:pt x="27113" y="6962"/>
                    <a:pt x="26293" y="6840"/>
                  </a:cubicBezTo>
                  <a:lnTo>
                    <a:pt x="24469" y="4408"/>
                  </a:lnTo>
                  <a:cubicBezTo>
                    <a:pt x="24469" y="4408"/>
                    <a:pt x="24013" y="3800"/>
                    <a:pt x="24043" y="3314"/>
                  </a:cubicBezTo>
                  <a:cubicBezTo>
                    <a:pt x="24074" y="2828"/>
                    <a:pt x="24651" y="852"/>
                    <a:pt x="23922" y="427"/>
                  </a:cubicBezTo>
                  <a:cubicBezTo>
                    <a:pt x="23223" y="1"/>
                    <a:pt x="22037" y="3041"/>
                    <a:pt x="22037" y="3041"/>
                  </a:cubicBezTo>
                  <a:cubicBezTo>
                    <a:pt x="22037" y="3041"/>
                    <a:pt x="21186" y="4104"/>
                    <a:pt x="22098" y="5259"/>
                  </a:cubicBezTo>
                  <a:cubicBezTo>
                    <a:pt x="22979" y="6384"/>
                    <a:pt x="23679" y="7539"/>
                    <a:pt x="23527" y="7752"/>
                  </a:cubicBezTo>
                  <a:cubicBezTo>
                    <a:pt x="23375" y="7995"/>
                    <a:pt x="23283" y="9089"/>
                    <a:pt x="23283" y="9089"/>
                  </a:cubicBezTo>
                  <a:lnTo>
                    <a:pt x="23071" y="9728"/>
                  </a:lnTo>
                  <a:lnTo>
                    <a:pt x="22037" y="9089"/>
                  </a:lnTo>
                  <a:cubicBezTo>
                    <a:pt x="22037" y="9089"/>
                    <a:pt x="20396" y="6688"/>
                    <a:pt x="19940" y="6506"/>
                  </a:cubicBezTo>
                  <a:cubicBezTo>
                    <a:pt x="19484" y="6354"/>
                    <a:pt x="18450" y="8208"/>
                    <a:pt x="18299" y="8390"/>
                  </a:cubicBezTo>
                  <a:cubicBezTo>
                    <a:pt x="18147" y="8603"/>
                    <a:pt x="17812" y="9758"/>
                    <a:pt x="17691" y="9971"/>
                  </a:cubicBezTo>
                  <a:cubicBezTo>
                    <a:pt x="17599" y="10123"/>
                    <a:pt x="17387" y="10579"/>
                    <a:pt x="17539" y="10609"/>
                  </a:cubicBezTo>
                  <a:cubicBezTo>
                    <a:pt x="17691" y="10639"/>
                    <a:pt x="17995" y="10487"/>
                    <a:pt x="18055" y="10518"/>
                  </a:cubicBezTo>
                  <a:cubicBezTo>
                    <a:pt x="18086" y="10579"/>
                    <a:pt x="19940" y="12737"/>
                    <a:pt x="21004" y="13527"/>
                  </a:cubicBezTo>
                  <a:cubicBezTo>
                    <a:pt x="21004" y="13527"/>
                    <a:pt x="20092" y="14408"/>
                    <a:pt x="19940" y="14591"/>
                  </a:cubicBezTo>
                  <a:cubicBezTo>
                    <a:pt x="19940" y="14591"/>
                    <a:pt x="18542" y="14439"/>
                    <a:pt x="18055" y="13953"/>
                  </a:cubicBezTo>
                  <a:cubicBezTo>
                    <a:pt x="17143" y="13071"/>
                    <a:pt x="17083" y="12129"/>
                    <a:pt x="16596" y="11855"/>
                  </a:cubicBezTo>
                  <a:cubicBezTo>
                    <a:pt x="16262" y="11673"/>
                    <a:pt x="16140" y="11886"/>
                    <a:pt x="15836" y="12342"/>
                  </a:cubicBezTo>
                  <a:cubicBezTo>
                    <a:pt x="15563" y="12798"/>
                    <a:pt x="14925" y="13953"/>
                    <a:pt x="14925" y="13953"/>
                  </a:cubicBezTo>
                  <a:lnTo>
                    <a:pt x="14256" y="14925"/>
                  </a:lnTo>
                  <a:cubicBezTo>
                    <a:pt x="14256" y="14925"/>
                    <a:pt x="14286" y="15776"/>
                    <a:pt x="15077" y="16384"/>
                  </a:cubicBezTo>
                  <a:cubicBezTo>
                    <a:pt x="15867" y="16992"/>
                    <a:pt x="16262" y="17630"/>
                    <a:pt x="16536" y="18360"/>
                  </a:cubicBezTo>
                  <a:cubicBezTo>
                    <a:pt x="16840" y="19089"/>
                    <a:pt x="16870" y="19302"/>
                    <a:pt x="16870" y="19302"/>
                  </a:cubicBezTo>
                  <a:cubicBezTo>
                    <a:pt x="16870" y="19302"/>
                    <a:pt x="16536" y="19789"/>
                    <a:pt x="16292" y="19880"/>
                  </a:cubicBezTo>
                  <a:cubicBezTo>
                    <a:pt x="16080" y="19940"/>
                    <a:pt x="15077" y="19758"/>
                    <a:pt x="15077" y="19758"/>
                  </a:cubicBezTo>
                  <a:cubicBezTo>
                    <a:pt x="15077" y="19758"/>
                    <a:pt x="13800" y="19485"/>
                    <a:pt x="13101" y="18785"/>
                  </a:cubicBezTo>
                  <a:cubicBezTo>
                    <a:pt x="13101" y="18785"/>
                    <a:pt x="12888" y="18178"/>
                    <a:pt x="12311" y="18512"/>
                  </a:cubicBezTo>
                  <a:cubicBezTo>
                    <a:pt x="11733" y="18846"/>
                    <a:pt x="10791" y="20670"/>
                    <a:pt x="10700" y="20822"/>
                  </a:cubicBezTo>
                  <a:cubicBezTo>
                    <a:pt x="10639" y="20944"/>
                    <a:pt x="10122" y="21551"/>
                    <a:pt x="10608" y="21825"/>
                  </a:cubicBezTo>
                  <a:cubicBezTo>
                    <a:pt x="11064" y="22068"/>
                    <a:pt x="11095" y="21855"/>
                    <a:pt x="11551" y="22038"/>
                  </a:cubicBezTo>
                  <a:cubicBezTo>
                    <a:pt x="12007" y="22220"/>
                    <a:pt x="14438" y="23223"/>
                    <a:pt x="14651" y="23254"/>
                  </a:cubicBezTo>
                  <a:lnTo>
                    <a:pt x="13861" y="24044"/>
                  </a:lnTo>
                  <a:cubicBezTo>
                    <a:pt x="13344" y="24561"/>
                    <a:pt x="5806" y="28117"/>
                    <a:pt x="4712" y="29606"/>
                  </a:cubicBezTo>
                  <a:cubicBezTo>
                    <a:pt x="4712" y="29606"/>
                    <a:pt x="3861" y="30579"/>
                    <a:pt x="3769" y="30731"/>
                  </a:cubicBezTo>
                  <a:cubicBezTo>
                    <a:pt x="3648" y="30883"/>
                    <a:pt x="0" y="35685"/>
                    <a:pt x="456" y="36141"/>
                  </a:cubicBezTo>
                  <a:cubicBezTo>
                    <a:pt x="912" y="36567"/>
                    <a:pt x="1763" y="36050"/>
                    <a:pt x="2645" y="35047"/>
                  </a:cubicBezTo>
                  <a:cubicBezTo>
                    <a:pt x="3526" y="33983"/>
                    <a:pt x="4955" y="32524"/>
                    <a:pt x="5654" y="32311"/>
                  </a:cubicBezTo>
                  <a:cubicBezTo>
                    <a:pt x="5927" y="32220"/>
                    <a:pt x="6383" y="32008"/>
                    <a:pt x="6383" y="32008"/>
                  </a:cubicBezTo>
                  <a:lnTo>
                    <a:pt x="9271" y="30792"/>
                  </a:lnTo>
                  <a:cubicBezTo>
                    <a:pt x="9271" y="30792"/>
                    <a:pt x="15806" y="28755"/>
                    <a:pt x="17964" y="28603"/>
                  </a:cubicBezTo>
                  <a:cubicBezTo>
                    <a:pt x="17964" y="28603"/>
                    <a:pt x="22098" y="28086"/>
                    <a:pt x="22827" y="27783"/>
                  </a:cubicBezTo>
                  <a:cubicBezTo>
                    <a:pt x="23557" y="27479"/>
                    <a:pt x="25138" y="27387"/>
                    <a:pt x="27083" y="25351"/>
                  </a:cubicBezTo>
                  <a:lnTo>
                    <a:pt x="27296" y="25108"/>
                  </a:lnTo>
                  <a:cubicBezTo>
                    <a:pt x="27296" y="25108"/>
                    <a:pt x="29788" y="22129"/>
                    <a:pt x="30700" y="19333"/>
                  </a:cubicBezTo>
                  <a:cubicBezTo>
                    <a:pt x="31338" y="17296"/>
                    <a:pt x="31764" y="15655"/>
                    <a:pt x="31916" y="12949"/>
                  </a:cubicBezTo>
                  <a:cubicBezTo>
                    <a:pt x="31916" y="12949"/>
                    <a:pt x="32129" y="12311"/>
                    <a:pt x="32463" y="12190"/>
                  </a:cubicBezTo>
                  <a:cubicBezTo>
                    <a:pt x="32828" y="12098"/>
                    <a:pt x="35199" y="11065"/>
                    <a:pt x="37752" y="11369"/>
                  </a:cubicBezTo>
                  <a:cubicBezTo>
                    <a:pt x="40305" y="11673"/>
                    <a:pt x="43101" y="12494"/>
                    <a:pt x="45533" y="14895"/>
                  </a:cubicBezTo>
                  <a:cubicBezTo>
                    <a:pt x="45594" y="14895"/>
                    <a:pt x="45928" y="15229"/>
                    <a:pt x="46232" y="160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383" name="Google Shape;383;p16"/>
            <p:cNvSpPr/>
            <p:nvPr/>
          </p:nvSpPr>
          <p:spPr>
            <a:xfrm rot="7780461">
              <a:off x="8532957" y="-103284"/>
              <a:ext cx="1068813" cy="733103"/>
            </a:xfrm>
            <a:custGeom>
              <a:avLst/>
              <a:gdLst/>
              <a:ahLst/>
              <a:cxnLst/>
              <a:rect l="l" t="t" r="r" b="b"/>
              <a:pathLst>
                <a:path w="25837" h="17509" extrusionOk="0">
                  <a:moveTo>
                    <a:pt x="15746" y="0"/>
                  </a:moveTo>
                  <a:cubicBezTo>
                    <a:pt x="14773" y="0"/>
                    <a:pt x="14560" y="1976"/>
                    <a:pt x="14560" y="1976"/>
                  </a:cubicBezTo>
                  <a:cubicBezTo>
                    <a:pt x="14560" y="1976"/>
                    <a:pt x="14591" y="2675"/>
                    <a:pt x="14408" y="2736"/>
                  </a:cubicBezTo>
                  <a:cubicBezTo>
                    <a:pt x="14408" y="2736"/>
                    <a:pt x="13792" y="2358"/>
                    <a:pt x="13331" y="2358"/>
                  </a:cubicBezTo>
                  <a:cubicBezTo>
                    <a:pt x="13222" y="2358"/>
                    <a:pt x="13122" y="2380"/>
                    <a:pt x="13040" y="2432"/>
                  </a:cubicBezTo>
                  <a:cubicBezTo>
                    <a:pt x="12615" y="2705"/>
                    <a:pt x="12858" y="4225"/>
                    <a:pt x="12797" y="4256"/>
                  </a:cubicBezTo>
                  <a:cubicBezTo>
                    <a:pt x="12796" y="4257"/>
                    <a:pt x="12795" y="4257"/>
                    <a:pt x="12792" y="4257"/>
                  </a:cubicBezTo>
                  <a:cubicBezTo>
                    <a:pt x="12710" y="4257"/>
                    <a:pt x="11833" y="3893"/>
                    <a:pt x="11486" y="3893"/>
                  </a:cubicBezTo>
                  <a:cubicBezTo>
                    <a:pt x="11433" y="3893"/>
                    <a:pt x="11392" y="3902"/>
                    <a:pt x="11369" y="3921"/>
                  </a:cubicBezTo>
                  <a:cubicBezTo>
                    <a:pt x="11186" y="4073"/>
                    <a:pt x="10974" y="4560"/>
                    <a:pt x="11034" y="4833"/>
                  </a:cubicBezTo>
                  <a:cubicBezTo>
                    <a:pt x="11034" y="4833"/>
                    <a:pt x="10850" y="4747"/>
                    <a:pt x="10637" y="4747"/>
                  </a:cubicBezTo>
                  <a:cubicBezTo>
                    <a:pt x="10516" y="4747"/>
                    <a:pt x="10385" y="4775"/>
                    <a:pt x="10274" y="4864"/>
                  </a:cubicBezTo>
                  <a:cubicBezTo>
                    <a:pt x="9910" y="5107"/>
                    <a:pt x="9818" y="5806"/>
                    <a:pt x="9818" y="5806"/>
                  </a:cubicBezTo>
                  <a:cubicBezTo>
                    <a:pt x="9818" y="5806"/>
                    <a:pt x="9439" y="5506"/>
                    <a:pt x="9117" y="5506"/>
                  </a:cubicBezTo>
                  <a:cubicBezTo>
                    <a:pt x="9042" y="5506"/>
                    <a:pt x="8970" y="5522"/>
                    <a:pt x="8907" y="5563"/>
                  </a:cubicBezTo>
                  <a:cubicBezTo>
                    <a:pt x="8542" y="5745"/>
                    <a:pt x="8603" y="6323"/>
                    <a:pt x="8603" y="6323"/>
                  </a:cubicBezTo>
                  <a:cubicBezTo>
                    <a:pt x="8603" y="6323"/>
                    <a:pt x="8395" y="6012"/>
                    <a:pt x="8125" y="6012"/>
                  </a:cubicBezTo>
                  <a:cubicBezTo>
                    <a:pt x="8102" y="6012"/>
                    <a:pt x="8079" y="6014"/>
                    <a:pt x="8056" y="6019"/>
                  </a:cubicBezTo>
                  <a:cubicBezTo>
                    <a:pt x="7782" y="6049"/>
                    <a:pt x="7630" y="6566"/>
                    <a:pt x="7448" y="6657"/>
                  </a:cubicBezTo>
                  <a:cubicBezTo>
                    <a:pt x="7448" y="6657"/>
                    <a:pt x="7387" y="6140"/>
                    <a:pt x="6992" y="6079"/>
                  </a:cubicBezTo>
                  <a:cubicBezTo>
                    <a:pt x="6982" y="6076"/>
                    <a:pt x="6969" y="6075"/>
                    <a:pt x="6955" y="6075"/>
                  </a:cubicBezTo>
                  <a:cubicBezTo>
                    <a:pt x="6674" y="6075"/>
                    <a:pt x="5654" y="6626"/>
                    <a:pt x="5654" y="6626"/>
                  </a:cubicBezTo>
                  <a:cubicBezTo>
                    <a:pt x="5593" y="6566"/>
                    <a:pt x="3466" y="6110"/>
                    <a:pt x="1004" y="4651"/>
                  </a:cubicBezTo>
                  <a:cubicBezTo>
                    <a:pt x="1004" y="4651"/>
                    <a:pt x="816" y="4574"/>
                    <a:pt x="617" y="4574"/>
                  </a:cubicBezTo>
                  <a:cubicBezTo>
                    <a:pt x="441" y="4574"/>
                    <a:pt x="255" y="4635"/>
                    <a:pt x="183" y="4864"/>
                  </a:cubicBezTo>
                  <a:cubicBezTo>
                    <a:pt x="1" y="5350"/>
                    <a:pt x="1034" y="6535"/>
                    <a:pt x="1946" y="7113"/>
                  </a:cubicBezTo>
                  <a:cubicBezTo>
                    <a:pt x="2839" y="7678"/>
                    <a:pt x="5947" y="9060"/>
                    <a:pt x="8787" y="9060"/>
                  </a:cubicBezTo>
                  <a:cubicBezTo>
                    <a:pt x="8847" y="9060"/>
                    <a:pt x="8907" y="9059"/>
                    <a:pt x="8967" y="9058"/>
                  </a:cubicBezTo>
                  <a:lnTo>
                    <a:pt x="8967" y="9058"/>
                  </a:lnTo>
                  <a:cubicBezTo>
                    <a:pt x="8967" y="9058"/>
                    <a:pt x="8846" y="9271"/>
                    <a:pt x="8633" y="9544"/>
                  </a:cubicBezTo>
                  <a:cubicBezTo>
                    <a:pt x="8390" y="9818"/>
                    <a:pt x="8511" y="10274"/>
                    <a:pt x="8815" y="10456"/>
                  </a:cubicBezTo>
                  <a:cubicBezTo>
                    <a:pt x="9091" y="10649"/>
                    <a:pt x="10192" y="11267"/>
                    <a:pt x="10666" y="11267"/>
                  </a:cubicBezTo>
                  <a:cubicBezTo>
                    <a:pt x="10715" y="11267"/>
                    <a:pt x="10757" y="11261"/>
                    <a:pt x="10791" y="11247"/>
                  </a:cubicBezTo>
                  <a:cubicBezTo>
                    <a:pt x="11186" y="11064"/>
                    <a:pt x="10822" y="10578"/>
                    <a:pt x="10822" y="10578"/>
                  </a:cubicBezTo>
                  <a:cubicBezTo>
                    <a:pt x="10822" y="10578"/>
                    <a:pt x="11490" y="9757"/>
                    <a:pt x="11703" y="9757"/>
                  </a:cubicBezTo>
                  <a:cubicBezTo>
                    <a:pt x="11761" y="9757"/>
                    <a:pt x="11826" y="9755"/>
                    <a:pt x="11900" y="9755"/>
                  </a:cubicBezTo>
                  <a:cubicBezTo>
                    <a:pt x="12178" y="9755"/>
                    <a:pt x="12573" y="9792"/>
                    <a:pt x="13101" y="10152"/>
                  </a:cubicBezTo>
                  <a:cubicBezTo>
                    <a:pt x="13527" y="10426"/>
                    <a:pt x="12433" y="11946"/>
                    <a:pt x="12402" y="12189"/>
                  </a:cubicBezTo>
                  <a:cubicBezTo>
                    <a:pt x="12311" y="12584"/>
                    <a:pt x="12007" y="13010"/>
                    <a:pt x="12736" y="13465"/>
                  </a:cubicBezTo>
                  <a:cubicBezTo>
                    <a:pt x="13453" y="13871"/>
                    <a:pt x="13794" y="14052"/>
                    <a:pt x="13996" y="14052"/>
                  </a:cubicBezTo>
                  <a:cubicBezTo>
                    <a:pt x="14051" y="14052"/>
                    <a:pt x="14096" y="14039"/>
                    <a:pt x="14135" y="14013"/>
                  </a:cubicBezTo>
                  <a:cubicBezTo>
                    <a:pt x="14317" y="13921"/>
                    <a:pt x="14621" y="13678"/>
                    <a:pt x="14408" y="13344"/>
                  </a:cubicBezTo>
                  <a:cubicBezTo>
                    <a:pt x="14165" y="13010"/>
                    <a:pt x="13922" y="12584"/>
                    <a:pt x="14135" y="12250"/>
                  </a:cubicBezTo>
                  <a:cubicBezTo>
                    <a:pt x="14378" y="11885"/>
                    <a:pt x="14864" y="11551"/>
                    <a:pt x="15138" y="11186"/>
                  </a:cubicBezTo>
                  <a:lnTo>
                    <a:pt x="15381" y="11125"/>
                  </a:lnTo>
                  <a:lnTo>
                    <a:pt x="16354" y="11642"/>
                  </a:lnTo>
                  <a:cubicBezTo>
                    <a:pt x="16354" y="11642"/>
                    <a:pt x="16141" y="13344"/>
                    <a:pt x="16141" y="13405"/>
                  </a:cubicBezTo>
                  <a:cubicBezTo>
                    <a:pt x="16141" y="13526"/>
                    <a:pt x="15533" y="14377"/>
                    <a:pt x="15776" y="14590"/>
                  </a:cubicBezTo>
                  <a:cubicBezTo>
                    <a:pt x="15942" y="14838"/>
                    <a:pt x="16958" y="15462"/>
                    <a:pt x="17689" y="15462"/>
                  </a:cubicBezTo>
                  <a:cubicBezTo>
                    <a:pt x="17764" y="15462"/>
                    <a:pt x="17836" y="15455"/>
                    <a:pt x="17904" y="15441"/>
                  </a:cubicBezTo>
                  <a:cubicBezTo>
                    <a:pt x="17904" y="15441"/>
                    <a:pt x="18208" y="15016"/>
                    <a:pt x="17873" y="14469"/>
                  </a:cubicBezTo>
                  <a:lnTo>
                    <a:pt x="18025" y="13405"/>
                  </a:lnTo>
                  <a:cubicBezTo>
                    <a:pt x="18025" y="13405"/>
                    <a:pt x="18238" y="14165"/>
                    <a:pt x="18329" y="14408"/>
                  </a:cubicBezTo>
                  <a:cubicBezTo>
                    <a:pt x="18390" y="14621"/>
                    <a:pt x="18664" y="15806"/>
                    <a:pt x="18694" y="15988"/>
                  </a:cubicBezTo>
                  <a:cubicBezTo>
                    <a:pt x="18724" y="16231"/>
                    <a:pt x="18846" y="16748"/>
                    <a:pt x="19424" y="17113"/>
                  </a:cubicBezTo>
                  <a:cubicBezTo>
                    <a:pt x="20001" y="17447"/>
                    <a:pt x="20487" y="17508"/>
                    <a:pt x="20487" y="17508"/>
                  </a:cubicBezTo>
                  <a:cubicBezTo>
                    <a:pt x="20487" y="17508"/>
                    <a:pt x="20974" y="17356"/>
                    <a:pt x="20548" y="16839"/>
                  </a:cubicBezTo>
                  <a:cubicBezTo>
                    <a:pt x="20153" y="16292"/>
                    <a:pt x="19879" y="16353"/>
                    <a:pt x="19910" y="15776"/>
                  </a:cubicBezTo>
                  <a:cubicBezTo>
                    <a:pt x="19940" y="15198"/>
                    <a:pt x="19788" y="14894"/>
                    <a:pt x="20092" y="14621"/>
                  </a:cubicBezTo>
                  <a:cubicBezTo>
                    <a:pt x="20092" y="14621"/>
                    <a:pt x="20585" y="14842"/>
                    <a:pt x="21680" y="14842"/>
                  </a:cubicBezTo>
                  <a:cubicBezTo>
                    <a:pt x="21802" y="14842"/>
                    <a:pt x="21931" y="14839"/>
                    <a:pt x="22068" y="14833"/>
                  </a:cubicBezTo>
                  <a:lnTo>
                    <a:pt x="23801" y="15502"/>
                  </a:lnTo>
                  <a:cubicBezTo>
                    <a:pt x="23801" y="15502"/>
                    <a:pt x="24500" y="16019"/>
                    <a:pt x="24621" y="16019"/>
                  </a:cubicBezTo>
                  <a:cubicBezTo>
                    <a:pt x="24621" y="16019"/>
                    <a:pt x="24690" y="16034"/>
                    <a:pt x="24777" y="16034"/>
                  </a:cubicBezTo>
                  <a:cubicBezTo>
                    <a:pt x="24864" y="16034"/>
                    <a:pt x="24971" y="16019"/>
                    <a:pt x="25047" y="15958"/>
                  </a:cubicBezTo>
                  <a:cubicBezTo>
                    <a:pt x="25047" y="15958"/>
                    <a:pt x="25128" y="16039"/>
                    <a:pt x="25227" y="16039"/>
                  </a:cubicBezTo>
                  <a:cubicBezTo>
                    <a:pt x="25276" y="16039"/>
                    <a:pt x="25330" y="16019"/>
                    <a:pt x="25381" y="15958"/>
                  </a:cubicBezTo>
                  <a:cubicBezTo>
                    <a:pt x="25533" y="15806"/>
                    <a:pt x="25837" y="15532"/>
                    <a:pt x="25685" y="14924"/>
                  </a:cubicBezTo>
                  <a:cubicBezTo>
                    <a:pt x="25533" y="14317"/>
                    <a:pt x="25077" y="13921"/>
                    <a:pt x="25016" y="13496"/>
                  </a:cubicBezTo>
                  <a:cubicBezTo>
                    <a:pt x="25016" y="13496"/>
                    <a:pt x="24804" y="13070"/>
                    <a:pt x="24287" y="12858"/>
                  </a:cubicBezTo>
                  <a:cubicBezTo>
                    <a:pt x="23960" y="12712"/>
                    <a:pt x="23753" y="12643"/>
                    <a:pt x="23542" y="12643"/>
                  </a:cubicBezTo>
                  <a:cubicBezTo>
                    <a:pt x="23399" y="12643"/>
                    <a:pt x="23255" y="12675"/>
                    <a:pt x="23071" y="12736"/>
                  </a:cubicBezTo>
                  <a:cubicBezTo>
                    <a:pt x="23071" y="12736"/>
                    <a:pt x="22828" y="11915"/>
                    <a:pt x="22585" y="11824"/>
                  </a:cubicBezTo>
                  <a:cubicBezTo>
                    <a:pt x="22524" y="11800"/>
                    <a:pt x="22445" y="11790"/>
                    <a:pt x="22357" y="11790"/>
                  </a:cubicBezTo>
                  <a:cubicBezTo>
                    <a:pt x="22007" y="11790"/>
                    <a:pt x="21521" y="11946"/>
                    <a:pt x="21521" y="11946"/>
                  </a:cubicBezTo>
                  <a:lnTo>
                    <a:pt x="21399" y="11642"/>
                  </a:lnTo>
                  <a:cubicBezTo>
                    <a:pt x="21399" y="11642"/>
                    <a:pt x="22038" y="11064"/>
                    <a:pt x="21855" y="10791"/>
                  </a:cubicBezTo>
                  <a:cubicBezTo>
                    <a:pt x="21673" y="10517"/>
                    <a:pt x="21095" y="10365"/>
                    <a:pt x="21095" y="10365"/>
                  </a:cubicBezTo>
                  <a:lnTo>
                    <a:pt x="21065" y="9757"/>
                  </a:lnTo>
                  <a:lnTo>
                    <a:pt x="21065" y="9757"/>
                  </a:lnTo>
                  <a:cubicBezTo>
                    <a:pt x="21065" y="9757"/>
                    <a:pt x="21323" y="9817"/>
                    <a:pt x="21677" y="9817"/>
                  </a:cubicBezTo>
                  <a:cubicBezTo>
                    <a:pt x="22119" y="9817"/>
                    <a:pt x="22710" y="9723"/>
                    <a:pt x="23132" y="9301"/>
                  </a:cubicBezTo>
                  <a:cubicBezTo>
                    <a:pt x="23193" y="9241"/>
                    <a:pt x="23527" y="8693"/>
                    <a:pt x="22676" y="8541"/>
                  </a:cubicBezTo>
                  <a:cubicBezTo>
                    <a:pt x="22676" y="8541"/>
                    <a:pt x="23375" y="8237"/>
                    <a:pt x="23345" y="7782"/>
                  </a:cubicBezTo>
                  <a:cubicBezTo>
                    <a:pt x="23345" y="7599"/>
                    <a:pt x="22676" y="7234"/>
                    <a:pt x="22676" y="7234"/>
                  </a:cubicBezTo>
                  <a:cubicBezTo>
                    <a:pt x="22676" y="7234"/>
                    <a:pt x="23557" y="6353"/>
                    <a:pt x="23436" y="6140"/>
                  </a:cubicBezTo>
                  <a:cubicBezTo>
                    <a:pt x="23379" y="5941"/>
                    <a:pt x="23162" y="5742"/>
                    <a:pt x="22712" y="5742"/>
                  </a:cubicBezTo>
                  <a:cubicBezTo>
                    <a:pt x="22681" y="5742"/>
                    <a:pt x="22648" y="5743"/>
                    <a:pt x="22615" y="5745"/>
                  </a:cubicBezTo>
                  <a:cubicBezTo>
                    <a:pt x="22068" y="5775"/>
                    <a:pt x="21430" y="5836"/>
                    <a:pt x="21430" y="5836"/>
                  </a:cubicBezTo>
                  <a:cubicBezTo>
                    <a:pt x="21430" y="5836"/>
                    <a:pt x="22615" y="5076"/>
                    <a:pt x="22493" y="4560"/>
                  </a:cubicBezTo>
                  <a:cubicBezTo>
                    <a:pt x="22463" y="4377"/>
                    <a:pt x="22159" y="4256"/>
                    <a:pt x="21886" y="4134"/>
                  </a:cubicBezTo>
                  <a:cubicBezTo>
                    <a:pt x="21460" y="3952"/>
                    <a:pt x="21065" y="3830"/>
                    <a:pt x="21065" y="3830"/>
                  </a:cubicBezTo>
                  <a:cubicBezTo>
                    <a:pt x="21065" y="3830"/>
                    <a:pt x="21156" y="2280"/>
                    <a:pt x="21126" y="2250"/>
                  </a:cubicBezTo>
                  <a:cubicBezTo>
                    <a:pt x="21084" y="2187"/>
                    <a:pt x="21014" y="1895"/>
                    <a:pt x="20738" y="1895"/>
                  </a:cubicBezTo>
                  <a:cubicBezTo>
                    <a:pt x="20612" y="1895"/>
                    <a:pt x="20443" y="1956"/>
                    <a:pt x="20214" y="2128"/>
                  </a:cubicBezTo>
                  <a:cubicBezTo>
                    <a:pt x="20214" y="2128"/>
                    <a:pt x="19089" y="3253"/>
                    <a:pt x="18694" y="3374"/>
                  </a:cubicBezTo>
                  <a:cubicBezTo>
                    <a:pt x="18694" y="3374"/>
                    <a:pt x="19089" y="1338"/>
                    <a:pt x="17934" y="821"/>
                  </a:cubicBezTo>
                  <a:cubicBezTo>
                    <a:pt x="17866" y="789"/>
                    <a:pt x="17800" y="775"/>
                    <a:pt x="17739" y="775"/>
                  </a:cubicBezTo>
                  <a:cubicBezTo>
                    <a:pt x="17145" y="775"/>
                    <a:pt x="16870" y="2098"/>
                    <a:pt x="16870" y="2098"/>
                  </a:cubicBezTo>
                  <a:cubicBezTo>
                    <a:pt x="16870" y="2098"/>
                    <a:pt x="16688" y="0"/>
                    <a:pt x="157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384" name="Google Shape;384;p16"/>
          <p:cNvGrpSpPr/>
          <p:nvPr/>
        </p:nvGrpSpPr>
        <p:grpSpPr>
          <a:xfrm>
            <a:off x="-849493" y="11"/>
            <a:ext cx="1992298" cy="5293096"/>
            <a:chOff x="-849493" y="11"/>
            <a:chExt cx="1992298" cy="5293096"/>
          </a:xfrm>
        </p:grpSpPr>
        <p:sp>
          <p:nvSpPr>
            <p:cNvPr id="385" name="Google Shape;385;p16"/>
            <p:cNvSpPr/>
            <p:nvPr/>
          </p:nvSpPr>
          <p:spPr>
            <a:xfrm rot="-376129">
              <a:off x="-524908" y="1263757"/>
              <a:ext cx="1161788" cy="791194"/>
            </a:xfrm>
            <a:custGeom>
              <a:avLst/>
              <a:gdLst/>
              <a:ahLst/>
              <a:cxnLst/>
              <a:rect l="l" t="t" r="r" b="b"/>
              <a:pathLst>
                <a:path w="37175" h="25017" extrusionOk="0">
                  <a:moveTo>
                    <a:pt x="22737" y="1"/>
                  </a:moveTo>
                  <a:cubicBezTo>
                    <a:pt x="21369" y="1"/>
                    <a:pt x="21065" y="2858"/>
                    <a:pt x="21065" y="2858"/>
                  </a:cubicBezTo>
                  <a:cubicBezTo>
                    <a:pt x="21065" y="2858"/>
                    <a:pt x="21156" y="3800"/>
                    <a:pt x="20883" y="3952"/>
                  </a:cubicBezTo>
                  <a:cubicBezTo>
                    <a:pt x="20883" y="3952"/>
                    <a:pt x="19967" y="3403"/>
                    <a:pt x="19318" y="3403"/>
                  </a:cubicBezTo>
                  <a:cubicBezTo>
                    <a:pt x="19173" y="3403"/>
                    <a:pt x="19042" y="3430"/>
                    <a:pt x="18937" y="3496"/>
                  </a:cubicBezTo>
                  <a:cubicBezTo>
                    <a:pt x="18329" y="3861"/>
                    <a:pt x="18694" y="6080"/>
                    <a:pt x="18633" y="6080"/>
                  </a:cubicBezTo>
                  <a:cubicBezTo>
                    <a:pt x="18632" y="6082"/>
                    <a:pt x="18628" y="6084"/>
                    <a:pt x="18622" y="6084"/>
                  </a:cubicBezTo>
                  <a:cubicBezTo>
                    <a:pt x="18484" y="6084"/>
                    <a:pt x="17213" y="5564"/>
                    <a:pt x="16738" y="5564"/>
                  </a:cubicBezTo>
                  <a:cubicBezTo>
                    <a:pt x="16676" y="5564"/>
                    <a:pt x="16627" y="5573"/>
                    <a:pt x="16597" y="5594"/>
                  </a:cubicBezTo>
                  <a:cubicBezTo>
                    <a:pt x="16293" y="5776"/>
                    <a:pt x="16050" y="6505"/>
                    <a:pt x="16110" y="6931"/>
                  </a:cubicBezTo>
                  <a:cubicBezTo>
                    <a:pt x="16110" y="6931"/>
                    <a:pt x="15832" y="6805"/>
                    <a:pt x="15512" y="6805"/>
                  </a:cubicBezTo>
                  <a:cubicBezTo>
                    <a:pt x="15336" y="6805"/>
                    <a:pt x="15148" y="6843"/>
                    <a:pt x="14986" y="6961"/>
                  </a:cubicBezTo>
                  <a:cubicBezTo>
                    <a:pt x="14530" y="7296"/>
                    <a:pt x="14347" y="8329"/>
                    <a:pt x="14347" y="8329"/>
                  </a:cubicBezTo>
                  <a:cubicBezTo>
                    <a:pt x="14347" y="8329"/>
                    <a:pt x="13791" y="7896"/>
                    <a:pt x="13306" y="7896"/>
                  </a:cubicBezTo>
                  <a:cubicBezTo>
                    <a:pt x="13202" y="7896"/>
                    <a:pt x="13101" y="7916"/>
                    <a:pt x="13010" y="7964"/>
                  </a:cubicBezTo>
                  <a:cubicBezTo>
                    <a:pt x="12524" y="8208"/>
                    <a:pt x="12615" y="9028"/>
                    <a:pt x="12615" y="9028"/>
                  </a:cubicBezTo>
                  <a:cubicBezTo>
                    <a:pt x="12615" y="9028"/>
                    <a:pt x="12290" y="8567"/>
                    <a:pt x="11921" y="8567"/>
                  </a:cubicBezTo>
                  <a:cubicBezTo>
                    <a:pt x="11899" y="8567"/>
                    <a:pt x="11877" y="8569"/>
                    <a:pt x="11855" y="8572"/>
                  </a:cubicBezTo>
                  <a:cubicBezTo>
                    <a:pt x="11429" y="8633"/>
                    <a:pt x="11277" y="9393"/>
                    <a:pt x="10974" y="9484"/>
                  </a:cubicBezTo>
                  <a:cubicBezTo>
                    <a:pt x="10974" y="9484"/>
                    <a:pt x="10852" y="8785"/>
                    <a:pt x="10335" y="8664"/>
                  </a:cubicBezTo>
                  <a:cubicBezTo>
                    <a:pt x="10305" y="8659"/>
                    <a:pt x="10272" y="8656"/>
                    <a:pt x="10236" y="8656"/>
                  </a:cubicBezTo>
                  <a:cubicBezTo>
                    <a:pt x="9614" y="8656"/>
                    <a:pt x="8147" y="9363"/>
                    <a:pt x="8147" y="9363"/>
                  </a:cubicBezTo>
                  <a:cubicBezTo>
                    <a:pt x="8056" y="9302"/>
                    <a:pt x="5016" y="8633"/>
                    <a:pt x="1429" y="6505"/>
                  </a:cubicBezTo>
                  <a:cubicBezTo>
                    <a:pt x="1429" y="6505"/>
                    <a:pt x="1181" y="6406"/>
                    <a:pt x="905" y="6406"/>
                  </a:cubicBezTo>
                  <a:cubicBezTo>
                    <a:pt x="652" y="6406"/>
                    <a:pt x="375" y="6490"/>
                    <a:pt x="244" y="6809"/>
                  </a:cubicBezTo>
                  <a:cubicBezTo>
                    <a:pt x="1" y="7509"/>
                    <a:pt x="1460" y="9241"/>
                    <a:pt x="2767" y="10062"/>
                  </a:cubicBezTo>
                  <a:cubicBezTo>
                    <a:pt x="4066" y="10859"/>
                    <a:pt x="8436" y="12833"/>
                    <a:pt x="12502" y="12833"/>
                  </a:cubicBezTo>
                  <a:cubicBezTo>
                    <a:pt x="12621" y="12833"/>
                    <a:pt x="12740" y="12831"/>
                    <a:pt x="12858" y="12828"/>
                  </a:cubicBezTo>
                  <a:lnTo>
                    <a:pt x="12858" y="12828"/>
                  </a:lnTo>
                  <a:cubicBezTo>
                    <a:pt x="12858" y="12828"/>
                    <a:pt x="12706" y="13162"/>
                    <a:pt x="12402" y="13557"/>
                  </a:cubicBezTo>
                  <a:cubicBezTo>
                    <a:pt x="12068" y="13922"/>
                    <a:pt x="12250" y="14560"/>
                    <a:pt x="12706" y="14864"/>
                  </a:cubicBezTo>
                  <a:cubicBezTo>
                    <a:pt x="13116" y="15137"/>
                    <a:pt x="14631" y="16025"/>
                    <a:pt x="15331" y="16025"/>
                  </a:cubicBezTo>
                  <a:cubicBezTo>
                    <a:pt x="15409" y="16025"/>
                    <a:pt x="15478" y="16013"/>
                    <a:pt x="15533" y="15989"/>
                  </a:cubicBezTo>
                  <a:cubicBezTo>
                    <a:pt x="16050" y="15715"/>
                    <a:pt x="15594" y="14986"/>
                    <a:pt x="15594" y="14986"/>
                  </a:cubicBezTo>
                  <a:cubicBezTo>
                    <a:pt x="15594" y="14986"/>
                    <a:pt x="16483" y="13830"/>
                    <a:pt x="16885" y="13830"/>
                  </a:cubicBezTo>
                  <a:cubicBezTo>
                    <a:pt x="16891" y="13830"/>
                    <a:pt x="16896" y="13830"/>
                    <a:pt x="16901" y="13831"/>
                  </a:cubicBezTo>
                  <a:cubicBezTo>
                    <a:pt x="17235" y="13892"/>
                    <a:pt x="17965" y="13740"/>
                    <a:pt x="18907" y="14378"/>
                  </a:cubicBezTo>
                  <a:cubicBezTo>
                    <a:pt x="19515" y="14803"/>
                    <a:pt x="17965" y="16931"/>
                    <a:pt x="17843" y="17296"/>
                  </a:cubicBezTo>
                  <a:cubicBezTo>
                    <a:pt x="17782" y="17843"/>
                    <a:pt x="17326" y="18481"/>
                    <a:pt x="18329" y="19089"/>
                  </a:cubicBezTo>
                  <a:cubicBezTo>
                    <a:pt x="19384" y="19689"/>
                    <a:pt x="19872" y="19929"/>
                    <a:pt x="20165" y="19929"/>
                  </a:cubicBezTo>
                  <a:cubicBezTo>
                    <a:pt x="20244" y="19929"/>
                    <a:pt x="20308" y="19912"/>
                    <a:pt x="20366" y="19880"/>
                  </a:cubicBezTo>
                  <a:cubicBezTo>
                    <a:pt x="20609" y="19728"/>
                    <a:pt x="21065" y="19393"/>
                    <a:pt x="20731" y="18907"/>
                  </a:cubicBezTo>
                  <a:cubicBezTo>
                    <a:pt x="20396" y="18390"/>
                    <a:pt x="20001" y="17782"/>
                    <a:pt x="20366" y="17296"/>
                  </a:cubicBezTo>
                  <a:cubicBezTo>
                    <a:pt x="20700" y="16810"/>
                    <a:pt x="21369" y="16323"/>
                    <a:pt x="21764" y="15776"/>
                  </a:cubicBezTo>
                  <a:lnTo>
                    <a:pt x="22129" y="15746"/>
                  </a:lnTo>
                  <a:lnTo>
                    <a:pt x="23466" y="16475"/>
                  </a:lnTo>
                  <a:cubicBezTo>
                    <a:pt x="23466" y="16475"/>
                    <a:pt x="23193" y="18907"/>
                    <a:pt x="23193" y="19059"/>
                  </a:cubicBezTo>
                  <a:cubicBezTo>
                    <a:pt x="23193" y="19211"/>
                    <a:pt x="22372" y="20366"/>
                    <a:pt x="22645" y="20761"/>
                  </a:cubicBezTo>
                  <a:cubicBezTo>
                    <a:pt x="22925" y="21097"/>
                    <a:pt x="24388" y="21998"/>
                    <a:pt x="25425" y="21998"/>
                  </a:cubicBezTo>
                  <a:cubicBezTo>
                    <a:pt x="25516" y="21998"/>
                    <a:pt x="25602" y="21991"/>
                    <a:pt x="25685" y="21977"/>
                  </a:cubicBezTo>
                  <a:cubicBezTo>
                    <a:pt x="25685" y="21977"/>
                    <a:pt x="26080" y="21399"/>
                    <a:pt x="25624" y="20609"/>
                  </a:cubicBezTo>
                  <a:lnTo>
                    <a:pt x="25837" y="19120"/>
                  </a:lnTo>
                  <a:cubicBezTo>
                    <a:pt x="25837" y="19120"/>
                    <a:pt x="26171" y="20214"/>
                    <a:pt x="26293" y="20518"/>
                  </a:cubicBezTo>
                  <a:cubicBezTo>
                    <a:pt x="26384" y="20883"/>
                    <a:pt x="26779" y="22494"/>
                    <a:pt x="26840" y="22858"/>
                  </a:cubicBezTo>
                  <a:cubicBezTo>
                    <a:pt x="26931" y="23162"/>
                    <a:pt x="27083" y="23922"/>
                    <a:pt x="27874" y="24439"/>
                  </a:cubicBezTo>
                  <a:cubicBezTo>
                    <a:pt x="28664" y="24986"/>
                    <a:pt x="29424" y="25016"/>
                    <a:pt x="29424" y="25016"/>
                  </a:cubicBezTo>
                  <a:cubicBezTo>
                    <a:pt x="29424" y="25016"/>
                    <a:pt x="30153" y="24773"/>
                    <a:pt x="29545" y="24013"/>
                  </a:cubicBezTo>
                  <a:cubicBezTo>
                    <a:pt x="28937" y="23253"/>
                    <a:pt x="28603" y="23314"/>
                    <a:pt x="28633" y="22494"/>
                  </a:cubicBezTo>
                  <a:cubicBezTo>
                    <a:pt x="28664" y="21703"/>
                    <a:pt x="28451" y="21247"/>
                    <a:pt x="28937" y="20883"/>
                  </a:cubicBezTo>
                  <a:cubicBezTo>
                    <a:pt x="28937" y="20883"/>
                    <a:pt x="29585" y="21151"/>
                    <a:pt x="31014" y="21151"/>
                  </a:cubicBezTo>
                  <a:cubicBezTo>
                    <a:pt x="31252" y="21151"/>
                    <a:pt x="31512" y="21143"/>
                    <a:pt x="31795" y="21126"/>
                  </a:cubicBezTo>
                  <a:lnTo>
                    <a:pt x="34226" y="22129"/>
                  </a:lnTo>
                  <a:cubicBezTo>
                    <a:pt x="34226" y="22129"/>
                    <a:pt x="35249" y="22859"/>
                    <a:pt x="35432" y="22859"/>
                  </a:cubicBezTo>
                  <a:cubicBezTo>
                    <a:pt x="35436" y="22859"/>
                    <a:pt x="35439" y="22859"/>
                    <a:pt x="35442" y="22858"/>
                  </a:cubicBezTo>
                  <a:cubicBezTo>
                    <a:pt x="35442" y="22858"/>
                    <a:pt x="35500" y="22868"/>
                    <a:pt x="35584" y="22868"/>
                  </a:cubicBezTo>
                  <a:cubicBezTo>
                    <a:pt x="35710" y="22868"/>
                    <a:pt x="35892" y="22846"/>
                    <a:pt x="36020" y="22737"/>
                  </a:cubicBezTo>
                  <a:cubicBezTo>
                    <a:pt x="36020" y="22737"/>
                    <a:pt x="36165" y="22868"/>
                    <a:pt x="36326" y="22868"/>
                  </a:cubicBezTo>
                  <a:cubicBezTo>
                    <a:pt x="36397" y="22868"/>
                    <a:pt x="36471" y="22842"/>
                    <a:pt x="36536" y="22767"/>
                  </a:cubicBezTo>
                  <a:cubicBezTo>
                    <a:pt x="36779" y="22554"/>
                    <a:pt x="37175" y="22159"/>
                    <a:pt x="36962" y="21339"/>
                  </a:cubicBezTo>
                  <a:cubicBezTo>
                    <a:pt x="36719" y="20487"/>
                    <a:pt x="36111" y="19880"/>
                    <a:pt x="35928" y="19241"/>
                  </a:cubicBezTo>
                  <a:cubicBezTo>
                    <a:pt x="35928" y="19241"/>
                    <a:pt x="35655" y="18633"/>
                    <a:pt x="34895" y="18329"/>
                  </a:cubicBezTo>
                  <a:cubicBezTo>
                    <a:pt x="34441" y="18130"/>
                    <a:pt x="34150" y="18049"/>
                    <a:pt x="33853" y="18049"/>
                  </a:cubicBezTo>
                  <a:cubicBezTo>
                    <a:pt x="33653" y="18049"/>
                    <a:pt x="33450" y="18086"/>
                    <a:pt x="33193" y="18147"/>
                  </a:cubicBezTo>
                  <a:cubicBezTo>
                    <a:pt x="33193" y="18147"/>
                    <a:pt x="32889" y="16992"/>
                    <a:pt x="32463" y="16810"/>
                  </a:cubicBezTo>
                  <a:cubicBezTo>
                    <a:pt x="32384" y="16773"/>
                    <a:pt x="32276" y="16759"/>
                    <a:pt x="32153" y="16759"/>
                  </a:cubicBezTo>
                  <a:cubicBezTo>
                    <a:pt x="31663" y="16759"/>
                    <a:pt x="30944" y="16992"/>
                    <a:pt x="30944" y="16992"/>
                  </a:cubicBezTo>
                  <a:lnTo>
                    <a:pt x="30761" y="16566"/>
                  </a:lnTo>
                  <a:cubicBezTo>
                    <a:pt x="30761" y="16566"/>
                    <a:pt x="31673" y="15776"/>
                    <a:pt x="31460" y="15351"/>
                  </a:cubicBezTo>
                  <a:cubicBezTo>
                    <a:pt x="31187" y="14955"/>
                    <a:pt x="30396" y="14743"/>
                    <a:pt x="30396" y="14743"/>
                  </a:cubicBezTo>
                  <a:lnTo>
                    <a:pt x="30396" y="13922"/>
                  </a:lnTo>
                  <a:cubicBezTo>
                    <a:pt x="30396" y="13922"/>
                    <a:pt x="30769" y="14006"/>
                    <a:pt x="31276" y="14006"/>
                  </a:cubicBezTo>
                  <a:cubicBezTo>
                    <a:pt x="31909" y="14006"/>
                    <a:pt x="32754" y="13875"/>
                    <a:pt x="33345" y="13284"/>
                  </a:cubicBezTo>
                  <a:cubicBezTo>
                    <a:pt x="33436" y="13193"/>
                    <a:pt x="33892" y="12402"/>
                    <a:pt x="32706" y="12220"/>
                  </a:cubicBezTo>
                  <a:cubicBezTo>
                    <a:pt x="32706" y="12220"/>
                    <a:pt x="33679" y="11764"/>
                    <a:pt x="33649" y="11156"/>
                  </a:cubicBezTo>
                  <a:cubicBezTo>
                    <a:pt x="33649" y="10852"/>
                    <a:pt x="32737" y="10366"/>
                    <a:pt x="32737" y="10366"/>
                  </a:cubicBezTo>
                  <a:cubicBezTo>
                    <a:pt x="32737" y="10366"/>
                    <a:pt x="33983" y="9150"/>
                    <a:pt x="33831" y="8785"/>
                  </a:cubicBezTo>
                  <a:cubicBezTo>
                    <a:pt x="33744" y="8494"/>
                    <a:pt x="33461" y="8175"/>
                    <a:pt x="32771" y="8175"/>
                  </a:cubicBezTo>
                  <a:cubicBezTo>
                    <a:pt x="32740" y="8175"/>
                    <a:pt x="32708" y="8176"/>
                    <a:pt x="32676" y="8177"/>
                  </a:cubicBezTo>
                  <a:cubicBezTo>
                    <a:pt x="31916" y="8268"/>
                    <a:pt x="30944" y="8360"/>
                    <a:pt x="30944" y="8360"/>
                  </a:cubicBezTo>
                  <a:cubicBezTo>
                    <a:pt x="30944" y="8360"/>
                    <a:pt x="32615" y="7265"/>
                    <a:pt x="32463" y="6536"/>
                  </a:cubicBezTo>
                  <a:cubicBezTo>
                    <a:pt x="32403" y="6293"/>
                    <a:pt x="31977" y="6080"/>
                    <a:pt x="31612" y="5928"/>
                  </a:cubicBezTo>
                  <a:cubicBezTo>
                    <a:pt x="31035" y="5685"/>
                    <a:pt x="30427" y="5533"/>
                    <a:pt x="30427" y="5533"/>
                  </a:cubicBezTo>
                  <a:cubicBezTo>
                    <a:pt x="30427" y="5533"/>
                    <a:pt x="30609" y="3314"/>
                    <a:pt x="30488" y="3192"/>
                  </a:cubicBezTo>
                  <a:cubicBezTo>
                    <a:pt x="30403" y="3150"/>
                    <a:pt x="30319" y="2713"/>
                    <a:pt x="29910" y="2713"/>
                  </a:cubicBezTo>
                  <a:cubicBezTo>
                    <a:pt x="29729" y="2713"/>
                    <a:pt x="29485" y="2798"/>
                    <a:pt x="29150" y="3040"/>
                  </a:cubicBezTo>
                  <a:cubicBezTo>
                    <a:pt x="29150" y="3040"/>
                    <a:pt x="27539" y="4712"/>
                    <a:pt x="26992" y="4834"/>
                  </a:cubicBezTo>
                  <a:cubicBezTo>
                    <a:pt x="26992" y="4834"/>
                    <a:pt x="27539" y="1916"/>
                    <a:pt x="25898" y="1186"/>
                  </a:cubicBezTo>
                  <a:cubicBezTo>
                    <a:pt x="25801" y="1145"/>
                    <a:pt x="25709" y="1126"/>
                    <a:pt x="25623" y="1126"/>
                  </a:cubicBezTo>
                  <a:cubicBezTo>
                    <a:pt x="24755" y="1126"/>
                    <a:pt x="24378" y="3010"/>
                    <a:pt x="24378" y="3010"/>
                  </a:cubicBezTo>
                  <a:cubicBezTo>
                    <a:pt x="24378" y="3010"/>
                    <a:pt x="24104" y="1"/>
                    <a:pt x="22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6"/>
            <p:cNvSpPr/>
            <p:nvPr/>
          </p:nvSpPr>
          <p:spPr>
            <a:xfrm rot="9292661" flipH="1">
              <a:off x="-676340" y="1980636"/>
              <a:ext cx="1645991" cy="1182214"/>
            </a:xfrm>
            <a:custGeom>
              <a:avLst/>
              <a:gdLst/>
              <a:ahLst/>
              <a:cxnLst/>
              <a:rect l="l" t="t" r="r" b="b"/>
              <a:pathLst>
                <a:path w="44075" h="31278" extrusionOk="0">
                  <a:moveTo>
                    <a:pt x="39637" y="13739"/>
                  </a:moveTo>
                  <a:cubicBezTo>
                    <a:pt x="39788" y="14164"/>
                    <a:pt x="39667" y="15137"/>
                    <a:pt x="39150" y="15958"/>
                  </a:cubicBezTo>
                  <a:cubicBezTo>
                    <a:pt x="38603" y="16748"/>
                    <a:pt x="39211" y="17356"/>
                    <a:pt x="39211" y="17356"/>
                  </a:cubicBezTo>
                  <a:cubicBezTo>
                    <a:pt x="39211" y="17356"/>
                    <a:pt x="39150" y="17690"/>
                    <a:pt x="39211" y="17842"/>
                  </a:cubicBezTo>
                  <a:cubicBezTo>
                    <a:pt x="39333" y="18025"/>
                    <a:pt x="39728" y="18450"/>
                    <a:pt x="40396" y="18116"/>
                  </a:cubicBezTo>
                  <a:cubicBezTo>
                    <a:pt x="41035" y="17782"/>
                    <a:pt x="44074" y="16292"/>
                    <a:pt x="43254" y="14012"/>
                  </a:cubicBezTo>
                  <a:cubicBezTo>
                    <a:pt x="42433" y="11733"/>
                    <a:pt x="41035" y="10791"/>
                    <a:pt x="39454" y="9757"/>
                  </a:cubicBezTo>
                  <a:cubicBezTo>
                    <a:pt x="37843" y="8724"/>
                    <a:pt x="31247" y="5319"/>
                    <a:pt x="24955" y="6778"/>
                  </a:cubicBezTo>
                  <a:cubicBezTo>
                    <a:pt x="24955" y="6778"/>
                    <a:pt x="23223" y="5927"/>
                    <a:pt x="22493" y="5836"/>
                  </a:cubicBezTo>
                  <a:lnTo>
                    <a:pt x="20943" y="3739"/>
                  </a:lnTo>
                  <a:cubicBezTo>
                    <a:pt x="20943" y="3739"/>
                    <a:pt x="20548" y="3222"/>
                    <a:pt x="20609" y="2797"/>
                  </a:cubicBezTo>
                  <a:cubicBezTo>
                    <a:pt x="20639" y="2371"/>
                    <a:pt x="21095" y="669"/>
                    <a:pt x="20487" y="334"/>
                  </a:cubicBezTo>
                  <a:cubicBezTo>
                    <a:pt x="19879" y="0"/>
                    <a:pt x="18846" y="2584"/>
                    <a:pt x="18846" y="2584"/>
                  </a:cubicBezTo>
                  <a:cubicBezTo>
                    <a:pt x="18846" y="2584"/>
                    <a:pt x="18116" y="3496"/>
                    <a:pt x="18937" y="4468"/>
                  </a:cubicBezTo>
                  <a:cubicBezTo>
                    <a:pt x="19697" y="5471"/>
                    <a:pt x="20244" y="6414"/>
                    <a:pt x="20092" y="6626"/>
                  </a:cubicBezTo>
                  <a:cubicBezTo>
                    <a:pt x="19940" y="6870"/>
                    <a:pt x="19910" y="7781"/>
                    <a:pt x="19910" y="7781"/>
                  </a:cubicBezTo>
                  <a:lnTo>
                    <a:pt x="19727" y="8298"/>
                  </a:lnTo>
                  <a:lnTo>
                    <a:pt x="18846" y="7721"/>
                  </a:lnTo>
                  <a:cubicBezTo>
                    <a:pt x="18846" y="7721"/>
                    <a:pt x="17448" y="5684"/>
                    <a:pt x="17053" y="5532"/>
                  </a:cubicBezTo>
                  <a:cubicBezTo>
                    <a:pt x="16657" y="5380"/>
                    <a:pt x="15776" y="6961"/>
                    <a:pt x="15654" y="7173"/>
                  </a:cubicBezTo>
                  <a:cubicBezTo>
                    <a:pt x="15533" y="7325"/>
                    <a:pt x="15229" y="8359"/>
                    <a:pt x="15138" y="8480"/>
                  </a:cubicBezTo>
                  <a:cubicBezTo>
                    <a:pt x="15046" y="8602"/>
                    <a:pt x="14864" y="9028"/>
                    <a:pt x="14955" y="9028"/>
                  </a:cubicBezTo>
                  <a:cubicBezTo>
                    <a:pt x="15077" y="9058"/>
                    <a:pt x="15350" y="8906"/>
                    <a:pt x="15381" y="8997"/>
                  </a:cubicBezTo>
                  <a:cubicBezTo>
                    <a:pt x="15411" y="9028"/>
                    <a:pt x="17022" y="10882"/>
                    <a:pt x="17934" y="11520"/>
                  </a:cubicBezTo>
                  <a:lnTo>
                    <a:pt x="17022" y="12432"/>
                  </a:lnTo>
                  <a:cubicBezTo>
                    <a:pt x="17022" y="12432"/>
                    <a:pt x="15837" y="12280"/>
                    <a:pt x="15381" y="11885"/>
                  </a:cubicBezTo>
                  <a:cubicBezTo>
                    <a:pt x="14621" y="11155"/>
                    <a:pt x="14590" y="10304"/>
                    <a:pt x="14165" y="10091"/>
                  </a:cubicBezTo>
                  <a:cubicBezTo>
                    <a:pt x="13861" y="9939"/>
                    <a:pt x="13739" y="10122"/>
                    <a:pt x="13527" y="10547"/>
                  </a:cubicBezTo>
                  <a:cubicBezTo>
                    <a:pt x="13283" y="10973"/>
                    <a:pt x="12736" y="11915"/>
                    <a:pt x="12736" y="11915"/>
                  </a:cubicBezTo>
                  <a:lnTo>
                    <a:pt x="12159" y="12736"/>
                  </a:lnTo>
                  <a:cubicBezTo>
                    <a:pt x="12159" y="12736"/>
                    <a:pt x="12189" y="13465"/>
                    <a:pt x="12888" y="13952"/>
                  </a:cubicBezTo>
                  <a:cubicBezTo>
                    <a:pt x="13557" y="14499"/>
                    <a:pt x="13861" y="15016"/>
                    <a:pt x="14135" y="15684"/>
                  </a:cubicBezTo>
                  <a:cubicBezTo>
                    <a:pt x="14378" y="16292"/>
                    <a:pt x="14438" y="16475"/>
                    <a:pt x="14438" y="16475"/>
                  </a:cubicBezTo>
                  <a:cubicBezTo>
                    <a:pt x="14438" y="16475"/>
                    <a:pt x="14135" y="16900"/>
                    <a:pt x="13952" y="16961"/>
                  </a:cubicBezTo>
                  <a:cubicBezTo>
                    <a:pt x="13770" y="16991"/>
                    <a:pt x="12888" y="16900"/>
                    <a:pt x="12888" y="16900"/>
                  </a:cubicBezTo>
                  <a:cubicBezTo>
                    <a:pt x="12888" y="16900"/>
                    <a:pt x="11764" y="16657"/>
                    <a:pt x="11217" y="16049"/>
                  </a:cubicBezTo>
                  <a:cubicBezTo>
                    <a:pt x="11217" y="16049"/>
                    <a:pt x="11004" y="15532"/>
                    <a:pt x="10517" y="15836"/>
                  </a:cubicBezTo>
                  <a:cubicBezTo>
                    <a:pt x="10031" y="16140"/>
                    <a:pt x="9241" y="17690"/>
                    <a:pt x="9150" y="17812"/>
                  </a:cubicBezTo>
                  <a:cubicBezTo>
                    <a:pt x="9119" y="17903"/>
                    <a:pt x="8663" y="18420"/>
                    <a:pt x="9028" y="18663"/>
                  </a:cubicBezTo>
                  <a:cubicBezTo>
                    <a:pt x="9454" y="18906"/>
                    <a:pt x="9454" y="18724"/>
                    <a:pt x="9879" y="18876"/>
                  </a:cubicBezTo>
                  <a:cubicBezTo>
                    <a:pt x="10305" y="19028"/>
                    <a:pt x="12341" y="19848"/>
                    <a:pt x="12524" y="19879"/>
                  </a:cubicBezTo>
                  <a:lnTo>
                    <a:pt x="11855" y="20578"/>
                  </a:lnTo>
                  <a:cubicBezTo>
                    <a:pt x="11399" y="21003"/>
                    <a:pt x="4985" y="24073"/>
                    <a:pt x="4013" y="25320"/>
                  </a:cubicBezTo>
                  <a:cubicBezTo>
                    <a:pt x="4013" y="25320"/>
                    <a:pt x="3314" y="26201"/>
                    <a:pt x="3222" y="26323"/>
                  </a:cubicBezTo>
                  <a:cubicBezTo>
                    <a:pt x="3101" y="26414"/>
                    <a:pt x="1" y="30517"/>
                    <a:pt x="365" y="30912"/>
                  </a:cubicBezTo>
                  <a:cubicBezTo>
                    <a:pt x="760" y="31277"/>
                    <a:pt x="1520" y="30821"/>
                    <a:pt x="2280" y="29970"/>
                  </a:cubicBezTo>
                  <a:cubicBezTo>
                    <a:pt x="3010" y="29058"/>
                    <a:pt x="4256" y="27842"/>
                    <a:pt x="4864" y="27630"/>
                  </a:cubicBezTo>
                  <a:cubicBezTo>
                    <a:pt x="5077" y="27569"/>
                    <a:pt x="5472" y="27387"/>
                    <a:pt x="5472" y="27387"/>
                  </a:cubicBezTo>
                  <a:lnTo>
                    <a:pt x="7934" y="26353"/>
                  </a:lnTo>
                  <a:cubicBezTo>
                    <a:pt x="7934" y="26353"/>
                    <a:pt x="13527" y="24590"/>
                    <a:pt x="15381" y="24499"/>
                  </a:cubicBezTo>
                  <a:cubicBezTo>
                    <a:pt x="15381" y="24499"/>
                    <a:pt x="18907" y="24043"/>
                    <a:pt x="19575" y="23800"/>
                  </a:cubicBezTo>
                  <a:cubicBezTo>
                    <a:pt x="20183" y="23557"/>
                    <a:pt x="21551" y="23466"/>
                    <a:pt x="23223" y="21733"/>
                  </a:cubicBezTo>
                  <a:lnTo>
                    <a:pt x="23405" y="21520"/>
                  </a:lnTo>
                  <a:cubicBezTo>
                    <a:pt x="23405" y="21520"/>
                    <a:pt x="25533" y="18997"/>
                    <a:pt x="26293" y="16596"/>
                  </a:cubicBezTo>
                  <a:cubicBezTo>
                    <a:pt x="26870" y="14833"/>
                    <a:pt x="27205" y="13435"/>
                    <a:pt x="27326" y="11125"/>
                  </a:cubicBezTo>
                  <a:cubicBezTo>
                    <a:pt x="27326" y="11125"/>
                    <a:pt x="27509" y="10578"/>
                    <a:pt x="27782" y="10487"/>
                  </a:cubicBezTo>
                  <a:cubicBezTo>
                    <a:pt x="28025" y="10365"/>
                    <a:pt x="30123" y="9484"/>
                    <a:pt x="32281" y="9757"/>
                  </a:cubicBezTo>
                  <a:cubicBezTo>
                    <a:pt x="34469" y="10031"/>
                    <a:pt x="36901" y="10730"/>
                    <a:pt x="38968" y="12766"/>
                  </a:cubicBezTo>
                  <a:cubicBezTo>
                    <a:pt x="39059" y="12766"/>
                    <a:pt x="39363" y="13070"/>
                    <a:pt x="39637" y="1373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6"/>
            <p:cNvSpPr/>
            <p:nvPr/>
          </p:nvSpPr>
          <p:spPr>
            <a:xfrm rot="-858955" flipH="1">
              <a:off x="-503489" y="3328485"/>
              <a:ext cx="1300321" cy="657667"/>
            </a:xfrm>
            <a:custGeom>
              <a:avLst/>
              <a:gdLst/>
              <a:ahLst/>
              <a:cxnLst/>
              <a:rect l="l" t="t" r="r" b="b"/>
              <a:pathLst>
                <a:path w="20366" h="10176" extrusionOk="0">
                  <a:moveTo>
                    <a:pt x="471" y="1"/>
                  </a:moveTo>
                  <a:cubicBezTo>
                    <a:pt x="466" y="1"/>
                    <a:pt x="460" y="2"/>
                    <a:pt x="456" y="3"/>
                  </a:cubicBezTo>
                  <a:cubicBezTo>
                    <a:pt x="335" y="64"/>
                    <a:pt x="0" y="398"/>
                    <a:pt x="2067" y="1887"/>
                  </a:cubicBezTo>
                  <a:cubicBezTo>
                    <a:pt x="3678" y="3012"/>
                    <a:pt x="4894" y="3346"/>
                    <a:pt x="5350" y="3468"/>
                  </a:cubicBezTo>
                  <a:cubicBezTo>
                    <a:pt x="5411" y="3498"/>
                    <a:pt x="5471" y="3620"/>
                    <a:pt x="5411" y="3711"/>
                  </a:cubicBezTo>
                  <a:cubicBezTo>
                    <a:pt x="5228" y="3954"/>
                    <a:pt x="5016" y="4471"/>
                    <a:pt x="4924" y="4623"/>
                  </a:cubicBezTo>
                  <a:cubicBezTo>
                    <a:pt x="4894" y="4653"/>
                    <a:pt x="4894" y="4714"/>
                    <a:pt x="4924" y="4775"/>
                  </a:cubicBezTo>
                  <a:cubicBezTo>
                    <a:pt x="5107" y="5018"/>
                    <a:pt x="5927" y="5687"/>
                    <a:pt x="6231" y="5900"/>
                  </a:cubicBezTo>
                  <a:cubicBezTo>
                    <a:pt x="6254" y="5933"/>
                    <a:pt x="6284" y="5946"/>
                    <a:pt x="6315" y="5946"/>
                  </a:cubicBezTo>
                  <a:cubicBezTo>
                    <a:pt x="6369" y="5946"/>
                    <a:pt x="6425" y="5908"/>
                    <a:pt x="6444" y="5869"/>
                  </a:cubicBezTo>
                  <a:cubicBezTo>
                    <a:pt x="6474" y="5778"/>
                    <a:pt x="6474" y="5717"/>
                    <a:pt x="6535" y="5626"/>
                  </a:cubicBezTo>
                  <a:cubicBezTo>
                    <a:pt x="6566" y="5474"/>
                    <a:pt x="6292" y="4957"/>
                    <a:pt x="6292" y="4805"/>
                  </a:cubicBezTo>
                  <a:cubicBezTo>
                    <a:pt x="6292" y="4702"/>
                    <a:pt x="6377" y="4655"/>
                    <a:pt x="6460" y="4655"/>
                  </a:cubicBezTo>
                  <a:cubicBezTo>
                    <a:pt x="6499" y="4655"/>
                    <a:pt x="6537" y="4665"/>
                    <a:pt x="6566" y="4684"/>
                  </a:cubicBezTo>
                  <a:cubicBezTo>
                    <a:pt x="6900" y="5079"/>
                    <a:pt x="8298" y="5474"/>
                    <a:pt x="8298" y="5474"/>
                  </a:cubicBezTo>
                  <a:lnTo>
                    <a:pt x="8815" y="5626"/>
                  </a:lnTo>
                  <a:cubicBezTo>
                    <a:pt x="8884" y="5667"/>
                    <a:pt x="8952" y="5684"/>
                    <a:pt x="9012" y="5684"/>
                  </a:cubicBezTo>
                  <a:cubicBezTo>
                    <a:pt x="9086" y="5684"/>
                    <a:pt x="9146" y="5660"/>
                    <a:pt x="9180" y="5626"/>
                  </a:cubicBezTo>
                  <a:cubicBezTo>
                    <a:pt x="9271" y="5626"/>
                    <a:pt x="9301" y="5626"/>
                    <a:pt x="9332" y="5687"/>
                  </a:cubicBezTo>
                  <a:cubicBezTo>
                    <a:pt x="9423" y="5748"/>
                    <a:pt x="9605" y="5839"/>
                    <a:pt x="9605" y="5869"/>
                  </a:cubicBezTo>
                  <a:cubicBezTo>
                    <a:pt x="9666" y="6082"/>
                    <a:pt x="9605" y="6295"/>
                    <a:pt x="9605" y="6295"/>
                  </a:cubicBezTo>
                  <a:cubicBezTo>
                    <a:pt x="9484" y="6629"/>
                    <a:pt x="9605" y="6994"/>
                    <a:pt x="9605" y="7055"/>
                  </a:cubicBezTo>
                  <a:cubicBezTo>
                    <a:pt x="9605" y="7085"/>
                    <a:pt x="8967" y="8423"/>
                    <a:pt x="8845" y="8635"/>
                  </a:cubicBezTo>
                  <a:cubicBezTo>
                    <a:pt x="8724" y="8787"/>
                    <a:pt x="8754" y="8970"/>
                    <a:pt x="8754" y="9061"/>
                  </a:cubicBezTo>
                  <a:cubicBezTo>
                    <a:pt x="8754" y="9091"/>
                    <a:pt x="8754" y="9091"/>
                    <a:pt x="8815" y="9122"/>
                  </a:cubicBezTo>
                  <a:lnTo>
                    <a:pt x="9909" y="10155"/>
                  </a:lnTo>
                  <a:cubicBezTo>
                    <a:pt x="9934" y="10168"/>
                    <a:pt x="9970" y="10175"/>
                    <a:pt x="10005" y="10175"/>
                  </a:cubicBezTo>
                  <a:cubicBezTo>
                    <a:pt x="10055" y="10175"/>
                    <a:pt x="10104" y="10160"/>
                    <a:pt x="10122" y="10125"/>
                  </a:cubicBezTo>
                  <a:cubicBezTo>
                    <a:pt x="10517" y="9517"/>
                    <a:pt x="10061" y="8939"/>
                    <a:pt x="9970" y="8818"/>
                  </a:cubicBezTo>
                  <a:cubicBezTo>
                    <a:pt x="9940" y="8666"/>
                    <a:pt x="9970" y="8666"/>
                    <a:pt x="9970" y="8666"/>
                  </a:cubicBezTo>
                  <a:cubicBezTo>
                    <a:pt x="10730" y="7723"/>
                    <a:pt x="11095" y="6933"/>
                    <a:pt x="11155" y="6812"/>
                  </a:cubicBezTo>
                  <a:cubicBezTo>
                    <a:pt x="11186" y="6751"/>
                    <a:pt x="11277" y="6508"/>
                    <a:pt x="11307" y="6356"/>
                  </a:cubicBezTo>
                  <a:cubicBezTo>
                    <a:pt x="11338" y="6295"/>
                    <a:pt x="11399" y="6234"/>
                    <a:pt x="11459" y="6234"/>
                  </a:cubicBezTo>
                  <a:lnTo>
                    <a:pt x="12098" y="6234"/>
                  </a:lnTo>
                  <a:cubicBezTo>
                    <a:pt x="12189" y="6234"/>
                    <a:pt x="12250" y="6295"/>
                    <a:pt x="12250" y="6356"/>
                  </a:cubicBezTo>
                  <a:cubicBezTo>
                    <a:pt x="12310" y="6538"/>
                    <a:pt x="12341" y="6903"/>
                    <a:pt x="12493" y="7085"/>
                  </a:cubicBezTo>
                  <a:cubicBezTo>
                    <a:pt x="12596" y="7217"/>
                    <a:pt x="12713" y="7272"/>
                    <a:pt x="12834" y="7272"/>
                  </a:cubicBezTo>
                  <a:cubicBezTo>
                    <a:pt x="12963" y="7272"/>
                    <a:pt x="13097" y="7210"/>
                    <a:pt x="13222" y="7116"/>
                  </a:cubicBezTo>
                  <a:cubicBezTo>
                    <a:pt x="13405" y="6964"/>
                    <a:pt x="13283" y="6447"/>
                    <a:pt x="13222" y="6204"/>
                  </a:cubicBezTo>
                  <a:cubicBezTo>
                    <a:pt x="13162" y="6143"/>
                    <a:pt x="13222" y="6052"/>
                    <a:pt x="13283" y="6021"/>
                  </a:cubicBezTo>
                  <a:lnTo>
                    <a:pt x="13526" y="5900"/>
                  </a:lnTo>
                  <a:cubicBezTo>
                    <a:pt x="13537" y="5894"/>
                    <a:pt x="13550" y="5892"/>
                    <a:pt x="13563" y="5892"/>
                  </a:cubicBezTo>
                  <a:cubicBezTo>
                    <a:pt x="13626" y="5892"/>
                    <a:pt x="13709" y="5946"/>
                    <a:pt x="13709" y="6021"/>
                  </a:cubicBezTo>
                  <a:cubicBezTo>
                    <a:pt x="13739" y="6082"/>
                    <a:pt x="13739" y="6234"/>
                    <a:pt x="13830" y="6325"/>
                  </a:cubicBezTo>
                  <a:cubicBezTo>
                    <a:pt x="13869" y="6403"/>
                    <a:pt x="13959" y="6442"/>
                    <a:pt x="14062" y="6442"/>
                  </a:cubicBezTo>
                  <a:cubicBezTo>
                    <a:pt x="14201" y="6442"/>
                    <a:pt x="14364" y="6373"/>
                    <a:pt x="14469" y="6234"/>
                  </a:cubicBezTo>
                  <a:cubicBezTo>
                    <a:pt x="14621" y="6052"/>
                    <a:pt x="14499" y="5748"/>
                    <a:pt x="14438" y="5596"/>
                  </a:cubicBezTo>
                  <a:cubicBezTo>
                    <a:pt x="14438" y="5565"/>
                    <a:pt x="14438" y="5505"/>
                    <a:pt x="14469" y="5444"/>
                  </a:cubicBezTo>
                  <a:cubicBezTo>
                    <a:pt x="14590" y="5353"/>
                    <a:pt x="14833" y="5049"/>
                    <a:pt x="15076" y="4805"/>
                  </a:cubicBezTo>
                  <a:cubicBezTo>
                    <a:pt x="15380" y="4502"/>
                    <a:pt x="15684" y="4289"/>
                    <a:pt x="15684" y="4289"/>
                  </a:cubicBezTo>
                  <a:cubicBezTo>
                    <a:pt x="16414" y="3711"/>
                    <a:pt x="17539" y="3438"/>
                    <a:pt x="17782" y="3407"/>
                  </a:cubicBezTo>
                  <a:lnTo>
                    <a:pt x="17842" y="3407"/>
                  </a:lnTo>
                  <a:cubicBezTo>
                    <a:pt x="18450" y="3681"/>
                    <a:pt x="18937" y="4805"/>
                    <a:pt x="18937" y="4805"/>
                  </a:cubicBezTo>
                  <a:cubicBezTo>
                    <a:pt x="19362" y="5596"/>
                    <a:pt x="19757" y="5869"/>
                    <a:pt x="19909" y="5961"/>
                  </a:cubicBezTo>
                  <a:lnTo>
                    <a:pt x="20001" y="5961"/>
                  </a:lnTo>
                  <a:cubicBezTo>
                    <a:pt x="20244" y="5839"/>
                    <a:pt x="20244" y="5657"/>
                    <a:pt x="20244" y="5657"/>
                  </a:cubicBezTo>
                  <a:cubicBezTo>
                    <a:pt x="20365" y="5383"/>
                    <a:pt x="19636" y="3742"/>
                    <a:pt x="19636" y="3742"/>
                  </a:cubicBezTo>
                  <a:cubicBezTo>
                    <a:pt x="19545" y="3620"/>
                    <a:pt x="19757" y="3103"/>
                    <a:pt x="19788" y="2982"/>
                  </a:cubicBezTo>
                  <a:cubicBezTo>
                    <a:pt x="19818" y="2860"/>
                    <a:pt x="19818" y="2769"/>
                    <a:pt x="19757" y="2647"/>
                  </a:cubicBezTo>
                  <a:cubicBezTo>
                    <a:pt x="19544" y="2248"/>
                    <a:pt x="19075" y="2059"/>
                    <a:pt x="18962" y="2059"/>
                  </a:cubicBezTo>
                  <a:cubicBezTo>
                    <a:pt x="18946" y="2059"/>
                    <a:pt x="18937" y="2062"/>
                    <a:pt x="18937" y="2070"/>
                  </a:cubicBezTo>
                  <a:cubicBezTo>
                    <a:pt x="18684" y="1923"/>
                    <a:pt x="18335" y="1868"/>
                    <a:pt x="17953" y="1868"/>
                  </a:cubicBezTo>
                  <a:cubicBezTo>
                    <a:pt x="16911" y="1868"/>
                    <a:pt x="15625" y="2277"/>
                    <a:pt x="15380" y="2343"/>
                  </a:cubicBezTo>
                  <a:cubicBezTo>
                    <a:pt x="15337" y="2352"/>
                    <a:pt x="15288" y="2357"/>
                    <a:pt x="15233" y="2357"/>
                  </a:cubicBezTo>
                  <a:cubicBezTo>
                    <a:pt x="14908" y="2357"/>
                    <a:pt x="14376" y="2204"/>
                    <a:pt x="13466" y="1918"/>
                  </a:cubicBezTo>
                  <a:cubicBezTo>
                    <a:pt x="12685" y="1673"/>
                    <a:pt x="11807" y="1640"/>
                    <a:pt x="11274" y="1640"/>
                  </a:cubicBezTo>
                  <a:cubicBezTo>
                    <a:pt x="11081" y="1640"/>
                    <a:pt x="10933" y="1644"/>
                    <a:pt x="10851" y="1644"/>
                  </a:cubicBezTo>
                  <a:cubicBezTo>
                    <a:pt x="10842" y="1643"/>
                    <a:pt x="10830" y="1643"/>
                    <a:pt x="10816" y="1643"/>
                  </a:cubicBezTo>
                  <a:cubicBezTo>
                    <a:pt x="10401" y="1643"/>
                    <a:pt x="8233" y="2071"/>
                    <a:pt x="8085" y="2100"/>
                  </a:cubicBezTo>
                  <a:lnTo>
                    <a:pt x="8055" y="2100"/>
                  </a:lnTo>
                  <a:cubicBezTo>
                    <a:pt x="7750" y="2118"/>
                    <a:pt x="7455" y="2127"/>
                    <a:pt x="7171" y="2127"/>
                  </a:cubicBezTo>
                  <a:cubicBezTo>
                    <a:pt x="3115" y="2127"/>
                    <a:pt x="1117" y="421"/>
                    <a:pt x="1003" y="307"/>
                  </a:cubicBezTo>
                  <a:cubicBezTo>
                    <a:pt x="974" y="278"/>
                    <a:pt x="587" y="1"/>
                    <a:pt x="4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6"/>
            <p:cNvSpPr/>
            <p:nvPr/>
          </p:nvSpPr>
          <p:spPr>
            <a:xfrm rot="-4003135">
              <a:off x="-410034" y="4249008"/>
              <a:ext cx="1113415" cy="763628"/>
            </a:xfrm>
            <a:custGeom>
              <a:avLst/>
              <a:gdLst/>
              <a:ahLst/>
              <a:cxnLst/>
              <a:rect l="l" t="t" r="r" b="b"/>
              <a:pathLst>
                <a:path w="25837" h="17509" extrusionOk="0">
                  <a:moveTo>
                    <a:pt x="15746" y="0"/>
                  </a:moveTo>
                  <a:cubicBezTo>
                    <a:pt x="14773" y="0"/>
                    <a:pt x="14560" y="1976"/>
                    <a:pt x="14560" y="1976"/>
                  </a:cubicBezTo>
                  <a:cubicBezTo>
                    <a:pt x="14560" y="1976"/>
                    <a:pt x="14591" y="2675"/>
                    <a:pt x="14408" y="2736"/>
                  </a:cubicBezTo>
                  <a:cubicBezTo>
                    <a:pt x="14408" y="2736"/>
                    <a:pt x="13792" y="2358"/>
                    <a:pt x="13331" y="2358"/>
                  </a:cubicBezTo>
                  <a:cubicBezTo>
                    <a:pt x="13222" y="2358"/>
                    <a:pt x="13122" y="2380"/>
                    <a:pt x="13040" y="2432"/>
                  </a:cubicBezTo>
                  <a:cubicBezTo>
                    <a:pt x="12615" y="2705"/>
                    <a:pt x="12858" y="4225"/>
                    <a:pt x="12797" y="4256"/>
                  </a:cubicBezTo>
                  <a:cubicBezTo>
                    <a:pt x="12796" y="4257"/>
                    <a:pt x="12795" y="4257"/>
                    <a:pt x="12792" y="4257"/>
                  </a:cubicBezTo>
                  <a:cubicBezTo>
                    <a:pt x="12710" y="4257"/>
                    <a:pt x="11833" y="3893"/>
                    <a:pt x="11486" y="3893"/>
                  </a:cubicBezTo>
                  <a:cubicBezTo>
                    <a:pt x="11433" y="3893"/>
                    <a:pt x="11392" y="3902"/>
                    <a:pt x="11369" y="3921"/>
                  </a:cubicBezTo>
                  <a:cubicBezTo>
                    <a:pt x="11186" y="4073"/>
                    <a:pt x="10974" y="4560"/>
                    <a:pt x="11034" y="4833"/>
                  </a:cubicBezTo>
                  <a:cubicBezTo>
                    <a:pt x="11034" y="4833"/>
                    <a:pt x="10850" y="4747"/>
                    <a:pt x="10637" y="4747"/>
                  </a:cubicBezTo>
                  <a:cubicBezTo>
                    <a:pt x="10516" y="4747"/>
                    <a:pt x="10385" y="4775"/>
                    <a:pt x="10274" y="4864"/>
                  </a:cubicBezTo>
                  <a:cubicBezTo>
                    <a:pt x="9910" y="5107"/>
                    <a:pt x="9818" y="5806"/>
                    <a:pt x="9818" y="5806"/>
                  </a:cubicBezTo>
                  <a:cubicBezTo>
                    <a:pt x="9818" y="5806"/>
                    <a:pt x="9439" y="5506"/>
                    <a:pt x="9117" y="5506"/>
                  </a:cubicBezTo>
                  <a:cubicBezTo>
                    <a:pt x="9042" y="5506"/>
                    <a:pt x="8970" y="5522"/>
                    <a:pt x="8907" y="5563"/>
                  </a:cubicBezTo>
                  <a:cubicBezTo>
                    <a:pt x="8542" y="5745"/>
                    <a:pt x="8603" y="6323"/>
                    <a:pt x="8603" y="6323"/>
                  </a:cubicBezTo>
                  <a:cubicBezTo>
                    <a:pt x="8603" y="6323"/>
                    <a:pt x="8395" y="6012"/>
                    <a:pt x="8125" y="6012"/>
                  </a:cubicBezTo>
                  <a:cubicBezTo>
                    <a:pt x="8102" y="6012"/>
                    <a:pt x="8079" y="6014"/>
                    <a:pt x="8056" y="6019"/>
                  </a:cubicBezTo>
                  <a:cubicBezTo>
                    <a:pt x="7782" y="6049"/>
                    <a:pt x="7630" y="6566"/>
                    <a:pt x="7448" y="6657"/>
                  </a:cubicBezTo>
                  <a:cubicBezTo>
                    <a:pt x="7448" y="6657"/>
                    <a:pt x="7387" y="6140"/>
                    <a:pt x="6992" y="6079"/>
                  </a:cubicBezTo>
                  <a:cubicBezTo>
                    <a:pt x="6982" y="6076"/>
                    <a:pt x="6969" y="6075"/>
                    <a:pt x="6955" y="6075"/>
                  </a:cubicBezTo>
                  <a:cubicBezTo>
                    <a:pt x="6674" y="6075"/>
                    <a:pt x="5654" y="6626"/>
                    <a:pt x="5654" y="6626"/>
                  </a:cubicBezTo>
                  <a:cubicBezTo>
                    <a:pt x="5593" y="6566"/>
                    <a:pt x="3466" y="6110"/>
                    <a:pt x="1004" y="4651"/>
                  </a:cubicBezTo>
                  <a:cubicBezTo>
                    <a:pt x="1004" y="4651"/>
                    <a:pt x="816" y="4574"/>
                    <a:pt x="617" y="4574"/>
                  </a:cubicBezTo>
                  <a:cubicBezTo>
                    <a:pt x="441" y="4574"/>
                    <a:pt x="255" y="4635"/>
                    <a:pt x="183" y="4864"/>
                  </a:cubicBezTo>
                  <a:cubicBezTo>
                    <a:pt x="1" y="5350"/>
                    <a:pt x="1034" y="6535"/>
                    <a:pt x="1946" y="7113"/>
                  </a:cubicBezTo>
                  <a:cubicBezTo>
                    <a:pt x="2839" y="7678"/>
                    <a:pt x="5947" y="9060"/>
                    <a:pt x="8787" y="9060"/>
                  </a:cubicBezTo>
                  <a:cubicBezTo>
                    <a:pt x="8847" y="9060"/>
                    <a:pt x="8907" y="9059"/>
                    <a:pt x="8967" y="9058"/>
                  </a:cubicBezTo>
                  <a:lnTo>
                    <a:pt x="8967" y="9058"/>
                  </a:lnTo>
                  <a:cubicBezTo>
                    <a:pt x="8967" y="9058"/>
                    <a:pt x="8846" y="9271"/>
                    <a:pt x="8633" y="9544"/>
                  </a:cubicBezTo>
                  <a:cubicBezTo>
                    <a:pt x="8390" y="9818"/>
                    <a:pt x="8511" y="10274"/>
                    <a:pt x="8815" y="10456"/>
                  </a:cubicBezTo>
                  <a:cubicBezTo>
                    <a:pt x="9091" y="10649"/>
                    <a:pt x="10192" y="11267"/>
                    <a:pt x="10666" y="11267"/>
                  </a:cubicBezTo>
                  <a:cubicBezTo>
                    <a:pt x="10715" y="11267"/>
                    <a:pt x="10757" y="11261"/>
                    <a:pt x="10791" y="11247"/>
                  </a:cubicBezTo>
                  <a:cubicBezTo>
                    <a:pt x="11186" y="11064"/>
                    <a:pt x="10822" y="10578"/>
                    <a:pt x="10822" y="10578"/>
                  </a:cubicBezTo>
                  <a:cubicBezTo>
                    <a:pt x="10822" y="10578"/>
                    <a:pt x="11490" y="9757"/>
                    <a:pt x="11703" y="9757"/>
                  </a:cubicBezTo>
                  <a:cubicBezTo>
                    <a:pt x="11761" y="9757"/>
                    <a:pt x="11826" y="9755"/>
                    <a:pt x="11900" y="9755"/>
                  </a:cubicBezTo>
                  <a:cubicBezTo>
                    <a:pt x="12178" y="9755"/>
                    <a:pt x="12573" y="9792"/>
                    <a:pt x="13101" y="10152"/>
                  </a:cubicBezTo>
                  <a:cubicBezTo>
                    <a:pt x="13527" y="10426"/>
                    <a:pt x="12433" y="11946"/>
                    <a:pt x="12402" y="12189"/>
                  </a:cubicBezTo>
                  <a:cubicBezTo>
                    <a:pt x="12311" y="12584"/>
                    <a:pt x="12007" y="13010"/>
                    <a:pt x="12736" y="13465"/>
                  </a:cubicBezTo>
                  <a:cubicBezTo>
                    <a:pt x="13453" y="13871"/>
                    <a:pt x="13794" y="14052"/>
                    <a:pt x="13996" y="14052"/>
                  </a:cubicBezTo>
                  <a:cubicBezTo>
                    <a:pt x="14051" y="14052"/>
                    <a:pt x="14096" y="14039"/>
                    <a:pt x="14135" y="14013"/>
                  </a:cubicBezTo>
                  <a:cubicBezTo>
                    <a:pt x="14317" y="13921"/>
                    <a:pt x="14621" y="13678"/>
                    <a:pt x="14408" y="13344"/>
                  </a:cubicBezTo>
                  <a:cubicBezTo>
                    <a:pt x="14165" y="13010"/>
                    <a:pt x="13922" y="12584"/>
                    <a:pt x="14135" y="12250"/>
                  </a:cubicBezTo>
                  <a:cubicBezTo>
                    <a:pt x="14378" y="11885"/>
                    <a:pt x="14864" y="11551"/>
                    <a:pt x="15138" y="11186"/>
                  </a:cubicBezTo>
                  <a:lnTo>
                    <a:pt x="15381" y="11125"/>
                  </a:lnTo>
                  <a:lnTo>
                    <a:pt x="16354" y="11642"/>
                  </a:lnTo>
                  <a:cubicBezTo>
                    <a:pt x="16354" y="11642"/>
                    <a:pt x="16141" y="13344"/>
                    <a:pt x="16141" y="13405"/>
                  </a:cubicBezTo>
                  <a:cubicBezTo>
                    <a:pt x="16141" y="13526"/>
                    <a:pt x="15533" y="14377"/>
                    <a:pt x="15776" y="14590"/>
                  </a:cubicBezTo>
                  <a:cubicBezTo>
                    <a:pt x="15942" y="14838"/>
                    <a:pt x="16958" y="15462"/>
                    <a:pt x="17689" y="15462"/>
                  </a:cubicBezTo>
                  <a:cubicBezTo>
                    <a:pt x="17764" y="15462"/>
                    <a:pt x="17836" y="15455"/>
                    <a:pt x="17904" y="15441"/>
                  </a:cubicBezTo>
                  <a:cubicBezTo>
                    <a:pt x="17904" y="15441"/>
                    <a:pt x="18208" y="15016"/>
                    <a:pt x="17873" y="14469"/>
                  </a:cubicBezTo>
                  <a:lnTo>
                    <a:pt x="18025" y="13405"/>
                  </a:lnTo>
                  <a:cubicBezTo>
                    <a:pt x="18025" y="13405"/>
                    <a:pt x="18238" y="14165"/>
                    <a:pt x="18329" y="14408"/>
                  </a:cubicBezTo>
                  <a:cubicBezTo>
                    <a:pt x="18390" y="14621"/>
                    <a:pt x="18664" y="15806"/>
                    <a:pt x="18694" y="15988"/>
                  </a:cubicBezTo>
                  <a:cubicBezTo>
                    <a:pt x="18724" y="16231"/>
                    <a:pt x="18846" y="16748"/>
                    <a:pt x="19424" y="17113"/>
                  </a:cubicBezTo>
                  <a:cubicBezTo>
                    <a:pt x="20001" y="17447"/>
                    <a:pt x="20487" y="17508"/>
                    <a:pt x="20487" y="17508"/>
                  </a:cubicBezTo>
                  <a:cubicBezTo>
                    <a:pt x="20487" y="17508"/>
                    <a:pt x="20974" y="17356"/>
                    <a:pt x="20548" y="16839"/>
                  </a:cubicBezTo>
                  <a:cubicBezTo>
                    <a:pt x="20153" y="16292"/>
                    <a:pt x="19879" y="16353"/>
                    <a:pt x="19910" y="15776"/>
                  </a:cubicBezTo>
                  <a:cubicBezTo>
                    <a:pt x="19940" y="15198"/>
                    <a:pt x="19788" y="14894"/>
                    <a:pt x="20092" y="14621"/>
                  </a:cubicBezTo>
                  <a:cubicBezTo>
                    <a:pt x="20092" y="14621"/>
                    <a:pt x="20585" y="14842"/>
                    <a:pt x="21680" y="14842"/>
                  </a:cubicBezTo>
                  <a:cubicBezTo>
                    <a:pt x="21802" y="14842"/>
                    <a:pt x="21931" y="14839"/>
                    <a:pt x="22068" y="14833"/>
                  </a:cubicBezTo>
                  <a:lnTo>
                    <a:pt x="23801" y="15502"/>
                  </a:lnTo>
                  <a:cubicBezTo>
                    <a:pt x="23801" y="15502"/>
                    <a:pt x="24500" y="16019"/>
                    <a:pt x="24621" y="16019"/>
                  </a:cubicBezTo>
                  <a:cubicBezTo>
                    <a:pt x="24621" y="16019"/>
                    <a:pt x="24690" y="16034"/>
                    <a:pt x="24777" y="16034"/>
                  </a:cubicBezTo>
                  <a:cubicBezTo>
                    <a:pt x="24864" y="16034"/>
                    <a:pt x="24971" y="16019"/>
                    <a:pt x="25047" y="15958"/>
                  </a:cubicBezTo>
                  <a:cubicBezTo>
                    <a:pt x="25047" y="15958"/>
                    <a:pt x="25128" y="16039"/>
                    <a:pt x="25227" y="16039"/>
                  </a:cubicBezTo>
                  <a:cubicBezTo>
                    <a:pt x="25276" y="16039"/>
                    <a:pt x="25330" y="16019"/>
                    <a:pt x="25381" y="15958"/>
                  </a:cubicBezTo>
                  <a:cubicBezTo>
                    <a:pt x="25533" y="15806"/>
                    <a:pt x="25837" y="15532"/>
                    <a:pt x="25685" y="14924"/>
                  </a:cubicBezTo>
                  <a:cubicBezTo>
                    <a:pt x="25533" y="14317"/>
                    <a:pt x="25077" y="13921"/>
                    <a:pt x="25016" y="13496"/>
                  </a:cubicBezTo>
                  <a:cubicBezTo>
                    <a:pt x="25016" y="13496"/>
                    <a:pt x="24804" y="13070"/>
                    <a:pt x="24287" y="12858"/>
                  </a:cubicBezTo>
                  <a:cubicBezTo>
                    <a:pt x="23960" y="12712"/>
                    <a:pt x="23753" y="12643"/>
                    <a:pt x="23542" y="12643"/>
                  </a:cubicBezTo>
                  <a:cubicBezTo>
                    <a:pt x="23399" y="12643"/>
                    <a:pt x="23255" y="12675"/>
                    <a:pt x="23071" y="12736"/>
                  </a:cubicBezTo>
                  <a:cubicBezTo>
                    <a:pt x="23071" y="12736"/>
                    <a:pt x="22828" y="11915"/>
                    <a:pt x="22585" y="11824"/>
                  </a:cubicBezTo>
                  <a:cubicBezTo>
                    <a:pt x="22524" y="11800"/>
                    <a:pt x="22445" y="11790"/>
                    <a:pt x="22357" y="11790"/>
                  </a:cubicBezTo>
                  <a:cubicBezTo>
                    <a:pt x="22007" y="11790"/>
                    <a:pt x="21521" y="11946"/>
                    <a:pt x="21521" y="11946"/>
                  </a:cubicBezTo>
                  <a:lnTo>
                    <a:pt x="21399" y="11642"/>
                  </a:lnTo>
                  <a:cubicBezTo>
                    <a:pt x="21399" y="11642"/>
                    <a:pt x="22038" y="11064"/>
                    <a:pt x="21855" y="10791"/>
                  </a:cubicBezTo>
                  <a:cubicBezTo>
                    <a:pt x="21673" y="10517"/>
                    <a:pt x="21095" y="10365"/>
                    <a:pt x="21095" y="10365"/>
                  </a:cubicBezTo>
                  <a:lnTo>
                    <a:pt x="21065" y="9757"/>
                  </a:lnTo>
                  <a:lnTo>
                    <a:pt x="21065" y="9757"/>
                  </a:lnTo>
                  <a:cubicBezTo>
                    <a:pt x="21065" y="9757"/>
                    <a:pt x="21323" y="9817"/>
                    <a:pt x="21677" y="9817"/>
                  </a:cubicBezTo>
                  <a:cubicBezTo>
                    <a:pt x="22119" y="9817"/>
                    <a:pt x="22710" y="9723"/>
                    <a:pt x="23132" y="9301"/>
                  </a:cubicBezTo>
                  <a:cubicBezTo>
                    <a:pt x="23193" y="9241"/>
                    <a:pt x="23527" y="8693"/>
                    <a:pt x="22676" y="8541"/>
                  </a:cubicBezTo>
                  <a:cubicBezTo>
                    <a:pt x="22676" y="8541"/>
                    <a:pt x="23375" y="8237"/>
                    <a:pt x="23345" y="7782"/>
                  </a:cubicBezTo>
                  <a:cubicBezTo>
                    <a:pt x="23345" y="7599"/>
                    <a:pt x="22676" y="7234"/>
                    <a:pt x="22676" y="7234"/>
                  </a:cubicBezTo>
                  <a:cubicBezTo>
                    <a:pt x="22676" y="7234"/>
                    <a:pt x="23557" y="6353"/>
                    <a:pt x="23436" y="6140"/>
                  </a:cubicBezTo>
                  <a:cubicBezTo>
                    <a:pt x="23379" y="5941"/>
                    <a:pt x="23162" y="5742"/>
                    <a:pt x="22712" y="5742"/>
                  </a:cubicBezTo>
                  <a:cubicBezTo>
                    <a:pt x="22681" y="5742"/>
                    <a:pt x="22648" y="5743"/>
                    <a:pt x="22615" y="5745"/>
                  </a:cubicBezTo>
                  <a:cubicBezTo>
                    <a:pt x="22068" y="5775"/>
                    <a:pt x="21430" y="5836"/>
                    <a:pt x="21430" y="5836"/>
                  </a:cubicBezTo>
                  <a:cubicBezTo>
                    <a:pt x="21430" y="5836"/>
                    <a:pt x="22615" y="5076"/>
                    <a:pt x="22493" y="4560"/>
                  </a:cubicBezTo>
                  <a:cubicBezTo>
                    <a:pt x="22463" y="4377"/>
                    <a:pt x="22159" y="4256"/>
                    <a:pt x="21886" y="4134"/>
                  </a:cubicBezTo>
                  <a:cubicBezTo>
                    <a:pt x="21460" y="3952"/>
                    <a:pt x="21065" y="3830"/>
                    <a:pt x="21065" y="3830"/>
                  </a:cubicBezTo>
                  <a:cubicBezTo>
                    <a:pt x="21065" y="3830"/>
                    <a:pt x="21156" y="2280"/>
                    <a:pt x="21126" y="2250"/>
                  </a:cubicBezTo>
                  <a:cubicBezTo>
                    <a:pt x="21084" y="2187"/>
                    <a:pt x="21014" y="1895"/>
                    <a:pt x="20738" y="1895"/>
                  </a:cubicBezTo>
                  <a:cubicBezTo>
                    <a:pt x="20612" y="1895"/>
                    <a:pt x="20443" y="1956"/>
                    <a:pt x="20214" y="2128"/>
                  </a:cubicBezTo>
                  <a:cubicBezTo>
                    <a:pt x="20214" y="2128"/>
                    <a:pt x="19089" y="3253"/>
                    <a:pt x="18694" y="3374"/>
                  </a:cubicBezTo>
                  <a:cubicBezTo>
                    <a:pt x="18694" y="3374"/>
                    <a:pt x="19089" y="1338"/>
                    <a:pt x="17934" y="821"/>
                  </a:cubicBezTo>
                  <a:cubicBezTo>
                    <a:pt x="17866" y="789"/>
                    <a:pt x="17800" y="775"/>
                    <a:pt x="17739" y="775"/>
                  </a:cubicBezTo>
                  <a:cubicBezTo>
                    <a:pt x="17145" y="775"/>
                    <a:pt x="16870" y="2098"/>
                    <a:pt x="16870" y="2098"/>
                  </a:cubicBezTo>
                  <a:cubicBezTo>
                    <a:pt x="16870" y="2098"/>
                    <a:pt x="16688" y="0"/>
                    <a:pt x="157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9" name="Google Shape;389;p16"/>
            <p:cNvSpPr/>
            <p:nvPr/>
          </p:nvSpPr>
          <p:spPr>
            <a:xfrm rot="1824513">
              <a:off x="-700773" y="283867"/>
              <a:ext cx="1300330" cy="657676"/>
            </a:xfrm>
            <a:custGeom>
              <a:avLst/>
              <a:gdLst/>
              <a:ahLst/>
              <a:cxnLst/>
              <a:rect l="l" t="t" r="r" b="b"/>
              <a:pathLst>
                <a:path w="20366" h="10176" extrusionOk="0">
                  <a:moveTo>
                    <a:pt x="471" y="1"/>
                  </a:moveTo>
                  <a:cubicBezTo>
                    <a:pt x="466" y="1"/>
                    <a:pt x="460" y="2"/>
                    <a:pt x="456" y="3"/>
                  </a:cubicBezTo>
                  <a:cubicBezTo>
                    <a:pt x="335" y="64"/>
                    <a:pt x="0" y="398"/>
                    <a:pt x="2067" y="1887"/>
                  </a:cubicBezTo>
                  <a:cubicBezTo>
                    <a:pt x="3678" y="3012"/>
                    <a:pt x="4894" y="3346"/>
                    <a:pt x="5350" y="3468"/>
                  </a:cubicBezTo>
                  <a:cubicBezTo>
                    <a:pt x="5411" y="3498"/>
                    <a:pt x="5471" y="3620"/>
                    <a:pt x="5411" y="3711"/>
                  </a:cubicBezTo>
                  <a:cubicBezTo>
                    <a:pt x="5228" y="3954"/>
                    <a:pt x="5016" y="4471"/>
                    <a:pt x="4924" y="4623"/>
                  </a:cubicBezTo>
                  <a:cubicBezTo>
                    <a:pt x="4894" y="4653"/>
                    <a:pt x="4894" y="4714"/>
                    <a:pt x="4924" y="4775"/>
                  </a:cubicBezTo>
                  <a:cubicBezTo>
                    <a:pt x="5107" y="5018"/>
                    <a:pt x="5927" y="5687"/>
                    <a:pt x="6231" y="5900"/>
                  </a:cubicBezTo>
                  <a:cubicBezTo>
                    <a:pt x="6254" y="5933"/>
                    <a:pt x="6284" y="5946"/>
                    <a:pt x="6315" y="5946"/>
                  </a:cubicBezTo>
                  <a:cubicBezTo>
                    <a:pt x="6369" y="5946"/>
                    <a:pt x="6425" y="5908"/>
                    <a:pt x="6444" y="5869"/>
                  </a:cubicBezTo>
                  <a:cubicBezTo>
                    <a:pt x="6474" y="5778"/>
                    <a:pt x="6474" y="5717"/>
                    <a:pt x="6535" y="5626"/>
                  </a:cubicBezTo>
                  <a:cubicBezTo>
                    <a:pt x="6566" y="5474"/>
                    <a:pt x="6292" y="4957"/>
                    <a:pt x="6292" y="4805"/>
                  </a:cubicBezTo>
                  <a:cubicBezTo>
                    <a:pt x="6292" y="4702"/>
                    <a:pt x="6377" y="4655"/>
                    <a:pt x="6460" y="4655"/>
                  </a:cubicBezTo>
                  <a:cubicBezTo>
                    <a:pt x="6499" y="4655"/>
                    <a:pt x="6537" y="4665"/>
                    <a:pt x="6566" y="4684"/>
                  </a:cubicBezTo>
                  <a:cubicBezTo>
                    <a:pt x="6900" y="5079"/>
                    <a:pt x="8298" y="5474"/>
                    <a:pt x="8298" y="5474"/>
                  </a:cubicBezTo>
                  <a:lnTo>
                    <a:pt x="8815" y="5626"/>
                  </a:lnTo>
                  <a:cubicBezTo>
                    <a:pt x="8884" y="5667"/>
                    <a:pt x="8952" y="5684"/>
                    <a:pt x="9012" y="5684"/>
                  </a:cubicBezTo>
                  <a:cubicBezTo>
                    <a:pt x="9086" y="5684"/>
                    <a:pt x="9146" y="5660"/>
                    <a:pt x="9180" y="5626"/>
                  </a:cubicBezTo>
                  <a:cubicBezTo>
                    <a:pt x="9271" y="5626"/>
                    <a:pt x="9301" y="5626"/>
                    <a:pt x="9332" y="5687"/>
                  </a:cubicBezTo>
                  <a:cubicBezTo>
                    <a:pt x="9423" y="5748"/>
                    <a:pt x="9605" y="5839"/>
                    <a:pt x="9605" y="5869"/>
                  </a:cubicBezTo>
                  <a:cubicBezTo>
                    <a:pt x="9666" y="6082"/>
                    <a:pt x="9605" y="6295"/>
                    <a:pt x="9605" y="6295"/>
                  </a:cubicBezTo>
                  <a:cubicBezTo>
                    <a:pt x="9484" y="6629"/>
                    <a:pt x="9605" y="6994"/>
                    <a:pt x="9605" y="7055"/>
                  </a:cubicBezTo>
                  <a:cubicBezTo>
                    <a:pt x="9605" y="7085"/>
                    <a:pt x="8967" y="8423"/>
                    <a:pt x="8845" y="8635"/>
                  </a:cubicBezTo>
                  <a:cubicBezTo>
                    <a:pt x="8724" y="8787"/>
                    <a:pt x="8754" y="8970"/>
                    <a:pt x="8754" y="9061"/>
                  </a:cubicBezTo>
                  <a:cubicBezTo>
                    <a:pt x="8754" y="9091"/>
                    <a:pt x="8754" y="9091"/>
                    <a:pt x="8815" y="9122"/>
                  </a:cubicBezTo>
                  <a:lnTo>
                    <a:pt x="9909" y="10155"/>
                  </a:lnTo>
                  <a:cubicBezTo>
                    <a:pt x="9934" y="10168"/>
                    <a:pt x="9970" y="10175"/>
                    <a:pt x="10005" y="10175"/>
                  </a:cubicBezTo>
                  <a:cubicBezTo>
                    <a:pt x="10055" y="10175"/>
                    <a:pt x="10104" y="10160"/>
                    <a:pt x="10122" y="10125"/>
                  </a:cubicBezTo>
                  <a:cubicBezTo>
                    <a:pt x="10517" y="9517"/>
                    <a:pt x="10061" y="8939"/>
                    <a:pt x="9970" y="8818"/>
                  </a:cubicBezTo>
                  <a:cubicBezTo>
                    <a:pt x="9940" y="8666"/>
                    <a:pt x="9970" y="8666"/>
                    <a:pt x="9970" y="8666"/>
                  </a:cubicBezTo>
                  <a:cubicBezTo>
                    <a:pt x="10730" y="7723"/>
                    <a:pt x="11095" y="6933"/>
                    <a:pt x="11155" y="6812"/>
                  </a:cubicBezTo>
                  <a:cubicBezTo>
                    <a:pt x="11186" y="6751"/>
                    <a:pt x="11277" y="6508"/>
                    <a:pt x="11307" y="6356"/>
                  </a:cubicBezTo>
                  <a:cubicBezTo>
                    <a:pt x="11338" y="6295"/>
                    <a:pt x="11399" y="6234"/>
                    <a:pt x="11459" y="6234"/>
                  </a:cubicBezTo>
                  <a:lnTo>
                    <a:pt x="12098" y="6234"/>
                  </a:lnTo>
                  <a:cubicBezTo>
                    <a:pt x="12189" y="6234"/>
                    <a:pt x="12250" y="6295"/>
                    <a:pt x="12250" y="6356"/>
                  </a:cubicBezTo>
                  <a:cubicBezTo>
                    <a:pt x="12310" y="6538"/>
                    <a:pt x="12341" y="6903"/>
                    <a:pt x="12493" y="7085"/>
                  </a:cubicBezTo>
                  <a:cubicBezTo>
                    <a:pt x="12596" y="7217"/>
                    <a:pt x="12713" y="7272"/>
                    <a:pt x="12834" y="7272"/>
                  </a:cubicBezTo>
                  <a:cubicBezTo>
                    <a:pt x="12963" y="7272"/>
                    <a:pt x="13097" y="7210"/>
                    <a:pt x="13222" y="7116"/>
                  </a:cubicBezTo>
                  <a:cubicBezTo>
                    <a:pt x="13405" y="6964"/>
                    <a:pt x="13283" y="6447"/>
                    <a:pt x="13222" y="6204"/>
                  </a:cubicBezTo>
                  <a:cubicBezTo>
                    <a:pt x="13162" y="6143"/>
                    <a:pt x="13222" y="6052"/>
                    <a:pt x="13283" y="6021"/>
                  </a:cubicBezTo>
                  <a:lnTo>
                    <a:pt x="13526" y="5900"/>
                  </a:lnTo>
                  <a:cubicBezTo>
                    <a:pt x="13537" y="5894"/>
                    <a:pt x="13550" y="5892"/>
                    <a:pt x="13563" y="5892"/>
                  </a:cubicBezTo>
                  <a:cubicBezTo>
                    <a:pt x="13626" y="5892"/>
                    <a:pt x="13709" y="5946"/>
                    <a:pt x="13709" y="6021"/>
                  </a:cubicBezTo>
                  <a:cubicBezTo>
                    <a:pt x="13739" y="6082"/>
                    <a:pt x="13739" y="6234"/>
                    <a:pt x="13830" y="6325"/>
                  </a:cubicBezTo>
                  <a:cubicBezTo>
                    <a:pt x="13869" y="6403"/>
                    <a:pt x="13959" y="6442"/>
                    <a:pt x="14062" y="6442"/>
                  </a:cubicBezTo>
                  <a:cubicBezTo>
                    <a:pt x="14201" y="6442"/>
                    <a:pt x="14364" y="6373"/>
                    <a:pt x="14469" y="6234"/>
                  </a:cubicBezTo>
                  <a:cubicBezTo>
                    <a:pt x="14621" y="6052"/>
                    <a:pt x="14499" y="5748"/>
                    <a:pt x="14438" y="5596"/>
                  </a:cubicBezTo>
                  <a:cubicBezTo>
                    <a:pt x="14438" y="5565"/>
                    <a:pt x="14438" y="5505"/>
                    <a:pt x="14469" y="5444"/>
                  </a:cubicBezTo>
                  <a:cubicBezTo>
                    <a:pt x="14590" y="5353"/>
                    <a:pt x="14833" y="5049"/>
                    <a:pt x="15076" y="4805"/>
                  </a:cubicBezTo>
                  <a:cubicBezTo>
                    <a:pt x="15380" y="4502"/>
                    <a:pt x="15684" y="4289"/>
                    <a:pt x="15684" y="4289"/>
                  </a:cubicBezTo>
                  <a:cubicBezTo>
                    <a:pt x="16414" y="3711"/>
                    <a:pt x="17539" y="3438"/>
                    <a:pt x="17782" y="3407"/>
                  </a:cubicBezTo>
                  <a:lnTo>
                    <a:pt x="17842" y="3407"/>
                  </a:lnTo>
                  <a:cubicBezTo>
                    <a:pt x="18450" y="3681"/>
                    <a:pt x="18937" y="4805"/>
                    <a:pt x="18937" y="4805"/>
                  </a:cubicBezTo>
                  <a:cubicBezTo>
                    <a:pt x="19362" y="5596"/>
                    <a:pt x="19757" y="5869"/>
                    <a:pt x="19909" y="5961"/>
                  </a:cubicBezTo>
                  <a:lnTo>
                    <a:pt x="20001" y="5961"/>
                  </a:lnTo>
                  <a:cubicBezTo>
                    <a:pt x="20244" y="5839"/>
                    <a:pt x="20244" y="5657"/>
                    <a:pt x="20244" y="5657"/>
                  </a:cubicBezTo>
                  <a:cubicBezTo>
                    <a:pt x="20365" y="5383"/>
                    <a:pt x="19636" y="3742"/>
                    <a:pt x="19636" y="3742"/>
                  </a:cubicBezTo>
                  <a:cubicBezTo>
                    <a:pt x="19545" y="3620"/>
                    <a:pt x="19757" y="3103"/>
                    <a:pt x="19788" y="2982"/>
                  </a:cubicBezTo>
                  <a:cubicBezTo>
                    <a:pt x="19818" y="2860"/>
                    <a:pt x="19818" y="2769"/>
                    <a:pt x="19757" y="2647"/>
                  </a:cubicBezTo>
                  <a:cubicBezTo>
                    <a:pt x="19544" y="2248"/>
                    <a:pt x="19075" y="2059"/>
                    <a:pt x="18962" y="2059"/>
                  </a:cubicBezTo>
                  <a:cubicBezTo>
                    <a:pt x="18946" y="2059"/>
                    <a:pt x="18937" y="2062"/>
                    <a:pt x="18937" y="2070"/>
                  </a:cubicBezTo>
                  <a:cubicBezTo>
                    <a:pt x="18684" y="1923"/>
                    <a:pt x="18335" y="1868"/>
                    <a:pt x="17953" y="1868"/>
                  </a:cubicBezTo>
                  <a:cubicBezTo>
                    <a:pt x="16911" y="1868"/>
                    <a:pt x="15625" y="2277"/>
                    <a:pt x="15380" y="2343"/>
                  </a:cubicBezTo>
                  <a:cubicBezTo>
                    <a:pt x="15337" y="2352"/>
                    <a:pt x="15288" y="2357"/>
                    <a:pt x="15233" y="2357"/>
                  </a:cubicBezTo>
                  <a:cubicBezTo>
                    <a:pt x="14908" y="2357"/>
                    <a:pt x="14376" y="2204"/>
                    <a:pt x="13466" y="1918"/>
                  </a:cubicBezTo>
                  <a:cubicBezTo>
                    <a:pt x="12685" y="1673"/>
                    <a:pt x="11807" y="1640"/>
                    <a:pt x="11274" y="1640"/>
                  </a:cubicBezTo>
                  <a:cubicBezTo>
                    <a:pt x="11081" y="1640"/>
                    <a:pt x="10933" y="1644"/>
                    <a:pt x="10851" y="1644"/>
                  </a:cubicBezTo>
                  <a:cubicBezTo>
                    <a:pt x="10842" y="1643"/>
                    <a:pt x="10830" y="1643"/>
                    <a:pt x="10816" y="1643"/>
                  </a:cubicBezTo>
                  <a:cubicBezTo>
                    <a:pt x="10401" y="1643"/>
                    <a:pt x="8233" y="2071"/>
                    <a:pt x="8085" y="2100"/>
                  </a:cubicBezTo>
                  <a:lnTo>
                    <a:pt x="8055" y="2100"/>
                  </a:lnTo>
                  <a:cubicBezTo>
                    <a:pt x="7750" y="2118"/>
                    <a:pt x="7455" y="2127"/>
                    <a:pt x="7171" y="2127"/>
                  </a:cubicBezTo>
                  <a:cubicBezTo>
                    <a:pt x="3115" y="2127"/>
                    <a:pt x="1117" y="421"/>
                    <a:pt x="1003" y="307"/>
                  </a:cubicBezTo>
                  <a:cubicBezTo>
                    <a:pt x="974" y="278"/>
                    <a:pt x="587" y="1"/>
                    <a:pt x="4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" name="Google Shape;390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Londrina Solid"/>
              <a:buNone/>
              <a:defRPr sz="3000">
                <a:solidFill>
                  <a:schemeClr val="accent6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16"/>
          <p:cNvSpPr txBox="1">
            <a:spLocks noGrp="1"/>
          </p:cNvSpPr>
          <p:nvPr>
            <p:ph type="subTitle" idx="1"/>
          </p:nvPr>
        </p:nvSpPr>
        <p:spPr>
          <a:xfrm>
            <a:off x="1535908" y="2082775"/>
            <a:ext cx="2048700" cy="8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2" name="Google Shape;392;p16"/>
          <p:cNvSpPr txBox="1">
            <a:spLocks noGrp="1"/>
          </p:cNvSpPr>
          <p:nvPr>
            <p:ph type="title" idx="2"/>
          </p:nvPr>
        </p:nvSpPr>
        <p:spPr>
          <a:xfrm>
            <a:off x="1535970" y="1728025"/>
            <a:ext cx="2048700" cy="51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ondrina Solid"/>
              <a:buNone/>
              <a:defRPr sz="2500">
                <a:solidFill>
                  <a:schemeClr val="accen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93" name="Google Shape;393;p16"/>
          <p:cNvSpPr txBox="1">
            <a:spLocks noGrp="1"/>
          </p:cNvSpPr>
          <p:nvPr>
            <p:ph type="subTitle" idx="3"/>
          </p:nvPr>
        </p:nvSpPr>
        <p:spPr>
          <a:xfrm>
            <a:off x="5559268" y="2082775"/>
            <a:ext cx="2048700" cy="8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4" name="Google Shape;394;p16"/>
          <p:cNvSpPr txBox="1">
            <a:spLocks noGrp="1"/>
          </p:cNvSpPr>
          <p:nvPr>
            <p:ph type="title" idx="4"/>
          </p:nvPr>
        </p:nvSpPr>
        <p:spPr>
          <a:xfrm>
            <a:off x="5559392" y="1728025"/>
            <a:ext cx="2048700" cy="51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ondrina Solid"/>
              <a:buNone/>
              <a:defRPr sz="2500">
                <a:solidFill>
                  <a:schemeClr val="accen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95" name="Google Shape;395;p16"/>
          <p:cNvSpPr txBox="1">
            <a:spLocks noGrp="1"/>
          </p:cNvSpPr>
          <p:nvPr>
            <p:ph type="subTitle" idx="5"/>
          </p:nvPr>
        </p:nvSpPr>
        <p:spPr>
          <a:xfrm>
            <a:off x="1535908" y="3565000"/>
            <a:ext cx="2048700" cy="8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6" name="Google Shape;396;p16"/>
          <p:cNvSpPr txBox="1">
            <a:spLocks noGrp="1"/>
          </p:cNvSpPr>
          <p:nvPr>
            <p:ph type="title" idx="6"/>
          </p:nvPr>
        </p:nvSpPr>
        <p:spPr>
          <a:xfrm>
            <a:off x="1536032" y="3210250"/>
            <a:ext cx="2048700" cy="51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ondrina Solid"/>
              <a:buNone/>
              <a:defRPr sz="2500">
                <a:solidFill>
                  <a:schemeClr val="accen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97" name="Google Shape;397;p16"/>
          <p:cNvSpPr txBox="1">
            <a:spLocks noGrp="1"/>
          </p:cNvSpPr>
          <p:nvPr>
            <p:ph type="subTitle" idx="7"/>
          </p:nvPr>
        </p:nvSpPr>
        <p:spPr>
          <a:xfrm>
            <a:off x="5559268" y="3565000"/>
            <a:ext cx="2048700" cy="8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8" name="Google Shape;398;p16"/>
          <p:cNvSpPr txBox="1">
            <a:spLocks noGrp="1"/>
          </p:cNvSpPr>
          <p:nvPr>
            <p:ph type="title" idx="8"/>
          </p:nvPr>
        </p:nvSpPr>
        <p:spPr>
          <a:xfrm>
            <a:off x="5559392" y="3210250"/>
            <a:ext cx="2048700" cy="51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ondrina Solid"/>
              <a:buNone/>
              <a:defRPr sz="2500">
                <a:solidFill>
                  <a:schemeClr val="accen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2">
  <p:cSld name="ONE_COLUMN_TEXT_1"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9" name="Google Shape;569;p29"/>
          <p:cNvGrpSpPr/>
          <p:nvPr/>
        </p:nvGrpSpPr>
        <p:grpSpPr>
          <a:xfrm>
            <a:off x="8262906" y="-382065"/>
            <a:ext cx="2123132" cy="5507023"/>
            <a:chOff x="8262906" y="-382065"/>
            <a:chExt cx="2123132" cy="5507023"/>
          </a:xfrm>
        </p:grpSpPr>
        <p:sp>
          <p:nvSpPr>
            <p:cNvPr id="570" name="Google Shape;570;p29"/>
            <p:cNvSpPr/>
            <p:nvPr/>
          </p:nvSpPr>
          <p:spPr>
            <a:xfrm rot="6763602" flipH="1">
              <a:off x="8773390" y="4053825"/>
              <a:ext cx="587976" cy="1154002"/>
            </a:xfrm>
            <a:custGeom>
              <a:avLst/>
              <a:gdLst/>
              <a:ahLst/>
              <a:cxnLst/>
              <a:rect l="l" t="t" r="r" b="b"/>
              <a:pathLst>
                <a:path w="18816" h="36485" extrusionOk="0">
                  <a:moveTo>
                    <a:pt x="12230" y="0"/>
                  </a:moveTo>
                  <a:cubicBezTo>
                    <a:pt x="11907" y="0"/>
                    <a:pt x="11230" y="559"/>
                    <a:pt x="10091" y="3835"/>
                  </a:cubicBezTo>
                  <a:cubicBezTo>
                    <a:pt x="8967" y="7148"/>
                    <a:pt x="8967" y="9337"/>
                    <a:pt x="9028" y="10188"/>
                  </a:cubicBezTo>
                  <a:cubicBezTo>
                    <a:pt x="9082" y="10351"/>
                    <a:pt x="8917" y="10466"/>
                    <a:pt x="8794" y="10466"/>
                  </a:cubicBezTo>
                  <a:cubicBezTo>
                    <a:pt x="8780" y="10466"/>
                    <a:pt x="8767" y="10464"/>
                    <a:pt x="8754" y="10461"/>
                  </a:cubicBezTo>
                  <a:cubicBezTo>
                    <a:pt x="8207" y="10340"/>
                    <a:pt x="7295" y="10188"/>
                    <a:pt x="6991" y="10096"/>
                  </a:cubicBezTo>
                  <a:cubicBezTo>
                    <a:pt x="6968" y="10089"/>
                    <a:pt x="6947" y="10085"/>
                    <a:pt x="6927" y="10085"/>
                  </a:cubicBezTo>
                  <a:cubicBezTo>
                    <a:pt x="6868" y="10085"/>
                    <a:pt x="6816" y="10119"/>
                    <a:pt x="6748" y="10188"/>
                  </a:cubicBezTo>
                  <a:cubicBezTo>
                    <a:pt x="6414" y="10644"/>
                    <a:pt x="5715" y="12346"/>
                    <a:pt x="5471" y="12954"/>
                  </a:cubicBezTo>
                  <a:cubicBezTo>
                    <a:pt x="5441" y="13106"/>
                    <a:pt x="5502" y="13258"/>
                    <a:pt x="5654" y="13288"/>
                  </a:cubicBezTo>
                  <a:cubicBezTo>
                    <a:pt x="5806" y="13349"/>
                    <a:pt x="5958" y="13349"/>
                    <a:pt x="6110" y="13349"/>
                  </a:cubicBezTo>
                  <a:cubicBezTo>
                    <a:pt x="6383" y="13349"/>
                    <a:pt x="7143" y="12619"/>
                    <a:pt x="7325" y="12528"/>
                  </a:cubicBezTo>
                  <a:cubicBezTo>
                    <a:pt x="7349" y="12522"/>
                    <a:pt x="7372" y="12519"/>
                    <a:pt x="7394" y="12519"/>
                  </a:cubicBezTo>
                  <a:cubicBezTo>
                    <a:pt x="7601" y="12519"/>
                    <a:pt x="7739" y="12759"/>
                    <a:pt x="7629" y="12923"/>
                  </a:cubicBezTo>
                  <a:cubicBezTo>
                    <a:pt x="7173" y="13683"/>
                    <a:pt x="7173" y="16267"/>
                    <a:pt x="7173" y="16267"/>
                  </a:cubicBezTo>
                  <a:lnTo>
                    <a:pt x="7173" y="17179"/>
                  </a:lnTo>
                  <a:cubicBezTo>
                    <a:pt x="7143" y="17513"/>
                    <a:pt x="7265" y="17756"/>
                    <a:pt x="7356" y="17847"/>
                  </a:cubicBezTo>
                  <a:cubicBezTo>
                    <a:pt x="7447" y="17939"/>
                    <a:pt x="7447" y="18060"/>
                    <a:pt x="7417" y="18121"/>
                  </a:cubicBezTo>
                  <a:cubicBezTo>
                    <a:pt x="7325" y="18303"/>
                    <a:pt x="7265" y="18607"/>
                    <a:pt x="7204" y="18668"/>
                  </a:cubicBezTo>
                  <a:cubicBezTo>
                    <a:pt x="6870" y="18850"/>
                    <a:pt x="6505" y="18850"/>
                    <a:pt x="6505" y="18850"/>
                  </a:cubicBezTo>
                  <a:cubicBezTo>
                    <a:pt x="5836" y="18850"/>
                    <a:pt x="5289" y="19185"/>
                    <a:pt x="5198" y="19215"/>
                  </a:cubicBezTo>
                  <a:cubicBezTo>
                    <a:pt x="5193" y="19219"/>
                    <a:pt x="5177" y="19221"/>
                    <a:pt x="5149" y="19221"/>
                  </a:cubicBezTo>
                  <a:cubicBezTo>
                    <a:pt x="4787" y="19221"/>
                    <a:pt x="2552" y="18872"/>
                    <a:pt x="2128" y="18759"/>
                  </a:cubicBezTo>
                  <a:cubicBezTo>
                    <a:pt x="2064" y="18748"/>
                    <a:pt x="2001" y="18743"/>
                    <a:pt x="1941" y="18743"/>
                  </a:cubicBezTo>
                  <a:cubicBezTo>
                    <a:pt x="1684" y="18743"/>
                    <a:pt x="1466" y="18832"/>
                    <a:pt x="1368" y="18881"/>
                  </a:cubicBezTo>
                  <a:lnTo>
                    <a:pt x="1246" y="19002"/>
                  </a:lnTo>
                  <a:lnTo>
                    <a:pt x="61" y="21434"/>
                  </a:lnTo>
                  <a:cubicBezTo>
                    <a:pt x="0" y="21556"/>
                    <a:pt x="61" y="21738"/>
                    <a:pt x="213" y="21768"/>
                  </a:cubicBezTo>
                  <a:cubicBezTo>
                    <a:pt x="381" y="21812"/>
                    <a:pt x="538" y="21832"/>
                    <a:pt x="686" y="21832"/>
                  </a:cubicBezTo>
                  <a:cubicBezTo>
                    <a:pt x="1664" y="21832"/>
                    <a:pt x="2209" y="20989"/>
                    <a:pt x="2341" y="20857"/>
                  </a:cubicBezTo>
                  <a:cubicBezTo>
                    <a:pt x="2432" y="20747"/>
                    <a:pt x="2501" y="20725"/>
                    <a:pt x="2542" y="20725"/>
                  </a:cubicBezTo>
                  <a:cubicBezTo>
                    <a:pt x="2569" y="20725"/>
                    <a:pt x="2584" y="20735"/>
                    <a:pt x="2584" y="20735"/>
                  </a:cubicBezTo>
                  <a:cubicBezTo>
                    <a:pt x="4559" y="21495"/>
                    <a:pt x="6079" y="21738"/>
                    <a:pt x="6353" y="21768"/>
                  </a:cubicBezTo>
                  <a:cubicBezTo>
                    <a:pt x="6403" y="21779"/>
                    <a:pt x="6488" y="21782"/>
                    <a:pt x="6587" y="21782"/>
                  </a:cubicBezTo>
                  <a:cubicBezTo>
                    <a:pt x="6785" y="21782"/>
                    <a:pt x="7042" y="21768"/>
                    <a:pt x="7204" y="21768"/>
                  </a:cubicBezTo>
                  <a:cubicBezTo>
                    <a:pt x="7325" y="21768"/>
                    <a:pt x="7447" y="21860"/>
                    <a:pt x="7477" y="21951"/>
                  </a:cubicBezTo>
                  <a:cubicBezTo>
                    <a:pt x="7569" y="22224"/>
                    <a:pt x="7751" y="22771"/>
                    <a:pt x="7812" y="23015"/>
                  </a:cubicBezTo>
                  <a:cubicBezTo>
                    <a:pt x="7873" y="23136"/>
                    <a:pt x="7812" y="23258"/>
                    <a:pt x="7721" y="23319"/>
                  </a:cubicBezTo>
                  <a:cubicBezTo>
                    <a:pt x="7447" y="23471"/>
                    <a:pt x="6900" y="23744"/>
                    <a:pt x="6657" y="24078"/>
                  </a:cubicBezTo>
                  <a:cubicBezTo>
                    <a:pt x="6292" y="24534"/>
                    <a:pt x="6505" y="25051"/>
                    <a:pt x="6961" y="25294"/>
                  </a:cubicBezTo>
                  <a:cubicBezTo>
                    <a:pt x="7025" y="25341"/>
                    <a:pt x="7106" y="25361"/>
                    <a:pt x="7199" y="25361"/>
                  </a:cubicBezTo>
                  <a:cubicBezTo>
                    <a:pt x="7593" y="25361"/>
                    <a:pt x="8191" y="25005"/>
                    <a:pt x="8511" y="24808"/>
                  </a:cubicBezTo>
                  <a:cubicBezTo>
                    <a:pt x="8566" y="24781"/>
                    <a:pt x="8626" y="24766"/>
                    <a:pt x="8682" y="24766"/>
                  </a:cubicBezTo>
                  <a:cubicBezTo>
                    <a:pt x="8751" y="24766"/>
                    <a:pt x="8812" y="24788"/>
                    <a:pt x="8845" y="24838"/>
                  </a:cubicBezTo>
                  <a:cubicBezTo>
                    <a:pt x="8936" y="24930"/>
                    <a:pt x="9028" y="25051"/>
                    <a:pt x="9119" y="25142"/>
                  </a:cubicBezTo>
                  <a:cubicBezTo>
                    <a:pt x="9240" y="25264"/>
                    <a:pt x="9180" y="25446"/>
                    <a:pt x="9028" y="25537"/>
                  </a:cubicBezTo>
                  <a:cubicBezTo>
                    <a:pt x="8845" y="25598"/>
                    <a:pt x="8663" y="25720"/>
                    <a:pt x="8541" y="25872"/>
                  </a:cubicBezTo>
                  <a:cubicBezTo>
                    <a:pt x="8329" y="26176"/>
                    <a:pt x="8541" y="26753"/>
                    <a:pt x="8997" y="26936"/>
                  </a:cubicBezTo>
                  <a:cubicBezTo>
                    <a:pt x="9057" y="26961"/>
                    <a:pt x="9119" y="26972"/>
                    <a:pt x="9181" y="26972"/>
                  </a:cubicBezTo>
                  <a:cubicBezTo>
                    <a:pt x="9497" y="26972"/>
                    <a:pt x="9828" y="26688"/>
                    <a:pt x="10031" y="26510"/>
                  </a:cubicBezTo>
                  <a:cubicBezTo>
                    <a:pt x="10084" y="26474"/>
                    <a:pt x="10138" y="26460"/>
                    <a:pt x="10191" y="26460"/>
                  </a:cubicBezTo>
                  <a:cubicBezTo>
                    <a:pt x="10229" y="26460"/>
                    <a:pt x="10266" y="26467"/>
                    <a:pt x="10304" y="26480"/>
                  </a:cubicBezTo>
                  <a:cubicBezTo>
                    <a:pt x="10578" y="26632"/>
                    <a:pt x="11155" y="26936"/>
                    <a:pt x="11702" y="27209"/>
                  </a:cubicBezTo>
                  <a:cubicBezTo>
                    <a:pt x="12432" y="27574"/>
                    <a:pt x="12949" y="27999"/>
                    <a:pt x="12949" y="27999"/>
                  </a:cubicBezTo>
                  <a:cubicBezTo>
                    <a:pt x="14286" y="29003"/>
                    <a:pt x="15289" y="30735"/>
                    <a:pt x="15502" y="31130"/>
                  </a:cubicBezTo>
                  <a:cubicBezTo>
                    <a:pt x="15532" y="31161"/>
                    <a:pt x="15532" y="31221"/>
                    <a:pt x="15532" y="31282"/>
                  </a:cubicBezTo>
                  <a:cubicBezTo>
                    <a:pt x="15380" y="32437"/>
                    <a:pt x="13709" y="33896"/>
                    <a:pt x="13709" y="33896"/>
                  </a:cubicBezTo>
                  <a:cubicBezTo>
                    <a:pt x="12584" y="35021"/>
                    <a:pt x="12310" y="35781"/>
                    <a:pt x="12280" y="36054"/>
                  </a:cubicBezTo>
                  <a:cubicBezTo>
                    <a:pt x="12219" y="36145"/>
                    <a:pt x="12280" y="36206"/>
                    <a:pt x="12310" y="36237"/>
                  </a:cubicBezTo>
                  <a:cubicBezTo>
                    <a:pt x="12506" y="36454"/>
                    <a:pt x="12732" y="36485"/>
                    <a:pt x="12846" y="36485"/>
                  </a:cubicBezTo>
                  <a:cubicBezTo>
                    <a:pt x="12891" y="36485"/>
                    <a:pt x="12918" y="36480"/>
                    <a:pt x="12918" y="36480"/>
                  </a:cubicBezTo>
                  <a:cubicBezTo>
                    <a:pt x="12926" y="36481"/>
                    <a:pt x="12934" y="36481"/>
                    <a:pt x="12942" y="36481"/>
                  </a:cubicBezTo>
                  <a:cubicBezTo>
                    <a:pt x="13505" y="36481"/>
                    <a:pt x="15836" y="34504"/>
                    <a:pt x="15836" y="34504"/>
                  </a:cubicBezTo>
                  <a:cubicBezTo>
                    <a:pt x="15946" y="34395"/>
                    <a:pt x="16362" y="34373"/>
                    <a:pt x="16716" y="34373"/>
                  </a:cubicBezTo>
                  <a:cubicBezTo>
                    <a:pt x="16952" y="34373"/>
                    <a:pt x="17162" y="34383"/>
                    <a:pt x="17234" y="34383"/>
                  </a:cubicBezTo>
                  <a:cubicBezTo>
                    <a:pt x="17447" y="34383"/>
                    <a:pt x="17630" y="34261"/>
                    <a:pt x="17782" y="34109"/>
                  </a:cubicBezTo>
                  <a:cubicBezTo>
                    <a:pt x="18410" y="33480"/>
                    <a:pt x="18508" y="32528"/>
                    <a:pt x="18424" y="32528"/>
                  </a:cubicBezTo>
                  <a:cubicBezTo>
                    <a:pt x="18423" y="32528"/>
                    <a:pt x="18421" y="32528"/>
                    <a:pt x="18420" y="32528"/>
                  </a:cubicBezTo>
                  <a:cubicBezTo>
                    <a:pt x="18815" y="30613"/>
                    <a:pt x="16444" y="27088"/>
                    <a:pt x="16140" y="26601"/>
                  </a:cubicBezTo>
                  <a:cubicBezTo>
                    <a:pt x="15836" y="26115"/>
                    <a:pt x="15836" y="25112"/>
                    <a:pt x="15867" y="23136"/>
                  </a:cubicBezTo>
                  <a:cubicBezTo>
                    <a:pt x="15927" y="21160"/>
                    <a:pt x="15168" y="19063"/>
                    <a:pt x="15016" y="18577"/>
                  </a:cubicBezTo>
                  <a:cubicBezTo>
                    <a:pt x="14894" y="18091"/>
                    <a:pt x="12949" y="14413"/>
                    <a:pt x="12797" y="14139"/>
                  </a:cubicBezTo>
                  <a:lnTo>
                    <a:pt x="12797" y="14109"/>
                  </a:lnTo>
                  <a:cubicBezTo>
                    <a:pt x="9940" y="6358"/>
                    <a:pt x="12128" y="1525"/>
                    <a:pt x="12219" y="1282"/>
                  </a:cubicBezTo>
                  <a:lnTo>
                    <a:pt x="12219" y="1251"/>
                  </a:lnTo>
                  <a:cubicBezTo>
                    <a:pt x="12280" y="1130"/>
                    <a:pt x="12523" y="309"/>
                    <a:pt x="12432" y="96"/>
                  </a:cubicBezTo>
                  <a:cubicBezTo>
                    <a:pt x="12396" y="53"/>
                    <a:pt x="12330" y="0"/>
                    <a:pt x="122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9"/>
            <p:cNvSpPr/>
            <p:nvPr/>
          </p:nvSpPr>
          <p:spPr>
            <a:xfrm rot="2700194" flipH="1">
              <a:off x="8531209" y="3389367"/>
              <a:ext cx="1161675" cy="791216"/>
            </a:xfrm>
            <a:custGeom>
              <a:avLst/>
              <a:gdLst/>
              <a:ahLst/>
              <a:cxnLst/>
              <a:rect l="l" t="t" r="r" b="b"/>
              <a:pathLst>
                <a:path w="37175" h="25017" extrusionOk="0">
                  <a:moveTo>
                    <a:pt x="22737" y="1"/>
                  </a:moveTo>
                  <a:cubicBezTo>
                    <a:pt x="21369" y="1"/>
                    <a:pt x="21065" y="2858"/>
                    <a:pt x="21065" y="2858"/>
                  </a:cubicBezTo>
                  <a:cubicBezTo>
                    <a:pt x="21065" y="2858"/>
                    <a:pt x="21156" y="3800"/>
                    <a:pt x="20883" y="3952"/>
                  </a:cubicBezTo>
                  <a:cubicBezTo>
                    <a:pt x="20883" y="3952"/>
                    <a:pt x="19967" y="3403"/>
                    <a:pt x="19318" y="3403"/>
                  </a:cubicBezTo>
                  <a:cubicBezTo>
                    <a:pt x="19173" y="3403"/>
                    <a:pt x="19042" y="3430"/>
                    <a:pt x="18937" y="3496"/>
                  </a:cubicBezTo>
                  <a:cubicBezTo>
                    <a:pt x="18329" y="3861"/>
                    <a:pt x="18694" y="6080"/>
                    <a:pt x="18633" y="6080"/>
                  </a:cubicBezTo>
                  <a:cubicBezTo>
                    <a:pt x="18632" y="6082"/>
                    <a:pt x="18628" y="6084"/>
                    <a:pt x="18622" y="6084"/>
                  </a:cubicBezTo>
                  <a:cubicBezTo>
                    <a:pt x="18484" y="6084"/>
                    <a:pt x="17213" y="5564"/>
                    <a:pt x="16738" y="5564"/>
                  </a:cubicBezTo>
                  <a:cubicBezTo>
                    <a:pt x="16676" y="5564"/>
                    <a:pt x="16627" y="5573"/>
                    <a:pt x="16597" y="5594"/>
                  </a:cubicBezTo>
                  <a:cubicBezTo>
                    <a:pt x="16293" y="5776"/>
                    <a:pt x="16050" y="6505"/>
                    <a:pt x="16110" y="6931"/>
                  </a:cubicBezTo>
                  <a:cubicBezTo>
                    <a:pt x="16110" y="6931"/>
                    <a:pt x="15832" y="6805"/>
                    <a:pt x="15512" y="6805"/>
                  </a:cubicBezTo>
                  <a:cubicBezTo>
                    <a:pt x="15336" y="6805"/>
                    <a:pt x="15148" y="6843"/>
                    <a:pt x="14986" y="6961"/>
                  </a:cubicBezTo>
                  <a:cubicBezTo>
                    <a:pt x="14530" y="7296"/>
                    <a:pt x="14347" y="8329"/>
                    <a:pt x="14347" y="8329"/>
                  </a:cubicBezTo>
                  <a:cubicBezTo>
                    <a:pt x="14347" y="8329"/>
                    <a:pt x="13791" y="7896"/>
                    <a:pt x="13306" y="7896"/>
                  </a:cubicBezTo>
                  <a:cubicBezTo>
                    <a:pt x="13202" y="7896"/>
                    <a:pt x="13101" y="7916"/>
                    <a:pt x="13010" y="7964"/>
                  </a:cubicBezTo>
                  <a:cubicBezTo>
                    <a:pt x="12524" y="8208"/>
                    <a:pt x="12615" y="9028"/>
                    <a:pt x="12615" y="9028"/>
                  </a:cubicBezTo>
                  <a:cubicBezTo>
                    <a:pt x="12615" y="9028"/>
                    <a:pt x="12290" y="8567"/>
                    <a:pt x="11921" y="8567"/>
                  </a:cubicBezTo>
                  <a:cubicBezTo>
                    <a:pt x="11899" y="8567"/>
                    <a:pt x="11877" y="8569"/>
                    <a:pt x="11855" y="8572"/>
                  </a:cubicBezTo>
                  <a:cubicBezTo>
                    <a:pt x="11429" y="8633"/>
                    <a:pt x="11277" y="9393"/>
                    <a:pt x="10974" y="9484"/>
                  </a:cubicBezTo>
                  <a:cubicBezTo>
                    <a:pt x="10974" y="9484"/>
                    <a:pt x="10852" y="8785"/>
                    <a:pt x="10335" y="8664"/>
                  </a:cubicBezTo>
                  <a:cubicBezTo>
                    <a:pt x="10305" y="8659"/>
                    <a:pt x="10272" y="8656"/>
                    <a:pt x="10236" y="8656"/>
                  </a:cubicBezTo>
                  <a:cubicBezTo>
                    <a:pt x="9614" y="8656"/>
                    <a:pt x="8147" y="9363"/>
                    <a:pt x="8147" y="9363"/>
                  </a:cubicBezTo>
                  <a:cubicBezTo>
                    <a:pt x="8056" y="9302"/>
                    <a:pt x="5016" y="8633"/>
                    <a:pt x="1429" y="6505"/>
                  </a:cubicBezTo>
                  <a:cubicBezTo>
                    <a:pt x="1429" y="6505"/>
                    <a:pt x="1181" y="6406"/>
                    <a:pt x="905" y="6406"/>
                  </a:cubicBezTo>
                  <a:cubicBezTo>
                    <a:pt x="652" y="6406"/>
                    <a:pt x="375" y="6490"/>
                    <a:pt x="244" y="6809"/>
                  </a:cubicBezTo>
                  <a:cubicBezTo>
                    <a:pt x="1" y="7509"/>
                    <a:pt x="1460" y="9241"/>
                    <a:pt x="2767" y="10062"/>
                  </a:cubicBezTo>
                  <a:cubicBezTo>
                    <a:pt x="4066" y="10859"/>
                    <a:pt x="8436" y="12833"/>
                    <a:pt x="12502" y="12833"/>
                  </a:cubicBezTo>
                  <a:cubicBezTo>
                    <a:pt x="12621" y="12833"/>
                    <a:pt x="12740" y="12831"/>
                    <a:pt x="12858" y="12828"/>
                  </a:cubicBezTo>
                  <a:lnTo>
                    <a:pt x="12858" y="12828"/>
                  </a:lnTo>
                  <a:cubicBezTo>
                    <a:pt x="12858" y="12828"/>
                    <a:pt x="12706" y="13162"/>
                    <a:pt x="12402" y="13557"/>
                  </a:cubicBezTo>
                  <a:cubicBezTo>
                    <a:pt x="12068" y="13922"/>
                    <a:pt x="12250" y="14560"/>
                    <a:pt x="12706" y="14864"/>
                  </a:cubicBezTo>
                  <a:cubicBezTo>
                    <a:pt x="13116" y="15137"/>
                    <a:pt x="14631" y="16025"/>
                    <a:pt x="15331" y="16025"/>
                  </a:cubicBezTo>
                  <a:cubicBezTo>
                    <a:pt x="15409" y="16025"/>
                    <a:pt x="15478" y="16013"/>
                    <a:pt x="15533" y="15989"/>
                  </a:cubicBezTo>
                  <a:cubicBezTo>
                    <a:pt x="16050" y="15715"/>
                    <a:pt x="15594" y="14986"/>
                    <a:pt x="15594" y="14986"/>
                  </a:cubicBezTo>
                  <a:cubicBezTo>
                    <a:pt x="15594" y="14986"/>
                    <a:pt x="16483" y="13830"/>
                    <a:pt x="16885" y="13830"/>
                  </a:cubicBezTo>
                  <a:cubicBezTo>
                    <a:pt x="16891" y="13830"/>
                    <a:pt x="16896" y="13830"/>
                    <a:pt x="16901" y="13831"/>
                  </a:cubicBezTo>
                  <a:cubicBezTo>
                    <a:pt x="17235" y="13892"/>
                    <a:pt x="17965" y="13740"/>
                    <a:pt x="18907" y="14378"/>
                  </a:cubicBezTo>
                  <a:cubicBezTo>
                    <a:pt x="19515" y="14803"/>
                    <a:pt x="17965" y="16931"/>
                    <a:pt x="17843" y="17296"/>
                  </a:cubicBezTo>
                  <a:cubicBezTo>
                    <a:pt x="17782" y="17843"/>
                    <a:pt x="17326" y="18481"/>
                    <a:pt x="18329" y="19089"/>
                  </a:cubicBezTo>
                  <a:cubicBezTo>
                    <a:pt x="19384" y="19689"/>
                    <a:pt x="19872" y="19929"/>
                    <a:pt x="20165" y="19929"/>
                  </a:cubicBezTo>
                  <a:cubicBezTo>
                    <a:pt x="20244" y="19929"/>
                    <a:pt x="20308" y="19912"/>
                    <a:pt x="20366" y="19880"/>
                  </a:cubicBezTo>
                  <a:cubicBezTo>
                    <a:pt x="20609" y="19728"/>
                    <a:pt x="21065" y="19393"/>
                    <a:pt x="20731" y="18907"/>
                  </a:cubicBezTo>
                  <a:cubicBezTo>
                    <a:pt x="20396" y="18390"/>
                    <a:pt x="20001" y="17782"/>
                    <a:pt x="20366" y="17296"/>
                  </a:cubicBezTo>
                  <a:cubicBezTo>
                    <a:pt x="20700" y="16810"/>
                    <a:pt x="21369" y="16323"/>
                    <a:pt x="21764" y="15776"/>
                  </a:cubicBezTo>
                  <a:lnTo>
                    <a:pt x="22129" y="15746"/>
                  </a:lnTo>
                  <a:lnTo>
                    <a:pt x="23466" y="16475"/>
                  </a:lnTo>
                  <a:cubicBezTo>
                    <a:pt x="23466" y="16475"/>
                    <a:pt x="23193" y="18907"/>
                    <a:pt x="23193" y="19059"/>
                  </a:cubicBezTo>
                  <a:cubicBezTo>
                    <a:pt x="23193" y="19211"/>
                    <a:pt x="22372" y="20366"/>
                    <a:pt x="22645" y="20761"/>
                  </a:cubicBezTo>
                  <a:cubicBezTo>
                    <a:pt x="22925" y="21097"/>
                    <a:pt x="24388" y="21998"/>
                    <a:pt x="25425" y="21998"/>
                  </a:cubicBezTo>
                  <a:cubicBezTo>
                    <a:pt x="25516" y="21998"/>
                    <a:pt x="25602" y="21991"/>
                    <a:pt x="25685" y="21977"/>
                  </a:cubicBezTo>
                  <a:cubicBezTo>
                    <a:pt x="25685" y="21977"/>
                    <a:pt x="26080" y="21399"/>
                    <a:pt x="25624" y="20609"/>
                  </a:cubicBezTo>
                  <a:lnTo>
                    <a:pt x="25837" y="19120"/>
                  </a:lnTo>
                  <a:cubicBezTo>
                    <a:pt x="25837" y="19120"/>
                    <a:pt x="26171" y="20214"/>
                    <a:pt x="26293" y="20518"/>
                  </a:cubicBezTo>
                  <a:cubicBezTo>
                    <a:pt x="26384" y="20883"/>
                    <a:pt x="26779" y="22494"/>
                    <a:pt x="26840" y="22858"/>
                  </a:cubicBezTo>
                  <a:cubicBezTo>
                    <a:pt x="26931" y="23162"/>
                    <a:pt x="27083" y="23922"/>
                    <a:pt x="27874" y="24439"/>
                  </a:cubicBezTo>
                  <a:cubicBezTo>
                    <a:pt x="28664" y="24986"/>
                    <a:pt x="29424" y="25016"/>
                    <a:pt x="29424" y="25016"/>
                  </a:cubicBezTo>
                  <a:cubicBezTo>
                    <a:pt x="29424" y="25016"/>
                    <a:pt x="30153" y="24773"/>
                    <a:pt x="29545" y="24013"/>
                  </a:cubicBezTo>
                  <a:cubicBezTo>
                    <a:pt x="28937" y="23253"/>
                    <a:pt x="28603" y="23314"/>
                    <a:pt x="28633" y="22494"/>
                  </a:cubicBezTo>
                  <a:cubicBezTo>
                    <a:pt x="28664" y="21703"/>
                    <a:pt x="28451" y="21247"/>
                    <a:pt x="28937" y="20883"/>
                  </a:cubicBezTo>
                  <a:cubicBezTo>
                    <a:pt x="28937" y="20883"/>
                    <a:pt x="29585" y="21151"/>
                    <a:pt x="31014" y="21151"/>
                  </a:cubicBezTo>
                  <a:cubicBezTo>
                    <a:pt x="31252" y="21151"/>
                    <a:pt x="31512" y="21143"/>
                    <a:pt x="31795" y="21126"/>
                  </a:cubicBezTo>
                  <a:lnTo>
                    <a:pt x="34226" y="22129"/>
                  </a:lnTo>
                  <a:cubicBezTo>
                    <a:pt x="34226" y="22129"/>
                    <a:pt x="35249" y="22859"/>
                    <a:pt x="35432" y="22859"/>
                  </a:cubicBezTo>
                  <a:cubicBezTo>
                    <a:pt x="35436" y="22859"/>
                    <a:pt x="35439" y="22859"/>
                    <a:pt x="35442" y="22858"/>
                  </a:cubicBezTo>
                  <a:cubicBezTo>
                    <a:pt x="35442" y="22858"/>
                    <a:pt x="35500" y="22868"/>
                    <a:pt x="35584" y="22868"/>
                  </a:cubicBezTo>
                  <a:cubicBezTo>
                    <a:pt x="35710" y="22868"/>
                    <a:pt x="35892" y="22846"/>
                    <a:pt x="36020" y="22737"/>
                  </a:cubicBezTo>
                  <a:cubicBezTo>
                    <a:pt x="36020" y="22737"/>
                    <a:pt x="36165" y="22868"/>
                    <a:pt x="36326" y="22868"/>
                  </a:cubicBezTo>
                  <a:cubicBezTo>
                    <a:pt x="36397" y="22868"/>
                    <a:pt x="36471" y="22842"/>
                    <a:pt x="36536" y="22767"/>
                  </a:cubicBezTo>
                  <a:cubicBezTo>
                    <a:pt x="36779" y="22554"/>
                    <a:pt x="37175" y="22159"/>
                    <a:pt x="36962" y="21339"/>
                  </a:cubicBezTo>
                  <a:cubicBezTo>
                    <a:pt x="36719" y="20487"/>
                    <a:pt x="36111" y="19880"/>
                    <a:pt x="35928" y="19241"/>
                  </a:cubicBezTo>
                  <a:cubicBezTo>
                    <a:pt x="35928" y="19241"/>
                    <a:pt x="35655" y="18633"/>
                    <a:pt x="34895" y="18329"/>
                  </a:cubicBezTo>
                  <a:cubicBezTo>
                    <a:pt x="34441" y="18130"/>
                    <a:pt x="34150" y="18049"/>
                    <a:pt x="33853" y="18049"/>
                  </a:cubicBezTo>
                  <a:cubicBezTo>
                    <a:pt x="33653" y="18049"/>
                    <a:pt x="33450" y="18086"/>
                    <a:pt x="33193" y="18147"/>
                  </a:cubicBezTo>
                  <a:cubicBezTo>
                    <a:pt x="33193" y="18147"/>
                    <a:pt x="32889" y="16992"/>
                    <a:pt x="32463" y="16810"/>
                  </a:cubicBezTo>
                  <a:cubicBezTo>
                    <a:pt x="32384" y="16773"/>
                    <a:pt x="32276" y="16759"/>
                    <a:pt x="32153" y="16759"/>
                  </a:cubicBezTo>
                  <a:cubicBezTo>
                    <a:pt x="31663" y="16759"/>
                    <a:pt x="30944" y="16992"/>
                    <a:pt x="30944" y="16992"/>
                  </a:cubicBezTo>
                  <a:lnTo>
                    <a:pt x="30761" y="16566"/>
                  </a:lnTo>
                  <a:cubicBezTo>
                    <a:pt x="30761" y="16566"/>
                    <a:pt x="31673" y="15776"/>
                    <a:pt x="31460" y="15351"/>
                  </a:cubicBezTo>
                  <a:cubicBezTo>
                    <a:pt x="31187" y="14955"/>
                    <a:pt x="30396" y="14743"/>
                    <a:pt x="30396" y="14743"/>
                  </a:cubicBezTo>
                  <a:lnTo>
                    <a:pt x="30396" y="13922"/>
                  </a:lnTo>
                  <a:cubicBezTo>
                    <a:pt x="30396" y="13922"/>
                    <a:pt x="30769" y="14006"/>
                    <a:pt x="31276" y="14006"/>
                  </a:cubicBezTo>
                  <a:cubicBezTo>
                    <a:pt x="31909" y="14006"/>
                    <a:pt x="32754" y="13875"/>
                    <a:pt x="33345" y="13284"/>
                  </a:cubicBezTo>
                  <a:cubicBezTo>
                    <a:pt x="33436" y="13193"/>
                    <a:pt x="33892" y="12402"/>
                    <a:pt x="32706" y="12220"/>
                  </a:cubicBezTo>
                  <a:cubicBezTo>
                    <a:pt x="32706" y="12220"/>
                    <a:pt x="33679" y="11764"/>
                    <a:pt x="33649" y="11156"/>
                  </a:cubicBezTo>
                  <a:cubicBezTo>
                    <a:pt x="33649" y="10852"/>
                    <a:pt x="32737" y="10366"/>
                    <a:pt x="32737" y="10366"/>
                  </a:cubicBezTo>
                  <a:cubicBezTo>
                    <a:pt x="32737" y="10366"/>
                    <a:pt x="33983" y="9150"/>
                    <a:pt x="33831" y="8785"/>
                  </a:cubicBezTo>
                  <a:cubicBezTo>
                    <a:pt x="33744" y="8494"/>
                    <a:pt x="33461" y="8175"/>
                    <a:pt x="32771" y="8175"/>
                  </a:cubicBezTo>
                  <a:cubicBezTo>
                    <a:pt x="32740" y="8175"/>
                    <a:pt x="32708" y="8176"/>
                    <a:pt x="32676" y="8177"/>
                  </a:cubicBezTo>
                  <a:cubicBezTo>
                    <a:pt x="31916" y="8268"/>
                    <a:pt x="30944" y="8360"/>
                    <a:pt x="30944" y="8360"/>
                  </a:cubicBezTo>
                  <a:cubicBezTo>
                    <a:pt x="30944" y="8360"/>
                    <a:pt x="32615" y="7265"/>
                    <a:pt x="32463" y="6536"/>
                  </a:cubicBezTo>
                  <a:cubicBezTo>
                    <a:pt x="32403" y="6293"/>
                    <a:pt x="31977" y="6080"/>
                    <a:pt x="31612" y="5928"/>
                  </a:cubicBezTo>
                  <a:cubicBezTo>
                    <a:pt x="31035" y="5685"/>
                    <a:pt x="30427" y="5533"/>
                    <a:pt x="30427" y="5533"/>
                  </a:cubicBezTo>
                  <a:cubicBezTo>
                    <a:pt x="30427" y="5533"/>
                    <a:pt x="30609" y="3314"/>
                    <a:pt x="30488" y="3192"/>
                  </a:cubicBezTo>
                  <a:cubicBezTo>
                    <a:pt x="30403" y="3150"/>
                    <a:pt x="30319" y="2713"/>
                    <a:pt x="29910" y="2713"/>
                  </a:cubicBezTo>
                  <a:cubicBezTo>
                    <a:pt x="29729" y="2713"/>
                    <a:pt x="29485" y="2798"/>
                    <a:pt x="29150" y="3040"/>
                  </a:cubicBezTo>
                  <a:cubicBezTo>
                    <a:pt x="29150" y="3040"/>
                    <a:pt x="27539" y="4712"/>
                    <a:pt x="26992" y="4834"/>
                  </a:cubicBezTo>
                  <a:cubicBezTo>
                    <a:pt x="26992" y="4834"/>
                    <a:pt x="27539" y="1916"/>
                    <a:pt x="25898" y="1186"/>
                  </a:cubicBezTo>
                  <a:cubicBezTo>
                    <a:pt x="25801" y="1145"/>
                    <a:pt x="25709" y="1126"/>
                    <a:pt x="25623" y="1126"/>
                  </a:cubicBezTo>
                  <a:cubicBezTo>
                    <a:pt x="24755" y="1126"/>
                    <a:pt x="24378" y="3010"/>
                    <a:pt x="24378" y="3010"/>
                  </a:cubicBezTo>
                  <a:cubicBezTo>
                    <a:pt x="24378" y="3010"/>
                    <a:pt x="24104" y="1"/>
                    <a:pt x="22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9"/>
            <p:cNvSpPr/>
            <p:nvPr/>
          </p:nvSpPr>
          <p:spPr>
            <a:xfrm rot="7659498">
              <a:off x="8592587" y="1575951"/>
              <a:ext cx="1463771" cy="1552168"/>
            </a:xfrm>
            <a:custGeom>
              <a:avLst/>
              <a:gdLst/>
              <a:ahLst/>
              <a:cxnLst/>
              <a:rect l="l" t="t" r="r" b="b"/>
              <a:pathLst>
                <a:path w="46840" h="49075" extrusionOk="0">
                  <a:moveTo>
                    <a:pt x="655" y="0"/>
                  </a:moveTo>
                  <a:cubicBezTo>
                    <a:pt x="487" y="0"/>
                    <a:pt x="374" y="30"/>
                    <a:pt x="334" y="97"/>
                  </a:cubicBezTo>
                  <a:cubicBezTo>
                    <a:pt x="0" y="705"/>
                    <a:pt x="851" y="1525"/>
                    <a:pt x="2249" y="2133"/>
                  </a:cubicBezTo>
                  <a:cubicBezTo>
                    <a:pt x="3648" y="2741"/>
                    <a:pt x="5714" y="3896"/>
                    <a:pt x="6170" y="4565"/>
                  </a:cubicBezTo>
                  <a:cubicBezTo>
                    <a:pt x="6322" y="4839"/>
                    <a:pt x="6687" y="5295"/>
                    <a:pt x="6687" y="5295"/>
                  </a:cubicBezTo>
                  <a:lnTo>
                    <a:pt x="8936" y="8061"/>
                  </a:lnTo>
                  <a:cubicBezTo>
                    <a:pt x="8936" y="8061"/>
                    <a:pt x="13192" y="14535"/>
                    <a:pt x="14012" y="16875"/>
                  </a:cubicBezTo>
                  <a:cubicBezTo>
                    <a:pt x="14012" y="16875"/>
                    <a:pt x="15897" y="21252"/>
                    <a:pt x="16444" y="21951"/>
                  </a:cubicBezTo>
                  <a:cubicBezTo>
                    <a:pt x="16991" y="22620"/>
                    <a:pt x="17599" y="24322"/>
                    <a:pt x="20456" y="25812"/>
                  </a:cubicBezTo>
                  <a:lnTo>
                    <a:pt x="20760" y="25963"/>
                  </a:lnTo>
                  <a:cubicBezTo>
                    <a:pt x="20760" y="25963"/>
                    <a:pt x="24773" y="27726"/>
                    <a:pt x="28116" y="27818"/>
                  </a:cubicBezTo>
                  <a:cubicBezTo>
                    <a:pt x="28614" y="27836"/>
                    <a:pt x="29090" y="27847"/>
                    <a:pt x="29558" y="27847"/>
                  </a:cubicBezTo>
                  <a:cubicBezTo>
                    <a:pt x="31379" y="27847"/>
                    <a:pt x="33085" y="27681"/>
                    <a:pt x="35502" y="27149"/>
                  </a:cubicBezTo>
                  <a:cubicBezTo>
                    <a:pt x="35502" y="27149"/>
                    <a:pt x="36262" y="27179"/>
                    <a:pt x="36475" y="27514"/>
                  </a:cubicBezTo>
                  <a:cubicBezTo>
                    <a:pt x="36718" y="27818"/>
                    <a:pt x="38603" y="30128"/>
                    <a:pt x="39059" y="32985"/>
                  </a:cubicBezTo>
                  <a:cubicBezTo>
                    <a:pt x="39514" y="35842"/>
                    <a:pt x="39514" y="39216"/>
                    <a:pt x="37691" y="42590"/>
                  </a:cubicBezTo>
                  <a:cubicBezTo>
                    <a:pt x="37660" y="42681"/>
                    <a:pt x="37387" y="43167"/>
                    <a:pt x="36596" y="43775"/>
                  </a:cubicBezTo>
                  <a:cubicBezTo>
                    <a:pt x="36307" y="44007"/>
                    <a:pt x="35662" y="44177"/>
                    <a:pt x="34918" y="44177"/>
                  </a:cubicBezTo>
                  <a:cubicBezTo>
                    <a:pt x="34491" y="44177"/>
                    <a:pt x="34031" y="44121"/>
                    <a:pt x="33587" y="43988"/>
                  </a:cubicBezTo>
                  <a:cubicBezTo>
                    <a:pt x="33387" y="43923"/>
                    <a:pt x="33204" y="43896"/>
                    <a:pt x="33039" y="43896"/>
                  </a:cubicBezTo>
                  <a:cubicBezTo>
                    <a:pt x="32197" y="43896"/>
                    <a:pt x="31794" y="44596"/>
                    <a:pt x="31794" y="44596"/>
                  </a:cubicBezTo>
                  <a:cubicBezTo>
                    <a:pt x="31794" y="44596"/>
                    <a:pt x="31338" y="44596"/>
                    <a:pt x="31156" y="44778"/>
                  </a:cubicBezTo>
                  <a:cubicBezTo>
                    <a:pt x="30973" y="44961"/>
                    <a:pt x="30578" y="45660"/>
                    <a:pt x="31277" y="46359"/>
                  </a:cubicBezTo>
                  <a:cubicBezTo>
                    <a:pt x="31800" y="46929"/>
                    <a:pt x="33750" y="49075"/>
                    <a:pt x="35809" y="49075"/>
                  </a:cubicBezTo>
                  <a:cubicBezTo>
                    <a:pt x="36387" y="49075"/>
                    <a:pt x="36973" y="48906"/>
                    <a:pt x="37539" y="48487"/>
                  </a:cubicBezTo>
                  <a:cubicBezTo>
                    <a:pt x="40122" y="46632"/>
                    <a:pt x="40852" y="44474"/>
                    <a:pt x="41581" y="42073"/>
                  </a:cubicBezTo>
                  <a:cubicBezTo>
                    <a:pt x="42341" y="39672"/>
                    <a:pt x="44226" y="29945"/>
                    <a:pt x="40001" y="22559"/>
                  </a:cubicBezTo>
                  <a:cubicBezTo>
                    <a:pt x="40001" y="22559"/>
                    <a:pt x="40457" y="20006"/>
                    <a:pt x="40305" y="19003"/>
                  </a:cubicBezTo>
                  <a:lnTo>
                    <a:pt x="42402" y="16267"/>
                  </a:lnTo>
                  <a:cubicBezTo>
                    <a:pt x="42402" y="16267"/>
                    <a:pt x="42949" y="15599"/>
                    <a:pt x="43496" y="15477"/>
                  </a:cubicBezTo>
                  <a:cubicBezTo>
                    <a:pt x="44074" y="15355"/>
                    <a:pt x="46384" y="15355"/>
                    <a:pt x="46627" y="14444"/>
                  </a:cubicBezTo>
                  <a:cubicBezTo>
                    <a:pt x="46840" y="13532"/>
                    <a:pt x="43132" y="13197"/>
                    <a:pt x="43132" y="13197"/>
                  </a:cubicBezTo>
                  <a:cubicBezTo>
                    <a:pt x="43132" y="13197"/>
                    <a:pt x="42818" y="13073"/>
                    <a:pt x="42388" y="13073"/>
                  </a:cubicBezTo>
                  <a:cubicBezTo>
                    <a:pt x="41890" y="13073"/>
                    <a:pt x="41236" y="13240"/>
                    <a:pt x="40730" y="13957"/>
                  </a:cubicBezTo>
                  <a:cubicBezTo>
                    <a:pt x="39826" y="15241"/>
                    <a:pt x="38809" y="16273"/>
                    <a:pt x="38460" y="16273"/>
                  </a:cubicBezTo>
                  <a:cubicBezTo>
                    <a:pt x="38446" y="16273"/>
                    <a:pt x="38432" y="16271"/>
                    <a:pt x="38420" y="16267"/>
                  </a:cubicBezTo>
                  <a:cubicBezTo>
                    <a:pt x="38382" y="16260"/>
                    <a:pt x="38330" y="16256"/>
                    <a:pt x="38268" y="16256"/>
                  </a:cubicBezTo>
                  <a:cubicBezTo>
                    <a:pt x="37831" y="16256"/>
                    <a:pt x="36900" y="16419"/>
                    <a:pt x="36900" y="16419"/>
                  </a:cubicBezTo>
                  <a:lnTo>
                    <a:pt x="36141" y="16389"/>
                  </a:lnTo>
                  <a:lnTo>
                    <a:pt x="36505" y="15112"/>
                  </a:lnTo>
                  <a:cubicBezTo>
                    <a:pt x="36505" y="15112"/>
                    <a:pt x="38633" y="12559"/>
                    <a:pt x="38694" y="11982"/>
                  </a:cubicBezTo>
                  <a:cubicBezTo>
                    <a:pt x="38724" y="11404"/>
                    <a:pt x="36353" y="10887"/>
                    <a:pt x="36110" y="10796"/>
                  </a:cubicBezTo>
                  <a:cubicBezTo>
                    <a:pt x="35837" y="10705"/>
                    <a:pt x="34438" y="10705"/>
                    <a:pt x="34226" y="10614"/>
                  </a:cubicBezTo>
                  <a:cubicBezTo>
                    <a:pt x="34117" y="10578"/>
                    <a:pt x="33868" y="10531"/>
                    <a:pt x="33698" y="10531"/>
                  </a:cubicBezTo>
                  <a:cubicBezTo>
                    <a:pt x="33582" y="10531"/>
                    <a:pt x="33502" y="10552"/>
                    <a:pt x="33527" y="10614"/>
                  </a:cubicBezTo>
                  <a:cubicBezTo>
                    <a:pt x="33557" y="10796"/>
                    <a:pt x="33770" y="11070"/>
                    <a:pt x="33739" y="11161"/>
                  </a:cubicBezTo>
                  <a:cubicBezTo>
                    <a:pt x="33709" y="11222"/>
                    <a:pt x="31916" y="13927"/>
                    <a:pt x="31429" y="15325"/>
                  </a:cubicBezTo>
                  <a:cubicBezTo>
                    <a:pt x="31429" y="15325"/>
                    <a:pt x="30183" y="14596"/>
                    <a:pt x="29940" y="14504"/>
                  </a:cubicBezTo>
                  <a:cubicBezTo>
                    <a:pt x="29940" y="14504"/>
                    <a:pt x="29666" y="12924"/>
                    <a:pt x="30061" y="12225"/>
                  </a:cubicBezTo>
                  <a:cubicBezTo>
                    <a:pt x="30700" y="10948"/>
                    <a:pt x="31764" y="10614"/>
                    <a:pt x="31885" y="9975"/>
                  </a:cubicBezTo>
                  <a:cubicBezTo>
                    <a:pt x="31946" y="9519"/>
                    <a:pt x="31703" y="9489"/>
                    <a:pt x="31095" y="9337"/>
                  </a:cubicBezTo>
                  <a:cubicBezTo>
                    <a:pt x="30487" y="9185"/>
                    <a:pt x="29028" y="8820"/>
                    <a:pt x="29028" y="8820"/>
                  </a:cubicBezTo>
                  <a:lnTo>
                    <a:pt x="27751" y="8425"/>
                  </a:lnTo>
                  <a:cubicBezTo>
                    <a:pt x="27751" y="8425"/>
                    <a:pt x="26870" y="8729"/>
                    <a:pt x="26444" y="9793"/>
                  </a:cubicBezTo>
                  <a:cubicBezTo>
                    <a:pt x="26019" y="10857"/>
                    <a:pt x="25472" y="11465"/>
                    <a:pt x="24742" y="11982"/>
                  </a:cubicBezTo>
                  <a:cubicBezTo>
                    <a:pt x="24013" y="12529"/>
                    <a:pt x="23830" y="12681"/>
                    <a:pt x="23830" y="12681"/>
                  </a:cubicBezTo>
                  <a:cubicBezTo>
                    <a:pt x="23830" y="12681"/>
                    <a:pt x="23131" y="12437"/>
                    <a:pt x="23040" y="12225"/>
                  </a:cubicBezTo>
                  <a:cubicBezTo>
                    <a:pt x="22918" y="11982"/>
                    <a:pt x="22766" y="10857"/>
                    <a:pt x="22766" y="10857"/>
                  </a:cubicBezTo>
                  <a:cubicBezTo>
                    <a:pt x="22766" y="10857"/>
                    <a:pt x="22645" y="9337"/>
                    <a:pt x="23222" y="8364"/>
                  </a:cubicBezTo>
                  <a:cubicBezTo>
                    <a:pt x="23222" y="8364"/>
                    <a:pt x="23830" y="7969"/>
                    <a:pt x="23253" y="7422"/>
                  </a:cubicBezTo>
                  <a:cubicBezTo>
                    <a:pt x="22675" y="6905"/>
                    <a:pt x="20396" y="6450"/>
                    <a:pt x="20244" y="6450"/>
                  </a:cubicBezTo>
                  <a:cubicBezTo>
                    <a:pt x="20155" y="6450"/>
                    <a:pt x="19839" y="6305"/>
                    <a:pt x="19560" y="6305"/>
                  </a:cubicBezTo>
                  <a:cubicBezTo>
                    <a:pt x="19362" y="6305"/>
                    <a:pt x="19182" y="6379"/>
                    <a:pt x="19119" y="6632"/>
                  </a:cubicBezTo>
                  <a:cubicBezTo>
                    <a:pt x="18967" y="7240"/>
                    <a:pt x="19241" y="7209"/>
                    <a:pt x="19180" y="7757"/>
                  </a:cubicBezTo>
                  <a:cubicBezTo>
                    <a:pt x="19119" y="8334"/>
                    <a:pt x="18845" y="11313"/>
                    <a:pt x="18845" y="11556"/>
                  </a:cubicBezTo>
                  <a:cubicBezTo>
                    <a:pt x="18845" y="11556"/>
                    <a:pt x="18055" y="11100"/>
                    <a:pt x="17751" y="10948"/>
                  </a:cubicBezTo>
                  <a:cubicBezTo>
                    <a:pt x="17022" y="10553"/>
                    <a:pt x="10791" y="3471"/>
                    <a:pt x="8815" y="2711"/>
                  </a:cubicBezTo>
                  <a:cubicBezTo>
                    <a:pt x="8815" y="2711"/>
                    <a:pt x="7447" y="2103"/>
                    <a:pt x="7265" y="2042"/>
                  </a:cubicBezTo>
                  <a:cubicBezTo>
                    <a:pt x="7102" y="1961"/>
                    <a:pt x="2025" y="0"/>
                    <a:pt x="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9"/>
            <p:cNvSpPr/>
            <p:nvPr/>
          </p:nvSpPr>
          <p:spPr>
            <a:xfrm rot="-6796755">
              <a:off x="8307523" y="978016"/>
              <a:ext cx="1609042" cy="1156522"/>
            </a:xfrm>
            <a:custGeom>
              <a:avLst/>
              <a:gdLst/>
              <a:ahLst/>
              <a:cxnLst/>
              <a:rect l="l" t="t" r="r" b="b"/>
              <a:pathLst>
                <a:path w="51491" h="36567" extrusionOk="0">
                  <a:moveTo>
                    <a:pt x="46232" y="16050"/>
                  </a:moveTo>
                  <a:cubicBezTo>
                    <a:pt x="46415" y="16506"/>
                    <a:pt x="46263" y="17661"/>
                    <a:pt x="45655" y="18633"/>
                  </a:cubicBezTo>
                  <a:cubicBezTo>
                    <a:pt x="45047" y="19576"/>
                    <a:pt x="45746" y="20305"/>
                    <a:pt x="45746" y="20305"/>
                  </a:cubicBezTo>
                  <a:cubicBezTo>
                    <a:pt x="45746" y="20305"/>
                    <a:pt x="45624" y="20670"/>
                    <a:pt x="45776" y="20913"/>
                  </a:cubicBezTo>
                  <a:cubicBezTo>
                    <a:pt x="45898" y="21126"/>
                    <a:pt x="46384" y="21582"/>
                    <a:pt x="47174" y="21217"/>
                  </a:cubicBezTo>
                  <a:cubicBezTo>
                    <a:pt x="47995" y="20792"/>
                    <a:pt x="51491" y="19089"/>
                    <a:pt x="50518" y="16415"/>
                  </a:cubicBezTo>
                  <a:cubicBezTo>
                    <a:pt x="49576" y="13770"/>
                    <a:pt x="47934" y="12646"/>
                    <a:pt x="46080" y="11430"/>
                  </a:cubicBezTo>
                  <a:cubicBezTo>
                    <a:pt x="44226" y="10214"/>
                    <a:pt x="36475" y="6232"/>
                    <a:pt x="29180" y="7995"/>
                  </a:cubicBezTo>
                  <a:cubicBezTo>
                    <a:pt x="29180" y="7995"/>
                    <a:pt x="27113" y="6962"/>
                    <a:pt x="26293" y="6840"/>
                  </a:cubicBezTo>
                  <a:lnTo>
                    <a:pt x="24469" y="4408"/>
                  </a:lnTo>
                  <a:cubicBezTo>
                    <a:pt x="24469" y="4408"/>
                    <a:pt x="24013" y="3800"/>
                    <a:pt x="24043" y="3314"/>
                  </a:cubicBezTo>
                  <a:cubicBezTo>
                    <a:pt x="24074" y="2828"/>
                    <a:pt x="24651" y="852"/>
                    <a:pt x="23922" y="427"/>
                  </a:cubicBezTo>
                  <a:cubicBezTo>
                    <a:pt x="23223" y="1"/>
                    <a:pt x="22037" y="3041"/>
                    <a:pt x="22037" y="3041"/>
                  </a:cubicBezTo>
                  <a:cubicBezTo>
                    <a:pt x="22037" y="3041"/>
                    <a:pt x="21186" y="4104"/>
                    <a:pt x="22098" y="5259"/>
                  </a:cubicBezTo>
                  <a:cubicBezTo>
                    <a:pt x="22979" y="6384"/>
                    <a:pt x="23679" y="7539"/>
                    <a:pt x="23527" y="7752"/>
                  </a:cubicBezTo>
                  <a:cubicBezTo>
                    <a:pt x="23375" y="7995"/>
                    <a:pt x="23283" y="9089"/>
                    <a:pt x="23283" y="9089"/>
                  </a:cubicBezTo>
                  <a:lnTo>
                    <a:pt x="23071" y="9728"/>
                  </a:lnTo>
                  <a:lnTo>
                    <a:pt x="22037" y="9089"/>
                  </a:lnTo>
                  <a:cubicBezTo>
                    <a:pt x="22037" y="9089"/>
                    <a:pt x="20396" y="6688"/>
                    <a:pt x="19940" y="6506"/>
                  </a:cubicBezTo>
                  <a:cubicBezTo>
                    <a:pt x="19484" y="6354"/>
                    <a:pt x="18450" y="8208"/>
                    <a:pt x="18299" y="8390"/>
                  </a:cubicBezTo>
                  <a:cubicBezTo>
                    <a:pt x="18147" y="8603"/>
                    <a:pt x="17812" y="9758"/>
                    <a:pt x="17691" y="9971"/>
                  </a:cubicBezTo>
                  <a:cubicBezTo>
                    <a:pt x="17599" y="10123"/>
                    <a:pt x="17387" y="10579"/>
                    <a:pt x="17539" y="10609"/>
                  </a:cubicBezTo>
                  <a:cubicBezTo>
                    <a:pt x="17691" y="10639"/>
                    <a:pt x="17995" y="10487"/>
                    <a:pt x="18055" y="10518"/>
                  </a:cubicBezTo>
                  <a:cubicBezTo>
                    <a:pt x="18086" y="10579"/>
                    <a:pt x="19940" y="12737"/>
                    <a:pt x="21004" y="13527"/>
                  </a:cubicBezTo>
                  <a:cubicBezTo>
                    <a:pt x="21004" y="13527"/>
                    <a:pt x="20092" y="14408"/>
                    <a:pt x="19940" y="14591"/>
                  </a:cubicBezTo>
                  <a:cubicBezTo>
                    <a:pt x="19940" y="14591"/>
                    <a:pt x="18542" y="14439"/>
                    <a:pt x="18055" y="13953"/>
                  </a:cubicBezTo>
                  <a:cubicBezTo>
                    <a:pt x="17143" y="13071"/>
                    <a:pt x="17083" y="12129"/>
                    <a:pt x="16596" y="11855"/>
                  </a:cubicBezTo>
                  <a:cubicBezTo>
                    <a:pt x="16262" y="11673"/>
                    <a:pt x="16140" y="11886"/>
                    <a:pt x="15836" y="12342"/>
                  </a:cubicBezTo>
                  <a:cubicBezTo>
                    <a:pt x="15563" y="12798"/>
                    <a:pt x="14925" y="13953"/>
                    <a:pt x="14925" y="13953"/>
                  </a:cubicBezTo>
                  <a:lnTo>
                    <a:pt x="14256" y="14925"/>
                  </a:lnTo>
                  <a:cubicBezTo>
                    <a:pt x="14256" y="14925"/>
                    <a:pt x="14286" y="15776"/>
                    <a:pt x="15077" y="16384"/>
                  </a:cubicBezTo>
                  <a:cubicBezTo>
                    <a:pt x="15867" y="16992"/>
                    <a:pt x="16262" y="17630"/>
                    <a:pt x="16536" y="18360"/>
                  </a:cubicBezTo>
                  <a:cubicBezTo>
                    <a:pt x="16840" y="19089"/>
                    <a:pt x="16870" y="19302"/>
                    <a:pt x="16870" y="19302"/>
                  </a:cubicBezTo>
                  <a:cubicBezTo>
                    <a:pt x="16870" y="19302"/>
                    <a:pt x="16536" y="19789"/>
                    <a:pt x="16292" y="19880"/>
                  </a:cubicBezTo>
                  <a:cubicBezTo>
                    <a:pt x="16080" y="19940"/>
                    <a:pt x="15077" y="19758"/>
                    <a:pt x="15077" y="19758"/>
                  </a:cubicBezTo>
                  <a:cubicBezTo>
                    <a:pt x="15077" y="19758"/>
                    <a:pt x="13800" y="19485"/>
                    <a:pt x="13101" y="18785"/>
                  </a:cubicBezTo>
                  <a:cubicBezTo>
                    <a:pt x="13101" y="18785"/>
                    <a:pt x="12888" y="18178"/>
                    <a:pt x="12311" y="18512"/>
                  </a:cubicBezTo>
                  <a:cubicBezTo>
                    <a:pt x="11733" y="18846"/>
                    <a:pt x="10791" y="20670"/>
                    <a:pt x="10700" y="20822"/>
                  </a:cubicBezTo>
                  <a:cubicBezTo>
                    <a:pt x="10639" y="20944"/>
                    <a:pt x="10122" y="21551"/>
                    <a:pt x="10608" y="21825"/>
                  </a:cubicBezTo>
                  <a:cubicBezTo>
                    <a:pt x="11064" y="22068"/>
                    <a:pt x="11095" y="21855"/>
                    <a:pt x="11551" y="22038"/>
                  </a:cubicBezTo>
                  <a:cubicBezTo>
                    <a:pt x="12007" y="22220"/>
                    <a:pt x="14438" y="23223"/>
                    <a:pt x="14651" y="23254"/>
                  </a:cubicBezTo>
                  <a:lnTo>
                    <a:pt x="13861" y="24044"/>
                  </a:lnTo>
                  <a:cubicBezTo>
                    <a:pt x="13344" y="24561"/>
                    <a:pt x="5806" y="28117"/>
                    <a:pt x="4712" y="29606"/>
                  </a:cubicBezTo>
                  <a:cubicBezTo>
                    <a:pt x="4712" y="29606"/>
                    <a:pt x="3861" y="30579"/>
                    <a:pt x="3769" y="30731"/>
                  </a:cubicBezTo>
                  <a:cubicBezTo>
                    <a:pt x="3648" y="30883"/>
                    <a:pt x="0" y="35685"/>
                    <a:pt x="456" y="36141"/>
                  </a:cubicBezTo>
                  <a:cubicBezTo>
                    <a:pt x="912" y="36567"/>
                    <a:pt x="1763" y="36050"/>
                    <a:pt x="2645" y="35047"/>
                  </a:cubicBezTo>
                  <a:cubicBezTo>
                    <a:pt x="3526" y="33983"/>
                    <a:pt x="4955" y="32524"/>
                    <a:pt x="5654" y="32311"/>
                  </a:cubicBezTo>
                  <a:cubicBezTo>
                    <a:pt x="5927" y="32220"/>
                    <a:pt x="6383" y="32008"/>
                    <a:pt x="6383" y="32008"/>
                  </a:cubicBezTo>
                  <a:lnTo>
                    <a:pt x="9271" y="30792"/>
                  </a:lnTo>
                  <a:cubicBezTo>
                    <a:pt x="9271" y="30792"/>
                    <a:pt x="15806" y="28755"/>
                    <a:pt x="17964" y="28603"/>
                  </a:cubicBezTo>
                  <a:cubicBezTo>
                    <a:pt x="17964" y="28603"/>
                    <a:pt x="22098" y="28086"/>
                    <a:pt x="22827" y="27783"/>
                  </a:cubicBezTo>
                  <a:cubicBezTo>
                    <a:pt x="23557" y="27479"/>
                    <a:pt x="25138" y="27387"/>
                    <a:pt x="27083" y="25351"/>
                  </a:cubicBezTo>
                  <a:lnTo>
                    <a:pt x="27296" y="25108"/>
                  </a:lnTo>
                  <a:cubicBezTo>
                    <a:pt x="27296" y="25108"/>
                    <a:pt x="29788" y="22129"/>
                    <a:pt x="30700" y="19333"/>
                  </a:cubicBezTo>
                  <a:cubicBezTo>
                    <a:pt x="31338" y="17296"/>
                    <a:pt x="31764" y="15655"/>
                    <a:pt x="31916" y="12949"/>
                  </a:cubicBezTo>
                  <a:cubicBezTo>
                    <a:pt x="31916" y="12949"/>
                    <a:pt x="32129" y="12311"/>
                    <a:pt x="32463" y="12190"/>
                  </a:cubicBezTo>
                  <a:cubicBezTo>
                    <a:pt x="32828" y="12098"/>
                    <a:pt x="35199" y="11065"/>
                    <a:pt x="37752" y="11369"/>
                  </a:cubicBezTo>
                  <a:cubicBezTo>
                    <a:pt x="40305" y="11673"/>
                    <a:pt x="43101" y="12494"/>
                    <a:pt x="45533" y="14895"/>
                  </a:cubicBezTo>
                  <a:cubicBezTo>
                    <a:pt x="45594" y="14895"/>
                    <a:pt x="45928" y="15229"/>
                    <a:pt x="46232" y="160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574" name="Google Shape;574;p29"/>
            <p:cNvSpPr/>
            <p:nvPr/>
          </p:nvSpPr>
          <p:spPr>
            <a:xfrm rot="7780461">
              <a:off x="8532957" y="-103284"/>
              <a:ext cx="1068813" cy="733103"/>
            </a:xfrm>
            <a:custGeom>
              <a:avLst/>
              <a:gdLst/>
              <a:ahLst/>
              <a:cxnLst/>
              <a:rect l="l" t="t" r="r" b="b"/>
              <a:pathLst>
                <a:path w="25837" h="17509" extrusionOk="0">
                  <a:moveTo>
                    <a:pt x="15746" y="0"/>
                  </a:moveTo>
                  <a:cubicBezTo>
                    <a:pt x="14773" y="0"/>
                    <a:pt x="14560" y="1976"/>
                    <a:pt x="14560" y="1976"/>
                  </a:cubicBezTo>
                  <a:cubicBezTo>
                    <a:pt x="14560" y="1976"/>
                    <a:pt x="14591" y="2675"/>
                    <a:pt x="14408" y="2736"/>
                  </a:cubicBezTo>
                  <a:cubicBezTo>
                    <a:pt x="14408" y="2736"/>
                    <a:pt x="13792" y="2358"/>
                    <a:pt x="13331" y="2358"/>
                  </a:cubicBezTo>
                  <a:cubicBezTo>
                    <a:pt x="13222" y="2358"/>
                    <a:pt x="13122" y="2380"/>
                    <a:pt x="13040" y="2432"/>
                  </a:cubicBezTo>
                  <a:cubicBezTo>
                    <a:pt x="12615" y="2705"/>
                    <a:pt x="12858" y="4225"/>
                    <a:pt x="12797" y="4256"/>
                  </a:cubicBezTo>
                  <a:cubicBezTo>
                    <a:pt x="12796" y="4257"/>
                    <a:pt x="12795" y="4257"/>
                    <a:pt x="12792" y="4257"/>
                  </a:cubicBezTo>
                  <a:cubicBezTo>
                    <a:pt x="12710" y="4257"/>
                    <a:pt x="11833" y="3893"/>
                    <a:pt x="11486" y="3893"/>
                  </a:cubicBezTo>
                  <a:cubicBezTo>
                    <a:pt x="11433" y="3893"/>
                    <a:pt x="11392" y="3902"/>
                    <a:pt x="11369" y="3921"/>
                  </a:cubicBezTo>
                  <a:cubicBezTo>
                    <a:pt x="11186" y="4073"/>
                    <a:pt x="10974" y="4560"/>
                    <a:pt x="11034" y="4833"/>
                  </a:cubicBezTo>
                  <a:cubicBezTo>
                    <a:pt x="11034" y="4833"/>
                    <a:pt x="10850" y="4747"/>
                    <a:pt x="10637" y="4747"/>
                  </a:cubicBezTo>
                  <a:cubicBezTo>
                    <a:pt x="10516" y="4747"/>
                    <a:pt x="10385" y="4775"/>
                    <a:pt x="10274" y="4864"/>
                  </a:cubicBezTo>
                  <a:cubicBezTo>
                    <a:pt x="9910" y="5107"/>
                    <a:pt x="9818" y="5806"/>
                    <a:pt x="9818" y="5806"/>
                  </a:cubicBezTo>
                  <a:cubicBezTo>
                    <a:pt x="9818" y="5806"/>
                    <a:pt x="9439" y="5506"/>
                    <a:pt x="9117" y="5506"/>
                  </a:cubicBezTo>
                  <a:cubicBezTo>
                    <a:pt x="9042" y="5506"/>
                    <a:pt x="8970" y="5522"/>
                    <a:pt x="8907" y="5563"/>
                  </a:cubicBezTo>
                  <a:cubicBezTo>
                    <a:pt x="8542" y="5745"/>
                    <a:pt x="8603" y="6323"/>
                    <a:pt x="8603" y="6323"/>
                  </a:cubicBezTo>
                  <a:cubicBezTo>
                    <a:pt x="8603" y="6323"/>
                    <a:pt x="8395" y="6012"/>
                    <a:pt x="8125" y="6012"/>
                  </a:cubicBezTo>
                  <a:cubicBezTo>
                    <a:pt x="8102" y="6012"/>
                    <a:pt x="8079" y="6014"/>
                    <a:pt x="8056" y="6019"/>
                  </a:cubicBezTo>
                  <a:cubicBezTo>
                    <a:pt x="7782" y="6049"/>
                    <a:pt x="7630" y="6566"/>
                    <a:pt x="7448" y="6657"/>
                  </a:cubicBezTo>
                  <a:cubicBezTo>
                    <a:pt x="7448" y="6657"/>
                    <a:pt x="7387" y="6140"/>
                    <a:pt x="6992" y="6079"/>
                  </a:cubicBezTo>
                  <a:cubicBezTo>
                    <a:pt x="6982" y="6076"/>
                    <a:pt x="6969" y="6075"/>
                    <a:pt x="6955" y="6075"/>
                  </a:cubicBezTo>
                  <a:cubicBezTo>
                    <a:pt x="6674" y="6075"/>
                    <a:pt x="5654" y="6626"/>
                    <a:pt x="5654" y="6626"/>
                  </a:cubicBezTo>
                  <a:cubicBezTo>
                    <a:pt x="5593" y="6566"/>
                    <a:pt x="3466" y="6110"/>
                    <a:pt x="1004" y="4651"/>
                  </a:cubicBezTo>
                  <a:cubicBezTo>
                    <a:pt x="1004" y="4651"/>
                    <a:pt x="816" y="4574"/>
                    <a:pt x="617" y="4574"/>
                  </a:cubicBezTo>
                  <a:cubicBezTo>
                    <a:pt x="441" y="4574"/>
                    <a:pt x="255" y="4635"/>
                    <a:pt x="183" y="4864"/>
                  </a:cubicBezTo>
                  <a:cubicBezTo>
                    <a:pt x="1" y="5350"/>
                    <a:pt x="1034" y="6535"/>
                    <a:pt x="1946" y="7113"/>
                  </a:cubicBezTo>
                  <a:cubicBezTo>
                    <a:pt x="2839" y="7678"/>
                    <a:pt x="5947" y="9060"/>
                    <a:pt x="8787" y="9060"/>
                  </a:cubicBezTo>
                  <a:cubicBezTo>
                    <a:pt x="8847" y="9060"/>
                    <a:pt x="8907" y="9059"/>
                    <a:pt x="8967" y="9058"/>
                  </a:cubicBezTo>
                  <a:lnTo>
                    <a:pt x="8967" y="9058"/>
                  </a:lnTo>
                  <a:cubicBezTo>
                    <a:pt x="8967" y="9058"/>
                    <a:pt x="8846" y="9271"/>
                    <a:pt x="8633" y="9544"/>
                  </a:cubicBezTo>
                  <a:cubicBezTo>
                    <a:pt x="8390" y="9818"/>
                    <a:pt x="8511" y="10274"/>
                    <a:pt x="8815" y="10456"/>
                  </a:cubicBezTo>
                  <a:cubicBezTo>
                    <a:pt x="9091" y="10649"/>
                    <a:pt x="10192" y="11267"/>
                    <a:pt x="10666" y="11267"/>
                  </a:cubicBezTo>
                  <a:cubicBezTo>
                    <a:pt x="10715" y="11267"/>
                    <a:pt x="10757" y="11261"/>
                    <a:pt x="10791" y="11247"/>
                  </a:cubicBezTo>
                  <a:cubicBezTo>
                    <a:pt x="11186" y="11064"/>
                    <a:pt x="10822" y="10578"/>
                    <a:pt x="10822" y="10578"/>
                  </a:cubicBezTo>
                  <a:cubicBezTo>
                    <a:pt x="10822" y="10578"/>
                    <a:pt x="11490" y="9757"/>
                    <a:pt x="11703" y="9757"/>
                  </a:cubicBezTo>
                  <a:cubicBezTo>
                    <a:pt x="11761" y="9757"/>
                    <a:pt x="11826" y="9755"/>
                    <a:pt x="11900" y="9755"/>
                  </a:cubicBezTo>
                  <a:cubicBezTo>
                    <a:pt x="12178" y="9755"/>
                    <a:pt x="12573" y="9792"/>
                    <a:pt x="13101" y="10152"/>
                  </a:cubicBezTo>
                  <a:cubicBezTo>
                    <a:pt x="13527" y="10426"/>
                    <a:pt x="12433" y="11946"/>
                    <a:pt x="12402" y="12189"/>
                  </a:cubicBezTo>
                  <a:cubicBezTo>
                    <a:pt x="12311" y="12584"/>
                    <a:pt x="12007" y="13010"/>
                    <a:pt x="12736" y="13465"/>
                  </a:cubicBezTo>
                  <a:cubicBezTo>
                    <a:pt x="13453" y="13871"/>
                    <a:pt x="13794" y="14052"/>
                    <a:pt x="13996" y="14052"/>
                  </a:cubicBezTo>
                  <a:cubicBezTo>
                    <a:pt x="14051" y="14052"/>
                    <a:pt x="14096" y="14039"/>
                    <a:pt x="14135" y="14013"/>
                  </a:cubicBezTo>
                  <a:cubicBezTo>
                    <a:pt x="14317" y="13921"/>
                    <a:pt x="14621" y="13678"/>
                    <a:pt x="14408" y="13344"/>
                  </a:cubicBezTo>
                  <a:cubicBezTo>
                    <a:pt x="14165" y="13010"/>
                    <a:pt x="13922" y="12584"/>
                    <a:pt x="14135" y="12250"/>
                  </a:cubicBezTo>
                  <a:cubicBezTo>
                    <a:pt x="14378" y="11885"/>
                    <a:pt x="14864" y="11551"/>
                    <a:pt x="15138" y="11186"/>
                  </a:cubicBezTo>
                  <a:lnTo>
                    <a:pt x="15381" y="11125"/>
                  </a:lnTo>
                  <a:lnTo>
                    <a:pt x="16354" y="11642"/>
                  </a:lnTo>
                  <a:cubicBezTo>
                    <a:pt x="16354" y="11642"/>
                    <a:pt x="16141" y="13344"/>
                    <a:pt x="16141" y="13405"/>
                  </a:cubicBezTo>
                  <a:cubicBezTo>
                    <a:pt x="16141" y="13526"/>
                    <a:pt x="15533" y="14377"/>
                    <a:pt x="15776" y="14590"/>
                  </a:cubicBezTo>
                  <a:cubicBezTo>
                    <a:pt x="15942" y="14838"/>
                    <a:pt x="16958" y="15462"/>
                    <a:pt x="17689" y="15462"/>
                  </a:cubicBezTo>
                  <a:cubicBezTo>
                    <a:pt x="17764" y="15462"/>
                    <a:pt x="17836" y="15455"/>
                    <a:pt x="17904" y="15441"/>
                  </a:cubicBezTo>
                  <a:cubicBezTo>
                    <a:pt x="17904" y="15441"/>
                    <a:pt x="18208" y="15016"/>
                    <a:pt x="17873" y="14469"/>
                  </a:cubicBezTo>
                  <a:lnTo>
                    <a:pt x="18025" y="13405"/>
                  </a:lnTo>
                  <a:cubicBezTo>
                    <a:pt x="18025" y="13405"/>
                    <a:pt x="18238" y="14165"/>
                    <a:pt x="18329" y="14408"/>
                  </a:cubicBezTo>
                  <a:cubicBezTo>
                    <a:pt x="18390" y="14621"/>
                    <a:pt x="18664" y="15806"/>
                    <a:pt x="18694" y="15988"/>
                  </a:cubicBezTo>
                  <a:cubicBezTo>
                    <a:pt x="18724" y="16231"/>
                    <a:pt x="18846" y="16748"/>
                    <a:pt x="19424" y="17113"/>
                  </a:cubicBezTo>
                  <a:cubicBezTo>
                    <a:pt x="20001" y="17447"/>
                    <a:pt x="20487" y="17508"/>
                    <a:pt x="20487" y="17508"/>
                  </a:cubicBezTo>
                  <a:cubicBezTo>
                    <a:pt x="20487" y="17508"/>
                    <a:pt x="20974" y="17356"/>
                    <a:pt x="20548" y="16839"/>
                  </a:cubicBezTo>
                  <a:cubicBezTo>
                    <a:pt x="20153" y="16292"/>
                    <a:pt x="19879" y="16353"/>
                    <a:pt x="19910" y="15776"/>
                  </a:cubicBezTo>
                  <a:cubicBezTo>
                    <a:pt x="19940" y="15198"/>
                    <a:pt x="19788" y="14894"/>
                    <a:pt x="20092" y="14621"/>
                  </a:cubicBezTo>
                  <a:cubicBezTo>
                    <a:pt x="20092" y="14621"/>
                    <a:pt x="20585" y="14842"/>
                    <a:pt x="21680" y="14842"/>
                  </a:cubicBezTo>
                  <a:cubicBezTo>
                    <a:pt x="21802" y="14842"/>
                    <a:pt x="21931" y="14839"/>
                    <a:pt x="22068" y="14833"/>
                  </a:cubicBezTo>
                  <a:lnTo>
                    <a:pt x="23801" y="15502"/>
                  </a:lnTo>
                  <a:cubicBezTo>
                    <a:pt x="23801" y="15502"/>
                    <a:pt x="24500" y="16019"/>
                    <a:pt x="24621" y="16019"/>
                  </a:cubicBezTo>
                  <a:cubicBezTo>
                    <a:pt x="24621" y="16019"/>
                    <a:pt x="24690" y="16034"/>
                    <a:pt x="24777" y="16034"/>
                  </a:cubicBezTo>
                  <a:cubicBezTo>
                    <a:pt x="24864" y="16034"/>
                    <a:pt x="24971" y="16019"/>
                    <a:pt x="25047" y="15958"/>
                  </a:cubicBezTo>
                  <a:cubicBezTo>
                    <a:pt x="25047" y="15958"/>
                    <a:pt x="25128" y="16039"/>
                    <a:pt x="25227" y="16039"/>
                  </a:cubicBezTo>
                  <a:cubicBezTo>
                    <a:pt x="25276" y="16039"/>
                    <a:pt x="25330" y="16019"/>
                    <a:pt x="25381" y="15958"/>
                  </a:cubicBezTo>
                  <a:cubicBezTo>
                    <a:pt x="25533" y="15806"/>
                    <a:pt x="25837" y="15532"/>
                    <a:pt x="25685" y="14924"/>
                  </a:cubicBezTo>
                  <a:cubicBezTo>
                    <a:pt x="25533" y="14317"/>
                    <a:pt x="25077" y="13921"/>
                    <a:pt x="25016" y="13496"/>
                  </a:cubicBezTo>
                  <a:cubicBezTo>
                    <a:pt x="25016" y="13496"/>
                    <a:pt x="24804" y="13070"/>
                    <a:pt x="24287" y="12858"/>
                  </a:cubicBezTo>
                  <a:cubicBezTo>
                    <a:pt x="23960" y="12712"/>
                    <a:pt x="23753" y="12643"/>
                    <a:pt x="23542" y="12643"/>
                  </a:cubicBezTo>
                  <a:cubicBezTo>
                    <a:pt x="23399" y="12643"/>
                    <a:pt x="23255" y="12675"/>
                    <a:pt x="23071" y="12736"/>
                  </a:cubicBezTo>
                  <a:cubicBezTo>
                    <a:pt x="23071" y="12736"/>
                    <a:pt x="22828" y="11915"/>
                    <a:pt x="22585" y="11824"/>
                  </a:cubicBezTo>
                  <a:cubicBezTo>
                    <a:pt x="22524" y="11800"/>
                    <a:pt x="22445" y="11790"/>
                    <a:pt x="22357" y="11790"/>
                  </a:cubicBezTo>
                  <a:cubicBezTo>
                    <a:pt x="22007" y="11790"/>
                    <a:pt x="21521" y="11946"/>
                    <a:pt x="21521" y="11946"/>
                  </a:cubicBezTo>
                  <a:lnTo>
                    <a:pt x="21399" y="11642"/>
                  </a:lnTo>
                  <a:cubicBezTo>
                    <a:pt x="21399" y="11642"/>
                    <a:pt x="22038" y="11064"/>
                    <a:pt x="21855" y="10791"/>
                  </a:cubicBezTo>
                  <a:cubicBezTo>
                    <a:pt x="21673" y="10517"/>
                    <a:pt x="21095" y="10365"/>
                    <a:pt x="21095" y="10365"/>
                  </a:cubicBezTo>
                  <a:lnTo>
                    <a:pt x="21065" y="9757"/>
                  </a:lnTo>
                  <a:lnTo>
                    <a:pt x="21065" y="9757"/>
                  </a:lnTo>
                  <a:cubicBezTo>
                    <a:pt x="21065" y="9757"/>
                    <a:pt x="21323" y="9817"/>
                    <a:pt x="21677" y="9817"/>
                  </a:cubicBezTo>
                  <a:cubicBezTo>
                    <a:pt x="22119" y="9817"/>
                    <a:pt x="22710" y="9723"/>
                    <a:pt x="23132" y="9301"/>
                  </a:cubicBezTo>
                  <a:cubicBezTo>
                    <a:pt x="23193" y="9241"/>
                    <a:pt x="23527" y="8693"/>
                    <a:pt x="22676" y="8541"/>
                  </a:cubicBezTo>
                  <a:cubicBezTo>
                    <a:pt x="22676" y="8541"/>
                    <a:pt x="23375" y="8237"/>
                    <a:pt x="23345" y="7782"/>
                  </a:cubicBezTo>
                  <a:cubicBezTo>
                    <a:pt x="23345" y="7599"/>
                    <a:pt x="22676" y="7234"/>
                    <a:pt x="22676" y="7234"/>
                  </a:cubicBezTo>
                  <a:cubicBezTo>
                    <a:pt x="22676" y="7234"/>
                    <a:pt x="23557" y="6353"/>
                    <a:pt x="23436" y="6140"/>
                  </a:cubicBezTo>
                  <a:cubicBezTo>
                    <a:pt x="23379" y="5941"/>
                    <a:pt x="23162" y="5742"/>
                    <a:pt x="22712" y="5742"/>
                  </a:cubicBezTo>
                  <a:cubicBezTo>
                    <a:pt x="22681" y="5742"/>
                    <a:pt x="22648" y="5743"/>
                    <a:pt x="22615" y="5745"/>
                  </a:cubicBezTo>
                  <a:cubicBezTo>
                    <a:pt x="22068" y="5775"/>
                    <a:pt x="21430" y="5836"/>
                    <a:pt x="21430" y="5836"/>
                  </a:cubicBezTo>
                  <a:cubicBezTo>
                    <a:pt x="21430" y="5836"/>
                    <a:pt x="22615" y="5076"/>
                    <a:pt x="22493" y="4560"/>
                  </a:cubicBezTo>
                  <a:cubicBezTo>
                    <a:pt x="22463" y="4377"/>
                    <a:pt x="22159" y="4256"/>
                    <a:pt x="21886" y="4134"/>
                  </a:cubicBezTo>
                  <a:cubicBezTo>
                    <a:pt x="21460" y="3952"/>
                    <a:pt x="21065" y="3830"/>
                    <a:pt x="21065" y="3830"/>
                  </a:cubicBezTo>
                  <a:cubicBezTo>
                    <a:pt x="21065" y="3830"/>
                    <a:pt x="21156" y="2280"/>
                    <a:pt x="21126" y="2250"/>
                  </a:cubicBezTo>
                  <a:cubicBezTo>
                    <a:pt x="21084" y="2187"/>
                    <a:pt x="21014" y="1895"/>
                    <a:pt x="20738" y="1895"/>
                  </a:cubicBezTo>
                  <a:cubicBezTo>
                    <a:pt x="20612" y="1895"/>
                    <a:pt x="20443" y="1956"/>
                    <a:pt x="20214" y="2128"/>
                  </a:cubicBezTo>
                  <a:cubicBezTo>
                    <a:pt x="20214" y="2128"/>
                    <a:pt x="19089" y="3253"/>
                    <a:pt x="18694" y="3374"/>
                  </a:cubicBezTo>
                  <a:cubicBezTo>
                    <a:pt x="18694" y="3374"/>
                    <a:pt x="19089" y="1338"/>
                    <a:pt x="17934" y="821"/>
                  </a:cubicBezTo>
                  <a:cubicBezTo>
                    <a:pt x="17866" y="789"/>
                    <a:pt x="17800" y="775"/>
                    <a:pt x="17739" y="775"/>
                  </a:cubicBezTo>
                  <a:cubicBezTo>
                    <a:pt x="17145" y="775"/>
                    <a:pt x="16870" y="2098"/>
                    <a:pt x="16870" y="2098"/>
                  </a:cubicBezTo>
                  <a:cubicBezTo>
                    <a:pt x="16870" y="2098"/>
                    <a:pt x="16688" y="0"/>
                    <a:pt x="157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575" name="Google Shape;575;p29"/>
          <p:cNvGrpSpPr/>
          <p:nvPr/>
        </p:nvGrpSpPr>
        <p:grpSpPr>
          <a:xfrm>
            <a:off x="-849493" y="11"/>
            <a:ext cx="1992298" cy="5293096"/>
            <a:chOff x="-849493" y="11"/>
            <a:chExt cx="1992298" cy="5293096"/>
          </a:xfrm>
        </p:grpSpPr>
        <p:sp>
          <p:nvSpPr>
            <p:cNvPr id="576" name="Google Shape;576;p29"/>
            <p:cNvSpPr/>
            <p:nvPr/>
          </p:nvSpPr>
          <p:spPr>
            <a:xfrm rot="-376129">
              <a:off x="-524908" y="1263757"/>
              <a:ext cx="1161788" cy="791194"/>
            </a:xfrm>
            <a:custGeom>
              <a:avLst/>
              <a:gdLst/>
              <a:ahLst/>
              <a:cxnLst/>
              <a:rect l="l" t="t" r="r" b="b"/>
              <a:pathLst>
                <a:path w="37175" h="25017" extrusionOk="0">
                  <a:moveTo>
                    <a:pt x="22737" y="1"/>
                  </a:moveTo>
                  <a:cubicBezTo>
                    <a:pt x="21369" y="1"/>
                    <a:pt x="21065" y="2858"/>
                    <a:pt x="21065" y="2858"/>
                  </a:cubicBezTo>
                  <a:cubicBezTo>
                    <a:pt x="21065" y="2858"/>
                    <a:pt x="21156" y="3800"/>
                    <a:pt x="20883" y="3952"/>
                  </a:cubicBezTo>
                  <a:cubicBezTo>
                    <a:pt x="20883" y="3952"/>
                    <a:pt x="19967" y="3403"/>
                    <a:pt x="19318" y="3403"/>
                  </a:cubicBezTo>
                  <a:cubicBezTo>
                    <a:pt x="19173" y="3403"/>
                    <a:pt x="19042" y="3430"/>
                    <a:pt x="18937" y="3496"/>
                  </a:cubicBezTo>
                  <a:cubicBezTo>
                    <a:pt x="18329" y="3861"/>
                    <a:pt x="18694" y="6080"/>
                    <a:pt x="18633" y="6080"/>
                  </a:cubicBezTo>
                  <a:cubicBezTo>
                    <a:pt x="18632" y="6082"/>
                    <a:pt x="18628" y="6084"/>
                    <a:pt x="18622" y="6084"/>
                  </a:cubicBezTo>
                  <a:cubicBezTo>
                    <a:pt x="18484" y="6084"/>
                    <a:pt x="17213" y="5564"/>
                    <a:pt x="16738" y="5564"/>
                  </a:cubicBezTo>
                  <a:cubicBezTo>
                    <a:pt x="16676" y="5564"/>
                    <a:pt x="16627" y="5573"/>
                    <a:pt x="16597" y="5594"/>
                  </a:cubicBezTo>
                  <a:cubicBezTo>
                    <a:pt x="16293" y="5776"/>
                    <a:pt x="16050" y="6505"/>
                    <a:pt x="16110" y="6931"/>
                  </a:cubicBezTo>
                  <a:cubicBezTo>
                    <a:pt x="16110" y="6931"/>
                    <a:pt x="15832" y="6805"/>
                    <a:pt x="15512" y="6805"/>
                  </a:cubicBezTo>
                  <a:cubicBezTo>
                    <a:pt x="15336" y="6805"/>
                    <a:pt x="15148" y="6843"/>
                    <a:pt x="14986" y="6961"/>
                  </a:cubicBezTo>
                  <a:cubicBezTo>
                    <a:pt x="14530" y="7296"/>
                    <a:pt x="14347" y="8329"/>
                    <a:pt x="14347" y="8329"/>
                  </a:cubicBezTo>
                  <a:cubicBezTo>
                    <a:pt x="14347" y="8329"/>
                    <a:pt x="13791" y="7896"/>
                    <a:pt x="13306" y="7896"/>
                  </a:cubicBezTo>
                  <a:cubicBezTo>
                    <a:pt x="13202" y="7896"/>
                    <a:pt x="13101" y="7916"/>
                    <a:pt x="13010" y="7964"/>
                  </a:cubicBezTo>
                  <a:cubicBezTo>
                    <a:pt x="12524" y="8208"/>
                    <a:pt x="12615" y="9028"/>
                    <a:pt x="12615" y="9028"/>
                  </a:cubicBezTo>
                  <a:cubicBezTo>
                    <a:pt x="12615" y="9028"/>
                    <a:pt x="12290" y="8567"/>
                    <a:pt x="11921" y="8567"/>
                  </a:cubicBezTo>
                  <a:cubicBezTo>
                    <a:pt x="11899" y="8567"/>
                    <a:pt x="11877" y="8569"/>
                    <a:pt x="11855" y="8572"/>
                  </a:cubicBezTo>
                  <a:cubicBezTo>
                    <a:pt x="11429" y="8633"/>
                    <a:pt x="11277" y="9393"/>
                    <a:pt x="10974" y="9484"/>
                  </a:cubicBezTo>
                  <a:cubicBezTo>
                    <a:pt x="10974" y="9484"/>
                    <a:pt x="10852" y="8785"/>
                    <a:pt x="10335" y="8664"/>
                  </a:cubicBezTo>
                  <a:cubicBezTo>
                    <a:pt x="10305" y="8659"/>
                    <a:pt x="10272" y="8656"/>
                    <a:pt x="10236" y="8656"/>
                  </a:cubicBezTo>
                  <a:cubicBezTo>
                    <a:pt x="9614" y="8656"/>
                    <a:pt x="8147" y="9363"/>
                    <a:pt x="8147" y="9363"/>
                  </a:cubicBezTo>
                  <a:cubicBezTo>
                    <a:pt x="8056" y="9302"/>
                    <a:pt x="5016" y="8633"/>
                    <a:pt x="1429" y="6505"/>
                  </a:cubicBezTo>
                  <a:cubicBezTo>
                    <a:pt x="1429" y="6505"/>
                    <a:pt x="1181" y="6406"/>
                    <a:pt x="905" y="6406"/>
                  </a:cubicBezTo>
                  <a:cubicBezTo>
                    <a:pt x="652" y="6406"/>
                    <a:pt x="375" y="6490"/>
                    <a:pt x="244" y="6809"/>
                  </a:cubicBezTo>
                  <a:cubicBezTo>
                    <a:pt x="1" y="7509"/>
                    <a:pt x="1460" y="9241"/>
                    <a:pt x="2767" y="10062"/>
                  </a:cubicBezTo>
                  <a:cubicBezTo>
                    <a:pt x="4066" y="10859"/>
                    <a:pt x="8436" y="12833"/>
                    <a:pt x="12502" y="12833"/>
                  </a:cubicBezTo>
                  <a:cubicBezTo>
                    <a:pt x="12621" y="12833"/>
                    <a:pt x="12740" y="12831"/>
                    <a:pt x="12858" y="12828"/>
                  </a:cubicBezTo>
                  <a:lnTo>
                    <a:pt x="12858" y="12828"/>
                  </a:lnTo>
                  <a:cubicBezTo>
                    <a:pt x="12858" y="12828"/>
                    <a:pt x="12706" y="13162"/>
                    <a:pt x="12402" y="13557"/>
                  </a:cubicBezTo>
                  <a:cubicBezTo>
                    <a:pt x="12068" y="13922"/>
                    <a:pt x="12250" y="14560"/>
                    <a:pt x="12706" y="14864"/>
                  </a:cubicBezTo>
                  <a:cubicBezTo>
                    <a:pt x="13116" y="15137"/>
                    <a:pt x="14631" y="16025"/>
                    <a:pt x="15331" y="16025"/>
                  </a:cubicBezTo>
                  <a:cubicBezTo>
                    <a:pt x="15409" y="16025"/>
                    <a:pt x="15478" y="16013"/>
                    <a:pt x="15533" y="15989"/>
                  </a:cubicBezTo>
                  <a:cubicBezTo>
                    <a:pt x="16050" y="15715"/>
                    <a:pt x="15594" y="14986"/>
                    <a:pt x="15594" y="14986"/>
                  </a:cubicBezTo>
                  <a:cubicBezTo>
                    <a:pt x="15594" y="14986"/>
                    <a:pt x="16483" y="13830"/>
                    <a:pt x="16885" y="13830"/>
                  </a:cubicBezTo>
                  <a:cubicBezTo>
                    <a:pt x="16891" y="13830"/>
                    <a:pt x="16896" y="13830"/>
                    <a:pt x="16901" y="13831"/>
                  </a:cubicBezTo>
                  <a:cubicBezTo>
                    <a:pt x="17235" y="13892"/>
                    <a:pt x="17965" y="13740"/>
                    <a:pt x="18907" y="14378"/>
                  </a:cubicBezTo>
                  <a:cubicBezTo>
                    <a:pt x="19515" y="14803"/>
                    <a:pt x="17965" y="16931"/>
                    <a:pt x="17843" y="17296"/>
                  </a:cubicBezTo>
                  <a:cubicBezTo>
                    <a:pt x="17782" y="17843"/>
                    <a:pt x="17326" y="18481"/>
                    <a:pt x="18329" y="19089"/>
                  </a:cubicBezTo>
                  <a:cubicBezTo>
                    <a:pt x="19384" y="19689"/>
                    <a:pt x="19872" y="19929"/>
                    <a:pt x="20165" y="19929"/>
                  </a:cubicBezTo>
                  <a:cubicBezTo>
                    <a:pt x="20244" y="19929"/>
                    <a:pt x="20308" y="19912"/>
                    <a:pt x="20366" y="19880"/>
                  </a:cubicBezTo>
                  <a:cubicBezTo>
                    <a:pt x="20609" y="19728"/>
                    <a:pt x="21065" y="19393"/>
                    <a:pt x="20731" y="18907"/>
                  </a:cubicBezTo>
                  <a:cubicBezTo>
                    <a:pt x="20396" y="18390"/>
                    <a:pt x="20001" y="17782"/>
                    <a:pt x="20366" y="17296"/>
                  </a:cubicBezTo>
                  <a:cubicBezTo>
                    <a:pt x="20700" y="16810"/>
                    <a:pt x="21369" y="16323"/>
                    <a:pt x="21764" y="15776"/>
                  </a:cubicBezTo>
                  <a:lnTo>
                    <a:pt x="22129" y="15746"/>
                  </a:lnTo>
                  <a:lnTo>
                    <a:pt x="23466" y="16475"/>
                  </a:lnTo>
                  <a:cubicBezTo>
                    <a:pt x="23466" y="16475"/>
                    <a:pt x="23193" y="18907"/>
                    <a:pt x="23193" y="19059"/>
                  </a:cubicBezTo>
                  <a:cubicBezTo>
                    <a:pt x="23193" y="19211"/>
                    <a:pt x="22372" y="20366"/>
                    <a:pt x="22645" y="20761"/>
                  </a:cubicBezTo>
                  <a:cubicBezTo>
                    <a:pt x="22925" y="21097"/>
                    <a:pt x="24388" y="21998"/>
                    <a:pt x="25425" y="21998"/>
                  </a:cubicBezTo>
                  <a:cubicBezTo>
                    <a:pt x="25516" y="21998"/>
                    <a:pt x="25602" y="21991"/>
                    <a:pt x="25685" y="21977"/>
                  </a:cubicBezTo>
                  <a:cubicBezTo>
                    <a:pt x="25685" y="21977"/>
                    <a:pt x="26080" y="21399"/>
                    <a:pt x="25624" y="20609"/>
                  </a:cubicBezTo>
                  <a:lnTo>
                    <a:pt x="25837" y="19120"/>
                  </a:lnTo>
                  <a:cubicBezTo>
                    <a:pt x="25837" y="19120"/>
                    <a:pt x="26171" y="20214"/>
                    <a:pt x="26293" y="20518"/>
                  </a:cubicBezTo>
                  <a:cubicBezTo>
                    <a:pt x="26384" y="20883"/>
                    <a:pt x="26779" y="22494"/>
                    <a:pt x="26840" y="22858"/>
                  </a:cubicBezTo>
                  <a:cubicBezTo>
                    <a:pt x="26931" y="23162"/>
                    <a:pt x="27083" y="23922"/>
                    <a:pt x="27874" y="24439"/>
                  </a:cubicBezTo>
                  <a:cubicBezTo>
                    <a:pt x="28664" y="24986"/>
                    <a:pt x="29424" y="25016"/>
                    <a:pt x="29424" y="25016"/>
                  </a:cubicBezTo>
                  <a:cubicBezTo>
                    <a:pt x="29424" y="25016"/>
                    <a:pt x="30153" y="24773"/>
                    <a:pt x="29545" y="24013"/>
                  </a:cubicBezTo>
                  <a:cubicBezTo>
                    <a:pt x="28937" y="23253"/>
                    <a:pt x="28603" y="23314"/>
                    <a:pt x="28633" y="22494"/>
                  </a:cubicBezTo>
                  <a:cubicBezTo>
                    <a:pt x="28664" y="21703"/>
                    <a:pt x="28451" y="21247"/>
                    <a:pt x="28937" y="20883"/>
                  </a:cubicBezTo>
                  <a:cubicBezTo>
                    <a:pt x="28937" y="20883"/>
                    <a:pt x="29585" y="21151"/>
                    <a:pt x="31014" y="21151"/>
                  </a:cubicBezTo>
                  <a:cubicBezTo>
                    <a:pt x="31252" y="21151"/>
                    <a:pt x="31512" y="21143"/>
                    <a:pt x="31795" y="21126"/>
                  </a:cubicBezTo>
                  <a:lnTo>
                    <a:pt x="34226" y="22129"/>
                  </a:lnTo>
                  <a:cubicBezTo>
                    <a:pt x="34226" y="22129"/>
                    <a:pt x="35249" y="22859"/>
                    <a:pt x="35432" y="22859"/>
                  </a:cubicBezTo>
                  <a:cubicBezTo>
                    <a:pt x="35436" y="22859"/>
                    <a:pt x="35439" y="22859"/>
                    <a:pt x="35442" y="22858"/>
                  </a:cubicBezTo>
                  <a:cubicBezTo>
                    <a:pt x="35442" y="22858"/>
                    <a:pt x="35500" y="22868"/>
                    <a:pt x="35584" y="22868"/>
                  </a:cubicBezTo>
                  <a:cubicBezTo>
                    <a:pt x="35710" y="22868"/>
                    <a:pt x="35892" y="22846"/>
                    <a:pt x="36020" y="22737"/>
                  </a:cubicBezTo>
                  <a:cubicBezTo>
                    <a:pt x="36020" y="22737"/>
                    <a:pt x="36165" y="22868"/>
                    <a:pt x="36326" y="22868"/>
                  </a:cubicBezTo>
                  <a:cubicBezTo>
                    <a:pt x="36397" y="22868"/>
                    <a:pt x="36471" y="22842"/>
                    <a:pt x="36536" y="22767"/>
                  </a:cubicBezTo>
                  <a:cubicBezTo>
                    <a:pt x="36779" y="22554"/>
                    <a:pt x="37175" y="22159"/>
                    <a:pt x="36962" y="21339"/>
                  </a:cubicBezTo>
                  <a:cubicBezTo>
                    <a:pt x="36719" y="20487"/>
                    <a:pt x="36111" y="19880"/>
                    <a:pt x="35928" y="19241"/>
                  </a:cubicBezTo>
                  <a:cubicBezTo>
                    <a:pt x="35928" y="19241"/>
                    <a:pt x="35655" y="18633"/>
                    <a:pt x="34895" y="18329"/>
                  </a:cubicBezTo>
                  <a:cubicBezTo>
                    <a:pt x="34441" y="18130"/>
                    <a:pt x="34150" y="18049"/>
                    <a:pt x="33853" y="18049"/>
                  </a:cubicBezTo>
                  <a:cubicBezTo>
                    <a:pt x="33653" y="18049"/>
                    <a:pt x="33450" y="18086"/>
                    <a:pt x="33193" y="18147"/>
                  </a:cubicBezTo>
                  <a:cubicBezTo>
                    <a:pt x="33193" y="18147"/>
                    <a:pt x="32889" y="16992"/>
                    <a:pt x="32463" y="16810"/>
                  </a:cubicBezTo>
                  <a:cubicBezTo>
                    <a:pt x="32384" y="16773"/>
                    <a:pt x="32276" y="16759"/>
                    <a:pt x="32153" y="16759"/>
                  </a:cubicBezTo>
                  <a:cubicBezTo>
                    <a:pt x="31663" y="16759"/>
                    <a:pt x="30944" y="16992"/>
                    <a:pt x="30944" y="16992"/>
                  </a:cubicBezTo>
                  <a:lnTo>
                    <a:pt x="30761" y="16566"/>
                  </a:lnTo>
                  <a:cubicBezTo>
                    <a:pt x="30761" y="16566"/>
                    <a:pt x="31673" y="15776"/>
                    <a:pt x="31460" y="15351"/>
                  </a:cubicBezTo>
                  <a:cubicBezTo>
                    <a:pt x="31187" y="14955"/>
                    <a:pt x="30396" y="14743"/>
                    <a:pt x="30396" y="14743"/>
                  </a:cubicBezTo>
                  <a:lnTo>
                    <a:pt x="30396" y="13922"/>
                  </a:lnTo>
                  <a:cubicBezTo>
                    <a:pt x="30396" y="13922"/>
                    <a:pt x="30769" y="14006"/>
                    <a:pt x="31276" y="14006"/>
                  </a:cubicBezTo>
                  <a:cubicBezTo>
                    <a:pt x="31909" y="14006"/>
                    <a:pt x="32754" y="13875"/>
                    <a:pt x="33345" y="13284"/>
                  </a:cubicBezTo>
                  <a:cubicBezTo>
                    <a:pt x="33436" y="13193"/>
                    <a:pt x="33892" y="12402"/>
                    <a:pt x="32706" y="12220"/>
                  </a:cubicBezTo>
                  <a:cubicBezTo>
                    <a:pt x="32706" y="12220"/>
                    <a:pt x="33679" y="11764"/>
                    <a:pt x="33649" y="11156"/>
                  </a:cubicBezTo>
                  <a:cubicBezTo>
                    <a:pt x="33649" y="10852"/>
                    <a:pt x="32737" y="10366"/>
                    <a:pt x="32737" y="10366"/>
                  </a:cubicBezTo>
                  <a:cubicBezTo>
                    <a:pt x="32737" y="10366"/>
                    <a:pt x="33983" y="9150"/>
                    <a:pt x="33831" y="8785"/>
                  </a:cubicBezTo>
                  <a:cubicBezTo>
                    <a:pt x="33744" y="8494"/>
                    <a:pt x="33461" y="8175"/>
                    <a:pt x="32771" y="8175"/>
                  </a:cubicBezTo>
                  <a:cubicBezTo>
                    <a:pt x="32740" y="8175"/>
                    <a:pt x="32708" y="8176"/>
                    <a:pt x="32676" y="8177"/>
                  </a:cubicBezTo>
                  <a:cubicBezTo>
                    <a:pt x="31916" y="8268"/>
                    <a:pt x="30944" y="8360"/>
                    <a:pt x="30944" y="8360"/>
                  </a:cubicBezTo>
                  <a:cubicBezTo>
                    <a:pt x="30944" y="8360"/>
                    <a:pt x="32615" y="7265"/>
                    <a:pt x="32463" y="6536"/>
                  </a:cubicBezTo>
                  <a:cubicBezTo>
                    <a:pt x="32403" y="6293"/>
                    <a:pt x="31977" y="6080"/>
                    <a:pt x="31612" y="5928"/>
                  </a:cubicBezTo>
                  <a:cubicBezTo>
                    <a:pt x="31035" y="5685"/>
                    <a:pt x="30427" y="5533"/>
                    <a:pt x="30427" y="5533"/>
                  </a:cubicBezTo>
                  <a:cubicBezTo>
                    <a:pt x="30427" y="5533"/>
                    <a:pt x="30609" y="3314"/>
                    <a:pt x="30488" y="3192"/>
                  </a:cubicBezTo>
                  <a:cubicBezTo>
                    <a:pt x="30403" y="3150"/>
                    <a:pt x="30319" y="2713"/>
                    <a:pt x="29910" y="2713"/>
                  </a:cubicBezTo>
                  <a:cubicBezTo>
                    <a:pt x="29729" y="2713"/>
                    <a:pt x="29485" y="2798"/>
                    <a:pt x="29150" y="3040"/>
                  </a:cubicBezTo>
                  <a:cubicBezTo>
                    <a:pt x="29150" y="3040"/>
                    <a:pt x="27539" y="4712"/>
                    <a:pt x="26992" y="4834"/>
                  </a:cubicBezTo>
                  <a:cubicBezTo>
                    <a:pt x="26992" y="4834"/>
                    <a:pt x="27539" y="1916"/>
                    <a:pt x="25898" y="1186"/>
                  </a:cubicBezTo>
                  <a:cubicBezTo>
                    <a:pt x="25801" y="1145"/>
                    <a:pt x="25709" y="1126"/>
                    <a:pt x="25623" y="1126"/>
                  </a:cubicBezTo>
                  <a:cubicBezTo>
                    <a:pt x="24755" y="1126"/>
                    <a:pt x="24378" y="3010"/>
                    <a:pt x="24378" y="3010"/>
                  </a:cubicBezTo>
                  <a:cubicBezTo>
                    <a:pt x="24378" y="3010"/>
                    <a:pt x="24104" y="1"/>
                    <a:pt x="22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9"/>
            <p:cNvSpPr/>
            <p:nvPr/>
          </p:nvSpPr>
          <p:spPr>
            <a:xfrm rot="9292661" flipH="1">
              <a:off x="-676340" y="1980636"/>
              <a:ext cx="1645991" cy="1182214"/>
            </a:xfrm>
            <a:custGeom>
              <a:avLst/>
              <a:gdLst/>
              <a:ahLst/>
              <a:cxnLst/>
              <a:rect l="l" t="t" r="r" b="b"/>
              <a:pathLst>
                <a:path w="44075" h="31278" extrusionOk="0">
                  <a:moveTo>
                    <a:pt x="39637" y="13739"/>
                  </a:moveTo>
                  <a:cubicBezTo>
                    <a:pt x="39788" y="14164"/>
                    <a:pt x="39667" y="15137"/>
                    <a:pt x="39150" y="15958"/>
                  </a:cubicBezTo>
                  <a:cubicBezTo>
                    <a:pt x="38603" y="16748"/>
                    <a:pt x="39211" y="17356"/>
                    <a:pt x="39211" y="17356"/>
                  </a:cubicBezTo>
                  <a:cubicBezTo>
                    <a:pt x="39211" y="17356"/>
                    <a:pt x="39150" y="17690"/>
                    <a:pt x="39211" y="17842"/>
                  </a:cubicBezTo>
                  <a:cubicBezTo>
                    <a:pt x="39333" y="18025"/>
                    <a:pt x="39728" y="18450"/>
                    <a:pt x="40396" y="18116"/>
                  </a:cubicBezTo>
                  <a:cubicBezTo>
                    <a:pt x="41035" y="17782"/>
                    <a:pt x="44074" y="16292"/>
                    <a:pt x="43254" y="14012"/>
                  </a:cubicBezTo>
                  <a:cubicBezTo>
                    <a:pt x="42433" y="11733"/>
                    <a:pt x="41035" y="10791"/>
                    <a:pt x="39454" y="9757"/>
                  </a:cubicBezTo>
                  <a:cubicBezTo>
                    <a:pt x="37843" y="8724"/>
                    <a:pt x="31247" y="5319"/>
                    <a:pt x="24955" y="6778"/>
                  </a:cubicBezTo>
                  <a:cubicBezTo>
                    <a:pt x="24955" y="6778"/>
                    <a:pt x="23223" y="5927"/>
                    <a:pt x="22493" y="5836"/>
                  </a:cubicBezTo>
                  <a:lnTo>
                    <a:pt x="20943" y="3739"/>
                  </a:lnTo>
                  <a:cubicBezTo>
                    <a:pt x="20943" y="3739"/>
                    <a:pt x="20548" y="3222"/>
                    <a:pt x="20609" y="2797"/>
                  </a:cubicBezTo>
                  <a:cubicBezTo>
                    <a:pt x="20639" y="2371"/>
                    <a:pt x="21095" y="669"/>
                    <a:pt x="20487" y="334"/>
                  </a:cubicBezTo>
                  <a:cubicBezTo>
                    <a:pt x="19879" y="0"/>
                    <a:pt x="18846" y="2584"/>
                    <a:pt x="18846" y="2584"/>
                  </a:cubicBezTo>
                  <a:cubicBezTo>
                    <a:pt x="18846" y="2584"/>
                    <a:pt x="18116" y="3496"/>
                    <a:pt x="18937" y="4468"/>
                  </a:cubicBezTo>
                  <a:cubicBezTo>
                    <a:pt x="19697" y="5471"/>
                    <a:pt x="20244" y="6414"/>
                    <a:pt x="20092" y="6626"/>
                  </a:cubicBezTo>
                  <a:cubicBezTo>
                    <a:pt x="19940" y="6870"/>
                    <a:pt x="19910" y="7781"/>
                    <a:pt x="19910" y="7781"/>
                  </a:cubicBezTo>
                  <a:lnTo>
                    <a:pt x="19727" y="8298"/>
                  </a:lnTo>
                  <a:lnTo>
                    <a:pt x="18846" y="7721"/>
                  </a:lnTo>
                  <a:cubicBezTo>
                    <a:pt x="18846" y="7721"/>
                    <a:pt x="17448" y="5684"/>
                    <a:pt x="17053" y="5532"/>
                  </a:cubicBezTo>
                  <a:cubicBezTo>
                    <a:pt x="16657" y="5380"/>
                    <a:pt x="15776" y="6961"/>
                    <a:pt x="15654" y="7173"/>
                  </a:cubicBezTo>
                  <a:cubicBezTo>
                    <a:pt x="15533" y="7325"/>
                    <a:pt x="15229" y="8359"/>
                    <a:pt x="15138" y="8480"/>
                  </a:cubicBezTo>
                  <a:cubicBezTo>
                    <a:pt x="15046" y="8602"/>
                    <a:pt x="14864" y="9028"/>
                    <a:pt x="14955" y="9028"/>
                  </a:cubicBezTo>
                  <a:cubicBezTo>
                    <a:pt x="15077" y="9058"/>
                    <a:pt x="15350" y="8906"/>
                    <a:pt x="15381" y="8997"/>
                  </a:cubicBezTo>
                  <a:cubicBezTo>
                    <a:pt x="15411" y="9028"/>
                    <a:pt x="17022" y="10882"/>
                    <a:pt x="17934" y="11520"/>
                  </a:cubicBezTo>
                  <a:lnTo>
                    <a:pt x="17022" y="12432"/>
                  </a:lnTo>
                  <a:cubicBezTo>
                    <a:pt x="17022" y="12432"/>
                    <a:pt x="15837" y="12280"/>
                    <a:pt x="15381" y="11885"/>
                  </a:cubicBezTo>
                  <a:cubicBezTo>
                    <a:pt x="14621" y="11155"/>
                    <a:pt x="14590" y="10304"/>
                    <a:pt x="14165" y="10091"/>
                  </a:cubicBezTo>
                  <a:cubicBezTo>
                    <a:pt x="13861" y="9939"/>
                    <a:pt x="13739" y="10122"/>
                    <a:pt x="13527" y="10547"/>
                  </a:cubicBezTo>
                  <a:cubicBezTo>
                    <a:pt x="13283" y="10973"/>
                    <a:pt x="12736" y="11915"/>
                    <a:pt x="12736" y="11915"/>
                  </a:cubicBezTo>
                  <a:lnTo>
                    <a:pt x="12159" y="12736"/>
                  </a:lnTo>
                  <a:cubicBezTo>
                    <a:pt x="12159" y="12736"/>
                    <a:pt x="12189" y="13465"/>
                    <a:pt x="12888" y="13952"/>
                  </a:cubicBezTo>
                  <a:cubicBezTo>
                    <a:pt x="13557" y="14499"/>
                    <a:pt x="13861" y="15016"/>
                    <a:pt x="14135" y="15684"/>
                  </a:cubicBezTo>
                  <a:cubicBezTo>
                    <a:pt x="14378" y="16292"/>
                    <a:pt x="14438" y="16475"/>
                    <a:pt x="14438" y="16475"/>
                  </a:cubicBezTo>
                  <a:cubicBezTo>
                    <a:pt x="14438" y="16475"/>
                    <a:pt x="14135" y="16900"/>
                    <a:pt x="13952" y="16961"/>
                  </a:cubicBezTo>
                  <a:cubicBezTo>
                    <a:pt x="13770" y="16991"/>
                    <a:pt x="12888" y="16900"/>
                    <a:pt x="12888" y="16900"/>
                  </a:cubicBezTo>
                  <a:cubicBezTo>
                    <a:pt x="12888" y="16900"/>
                    <a:pt x="11764" y="16657"/>
                    <a:pt x="11217" y="16049"/>
                  </a:cubicBezTo>
                  <a:cubicBezTo>
                    <a:pt x="11217" y="16049"/>
                    <a:pt x="11004" y="15532"/>
                    <a:pt x="10517" y="15836"/>
                  </a:cubicBezTo>
                  <a:cubicBezTo>
                    <a:pt x="10031" y="16140"/>
                    <a:pt x="9241" y="17690"/>
                    <a:pt x="9150" y="17812"/>
                  </a:cubicBezTo>
                  <a:cubicBezTo>
                    <a:pt x="9119" y="17903"/>
                    <a:pt x="8663" y="18420"/>
                    <a:pt x="9028" y="18663"/>
                  </a:cubicBezTo>
                  <a:cubicBezTo>
                    <a:pt x="9454" y="18906"/>
                    <a:pt x="9454" y="18724"/>
                    <a:pt x="9879" y="18876"/>
                  </a:cubicBezTo>
                  <a:cubicBezTo>
                    <a:pt x="10305" y="19028"/>
                    <a:pt x="12341" y="19848"/>
                    <a:pt x="12524" y="19879"/>
                  </a:cubicBezTo>
                  <a:lnTo>
                    <a:pt x="11855" y="20578"/>
                  </a:lnTo>
                  <a:cubicBezTo>
                    <a:pt x="11399" y="21003"/>
                    <a:pt x="4985" y="24073"/>
                    <a:pt x="4013" y="25320"/>
                  </a:cubicBezTo>
                  <a:cubicBezTo>
                    <a:pt x="4013" y="25320"/>
                    <a:pt x="3314" y="26201"/>
                    <a:pt x="3222" y="26323"/>
                  </a:cubicBezTo>
                  <a:cubicBezTo>
                    <a:pt x="3101" y="26414"/>
                    <a:pt x="1" y="30517"/>
                    <a:pt x="365" y="30912"/>
                  </a:cubicBezTo>
                  <a:cubicBezTo>
                    <a:pt x="760" y="31277"/>
                    <a:pt x="1520" y="30821"/>
                    <a:pt x="2280" y="29970"/>
                  </a:cubicBezTo>
                  <a:cubicBezTo>
                    <a:pt x="3010" y="29058"/>
                    <a:pt x="4256" y="27842"/>
                    <a:pt x="4864" y="27630"/>
                  </a:cubicBezTo>
                  <a:cubicBezTo>
                    <a:pt x="5077" y="27569"/>
                    <a:pt x="5472" y="27387"/>
                    <a:pt x="5472" y="27387"/>
                  </a:cubicBezTo>
                  <a:lnTo>
                    <a:pt x="7934" y="26353"/>
                  </a:lnTo>
                  <a:cubicBezTo>
                    <a:pt x="7934" y="26353"/>
                    <a:pt x="13527" y="24590"/>
                    <a:pt x="15381" y="24499"/>
                  </a:cubicBezTo>
                  <a:cubicBezTo>
                    <a:pt x="15381" y="24499"/>
                    <a:pt x="18907" y="24043"/>
                    <a:pt x="19575" y="23800"/>
                  </a:cubicBezTo>
                  <a:cubicBezTo>
                    <a:pt x="20183" y="23557"/>
                    <a:pt x="21551" y="23466"/>
                    <a:pt x="23223" y="21733"/>
                  </a:cubicBezTo>
                  <a:lnTo>
                    <a:pt x="23405" y="21520"/>
                  </a:lnTo>
                  <a:cubicBezTo>
                    <a:pt x="23405" y="21520"/>
                    <a:pt x="25533" y="18997"/>
                    <a:pt x="26293" y="16596"/>
                  </a:cubicBezTo>
                  <a:cubicBezTo>
                    <a:pt x="26870" y="14833"/>
                    <a:pt x="27205" y="13435"/>
                    <a:pt x="27326" y="11125"/>
                  </a:cubicBezTo>
                  <a:cubicBezTo>
                    <a:pt x="27326" y="11125"/>
                    <a:pt x="27509" y="10578"/>
                    <a:pt x="27782" y="10487"/>
                  </a:cubicBezTo>
                  <a:cubicBezTo>
                    <a:pt x="28025" y="10365"/>
                    <a:pt x="30123" y="9484"/>
                    <a:pt x="32281" y="9757"/>
                  </a:cubicBezTo>
                  <a:cubicBezTo>
                    <a:pt x="34469" y="10031"/>
                    <a:pt x="36901" y="10730"/>
                    <a:pt x="38968" y="12766"/>
                  </a:cubicBezTo>
                  <a:cubicBezTo>
                    <a:pt x="39059" y="12766"/>
                    <a:pt x="39363" y="13070"/>
                    <a:pt x="39637" y="1373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9"/>
            <p:cNvSpPr/>
            <p:nvPr/>
          </p:nvSpPr>
          <p:spPr>
            <a:xfrm rot="-858955" flipH="1">
              <a:off x="-503489" y="3328485"/>
              <a:ext cx="1300321" cy="657667"/>
            </a:xfrm>
            <a:custGeom>
              <a:avLst/>
              <a:gdLst/>
              <a:ahLst/>
              <a:cxnLst/>
              <a:rect l="l" t="t" r="r" b="b"/>
              <a:pathLst>
                <a:path w="20366" h="10176" extrusionOk="0">
                  <a:moveTo>
                    <a:pt x="471" y="1"/>
                  </a:moveTo>
                  <a:cubicBezTo>
                    <a:pt x="466" y="1"/>
                    <a:pt x="460" y="2"/>
                    <a:pt x="456" y="3"/>
                  </a:cubicBezTo>
                  <a:cubicBezTo>
                    <a:pt x="335" y="64"/>
                    <a:pt x="0" y="398"/>
                    <a:pt x="2067" y="1887"/>
                  </a:cubicBezTo>
                  <a:cubicBezTo>
                    <a:pt x="3678" y="3012"/>
                    <a:pt x="4894" y="3346"/>
                    <a:pt x="5350" y="3468"/>
                  </a:cubicBezTo>
                  <a:cubicBezTo>
                    <a:pt x="5411" y="3498"/>
                    <a:pt x="5471" y="3620"/>
                    <a:pt x="5411" y="3711"/>
                  </a:cubicBezTo>
                  <a:cubicBezTo>
                    <a:pt x="5228" y="3954"/>
                    <a:pt x="5016" y="4471"/>
                    <a:pt x="4924" y="4623"/>
                  </a:cubicBezTo>
                  <a:cubicBezTo>
                    <a:pt x="4894" y="4653"/>
                    <a:pt x="4894" y="4714"/>
                    <a:pt x="4924" y="4775"/>
                  </a:cubicBezTo>
                  <a:cubicBezTo>
                    <a:pt x="5107" y="5018"/>
                    <a:pt x="5927" y="5687"/>
                    <a:pt x="6231" y="5900"/>
                  </a:cubicBezTo>
                  <a:cubicBezTo>
                    <a:pt x="6254" y="5933"/>
                    <a:pt x="6284" y="5946"/>
                    <a:pt x="6315" y="5946"/>
                  </a:cubicBezTo>
                  <a:cubicBezTo>
                    <a:pt x="6369" y="5946"/>
                    <a:pt x="6425" y="5908"/>
                    <a:pt x="6444" y="5869"/>
                  </a:cubicBezTo>
                  <a:cubicBezTo>
                    <a:pt x="6474" y="5778"/>
                    <a:pt x="6474" y="5717"/>
                    <a:pt x="6535" y="5626"/>
                  </a:cubicBezTo>
                  <a:cubicBezTo>
                    <a:pt x="6566" y="5474"/>
                    <a:pt x="6292" y="4957"/>
                    <a:pt x="6292" y="4805"/>
                  </a:cubicBezTo>
                  <a:cubicBezTo>
                    <a:pt x="6292" y="4702"/>
                    <a:pt x="6377" y="4655"/>
                    <a:pt x="6460" y="4655"/>
                  </a:cubicBezTo>
                  <a:cubicBezTo>
                    <a:pt x="6499" y="4655"/>
                    <a:pt x="6537" y="4665"/>
                    <a:pt x="6566" y="4684"/>
                  </a:cubicBezTo>
                  <a:cubicBezTo>
                    <a:pt x="6900" y="5079"/>
                    <a:pt x="8298" y="5474"/>
                    <a:pt x="8298" y="5474"/>
                  </a:cubicBezTo>
                  <a:lnTo>
                    <a:pt x="8815" y="5626"/>
                  </a:lnTo>
                  <a:cubicBezTo>
                    <a:pt x="8884" y="5667"/>
                    <a:pt x="8952" y="5684"/>
                    <a:pt x="9012" y="5684"/>
                  </a:cubicBezTo>
                  <a:cubicBezTo>
                    <a:pt x="9086" y="5684"/>
                    <a:pt x="9146" y="5660"/>
                    <a:pt x="9180" y="5626"/>
                  </a:cubicBezTo>
                  <a:cubicBezTo>
                    <a:pt x="9271" y="5626"/>
                    <a:pt x="9301" y="5626"/>
                    <a:pt x="9332" y="5687"/>
                  </a:cubicBezTo>
                  <a:cubicBezTo>
                    <a:pt x="9423" y="5748"/>
                    <a:pt x="9605" y="5839"/>
                    <a:pt x="9605" y="5869"/>
                  </a:cubicBezTo>
                  <a:cubicBezTo>
                    <a:pt x="9666" y="6082"/>
                    <a:pt x="9605" y="6295"/>
                    <a:pt x="9605" y="6295"/>
                  </a:cubicBezTo>
                  <a:cubicBezTo>
                    <a:pt x="9484" y="6629"/>
                    <a:pt x="9605" y="6994"/>
                    <a:pt x="9605" y="7055"/>
                  </a:cubicBezTo>
                  <a:cubicBezTo>
                    <a:pt x="9605" y="7085"/>
                    <a:pt x="8967" y="8423"/>
                    <a:pt x="8845" y="8635"/>
                  </a:cubicBezTo>
                  <a:cubicBezTo>
                    <a:pt x="8724" y="8787"/>
                    <a:pt x="8754" y="8970"/>
                    <a:pt x="8754" y="9061"/>
                  </a:cubicBezTo>
                  <a:cubicBezTo>
                    <a:pt x="8754" y="9091"/>
                    <a:pt x="8754" y="9091"/>
                    <a:pt x="8815" y="9122"/>
                  </a:cubicBezTo>
                  <a:lnTo>
                    <a:pt x="9909" y="10155"/>
                  </a:lnTo>
                  <a:cubicBezTo>
                    <a:pt x="9934" y="10168"/>
                    <a:pt x="9970" y="10175"/>
                    <a:pt x="10005" y="10175"/>
                  </a:cubicBezTo>
                  <a:cubicBezTo>
                    <a:pt x="10055" y="10175"/>
                    <a:pt x="10104" y="10160"/>
                    <a:pt x="10122" y="10125"/>
                  </a:cubicBezTo>
                  <a:cubicBezTo>
                    <a:pt x="10517" y="9517"/>
                    <a:pt x="10061" y="8939"/>
                    <a:pt x="9970" y="8818"/>
                  </a:cubicBezTo>
                  <a:cubicBezTo>
                    <a:pt x="9940" y="8666"/>
                    <a:pt x="9970" y="8666"/>
                    <a:pt x="9970" y="8666"/>
                  </a:cubicBezTo>
                  <a:cubicBezTo>
                    <a:pt x="10730" y="7723"/>
                    <a:pt x="11095" y="6933"/>
                    <a:pt x="11155" y="6812"/>
                  </a:cubicBezTo>
                  <a:cubicBezTo>
                    <a:pt x="11186" y="6751"/>
                    <a:pt x="11277" y="6508"/>
                    <a:pt x="11307" y="6356"/>
                  </a:cubicBezTo>
                  <a:cubicBezTo>
                    <a:pt x="11338" y="6295"/>
                    <a:pt x="11399" y="6234"/>
                    <a:pt x="11459" y="6234"/>
                  </a:cubicBezTo>
                  <a:lnTo>
                    <a:pt x="12098" y="6234"/>
                  </a:lnTo>
                  <a:cubicBezTo>
                    <a:pt x="12189" y="6234"/>
                    <a:pt x="12250" y="6295"/>
                    <a:pt x="12250" y="6356"/>
                  </a:cubicBezTo>
                  <a:cubicBezTo>
                    <a:pt x="12310" y="6538"/>
                    <a:pt x="12341" y="6903"/>
                    <a:pt x="12493" y="7085"/>
                  </a:cubicBezTo>
                  <a:cubicBezTo>
                    <a:pt x="12596" y="7217"/>
                    <a:pt x="12713" y="7272"/>
                    <a:pt x="12834" y="7272"/>
                  </a:cubicBezTo>
                  <a:cubicBezTo>
                    <a:pt x="12963" y="7272"/>
                    <a:pt x="13097" y="7210"/>
                    <a:pt x="13222" y="7116"/>
                  </a:cubicBezTo>
                  <a:cubicBezTo>
                    <a:pt x="13405" y="6964"/>
                    <a:pt x="13283" y="6447"/>
                    <a:pt x="13222" y="6204"/>
                  </a:cubicBezTo>
                  <a:cubicBezTo>
                    <a:pt x="13162" y="6143"/>
                    <a:pt x="13222" y="6052"/>
                    <a:pt x="13283" y="6021"/>
                  </a:cubicBezTo>
                  <a:lnTo>
                    <a:pt x="13526" y="5900"/>
                  </a:lnTo>
                  <a:cubicBezTo>
                    <a:pt x="13537" y="5894"/>
                    <a:pt x="13550" y="5892"/>
                    <a:pt x="13563" y="5892"/>
                  </a:cubicBezTo>
                  <a:cubicBezTo>
                    <a:pt x="13626" y="5892"/>
                    <a:pt x="13709" y="5946"/>
                    <a:pt x="13709" y="6021"/>
                  </a:cubicBezTo>
                  <a:cubicBezTo>
                    <a:pt x="13739" y="6082"/>
                    <a:pt x="13739" y="6234"/>
                    <a:pt x="13830" y="6325"/>
                  </a:cubicBezTo>
                  <a:cubicBezTo>
                    <a:pt x="13869" y="6403"/>
                    <a:pt x="13959" y="6442"/>
                    <a:pt x="14062" y="6442"/>
                  </a:cubicBezTo>
                  <a:cubicBezTo>
                    <a:pt x="14201" y="6442"/>
                    <a:pt x="14364" y="6373"/>
                    <a:pt x="14469" y="6234"/>
                  </a:cubicBezTo>
                  <a:cubicBezTo>
                    <a:pt x="14621" y="6052"/>
                    <a:pt x="14499" y="5748"/>
                    <a:pt x="14438" y="5596"/>
                  </a:cubicBezTo>
                  <a:cubicBezTo>
                    <a:pt x="14438" y="5565"/>
                    <a:pt x="14438" y="5505"/>
                    <a:pt x="14469" y="5444"/>
                  </a:cubicBezTo>
                  <a:cubicBezTo>
                    <a:pt x="14590" y="5353"/>
                    <a:pt x="14833" y="5049"/>
                    <a:pt x="15076" y="4805"/>
                  </a:cubicBezTo>
                  <a:cubicBezTo>
                    <a:pt x="15380" y="4502"/>
                    <a:pt x="15684" y="4289"/>
                    <a:pt x="15684" y="4289"/>
                  </a:cubicBezTo>
                  <a:cubicBezTo>
                    <a:pt x="16414" y="3711"/>
                    <a:pt x="17539" y="3438"/>
                    <a:pt x="17782" y="3407"/>
                  </a:cubicBezTo>
                  <a:lnTo>
                    <a:pt x="17842" y="3407"/>
                  </a:lnTo>
                  <a:cubicBezTo>
                    <a:pt x="18450" y="3681"/>
                    <a:pt x="18937" y="4805"/>
                    <a:pt x="18937" y="4805"/>
                  </a:cubicBezTo>
                  <a:cubicBezTo>
                    <a:pt x="19362" y="5596"/>
                    <a:pt x="19757" y="5869"/>
                    <a:pt x="19909" y="5961"/>
                  </a:cubicBezTo>
                  <a:lnTo>
                    <a:pt x="20001" y="5961"/>
                  </a:lnTo>
                  <a:cubicBezTo>
                    <a:pt x="20244" y="5839"/>
                    <a:pt x="20244" y="5657"/>
                    <a:pt x="20244" y="5657"/>
                  </a:cubicBezTo>
                  <a:cubicBezTo>
                    <a:pt x="20365" y="5383"/>
                    <a:pt x="19636" y="3742"/>
                    <a:pt x="19636" y="3742"/>
                  </a:cubicBezTo>
                  <a:cubicBezTo>
                    <a:pt x="19545" y="3620"/>
                    <a:pt x="19757" y="3103"/>
                    <a:pt x="19788" y="2982"/>
                  </a:cubicBezTo>
                  <a:cubicBezTo>
                    <a:pt x="19818" y="2860"/>
                    <a:pt x="19818" y="2769"/>
                    <a:pt x="19757" y="2647"/>
                  </a:cubicBezTo>
                  <a:cubicBezTo>
                    <a:pt x="19544" y="2248"/>
                    <a:pt x="19075" y="2059"/>
                    <a:pt x="18962" y="2059"/>
                  </a:cubicBezTo>
                  <a:cubicBezTo>
                    <a:pt x="18946" y="2059"/>
                    <a:pt x="18937" y="2062"/>
                    <a:pt x="18937" y="2070"/>
                  </a:cubicBezTo>
                  <a:cubicBezTo>
                    <a:pt x="18684" y="1923"/>
                    <a:pt x="18335" y="1868"/>
                    <a:pt x="17953" y="1868"/>
                  </a:cubicBezTo>
                  <a:cubicBezTo>
                    <a:pt x="16911" y="1868"/>
                    <a:pt x="15625" y="2277"/>
                    <a:pt x="15380" y="2343"/>
                  </a:cubicBezTo>
                  <a:cubicBezTo>
                    <a:pt x="15337" y="2352"/>
                    <a:pt x="15288" y="2357"/>
                    <a:pt x="15233" y="2357"/>
                  </a:cubicBezTo>
                  <a:cubicBezTo>
                    <a:pt x="14908" y="2357"/>
                    <a:pt x="14376" y="2204"/>
                    <a:pt x="13466" y="1918"/>
                  </a:cubicBezTo>
                  <a:cubicBezTo>
                    <a:pt x="12685" y="1673"/>
                    <a:pt x="11807" y="1640"/>
                    <a:pt x="11274" y="1640"/>
                  </a:cubicBezTo>
                  <a:cubicBezTo>
                    <a:pt x="11081" y="1640"/>
                    <a:pt x="10933" y="1644"/>
                    <a:pt x="10851" y="1644"/>
                  </a:cubicBezTo>
                  <a:cubicBezTo>
                    <a:pt x="10842" y="1643"/>
                    <a:pt x="10830" y="1643"/>
                    <a:pt x="10816" y="1643"/>
                  </a:cubicBezTo>
                  <a:cubicBezTo>
                    <a:pt x="10401" y="1643"/>
                    <a:pt x="8233" y="2071"/>
                    <a:pt x="8085" y="2100"/>
                  </a:cubicBezTo>
                  <a:lnTo>
                    <a:pt x="8055" y="2100"/>
                  </a:lnTo>
                  <a:cubicBezTo>
                    <a:pt x="7750" y="2118"/>
                    <a:pt x="7455" y="2127"/>
                    <a:pt x="7171" y="2127"/>
                  </a:cubicBezTo>
                  <a:cubicBezTo>
                    <a:pt x="3115" y="2127"/>
                    <a:pt x="1117" y="421"/>
                    <a:pt x="1003" y="307"/>
                  </a:cubicBezTo>
                  <a:cubicBezTo>
                    <a:pt x="974" y="278"/>
                    <a:pt x="587" y="1"/>
                    <a:pt x="4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9"/>
            <p:cNvSpPr/>
            <p:nvPr/>
          </p:nvSpPr>
          <p:spPr>
            <a:xfrm rot="-4003135">
              <a:off x="-410034" y="4249008"/>
              <a:ext cx="1113415" cy="763628"/>
            </a:xfrm>
            <a:custGeom>
              <a:avLst/>
              <a:gdLst/>
              <a:ahLst/>
              <a:cxnLst/>
              <a:rect l="l" t="t" r="r" b="b"/>
              <a:pathLst>
                <a:path w="25837" h="17509" extrusionOk="0">
                  <a:moveTo>
                    <a:pt x="15746" y="0"/>
                  </a:moveTo>
                  <a:cubicBezTo>
                    <a:pt x="14773" y="0"/>
                    <a:pt x="14560" y="1976"/>
                    <a:pt x="14560" y="1976"/>
                  </a:cubicBezTo>
                  <a:cubicBezTo>
                    <a:pt x="14560" y="1976"/>
                    <a:pt x="14591" y="2675"/>
                    <a:pt x="14408" y="2736"/>
                  </a:cubicBezTo>
                  <a:cubicBezTo>
                    <a:pt x="14408" y="2736"/>
                    <a:pt x="13792" y="2358"/>
                    <a:pt x="13331" y="2358"/>
                  </a:cubicBezTo>
                  <a:cubicBezTo>
                    <a:pt x="13222" y="2358"/>
                    <a:pt x="13122" y="2380"/>
                    <a:pt x="13040" y="2432"/>
                  </a:cubicBezTo>
                  <a:cubicBezTo>
                    <a:pt x="12615" y="2705"/>
                    <a:pt x="12858" y="4225"/>
                    <a:pt x="12797" y="4256"/>
                  </a:cubicBezTo>
                  <a:cubicBezTo>
                    <a:pt x="12796" y="4257"/>
                    <a:pt x="12795" y="4257"/>
                    <a:pt x="12792" y="4257"/>
                  </a:cubicBezTo>
                  <a:cubicBezTo>
                    <a:pt x="12710" y="4257"/>
                    <a:pt x="11833" y="3893"/>
                    <a:pt x="11486" y="3893"/>
                  </a:cubicBezTo>
                  <a:cubicBezTo>
                    <a:pt x="11433" y="3893"/>
                    <a:pt x="11392" y="3902"/>
                    <a:pt x="11369" y="3921"/>
                  </a:cubicBezTo>
                  <a:cubicBezTo>
                    <a:pt x="11186" y="4073"/>
                    <a:pt x="10974" y="4560"/>
                    <a:pt x="11034" y="4833"/>
                  </a:cubicBezTo>
                  <a:cubicBezTo>
                    <a:pt x="11034" y="4833"/>
                    <a:pt x="10850" y="4747"/>
                    <a:pt x="10637" y="4747"/>
                  </a:cubicBezTo>
                  <a:cubicBezTo>
                    <a:pt x="10516" y="4747"/>
                    <a:pt x="10385" y="4775"/>
                    <a:pt x="10274" y="4864"/>
                  </a:cubicBezTo>
                  <a:cubicBezTo>
                    <a:pt x="9910" y="5107"/>
                    <a:pt x="9818" y="5806"/>
                    <a:pt x="9818" y="5806"/>
                  </a:cubicBezTo>
                  <a:cubicBezTo>
                    <a:pt x="9818" y="5806"/>
                    <a:pt x="9439" y="5506"/>
                    <a:pt x="9117" y="5506"/>
                  </a:cubicBezTo>
                  <a:cubicBezTo>
                    <a:pt x="9042" y="5506"/>
                    <a:pt x="8970" y="5522"/>
                    <a:pt x="8907" y="5563"/>
                  </a:cubicBezTo>
                  <a:cubicBezTo>
                    <a:pt x="8542" y="5745"/>
                    <a:pt x="8603" y="6323"/>
                    <a:pt x="8603" y="6323"/>
                  </a:cubicBezTo>
                  <a:cubicBezTo>
                    <a:pt x="8603" y="6323"/>
                    <a:pt x="8395" y="6012"/>
                    <a:pt x="8125" y="6012"/>
                  </a:cubicBezTo>
                  <a:cubicBezTo>
                    <a:pt x="8102" y="6012"/>
                    <a:pt x="8079" y="6014"/>
                    <a:pt x="8056" y="6019"/>
                  </a:cubicBezTo>
                  <a:cubicBezTo>
                    <a:pt x="7782" y="6049"/>
                    <a:pt x="7630" y="6566"/>
                    <a:pt x="7448" y="6657"/>
                  </a:cubicBezTo>
                  <a:cubicBezTo>
                    <a:pt x="7448" y="6657"/>
                    <a:pt x="7387" y="6140"/>
                    <a:pt x="6992" y="6079"/>
                  </a:cubicBezTo>
                  <a:cubicBezTo>
                    <a:pt x="6982" y="6076"/>
                    <a:pt x="6969" y="6075"/>
                    <a:pt x="6955" y="6075"/>
                  </a:cubicBezTo>
                  <a:cubicBezTo>
                    <a:pt x="6674" y="6075"/>
                    <a:pt x="5654" y="6626"/>
                    <a:pt x="5654" y="6626"/>
                  </a:cubicBezTo>
                  <a:cubicBezTo>
                    <a:pt x="5593" y="6566"/>
                    <a:pt x="3466" y="6110"/>
                    <a:pt x="1004" y="4651"/>
                  </a:cubicBezTo>
                  <a:cubicBezTo>
                    <a:pt x="1004" y="4651"/>
                    <a:pt x="816" y="4574"/>
                    <a:pt x="617" y="4574"/>
                  </a:cubicBezTo>
                  <a:cubicBezTo>
                    <a:pt x="441" y="4574"/>
                    <a:pt x="255" y="4635"/>
                    <a:pt x="183" y="4864"/>
                  </a:cubicBezTo>
                  <a:cubicBezTo>
                    <a:pt x="1" y="5350"/>
                    <a:pt x="1034" y="6535"/>
                    <a:pt x="1946" y="7113"/>
                  </a:cubicBezTo>
                  <a:cubicBezTo>
                    <a:pt x="2839" y="7678"/>
                    <a:pt x="5947" y="9060"/>
                    <a:pt x="8787" y="9060"/>
                  </a:cubicBezTo>
                  <a:cubicBezTo>
                    <a:pt x="8847" y="9060"/>
                    <a:pt x="8907" y="9059"/>
                    <a:pt x="8967" y="9058"/>
                  </a:cubicBezTo>
                  <a:lnTo>
                    <a:pt x="8967" y="9058"/>
                  </a:lnTo>
                  <a:cubicBezTo>
                    <a:pt x="8967" y="9058"/>
                    <a:pt x="8846" y="9271"/>
                    <a:pt x="8633" y="9544"/>
                  </a:cubicBezTo>
                  <a:cubicBezTo>
                    <a:pt x="8390" y="9818"/>
                    <a:pt x="8511" y="10274"/>
                    <a:pt x="8815" y="10456"/>
                  </a:cubicBezTo>
                  <a:cubicBezTo>
                    <a:pt x="9091" y="10649"/>
                    <a:pt x="10192" y="11267"/>
                    <a:pt x="10666" y="11267"/>
                  </a:cubicBezTo>
                  <a:cubicBezTo>
                    <a:pt x="10715" y="11267"/>
                    <a:pt x="10757" y="11261"/>
                    <a:pt x="10791" y="11247"/>
                  </a:cubicBezTo>
                  <a:cubicBezTo>
                    <a:pt x="11186" y="11064"/>
                    <a:pt x="10822" y="10578"/>
                    <a:pt x="10822" y="10578"/>
                  </a:cubicBezTo>
                  <a:cubicBezTo>
                    <a:pt x="10822" y="10578"/>
                    <a:pt x="11490" y="9757"/>
                    <a:pt x="11703" y="9757"/>
                  </a:cubicBezTo>
                  <a:cubicBezTo>
                    <a:pt x="11761" y="9757"/>
                    <a:pt x="11826" y="9755"/>
                    <a:pt x="11900" y="9755"/>
                  </a:cubicBezTo>
                  <a:cubicBezTo>
                    <a:pt x="12178" y="9755"/>
                    <a:pt x="12573" y="9792"/>
                    <a:pt x="13101" y="10152"/>
                  </a:cubicBezTo>
                  <a:cubicBezTo>
                    <a:pt x="13527" y="10426"/>
                    <a:pt x="12433" y="11946"/>
                    <a:pt x="12402" y="12189"/>
                  </a:cubicBezTo>
                  <a:cubicBezTo>
                    <a:pt x="12311" y="12584"/>
                    <a:pt x="12007" y="13010"/>
                    <a:pt x="12736" y="13465"/>
                  </a:cubicBezTo>
                  <a:cubicBezTo>
                    <a:pt x="13453" y="13871"/>
                    <a:pt x="13794" y="14052"/>
                    <a:pt x="13996" y="14052"/>
                  </a:cubicBezTo>
                  <a:cubicBezTo>
                    <a:pt x="14051" y="14052"/>
                    <a:pt x="14096" y="14039"/>
                    <a:pt x="14135" y="14013"/>
                  </a:cubicBezTo>
                  <a:cubicBezTo>
                    <a:pt x="14317" y="13921"/>
                    <a:pt x="14621" y="13678"/>
                    <a:pt x="14408" y="13344"/>
                  </a:cubicBezTo>
                  <a:cubicBezTo>
                    <a:pt x="14165" y="13010"/>
                    <a:pt x="13922" y="12584"/>
                    <a:pt x="14135" y="12250"/>
                  </a:cubicBezTo>
                  <a:cubicBezTo>
                    <a:pt x="14378" y="11885"/>
                    <a:pt x="14864" y="11551"/>
                    <a:pt x="15138" y="11186"/>
                  </a:cubicBezTo>
                  <a:lnTo>
                    <a:pt x="15381" y="11125"/>
                  </a:lnTo>
                  <a:lnTo>
                    <a:pt x="16354" y="11642"/>
                  </a:lnTo>
                  <a:cubicBezTo>
                    <a:pt x="16354" y="11642"/>
                    <a:pt x="16141" y="13344"/>
                    <a:pt x="16141" y="13405"/>
                  </a:cubicBezTo>
                  <a:cubicBezTo>
                    <a:pt x="16141" y="13526"/>
                    <a:pt x="15533" y="14377"/>
                    <a:pt x="15776" y="14590"/>
                  </a:cubicBezTo>
                  <a:cubicBezTo>
                    <a:pt x="15942" y="14838"/>
                    <a:pt x="16958" y="15462"/>
                    <a:pt x="17689" y="15462"/>
                  </a:cubicBezTo>
                  <a:cubicBezTo>
                    <a:pt x="17764" y="15462"/>
                    <a:pt x="17836" y="15455"/>
                    <a:pt x="17904" y="15441"/>
                  </a:cubicBezTo>
                  <a:cubicBezTo>
                    <a:pt x="17904" y="15441"/>
                    <a:pt x="18208" y="15016"/>
                    <a:pt x="17873" y="14469"/>
                  </a:cubicBezTo>
                  <a:lnTo>
                    <a:pt x="18025" y="13405"/>
                  </a:lnTo>
                  <a:cubicBezTo>
                    <a:pt x="18025" y="13405"/>
                    <a:pt x="18238" y="14165"/>
                    <a:pt x="18329" y="14408"/>
                  </a:cubicBezTo>
                  <a:cubicBezTo>
                    <a:pt x="18390" y="14621"/>
                    <a:pt x="18664" y="15806"/>
                    <a:pt x="18694" y="15988"/>
                  </a:cubicBezTo>
                  <a:cubicBezTo>
                    <a:pt x="18724" y="16231"/>
                    <a:pt x="18846" y="16748"/>
                    <a:pt x="19424" y="17113"/>
                  </a:cubicBezTo>
                  <a:cubicBezTo>
                    <a:pt x="20001" y="17447"/>
                    <a:pt x="20487" y="17508"/>
                    <a:pt x="20487" y="17508"/>
                  </a:cubicBezTo>
                  <a:cubicBezTo>
                    <a:pt x="20487" y="17508"/>
                    <a:pt x="20974" y="17356"/>
                    <a:pt x="20548" y="16839"/>
                  </a:cubicBezTo>
                  <a:cubicBezTo>
                    <a:pt x="20153" y="16292"/>
                    <a:pt x="19879" y="16353"/>
                    <a:pt x="19910" y="15776"/>
                  </a:cubicBezTo>
                  <a:cubicBezTo>
                    <a:pt x="19940" y="15198"/>
                    <a:pt x="19788" y="14894"/>
                    <a:pt x="20092" y="14621"/>
                  </a:cubicBezTo>
                  <a:cubicBezTo>
                    <a:pt x="20092" y="14621"/>
                    <a:pt x="20585" y="14842"/>
                    <a:pt x="21680" y="14842"/>
                  </a:cubicBezTo>
                  <a:cubicBezTo>
                    <a:pt x="21802" y="14842"/>
                    <a:pt x="21931" y="14839"/>
                    <a:pt x="22068" y="14833"/>
                  </a:cubicBezTo>
                  <a:lnTo>
                    <a:pt x="23801" y="15502"/>
                  </a:lnTo>
                  <a:cubicBezTo>
                    <a:pt x="23801" y="15502"/>
                    <a:pt x="24500" y="16019"/>
                    <a:pt x="24621" y="16019"/>
                  </a:cubicBezTo>
                  <a:cubicBezTo>
                    <a:pt x="24621" y="16019"/>
                    <a:pt x="24690" y="16034"/>
                    <a:pt x="24777" y="16034"/>
                  </a:cubicBezTo>
                  <a:cubicBezTo>
                    <a:pt x="24864" y="16034"/>
                    <a:pt x="24971" y="16019"/>
                    <a:pt x="25047" y="15958"/>
                  </a:cubicBezTo>
                  <a:cubicBezTo>
                    <a:pt x="25047" y="15958"/>
                    <a:pt x="25128" y="16039"/>
                    <a:pt x="25227" y="16039"/>
                  </a:cubicBezTo>
                  <a:cubicBezTo>
                    <a:pt x="25276" y="16039"/>
                    <a:pt x="25330" y="16019"/>
                    <a:pt x="25381" y="15958"/>
                  </a:cubicBezTo>
                  <a:cubicBezTo>
                    <a:pt x="25533" y="15806"/>
                    <a:pt x="25837" y="15532"/>
                    <a:pt x="25685" y="14924"/>
                  </a:cubicBezTo>
                  <a:cubicBezTo>
                    <a:pt x="25533" y="14317"/>
                    <a:pt x="25077" y="13921"/>
                    <a:pt x="25016" y="13496"/>
                  </a:cubicBezTo>
                  <a:cubicBezTo>
                    <a:pt x="25016" y="13496"/>
                    <a:pt x="24804" y="13070"/>
                    <a:pt x="24287" y="12858"/>
                  </a:cubicBezTo>
                  <a:cubicBezTo>
                    <a:pt x="23960" y="12712"/>
                    <a:pt x="23753" y="12643"/>
                    <a:pt x="23542" y="12643"/>
                  </a:cubicBezTo>
                  <a:cubicBezTo>
                    <a:pt x="23399" y="12643"/>
                    <a:pt x="23255" y="12675"/>
                    <a:pt x="23071" y="12736"/>
                  </a:cubicBezTo>
                  <a:cubicBezTo>
                    <a:pt x="23071" y="12736"/>
                    <a:pt x="22828" y="11915"/>
                    <a:pt x="22585" y="11824"/>
                  </a:cubicBezTo>
                  <a:cubicBezTo>
                    <a:pt x="22524" y="11800"/>
                    <a:pt x="22445" y="11790"/>
                    <a:pt x="22357" y="11790"/>
                  </a:cubicBezTo>
                  <a:cubicBezTo>
                    <a:pt x="22007" y="11790"/>
                    <a:pt x="21521" y="11946"/>
                    <a:pt x="21521" y="11946"/>
                  </a:cubicBezTo>
                  <a:lnTo>
                    <a:pt x="21399" y="11642"/>
                  </a:lnTo>
                  <a:cubicBezTo>
                    <a:pt x="21399" y="11642"/>
                    <a:pt x="22038" y="11064"/>
                    <a:pt x="21855" y="10791"/>
                  </a:cubicBezTo>
                  <a:cubicBezTo>
                    <a:pt x="21673" y="10517"/>
                    <a:pt x="21095" y="10365"/>
                    <a:pt x="21095" y="10365"/>
                  </a:cubicBezTo>
                  <a:lnTo>
                    <a:pt x="21065" y="9757"/>
                  </a:lnTo>
                  <a:lnTo>
                    <a:pt x="21065" y="9757"/>
                  </a:lnTo>
                  <a:cubicBezTo>
                    <a:pt x="21065" y="9757"/>
                    <a:pt x="21323" y="9817"/>
                    <a:pt x="21677" y="9817"/>
                  </a:cubicBezTo>
                  <a:cubicBezTo>
                    <a:pt x="22119" y="9817"/>
                    <a:pt x="22710" y="9723"/>
                    <a:pt x="23132" y="9301"/>
                  </a:cubicBezTo>
                  <a:cubicBezTo>
                    <a:pt x="23193" y="9241"/>
                    <a:pt x="23527" y="8693"/>
                    <a:pt x="22676" y="8541"/>
                  </a:cubicBezTo>
                  <a:cubicBezTo>
                    <a:pt x="22676" y="8541"/>
                    <a:pt x="23375" y="8237"/>
                    <a:pt x="23345" y="7782"/>
                  </a:cubicBezTo>
                  <a:cubicBezTo>
                    <a:pt x="23345" y="7599"/>
                    <a:pt x="22676" y="7234"/>
                    <a:pt x="22676" y="7234"/>
                  </a:cubicBezTo>
                  <a:cubicBezTo>
                    <a:pt x="22676" y="7234"/>
                    <a:pt x="23557" y="6353"/>
                    <a:pt x="23436" y="6140"/>
                  </a:cubicBezTo>
                  <a:cubicBezTo>
                    <a:pt x="23379" y="5941"/>
                    <a:pt x="23162" y="5742"/>
                    <a:pt x="22712" y="5742"/>
                  </a:cubicBezTo>
                  <a:cubicBezTo>
                    <a:pt x="22681" y="5742"/>
                    <a:pt x="22648" y="5743"/>
                    <a:pt x="22615" y="5745"/>
                  </a:cubicBezTo>
                  <a:cubicBezTo>
                    <a:pt x="22068" y="5775"/>
                    <a:pt x="21430" y="5836"/>
                    <a:pt x="21430" y="5836"/>
                  </a:cubicBezTo>
                  <a:cubicBezTo>
                    <a:pt x="21430" y="5836"/>
                    <a:pt x="22615" y="5076"/>
                    <a:pt x="22493" y="4560"/>
                  </a:cubicBezTo>
                  <a:cubicBezTo>
                    <a:pt x="22463" y="4377"/>
                    <a:pt x="22159" y="4256"/>
                    <a:pt x="21886" y="4134"/>
                  </a:cubicBezTo>
                  <a:cubicBezTo>
                    <a:pt x="21460" y="3952"/>
                    <a:pt x="21065" y="3830"/>
                    <a:pt x="21065" y="3830"/>
                  </a:cubicBezTo>
                  <a:cubicBezTo>
                    <a:pt x="21065" y="3830"/>
                    <a:pt x="21156" y="2280"/>
                    <a:pt x="21126" y="2250"/>
                  </a:cubicBezTo>
                  <a:cubicBezTo>
                    <a:pt x="21084" y="2187"/>
                    <a:pt x="21014" y="1895"/>
                    <a:pt x="20738" y="1895"/>
                  </a:cubicBezTo>
                  <a:cubicBezTo>
                    <a:pt x="20612" y="1895"/>
                    <a:pt x="20443" y="1956"/>
                    <a:pt x="20214" y="2128"/>
                  </a:cubicBezTo>
                  <a:cubicBezTo>
                    <a:pt x="20214" y="2128"/>
                    <a:pt x="19089" y="3253"/>
                    <a:pt x="18694" y="3374"/>
                  </a:cubicBezTo>
                  <a:cubicBezTo>
                    <a:pt x="18694" y="3374"/>
                    <a:pt x="19089" y="1338"/>
                    <a:pt x="17934" y="821"/>
                  </a:cubicBezTo>
                  <a:cubicBezTo>
                    <a:pt x="17866" y="789"/>
                    <a:pt x="17800" y="775"/>
                    <a:pt x="17739" y="775"/>
                  </a:cubicBezTo>
                  <a:cubicBezTo>
                    <a:pt x="17145" y="775"/>
                    <a:pt x="16870" y="2098"/>
                    <a:pt x="16870" y="2098"/>
                  </a:cubicBezTo>
                  <a:cubicBezTo>
                    <a:pt x="16870" y="2098"/>
                    <a:pt x="16688" y="0"/>
                    <a:pt x="157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80" name="Google Shape;580;p29"/>
            <p:cNvSpPr/>
            <p:nvPr/>
          </p:nvSpPr>
          <p:spPr>
            <a:xfrm rot="1824513">
              <a:off x="-700773" y="283867"/>
              <a:ext cx="1300330" cy="657676"/>
            </a:xfrm>
            <a:custGeom>
              <a:avLst/>
              <a:gdLst/>
              <a:ahLst/>
              <a:cxnLst/>
              <a:rect l="l" t="t" r="r" b="b"/>
              <a:pathLst>
                <a:path w="20366" h="10176" extrusionOk="0">
                  <a:moveTo>
                    <a:pt x="471" y="1"/>
                  </a:moveTo>
                  <a:cubicBezTo>
                    <a:pt x="466" y="1"/>
                    <a:pt x="460" y="2"/>
                    <a:pt x="456" y="3"/>
                  </a:cubicBezTo>
                  <a:cubicBezTo>
                    <a:pt x="335" y="64"/>
                    <a:pt x="0" y="398"/>
                    <a:pt x="2067" y="1887"/>
                  </a:cubicBezTo>
                  <a:cubicBezTo>
                    <a:pt x="3678" y="3012"/>
                    <a:pt x="4894" y="3346"/>
                    <a:pt x="5350" y="3468"/>
                  </a:cubicBezTo>
                  <a:cubicBezTo>
                    <a:pt x="5411" y="3498"/>
                    <a:pt x="5471" y="3620"/>
                    <a:pt x="5411" y="3711"/>
                  </a:cubicBezTo>
                  <a:cubicBezTo>
                    <a:pt x="5228" y="3954"/>
                    <a:pt x="5016" y="4471"/>
                    <a:pt x="4924" y="4623"/>
                  </a:cubicBezTo>
                  <a:cubicBezTo>
                    <a:pt x="4894" y="4653"/>
                    <a:pt x="4894" y="4714"/>
                    <a:pt x="4924" y="4775"/>
                  </a:cubicBezTo>
                  <a:cubicBezTo>
                    <a:pt x="5107" y="5018"/>
                    <a:pt x="5927" y="5687"/>
                    <a:pt x="6231" y="5900"/>
                  </a:cubicBezTo>
                  <a:cubicBezTo>
                    <a:pt x="6254" y="5933"/>
                    <a:pt x="6284" y="5946"/>
                    <a:pt x="6315" y="5946"/>
                  </a:cubicBezTo>
                  <a:cubicBezTo>
                    <a:pt x="6369" y="5946"/>
                    <a:pt x="6425" y="5908"/>
                    <a:pt x="6444" y="5869"/>
                  </a:cubicBezTo>
                  <a:cubicBezTo>
                    <a:pt x="6474" y="5778"/>
                    <a:pt x="6474" y="5717"/>
                    <a:pt x="6535" y="5626"/>
                  </a:cubicBezTo>
                  <a:cubicBezTo>
                    <a:pt x="6566" y="5474"/>
                    <a:pt x="6292" y="4957"/>
                    <a:pt x="6292" y="4805"/>
                  </a:cubicBezTo>
                  <a:cubicBezTo>
                    <a:pt x="6292" y="4702"/>
                    <a:pt x="6377" y="4655"/>
                    <a:pt x="6460" y="4655"/>
                  </a:cubicBezTo>
                  <a:cubicBezTo>
                    <a:pt x="6499" y="4655"/>
                    <a:pt x="6537" y="4665"/>
                    <a:pt x="6566" y="4684"/>
                  </a:cubicBezTo>
                  <a:cubicBezTo>
                    <a:pt x="6900" y="5079"/>
                    <a:pt x="8298" y="5474"/>
                    <a:pt x="8298" y="5474"/>
                  </a:cubicBezTo>
                  <a:lnTo>
                    <a:pt x="8815" y="5626"/>
                  </a:lnTo>
                  <a:cubicBezTo>
                    <a:pt x="8884" y="5667"/>
                    <a:pt x="8952" y="5684"/>
                    <a:pt x="9012" y="5684"/>
                  </a:cubicBezTo>
                  <a:cubicBezTo>
                    <a:pt x="9086" y="5684"/>
                    <a:pt x="9146" y="5660"/>
                    <a:pt x="9180" y="5626"/>
                  </a:cubicBezTo>
                  <a:cubicBezTo>
                    <a:pt x="9271" y="5626"/>
                    <a:pt x="9301" y="5626"/>
                    <a:pt x="9332" y="5687"/>
                  </a:cubicBezTo>
                  <a:cubicBezTo>
                    <a:pt x="9423" y="5748"/>
                    <a:pt x="9605" y="5839"/>
                    <a:pt x="9605" y="5869"/>
                  </a:cubicBezTo>
                  <a:cubicBezTo>
                    <a:pt x="9666" y="6082"/>
                    <a:pt x="9605" y="6295"/>
                    <a:pt x="9605" y="6295"/>
                  </a:cubicBezTo>
                  <a:cubicBezTo>
                    <a:pt x="9484" y="6629"/>
                    <a:pt x="9605" y="6994"/>
                    <a:pt x="9605" y="7055"/>
                  </a:cubicBezTo>
                  <a:cubicBezTo>
                    <a:pt x="9605" y="7085"/>
                    <a:pt x="8967" y="8423"/>
                    <a:pt x="8845" y="8635"/>
                  </a:cubicBezTo>
                  <a:cubicBezTo>
                    <a:pt x="8724" y="8787"/>
                    <a:pt x="8754" y="8970"/>
                    <a:pt x="8754" y="9061"/>
                  </a:cubicBezTo>
                  <a:cubicBezTo>
                    <a:pt x="8754" y="9091"/>
                    <a:pt x="8754" y="9091"/>
                    <a:pt x="8815" y="9122"/>
                  </a:cubicBezTo>
                  <a:lnTo>
                    <a:pt x="9909" y="10155"/>
                  </a:lnTo>
                  <a:cubicBezTo>
                    <a:pt x="9934" y="10168"/>
                    <a:pt x="9970" y="10175"/>
                    <a:pt x="10005" y="10175"/>
                  </a:cubicBezTo>
                  <a:cubicBezTo>
                    <a:pt x="10055" y="10175"/>
                    <a:pt x="10104" y="10160"/>
                    <a:pt x="10122" y="10125"/>
                  </a:cubicBezTo>
                  <a:cubicBezTo>
                    <a:pt x="10517" y="9517"/>
                    <a:pt x="10061" y="8939"/>
                    <a:pt x="9970" y="8818"/>
                  </a:cubicBezTo>
                  <a:cubicBezTo>
                    <a:pt x="9940" y="8666"/>
                    <a:pt x="9970" y="8666"/>
                    <a:pt x="9970" y="8666"/>
                  </a:cubicBezTo>
                  <a:cubicBezTo>
                    <a:pt x="10730" y="7723"/>
                    <a:pt x="11095" y="6933"/>
                    <a:pt x="11155" y="6812"/>
                  </a:cubicBezTo>
                  <a:cubicBezTo>
                    <a:pt x="11186" y="6751"/>
                    <a:pt x="11277" y="6508"/>
                    <a:pt x="11307" y="6356"/>
                  </a:cubicBezTo>
                  <a:cubicBezTo>
                    <a:pt x="11338" y="6295"/>
                    <a:pt x="11399" y="6234"/>
                    <a:pt x="11459" y="6234"/>
                  </a:cubicBezTo>
                  <a:lnTo>
                    <a:pt x="12098" y="6234"/>
                  </a:lnTo>
                  <a:cubicBezTo>
                    <a:pt x="12189" y="6234"/>
                    <a:pt x="12250" y="6295"/>
                    <a:pt x="12250" y="6356"/>
                  </a:cubicBezTo>
                  <a:cubicBezTo>
                    <a:pt x="12310" y="6538"/>
                    <a:pt x="12341" y="6903"/>
                    <a:pt x="12493" y="7085"/>
                  </a:cubicBezTo>
                  <a:cubicBezTo>
                    <a:pt x="12596" y="7217"/>
                    <a:pt x="12713" y="7272"/>
                    <a:pt x="12834" y="7272"/>
                  </a:cubicBezTo>
                  <a:cubicBezTo>
                    <a:pt x="12963" y="7272"/>
                    <a:pt x="13097" y="7210"/>
                    <a:pt x="13222" y="7116"/>
                  </a:cubicBezTo>
                  <a:cubicBezTo>
                    <a:pt x="13405" y="6964"/>
                    <a:pt x="13283" y="6447"/>
                    <a:pt x="13222" y="6204"/>
                  </a:cubicBezTo>
                  <a:cubicBezTo>
                    <a:pt x="13162" y="6143"/>
                    <a:pt x="13222" y="6052"/>
                    <a:pt x="13283" y="6021"/>
                  </a:cubicBezTo>
                  <a:lnTo>
                    <a:pt x="13526" y="5900"/>
                  </a:lnTo>
                  <a:cubicBezTo>
                    <a:pt x="13537" y="5894"/>
                    <a:pt x="13550" y="5892"/>
                    <a:pt x="13563" y="5892"/>
                  </a:cubicBezTo>
                  <a:cubicBezTo>
                    <a:pt x="13626" y="5892"/>
                    <a:pt x="13709" y="5946"/>
                    <a:pt x="13709" y="6021"/>
                  </a:cubicBezTo>
                  <a:cubicBezTo>
                    <a:pt x="13739" y="6082"/>
                    <a:pt x="13739" y="6234"/>
                    <a:pt x="13830" y="6325"/>
                  </a:cubicBezTo>
                  <a:cubicBezTo>
                    <a:pt x="13869" y="6403"/>
                    <a:pt x="13959" y="6442"/>
                    <a:pt x="14062" y="6442"/>
                  </a:cubicBezTo>
                  <a:cubicBezTo>
                    <a:pt x="14201" y="6442"/>
                    <a:pt x="14364" y="6373"/>
                    <a:pt x="14469" y="6234"/>
                  </a:cubicBezTo>
                  <a:cubicBezTo>
                    <a:pt x="14621" y="6052"/>
                    <a:pt x="14499" y="5748"/>
                    <a:pt x="14438" y="5596"/>
                  </a:cubicBezTo>
                  <a:cubicBezTo>
                    <a:pt x="14438" y="5565"/>
                    <a:pt x="14438" y="5505"/>
                    <a:pt x="14469" y="5444"/>
                  </a:cubicBezTo>
                  <a:cubicBezTo>
                    <a:pt x="14590" y="5353"/>
                    <a:pt x="14833" y="5049"/>
                    <a:pt x="15076" y="4805"/>
                  </a:cubicBezTo>
                  <a:cubicBezTo>
                    <a:pt x="15380" y="4502"/>
                    <a:pt x="15684" y="4289"/>
                    <a:pt x="15684" y="4289"/>
                  </a:cubicBezTo>
                  <a:cubicBezTo>
                    <a:pt x="16414" y="3711"/>
                    <a:pt x="17539" y="3438"/>
                    <a:pt x="17782" y="3407"/>
                  </a:cubicBezTo>
                  <a:lnTo>
                    <a:pt x="17842" y="3407"/>
                  </a:lnTo>
                  <a:cubicBezTo>
                    <a:pt x="18450" y="3681"/>
                    <a:pt x="18937" y="4805"/>
                    <a:pt x="18937" y="4805"/>
                  </a:cubicBezTo>
                  <a:cubicBezTo>
                    <a:pt x="19362" y="5596"/>
                    <a:pt x="19757" y="5869"/>
                    <a:pt x="19909" y="5961"/>
                  </a:cubicBezTo>
                  <a:lnTo>
                    <a:pt x="20001" y="5961"/>
                  </a:lnTo>
                  <a:cubicBezTo>
                    <a:pt x="20244" y="5839"/>
                    <a:pt x="20244" y="5657"/>
                    <a:pt x="20244" y="5657"/>
                  </a:cubicBezTo>
                  <a:cubicBezTo>
                    <a:pt x="20365" y="5383"/>
                    <a:pt x="19636" y="3742"/>
                    <a:pt x="19636" y="3742"/>
                  </a:cubicBezTo>
                  <a:cubicBezTo>
                    <a:pt x="19545" y="3620"/>
                    <a:pt x="19757" y="3103"/>
                    <a:pt x="19788" y="2982"/>
                  </a:cubicBezTo>
                  <a:cubicBezTo>
                    <a:pt x="19818" y="2860"/>
                    <a:pt x="19818" y="2769"/>
                    <a:pt x="19757" y="2647"/>
                  </a:cubicBezTo>
                  <a:cubicBezTo>
                    <a:pt x="19544" y="2248"/>
                    <a:pt x="19075" y="2059"/>
                    <a:pt x="18962" y="2059"/>
                  </a:cubicBezTo>
                  <a:cubicBezTo>
                    <a:pt x="18946" y="2059"/>
                    <a:pt x="18937" y="2062"/>
                    <a:pt x="18937" y="2070"/>
                  </a:cubicBezTo>
                  <a:cubicBezTo>
                    <a:pt x="18684" y="1923"/>
                    <a:pt x="18335" y="1868"/>
                    <a:pt x="17953" y="1868"/>
                  </a:cubicBezTo>
                  <a:cubicBezTo>
                    <a:pt x="16911" y="1868"/>
                    <a:pt x="15625" y="2277"/>
                    <a:pt x="15380" y="2343"/>
                  </a:cubicBezTo>
                  <a:cubicBezTo>
                    <a:pt x="15337" y="2352"/>
                    <a:pt x="15288" y="2357"/>
                    <a:pt x="15233" y="2357"/>
                  </a:cubicBezTo>
                  <a:cubicBezTo>
                    <a:pt x="14908" y="2357"/>
                    <a:pt x="14376" y="2204"/>
                    <a:pt x="13466" y="1918"/>
                  </a:cubicBezTo>
                  <a:cubicBezTo>
                    <a:pt x="12685" y="1673"/>
                    <a:pt x="11807" y="1640"/>
                    <a:pt x="11274" y="1640"/>
                  </a:cubicBezTo>
                  <a:cubicBezTo>
                    <a:pt x="11081" y="1640"/>
                    <a:pt x="10933" y="1644"/>
                    <a:pt x="10851" y="1644"/>
                  </a:cubicBezTo>
                  <a:cubicBezTo>
                    <a:pt x="10842" y="1643"/>
                    <a:pt x="10830" y="1643"/>
                    <a:pt x="10816" y="1643"/>
                  </a:cubicBezTo>
                  <a:cubicBezTo>
                    <a:pt x="10401" y="1643"/>
                    <a:pt x="8233" y="2071"/>
                    <a:pt x="8085" y="2100"/>
                  </a:cubicBezTo>
                  <a:lnTo>
                    <a:pt x="8055" y="2100"/>
                  </a:lnTo>
                  <a:cubicBezTo>
                    <a:pt x="7750" y="2118"/>
                    <a:pt x="7455" y="2127"/>
                    <a:pt x="7171" y="2127"/>
                  </a:cubicBezTo>
                  <a:cubicBezTo>
                    <a:pt x="3115" y="2127"/>
                    <a:pt x="1117" y="421"/>
                    <a:pt x="1003" y="307"/>
                  </a:cubicBezTo>
                  <a:cubicBezTo>
                    <a:pt x="974" y="278"/>
                    <a:pt x="587" y="1"/>
                    <a:pt x="4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1" name="Google Shape;581;p29"/>
          <p:cNvSpPr txBox="1">
            <a:spLocks noGrp="1"/>
          </p:cNvSpPr>
          <p:nvPr>
            <p:ph type="subTitle" idx="1"/>
          </p:nvPr>
        </p:nvSpPr>
        <p:spPr>
          <a:xfrm>
            <a:off x="1307568" y="1401750"/>
            <a:ext cx="4645200" cy="25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82" name="Google Shape;582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Londrina Solid"/>
              <a:buNone/>
              <a:defRPr sz="3000">
                <a:solidFill>
                  <a:schemeClr val="accent6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Londrina Solid"/>
              <a:buNone/>
              <a:defRPr sz="3000">
                <a:solidFill>
                  <a:schemeClr val="accent6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●"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○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■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●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○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■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●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○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Condensed"/>
              <a:buChar char="■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7" r:id="rId6"/>
    <p:sldLayoutId id="2147483659" r:id="rId7"/>
    <p:sldLayoutId id="2147483662" r:id="rId8"/>
    <p:sldLayoutId id="2147483675" r:id="rId9"/>
    <p:sldLayoutId id="2147483676" r:id="rId10"/>
    <p:sldLayoutId id="2147483677" r:id="rId11"/>
    <p:sldLayoutId id="2147483679" r:id="rId12"/>
    <p:sldLayoutId id="2147483682" r:id="rId13"/>
    <p:sldLayoutId id="214748368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endy One"/>
              <a:buNone/>
              <a:defRPr sz="3500">
                <a:solidFill>
                  <a:schemeClr val="dk1"/>
                </a:solidFill>
                <a:latin typeface="Wendy One"/>
                <a:ea typeface="Wendy One"/>
                <a:cs typeface="Wendy One"/>
                <a:sym typeface="Wendy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endy One"/>
              <a:buNone/>
              <a:defRPr sz="3500">
                <a:solidFill>
                  <a:schemeClr val="dk1"/>
                </a:solidFill>
                <a:latin typeface="Wendy One"/>
                <a:ea typeface="Wendy One"/>
                <a:cs typeface="Wendy One"/>
                <a:sym typeface="Wendy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endy One"/>
              <a:buNone/>
              <a:defRPr sz="3500">
                <a:solidFill>
                  <a:schemeClr val="dk1"/>
                </a:solidFill>
                <a:latin typeface="Wendy One"/>
                <a:ea typeface="Wendy One"/>
                <a:cs typeface="Wendy One"/>
                <a:sym typeface="Wendy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endy One"/>
              <a:buNone/>
              <a:defRPr sz="3500">
                <a:solidFill>
                  <a:schemeClr val="dk1"/>
                </a:solidFill>
                <a:latin typeface="Wendy One"/>
                <a:ea typeface="Wendy One"/>
                <a:cs typeface="Wendy One"/>
                <a:sym typeface="Wendy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endy One"/>
              <a:buNone/>
              <a:defRPr sz="3500">
                <a:solidFill>
                  <a:schemeClr val="dk1"/>
                </a:solidFill>
                <a:latin typeface="Wendy One"/>
                <a:ea typeface="Wendy One"/>
                <a:cs typeface="Wendy One"/>
                <a:sym typeface="Wendy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endy One"/>
              <a:buNone/>
              <a:defRPr sz="3500">
                <a:solidFill>
                  <a:schemeClr val="dk1"/>
                </a:solidFill>
                <a:latin typeface="Wendy One"/>
                <a:ea typeface="Wendy One"/>
                <a:cs typeface="Wendy One"/>
                <a:sym typeface="Wendy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endy One"/>
              <a:buNone/>
              <a:defRPr sz="3500">
                <a:solidFill>
                  <a:schemeClr val="dk1"/>
                </a:solidFill>
                <a:latin typeface="Wendy One"/>
                <a:ea typeface="Wendy One"/>
                <a:cs typeface="Wendy One"/>
                <a:sym typeface="Wendy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endy One"/>
              <a:buNone/>
              <a:defRPr sz="3500">
                <a:solidFill>
                  <a:schemeClr val="dk1"/>
                </a:solidFill>
                <a:latin typeface="Wendy One"/>
                <a:ea typeface="Wendy One"/>
                <a:cs typeface="Wendy One"/>
                <a:sym typeface="Wendy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endy One"/>
              <a:buNone/>
              <a:defRPr sz="3500">
                <a:solidFill>
                  <a:schemeClr val="dk1"/>
                </a:solidFill>
                <a:latin typeface="Wendy One"/>
                <a:ea typeface="Wendy One"/>
                <a:cs typeface="Wendy One"/>
                <a:sym typeface="Wendy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433239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5" Type="http://schemas.openxmlformats.org/officeDocument/2006/relationships/slide" Target="slide25.xml"/><Relationship Id="rId4" Type="http://schemas.openxmlformats.org/officeDocument/2006/relationships/slide" Target="slide3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5" Type="http://schemas.openxmlformats.org/officeDocument/2006/relationships/slide" Target="slide25.xml"/><Relationship Id="rId4" Type="http://schemas.openxmlformats.org/officeDocument/2006/relationships/slide" Target="slide3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5" Type="http://schemas.openxmlformats.org/officeDocument/2006/relationships/slide" Target="slide25.xml"/><Relationship Id="rId4" Type="http://schemas.openxmlformats.org/officeDocument/2006/relationships/slide" Target="slide3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5" Type="http://schemas.openxmlformats.org/officeDocument/2006/relationships/slide" Target="slide25.xml"/><Relationship Id="rId4" Type="http://schemas.openxmlformats.org/officeDocument/2006/relationships/slide" Target="slide3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25.xml"/><Relationship Id="rId4" Type="http://schemas.openxmlformats.org/officeDocument/2006/relationships/slide" Target="slide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5" Type="http://schemas.openxmlformats.org/officeDocument/2006/relationships/slide" Target="slide1.xml"/><Relationship Id="rId4" Type="http://schemas.openxmlformats.org/officeDocument/2006/relationships/slide" Target="slide3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7" Type="http://schemas.microsoft.com/office/2007/relationships/hdphoto" Target="../media/hdphoto2.wd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.png"/><Relationship Id="rId5" Type="http://schemas.openxmlformats.org/officeDocument/2006/relationships/slide" Target="slide25.xml"/><Relationship Id="rId4" Type="http://schemas.openxmlformats.org/officeDocument/2006/relationships/slide" Target="slide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Relationship Id="rId5" Type="http://schemas.microsoft.com/office/2007/relationships/hdphoto" Target="../media/hdphoto5.wdp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25.xml"/><Relationship Id="rId4" Type="http://schemas.openxmlformats.org/officeDocument/2006/relationships/slide" Target="slide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Relationship Id="rId5" Type="http://schemas.openxmlformats.org/officeDocument/2006/relationships/slide" Target="slide34.xml"/><Relationship Id="rId4" Type="http://schemas.openxmlformats.org/officeDocument/2006/relationships/slide" Target="slide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Relationship Id="rId5" Type="http://schemas.openxmlformats.org/officeDocument/2006/relationships/slide" Target="slide34.xml"/><Relationship Id="rId4" Type="http://schemas.openxmlformats.org/officeDocument/2006/relationships/slide" Target="slide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Relationship Id="rId5" Type="http://schemas.openxmlformats.org/officeDocument/2006/relationships/slide" Target="slide34.xml"/><Relationship Id="rId4" Type="http://schemas.openxmlformats.org/officeDocument/2006/relationships/slide" Target="slide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Relationship Id="rId5" Type="http://schemas.openxmlformats.org/officeDocument/2006/relationships/slide" Target="slide1.xml"/><Relationship Id="rId4" Type="http://schemas.openxmlformats.org/officeDocument/2006/relationships/slide" Target="slide2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0.png"/><Relationship Id="rId5" Type="http://schemas.openxmlformats.org/officeDocument/2006/relationships/slide" Target="slide34.xml"/><Relationship Id="rId4" Type="http://schemas.openxmlformats.org/officeDocument/2006/relationships/slide" Target="slide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1.png"/><Relationship Id="rId5" Type="http://schemas.openxmlformats.org/officeDocument/2006/relationships/slide" Target="slide34.xml"/><Relationship Id="rId4" Type="http://schemas.openxmlformats.org/officeDocument/2006/relationships/slide" Target="slide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2.xml"/><Relationship Id="rId5" Type="http://schemas.openxmlformats.org/officeDocument/2006/relationships/slide" Target="slide25.xml"/><Relationship Id="rId4" Type="http://schemas.openxmlformats.org/officeDocument/2006/relationships/slide" Target="slide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41"/>
          <p:cNvSpPr txBox="1">
            <a:spLocks noGrp="1"/>
          </p:cNvSpPr>
          <p:nvPr>
            <p:ph type="ctrTitle"/>
          </p:nvPr>
        </p:nvSpPr>
        <p:spPr>
          <a:xfrm>
            <a:off x="1492500" y="1441000"/>
            <a:ext cx="6159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>
                <a:solidFill>
                  <a:schemeClr val="lt2"/>
                </a:solidFill>
              </a:rPr>
              <a:t>Unit 2: </a:t>
            </a:r>
            <a:r>
              <a:rPr lang="en-US" sz="3200" b="0" dirty="0" err="1">
                <a:solidFill>
                  <a:schemeClr val="lt2"/>
                </a:solidFill>
              </a:rPr>
              <a:t>Tambah</a:t>
            </a:r>
            <a:r>
              <a:rPr lang="en-US" sz="3200" b="0" dirty="0">
                <a:solidFill>
                  <a:schemeClr val="lt2"/>
                </a:solidFill>
              </a:rPr>
              <a:t> dan </a:t>
            </a:r>
            <a:r>
              <a:rPr lang="en-US" sz="3200" b="0" dirty="0" err="1">
                <a:solidFill>
                  <a:schemeClr val="lt2"/>
                </a:solidFill>
              </a:rPr>
              <a:t>Tolak</a:t>
            </a:r>
            <a:br>
              <a:rPr lang="en-US" sz="3200" b="0" dirty="0">
                <a:solidFill>
                  <a:schemeClr val="lt2"/>
                </a:solidFill>
              </a:rPr>
            </a:br>
            <a:r>
              <a:rPr lang="en-US" sz="8800" b="0" dirty="0" err="1">
                <a:solidFill>
                  <a:schemeClr val="lt2"/>
                </a:solidFill>
              </a:rPr>
              <a:t>Operasi</a:t>
            </a:r>
            <a:r>
              <a:rPr lang="en-US" sz="8800" b="0" dirty="0">
                <a:solidFill>
                  <a:schemeClr val="lt2"/>
                </a:solidFill>
              </a:rPr>
              <a:t> </a:t>
            </a:r>
            <a:r>
              <a:rPr lang="en-US" sz="8800" b="0" dirty="0" err="1">
                <a:solidFill>
                  <a:schemeClr val="lt2"/>
                </a:solidFill>
              </a:rPr>
              <a:t>Tambah</a:t>
            </a:r>
            <a:endParaRPr sz="8800" b="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52"/>
          <p:cNvSpPr txBox="1">
            <a:spLocks noGrp="1"/>
          </p:cNvSpPr>
          <p:nvPr>
            <p:ph type="title"/>
          </p:nvPr>
        </p:nvSpPr>
        <p:spPr>
          <a:xfrm>
            <a:off x="-746479" y="150507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Tambah mudah</a:t>
            </a:r>
            <a:endParaRPr sz="5400" dirty="0">
              <a:solidFill>
                <a:schemeClr val="accent1"/>
              </a:solidFill>
            </a:endParaRPr>
          </a:p>
        </p:txBody>
      </p:sp>
      <p:grpSp>
        <p:nvGrpSpPr>
          <p:cNvPr id="1021" name="Google Shape;1021;p52"/>
          <p:cNvGrpSpPr/>
          <p:nvPr/>
        </p:nvGrpSpPr>
        <p:grpSpPr>
          <a:xfrm>
            <a:off x="4698372" y="800696"/>
            <a:ext cx="1420921" cy="5014522"/>
            <a:chOff x="4938050" y="1484825"/>
            <a:chExt cx="427075" cy="1507175"/>
          </a:xfrm>
        </p:grpSpPr>
        <p:sp>
          <p:nvSpPr>
            <p:cNvPr id="1022" name="Google Shape;1022;p52"/>
            <p:cNvSpPr/>
            <p:nvPr/>
          </p:nvSpPr>
          <p:spPr>
            <a:xfrm>
              <a:off x="5261000" y="1779075"/>
              <a:ext cx="49425" cy="73225"/>
            </a:xfrm>
            <a:custGeom>
              <a:avLst/>
              <a:gdLst/>
              <a:ahLst/>
              <a:cxnLst/>
              <a:rect l="l" t="t" r="r" b="b"/>
              <a:pathLst>
                <a:path w="1977" h="2929" extrusionOk="0">
                  <a:moveTo>
                    <a:pt x="206" y="0"/>
                  </a:moveTo>
                  <a:cubicBezTo>
                    <a:pt x="98" y="0"/>
                    <a:pt x="1" y="112"/>
                    <a:pt x="1" y="248"/>
                  </a:cubicBezTo>
                  <a:cubicBezTo>
                    <a:pt x="1" y="1039"/>
                    <a:pt x="31" y="1890"/>
                    <a:pt x="92" y="2680"/>
                  </a:cubicBezTo>
                  <a:cubicBezTo>
                    <a:pt x="39" y="2839"/>
                    <a:pt x="125" y="2929"/>
                    <a:pt x="248" y="2929"/>
                  </a:cubicBezTo>
                  <a:cubicBezTo>
                    <a:pt x="266" y="2929"/>
                    <a:pt x="285" y="2927"/>
                    <a:pt x="305" y="2923"/>
                  </a:cubicBezTo>
                  <a:cubicBezTo>
                    <a:pt x="548" y="2862"/>
                    <a:pt x="760" y="2832"/>
                    <a:pt x="1004" y="2771"/>
                  </a:cubicBezTo>
                  <a:cubicBezTo>
                    <a:pt x="1703" y="2437"/>
                    <a:pt x="1976" y="1586"/>
                    <a:pt x="1551" y="887"/>
                  </a:cubicBezTo>
                  <a:cubicBezTo>
                    <a:pt x="1216" y="492"/>
                    <a:pt x="791" y="127"/>
                    <a:pt x="244" y="5"/>
                  </a:cubicBezTo>
                  <a:cubicBezTo>
                    <a:pt x="231" y="2"/>
                    <a:pt x="218" y="0"/>
                    <a:pt x="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52"/>
            <p:cNvSpPr/>
            <p:nvPr/>
          </p:nvSpPr>
          <p:spPr>
            <a:xfrm>
              <a:off x="5261000" y="1867350"/>
              <a:ext cx="75250" cy="109050"/>
            </a:xfrm>
            <a:custGeom>
              <a:avLst/>
              <a:gdLst/>
              <a:ahLst/>
              <a:cxnLst/>
              <a:rect l="l" t="t" r="r" b="b"/>
              <a:pathLst>
                <a:path w="3010" h="4362" extrusionOk="0">
                  <a:moveTo>
                    <a:pt x="335" y="0"/>
                  </a:moveTo>
                  <a:cubicBezTo>
                    <a:pt x="122" y="0"/>
                    <a:pt x="1" y="91"/>
                    <a:pt x="1" y="365"/>
                  </a:cubicBezTo>
                  <a:cubicBezTo>
                    <a:pt x="31" y="1581"/>
                    <a:pt x="31" y="2796"/>
                    <a:pt x="92" y="4012"/>
                  </a:cubicBezTo>
                  <a:cubicBezTo>
                    <a:pt x="92" y="4240"/>
                    <a:pt x="197" y="4362"/>
                    <a:pt x="354" y="4362"/>
                  </a:cubicBezTo>
                  <a:cubicBezTo>
                    <a:pt x="386" y="4362"/>
                    <a:pt x="421" y="4357"/>
                    <a:pt x="457" y="4347"/>
                  </a:cubicBezTo>
                  <a:cubicBezTo>
                    <a:pt x="791" y="4286"/>
                    <a:pt x="1125" y="4225"/>
                    <a:pt x="1490" y="4103"/>
                  </a:cubicBezTo>
                  <a:cubicBezTo>
                    <a:pt x="2584" y="3678"/>
                    <a:pt x="3010" y="2341"/>
                    <a:pt x="2371" y="1307"/>
                  </a:cubicBezTo>
                  <a:cubicBezTo>
                    <a:pt x="1855" y="669"/>
                    <a:pt x="1186" y="213"/>
                    <a:pt x="3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52"/>
            <p:cNvSpPr/>
            <p:nvPr/>
          </p:nvSpPr>
          <p:spPr>
            <a:xfrm>
              <a:off x="5260250" y="2007550"/>
              <a:ext cx="75250" cy="109450"/>
            </a:xfrm>
            <a:custGeom>
              <a:avLst/>
              <a:gdLst/>
              <a:ahLst/>
              <a:cxnLst/>
              <a:rect l="l" t="t" r="r" b="b"/>
              <a:pathLst>
                <a:path w="3010" h="4378" extrusionOk="0">
                  <a:moveTo>
                    <a:pt x="246" y="0"/>
                  </a:moveTo>
                  <a:cubicBezTo>
                    <a:pt x="106" y="0"/>
                    <a:pt x="0" y="127"/>
                    <a:pt x="0" y="380"/>
                  </a:cubicBezTo>
                  <a:cubicBezTo>
                    <a:pt x="31" y="1596"/>
                    <a:pt x="31" y="2812"/>
                    <a:pt x="61" y="4027"/>
                  </a:cubicBezTo>
                  <a:cubicBezTo>
                    <a:pt x="61" y="4255"/>
                    <a:pt x="166" y="4377"/>
                    <a:pt x="341" y="4377"/>
                  </a:cubicBezTo>
                  <a:cubicBezTo>
                    <a:pt x="377" y="4377"/>
                    <a:pt x="415" y="4372"/>
                    <a:pt x="456" y="4362"/>
                  </a:cubicBezTo>
                  <a:cubicBezTo>
                    <a:pt x="790" y="4301"/>
                    <a:pt x="1125" y="4271"/>
                    <a:pt x="1490" y="4119"/>
                  </a:cubicBezTo>
                  <a:cubicBezTo>
                    <a:pt x="2584" y="3693"/>
                    <a:pt x="3009" y="2356"/>
                    <a:pt x="2341" y="1322"/>
                  </a:cubicBezTo>
                  <a:cubicBezTo>
                    <a:pt x="1854" y="654"/>
                    <a:pt x="1216" y="198"/>
                    <a:pt x="335" y="15"/>
                  </a:cubicBezTo>
                  <a:cubicBezTo>
                    <a:pt x="304" y="5"/>
                    <a:pt x="275" y="0"/>
                    <a:pt x="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52"/>
            <p:cNvSpPr/>
            <p:nvPr/>
          </p:nvSpPr>
          <p:spPr>
            <a:xfrm>
              <a:off x="5246675" y="2145900"/>
              <a:ext cx="97950" cy="138200"/>
            </a:xfrm>
            <a:custGeom>
              <a:avLst/>
              <a:gdLst/>
              <a:ahLst/>
              <a:cxnLst/>
              <a:rect l="l" t="t" r="r" b="b"/>
              <a:pathLst>
                <a:path w="3918" h="5528" extrusionOk="0">
                  <a:moveTo>
                    <a:pt x="816" y="0"/>
                  </a:moveTo>
                  <a:cubicBezTo>
                    <a:pt x="638" y="0"/>
                    <a:pt x="478" y="153"/>
                    <a:pt x="452" y="439"/>
                  </a:cubicBezTo>
                  <a:cubicBezTo>
                    <a:pt x="300" y="1989"/>
                    <a:pt x="178" y="3509"/>
                    <a:pt x="26" y="5059"/>
                  </a:cubicBezTo>
                  <a:cubicBezTo>
                    <a:pt x="0" y="5372"/>
                    <a:pt x="108" y="5528"/>
                    <a:pt x="331" y="5528"/>
                  </a:cubicBezTo>
                  <a:cubicBezTo>
                    <a:pt x="368" y="5528"/>
                    <a:pt x="409" y="5524"/>
                    <a:pt x="452" y="5515"/>
                  </a:cubicBezTo>
                  <a:cubicBezTo>
                    <a:pt x="908" y="5484"/>
                    <a:pt x="1364" y="5454"/>
                    <a:pt x="1789" y="5332"/>
                  </a:cubicBezTo>
                  <a:cubicBezTo>
                    <a:pt x="3218" y="4968"/>
                    <a:pt x="3917" y="3357"/>
                    <a:pt x="3279" y="1959"/>
                  </a:cubicBezTo>
                  <a:cubicBezTo>
                    <a:pt x="2732" y="1077"/>
                    <a:pt x="1972" y="408"/>
                    <a:pt x="908" y="13"/>
                  </a:cubicBezTo>
                  <a:cubicBezTo>
                    <a:pt x="877" y="4"/>
                    <a:pt x="847" y="0"/>
                    <a:pt x="8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2"/>
            <p:cNvSpPr/>
            <p:nvPr/>
          </p:nvSpPr>
          <p:spPr>
            <a:xfrm>
              <a:off x="5230600" y="2314750"/>
              <a:ext cx="134525" cy="190975"/>
            </a:xfrm>
            <a:custGeom>
              <a:avLst/>
              <a:gdLst/>
              <a:ahLst/>
              <a:cxnLst/>
              <a:rect l="l" t="t" r="r" b="b"/>
              <a:pathLst>
                <a:path w="5381" h="7639" extrusionOk="0">
                  <a:moveTo>
                    <a:pt x="1025" y="1"/>
                  </a:moveTo>
                  <a:cubicBezTo>
                    <a:pt x="783" y="1"/>
                    <a:pt x="603" y="196"/>
                    <a:pt x="578" y="585"/>
                  </a:cubicBezTo>
                  <a:lnTo>
                    <a:pt x="1" y="6968"/>
                  </a:lnTo>
                  <a:cubicBezTo>
                    <a:pt x="1" y="7398"/>
                    <a:pt x="163" y="7639"/>
                    <a:pt x="540" y="7639"/>
                  </a:cubicBezTo>
                  <a:cubicBezTo>
                    <a:pt x="562" y="7639"/>
                    <a:pt x="585" y="7638"/>
                    <a:pt x="609" y="7636"/>
                  </a:cubicBezTo>
                  <a:cubicBezTo>
                    <a:pt x="1217" y="7576"/>
                    <a:pt x="1855" y="7545"/>
                    <a:pt x="2432" y="7393"/>
                  </a:cubicBezTo>
                  <a:cubicBezTo>
                    <a:pt x="4408" y="6876"/>
                    <a:pt x="5381" y="4658"/>
                    <a:pt x="4499" y="2712"/>
                  </a:cubicBezTo>
                  <a:cubicBezTo>
                    <a:pt x="3739" y="1496"/>
                    <a:pt x="2676" y="554"/>
                    <a:pt x="1217" y="37"/>
                  </a:cubicBezTo>
                  <a:cubicBezTo>
                    <a:pt x="1150" y="13"/>
                    <a:pt x="1085" y="1"/>
                    <a:pt x="10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2"/>
            <p:cNvSpPr/>
            <p:nvPr/>
          </p:nvSpPr>
          <p:spPr>
            <a:xfrm>
              <a:off x="5215450" y="2535125"/>
              <a:ext cx="134475" cy="190975"/>
            </a:xfrm>
            <a:custGeom>
              <a:avLst/>
              <a:gdLst/>
              <a:ahLst/>
              <a:cxnLst/>
              <a:rect l="l" t="t" r="r" b="b"/>
              <a:pathLst>
                <a:path w="5379" h="7639" extrusionOk="0">
                  <a:moveTo>
                    <a:pt x="1053" y="1"/>
                  </a:moveTo>
                  <a:cubicBezTo>
                    <a:pt x="811" y="1"/>
                    <a:pt x="631" y="195"/>
                    <a:pt x="607" y="584"/>
                  </a:cubicBezTo>
                  <a:lnTo>
                    <a:pt x="29" y="6967"/>
                  </a:lnTo>
                  <a:cubicBezTo>
                    <a:pt x="1" y="7398"/>
                    <a:pt x="162" y="7639"/>
                    <a:pt x="538" y="7639"/>
                  </a:cubicBezTo>
                  <a:cubicBezTo>
                    <a:pt x="560" y="7639"/>
                    <a:pt x="583" y="7638"/>
                    <a:pt x="607" y="7636"/>
                  </a:cubicBezTo>
                  <a:cubicBezTo>
                    <a:pt x="1215" y="7575"/>
                    <a:pt x="1853" y="7545"/>
                    <a:pt x="2431" y="7393"/>
                  </a:cubicBezTo>
                  <a:cubicBezTo>
                    <a:pt x="4406" y="6876"/>
                    <a:pt x="5379" y="4657"/>
                    <a:pt x="4467" y="2712"/>
                  </a:cubicBezTo>
                  <a:cubicBezTo>
                    <a:pt x="3768" y="1496"/>
                    <a:pt x="2704" y="554"/>
                    <a:pt x="1245" y="37"/>
                  </a:cubicBezTo>
                  <a:cubicBezTo>
                    <a:pt x="1178" y="13"/>
                    <a:pt x="1114" y="1"/>
                    <a:pt x="10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2"/>
            <p:cNvSpPr/>
            <p:nvPr/>
          </p:nvSpPr>
          <p:spPr>
            <a:xfrm>
              <a:off x="5199500" y="2756275"/>
              <a:ext cx="134475" cy="190975"/>
            </a:xfrm>
            <a:custGeom>
              <a:avLst/>
              <a:gdLst/>
              <a:ahLst/>
              <a:cxnLst/>
              <a:rect l="l" t="t" r="r" b="b"/>
              <a:pathLst>
                <a:path w="5379" h="7639" extrusionOk="0">
                  <a:moveTo>
                    <a:pt x="1055" y="0"/>
                  </a:moveTo>
                  <a:cubicBezTo>
                    <a:pt x="812" y="0"/>
                    <a:pt x="631" y="199"/>
                    <a:pt x="606" y="614"/>
                  </a:cubicBezTo>
                  <a:lnTo>
                    <a:pt x="29" y="6997"/>
                  </a:lnTo>
                  <a:cubicBezTo>
                    <a:pt x="0" y="7424"/>
                    <a:pt x="159" y="7638"/>
                    <a:pt x="530" y="7638"/>
                  </a:cubicBezTo>
                  <a:cubicBezTo>
                    <a:pt x="554" y="7638"/>
                    <a:pt x="580" y="7637"/>
                    <a:pt x="606" y="7635"/>
                  </a:cubicBezTo>
                  <a:cubicBezTo>
                    <a:pt x="1214" y="7574"/>
                    <a:pt x="1853" y="7544"/>
                    <a:pt x="2430" y="7392"/>
                  </a:cubicBezTo>
                  <a:cubicBezTo>
                    <a:pt x="4406" y="6875"/>
                    <a:pt x="5379" y="4656"/>
                    <a:pt x="4467" y="2711"/>
                  </a:cubicBezTo>
                  <a:cubicBezTo>
                    <a:pt x="3768" y="1465"/>
                    <a:pt x="2704" y="523"/>
                    <a:pt x="1245" y="36"/>
                  </a:cubicBezTo>
                  <a:cubicBezTo>
                    <a:pt x="1179" y="12"/>
                    <a:pt x="1115" y="0"/>
                    <a:pt x="10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2"/>
            <p:cNvSpPr/>
            <p:nvPr/>
          </p:nvSpPr>
          <p:spPr>
            <a:xfrm>
              <a:off x="4938050" y="1484825"/>
              <a:ext cx="360975" cy="1507175"/>
            </a:xfrm>
            <a:custGeom>
              <a:avLst/>
              <a:gdLst/>
              <a:ahLst/>
              <a:cxnLst/>
              <a:rect l="l" t="t" r="r" b="b"/>
              <a:pathLst>
                <a:path w="14439" h="60287" extrusionOk="0">
                  <a:moveTo>
                    <a:pt x="7968" y="1"/>
                  </a:moveTo>
                  <a:cubicBezTo>
                    <a:pt x="7635" y="1"/>
                    <a:pt x="7289" y="65"/>
                    <a:pt x="6931" y="194"/>
                  </a:cubicBezTo>
                  <a:cubicBezTo>
                    <a:pt x="6687" y="286"/>
                    <a:pt x="6505" y="407"/>
                    <a:pt x="6262" y="468"/>
                  </a:cubicBezTo>
                  <a:cubicBezTo>
                    <a:pt x="5502" y="894"/>
                    <a:pt x="4681" y="1167"/>
                    <a:pt x="3800" y="1349"/>
                  </a:cubicBezTo>
                  <a:cubicBezTo>
                    <a:pt x="3435" y="1410"/>
                    <a:pt x="3010" y="1532"/>
                    <a:pt x="2614" y="1653"/>
                  </a:cubicBezTo>
                  <a:cubicBezTo>
                    <a:pt x="2098" y="1805"/>
                    <a:pt x="1611" y="2079"/>
                    <a:pt x="1186" y="2413"/>
                  </a:cubicBezTo>
                  <a:cubicBezTo>
                    <a:pt x="852" y="2687"/>
                    <a:pt x="548" y="2991"/>
                    <a:pt x="365" y="3386"/>
                  </a:cubicBezTo>
                  <a:cubicBezTo>
                    <a:pt x="0" y="4146"/>
                    <a:pt x="274" y="4571"/>
                    <a:pt x="1064" y="4602"/>
                  </a:cubicBezTo>
                  <a:cubicBezTo>
                    <a:pt x="1328" y="4602"/>
                    <a:pt x="1578" y="4588"/>
                    <a:pt x="1832" y="4588"/>
                  </a:cubicBezTo>
                  <a:cubicBezTo>
                    <a:pt x="1959" y="4588"/>
                    <a:pt x="2088" y="4592"/>
                    <a:pt x="2219" y="4602"/>
                  </a:cubicBezTo>
                  <a:cubicBezTo>
                    <a:pt x="2292" y="4602"/>
                    <a:pt x="2370" y="4592"/>
                    <a:pt x="2447" y="4592"/>
                  </a:cubicBezTo>
                  <a:cubicBezTo>
                    <a:pt x="2562" y="4592"/>
                    <a:pt x="2675" y="4614"/>
                    <a:pt x="2766" y="4723"/>
                  </a:cubicBezTo>
                  <a:cubicBezTo>
                    <a:pt x="2584" y="4906"/>
                    <a:pt x="2311" y="4967"/>
                    <a:pt x="2067" y="5027"/>
                  </a:cubicBezTo>
                  <a:cubicBezTo>
                    <a:pt x="1824" y="5119"/>
                    <a:pt x="1642" y="5179"/>
                    <a:pt x="1399" y="5301"/>
                  </a:cubicBezTo>
                  <a:cubicBezTo>
                    <a:pt x="1307" y="5331"/>
                    <a:pt x="1216" y="5453"/>
                    <a:pt x="1247" y="5574"/>
                  </a:cubicBezTo>
                  <a:cubicBezTo>
                    <a:pt x="1247" y="5635"/>
                    <a:pt x="1338" y="5726"/>
                    <a:pt x="1399" y="5757"/>
                  </a:cubicBezTo>
                  <a:cubicBezTo>
                    <a:pt x="1794" y="5970"/>
                    <a:pt x="2219" y="6061"/>
                    <a:pt x="2675" y="6091"/>
                  </a:cubicBezTo>
                  <a:cubicBezTo>
                    <a:pt x="2895" y="6116"/>
                    <a:pt x="3117" y="6127"/>
                    <a:pt x="3340" y="6127"/>
                  </a:cubicBezTo>
                  <a:cubicBezTo>
                    <a:pt x="3950" y="6127"/>
                    <a:pt x="4567" y="6042"/>
                    <a:pt x="5168" y="5909"/>
                  </a:cubicBezTo>
                  <a:cubicBezTo>
                    <a:pt x="5867" y="5757"/>
                    <a:pt x="6536" y="5605"/>
                    <a:pt x="7235" y="5483"/>
                  </a:cubicBezTo>
                  <a:cubicBezTo>
                    <a:pt x="7485" y="5445"/>
                    <a:pt x="7734" y="5406"/>
                    <a:pt x="7992" y="5406"/>
                  </a:cubicBezTo>
                  <a:cubicBezTo>
                    <a:pt x="8142" y="5406"/>
                    <a:pt x="8294" y="5419"/>
                    <a:pt x="8450" y="5453"/>
                  </a:cubicBezTo>
                  <a:cubicBezTo>
                    <a:pt x="8694" y="5483"/>
                    <a:pt x="8906" y="5574"/>
                    <a:pt x="8937" y="5939"/>
                  </a:cubicBezTo>
                  <a:cubicBezTo>
                    <a:pt x="9089" y="7094"/>
                    <a:pt x="9150" y="8249"/>
                    <a:pt x="9119" y="9404"/>
                  </a:cubicBezTo>
                  <a:cubicBezTo>
                    <a:pt x="9058" y="12474"/>
                    <a:pt x="9089" y="31259"/>
                    <a:pt x="1946" y="60287"/>
                  </a:cubicBezTo>
                  <a:lnTo>
                    <a:pt x="11429" y="60287"/>
                  </a:lnTo>
                  <a:cubicBezTo>
                    <a:pt x="14438" y="13386"/>
                    <a:pt x="12888" y="8158"/>
                    <a:pt x="12311" y="5909"/>
                  </a:cubicBezTo>
                  <a:cubicBezTo>
                    <a:pt x="11976" y="4602"/>
                    <a:pt x="11581" y="3325"/>
                    <a:pt x="10912" y="2170"/>
                  </a:cubicBezTo>
                  <a:cubicBezTo>
                    <a:pt x="10609" y="1684"/>
                    <a:pt x="10305" y="1198"/>
                    <a:pt x="9879" y="802"/>
                  </a:cubicBezTo>
                  <a:cubicBezTo>
                    <a:pt x="9286" y="271"/>
                    <a:pt x="8653" y="1"/>
                    <a:pt x="79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2"/>
            <p:cNvSpPr/>
            <p:nvPr/>
          </p:nvSpPr>
          <p:spPr>
            <a:xfrm>
              <a:off x="5058100" y="1525500"/>
              <a:ext cx="57025" cy="41700"/>
            </a:xfrm>
            <a:custGeom>
              <a:avLst/>
              <a:gdLst/>
              <a:ahLst/>
              <a:cxnLst/>
              <a:rect l="l" t="t" r="r" b="b"/>
              <a:pathLst>
                <a:path w="2281" h="1668" extrusionOk="0">
                  <a:moveTo>
                    <a:pt x="1031" y="1"/>
                  </a:moveTo>
                  <a:cubicBezTo>
                    <a:pt x="649" y="1"/>
                    <a:pt x="283" y="206"/>
                    <a:pt x="62" y="604"/>
                  </a:cubicBezTo>
                  <a:cubicBezTo>
                    <a:pt x="1" y="756"/>
                    <a:pt x="31" y="938"/>
                    <a:pt x="183" y="999"/>
                  </a:cubicBezTo>
                  <a:cubicBezTo>
                    <a:pt x="240" y="1033"/>
                    <a:pt x="302" y="1050"/>
                    <a:pt x="361" y="1050"/>
                  </a:cubicBezTo>
                  <a:cubicBezTo>
                    <a:pt x="459" y="1050"/>
                    <a:pt x="552" y="1003"/>
                    <a:pt x="609" y="908"/>
                  </a:cubicBezTo>
                  <a:cubicBezTo>
                    <a:pt x="657" y="812"/>
                    <a:pt x="781" y="620"/>
                    <a:pt x="1027" y="620"/>
                  </a:cubicBezTo>
                  <a:cubicBezTo>
                    <a:pt x="1092" y="620"/>
                    <a:pt x="1165" y="633"/>
                    <a:pt x="1247" y="665"/>
                  </a:cubicBezTo>
                  <a:cubicBezTo>
                    <a:pt x="1612" y="817"/>
                    <a:pt x="1551" y="1151"/>
                    <a:pt x="1521" y="1273"/>
                  </a:cubicBezTo>
                  <a:cubicBezTo>
                    <a:pt x="1460" y="1425"/>
                    <a:pt x="1551" y="1607"/>
                    <a:pt x="1703" y="1668"/>
                  </a:cubicBezTo>
                  <a:lnTo>
                    <a:pt x="1825" y="1668"/>
                  </a:lnTo>
                  <a:cubicBezTo>
                    <a:pt x="1977" y="1668"/>
                    <a:pt x="2068" y="1577"/>
                    <a:pt x="2037" y="1455"/>
                  </a:cubicBezTo>
                  <a:cubicBezTo>
                    <a:pt x="2281" y="908"/>
                    <a:pt x="2007" y="330"/>
                    <a:pt x="1460" y="87"/>
                  </a:cubicBezTo>
                  <a:cubicBezTo>
                    <a:pt x="1319" y="29"/>
                    <a:pt x="1174" y="1"/>
                    <a:pt x="1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102;p58">
            <a:extLst>
              <a:ext uri="{FF2B5EF4-FFF2-40B4-BE49-F238E27FC236}">
                <a16:creationId xmlns:a16="http://schemas.microsoft.com/office/drawing/2014/main" id="{56B56D14-4FC2-4C99-983B-4B4FDA6F4FC0}"/>
              </a:ext>
            </a:extLst>
          </p:cNvPr>
          <p:cNvSpPr/>
          <p:nvPr/>
        </p:nvSpPr>
        <p:spPr>
          <a:xfrm rot="-10552303" flipH="1">
            <a:off x="2524344" y="921220"/>
            <a:ext cx="967838" cy="591150"/>
          </a:xfrm>
          <a:custGeom>
            <a:avLst/>
            <a:gdLst/>
            <a:ahLst/>
            <a:cxnLst/>
            <a:rect l="l" t="t" r="r" b="b"/>
            <a:pathLst>
              <a:path w="64216" h="49977" extrusionOk="0">
                <a:moveTo>
                  <a:pt x="30696" y="1"/>
                </a:moveTo>
                <a:cubicBezTo>
                  <a:pt x="18783" y="1"/>
                  <a:pt x="6566" y="3786"/>
                  <a:pt x="4506" y="10331"/>
                </a:cubicBezTo>
                <a:cubicBezTo>
                  <a:pt x="1" y="24614"/>
                  <a:pt x="18236" y="49977"/>
                  <a:pt x="38104" y="49977"/>
                </a:cubicBezTo>
                <a:cubicBezTo>
                  <a:pt x="38977" y="49977"/>
                  <a:pt x="39854" y="49928"/>
                  <a:pt x="40732" y="49826"/>
                </a:cubicBezTo>
                <a:cubicBezTo>
                  <a:pt x="54008" y="48259"/>
                  <a:pt x="64215" y="25743"/>
                  <a:pt x="53741" y="8397"/>
                </a:cubicBezTo>
                <a:cubicBezTo>
                  <a:pt x="50248" y="2604"/>
                  <a:pt x="40576" y="1"/>
                  <a:pt x="306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105;p58">
            <a:extLst>
              <a:ext uri="{FF2B5EF4-FFF2-40B4-BE49-F238E27FC236}">
                <a16:creationId xmlns:a16="http://schemas.microsoft.com/office/drawing/2014/main" id="{33E8DFE9-4488-484F-951F-54305EE005A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263063" y="960275"/>
            <a:ext cx="14904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2"/>
                </a:solidFill>
              </a:rPr>
              <a:t>2</a:t>
            </a:r>
            <a:endParaRPr sz="25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s-MY" dirty="0"/>
              <a:t>Tambah 50 dan 7 = 57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idx="4"/>
          </p:nvPr>
        </p:nvSpPr>
        <p:spPr>
          <a:xfrm>
            <a:off x="459071" y="2698187"/>
            <a:ext cx="2048700" cy="516300"/>
          </a:xfrm>
        </p:spPr>
        <p:txBody>
          <a:bodyPr/>
          <a:lstStyle/>
          <a:p>
            <a:r>
              <a:rPr lang="ms-MY" sz="4800" dirty="0"/>
              <a:t>+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981645"/>
              </p:ext>
            </p:extLst>
          </p:nvPr>
        </p:nvGraphicFramePr>
        <p:xfrm>
          <a:off x="1781387" y="1985127"/>
          <a:ext cx="6096000" cy="2072640"/>
        </p:xfrm>
        <a:graphic>
          <a:graphicData uri="http://schemas.openxmlformats.org/drawingml/2006/table">
            <a:tbl>
              <a:tblPr firstRow="1" bandRow="1">
                <a:tableStyleId>{6C8608E3-AB3F-4765-8AF7-B9C19BA6DCA1}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5795711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60886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PULUH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971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414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ms-MY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661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5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7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250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168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s-MY" dirty="0"/>
              <a:t>Tambah 35 dan 4 = 39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idx="4"/>
          </p:nvPr>
        </p:nvSpPr>
        <p:spPr>
          <a:xfrm>
            <a:off x="506485" y="2210507"/>
            <a:ext cx="2048700" cy="516300"/>
          </a:xfrm>
        </p:spPr>
        <p:txBody>
          <a:bodyPr/>
          <a:lstStyle/>
          <a:p>
            <a:r>
              <a:rPr lang="ms-MY" sz="4800" dirty="0"/>
              <a:t>+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981651"/>
              </p:ext>
            </p:extLst>
          </p:nvPr>
        </p:nvGraphicFramePr>
        <p:xfrm>
          <a:off x="2099310" y="1432337"/>
          <a:ext cx="6096000" cy="2072640"/>
        </p:xfrm>
        <a:graphic>
          <a:graphicData uri="http://schemas.openxmlformats.org/drawingml/2006/table">
            <a:tbl>
              <a:tblPr firstRow="1" bandRow="1">
                <a:tableStyleId>{6C8608E3-AB3F-4765-8AF7-B9C19BA6DCA1}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3109278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33035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PULUH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325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726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ms-MY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812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3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9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682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630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s-MY" dirty="0"/>
              <a:t>Tambah 46 dan 2 = 48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idx="4"/>
          </p:nvPr>
        </p:nvSpPr>
        <p:spPr>
          <a:xfrm>
            <a:off x="506485" y="2210507"/>
            <a:ext cx="2048700" cy="516300"/>
          </a:xfrm>
        </p:spPr>
        <p:txBody>
          <a:bodyPr/>
          <a:lstStyle/>
          <a:p>
            <a:r>
              <a:rPr lang="ms-MY" sz="4800" dirty="0"/>
              <a:t>+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758994"/>
              </p:ext>
            </p:extLst>
          </p:nvPr>
        </p:nvGraphicFramePr>
        <p:xfrm>
          <a:off x="2099310" y="1432337"/>
          <a:ext cx="6096000" cy="2072640"/>
        </p:xfrm>
        <a:graphic>
          <a:graphicData uri="http://schemas.openxmlformats.org/drawingml/2006/table">
            <a:tbl>
              <a:tblPr firstRow="1" bandRow="1">
                <a:tableStyleId>{6C8608E3-AB3F-4765-8AF7-B9C19BA6DCA1}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3109278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33035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PULUH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325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726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ms-MY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812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4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682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911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58"/>
          <p:cNvSpPr/>
          <p:nvPr/>
        </p:nvSpPr>
        <p:spPr>
          <a:xfrm rot="3212699" flipH="1">
            <a:off x="324645" y="1200194"/>
            <a:ext cx="3989270" cy="2743123"/>
          </a:xfrm>
          <a:custGeom>
            <a:avLst/>
            <a:gdLst/>
            <a:ahLst/>
            <a:cxnLst/>
            <a:rect l="l" t="t" r="r" b="b"/>
            <a:pathLst>
              <a:path w="125867" h="97891" extrusionOk="0">
                <a:moveTo>
                  <a:pt x="60082" y="1"/>
                </a:moveTo>
                <a:cubicBezTo>
                  <a:pt x="36752" y="1"/>
                  <a:pt x="12844" y="7408"/>
                  <a:pt x="8816" y="20204"/>
                </a:cubicBezTo>
                <a:cubicBezTo>
                  <a:pt x="0" y="48281"/>
                  <a:pt x="35688" y="97891"/>
                  <a:pt x="74611" y="97891"/>
                </a:cubicBezTo>
                <a:cubicBezTo>
                  <a:pt x="76336" y="97891"/>
                  <a:pt x="78067" y="97793"/>
                  <a:pt x="79800" y="97592"/>
                </a:cubicBezTo>
                <a:cubicBezTo>
                  <a:pt x="105852" y="94590"/>
                  <a:pt x="125866" y="50492"/>
                  <a:pt x="105285" y="16468"/>
                </a:cubicBezTo>
                <a:cubicBezTo>
                  <a:pt x="98416" y="5105"/>
                  <a:pt x="79448" y="1"/>
                  <a:pt x="600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2" name="Google Shape;1102;p58"/>
          <p:cNvSpPr/>
          <p:nvPr/>
        </p:nvSpPr>
        <p:spPr>
          <a:xfrm rot="-10552303" flipH="1">
            <a:off x="5916881" y="1247999"/>
            <a:ext cx="967838" cy="591150"/>
          </a:xfrm>
          <a:custGeom>
            <a:avLst/>
            <a:gdLst/>
            <a:ahLst/>
            <a:cxnLst/>
            <a:rect l="l" t="t" r="r" b="b"/>
            <a:pathLst>
              <a:path w="64216" h="49977" extrusionOk="0">
                <a:moveTo>
                  <a:pt x="30696" y="1"/>
                </a:moveTo>
                <a:cubicBezTo>
                  <a:pt x="18783" y="1"/>
                  <a:pt x="6566" y="3786"/>
                  <a:pt x="4506" y="10331"/>
                </a:cubicBezTo>
                <a:cubicBezTo>
                  <a:pt x="1" y="24614"/>
                  <a:pt x="18236" y="49977"/>
                  <a:pt x="38104" y="49977"/>
                </a:cubicBezTo>
                <a:cubicBezTo>
                  <a:pt x="38977" y="49977"/>
                  <a:pt x="39854" y="49928"/>
                  <a:pt x="40732" y="49826"/>
                </a:cubicBezTo>
                <a:cubicBezTo>
                  <a:pt x="54008" y="48259"/>
                  <a:pt x="64215" y="25743"/>
                  <a:pt x="53741" y="8397"/>
                </a:cubicBezTo>
                <a:cubicBezTo>
                  <a:pt x="50248" y="2604"/>
                  <a:pt x="40576" y="1"/>
                  <a:pt x="306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3" name="Google Shape;1103;p58"/>
          <p:cNvSpPr txBox="1">
            <a:spLocks noGrp="1"/>
          </p:cNvSpPr>
          <p:nvPr>
            <p:ph type="ctrTitle"/>
          </p:nvPr>
        </p:nvSpPr>
        <p:spPr>
          <a:xfrm>
            <a:off x="4059900" y="1797750"/>
            <a:ext cx="4681800" cy="154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solidFill>
                  <a:schemeClr val="dk2"/>
                </a:solidFill>
              </a:rPr>
              <a:t>Tambah lagi</a:t>
            </a:r>
            <a:endParaRPr sz="6600" b="0" dirty="0">
              <a:solidFill>
                <a:schemeClr val="accent1"/>
              </a:solidFill>
            </a:endParaRPr>
          </a:p>
        </p:txBody>
      </p:sp>
      <p:sp>
        <p:nvSpPr>
          <p:cNvPr id="1105" name="Google Shape;1105;p58"/>
          <p:cNvSpPr txBox="1">
            <a:spLocks noGrp="1"/>
          </p:cNvSpPr>
          <p:nvPr>
            <p:ph type="title" idx="2"/>
          </p:nvPr>
        </p:nvSpPr>
        <p:spPr>
          <a:xfrm>
            <a:off x="5655600" y="1287054"/>
            <a:ext cx="14904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2"/>
                </a:solidFill>
              </a:rPr>
              <a:t>3</a:t>
            </a:r>
            <a:endParaRPr sz="2500" dirty="0">
              <a:solidFill>
                <a:schemeClr val="dk2"/>
              </a:solidFill>
            </a:endParaRPr>
          </a:p>
        </p:txBody>
      </p:sp>
      <p:grpSp>
        <p:nvGrpSpPr>
          <p:cNvPr id="1106" name="Google Shape;1106;p58"/>
          <p:cNvGrpSpPr/>
          <p:nvPr/>
        </p:nvGrpSpPr>
        <p:grpSpPr>
          <a:xfrm>
            <a:off x="974719" y="981516"/>
            <a:ext cx="2942030" cy="2863959"/>
            <a:chOff x="2652650" y="1634050"/>
            <a:chExt cx="1400900" cy="1363725"/>
          </a:xfrm>
        </p:grpSpPr>
        <p:sp>
          <p:nvSpPr>
            <p:cNvPr id="1107" name="Google Shape;1107;p58"/>
            <p:cNvSpPr/>
            <p:nvPr/>
          </p:nvSpPr>
          <p:spPr>
            <a:xfrm>
              <a:off x="3728300" y="1658375"/>
              <a:ext cx="316900" cy="257000"/>
            </a:xfrm>
            <a:custGeom>
              <a:avLst/>
              <a:gdLst/>
              <a:ahLst/>
              <a:cxnLst/>
              <a:rect l="l" t="t" r="r" b="b"/>
              <a:pathLst>
                <a:path w="12676" h="10280" extrusionOk="0">
                  <a:moveTo>
                    <a:pt x="12675" y="0"/>
                  </a:moveTo>
                  <a:lnTo>
                    <a:pt x="9150" y="1915"/>
                  </a:lnTo>
                  <a:cubicBezTo>
                    <a:pt x="7174" y="3739"/>
                    <a:pt x="4894" y="5259"/>
                    <a:pt x="2463" y="6353"/>
                  </a:cubicBezTo>
                  <a:cubicBezTo>
                    <a:pt x="1855" y="6627"/>
                    <a:pt x="1156" y="6900"/>
                    <a:pt x="700" y="7386"/>
                  </a:cubicBezTo>
                  <a:cubicBezTo>
                    <a:pt x="244" y="7873"/>
                    <a:pt x="0" y="8693"/>
                    <a:pt x="274" y="9241"/>
                  </a:cubicBezTo>
                  <a:cubicBezTo>
                    <a:pt x="639" y="9848"/>
                    <a:pt x="1399" y="10061"/>
                    <a:pt x="2067" y="10122"/>
                  </a:cubicBezTo>
                  <a:cubicBezTo>
                    <a:pt x="2868" y="10228"/>
                    <a:pt x="3669" y="10279"/>
                    <a:pt x="4470" y="10279"/>
                  </a:cubicBezTo>
                  <a:cubicBezTo>
                    <a:pt x="5736" y="10279"/>
                    <a:pt x="7002" y="10151"/>
                    <a:pt x="8268" y="9909"/>
                  </a:cubicBezTo>
                  <a:cubicBezTo>
                    <a:pt x="8542" y="9879"/>
                    <a:pt x="12280" y="8785"/>
                    <a:pt x="12402" y="8572"/>
                  </a:cubicBezTo>
                  <a:cubicBezTo>
                    <a:pt x="12554" y="8237"/>
                    <a:pt x="7873" y="7751"/>
                    <a:pt x="7934" y="7386"/>
                  </a:cubicBezTo>
                  <a:cubicBezTo>
                    <a:pt x="7964" y="7082"/>
                    <a:pt x="9332" y="4894"/>
                    <a:pt x="12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58"/>
            <p:cNvSpPr/>
            <p:nvPr/>
          </p:nvSpPr>
          <p:spPr>
            <a:xfrm>
              <a:off x="3920550" y="1822750"/>
              <a:ext cx="120100" cy="61325"/>
            </a:xfrm>
            <a:custGeom>
              <a:avLst/>
              <a:gdLst/>
              <a:ahLst/>
              <a:cxnLst/>
              <a:rect l="l" t="t" r="r" b="b"/>
              <a:pathLst>
                <a:path w="4804" h="2453" extrusionOk="0">
                  <a:moveTo>
                    <a:pt x="1900" y="0"/>
                  </a:moveTo>
                  <a:cubicBezTo>
                    <a:pt x="1132" y="0"/>
                    <a:pt x="540" y="1326"/>
                    <a:pt x="1" y="2149"/>
                  </a:cubicBezTo>
                  <a:lnTo>
                    <a:pt x="4408" y="2453"/>
                  </a:lnTo>
                  <a:cubicBezTo>
                    <a:pt x="4347" y="1662"/>
                    <a:pt x="4803" y="295"/>
                    <a:pt x="4043" y="173"/>
                  </a:cubicBezTo>
                  <a:cubicBezTo>
                    <a:pt x="4005" y="166"/>
                    <a:pt x="3968" y="162"/>
                    <a:pt x="3932" y="162"/>
                  </a:cubicBezTo>
                  <a:cubicBezTo>
                    <a:pt x="3209" y="162"/>
                    <a:pt x="2765" y="1543"/>
                    <a:pt x="2128" y="2179"/>
                  </a:cubicBezTo>
                  <a:cubicBezTo>
                    <a:pt x="2128" y="1511"/>
                    <a:pt x="2736" y="204"/>
                    <a:pt x="2067" y="21"/>
                  </a:cubicBezTo>
                  <a:cubicBezTo>
                    <a:pt x="2011" y="7"/>
                    <a:pt x="1955" y="0"/>
                    <a:pt x="19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58"/>
            <p:cNvSpPr/>
            <p:nvPr/>
          </p:nvSpPr>
          <p:spPr>
            <a:xfrm>
              <a:off x="3835450" y="1722200"/>
              <a:ext cx="117800" cy="120175"/>
            </a:xfrm>
            <a:custGeom>
              <a:avLst/>
              <a:gdLst/>
              <a:ahLst/>
              <a:cxnLst/>
              <a:rect l="l" t="t" r="r" b="b"/>
              <a:pathLst>
                <a:path w="4712" h="4807" extrusionOk="0">
                  <a:moveTo>
                    <a:pt x="3253" y="1"/>
                  </a:moveTo>
                  <a:lnTo>
                    <a:pt x="0" y="3010"/>
                  </a:lnTo>
                  <a:cubicBezTo>
                    <a:pt x="711" y="3589"/>
                    <a:pt x="1558" y="4806"/>
                    <a:pt x="2187" y="4806"/>
                  </a:cubicBezTo>
                  <a:cubicBezTo>
                    <a:pt x="2285" y="4806"/>
                    <a:pt x="2377" y="4777"/>
                    <a:pt x="2462" y="4712"/>
                  </a:cubicBezTo>
                  <a:cubicBezTo>
                    <a:pt x="3161" y="4286"/>
                    <a:pt x="2006" y="2645"/>
                    <a:pt x="1794" y="1520"/>
                  </a:cubicBezTo>
                  <a:lnTo>
                    <a:pt x="1794" y="1520"/>
                  </a:lnTo>
                  <a:cubicBezTo>
                    <a:pt x="2401" y="2072"/>
                    <a:pt x="3158" y="3450"/>
                    <a:pt x="3770" y="3450"/>
                  </a:cubicBezTo>
                  <a:cubicBezTo>
                    <a:pt x="3832" y="3450"/>
                    <a:pt x="3893" y="3436"/>
                    <a:pt x="3952" y="3405"/>
                  </a:cubicBezTo>
                  <a:cubicBezTo>
                    <a:pt x="4712" y="2979"/>
                    <a:pt x="3709" y="1247"/>
                    <a:pt x="32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58"/>
            <p:cNvSpPr/>
            <p:nvPr/>
          </p:nvSpPr>
          <p:spPr>
            <a:xfrm>
              <a:off x="3791375" y="1798200"/>
              <a:ext cx="74500" cy="60400"/>
            </a:xfrm>
            <a:custGeom>
              <a:avLst/>
              <a:gdLst/>
              <a:ahLst/>
              <a:cxnLst/>
              <a:rect l="l" t="t" r="r" b="b"/>
              <a:pathLst>
                <a:path w="2980" h="2416" extrusionOk="0">
                  <a:moveTo>
                    <a:pt x="1520" y="0"/>
                  </a:moveTo>
                  <a:lnTo>
                    <a:pt x="0" y="1368"/>
                  </a:lnTo>
                  <a:cubicBezTo>
                    <a:pt x="646" y="1750"/>
                    <a:pt x="1630" y="2415"/>
                    <a:pt x="2213" y="2415"/>
                  </a:cubicBezTo>
                  <a:cubicBezTo>
                    <a:pt x="2371" y="2415"/>
                    <a:pt x="2500" y="2366"/>
                    <a:pt x="2584" y="2249"/>
                  </a:cubicBezTo>
                  <a:cubicBezTo>
                    <a:pt x="2979" y="1763"/>
                    <a:pt x="1976" y="760"/>
                    <a:pt x="15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58"/>
            <p:cNvSpPr/>
            <p:nvPr/>
          </p:nvSpPr>
          <p:spPr>
            <a:xfrm>
              <a:off x="3916000" y="1722950"/>
              <a:ext cx="4575" cy="6125"/>
            </a:xfrm>
            <a:custGeom>
              <a:avLst/>
              <a:gdLst/>
              <a:ahLst/>
              <a:cxnLst/>
              <a:rect l="l" t="t" r="r" b="b"/>
              <a:pathLst>
                <a:path w="183" h="245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62"/>
                    <a:pt x="91" y="183"/>
                    <a:pt x="122" y="244"/>
                  </a:cubicBezTo>
                  <a:lnTo>
                    <a:pt x="183" y="183"/>
                  </a:lnTo>
                  <a:cubicBezTo>
                    <a:pt x="122" y="92"/>
                    <a:pt x="91" y="3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58"/>
            <p:cNvSpPr/>
            <p:nvPr/>
          </p:nvSpPr>
          <p:spPr>
            <a:xfrm>
              <a:off x="3834675" y="1802750"/>
              <a:ext cx="2325" cy="2300"/>
            </a:xfrm>
            <a:custGeom>
              <a:avLst/>
              <a:gdLst/>
              <a:ahLst/>
              <a:cxnLst/>
              <a:rect l="l" t="t" r="r" b="b"/>
              <a:pathLst>
                <a:path w="93" h="92" extrusionOk="0">
                  <a:moveTo>
                    <a:pt x="1" y="0"/>
                  </a:moveTo>
                  <a:cubicBezTo>
                    <a:pt x="31" y="31"/>
                    <a:pt x="62" y="61"/>
                    <a:pt x="62" y="92"/>
                  </a:cubicBezTo>
                  <a:lnTo>
                    <a:pt x="92" y="61"/>
                  </a:lnTo>
                  <a:cubicBezTo>
                    <a:pt x="62" y="31"/>
                    <a:pt x="3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58"/>
            <p:cNvSpPr/>
            <p:nvPr/>
          </p:nvSpPr>
          <p:spPr>
            <a:xfrm>
              <a:off x="3911425" y="1639375"/>
              <a:ext cx="139850" cy="143725"/>
            </a:xfrm>
            <a:custGeom>
              <a:avLst/>
              <a:gdLst/>
              <a:ahLst/>
              <a:cxnLst/>
              <a:rect l="l" t="t" r="r" b="b"/>
              <a:pathLst>
                <a:path w="5594" h="5749" extrusionOk="0">
                  <a:moveTo>
                    <a:pt x="3314" y="0"/>
                  </a:moveTo>
                  <a:lnTo>
                    <a:pt x="1" y="3040"/>
                  </a:lnTo>
                  <a:cubicBezTo>
                    <a:pt x="743" y="3947"/>
                    <a:pt x="1510" y="5748"/>
                    <a:pt x="2234" y="5748"/>
                  </a:cubicBezTo>
                  <a:cubicBezTo>
                    <a:pt x="2311" y="5748"/>
                    <a:pt x="2387" y="5728"/>
                    <a:pt x="2463" y="5684"/>
                  </a:cubicBezTo>
                  <a:cubicBezTo>
                    <a:pt x="3344" y="5228"/>
                    <a:pt x="1825" y="3101"/>
                    <a:pt x="1551" y="1763"/>
                  </a:cubicBezTo>
                  <a:lnTo>
                    <a:pt x="1551" y="1763"/>
                  </a:lnTo>
                  <a:cubicBezTo>
                    <a:pt x="2407" y="2368"/>
                    <a:pt x="3722" y="3577"/>
                    <a:pt x="4511" y="3577"/>
                  </a:cubicBezTo>
                  <a:cubicBezTo>
                    <a:pt x="4674" y="3577"/>
                    <a:pt x="4815" y="3525"/>
                    <a:pt x="4925" y="3405"/>
                  </a:cubicBezTo>
                  <a:cubicBezTo>
                    <a:pt x="5594" y="2706"/>
                    <a:pt x="3861" y="1125"/>
                    <a:pt x="33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58"/>
            <p:cNvSpPr/>
            <p:nvPr/>
          </p:nvSpPr>
          <p:spPr>
            <a:xfrm>
              <a:off x="2909900" y="1938450"/>
              <a:ext cx="607925" cy="628775"/>
            </a:xfrm>
            <a:custGeom>
              <a:avLst/>
              <a:gdLst/>
              <a:ahLst/>
              <a:cxnLst/>
              <a:rect l="l" t="t" r="r" b="b"/>
              <a:pathLst>
                <a:path w="24317" h="25151" extrusionOk="0">
                  <a:moveTo>
                    <a:pt x="6780" y="1"/>
                  </a:moveTo>
                  <a:cubicBezTo>
                    <a:pt x="6490" y="1"/>
                    <a:pt x="6226" y="111"/>
                    <a:pt x="6049" y="408"/>
                  </a:cubicBezTo>
                  <a:cubicBezTo>
                    <a:pt x="5988" y="560"/>
                    <a:pt x="5927" y="712"/>
                    <a:pt x="5897" y="864"/>
                  </a:cubicBezTo>
                  <a:cubicBezTo>
                    <a:pt x="5775" y="1563"/>
                    <a:pt x="5897" y="2141"/>
                    <a:pt x="6019" y="2840"/>
                  </a:cubicBezTo>
                  <a:cubicBezTo>
                    <a:pt x="6076" y="3417"/>
                    <a:pt x="6216" y="4131"/>
                    <a:pt x="6595" y="4618"/>
                  </a:cubicBezTo>
                  <a:lnTo>
                    <a:pt x="6595" y="4618"/>
                  </a:lnTo>
                  <a:cubicBezTo>
                    <a:pt x="6085" y="4011"/>
                    <a:pt x="5410" y="3470"/>
                    <a:pt x="4651" y="3266"/>
                  </a:cubicBezTo>
                  <a:cubicBezTo>
                    <a:pt x="4462" y="3208"/>
                    <a:pt x="4262" y="3179"/>
                    <a:pt x="4059" y="3179"/>
                  </a:cubicBezTo>
                  <a:cubicBezTo>
                    <a:pt x="3415" y="3179"/>
                    <a:pt x="2756" y="3470"/>
                    <a:pt x="2432" y="4025"/>
                  </a:cubicBezTo>
                  <a:cubicBezTo>
                    <a:pt x="1946" y="4816"/>
                    <a:pt x="2250" y="5819"/>
                    <a:pt x="2554" y="6639"/>
                  </a:cubicBezTo>
                  <a:cubicBezTo>
                    <a:pt x="2706" y="7035"/>
                    <a:pt x="2827" y="7430"/>
                    <a:pt x="3040" y="7795"/>
                  </a:cubicBezTo>
                  <a:cubicBezTo>
                    <a:pt x="3253" y="8129"/>
                    <a:pt x="3587" y="8585"/>
                    <a:pt x="3891" y="8798"/>
                  </a:cubicBezTo>
                  <a:cubicBezTo>
                    <a:pt x="3479" y="8682"/>
                    <a:pt x="3067" y="8629"/>
                    <a:pt x="2655" y="8629"/>
                  </a:cubicBezTo>
                  <a:cubicBezTo>
                    <a:pt x="2307" y="8629"/>
                    <a:pt x="1959" y="8667"/>
                    <a:pt x="1611" y="8737"/>
                  </a:cubicBezTo>
                  <a:cubicBezTo>
                    <a:pt x="1277" y="8798"/>
                    <a:pt x="973" y="8919"/>
                    <a:pt x="730" y="9162"/>
                  </a:cubicBezTo>
                  <a:cubicBezTo>
                    <a:pt x="395" y="9497"/>
                    <a:pt x="365" y="10044"/>
                    <a:pt x="517" y="10561"/>
                  </a:cubicBezTo>
                  <a:cubicBezTo>
                    <a:pt x="669" y="11047"/>
                    <a:pt x="1003" y="11472"/>
                    <a:pt x="1307" y="11837"/>
                  </a:cubicBezTo>
                  <a:cubicBezTo>
                    <a:pt x="1672" y="12293"/>
                    <a:pt x="2037" y="12749"/>
                    <a:pt x="2402" y="13205"/>
                  </a:cubicBezTo>
                  <a:cubicBezTo>
                    <a:pt x="2493" y="13296"/>
                    <a:pt x="2523" y="13327"/>
                    <a:pt x="2584" y="13327"/>
                  </a:cubicBezTo>
                  <a:cubicBezTo>
                    <a:pt x="2675" y="13327"/>
                    <a:pt x="2554" y="13478"/>
                    <a:pt x="2493" y="13478"/>
                  </a:cubicBezTo>
                  <a:cubicBezTo>
                    <a:pt x="1915" y="13509"/>
                    <a:pt x="1307" y="13661"/>
                    <a:pt x="851" y="14056"/>
                  </a:cubicBezTo>
                  <a:cubicBezTo>
                    <a:pt x="91" y="14694"/>
                    <a:pt x="0" y="15880"/>
                    <a:pt x="426" y="16792"/>
                  </a:cubicBezTo>
                  <a:cubicBezTo>
                    <a:pt x="821" y="17703"/>
                    <a:pt x="1520" y="18463"/>
                    <a:pt x="2280" y="19102"/>
                  </a:cubicBezTo>
                  <a:cubicBezTo>
                    <a:pt x="2055" y="19064"/>
                    <a:pt x="1820" y="19038"/>
                    <a:pt x="1594" y="19038"/>
                  </a:cubicBezTo>
                  <a:cubicBezTo>
                    <a:pt x="1087" y="19038"/>
                    <a:pt x="617" y="19168"/>
                    <a:pt x="365" y="19588"/>
                  </a:cubicBezTo>
                  <a:cubicBezTo>
                    <a:pt x="152" y="19892"/>
                    <a:pt x="152" y="20317"/>
                    <a:pt x="243" y="20713"/>
                  </a:cubicBezTo>
                  <a:cubicBezTo>
                    <a:pt x="608" y="22932"/>
                    <a:pt x="2554" y="24846"/>
                    <a:pt x="4833" y="25150"/>
                  </a:cubicBezTo>
                  <a:cubicBezTo>
                    <a:pt x="10669" y="20166"/>
                    <a:pt x="16961" y="15941"/>
                    <a:pt x="23770" y="12080"/>
                  </a:cubicBezTo>
                  <a:cubicBezTo>
                    <a:pt x="24317" y="10226"/>
                    <a:pt x="23922" y="8098"/>
                    <a:pt x="22645" y="6609"/>
                  </a:cubicBezTo>
                  <a:cubicBezTo>
                    <a:pt x="21703" y="6791"/>
                    <a:pt x="20943" y="7551"/>
                    <a:pt x="20913" y="8554"/>
                  </a:cubicBezTo>
                  <a:cubicBezTo>
                    <a:pt x="20791" y="6609"/>
                    <a:pt x="20457" y="4086"/>
                    <a:pt x="18633" y="3387"/>
                  </a:cubicBezTo>
                  <a:cubicBezTo>
                    <a:pt x="18551" y="3346"/>
                    <a:pt x="18466" y="3328"/>
                    <a:pt x="18380" y="3328"/>
                  </a:cubicBezTo>
                  <a:cubicBezTo>
                    <a:pt x="18022" y="3328"/>
                    <a:pt x="17661" y="3652"/>
                    <a:pt x="17539" y="3995"/>
                  </a:cubicBezTo>
                  <a:cubicBezTo>
                    <a:pt x="17387" y="4390"/>
                    <a:pt x="17447" y="4907"/>
                    <a:pt x="17539" y="5363"/>
                  </a:cubicBezTo>
                  <a:cubicBezTo>
                    <a:pt x="17547" y="5398"/>
                    <a:pt x="17534" y="5432"/>
                    <a:pt x="17515" y="5464"/>
                  </a:cubicBezTo>
                  <a:lnTo>
                    <a:pt x="17515" y="5464"/>
                  </a:lnTo>
                  <a:cubicBezTo>
                    <a:pt x="17348" y="4542"/>
                    <a:pt x="16963" y="3651"/>
                    <a:pt x="16414" y="2870"/>
                  </a:cubicBezTo>
                  <a:cubicBezTo>
                    <a:pt x="16046" y="2361"/>
                    <a:pt x="15256" y="1271"/>
                    <a:pt x="14511" y="1271"/>
                  </a:cubicBezTo>
                  <a:cubicBezTo>
                    <a:pt x="14456" y="1271"/>
                    <a:pt x="14401" y="1277"/>
                    <a:pt x="14347" y="1290"/>
                  </a:cubicBezTo>
                  <a:cubicBezTo>
                    <a:pt x="13891" y="1411"/>
                    <a:pt x="13800" y="1928"/>
                    <a:pt x="13770" y="2354"/>
                  </a:cubicBezTo>
                  <a:cubicBezTo>
                    <a:pt x="13739" y="2870"/>
                    <a:pt x="13891" y="3296"/>
                    <a:pt x="13982" y="3782"/>
                  </a:cubicBezTo>
                  <a:cubicBezTo>
                    <a:pt x="13678" y="2992"/>
                    <a:pt x="13344" y="2171"/>
                    <a:pt x="12858" y="1472"/>
                  </a:cubicBezTo>
                  <a:cubicBezTo>
                    <a:pt x="12311" y="804"/>
                    <a:pt x="11855" y="226"/>
                    <a:pt x="11004" y="135"/>
                  </a:cubicBezTo>
                  <a:cubicBezTo>
                    <a:pt x="10984" y="134"/>
                    <a:pt x="10965" y="133"/>
                    <a:pt x="10946" y="133"/>
                  </a:cubicBezTo>
                  <a:cubicBezTo>
                    <a:pt x="10361" y="133"/>
                    <a:pt x="9843" y="579"/>
                    <a:pt x="9666" y="1138"/>
                  </a:cubicBezTo>
                  <a:cubicBezTo>
                    <a:pt x="9471" y="1553"/>
                    <a:pt x="9491" y="2027"/>
                    <a:pt x="9523" y="2513"/>
                  </a:cubicBezTo>
                  <a:lnTo>
                    <a:pt x="9523" y="2513"/>
                  </a:lnTo>
                  <a:cubicBezTo>
                    <a:pt x="9309" y="1772"/>
                    <a:pt x="8848" y="1092"/>
                    <a:pt x="8207" y="591"/>
                  </a:cubicBezTo>
                  <a:cubicBezTo>
                    <a:pt x="7878" y="339"/>
                    <a:pt x="7290" y="1"/>
                    <a:pt x="67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58"/>
            <p:cNvSpPr/>
            <p:nvPr/>
          </p:nvSpPr>
          <p:spPr>
            <a:xfrm>
              <a:off x="3258675" y="2610500"/>
              <a:ext cx="121625" cy="312575"/>
            </a:xfrm>
            <a:custGeom>
              <a:avLst/>
              <a:gdLst/>
              <a:ahLst/>
              <a:cxnLst/>
              <a:rect l="l" t="t" r="r" b="b"/>
              <a:pathLst>
                <a:path w="4865" h="12503" extrusionOk="0">
                  <a:moveTo>
                    <a:pt x="4530" y="1"/>
                  </a:moveTo>
                  <a:lnTo>
                    <a:pt x="4530" y="1"/>
                  </a:lnTo>
                  <a:cubicBezTo>
                    <a:pt x="4379" y="91"/>
                    <a:pt x="3542" y="3406"/>
                    <a:pt x="3379" y="3406"/>
                  </a:cubicBezTo>
                  <a:cubicBezTo>
                    <a:pt x="3378" y="3406"/>
                    <a:pt x="3376" y="3406"/>
                    <a:pt x="3375" y="3405"/>
                  </a:cubicBezTo>
                  <a:cubicBezTo>
                    <a:pt x="3108" y="3257"/>
                    <a:pt x="2799" y="3189"/>
                    <a:pt x="2485" y="3189"/>
                  </a:cubicBezTo>
                  <a:cubicBezTo>
                    <a:pt x="2153" y="3189"/>
                    <a:pt x="1817" y="3265"/>
                    <a:pt x="1521" y="3405"/>
                  </a:cubicBezTo>
                  <a:cubicBezTo>
                    <a:pt x="943" y="3648"/>
                    <a:pt x="1" y="3952"/>
                    <a:pt x="183" y="4560"/>
                  </a:cubicBezTo>
                  <a:cubicBezTo>
                    <a:pt x="609" y="5867"/>
                    <a:pt x="487" y="7235"/>
                    <a:pt x="578" y="8572"/>
                  </a:cubicBezTo>
                  <a:cubicBezTo>
                    <a:pt x="691" y="10459"/>
                    <a:pt x="621" y="12503"/>
                    <a:pt x="2568" y="12503"/>
                  </a:cubicBezTo>
                  <a:cubicBezTo>
                    <a:pt x="2723" y="12503"/>
                    <a:pt x="2890" y="12490"/>
                    <a:pt x="3071" y="12463"/>
                  </a:cubicBezTo>
                  <a:cubicBezTo>
                    <a:pt x="3800" y="12372"/>
                    <a:pt x="4864" y="974"/>
                    <a:pt x="45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58"/>
            <p:cNvSpPr/>
            <p:nvPr/>
          </p:nvSpPr>
          <p:spPr>
            <a:xfrm>
              <a:off x="3259475" y="2695650"/>
              <a:ext cx="120050" cy="72950"/>
            </a:xfrm>
            <a:custGeom>
              <a:avLst/>
              <a:gdLst/>
              <a:ahLst/>
              <a:cxnLst/>
              <a:rect l="l" t="t" r="r" b="b"/>
              <a:pathLst>
                <a:path w="4802" h="2918" extrusionOk="0">
                  <a:moveTo>
                    <a:pt x="4416" y="0"/>
                  </a:moveTo>
                  <a:cubicBezTo>
                    <a:pt x="3274" y="0"/>
                    <a:pt x="0" y="650"/>
                    <a:pt x="151" y="1154"/>
                  </a:cubicBezTo>
                  <a:cubicBezTo>
                    <a:pt x="364" y="1732"/>
                    <a:pt x="425" y="2309"/>
                    <a:pt x="455" y="2917"/>
                  </a:cubicBezTo>
                  <a:cubicBezTo>
                    <a:pt x="1732" y="2522"/>
                    <a:pt x="3768" y="1367"/>
                    <a:pt x="4802" y="90"/>
                  </a:cubicBezTo>
                  <a:cubicBezTo>
                    <a:pt x="4797" y="28"/>
                    <a:pt x="4652" y="0"/>
                    <a:pt x="44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58"/>
            <p:cNvSpPr/>
            <p:nvPr/>
          </p:nvSpPr>
          <p:spPr>
            <a:xfrm>
              <a:off x="3621925" y="2281475"/>
              <a:ext cx="180100" cy="127475"/>
            </a:xfrm>
            <a:custGeom>
              <a:avLst/>
              <a:gdLst/>
              <a:ahLst/>
              <a:cxnLst/>
              <a:rect l="l" t="t" r="r" b="b"/>
              <a:pathLst>
                <a:path w="7204" h="5099" extrusionOk="0">
                  <a:moveTo>
                    <a:pt x="5471" y="1"/>
                  </a:moveTo>
                  <a:cubicBezTo>
                    <a:pt x="4377" y="1065"/>
                    <a:pt x="3131" y="1703"/>
                    <a:pt x="1672" y="1916"/>
                  </a:cubicBezTo>
                  <a:cubicBezTo>
                    <a:pt x="1337" y="1976"/>
                    <a:pt x="1003" y="2007"/>
                    <a:pt x="790" y="2189"/>
                  </a:cubicBezTo>
                  <a:cubicBezTo>
                    <a:pt x="517" y="2372"/>
                    <a:pt x="365" y="2767"/>
                    <a:pt x="274" y="3071"/>
                  </a:cubicBezTo>
                  <a:cubicBezTo>
                    <a:pt x="152" y="3709"/>
                    <a:pt x="0" y="4256"/>
                    <a:pt x="0" y="4864"/>
                  </a:cubicBezTo>
                  <a:cubicBezTo>
                    <a:pt x="620" y="5016"/>
                    <a:pt x="1253" y="5098"/>
                    <a:pt x="1881" y="5098"/>
                  </a:cubicBezTo>
                  <a:cubicBezTo>
                    <a:pt x="2638" y="5098"/>
                    <a:pt x="3389" y="4978"/>
                    <a:pt x="4103" y="4712"/>
                  </a:cubicBezTo>
                  <a:cubicBezTo>
                    <a:pt x="5411" y="4256"/>
                    <a:pt x="6566" y="3283"/>
                    <a:pt x="7204" y="2068"/>
                  </a:cubicBezTo>
                  <a:cubicBezTo>
                    <a:pt x="6839" y="1247"/>
                    <a:pt x="6292" y="487"/>
                    <a:pt x="54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58"/>
            <p:cNvSpPr/>
            <p:nvPr/>
          </p:nvSpPr>
          <p:spPr>
            <a:xfrm>
              <a:off x="3628750" y="2319475"/>
              <a:ext cx="76775" cy="89700"/>
            </a:xfrm>
            <a:custGeom>
              <a:avLst/>
              <a:gdLst/>
              <a:ahLst/>
              <a:cxnLst/>
              <a:rect l="l" t="t" r="r" b="b"/>
              <a:pathLst>
                <a:path w="3071" h="3588" extrusionOk="0">
                  <a:moveTo>
                    <a:pt x="3071" y="0"/>
                  </a:moveTo>
                  <a:lnTo>
                    <a:pt x="3071" y="0"/>
                  </a:lnTo>
                  <a:cubicBezTo>
                    <a:pt x="2523" y="213"/>
                    <a:pt x="2007" y="365"/>
                    <a:pt x="1429" y="456"/>
                  </a:cubicBezTo>
                  <a:cubicBezTo>
                    <a:pt x="1125" y="487"/>
                    <a:pt x="791" y="517"/>
                    <a:pt x="548" y="700"/>
                  </a:cubicBezTo>
                  <a:cubicBezTo>
                    <a:pt x="274" y="912"/>
                    <a:pt x="122" y="1277"/>
                    <a:pt x="61" y="1581"/>
                  </a:cubicBezTo>
                  <a:cubicBezTo>
                    <a:pt x="61" y="1611"/>
                    <a:pt x="61" y="1611"/>
                    <a:pt x="1" y="1672"/>
                  </a:cubicBezTo>
                  <a:lnTo>
                    <a:pt x="274" y="3496"/>
                  </a:lnTo>
                  <a:cubicBezTo>
                    <a:pt x="669" y="3557"/>
                    <a:pt x="1034" y="3587"/>
                    <a:pt x="1460" y="3587"/>
                  </a:cubicBezTo>
                  <a:cubicBezTo>
                    <a:pt x="2311" y="2584"/>
                    <a:pt x="2858" y="1307"/>
                    <a:pt x="3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58"/>
            <p:cNvSpPr/>
            <p:nvPr/>
          </p:nvSpPr>
          <p:spPr>
            <a:xfrm>
              <a:off x="2652650" y="1634050"/>
              <a:ext cx="1400900" cy="1363725"/>
            </a:xfrm>
            <a:custGeom>
              <a:avLst/>
              <a:gdLst/>
              <a:ahLst/>
              <a:cxnLst/>
              <a:rect l="l" t="t" r="r" b="b"/>
              <a:pathLst>
                <a:path w="56036" h="54549" extrusionOk="0">
                  <a:moveTo>
                    <a:pt x="52814" y="1"/>
                  </a:moveTo>
                  <a:cubicBezTo>
                    <a:pt x="48589" y="2280"/>
                    <a:pt x="44333" y="4286"/>
                    <a:pt x="40169" y="6566"/>
                  </a:cubicBezTo>
                  <a:cubicBezTo>
                    <a:pt x="39045" y="7174"/>
                    <a:pt x="37920" y="7782"/>
                    <a:pt x="37160" y="8785"/>
                  </a:cubicBezTo>
                  <a:cubicBezTo>
                    <a:pt x="35610" y="10761"/>
                    <a:pt x="35914" y="13527"/>
                    <a:pt x="35883" y="16049"/>
                  </a:cubicBezTo>
                  <a:cubicBezTo>
                    <a:pt x="35823" y="18177"/>
                    <a:pt x="35975" y="21490"/>
                    <a:pt x="33665" y="22433"/>
                  </a:cubicBezTo>
                  <a:cubicBezTo>
                    <a:pt x="32844" y="22767"/>
                    <a:pt x="31871" y="22858"/>
                    <a:pt x="30959" y="22858"/>
                  </a:cubicBezTo>
                  <a:cubicBezTo>
                    <a:pt x="28163" y="22919"/>
                    <a:pt x="25306" y="22706"/>
                    <a:pt x="22601" y="23496"/>
                  </a:cubicBezTo>
                  <a:cubicBezTo>
                    <a:pt x="18983" y="24560"/>
                    <a:pt x="16005" y="27448"/>
                    <a:pt x="14819" y="30974"/>
                  </a:cubicBezTo>
                  <a:cubicBezTo>
                    <a:pt x="14394" y="32220"/>
                    <a:pt x="14211" y="33557"/>
                    <a:pt x="13968" y="34834"/>
                  </a:cubicBezTo>
                  <a:cubicBezTo>
                    <a:pt x="13664" y="36779"/>
                    <a:pt x="13360" y="38755"/>
                    <a:pt x="13056" y="40700"/>
                  </a:cubicBezTo>
                  <a:cubicBezTo>
                    <a:pt x="12722" y="42950"/>
                    <a:pt x="12509" y="46475"/>
                    <a:pt x="10989" y="48178"/>
                  </a:cubicBezTo>
                  <a:cubicBezTo>
                    <a:pt x="9889" y="49405"/>
                    <a:pt x="8155" y="50014"/>
                    <a:pt x="6485" y="50014"/>
                  </a:cubicBezTo>
                  <a:cubicBezTo>
                    <a:pt x="5756" y="50014"/>
                    <a:pt x="5040" y="49898"/>
                    <a:pt x="4394" y="49667"/>
                  </a:cubicBezTo>
                  <a:cubicBezTo>
                    <a:pt x="2874" y="49120"/>
                    <a:pt x="1628" y="47995"/>
                    <a:pt x="837" y="46597"/>
                  </a:cubicBezTo>
                  <a:cubicBezTo>
                    <a:pt x="759" y="46440"/>
                    <a:pt x="618" y="46370"/>
                    <a:pt x="478" y="46370"/>
                  </a:cubicBezTo>
                  <a:cubicBezTo>
                    <a:pt x="239" y="46370"/>
                    <a:pt x="1" y="46575"/>
                    <a:pt x="77" y="46901"/>
                  </a:cubicBezTo>
                  <a:cubicBezTo>
                    <a:pt x="108" y="47083"/>
                    <a:pt x="138" y="47296"/>
                    <a:pt x="229" y="47509"/>
                  </a:cubicBezTo>
                  <a:cubicBezTo>
                    <a:pt x="716" y="49272"/>
                    <a:pt x="1293" y="51187"/>
                    <a:pt x="2631" y="52463"/>
                  </a:cubicBezTo>
                  <a:cubicBezTo>
                    <a:pt x="4165" y="53910"/>
                    <a:pt x="6176" y="54549"/>
                    <a:pt x="8253" y="54549"/>
                  </a:cubicBezTo>
                  <a:cubicBezTo>
                    <a:pt x="10498" y="54549"/>
                    <a:pt x="12819" y="53803"/>
                    <a:pt x="14698" y="52524"/>
                  </a:cubicBezTo>
                  <a:lnTo>
                    <a:pt x="21658" y="45837"/>
                  </a:lnTo>
                  <a:cubicBezTo>
                    <a:pt x="23816" y="44196"/>
                    <a:pt x="26248" y="44135"/>
                    <a:pt x="28649" y="43132"/>
                  </a:cubicBezTo>
                  <a:cubicBezTo>
                    <a:pt x="31051" y="42098"/>
                    <a:pt x="33209" y="40548"/>
                    <a:pt x="35002" y="38664"/>
                  </a:cubicBezTo>
                  <a:cubicBezTo>
                    <a:pt x="40929" y="32433"/>
                    <a:pt x="43969" y="23952"/>
                    <a:pt x="41233" y="15472"/>
                  </a:cubicBezTo>
                  <a:cubicBezTo>
                    <a:pt x="44485" y="14530"/>
                    <a:pt x="55762" y="11369"/>
                    <a:pt x="56036" y="9271"/>
                  </a:cubicBezTo>
                  <a:cubicBezTo>
                    <a:pt x="56036" y="9271"/>
                    <a:pt x="49045" y="9271"/>
                    <a:pt x="45823" y="9545"/>
                  </a:cubicBezTo>
                  <a:cubicBezTo>
                    <a:pt x="49166" y="6688"/>
                    <a:pt x="52388" y="3891"/>
                    <a:pt x="55701" y="943"/>
                  </a:cubicBezTo>
                  <a:cubicBezTo>
                    <a:pt x="54881" y="396"/>
                    <a:pt x="53847" y="31"/>
                    <a:pt x="528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58"/>
            <p:cNvSpPr/>
            <p:nvPr/>
          </p:nvSpPr>
          <p:spPr>
            <a:xfrm>
              <a:off x="3327075" y="2453975"/>
              <a:ext cx="209000" cy="473200"/>
            </a:xfrm>
            <a:custGeom>
              <a:avLst/>
              <a:gdLst/>
              <a:ahLst/>
              <a:cxnLst/>
              <a:rect l="l" t="t" r="r" b="b"/>
              <a:pathLst>
                <a:path w="8360" h="18928" extrusionOk="0">
                  <a:moveTo>
                    <a:pt x="5563" y="0"/>
                  </a:moveTo>
                  <a:cubicBezTo>
                    <a:pt x="4560" y="31"/>
                    <a:pt x="4195" y="396"/>
                    <a:pt x="3435" y="1034"/>
                  </a:cubicBezTo>
                  <a:cubicBezTo>
                    <a:pt x="2675" y="1672"/>
                    <a:pt x="2007" y="2462"/>
                    <a:pt x="1490" y="3314"/>
                  </a:cubicBezTo>
                  <a:cubicBezTo>
                    <a:pt x="882" y="4225"/>
                    <a:pt x="456" y="5137"/>
                    <a:pt x="1" y="6080"/>
                  </a:cubicBezTo>
                  <a:cubicBezTo>
                    <a:pt x="1672" y="8025"/>
                    <a:pt x="3435" y="10031"/>
                    <a:pt x="4074" y="12493"/>
                  </a:cubicBezTo>
                  <a:cubicBezTo>
                    <a:pt x="4560" y="14438"/>
                    <a:pt x="4378" y="16596"/>
                    <a:pt x="5411" y="18359"/>
                  </a:cubicBezTo>
                  <a:cubicBezTo>
                    <a:pt x="5472" y="18511"/>
                    <a:pt x="5715" y="18633"/>
                    <a:pt x="5867" y="18633"/>
                  </a:cubicBezTo>
                  <a:cubicBezTo>
                    <a:pt x="6880" y="18702"/>
                    <a:pt x="6812" y="18928"/>
                    <a:pt x="7313" y="18928"/>
                  </a:cubicBezTo>
                  <a:cubicBezTo>
                    <a:pt x="7474" y="18928"/>
                    <a:pt x="7693" y="18905"/>
                    <a:pt x="8025" y="18846"/>
                  </a:cubicBezTo>
                  <a:cubicBezTo>
                    <a:pt x="6110" y="16992"/>
                    <a:pt x="7751" y="13496"/>
                    <a:pt x="7873" y="10821"/>
                  </a:cubicBezTo>
                  <a:cubicBezTo>
                    <a:pt x="7934" y="8146"/>
                    <a:pt x="8359" y="5411"/>
                    <a:pt x="7599" y="2858"/>
                  </a:cubicBezTo>
                  <a:cubicBezTo>
                    <a:pt x="7265" y="1703"/>
                    <a:pt x="6627" y="578"/>
                    <a:pt x="5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58"/>
            <p:cNvSpPr/>
            <p:nvPr/>
          </p:nvSpPr>
          <p:spPr>
            <a:xfrm>
              <a:off x="3965375" y="1649625"/>
              <a:ext cx="21300" cy="10300"/>
            </a:xfrm>
            <a:custGeom>
              <a:avLst/>
              <a:gdLst/>
              <a:ahLst/>
              <a:cxnLst/>
              <a:rect l="l" t="t" r="r" b="b"/>
              <a:pathLst>
                <a:path w="852" h="412" extrusionOk="0">
                  <a:moveTo>
                    <a:pt x="381" y="1"/>
                  </a:moveTo>
                  <a:cubicBezTo>
                    <a:pt x="305" y="1"/>
                    <a:pt x="229" y="16"/>
                    <a:pt x="153" y="46"/>
                  </a:cubicBezTo>
                  <a:cubicBezTo>
                    <a:pt x="1" y="46"/>
                    <a:pt x="1" y="259"/>
                    <a:pt x="153" y="350"/>
                  </a:cubicBezTo>
                  <a:cubicBezTo>
                    <a:pt x="274" y="381"/>
                    <a:pt x="426" y="411"/>
                    <a:pt x="548" y="411"/>
                  </a:cubicBezTo>
                  <a:cubicBezTo>
                    <a:pt x="730" y="411"/>
                    <a:pt x="852" y="77"/>
                    <a:pt x="609" y="46"/>
                  </a:cubicBezTo>
                  <a:cubicBezTo>
                    <a:pt x="533" y="16"/>
                    <a:pt x="457" y="1"/>
                    <a:pt x="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58"/>
            <p:cNvSpPr/>
            <p:nvPr/>
          </p:nvSpPr>
          <p:spPr>
            <a:xfrm>
              <a:off x="3049850" y="2286325"/>
              <a:ext cx="148075" cy="160475"/>
            </a:xfrm>
            <a:custGeom>
              <a:avLst/>
              <a:gdLst/>
              <a:ahLst/>
              <a:cxnLst/>
              <a:rect l="l" t="t" r="r" b="b"/>
              <a:pathLst>
                <a:path w="5923" h="6419" extrusionOk="0">
                  <a:moveTo>
                    <a:pt x="4209" y="1"/>
                  </a:moveTo>
                  <a:cubicBezTo>
                    <a:pt x="1811" y="1"/>
                    <a:pt x="0" y="3271"/>
                    <a:pt x="117" y="5369"/>
                  </a:cubicBezTo>
                  <a:cubicBezTo>
                    <a:pt x="117" y="5673"/>
                    <a:pt x="177" y="5977"/>
                    <a:pt x="390" y="6220"/>
                  </a:cubicBezTo>
                  <a:cubicBezTo>
                    <a:pt x="530" y="6359"/>
                    <a:pt x="718" y="6419"/>
                    <a:pt x="917" y="6419"/>
                  </a:cubicBezTo>
                  <a:cubicBezTo>
                    <a:pt x="1240" y="6419"/>
                    <a:pt x="1593" y="6263"/>
                    <a:pt x="1819" y="6038"/>
                  </a:cubicBezTo>
                  <a:cubicBezTo>
                    <a:pt x="2214" y="5643"/>
                    <a:pt x="2396" y="5156"/>
                    <a:pt x="2731" y="4731"/>
                  </a:cubicBezTo>
                  <a:cubicBezTo>
                    <a:pt x="3156" y="4244"/>
                    <a:pt x="3673" y="3910"/>
                    <a:pt x="4251" y="3515"/>
                  </a:cubicBezTo>
                  <a:cubicBezTo>
                    <a:pt x="4767" y="3181"/>
                    <a:pt x="5314" y="2755"/>
                    <a:pt x="5618" y="2178"/>
                  </a:cubicBezTo>
                  <a:cubicBezTo>
                    <a:pt x="5922" y="1630"/>
                    <a:pt x="5922" y="810"/>
                    <a:pt x="5436" y="415"/>
                  </a:cubicBezTo>
                  <a:cubicBezTo>
                    <a:pt x="5162" y="171"/>
                    <a:pt x="4858" y="50"/>
                    <a:pt x="4524" y="19"/>
                  </a:cubicBezTo>
                  <a:cubicBezTo>
                    <a:pt x="4418" y="7"/>
                    <a:pt x="4313" y="1"/>
                    <a:pt x="42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58"/>
            <p:cNvSpPr/>
            <p:nvPr/>
          </p:nvSpPr>
          <p:spPr>
            <a:xfrm>
              <a:off x="3570250" y="1854625"/>
              <a:ext cx="51700" cy="65550"/>
            </a:xfrm>
            <a:custGeom>
              <a:avLst/>
              <a:gdLst/>
              <a:ahLst/>
              <a:cxnLst/>
              <a:rect l="l" t="t" r="r" b="b"/>
              <a:pathLst>
                <a:path w="2068" h="2622" extrusionOk="0">
                  <a:moveTo>
                    <a:pt x="1435" y="0"/>
                  </a:moveTo>
                  <a:cubicBezTo>
                    <a:pt x="1113" y="0"/>
                    <a:pt x="756" y="298"/>
                    <a:pt x="514" y="588"/>
                  </a:cubicBezTo>
                  <a:lnTo>
                    <a:pt x="514" y="588"/>
                  </a:lnTo>
                  <a:lnTo>
                    <a:pt x="699" y="357"/>
                  </a:lnTo>
                  <a:lnTo>
                    <a:pt x="699" y="357"/>
                  </a:lnTo>
                  <a:cubicBezTo>
                    <a:pt x="243" y="843"/>
                    <a:pt x="0" y="1482"/>
                    <a:pt x="0" y="2181"/>
                  </a:cubicBezTo>
                  <a:cubicBezTo>
                    <a:pt x="0" y="2333"/>
                    <a:pt x="31" y="2515"/>
                    <a:pt x="183" y="2576"/>
                  </a:cubicBezTo>
                  <a:cubicBezTo>
                    <a:pt x="228" y="2606"/>
                    <a:pt x="281" y="2622"/>
                    <a:pt x="335" y="2622"/>
                  </a:cubicBezTo>
                  <a:cubicBezTo>
                    <a:pt x="388" y="2622"/>
                    <a:pt x="441" y="2606"/>
                    <a:pt x="486" y="2576"/>
                  </a:cubicBezTo>
                  <a:cubicBezTo>
                    <a:pt x="1216" y="2394"/>
                    <a:pt x="1794" y="1786"/>
                    <a:pt x="1976" y="1026"/>
                  </a:cubicBezTo>
                  <a:cubicBezTo>
                    <a:pt x="2067" y="691"/>
                    <a:pt x="2006" y="266"/>
                    <a:pt x="1702" y="84"/>
                  </a:cubicBezTo>
                  <a:cubicBezTo>
                    <a:pt x="1619" y="26"/>
                    <a:pt x="1528" y="0"/>
                    <a:pt x="1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58"/>
            <p:cNvSpPr/>
            <p:nvPr/>
          </p:nvSpPr>
          <p:spPr>
            <a:xfrm>
              <a:off x="3620825" y="1820825"/>
              <a:ext cx="30000" cy="14875"/>
            </a:xfrm>
            <a:custGeom>
              <a:avLst/>
              <a:gdLst/>
              <a:ahLst/>
              <a:cxnLst/>
              <a:rect l="l" t="t" r="r" b="b"/>
              <a:pathLst>
                <a:path w="1200" h="595" extrusionOk="0">
                  <a:moveTo>
                    <a:pt x="647" y="1"/>
                  </a:moveTo>
                  <a:cubicBezTo>
                    <a:pt x="499" y="1"/>
                    <a:pt x="350" y="42"/>
                    <a:pt x="226" y="129"/>
                  </a:cubicBezTo>
                  <a:lnTo>
                    <a:pt x="287" y="250"/>
                  </a:lnTo>
                  <a:cubicBezTo>
                    <a:pt x="261" y="215"/>
                    <a:pt x="225" y="200"/>
                    <a:pt x="189" y="200"/>
                  </a:cubicBezTo>
                  <a:cubicBezTo>
                    <a:pt x="97" y="200"/>
                    <a:pt x="1" y="294"/>
                    <a:pt x="44" y="402"/>
                  </a:cubicBezTo>
                  <a:cubicBezTo>
                    <a:pt x="186" y="531"/>
                    <a:pt x="371" y="594"/>
                    <a:pt x="557" y="594"/>
                  </a:cubicBezTo>
                  <a:cubicBezTo>
                    <a:pt x="808" y="594"/>
                    <a:pt x="1059" y="478"/>
                    <a:pt x="1199" y="250"/>
                  </a:cubicBezTo>
                  <a:cubicBezTo>
                    <a:pt x="1073" y="88"/>
                    <a:pt x="861" y="1"/>
                    <a:pt x="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58"/>
            <p:cNvSpPr/>
            <p:nvPr/>
          </p:nvSpPr>
          <p:spPr>
            <a:xfrm>
              <a:off x="3169175" y="2237950"/>
              <a:ext cx="93325" cy="51150"/>
            </a:xfrm>
            <a:custGeom>
              <a:avLst/>
              <a:gdLst/>
              <a:ahLst/>
              <a:cxnLst/>
              <a:rect l="l" t="t" r="r" b="b"/>
              <a:pathLst>
                <a:path w="3733" h="2046" extrusionOk="0">
                  <a:moveTo>
                    <a:pt x="2308" y="0"/>
                  </a:moveTo>
                  <a:cubicBezTo>
                    <a:pt x="1266" y="0"/>
                    <a:pt x="0" y="903"/>
                    <a:pt x="1180" y="1681"/>
                  </a:cubicBezTo>
                  <a:cubicBezTo>
                    <a:pt x="1514" y="1924"/>
                    <a:pt x="1940" y="2046"/>
                    <a:pt x="2365" y="2046"/>
                  </a:cubicBezTo>
                  <a:cubicBezTo>
                    <a:pt x="2669" y="2046"/>
                    <a:pt x="3003" y="1954"/>
                    <a:pt x="3247" y="1772"/>
                  </a:cubicBezTo>
                  <a:cubicBezTo>
                    <a:pt x="3733" y="1316"/>
                    <a:pt x="3459" y="435"/>
                    <a:pt x="2912" y="131"/>
                  </a:cubicBezTo>
                  <a:cubicBezTo>
                    <a:pt x="2737" y="41"/>
                    <a:pt x="2528" y="0"/>
                    <a:pt x="2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58"/>
            <p:cNvSpPr/>
            <p:nvPr/>
          </p:nvSpPr>
          <p:spPr>
            <a:xfrm>
              <a:off x="3207775" y="2311650"/>
              <a:ext cx="104900" cy="66375"/>
            </a:xfrm>
            <a:custGeom>
              <a:avLst/>
              <a:gdLst/>
              <a:ahLst/>
              <a:cxnLst/>
              <a:rect l="l" t="t" r="r" b="b"/>
              <a:pathLst>
                <a:path w="4196" h="2655" extrusionOk="0">
                  <a:moveTo>
                    <a:pt x="2186" y="0"/>
                  </a:moveTo>
                  <a:cubicBezTo>
                    <a:pt x="1656" y="0"/>
                    <a:pt x="1115" y="162"/>
                    <a:pt x="760" y="496"/>
                  </a:cubicBezTo>
                  <a:cubicBezTo>
                    <a:pt x="0" y="1104"/>
                    <a:pt x="365" y="1864"/>
                    <a:pt x="1003" y="2320"/>
                  </a:cubicBezTo>
                  <a:cubicBezTo>
                    <a:pt x="1342" y="2545"/>
                    <a:pt x="1763" y="2655"/>
                    <a:pt x="2185" y="2655"/>
                  </a:cubicBezTo>
                  <a:cubicBezTo>
                    <a:pt x="2445" y="2655"/>
                    <a:pt x="2706" y="2613"/>
                    <a:pt x="2949" y="2532"/>
                  </a:cubicBezTo>
                  <a:cubicBezTo>
                    <a:pt x="3283" y="2441"/>
                    <a:pt x="3648" y="2228"/>
                    <a:pt x="3830" y="1924"/>
                  </a:cubicBezTo>
                  <a:cubicBezTo>
                    <a:pt x="4195" y="1256"/>
                    <a:pt x="3648" y="344"/>
                    <a:pt x="2888" y="101"/>
                  </a:cubicBezTo>
                  <a:cubicBezTo>
                    <a:pt x="2669" y="34"/>
                    <a:pt x="2428" y="0"/>
                    <a:pt x="21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58"/>
            <p:cNvSpPr/>
            <p:nvPr/>
          </p:nvSpPr>
          <p:spPr>
            <a:xfrm>
              <a:off x="3293650" y="2221825"/>
              <a:ext cx="143625" cy="62400"/>
            </a:xfrm>
            <a:custGeom>
              <a:avLst/>
              <a:gdLst/>
              <a:ahLst/>
              <a:cxnLst/>
              <a:rect l="l" t="t" r="r" b="b"/>
              <a:pathLst>
                <a:path w="5745" h="2496" extrusionOk="0">
                  <a:moveTo>
                    <a:pt x="2129" y="0"/>
                  </a:moveTo>
                  <a:cubicBezTo>
                    <a:pt x="1659" y="0"/>
                    <a:pt x="1180" y="94"/>
                    <a:pt x="730" y="198"/>
                  </a:cubicBezTo>
                  <a:cubicBezTo>
                    <a:pt x="578" y="259"/>
                    <a:pt x="426" y="289"/>
                    <a:pt x="304" y="350"/>
                  </a:cubicBezTo>
                  <a:cubicBezTo>
                    <a:pt x="152" y="472"/>
                    <a:pt x="91" y="654"/>
                    <a:pt x="91" y="867"/>
                  </a:cubicBezTo>
                  <a:cubicBezTo>
                    <a:pt x="0" y="1384"/>
                    <a:pt x="395" y="1931"/>
                    <a:pt x="851" y="2174"/>
                  </a:cubicBezTo>
                  <a:cubicBezTo>
                    <a:pt x="1218" y="2394"/>
                    <a:pt x="1643" y="2496"/>
                    <a:pt x="2080" y="2496"/>
                  </a:cubicBezTo>
                  <a:cubicBezTo>
                    <a:pt x="2187" y="2496"/>
                    <a:pt x="2294" y="2490"/>
                    <a:pt x="2401" y="2478"/>
                  </a:cubicBezTo>
                  <a:cubicBezTo>
                    <a:pt x="3404" y="2447"/>
                    <a:pt x="4377" y="2174"/>
                    <a:pt x="5259" y="1718"/>
                  </a:cubicBezTo>
                  <a:cubicBezTo>
                    <a:pt x="5380" y="1657"/>
                    <a:pt x="5532" y="1566"/>
                    <a:pt x="5593" y="1414"/>
                  </a:cubicBezTo>
                  <a:cubicBezTo>
                    <a:pt x="5745" y="1110"/>
                    <a:pt x="5411" y="745"/>
                    <a:pt x="5107" y="593"/>
                  </a:cubicBezTo>
                  <a:cubicBezTo>
                    <a:pt x="4456" y="216"/>
                    <a:pt x="3690" y="12"/>
                    <a:pt x="2927" y="12"/>
                  </a:cubicBezTo>
                  <a:cubicBezTo>
                    <a:pt x="2802" y="12"/>
                    <a:pt x="2676" y="17"/>
                    <a:pt x="2551" y="28"/>
                  </a:cubicBezTo>
                  <a:lnTo>
                    <a:pt x="2551" y="28"/>
                  </a:lnTo>
                  <a:cubicBezTo>
                    <a:pt x="2412" y="9"/>
                    <a:pt x="2271" y="0"/>
                    <a:pt x="21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58"/>
            <p:cNvSpPr/>
            <p:nvPr/>
          </p:nvSpPr>
          <p:spPr>
            <a:xfrm>
              <a:off x="2960800" y="2756875"/>
              <a:ext cx="51700" cy="85425"/>
            </a:xfrm>
            <a:custGeom>
              <a:avLst/>
              <a:gdLst/>
              <a:ahLst/>
              <a:cxnLst/>
              <a:rect l="l" t="t" r="r" b="b"/>
              <a:pathLst>
                <a:path w="2068" h="3417" extrusionOk="0">
                  <a:moveTo>
                    <a:pt x="1221" y="1"/>
                  </a:moveTo>
                  <a:cubicBezTo>
                    <a:pt x="986" y="1"/>
                    <a:pt x="763" y="109"/>
                    <a:pt x="639" y="316"/>
                  </a:cubicBezTo>
                  <a:cubicBezTo>
                    <a:pt x="305" y="772"/>
                    <a:pt x="183" y="1350"/>
                    <a:pt x="62" y="1897"/>
                  </a:cubicBezTo>
                  <a:cubicBezTo>
                    <a:pt x="31" y="2201"/>
                    <a:pt x="1" y="2535"/>
                    <a:pt x="62" y="2869"/>
                  </a:cubicBezTo>
                  <a:cubicBezTo>
                    <a:pt x="183" y="3173"/>
                    <a:pt x="457" y="3417"/>
                    <a:pt x="791" y="3417"/>
                  </a:cubicBezTo>
                  <a:cubicBezTo>
                    <a:pt x="1095" y="3386"/>
                    <a:pt x="1308" y="3173"/>
                    <a:pt x="1460" y="2930"/>
                  </a:cubicBezTo>
                  <a:cubicBezTo>
                    <a:pt x="1764" y="2414"/>
                    <a:pt x="1977" y="1806"/>
                    <a:pt x="2037" y="1198"/>
                  </a:cubicBezTo>
                  <a:cubicBezTo>
                    <a:pt x="2068" y="742"/>
                    <a:pt x="2007" y="286"/>
                    <a:pt x="1551" y="73"/>
                  </a:cubicBezTo>
                  <a:cubicBezTo>
                    <a:pt x="1444" y="25"/>
                    <a:pt x="1332" y="1"/>
                    <a:pt x="12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58"/>
            <p:cNvSpPr/>
            <p:nvPr/>
          </p:nvSpPr>
          <p:spPr>
            <a:xfrm>
              <a:off x="2912925" y="2834825"/>
              <a:ext cx="41825" cy="34100"/>
            </a:xfrm>
            <a:custGeom>
              <a:avLst/>
              <a:gdLst/>
              <a:ahLst/>
              <a:cxnLst/>
              <a:rect l="l" t="t" r="r" b="b"/>
              <a:pathLst>
                <a:path w="1673" h="1364" extrusionOk="0">
                  <a:moveTo>
                    <a:pt x="1480" y="0"/>
                  </a:moveTo>
                  <a:cubicBezTo>
                    <a:pt x="1436" y="0"/>
                    <a:pt x="1394" y="17"/>
                    <a:pt x="1369" y="55"/>
                  </a:cubicBezTo>
                  <a:lnTo>
                    <a:pt x="1217" y="116"/>
                  </a:lnTo>
                  <a:cubicBezTo>
                    <a:pt x="882" y="299"/>
                    <a:pt x="578" y="542"/>
                    <a:pt x="274" y="755"/>
                  </a:cubicBezTo>
                  <a:cubicBezTo>
                    <a:pt x="122" y="876"/>
                    <a:pt x="1" y="1028"/>
                    <a:pt x="31" y="1180"/>
                  </a:cubicBezTo>
                  <a:cubicBezTo>
                    <a:pt x="92" y="1302"/>
                    <a:pt x="244" y="1362"/>
                    <a:pt x="366" y="1362"/>
                  </a:cubicBezTo>
                  <a:cubicBezTo>
                    <a:pt x="386" y="1363"/>
                    <a:pt x="406" y="1364"/>
                    <a:pt x="426" y="1364"/>
                  </a:cubicBezTo>
                  <a:cubicBezTo>
                    <a:pt x="1038" y="1364"/>
                    <a:pt x="1555" y="919"/>
                    <a:pt x="1673" y="359"/>
                  </a:cubicBezTo>
                  <a:cubicBezTo>
                    <a:pt x="1673" y="238"/>
                    <a:pt x="1673" y="147"/>
                    <a:pt x="1642" y="86"/>
                  </a:cubicBezTo>
                  <a:cubicBezTo>
                    <a:pt x="1607" y="33"/>
                    <a:pt x="1541" y="0"/>
                    <a:pt x="14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58"/>
            <p:cNvSpPr/>
            <p:nvPr/>
          </p:nvSpPr>
          <p:spPr>
            <a:xfrm>
              <a:off x="2957775" y="2845275"/>
              <a:ext cx="21300" cy="27225"/>
            </a:xfrm>
            <a:custGeom>
              <a:avLst/>
              <a:gdLst/>
              <a:ahLst/>
              <a:cxnLst/>
              <a:rect l="l" t="t" r="r" b="b"/>
              <a:pathLst>
                <a:path w="852" h="1089" extrusionOk="0">
                  <a:moveTo>
                    <a:pt x="532" y="1"/>
                  </a:moveTo>
                  <a:cubicBezTo>
                    <a:pt x="485" y="1"/>
                    <a:pt x="438" y="11"/>
                    <a:pt x="395" y="33"/>
                  </a:cubicBezTo>
                  <a:lnTo>
                    <a:pt x="365" y="245"/>
                  </a:lnTo>
                  <a:cubicBezTo>
                    <a:pt x="348" y="234"/>
                    <a:pt x="332" y="229"/>
                    <a:pt x="315" y="229"/>
                  </a:cubicBezTo>
                  <a:cubicBezTo>
                    <a:pt x="242" y="229"/>
                    <a:pt x="177" y="328"/>
                    <a:pt x="152" y="428"/>
                  </a:cubicBezTo>
                  <a:cubicBezTo>
                    <a:pt x="61" y="580"/>
                    <a:pt x="0" y="792"/>
                    <a:pt x="91" y="944"/>
                  </a:cubicBezTo>
                  <a:cubicBezTo>
                    <a:pt x="152" y="1051"/>
                    <a:pt x="251" y="1089"/>
                    <a:pt x="354" y="1089"/>
                  </a:cubicBezTo>
                  <a:cubicBezTo>
                    <a:pt x="456" y="1089"/>
                    <a:pt x="563" y="1051"/>
                    <a:pt x="639" y="1005"/>
                  </a:cubicBezTo>
                  <a:cubicBezTo>
                    <a:pt x="791" y="853"/>
                    <a:pt x="851" y="640"/>
                    <a:pt x="851" y="428"/>
                  </a:cubicBezTo>
                  <a:cubicBezTo>
                    <a:pt x="851" y="306"/>
                    <a:pt x="821" y="154"/>
                    <a:pt x="760" y="93"/>
                  </a:cubicBezTo>
                  <a:cubicBezTo>
                    <a:pt x="701" y="34"/>
                    <a:pt x="617" y="1"/>
                    <a:pt x="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58"/>
            <p:cNvSpPr/>
            <p:nvPr/>
          </p:nvSpPr>
          <p:spPr>
            <a:xfrm>
              <a:off x="3315675" y="2601400"/>
              <a:ext cx="82850" cy="96525"/>
            </a:xfrm>
            <a:custGeom>
              <a:avLst/>
              <a:gdLst/>
              <a:ahLst/>
              <a:cxnLst/>
              <a:rect l="l" t="t" r="r" b="b"/>
              <a:pathLst>
                <a:path w="3314" h="3861" extrusionOk="0">
                  <a:moveTo>
                    <a:pt x="1" y="0"/>
                  </a:moveTo>
                  <a:cubicBezTo>
                    <a:pt x="1034" y="1186"/>
                    <a:pt x="3314" y="3860"/>
                    <a:pt x="3314" y="3860"/>
                  </a:cubicBezTo>
                  <a:cubicBezTo>
                    <a:pt x="1399" y="45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58"/>
            <p:cNvSpPr/>
            <p:nvPr/>
          </p:nvSpPr>
          <p:spPr>
            <a:xfrm>
              <a:off x="3463850" y="2457025"/>
              <a:ext cx="63850" cy="142125"/>
            </a:xfrm>
            <a:custGeom>
              <a:avLst/>
              <a:gdLst/>
              <a:ahLst/>
              <a:cxnLst/>
              <a:rect l="l" t="t" r="r" b="b"/>
              <a:pathLst>
                <a:path w="2554" h="5685" extrusionOk="0">
                  <a:moveTo>
                    <a:pt x="1" y="0"/>
                  </a:moveTo>
                  <a:cubicBezTo>
                    <a:pt x="1" y="0"/>
                    <a:pt x="639" y="487"/>
                    <a:pt x="1460" y="2280"/>
                  </a:cubicBezTo>
                  <a:cubicBezTo>
                    <a:pt x="1794" y="3040"/>
                    <a:pt x="2554" y="5684"/>
                    <a:pt x="2554" y="5684"/>
                  </a:cubicBezTo>
                  <a:cubicBezTo>
                    <a:pt x="2524" y="4742"/>
                    <a:pt x="2311" y="1489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58"/>
            <p:cNvSpPr/>
            <p:nvPr/>
          </p:nvSpPr>
          <p:spPr>
            <a:xfrm>
              <a:off x="3539075" y="2340750"/>
              <a:ext cx="297925" cy="198425"/>
            </a:xfrm>
            <a:custGeom>
              <a:avLst/>
              <a:gdLst/>
              <a:ahLst/>
              <a:cxnLst/>
              <a:rect l="l" t="t" r="r" b="b"/>
              <a:pathLst>
                <a:path w="11917" h="7937" extrusionOk="0">
                  <a:moveTo>
                    <a:pt x="2615" y="1"/>
                  </a:moveTo>
                  <a:cubicBezTo>
                    <a:pt x="1369" y="1216"/>
                    <a:pt x="639" y="2523"/>
                    <a:pt x="1" y="4165"/>
                  </a:cubicBezTo>
                  <a:cubicBezTo>
                    <a:pt x="761" y="5745"/>
                    <a:pt x="1855" y="7356"/>
                    <a:pt x="3527" y="7812"/>
                  </a:cubicBezTo>
                  <a:cubicBezTo>
                    <a:pt x="3858" y="7901"/>
                    <a:pt x="4194" y="7937"/>
                    <a:pt x="4531" y="7937"/>
                  </a:cubicBezTo>
                  <a:cubicBezTo>
                    <a:pt x="5120" y="7937"/>
                    <a:pt x="5713" y="7826"/>
                    <a:pt x="6293" y="7691"/>
                  </a:cubicBezTo>
                  <a:cubicBezTo>
                    <a:pt x="8329" y="7143"/>
                    <a:pt x="10153" y="6049"/>
                    <a:pt x="11916" y="4985"/>
                  </a:cubicBezTo>
                  <a:cubicBezTo>
                    <a:pt x="11855" y="4165"/>
                    <a:pt x="11703" y="2706"/>
                    <a:pt x="11035" y="2189"/>
                  </a:cubicBezTo>
                  <a:cubicBezTo>
                    <a:pt x="10249" y="2655"/>
                    <a:pt x="8851" y="3287"/>
                    <a:pt x="7880" y="3287"/>
                  </a:cubicBezTo>
                  <a:cubicBezTo>
                    <a:pt x="7836" y="3287"/>
                    <a:pt x="7793" y="3286"/>
                    <a:pt x="7752" y="3283"/>
                  </a:cubicBezTo>
                  <a:cubicBezTo>
                    <a:pt x="6718" y="3192"/>
                    <a:pt x="5685" y="3101"/>
                    <a:pt x="4803" y="2584"/>
                  </a:cubicBezTo>
                  <a:cubicBezTo>
                    <a:pt x="3800" y="2067"/>
                    <a:pt x="2919" y="1125"/>
                    <a:pt x="26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58"/>
            <p:cNvSpPr/>
            <p:nvPr/>
          </p:nvSpPr>
          <p:spPr>
            <a:xfrm>
              <a:off x="3538325" y="2423575"/>
              <a:ext cx="55500" cy="95775"/>
            </a:xfrm>
            <a:custGeom>
              <a:avLst/>
              <a:gdLst/>
              <a:ahLst/>
              <a:cxnLst/>
              <a:rect l="l" t="t" r="r" b="b"/>
              <a:pathLst>
                <a:path w="2220" h="3831" extrusionOk="0">
                  <a:moveTo>
                    <a:pt x="92" y="1"/>
                  </a:moveTo>
                  <a:cubicBezTo>
                    <a:pt x="92" y="1"/>
                    <a:pt x="1" y="457"/>
                    <a:pt x="183" y="1216"/>
                  </a:cubicBezTo>
                  <a:cubicBezTo>
                    <a:pt x="396" y="2128"/>
                    <a:pt x="1399" y="3223"/>
                    <a:pt x="2219" y="3830"/>
                  </a:cubicBezTo>
                  <a:cubicBezTo>
                    <a:pt x="2219" y="3830"/>
                    <a:pt x="487" y="1916"/>
                    <a:pt x="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58"/>
            <p:cNvSpPr/>
            <p:nvPr/>
          </p:nvSpPr>
          <p:spPr>
            <a:xfrm>
              <a:off x="3687275" y="1798750"/>
              <a:ext cx="76000" cy="59500"/>
            </a:xfrm>
            <a:custGeom>
              <a:avLst/>
              <a:gdLst/>
              <a:ahLst/>
              <a:cxnLst/>
              <a:rect l="l" t="t" r="r" b="b"/>
              <a:pathLst>
                <a:path w="3040" h="2380" extrusionOk="0">
                  <a:moveTo>
                    <a:pt x="1665" y="1"/>
                  </a:moveTo>
                  <a:cubicBezTo>
                    <a:pt x="1427" y="1"/>
                    <a:pt x="1181" y="61"/>
                    <a:pt x="942" y="191"/>
                  </a:cubicBezTo>
                  <a:cubicBezTo>
                    <a:pt x="243" y="556"/>
                    <a:pt x="0" y="1376"/>
                    <a:pt x="304" y="2136"/>
                  </a:cubicBezTo>
                  <a:cubicBezTo>
                    <a:pt x="365" y="2319"/>
                    <a:pt x="517" y="2379"/>
                    <a:pt x="669" y="2379"/>
                  </a:cubicBezTo>
                  <a:cubicBezTo>
                    <a:pt x="760" y="2379"/>
                    <a:pt x="790" y="2349"/>
                    <a:pt x="821" y="2319"/>
                  </a:cubicBezTo>
                  <a:cubicBezTo>
                    <a:pt x="1064" y="2227"/>
                    <a:pt x="1125" y="2015"/>
                    <a:pt x="1064" y="1771"/>
                  </a:cubicBezTo>
                  <a:cubicBezTo>
                    <a:pt x="1003" y="1619"/>
                    <a:pt x="851" y="1164"/>
                    <a:pt x="1368" y="920"/>
                  </a:cubicBezTo>
                  <a:cubicBezTo>
                    <a:pt x="1483" y="855"/>
                    <a:pt x="1588" y="830"/>
                    <a:pt x="1682" y="830"/>
                  </a:cubicBezTo>
                  <a:cubicBezTo>
                    <a:pt x="1985" y="830"/>
                    <a:pt x="2173" y="1094"/>
                    <a:pt x="2219" y="1164"/>
                  </a:cubicBezTo>
                  <a:cubicBezTo>
                    <a:pt x="2294" y="1294"/>
                    <a:pt x="2426" y="1356"/>
                    <a:pt x="2559" y="1356"/>
                  </a:cubicBezTo>
                  <a:cubicBezTo>
                    <a:pt x="2642" y="1356"/>
                    <a:pt x="2726" y="1332"/>
                    <a:pt x="2797" y="1285"/>
                  </a:cubicBezTo>
                  <a:cubicBezTo>
                    <a:pt x="2979" y="1164"/>
                    <a:pt x="3040" y="920"/>
                    <a:pt x="2918" y="708"/>
                  </a:cubicBezTo>
                  <a:cubicBezTo>
                    <a:pt x="2611" y="258"/>
                    <a:pt x="2153" y="1"/>
                    <a:pt x="1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58"/>
            <p:cNvSpPr/>
            <p:nvPr/>
          </p:nvSpPr>
          <p:spPr>
            <a:xfrm>
              <a:off x="3805050" y="2345650"/>
              <a:ext cx="135050" cy="124300"/>
            </a:xfrm>
            <a:custGeom>
              <a:avLst/>
              <a:gdLst/>
              <a:ahLst/>
              <a:cxnLst/>
              <a:rect l="l" t="t" r="r" b="b"/>
              <a:pathLst>
                <a:path w="5402" h="4972" extrusionOk="0">
                  <a:moveTo>
                    <a:pt x="2859" y="0"/>
                  </a:moveTo>
                  <a:cubicBezTo>
                    <a:pt x="2308" y="0"/>
                    <a:pt x="1756" y="154"/>
                    <a:pt x="1277" y="473"/>
                  </a:cubicBezTo>
                  <a:cubicBezTo>
                    <a:pt x="487" y="960"/>
                    <a:pt x="0" y="1902"/>
                    <a:pt x="0" y="2844"/>
                  </a:cubicBezTo>
                  <a:lnTo>
                    <a:pt x="608" y="4972"/>
                  </a:lnTo>
                  <a:lnTo>
                    <a:pt x="4347" y="4881"/>
                  </a:lnTo>
                  <a:cubicBezTo>
                    <a:pt x="4359" y="4881"/>
                    <a:pt x="4371" y="4881"/>
                    <a:pt x="4382" y="4881"/>
                  </a:cubicBezTo>
                  <a:cubicBezTo>
                    <a:pt x="5087" y="4881"/>
                    <a:pt x="5402" y="3992"/>
                    <a:pt x="4864" y="3543"/>
                  </a:cubicBezTo>
                  <a:cubicBezTo>
                    <a:pt x="4134" y="2966"/>
                    <a:pt x="3374" y="2449"/>
                    <a:pt x="2523" y="1993"/>
                  </a:cubicBezTo>
                  <a:lnTo>
                    <a:pt x="2523" y="1993"/>
                  </a:lnTo>
                  <a:cubicBezTo>
                    <a:pt x="2979" y="2054"/>
                    <a:pt x="3496" y="2084"/>
                    <a:pt x="3982" y="2175"/>
                  </a:cubicBezTo>
                  <a:cubicBezTo>
                    <a:pt x="4026" y="2182"/>
                    <a:pt x="4069" y="2185"/>
                    <a:pt x="4111" y="2185"/>
                  </a:cubicBezTo>
                  <a:cubicBezTo>
                    <a:pt x="4855" y="2185"/>
                    <a:pt x="5284" y="1202"/>
                    <a:pt x="4651" y="656"/>
                  </a:cubicBezTo>
                  <a:cubicBezTo>
                    <a:pt x="4469" y="504"/>
                    <a:pt x="4256" y="352"/>
                    <a:pt x="4013" y="230"/>
                  </a:cubicBezTo>
                  <a:cubicBezTo>
                    <a:pt x="3646" y="78"/>
                    <a:pt x="3253" y="0"/>
                    <a:pt x="28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58"/>
            <p:cNvSpPr/>
            <p:nvPr/>
          </p:nvSpPr>
          <p:spPr>
            <a:xfrm>
              <a:off x="3745025" y="2238125"/>
              <a:ext cx="135800" cy="121675"/>
            </a:xfrm>
            <a:custGeom>
              <a:avLst/>
              <a:gdLst/>
              <a:ahLst/>
              <a:cxnLst/>
              <a:rect l="l" t="t" r="r" b="b"/>
              <a:pathLst>
                <a:path w="5432" h="4867" extrusionOk="0">
                  <a:moveTo>
                    <a:pt x="2872" y="0"/>
                  </a:moveTo>
                  <a:cubicBezTo>
                    <a:pt x="2321" y="0"/>
                    <a:pt x="1768" y="157"/>
                    <a:pt x="1307" y="458"/>
                  </a:cubicBezTo>
                  <a:cubicBezTo>
                    <a:pt x="487" y="975"/>
                    <a:pt x="0" y="1917"/>
                    <a:pt x="0" y="2859"/>
                  </a:cubicBezTo>
                  <a:lnTo>
                    <a:pt x="912" y="4683"/>
                  </a:lnTo>
                  <a:lnTo>
                    <a:pt x="4377" y="4865"/>
                  </a:lnTo>
                  <a:cubicBezTo>
                    <a:pt x="4389" y="4866"/>
                    <a:pt x="4401" y="4866"/>
                    <a:pt x="4413" y="4866"/>
                  </a:cubicBezTo>
                  <a:cubicBezTo>
                    <a:pt x="5117" y="4866"/>
                    <a:pt x="5432" y="3976"/>
                    <a:pt x="4863" y="3528"/>
                  </a:cubicBezTo>
                  <a:cubicBezTo>
                    <a:pt x="4134" y="2981"/>
                    <a:pt x="3374" y="2434"/>
                    <a:pt x="2553" y="1978"/>
                  </a:cubicBezTo>
                  <a:lnTo>
                    <a:pt x="2553" y="1978"/>
                  </a:lnTo>
                  <a:cubicBezTo>
                    <a:pt x="3009" y="2069"/>
                    <a:pt x="3496" y="2099"/>
                    <a:pt x="3982" y="2191"/>
                  </a:cubicBezTo>
                  <a:cubicBezTo>
                    <a:pt x="4017" y="2194"/>
                    <a:pt x="4051" y="2196"/>
                    <a:pt x="4084" y="2196"/>
                  </a:cubicBezTo>
                  <a:cubicBezTo>
                    <a:pt x="4871" y="2196"/>
                    <a:pt x="5293" y="1196"/>
                    <a:pt x="4681" y="671"/>
                  </a:cubicBezTo>
                  <a:cubicBezTo>
                    <a:pt x="4468" y="488"/>
                    <a:pt x="4256" y="367"/>
                    <a:pt x="4012" y="245"/>
                  </a:cubicBezTo>
                  <a:cubicBezTo>
                    <a:pt x="3657" y="80"/>
                    <a:pt x="3265" y="0"/>
                    <a:pt x="28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58"/>
            <p:cNvSpPr/>
            <p:nvPr/>
          </p:nvSpPr>
          <p:spPr>
            <a:xfrm>
              <a:off x="3441825" y="2884825"/>
              <a:ext cx="248500" cy="80750"/>
            </a:xfrm>
            <a:custGeom>
              <a:avLst/>
              <a:gdLst/>
              <a:ahLst/>
              <a:cxnLst/>
              <a:rect l="l" t="t" r="r" b="b"/>
              <a:pathLst>
                <a:path w="9940" h="3230" extrusionOk="0">
                  <a:moveTo>
                    <a:pt x="1974" y="0"/>
                  </a:moveTo>
                  <a:cubicBezTo>
                    <a:pt x="1954" y="0"/>
                    <a:pt x="1935" y="0"/>
                    <a:pt x="1915" y="1"/>
                  </a:cubicBezTo>
                  <a:lnTo>
                    <a:pt x="669" y="365"/>
                  </a:lnTo>
                  <a:cubicBezTo>
                    <a:pt x="456" y="1125"/>
                    <a:pt x="0" y="2220"/>
                    <a:pt x="608" y="2706"/>
                  </a:cubicBezTo>
                  <a:cubicBezTo>
                    <a:pt x="1084" y="3096"/>
                    <a:pt x="2104" y="3230"/>
                    <a:pt x="3282" y="3230"/>
                  </a:cubicBezTo>
                  <a:cubicBezTo>
                    <a:pt x="5867" y="3230"/>
                    <a:pt x="9210" y="2584"/>
                    <a:pt x="9210" y="2584"/>
                  </a:cubicBezTo>
                  <a:cubicBezTo>
                    <a:pt x="9210" y="2584"/>
                    <a:pt x="9940" y="2068"/>
                    <a:pt x="9514" y="1612"/>
                  </a:cubicBezTo>
                  <a:cubicBezTo>
                    <a:pt x="9241" y="1308"/>
                    <a:pt x="6201" y="1277"/>
                    <a:pt x="5867" y="1186"/>
                  </a:cubicBezTo>
                  <a:cubicBezTo>
                    <a:pt x="4731" y="887"/>
                    <a:pt x="3153" y="0"/>
                    <a:pt x="19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58"/>
            <p:cNvSpPr/>
            <p:nvPr/>
          </p:nvSpPr>
          <p:spPr>
            <a:xfrm>
              <a:off x="3238925" y="2884075"/>
              <a:ext cx="266750" cy="85825"/>
            </a:xfrm>
            <a:custGeom>
              <a:avLst/>
              <a:gdLst/>
              <a:ahLst/>
              <a:cxnLst/>
              <a:rect l="l" t="t" r="r" b="b"/>
              <a:pathLst>
                <a:path w="10670" h="3433" extrusionOk="0">
                  <a:moveTo>
                    <a:pt x="1581" y="0"/>
                  </a:moveTo>
                  <a:cubicBezTo>
                    <a:pt x="1399" y="760"/>
                    <a:pt x="1" y="2250"/>
                    <a:pt x="639" y="2736"/>
                  </a:cubicBezTo>
                  <a:cubicBezTo>
                    <a:pt x="1287" y="3280"/>
                    <a:pt x="2786" y="3432"/>
                    <a:pt x="4445" y="3432"/>
                  </a:cubicBezTo>
                  <a:cubicBezTo>
                    <a:pt x="6545" y="3432"/>
                    <a:pt x="8902" y="3189"/>
                    <a:pt x="10118" y="3189"/>
                  </a:cubicBezTo>
                  <a:cubicBezTo>
                    <a:pt x="10195" y="3189"/>
                    <a:pt x="10268" y="3190"/>
                    <a:pt x="10335" y="3192"/>
                  </a:cubicBezTo>
                  <a:cubicBezTo>
                    <a:pt x="10457" y="2584"/>
                    <a:pt x="10670" y="1946"/>
                    <a:pt x="10305" y="1490"/>
                  </a:cubicBezTo>
                  <a:cubicBezTo>
                    <a:pt x="10244" y="1422"/>
                    <a:pt x="10058" y="1397"/>
                    <a:pt x="9802" y="1397"/>
                  </a:cubicBezTo>
                  <a:cubicBezTo>
                    <a:pt x="8992" y="1397"/>
                    <a:pt x="7479" y="1652"/>
                    <a:pt x="6993" y="1652"/>
                  </a:cubicBezTo>
                  <a:cubicBezTo>
                    <a:pt x="6938" y="1652"/>
                    <a:pt x="6896" y="1649"/>
                    <a:pt x="6870" y="1642"/>
                  </a:cubicBezTo>
                  <a:cubicBezTo>
                    <a:pt x="5770" y="1344"/>
                    <a:pt x="4525" y="59"/>
                    <a:pt x="3391" y="59"/>
                  </a:cubicBezTo>
                  <a:cubicBezTo>
                    <a:pt x="3365" y="59"/>
                    <a:pt x="3339" y="60"/>
                    <a:pt x="3314" y="61"/>
                  </a:cubicBezTo>
                  <a:lnTo>
                    <a:pt x="15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ANAK –ANAK </a:t>
            </a:r>
            <a:r>
              <a:rPr lang="en" dirty="0">
                <a:solidFill>
                  <a:schemeClr val="dk2"/>
                </a:solidFill>
              </a:rPr>
              <a:t>ENCIK </a:t>
            </a:r>
            <a:r>
              <a:rPr lang="en" dirty="0">
                <a:solidFill>
                  <a:schemeClr val="lt2"/>
                </a:solidFill>
              </a:rPr>
              <a:t>DINO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988" name="Google Shape;988;p50"/>
          <p:cNvSpPr/>
          <p:nvPr/>
        </p:nvSpPr>
        <p:spPr>
          <a:xfrm rot="11646097">
            <a:off x="1596520" y="2672730"/>
            <a:ext cx="1041806" cy="1074692"/>
          </a:xfrm>
          <a:custGeom>
            <a:avLst/>
            <a:gdLst/>
            <a:ahLst/>
            <a:cxnLst/>
            <a:rect l="l" t="t" r="r" b="b"/>
            <a:pathLst>
              <a:path w="64216" h="49977" extrusionOk="0">
                <a:moveTo>
                  <a:pt x="30696" y="1"/>
                </a:moveTo>
                <a:cubicBezTo>
                  <a:pt x="18783" y="1"/>
                  <a:pt x="6566" y="3786"/>
                  <a:pt x="4506" y="10331"/>
                </a:cubicBezTo>
                <a:cubicBezTo>
                  <a:pt x="1" y="24614"/>
                  <a:pt x="18236" y="49977"/>
                  <a:pt x="38104" y="49977"/>
                </a:cubicBezTo>
                <a:cubicBezTo>
                  <a:pt x="38977" y="49977"/>
                  <a:pt x="39854" y="49928"/>
                  <a:pt x="40732" y="49826"/>
                </a:cubicBezTo>
                <a:cubicBezTo>
                  <a:pt x="54008" y="48259"/>
                  <a:pt x="64215" y="25743"/>
                  <a:pt x="53741" y="8397"/>
                </a:cubicBezTo>
                <a:cubicBezTo>
                  <a:pt x="50248" y="2604"/>
                  <a:pt x="40576" y="1"/>
                  <a:pt x="306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endParaRPr dirty="0"/>
          </a:p>
        </p:txBody>
      </p:sp>
      <p:sp>
        <p:nvSpPr>
          <p:cNvPr id="989" name="Google Shape;989;p50"/>
          <p:cNvSpPr/>
          <p:nvPr/>
        </p:nvSpPr>
        <p:spPr>
          <a:xfrm>
            <a:off x="6331043" y="1611694"/>
            <a:ext cx="827727" cy="774412"/>
          </a:xfrm>
          <a:custGeom>
            <a:avLst/>
            <a:gdLst/>
            <a:ahLst/>
            <a:cxnLst/>
            <a:rect l="l" t="t" r="r" b="b"/>
            <a:pathLst>
              <a:path w="52305" h="48936" extrusionOk="0">
                <a:moveTo>
                  <a:pt x="45699" y="1"/>
                </a:moveTo>
                <a:cubicBezTo>
                  <a:pt x="45699" y="1"/>
                  <a:pt x="42130" y="1"/>
                  <a:pt x="41296" y="3003"/>
                </a:cubicBezTo>
                <a:cubicBezTo>
                  <a:pt x="40462" y="6005"/>
                  <a:pt x="39895" y="7739"/>
                  <a:pt x="37860" y="8740"/>
                </a:cubicBezTo>
                <a:cubicBezTo>
                  <a:pt x="35826" y="9708"/>
                  <a:pt x="34591" y="11008"/>
                  <a:pt x="35492" y="12309"/>
                </a:cubicBezTo>
                <a:cubicBezTo>
                  <a:pt x="36393" y="13577"/>
                  <a:pt x="37493" y="14177"/>
                  <a:pt x="39962" y="14177"/>
                </a:cubicBezTo>
                <a:cubicBezTo>
                  <a:pt x="40329" y="14177"/>
                  <a:pt x="40696" y="14177"/>
                  <a:pt x="41029" y="14144"/>
                </a:cubicBezTo>
                <a:cubicBezTo>
                  <a:pt x="41129" y="14144"/>
                  <a:pt x="41196" y="14177"/>
                  <a:pt x="41296" y="14177"/>
                </a:cubicBezTo>
                <a:cubicBezTo>
                  <a:pt x="41330" y="14378"/>
                  <a:pt x="41463" y="14544"/>
                  <a:pt x="41630" y="14678"/>
                </a:cubicBezTo>
                <a:cubicBezTo>
                  <a:pt x="41830" y="14578"/>
                  <a:pt x="41963" y="14378"/>
                  <a:pt x="41997" y="14177"/>
                </a:cubicBezTo>
                <a:cubicBezTo>
                  <a:pt x="42097" y="14177"/>
                  <a:pt x="42197" y="14177"/>
                  <a:pt x="42297" y="14144"/>
                </a:cubicBezTo>
                <a:cubicBezTo>
                  <a:pt x="42330" y="14378"/>
                  <a:pt x="42430" y="14711"/>
                  <a:pt x="42664" y="14845"/>
                </a:cubicBezTo>
                <a:cubicBezTo>
                  <a:pt x="42964" y="14744"/>
                  <a:pt x="43064" y="14478"/>
                  <a:pt x="43131" y="14211"/>
                </a:cubicBezTo>
                <a:lnTo>
                  <a:pt x="43131" y="14211"/>
                </a:lnTo>
                <a:cubicBezTo>
                  <a:pt x="43198" y="15178"/>
                  <a:pt x="43331" y="18047"/>
                  <a:pt x="42530" y="18847"/>
                </a:cubicBezTo>
                <a:cubicBezTo>
                  <a:pt x="41930" y="19481"/>
                  <a:pt x="41463" y="19748"/>
                  <a:pt x="40829" y="19848"/>
                </a:cubicBezTo>
                <a:cubicBezTo>
                  <a:pt x="40662" y="19865"/>
                  <a:pt x="40487" y="19873"/>
                  <a:pt x="40291" y="19873"/>
                </a:cubicBezTo>
                <a:cubicBezTo>
                  <a:pt x="40095" y="19873"/>
                  <a:pt x="39879" y="19865"/>
                  <a:pt x="39628" y="19848"/>
                </a:cubicBezTo>
                <a:cubicBezTo>
                  <a:pt x="39462" y="19848"/>
                  <a:pt x="39095" y="19681"/>
                  <a:pt x="38494" y="19515"/>
                </a:cubicBezTo>
                <a:cubicBezTo>
                  <a:pt x="37686" y="19288"/>
                  <a:pt x="36494" y="19038"/>
                  <a:pt x="34948" y="19038"/>
                </a:cubicBezTo>
                <a:cubicBezTo>
                  <a:pt x="33305" y="19038"/>
                  <a:pt x="31261" y="19321"/>
                  <a:pt x="28854" y="20215"/>
                </a:cubicBezTo>
                <a:cubicBezTo>
                  <a:pt x="22583" y="22583"/>
                  <a:pt x="21315" y="26019"/>
                  <a:pt x="19948" y="28221"/>
                </a:cubicBezTo>
                <a:cubicBezTo>
                  <a:pt x="18580" y="30422"/>
                  <a:pt x="17146" y="38028"/>
                  <a:pt x="13343" y="39529"/>
                </a:cubicBezTo>
                <a:cubicBezTo>
                  <a:pt x="12849" y="39720"/>
                  <a:pt x="12356" y="39805"/>
                  <a:pt x="11866" y="39805"/>
                </a:cubicBezTo>
                <a:cubicBezTo>
                  <a:pt x="11329" y="39805"/>
                  <a:pt x="10797" y="39703"/>
                  <a:pt x="10274" y="39529"/>
                </a:cubicBezTo>
                <a:cubicBezTo>
                  <a:pt x="10141" y="39495"/>
                  <a:pt x="10007" y="39429"/>
                  <a:pt x="9940" y="39395"/>
                </a:cubicBezTo>
                <a:cubicBezTo>
                  <a:pt x="9107" y="39028"/>
                  <a:pt x="8406" y="38428"/>
                  <a:pt x="7772" y="37761"/>
                </a:cubicBezTo>
                <a:cubicBezTo>
                  <a:pt x="6638" y="36527"/>
                  <a:pt x="6004" y="35026"/>
                  <a:pt x="6238" y="33891"/>
                </a:cubicBezTo>
                <a:cubicBezTo>
                  <a:pt x="6671" y="31423"/>
                  <a:pt x="8840" y="24084"/>
                  <a:pt x="4670" y="23017"/>
                </a:cubicBezTo>
                <a:lnTo>
                  <a:pt x="4670" y="23017"/>
                </a:lnTo>
                <a:cubicBezTo>
                  <a:pt x="4737" y="23084"/>
                  <a:pt x="4803" y="23217"/>
                  <a:pt x="4837" y="23351"/>
                </a:cubicBezTo>
                <a:cubicBezTo>
                  <a:pt x="5337" y="24485"/>
                  <a:pt x="5637" y="27387"/>
                  <a:pt x="4937" y="29188"/>
                </a:cubicBezTo>
                <a:cubicBezTo>
                  <a:pt x="4136" y="31190"/>
                  <a:pt x="0" y="38461"/>
                  <a:pt x="4103" y="42231"/>
                </a:cubicBezTo>
                <a:cubicBezTo>
                  <a:pt x="7444" y="45325"/>
                  <a:pt x="9840" y="46014"/>
                  <a:pt x="12197" y="46014"/>
                </a:cubicBezTo>
                <a:cubicBezTo>
                  <a:pt x="12711" y="46014"/>
                  <a:pt x="13223" y="45981"/>
                  <a:pt x="13743" y="45933"/>
                </a:cubicBezTo>
                <a:cubicBezTo>
                  <a:pt x="16345" y="45733"/>
                  <a:pt x="19347" y="43765"/>
                  <a:pt x="20681" y="42865"/>
                </a:cubicBezTo>
                <a:lnTo>
                  <a:pt x="21082" y="42598"/>
                </a:lnTo>
                <a:cubicBezTo>
                  <a:pt x="21148" y="42598"/>
                  <a:pt x="21315" y="42631"/>
                  <a:pt x="21515" y="42631"/>
                </a:cubicBezTo>
                <a:cubicBezTo>
                  <a:pt x="21982" y="43098"/>
                  <a:pt x="22950" y="44199"/>
                  <a:pt x="22683" y="45166"/>
                </a:cubicBezTo>
                <a:cubicBezTo>
                  <a:pt x="22349" y="46400"/>
                  <a:pt x="21282" y="46367"/>
                  <a:pt x="21482" y="47401"/>
                </a:cubicBezTo>
                <a:cubicBezTo>
                  <a:pt x="21582" y="47801"/>
                  <a:pt x="22591" y="47927"/>
                  <a:pt x="23625" y="47927"/>
                </a:cubicBezTo>
                <a:cubicBezTo>
                  <a:pt x="24659" y="47927"/>
                  <a:pt x="25718" y="47801"/>
                  <a:pt x="25919" y="47701"/>
                </a:cubicBezTo>
                <a:cubicBezTo>
                  <a:pt x="26321" y="47460"/>
                  <a:pt x="26076" y="47348"/>
                  <a:pt x="25722" y="47348"/>
                </a:cubicBezTo>
                <a:cubicBezTo>
                  <a:pt x="25636" y="47348"/>
                  <a:pt x="25543" y="47355"/>
                  <a:pt x="25452" y="47368"/>
                </a:cubicBezTo>
                <a:cubicBezTo>
                  <a:pt x="25852" y="47201"/>
                  <a:pt x="26452" y="46968"/>
                  <a:pt x="25985" y="46901"/>
                </a:cubicBezTo>
                <a:cubicBezTo>
                  <a:pt x="25763" y="46879"/>
                  <a:pt x="25559" y="46871"/>
                  <a:pt x="25386" y="46871"/>
                </a:cubicBezTo>
                <a:cubicBezTo>
                  <a:pt x="25040" y="46871"/>
                  <a:pt x="24818" y="46901"/>
                  <a:pt x="24818" y="46901"/>
                </a:cubicBezTo>
                <a:cubicBezTo>
                  <a:pt x="24818" y="46901"/>
                  <a:pt x="28354" y="44432"/>
                  <a:pt x="26519" y="42531"/>
                </a:cubicBezTo>
                <a:cubicBezTo>
                  <a:pt x="26853" y="42464"/>
                  <a:pt x="27153" y="42398"/>
                  <a:pt x="27486" y="42364"/>
                </a:cubicBezTo>
                <a:cubicBezTo>
                  <a:pt x="27586" y="42364"/>
                  <a:pt x="27620" y="42297"/>
                  <a:pt x="27686" y="42297"/>
                </a:cubicBezTo>
                <a:cubicBezTo>
                  <a:pt x="28287" y="42197"/>
                  <a:pt x="28854" y="42031"/>
                  <a:pt x="29488" y="41797"/>
                </a:cubicBezTo>
                <a:lnTo>
                  <a:pt x="29488" y="41797"/>
                </a:lnTo>
                <a:cubicBezTo>
                  <a:pt x="29921" y="43198"/>
                  <a:pt x="28187" y="45166"/>
                  <a:pt x="27420" y="46034"/>
                </a:cubicBezTo>
                <a:cubicBezTo>
                  <a:pt x="26452" y="47068"/>
                  <a:pt x="28087" y="48769"/>
                  <a:pt x="28320" y="48802"/>
                </a:cubicBezTo>
                <a:cubicBezTo>
                  <a:pt x="29254" y="48936"/>
                  <a:pt x="33457" y="48936"/>
                  <a:pt x="34091" y="48936"/>
                </a:cubicBezTo>
                <a:cubicBezTo>
                  <a:pt x="34758" y="48936"/>
                  <a:pt x="35259" y="48535"/>
                  <a:pt x="34491" y="48135"/>
                </a:cubicBezTo>
                <a:cubicBezTo>
                  <a:pt x="34958" y="48135"/>
                  <a:pt x="35659" y="47701"/>
                  <a:pt x="33824" y="47401"/>
                </a:cubicBezTo>
                <a:cubicBezTo>
                  <a:pt x="33880" y="47401"/>
                  <a:pt x="33941" y="47402"/>
                  <a:pt x="34006" y="47402"/>
                </a:cubicBezTo>
                <a:cubicBezTo>
                  <a:pt x="34523" y="47402"/>
                  <a:pt x="35255" y="47375"/>
                  <a:pt x="34958" y="46901"/>
                </a:cubicBezTo>
                <a:cubicBezTo>
                  <a:pt x="34491" y="46400"/>
                  <a:pt x="33591" y="46367"/>
                  <a:pt x="31956" y="46034"/>
                </a:cubicBezTo>
                <a:cubicBezTo>
                  <a:pt x="34425" y="44566"/>
                  <a:pt x="35425" y="41697"/>
                  <a:pt x="35592" y="38895"/>
                </a:cubicBezTo>
                <a:cubicBezTo>
                  <a:pt x="36126" y="38528"/>
                  <a:pt x="36660" y="38128"/>
                  <a:pt x="37260" y="37728"/>
                </a:cubicBezTo>
                <a:cubicBezTo>
                  <a:pt x="37293" y="37694"/>
                  <a:pt x="37360" y="37627"/>
                  <a:pt x="37427" y="37594"/>
                </a:cubicBezTo>
                <a:cubicBezTo>
                  <a:pt x="37493" y="37561"/>
                  <a:pt x="37527" y="37527"/>
                  <a:pt x="37594" y="37427"/>
                </a:cubicBezTo>
                <a:cubicBezTo>
                  <a:pt x="38427" y="36760"/>
                  <a:pt x="39261" y="36060"/>
                  <a:pt x="39995" y="35292"/>
                </a:cubicBezTo>
                <a:lnTo>
                  <a:pt x="40162" y="35126"/>
                </a:lnTo>
                <a:cubicBezTo>
                  <a:pt x="40829" y="34459"/>
                  <a:pt x="41463" y="33725"/>
                  <a:pt x="42030" y="33024"/>
                </a:cubicBezTo>
                <a:lnTo>
                  <a:pt x="42163" y="32891"/>
                </a:lnTo>
                <a:cubicBezTo>
                  <a:pt x="42764" y="32190"/>
                  <a:pt x="43298" y="31423"/>
                  <a:pt x="43798" y="30622"/>
                </a:cubicBezTo>
                <a:cubicBezTo>
                  <a:pt x="43886" y="30627"/>
                  <a:pt x="43971" y="30630"/>
                  <a:pt x="44054" y="30630"/>
                </a:cubicBezTo>
                <a:cubicBezTo>
                  <a:pt x="44772" y="30630"/>
                  <a:pt x="45262" y="30462"/>
                  <a:pt x="45566" y="30462"/>
                </a:cubicBezTo>
                <a:cubicBezTo>
                  <a:pt x="45701" y="30462"/>
                  <a:pt x="45800" y="30494"/>
                  <a:pt x="45866" y="30589"/>
                </a:cubicBezTo>
                <a:cubicBezTo>
                  <a:pt x="46200" y="31056"/>
                  <a:pt x="44165" y="32857"/>
                  <a:pt x="44765" y="33558"/>
                </a:cubicBezTo>
                <a:cubicBezTo>
                  <a:pt x="44856" y="33606"/>
                  <a:pt x="44930" y="33627"/>
                  <a:pt x="44995" y="33627"/>
                </a:cubicBezTo>
                <a:cubicBezTo>
                  <a:pt x="45334" y="33627"/>
                  <a:pt x="45399" y="33028"/>
                  <a:pt x="46100" y="32524"/>
                </a:cubicBezTo>
                <a:lnTo>
                  <a:pt x="46100" y="32524"/>
                </a:lnTo>
                <a:cubicBezTo>
                  <a:pt x="45866" y="33591"/>
                  <a:pt x="44932" y="33891"/>
                  <a:pt x="45499" y="34092"/>
                </a:cubicBezTo>
                <a:cubicBezTo>
                  <a:pt x="45513" y="34093"/>
                  <a:pt x="45527" y="34094"/>
                  <a:pt x="45541" y="34094"/>
                </a:cubicBezTo>
                <a:cubicBezTo>
                  <a:pt x="45830" y="34094"/>
                  <a:pt x="46144" y="33773"/>
                  <a:pt x="46367" y="33391"/>
                </a:cubicBezTo>
                <a:lnTo>
                  <a:pt x="46367" y="33391"/>
                </a:lnTo>
                <a:cubicBezTo>
                  <a:pt x="46200" y="33858"/>
                  <a:pt x="46100" y="34292"/>
                  <a:pt x="46266" y="34292"/>
                </a:cubicBezTo>
                <a:cubicBezTo>
                  <a:pt x="46271" y="34293"/>
                  <a:pt x="46275" y="34294"/>
                  <a:pt x="46280" y="34294"/>
                </a:cubicBezTo>
                <a:cubicBezTo>
                  <a:pt x="46677" y="34294"/>
                  <a:pt x="48458" y="30282"/>
                  <a:pt x="47667" y="29722"/>
                </a:cubicBezTo>
                <a:cubicBezTo>
                  <a:pt x="47200" y="29388"/>
                  <a:pt x="46166" y="28788"/>
                  <a:pt x="45266" y="28221"/>
                </a:cubicBezTo>
                <a:cubicBezTo>
                  <a:pt x="45499" y="27754"/>
                  <a:pt x="45699" y="27353"/>
                  <a:pt x="45966" y="26886"/>
                </a:cubicBezTo>
                <a:cubicBezTo>
                  <a:pt x="46100" y="26886"/>
                  <a:pt x="46266" y="26886"/>
                  <a:pt x="46433" y="26853"/>
                </a:cubicBezTo>
                <a:cubicBezTo>
                  <a:pt x="48559" y="26489"/>
                  <a:pt x="49109" y="25350"/>
                  <a:pt x="49618" y="25350"/>
                </a:cubicBezTo>
                <a:cubicBezTo>
                  <a:pt x="49668" y="25350"/>
                  <a:pt x="49718" y="25361"/>
                  <a:pt x="49769" y="25385"/>
                </a:cubicBezTo>
                <a:cubicBezTo>
                  <a:pt x="50303" y="25619"/>
                  <a:pt x="49269" y="28187"/>
                  <a:pt x="50136" y="28521"/>
                </a:cubicBezTo>
                <a:cubicBezTo>
                  <a:pt x="50803" y="28521"/>
                  <a:pt x="50369" y="27921"/>
                  <a:pt x="50836" y="26953"/>
                </a:cubicBezTo>
                <a:lnTo>
                  <a:pt x="50836" y="26953"/>
                </a:lnTo>
                <a:cubicBezTo>
                  <a:pt x="51130" y="27996"/>
                  <a:pt x="50499" y="28689"/>
                  <a:pt x="51000" y="28689"/>
                </a:cubicBezTo>
                <a:cubicBezTo>
                  <a:pt x="51011" y="28689"/>
                  <a:pt x="51024" y="28689"/>
                  <a:pt x="51037" y="28688"/>
                </a:cubicBezTo>
                <a:cubicBezTo>
                  <a:pt x="51303" y="28588"/>
                  <a:pt x="51403" y="28121"/>
                  <a:pt x="51504" y="27687"/>
                </a:cubicBezTo>
                <a:cubicBezTo>
                  <a:pt x="51536" y="28106"/>
                  <a:pt x="51661" y="28556"/>
                  <a:pt x="51820" y="28556"/>
                </a:cubicBezTo>
                <a:cubicBezTo>
                  <a:pt x="51826" y="28556"/>
                  <a:pt x="51831" y="28555"/>
                  <a:pt x="51837" y="28554"/>
                </a:cubicBezTo>
                <a:cubicBezTo>
                  <a:pt x="52304" y="28421"/>
                  <a:pt x="52037" y="24018"/>
                  <a:pt x="51103" y="23818"/>
                </a:cubicBezTo>
                <a:cubicBezTo>
                  <a:pt x="50436" y="23684"/>
                  <a:pt x="48835" y="23684"/>
                  <a:pt x="47634" y="23551"/>
                </a:cubicBezTo>
                <a:cubicBezTo>
                  <a:pt x="47801" y="23084"/>
                  <a:pt x="47968" y="22650"/>
                  <a:pt x="48134" y="22216"/>
                </a:cubicBezTo>
                <a:lnTo>
                  <a:pt x="48068" y="22216"/>
                </a:lnTo>
                <a:cubicBezTo>
                  <a:pt x="49035" y="19515"/>
                  <a:pt x="49502" y="17079"/>
                  <a:pt x="49602" y="15512"/>
                </a:cubicBezTo>
                <a:cubicBezTo>
                  <a:pt x="49736" y="10908"/>
                  <a:pt x="51103" y="1"/>
                  <a:pt x="456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itle 4"/>
          <p:cNvSpPr>
            <a:spLocks noGrp="1"/>
          </p:cNvSpPr>
          <p:nvPr>
            <p:ph type="title" idx="4"/>
          </p:nvPr>
        </p:nvSpPr>
        <p:spPr>
          <a:xfrm>
            <a:off x="729184" y="1170826"/>
            <a:ext cx="5601859" cy="2014189"/>
          </a:xfrm>
        </p:spPr>
        <p:txBody>
          <a:bodyPr/>
          <a:lstStyle/>
          <a:p>
            <a:pPr lvl="0"/>
            <a:r>
              <a:rPr lang="en-MY" dirty="0"/>
              <a:t>Encik Dino </a:t>
            </a:r>
            <a:r>
              <a:rPr lang="en-MY" dirty="0" err="1"/>
              <a:t>ada</a:t>
            </a:r>
            <a:r>
              <a:rPr lang="en-MY" dirty="0"/>
              <a:t> 14 </a:t>
            </a:r>
            <a:r>
              <a:rPr lang="en-MY" dirty="0" err="1"/>
              <a:t>anak</a:t>
            </a:r>
            <a:r>
              <a:rPr lang="en-MY" dirty="0"/>
              <a:t>, </a:t>
            </a:r>
            <a:r>
              <a:rPr lang="en-MY" dirty="0" err="1"/>
              <a:t>kemudian</a:t>
            </a:r>
            <a:r>
              <a:rPr lang="en-MY" dirty="0"/>
              <a:t> 24 </a:t>
            </a:r>
            <a:r>
              <a:rPr lang="en-MY" dirty="0" err="1"/>
              <a:t>anak</a:t>
            </a:r>
            <a:r>
              <a:rPr lang="en-MY" dirty="0"/>
              <a:t> </a:t>
            </a:r>
            <a:r>
              <a:rPr lang="en-MY" dirty="0" err="1"/>
              <a:t>lagi</a:t>
            </a:r>
            <a:r>
              <a:rPr lang="en-MY" dirty="0"/>
              <a:t> </a:t>
            </a:r>
            <a:r>
              <a:rPr lang="en-MY" dirty="0" err="1"/>
              <a:t>dilahirkan</a:t>
            </a:r>
            <a:r>
              <a:rPr lang="en-MY" dirty="0"/>
              <a:t> pada </a:t>
            </a:r>
            <a:r>
              <a:rPr lang="en-MY" dirty="0" err="1"/>
              <a:t>bulan</a:t>
            </a:r>
            <a:r>
              <a:rPr lang="en-MY" dirty="0"/>
              <a:t> </a:t>
            </a:r>
            <a:r>
              <a:rPr lang="en-MY" dirty="0" err="1"/>
              <a:t>berikutnya</a:t>
            </a:r>
            <a:r>
              <a:rPr lang="en-MY" dirty="0"/>
              <a:t>. </a:t>
            </a:r>
            <a:r>
              <a:rPr lang="en-MY" dirty="0" err="1"/>
              <a:t>Berapakah</a:t>
            </a:r>
            <a:r>
              <a:rPr lang="en-MY" dirty="0"/>
              <a:t> </a:t>
            </a:r>
            <a:r>
              <a:rPr lang="en-MY" dirty="0" err="1"/>
              <a:t>jumlah</a:t>
            </a:r>
            <a:r>
              <a:rPr lang="en-MY" dirty="0"/>
              <a:t> </a:t>
            </a:r>
            <a:r>
              <a:rPr lang="en-MY" dirty="0" err="1"/>
              <a:t>anak</a:t>
            </a:r>
            <a:r>
              <a:rPr lang="en-MY" dirty="0"/>
              <a:t> Encik Dino?</a:t>
            </a:r>
            <a:br>
              <a:rPr lang="ms-MY" dirty="0"/>
            </a:br>
            <a:endParaRPr lang="ms-MY" dirty="0"/>
          </a:p>
        </p:txBody>
      </p:sp>
      <p:sp>
        <p:nvSpPr>
          <p:cNvPr id="3" name="Rectangle 2"/>
          <p:cNvSpPr/>
          <p:nvPr/>
        </p:nvSpPr>
        <p:spPr>
          <a:xfrm>
            <a:off x="1941308" y="3057676"/>
            <a:ext cx="484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2800" dirty="0">
                <a:solidFill>
                  <a:srgbClr val="00B4D9"/>
                </a:solidFill>
                <a:latin typeface="Londrina Solid"/>
                <a:sym typeface="Londrina Solid"/>
              </a:rPr>
              <a:t>14</a:t>
            </a:r>
            <a:endParaRPr lang="ms-MY" sz="2800" dirty="0"/>
          </a:p>
        </p:txBody>
      </p:sp>
      <p:sp>
        <p:nvSpPr>
          <p:cNvPr id="7" name="Rectangle 6"/>
          <p:cNvSpPr/>
          <p:nvPr/>
        </p:nvSpPr>
        <p:spPr>
          <a:xfrm>
            <a:off x="2872581" y="2903787"/>
            <a:ext cx="4587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4800" dirty="0">
                <a:solidFill>
                  <a:srgbClr val="00B4D9"/>
                </a:solidFill>
                <a:latin typeface="Londrina Solid"/>
                <a:sym typeface="Londrina Solid"/>
              </a:rPr>
              <a:t>+</a:t>
            </a:r>
            <a:endParaRPr lang="ms-MY" sz="3200" dirty="0"/>
          </a:p>
        </p:txBody>
      </p:sp>
      <p:sp>
        <p:nvSpPr>
          <p:cNvPr id="11" name="Google Shape;988;p50"/>
          <p:cNvSpPr/>
          <p:nvPr/>
        </p:nvSpPr>
        <p:spPr>
          <a:xfrm rot="11646097">
            <a:off x="3563212" y="2760904"/>
            <a:ext cx="1041806" cy="1074692"/>
          </a:xfrm>
          <a:custGeom>
            <a:avLst/>
            <a:gdLst/>
            <a:ahLst/>
            <a:cxnLst/>
            <a:rect l="l" t="t" r="r" b="b"/>
            <a:pathLst>
              <a:path w="64216" h="49977" extrusionOk="0">
                <a:moveTo>
                  <a:pt x="30696" y="1"/>
                </a:moveTo>
                <a:cubicBezTo>
                  <a:pt x="18783" y="1"/>
                  <a:pt x="6566" y="3786"/>
                  <a:pt x="4506" y="10331"/>
                </a:cubicBezTo>
                <a:cubicBezTo>
                  <a:pt x="1" y="24614"/>
                  <a:pt x="18236" y="49977"/>
                  <a:pt x="38104" y="49977"/>
                </a:cubicBezTo>
                <a:cubicBezTo>
                  <a:pt x="38977" y="49977"/>
                  <a:pt x="39854" y="49928"/>
                  <a:pt x="40732" y="49826"/>
                </a:cubicBezTo>
                <a:cubicBezTo>
                  <a:pt x="54008" y="48259"/>
                  <a:pt x="64215" y="25743"/>
                  <a:pt x="53741" y="8397"/>
                </a:cubicBezTo>
                <a:cubicBezTo>
                  <a:pt x="50248" y="2604"/>
                  <a:pt x="40576" y="1"/>
                  <a:pt x="306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endParaRPr dirty="0"/>
          </a:p>
        </p:txBody>
      </p:sp>
      <p:sp>
        <p:nvSpPr>
          <p:cNvPr id="12" name="Rectangle 11"/>
          <p:cNvSpPr/>
          <p:nvPr/>
        </p:nvSpPr>
        <p:spPr>
          <a:xfrm>
            <a:off x="3841901" y="3052710"/>
            <a:ext cx="5325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2800" dirty="0">
                <a:solidFill>
                  <a:srgbClr val="00B4D9"/>
                </a:solidFill>
                <a:latin typeface="Londrina Solid"/>
                <a:sym typeface="Londrina Solid"/>
              </a:rPr>
              <a:t>24</a:t>
            </a:r>
            <a:endParaRPr lang="ms-MY" sz="2800" dirty="0"/>
          </a:p>
        </p:txBody>
      </p:sp>
      <p:sp>
        <p:nvSpPr>
          <p:cNvPr id="13" name="Rectangle 12"/>
          <p:cNvSpPr/>
          <p:nvPr/>
        </p:nvSpPr>
        <p:spPr>
          <a:xfrm>
            <a:off x="4870364" y="2898821"/>
            <a:ext cx="47160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4800" dirty="0">
                <a:solidFill>
                  <a:srgbClr val="00B4D9"/>
                </a:solidFill>
                <a:latin typeface="Londrina Solid"/>
                <a:sym typeface="Londrina Solid"/>
              </a:rPr>
              <a:t>=</a:t>
            </a:r>
            <a:endParaRPr lang="ms-MY" sz="3200" dirty="0"/>
          </a:p>
        </p:txBody>
      </p:sp>
      <p:sp>
        <p:nvSpPr>
          <p:cNvPr id="14" name="Rectangle 13"/>
          <p:cNvSpPr/>
          <p:nvPr/>
        </p:nvSpPr>
        <p:spPr>
          <a:xfrm>
            <a:off x="5668319" y="2898820"/>
            <a:ext cx="46198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4800" dirty="0">
                <a:solidFill>
                  <a:srgbClr val="00B4D9"/>
                </a:solidFill>
                <a:latin typeface="Londrina Solid"/>
                <a:sym typeface="Londrina Solid"/>
              </a:rPr>
              <a:t>?</a:t>
            </a:r>
            <a:endParaRPr lang="ms-MY" sz="3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s-MY" dirty="0"/>
              <a:t>Tambah 14 dan 24 = 38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idx="4"/>
          </p:nvPr>
        </p:nvSpPr>
        <p:spPr>
          <a:xfrm>
            <a:off x="506485" y="2210507"/>
            <a:ext cx="2048700" cy="516300"/>
          </a:xfrm>
        </p:spPr>
        <p:txBody>
          <a:bodyPr/>
          <a:lstStyle/>
          <a:p>
            <a:r>
              <a:rPr lang="ms-MY" sz="4800" dirty="0"/>
              <a:t>+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203628"/>
              </p:ext>
            </p:extLst>
          </p:nvPr>
        </p:nvGraphicFramePr>
        <p:xfrm>
          <a:off x="2099310" y="1432337"/>
          <a:ext cx="6096000" cy="2072640"/>
        </p:xfrm>
        <a:graphic>
          <a:graphicData uri="http://schemas.openxmlformats.org/drawingml/2006/table">
            <a:tbl>
              <a:tblPr firstRow="1" bandRow="1">
                <a:tableStyleId>{6C8608E3-AB3F-4765-8AF7-B9C19BA6DCA1}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3109278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33035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PULUH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325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726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812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3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8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682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351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ANAK –ANAK </a:t>
            </a:r>
            <a:r>
              <a:rPr lang="en" dirty="0">
                <a:solidFill>
                  <a:schemeClr val="dk2"/>
                </a:solidFill>
              </a:rPr>
              <a:t>ENCIK </a:t>
            </a:r>
            <a:r>
              <a:rPr lang="en" dirty="0">
                <a:solidFill>
                  <a:schemeClr val="lt2"/>
                </a:solidFill>
              </a:rPr>
              <a:t>DINO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988" name="Google Shape;988;p50"/>
          <p:cNvSpPr/>
          <p:nvPr/>
        </p:nvSpPr>
        <p:spPr>
          <a:xfrm rot="11646097">
            <a:off x="1596520" y="2672730"/>
            <a:ext cx="1041806" cy="1074692"/>
          </a:xfrm>
          <a:custGeom>
            <a:avLst/>
            <a:gdLst/>
            <a:ahLst/>
            <a:cxnLst/>
            <a:rect l="l" t="t" r="r" b="b"/>
            <a:pathLst>
              <a:path w="64216" h="49977" extrusionOk="0">
                <a:moveTo>
                  <a:pt x="30696" y="1"/>
                </a:moveTo>
                <a:cubicBezTo>
                  <a:pt x="18783" y="1"/>
                  <a:pt x="6566" y="3786"/>
                  <a:pt x="4506" y="10331"/>
                </a:cubicBezTo>
                <a:cubicBezTo>
                  <a:pt x="1" y="24614"/>
                  <a:pt x="18236" y="49977"/>
                  <a:pt x="38104" y="49977"/>
                </a:cubicBezTo>
                <a:cubicBezTo>
                  <a:pt x="38977" y="49977"/>
                  <a:pt x="39854" y="49928"/>
                  <a:pt x="40732" y="49826"/>
                </a:cubicBezTo>
                <a:cubicBezTo>
                  <a:pt x="54008" y="48259"/>
                  <a:pt x="64215" y="25743"/>
                  <a:pt x="53741" y="8397"/>
                </a:cubicBezTo>
                <a:cubicBezTo>
                  <a:pt x="50248" y="2604"/>
                  <a:pt x="40576" y="1"/>
                  <a:pt x="306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endParaRPr dirty="0"/>
          </a:p>
        </p:txBody>
      </p:sp>
      <p:sp>
        <p:nvSpPr>
          <p:cNvPr id="989" name="Google Shape;989;p50"/>
          <p:cNvSpPr/>
          <p:nvPr/>
        </p:nvSpPr>
        <p:spPr>
          <a:xfrm>
            <a:off x="6331043" y="1611694"/>
            <a:ext cx="827727" cy="774412"/>
          </a:xfrm>
          <a:custGeom>
            <a:avLst/>
            <a:gdLst/>
            <a:ahLst/>
            <a:cxnLst/>
            <a:rect l="l" t="t" r="r" b="b"/>
            <a:pathLst>
              <a:path w="52305" h="48936" extrusionOk="0">
                <a:moveTo>
                  <a:pt x="45699" y="1"/>
                </a:moveTo>
                <a:cubicBezTo>
                  <a:pt x="45699" y="1"/>
                  <a:pt x="42130" y="1"/>
                  <a:pt x="41296" y="3003"/>
                </a:cubicBezTo>
                <a:cubicBezTo>
                  <a:pt x="40462" y="6005"/>
                  <a:pt x="39895" y="7739"/>
                  <a:pt x="37860" y="8740"/>
                </a:cubicBezTo>
                <a:cubicBezTo>
                  <a:pt x="35826" y="9708"/>
                  <a:pt x="34591" y="11008"/>
                  <a:pt x="35492" y="12309"/>
                </a:cubicBezTo>
                <a:cubicBezTo>
                  <a:pt x="36393" y="13577"/>
                  <a:pt x="37493" y="14177"/>
                  <a:pt x="39962" y="14177"/>
                </a:cubicBezTo>
                <a:cubicBezTo>
                  <a:pt x="40329" y="14177"/>
                  <a:pt x="40696" y="14177"/>
                  <a:pt x="41029" y="14144"/>
                </a:cubicBezTo>
                <a:cubicBezTo>
                  <a:pt x="41129" y="14144"/>
                  <a:pt x="41196" y="14177"/>
                  <a:pt x="41296" y="14177"/>
                </a:cubicBezTo>
                <a:cubicBezTo>
                  <a:pt x="41330" y="14378"/>
                  <a:pt x="41463" y="14544"/>
                  <a:pt x="41630" y="14678"/>
                </a:cubicBezTo>
                <a:cubicBezTo>
                  <a:pt x="41830" y="14578"/>
                  <a:pt x="41963" y="14378"/>
                  <a:pt x="41997" y="14177"/>
                </a:cubicBezTo>
                <a:cubicBezTo>
                  <a:pt x="42097" y="14177"/>
                  <a:pt x="42197" y="14177"/>
                  <a:pt x="42297" y="14144"/>
                </a:cubicBezTo>
                <a:cubicBezTo>
                  <a:pt x="42330" y="14378"/>
                  <a:pt x="42430" y="14711"/>
                  <a:pt x="42664" y="14845"/>
                </a:cubicBezTo>
                <a:cubicBezTo>
                  <a:pt x="42964" y="14744"/>
                  <a:pt x="43064" y="14478"/>
                  <a:pt x="43131" y="14211"/>
                </a:cubicBezTo>
                <a:lnTo>
                  <a:pt x="43131" y="14211"/>
                </a:lnTo>
                <a:cubicBezTo>
                  <a:pt x="43198" y="15178"/>
                  <a:pt x="43331" y="18047"/>
                  <a:pt x="42530" y="18847"/>
                </a:cubicBezTo>
                <a:cubicBezTo>
                  <a:pt x="41930" y="19481"/>
                  <a:pt x="41463" y="19748"/>
                  <a:pt x="40829" y="19848"/>
                </a:cubicBezTo>
                <a:cubicBezTo>
                  <a:pt x="40662" y="19865"/>
                  <a:pt x="40487" y="19873"/>
                  <a:pt x="40291" y="19873"/>
                </a:cubicBezTo>
                <a:cubicBezTo>
                  <a:pt x="40095" y="19873"/>
                  <a:pt x="39879" y="19865"/>
                  <a:pt x="39628" y="19848"/>
                </a:cubicBezTo>
                <a:cubicBezTo>
                  <a:pt x="39462" y="19848"/>
                  <a:pt x="39095" y="19681"/>
                  <a:pt x="38494" y="19515"/>
                </a:cubicBezTo>
                <a:cubicBezTo>
                  <a:pt x="37686" y="19288"/>
                  <a:pt x="36494" y="19038"/>
                  <a:pt x="34948" y="19038"/>
                </a:cubicBezTo>
                <a:cubicBezTo>
                  <a:pt x="33305" y="19038"/>
                  <a:pt x="31261" y="19321"/>
                  <a:pt x="28854" y="20215"/>
                </a:cubicBezTo>
                <a:cubicBezTo>
                  <a:pt x="22583" y="22583"/>
                  <a:pt x="21315" y="26019"/>
                  <a:pt x="19948" y="28221"/>
                </a:cubicBezTo>
                <a:cubicBezTo>
                  <a:pt x="18580" y="30422"/>
                  <a:pt x="17146" y="38028"/>
                  <a:pt x="13343" y="39529"/>
                </a:cubicBezTo>
                <a:cubicBezTo>
                  <a:pt x="12849" y="39720"/>
                  <a:pt x="12356" y="39805"/>
                  <a:pt x="11866" y="39805"/>
                </a:cubicBezTo>
                <a:cubicBezTo>
                  <a:pt x="11329" y="39805"/>
                  <a:pt x="10797" y="39703"/>
                  <a:pt x="10274" y="39529"/>
                </a:cubicBezTo>
                <a:cubicBezTo>
                  <a:pt x="10141" y="39495"/>
                  <a:pt x="10007" y="39429"/>
                  <a:pt x="9940" y="39395"/>
                </a:cubicBezTo>
                <a:cubicBezTo>
                  <a:pt x="9107" y="39028"/>
                  <a:pt x="8406" y="38428"/>
                  <a:pt x="7772" y="37761"/>
                </a:cubicBezTo>
                <a:cubicBezTo>
                  <a:pt x="6638" y="36527"/>
                  <a:pt x="6004" y="35026"/>
                  <a:pt x="6238" y="33891"/>
                </a:cubicBezTo>
                <a:cubicBezTo>
                  <a:pt x="6671" y="31423"/>
                  <a:pt x="8840" y="24084"/>
                  <a:pt x="4670" y="23017"/>
                </a:cubicBezTo>
                <a:lnTo>
                  <a:pt x="4670" y="23017"/>
                </a:lnTo>
                <a:cubicBezTo>
                  <a:pt x="4737" y="23084"/>
                  <a:pt x="4803" y="23217"/>
                  <a:pt x="4837" y="23351"/>
                </a:cubicBezTo>
                <a:cubicBezTo>
                  <a:pt x="5337" y="24485"/>
                  <a:pt x="5637" y="27387"/>
                  <a:pt x="4937" y="29188"/>
                </a:cubicBezTo>
                <a:cubicBezTo>
                  <a:pt x="4136" y="31190"/>
                  <a:pt x="0" y="38461"/>
                  <a:pt x="4103" y="42231"/>
                </a:cubicBezTo>
                <a:cubicBezTo>
                  <a:pt x="7444" y="45325"/>
                  <a:pt x="9840" y="46014"/>
                  <a:pt x="12197" y="46014"/>
                </a:cubicBezTo>
                <a:cubicBezTo>
                  <a:pt x="12711" y="46014"/>
                  <a:pt x="13223" y="45981"/>
                  <a:pt x="13743" y="45933"/>
                </a:cubicBezTo>
                <a:cubicBezTo>
                  <a:pt x="16345" y="45733"/>
                  <a:pt x="19347" y="43765"/>
                  <a:pt x="20681" y="42865"/>
                </a:cubicBezTo>
                <a:lnTo>
                  <a:pt x="21082" y="42598"/>
                </a:lnTo>
                <a:cubicBezTo>
                  <a:pt x="21148" y="42598"/>
                  <a:pt x="21315" y="42631"/>
                  <a:pt x="21515" y="42631"/>
                </a:cubicBezTo>
                <a:cubicBezTo>
                  <a:pt x="21982" y="43098"/>
                  <a:pt x="22950" y="44199"/>
                  <a:pt x="22683" y="45166"/>
                </a:cubicBezTo>
                <a:cubicBezTo>
                  <a:pt x="22349" y="46400"/>
                  <a:pt x="21282" y="46367"/>
                  <a:pt x="21482" y="47401"/>
                </a:cubicBezTo>
                <a:cubicBezTo>
                  <a:pt x="21582" y="47801"/>
                  <a:pt x="22591" y="47927"/>
                  <a:pt x="23625" y="47927"/>
                </a:cubicBezTo>
                <a:cubicBezTo>
                  <a:pt x="24659" y="47927"/>
                  <a:pt x="25718" y="47801"/>
                  <a:pt x="25919" y="47701"/>
                </a:cubicBezTo>
                <a:cubicBezTo>
                  <a:pt x="26321" y="47460"/>
                  <a:pt x="26076" y="47348"/>
                  <a:pt x="25722" y="47348"/>
                </a:cubicBezTo>
                <a:cubicBezTo>
                  <a:pt x="25636" y="47348"/>
                  <a:pt x="25543" y="47355"/>
                  <a:pt x="25452" y="47368"/>
                </a:cubicBezTo>
                <a:cubicBezTo>
                  <a:pt x="25852" y="47201"/>
                  <a:pt x="26452" y="46968"/>
                  <a:pt x="25985" y="46901"/>
                </a:cubicBezTo>
                <a:cubicBezTo>
                  <a:pt x="25763" y="46879"/>
                  <a:pt x="25559" y="46871"/>
                  <a:pt x="25386" y="46871"/>
                </a:cubicBezTo>
                <a:cubicBezTo>
                  <a:pt x="25040" y="46871"/>
                  <a:pt x="24818" y="46901"/>
                  <a:pt x="24818" y="46901"/>
                </a:cubicBezTo>
                <a:cubicBezTo>
                  <a:pt x="24818" y="46901"/>
                  <a:pt x="28354" y="44432"/>
                  <a:pt x="26519" y="42531"/>
                </a:cubicBezTo>
                <a:cubicBezTo>
                  <a:pt x="26853" y="42464"/>
                  <a:pt x="27153" y="42398"/>
                  <a:pt x="27486" y="42364"/>
                </a:cubicBezTo>
                <a:cubicBezTo>
                  <a:pt x="27586" y="42364"/>
                  <a:pt x="27620" y="42297"/>
                  <a:pt x="27686" y="42297"/>
                </a:cubicBezTo>
                <a:cubicBezTo>
                  <a:pt x="28287" y="42197"/>
                  <a:pt x="28854" y="42031"/>
                  <a:pt x="29488" y="41797"/>
                </a:cubicBezTo>
                <a:lnTo>
                  <a:pt x="29488" y="41797"/>
                </a:lnTo>
                <a:cubicBezTo>
                  <a:pt x="29921" y="43198"/>
                  <a:pt x="28187" y="45166"/>
                  <a:pt x="27420" y="46034"/>
                </a:cubicBezTo>
                <a:cubicBezTo>
                  <a:pt x="26452" y="47068"/>
                  <a:pt x="28087" y="48769"/>
                  <a:pt x="28320" y="48802"/>
                </a:cubicBezTo>
                <a:cubicBezTo>
                  <a:pt x="29254" y="48936"/>
                  <a:pt x="33457" y="48936"/>
                  <a:pt x="34091" y="48936"/>
                </a:cubicBezTo>
                <a:cubicBezTo>
                  <a:pt x="34758" y="48936"/>
                  <a:pt x="35259" y="48535"/>
                  <a:pt x="34491" y="48135"/>
                </a:cubicBezTo>
                <a:cubicBezTo>
                  <a:pt x="34958" y="48135"/>
                  <a:pt x="35659" y="47701"/>
                  <a:pt x="33824" y="47401"/>
                </a:cubicBezTo>
                <a:cubicBezTo>
                  <a:pt x="33880" y="47401"/>
                  <a:pt x="33941" y="47402"/>
                  <a:pt x="34006" y="47402"/>
                </a:cubicBezTo>
                <a:cubicBezTo>
                  <a:pt x="34523" y="47402"/>
                  <a:pt x="35255" y="47375"/>
                  <a:pt x="34958" y="46901"/>
                </a:cubicBezTo>
                <a:cubicBezTo>
                  <a:pt x="34491" y="46400"/>
                  <a:pt x="33591" y="46367"/>
                  <a:pt x="31956" y="46034"/>
                </a:cubicBezTo>
                <a:cubicBezTo>
                  <a:pt x="34425" y="44566"/>
                  <a:pt x="35425" y="41697"/>
                  <a:pt x="35592" y="38895"/>
                </a:cubicBezTo>
                <a:cubicBezTo>
                  <a:pt x="36126" y="38528"/>
                  <a:pt x="36660" y="38128"/>
                  <a:pt x="37260" y="37728"/>
                </a:cubicBezTo>
                <a:cubicBezTo>
                  <a:pt x="37293" y="37694"/>
                  <a:pt x="37360" y="37627"/>
                  <a:pt x="37427" y="37594"/>
                </a:cubicBezTo>
                <a:cubicBezTo>
                  <a:pt x="37493" y="37561"/>
                  <a:pt x="37527" y="37527"/>
                  <a:pt x="37594" y="37427"/>
                </a:cubicBezTo>
                <a:cubicBezTo>
                  <a:pt x="38427" y="36760"/>
                  <a:pt x="39261" y="36060"/>
                  <a:pt x="39995" y="35292"/>
                </a:cubicBezTo>
                <a:lnTo>
                  <a:pt x="40162" y="35126"/>
                </a:lnTo>
                <a:cubicBezTo>
                  <a:pt x="40829" y="34459"/>
                  <a:pt x="41463" y="33725"/>
                  <a:pt x="42030" y="33024"/>
                </a:cubicBezTo>
                <a:lnTo>
                  <a:pt x="42163" y="32891"/>
                </a:lnTo>
                <a:cubicBezTo>
                  <a:pt x="42764" y="32190"/>
                  <a:pt x="43298" y="31423"/>
                  <a:pt x="43798" y="30622"/>
                </a:cubicBezTo>
                <a:cubicBezTo>
                  <a:pt x="43886" y="30627"/>
                  <a:pt x="43971" y="30630"/>
                  <a:pt x="44054" y="30630"/>
                </a:cubicBezTo>
                <a:cubicBezTo>
                  <a:pt x="44772" y="30630"/>
                  <a:pt x="45262" y="30462"/>
                  <a:pt x="45566" y="30462"/>
                </a:cubicBezTo>
                <a:cubicBezTo>
                  <a:pt x="45701" y="30462"/>
                  <a:pt x="45800" y="30494"/>
                  <a:pt x="45866" y="30589"/>
                </a:cubicBezTo>
                <a:cubicBezTo>
                  <a:pt x="46200" y="31056"/>
                  <a:pt x="44165" y="32857"/>
                  <a:pt x="44765" y="33558"/>
                </a:cubicBezTo>
                <a:cubicBezTo>
                  <a:pt x="44856" y="33606"/>
                  <a:pt x="44930" y="33627"/>
                  <a:pt x="44995" y="33627"/>
                </a:cubicBezTo>
                <a:cubicBezTo>
                  <a:pt x="45334" y="33627"/>
                  <a:pt x="45399" y="33028"/>
                  <a:pt x="46100" y="32524"/>
                </a:cubicBezTo>
                <a:lnTo>
                  <a:pt x="46100" y="32524"/>
                </a:lnTo>
                <a:cubicBezTo>
                  <a:pt x="45866" y="33591"/>
                  <a:pt x="44932" y="33891"/>
                  <a:pt x="45499" y="34092"/>
                </a:cubicBezTo>
                <a:cubicBezTo>
                  <a:pt x="45513" y="34093"/>
                  <a:pt x="45527" y="34094"/>
                  <a:pt x="45541" y="34094"/>
                </a:cubicBezTo>
                <a:cubicBezTo>
                  <a:pt x="45830" y="34094"/>
                  <a:pt x="46144" y="33773"/>
                  <a:pt x="46367" y="33391"/>
                </a:cubicBezTo>
                <a:lnTo>
                  <a:pt x="46367" y="33391"/>
                </a:lnTo>
                <a:cubicBezTo>
                  <a:pt x="46200" y="33858"/>
                  <a:pt x="46100" y="34292"/>
                  <a:pt x="46266" y="34292"/>
                </a:cubicBezTo>
                <a:cubicBezTo>
                  <a:pt x="46271" y="34293"/>
                  <a:pt x="46275" y="34294"/>
                  <a:pt x="46280" y="34294"/>
                </a:cubicBezTo>
                <a:cubicBezTo>
                  <a:pt x="46677" y="34294"/>
                  <a:pt x="48458" y="30282"/>
                  <a:pt x="47667" y="29722"/>
                </a:cubicBezTo>
                <a:cubicBezTo>
                  <a:pt x="47200" y="29388"/>
                  <a:pt x="46166" y="28788"/>
                  <a:pt x="45266" y="28221"/>
                </a:cubicBezTo>
                <a:cubicBezTo>
                  <a:pt x="45499" y="27754"/>
                  <a:pt x="45699" y="27353"/>
                  <a:pt x="45966" y="26886"/>
                </a:cubicBezTo>
                <a:cubicBezTo>
                  <a:pt x="46100" y="26886"/>
                  <a:pt x="46266" y="26886"/>
                  <a:pt x="46433" y="26853"/>
                </a:cubicBezTo>
                <a:cubicBezTo>
                  <a:pt x="48559" y="26489"/>
                  <a:pt x="49109" y="25350"/>
                  <a:pt x="49618" y="25350"/>
                </a:cubicBezTo>
                <a:cubicBezTo>
                  <a:pt x="49668" y="25350"/>
                  <a:pt x="49718" y="25361"/>
                  <a:pt x="49769" y="25385"/>
                </a:cubicBezTo>
                <a:cubicBezTo>
                  <a:pt x="50303" y="25619"/>
                  <a:pt x="49269" y="28187"/>
                  <a:pt x="50136" y="28521"/>
                </a:cubicBezTo>
                <a:cubicBezTo>
                  <a:pt x="50803" y="28521"/>
                  <a:pt x="50369" y="27921"/>
                  <a:pt x="50836" y="26953"/>
                </a:cubicBezTo>
                <a:lnTo>
                  <a:pt x="50836" y="26953"/>
                </a:lnTo>
                <a:cubicBezTo>
                  <a:pt x="51130" y="27996"/>
                  <a:pt x="50499" y="28689"/>
                  <a:pt x="51000" y="28689"/>
                </a:cubicBezTo>
                <a:cubicBezTo>
                  <a:pt x="51011" y="28689"/>
                  <a:pt x="51024" y="28689"/>
                  <a:pt x="51037" y="28688"/>
                </a:cubicBezTo>
                <a:cubicBezTo>
                  <a:pt x="51303" y="28588"/>
                  <a:pt x="51403" y="28121"/>
                  <a:pt x="51504" y="27687"/>
                </a:cubicBezTo>
                <a:cubicBezTo>
                  <a:pt x="51536" y="28106"/>
                  <a:pt x="51661" y="28556"/>
                  <a:pt x="51820" y="28556"/>
                </a:cubicBezTo>
                <a:cubicBezTo>
                  <a:pt x="51826" y="28556"/>
                  <a:pt x="51831" y="28555"/>
                  <a:pt x="51837" y="28554"/>
                </a:cubicBezTo>
                <a:cubicBezTo>
                  <a:pt x="52304" y="28421"/>
                  <a:pt x="52037" y="24018"/>
                  <a:pt x="51103" y="23818"/>
                </a:cubicBezTo>
                <a:cubicBezTo>
                  <a:pt x="50436" y="23684"/>
                  <a:pt x="48835" y="23684"/>
                  <a:pt x="47634" y="23551"/>
                </a:cubicBezTo>
                <a:cubicBezTo>
                  <a:pt x="47801" y="23084"/>
                  <a:pt x="47968" y="22650"/>
                  <a:pt x="48134" y="22216"/>
                </a:cubicBezTo>
                <a:lnTo>
                  <a:pt x="48068" y="22216"/>
                </a:lnTo>
                <a:cubicBezTo>
                  <a:pt x="49035" y="19515"/>
                  <a:pt x="49502" y="17079"/>
                  <a:pt x="49602" y="15512"/>
                </a:cubicBezTo>
                <a:cubicBezTo>
                  <a:pt x="49736" y="10908"/>
                  <a:pt x="51103" y="1"/>
                  <a:pt x="456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itle 4"/>
          <p:cNvSpPr>
            <a:spLocks noGrp="1"/>
          </p:cNvSpPr>
          <p:nvPr>
            <p:ph type="title" idx="4"/>
          </p:nvPr>
        </p:nvSpPr>
        <p:spPr>
          <a:xfrm>
            <a:off x="729184" y="1170826"/>
            <a:ext cx="5601859" cy="2014189"/>
          </a:xfrm>
        </p:spPr>
        <p:txBody>
          <a:bodyPr/>
          <a:lstStyle/>
          <a:p>
            <a:pPr lvl="0"/>
            <a:r>
              <a:rPr lang="en-MY" dirty="0"/>
              <a:t>Encik Dino </a:t>
            </a:r>
            <a:r>
              <a:rPr lang="en-MY" dirty="0" err="1"/>
              <a:t>ada</a:t>
            </a:r>
            <a:r>
              <a:rPr lang="en-MY" dirty="0"/>
              <a:t> 25 </a:t>
            </a:r>
            <a:r>
              <a:rPr lang="en-MY" dirty="0" err="1"/>
              <a:t>anak</a:t>
            </a:r>
            <a:r>
              <a:rPr lang="en-MY" dirty="0"/>
              <a:t>, </a:t>
            </a:r>
            <a:r>
              <a:rPr lang="en-MY" dirty="0" err="1"/>
              <a:t>kemudian</a:t>
            </a:r>
            <a:r>
              <a:rPr lang="en-MY" dirty="0"/>
              <a:t> 15 </a:t>
            </a:r>
            <a:r>
              <a:rPr lang="en-MY" dirty="0" err="1"/>
              <a:t>anak</a:t>
            </a:r>
            <a:r>
              <a:rPr lang="en-MY" dirty="0"/>
              <a:t> </a:t>
            </a:r>
            <a:r>
              <a:rPr lang="en-MY" dirty="0" err="1"/>
              <a:t>lagi</a:t>
            </a:r>
            <a:r>
              <a:rPr lang="en-MY" dirty="0"/>
              <a:t> </a:t>
            </a:r>
            <a:r>
              <a:rPr lang="en-MY" dirty="0" err="1"/>
              <a:t>dilahirkan</a:t>
            </a:r>
            <a:r>
              <a:rPr lang="en-MY" dirty="0"/>
              <a:t> pada </a:t>
            </a:r>
            <a:r>
              <a:rPr lang="en-MY" dirty="0" err="1"/>
              <a:t>bulan</a:t>
            </a:r>
            <a:r>
              <a:rPr lang="en-MY" dirty="0"/>
              <a:t> </a:t>
            </a:r>
            <a:r>
              <a:rPr lang="en-MY" dirty="0" err="1"/>
              <a:t>berikutnya</a:t>
            </a:r>
            <a:r>
              <a:rPr lang="en-MY" dirty="0"/>
              <a:t>. </a:t>
            </a:r>
            <a:r>
              <a:rPr lang="en-MY" dirty="0" err="1"/>
              <a:t>Berapakah</a:t>
            </a:r>
            <a:r>
              <a:rPr lang="en-MY" dirty="0"/>
              <a:t> </a:t>
            </a:r>
            <a:r>
              <a:rPr lang="en-MY" dirty="0" err="1"/>
              <a:t>jumlah</a:t>
            </a:r>
            <a:r>
              <a:rPr lang="en-MY" dirty="0"/>
              <a:t> </a:t>
            </a:r>
            <a:r>
              <a:rPr lang="en-MY" dirty="0" err="1"/>
              <a:t>anak</a:t>
            </a:r>
            <a:r>
              <a:rPr lang="en-MY" dirty="0"/>
              <a:t> Encik Dino?</a:t>
            </a:r>
            <a:br>
              <a:rPr lang="ms-MY" dirty="0"/>
            </a:br>
            <a:endParaRPr lang="ms-MY" dirty="0"/>
          </a:p>
        </p:txBody>
      </p:sp>
      <p:sp>
        <p:nvSpPr>
          <p:cNvPr id="3" name="Rectangle 2"/>
          <p:cNvSpPr/>
          <p:nvPr/>
        </p:nvSpPr>
        <p:spPr>
          <a:xfrm>
            <a:off x="1941308" y="3057676"/>
            <a:ext cx="545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2800" dirty="0">
                <a:solidFill>
                  <a:srgbClr val="00B4D9"/>
                </a:solidFill>
                <a:latin typeface="Londrina Solid"/>
                <a:sym typeface="Londrina Solid"/>
              </a:rPr>
              <a:t>25</a:t>
            </a:r>
            <a:endParaRPr lang="ms-MY" sz="2800" dirty="0"/>
          </a:p>
        </p:txBody>
      </p:sp>
      <p:sp>
        <p:nvSpPr>
          <p:cNvPr id="7" name="Rectangle 6"/>
          <p:cNvSpPr/>
          <p:nvPr/>
        </p:nvSpPr>
        <p:spPr>
          <a:xfrm>
            <a:off x="2872581" y="2903787"/>
            <a:ext cx="4587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4800" dirty="0">
                <a:solidFill>
                  <a:srgbClr val="00B4D9"/>
                </a:solidFill>
                <a:latin typeface="Londrina Solid"/>
                <a:sym typeface="Londrina Solid"/>
              </a:rPr>
              <a:t>+</a:t>
            </a:r>
            <a:endParaRPr lang="ms-MY" sz="3200" dirty="0"/>
          </a:p>
        </p:txBody>
      </p:sp>
      <p:sp>
        <p:nvSpPr>
          <p:cNvPr id="11" name="Google Shape;988;p50"/>
          <p:cNvSpPr/>
          <p:nvPr/>
        </p:nvSpPr>
        <p:spPr>
          <a:xfrm rot="11646097">
            <a:off x="3563212" y="2760904"/>
            <a:ext cx="1041806" cy="1074692"/>
          </a:xfrm>
          <a:custGeom>
            <a:avLst/>
            <a:gdLst/>
            <a:ahLst/>
            <a:cxnLst/>
            <a:rect l="l" t="t" r="r" b="b"/>
            <a:pathLst>
              <a:path w="64216" h="49977" extrusionOk="0">
                <a:moveTo>
                  <a:pt x="30696" y="1"/>
                </a:moveTo>
                <a:cubicBezTo>
                  <a:pt x="18783" y="1"/>
                  <a:pt x="6566" y="3786"/>
                  <a:pt x="4506" y="10331"/>
                </a:cubicBezTo>
                <a:cubicBezTo>
                  <a:pt x="1" y="24614"/>
                  <a:pt x="18236" y="49977"/>
                  <a:pt x="38104" y="49977"/>
                </a:cubicBezTo>
                <a:cubicBezTo>
                  <a:pt x="38977" y="49977"/>
                  <a:pt x="39854" y="49928"/>
                  <a:pt x="40732" y="49826"/>
                </a:cubicBezTo>
                <a:cubicBezTo>
                  <a:pt x="54008" y="48259"/>
                  <a:pt x="64215" y="25743"/>
                  <a:pt x="53741" y="8397"/>
                </a:cubicBezTo>
                <a:cubicBezTo>
                  <a:pt x="50248" y="2604"/>
                  <a:pt x="40576" y="1"/>
                  <a:pt x="306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endParaRPr dirty="0"/>
          </a:p>
        </p:txBody>
      </p:sp>
      <p:sp>
        <p:nvSpPr>
          <p:cNvPr id="12" name="Rectangle 11"/>
          <p:cNvSpPr/>
          <p:nvPr/>
        </p:nvSpPr>
        <p:spPr>
          <a:xfrm>
            <a:off x="3841901" y="3052710"/>
            <a:ext cx="4972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2800" dirty="0">
                <a:solidFill>
                  <a:srgbClr val="00B4D9"/>
                </a:solidFill>
                <a:latin typeface="Londrina Solid"/>
                <a:sym typeface="Londrina Solid"/>
              </a:rPr>
              <a:t>15</a:t>
            </a:r>
            <a:endParaRPr lang="ms-MY" sz="2800" dirty="0"/>
          </a:p>
        </p:txBody>
      </p:sp>
      <p:sp>
        <p:nvSpPr>
          <p:cNvPr id="13" name="Rectangle 12"/>
          <p:cNvSpPr/>
          <p:nvPr/>
        </p:nvSpPr>
        <p:spPr>
          <a:xfrm>
            <a:off x="4870364" y="2898821"/>
            <a:ext cx="47160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4800" dirty="0">
                <a:solidFill>
                  <a:srgbClr val="00B4D9"/>
                </a:solidFill>
                <a:latin typeface="Londrina Solid"/>
                <a:sym typeface="Londrina Solid"/>
              </a:rPr>
              <a:t>=</a:t>
            </a:r>
            <a:endParaRPr lang="ms-MY" sz="3200" dirty="0"/>
          </a:p>
        </p:txBody>
      </p:sp>
      <p:sp>
        <p:nvSpPr>
          <p:cNvPr id="14" name="Rectangle 13"/>
          <p:cNvSpPr/>
          <p:nvPr/>
        </p:nvSpPr>
        <p:spPr>
          <a:xfrm>
            <a:off x="5668319" y="2898820"/>
            <a:ext cx="46198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4800" dirty="0">
                <a:solidFill>
                  <a:srgbClr val="00B4D9"/>
                </a:solidFill>
                <a:latin typeface="Londrina Solid"/>
                <a:sym typeface="Londrina Solid"/>
              </a:rPr>
              <a:t>?</a:t>
            </a:r>
            <a:endParaRPr lang="ms-MY" sz="3200" dirty="0"/>
          </a:p>
        </p:txBody>
      </p:sp>
    </p:spTree>
    <p:extLst>
      <p:ext uri="{BB962C8B-B14F-4D97-AF65-F5344CB8AC3E}">
        <p14:creationId xmlns:p14="http://schemas.microsoft.com/office/powerpoint/2010/main" val="4022295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s-MY" dirty="0"/>
              <a:t>Tambah 25 dan 15 =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idx="4"/>
          </p:nvPr>
        </p:nvSpPr>
        <p:spPr>
          <a:xfrm>
            <a:off x="506485" y="2210507"/>
            <a:ext cx="2048700" cy="516300"/>
          </a:xfrm>
        </p:spPr>
        <p:txBody>
          <a:bodyPr/>
          <a:lstStyle/>
          <a:p>
            <a:r>
              <a:rPr lang="ms-MY" sz="4800" dirty="0"/>
              <a:t>+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726276"/>
              </p:ext>
            </p:extLst>
          </p:nvPr>
        </p:nvGraphicFramePr>
        <p:xfrm>
          <a:off x="2099310" y="1432337"/>
          <a:ext cx="6096000" cy="2316480"/>
        </p:xfrm>
        <a:graphic>
          <a:graphicData uri="http://schemas.openxmlformats.org/drawingml/2006/table">
            <a:tbl>
              <a:tblPr firstRow="1" bandRow="1">
                <a:tableStyleId>{6C8608E3-AB3F-4765-8AF7-B9C19BA6DCA1}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3109278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33035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PULUH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325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ms-MY" sz="1600" dirty="0"/>
                        <a:t>1</a:t>
                      </a:r>
                    </a:p>
                    <a:p>
                      <a:pPr algn="ctr"/>
                      <a:r>
                        <a:rPr lang="ms-MY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726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812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3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682098"/>
                  </a:ext>
                </a:extLst>
              </a:tr>
            </a:tbl>
          </a:graphicData>
        </a:graphic>
      </p:graphicFrame>
      <p:sp>
        <p:nvSpPr>
          <p:cNvPr id="3" name="Oval Callout 2"/>
          <p:cNvSpPr/>
          <p:nvPr/>
        </p:nvSpPr>
        <p:spPr>
          <a:xfrm>
            <a:off x="657013" y="657013"/>
            <a:ext cx="2357120" cy="1346188"/>
          </a:xfrm>
          <a:prstGeom prst="wedgeEllipseCallout">
            <a:avLst>
              <a:gd name="adj1" fmla="val 69454"/>
              <a:gd name="adj2" fmla="val 562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s-MY" sz="2000" dirty="0"/>
              <a:t>Dinaikkan kerana mendapat 10 di rumah sa</a:t>
            </a:r>
          </a:p>
        </p:txBody>
      </p:sp>
    </p:spTree>
    <p:extLst>
      <p:ext uri="{BB962C8B-B14F-4D97-AF65-F5344CB8AC3E}">
        <p14:creationId xmlns:p14="http://schemas.microsoft.com/office/powerpoint/2010/main" val="3800940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68"/>
          <p:cNvSpPr/>
          <p:nvPr/>
        </p:nvSpPr>
        <p:spPr>
          <a:xfrm>
            <a:off x="-1427700" y="638850"/>
            <a:ext cx="10359924" cy="3965555"/>
          </a:xfrm>
          <a:custGeom>
            <a:avLst/>
            <a:gdLst/>
            <a:ahLst/>
            <a:cxnLst/>
            <a:rect l="l" t="t" r="r" b="b"/>
            <a:pathLst>
              <a:path w="168051" h="72513" extrusionOk="0">
                <a:moveTo>
                  <a:pt x="114290" y="0"/>
                </a:moveTo>
                <a:cubicBezTo>
                  <a:pt x="81107" y="0"/>
                  <a:pt x="0" y="31491"/>
                  <a:pt x="55237" y="62191"/>
                </a:cubicBezTo>
                <a:cubicBezTo>
                  <a:pt x="66793" y="68625"/>
                  <a:pt x="88390" y="72513"/>
                  <a:pt x="108990" y="72513"/>
                </a:cubicBezTo>
                <a:cubicBezTo>
                  <a:pt x="126624" y="72513"/>
                  <a:pt x="143527" y="69664"/>
                  <a:pt x="152773" y="63125"/>
                </a:cubicBezTo>
                <a:cubicBezTo>
                  <a:pt x="168051" y="52318"/>
                  <a:pt x="149037" y="7419"/>
                  <a:pt x="121784" y="747"/>
                </a:cubicBezTo>
                <a:cubicBezTo>
                  <a:pt x="119737" y="242"/>
                  <a:pt x="117197" y="0"/>
                  <a:pt x="11429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4" name="Google Shape;1444;p68"/>
          <p:cNvSpPr txBox="1">
            <a:spLocks noGrp="1"/>
          </p:cNvSpPr>
          <p:nvPr>
            <p:ph type="title"/>
          </p:nvPr>
        </p:nvSpPr>
        <p:spPr>
          <a:xfrm>
            <a:off x="1210950" y="1797750"/>
            <a:ext cx="6722100" cy="154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TERIMA KASIH</a:t>
            </a:r>
            <a:endParaRPr b="0" dirty="0">
              <a:solidFill>
                <a:schemeClr val="accent6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ms-MY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44"/>
          <p:cNvSpPr/>
          <p:nvPr/>
        </p:nvSpPr>
        <p:spPr>
          <a:xfrm rot="10800000">
            <a:off x="1990432" y="1777940"/>
            <a:ext cx="1310649" cy="794010"/>
          </a:xfrm>
          <a:custGeom>
            <a:avLst/>
            <a:gdLst/>
            <a:ahLst/>
            <a:cxnLst/>
            <a:rect l="l" t="t" r="r" b="b"/>
            <a:pathLst>
              <a:path w="64216" h="49977" extrusionOk="0">
                <a:moveTo>
                  <a:pt x="30696" y="1"/>
                </a:moveTo>
                <a:cubicBezTo>
                  <a:pt x="18783" y="1"/>
                  <a:pt x="6566" y="3786"/>
                  <a:pt x="4506" y="10331"/>
                </a:cubicBezTo>
                <a:cubicBezTo>
                  <a:pt x="1" y="24614"/>
                  <a:pt x="18236" y="49977"/>
                  <a:pt x="38104" y="49977"/>
                </a:cubicBezTo>
                <a:cubicBezTo>
                  <a:pt x="38977" y="49977"/>
                  <a:pt x="39854" y="49928"/>
                  <a:pt x="40732" y="49826"/>
                </a:cubicBezTo>
                <a:cubicBezTo>
                  <a:pt x="54008" y="48259"/>
                  <a:pt x="64215" y="25743"/>
                  <a:pt x="53741" y="8397"/>
                </a:cubicBezTo>
                <a:cubicBezTo>
                  <a:pt x="50248" y="2604"/>
                  <a:pt x="40576" y="1"/>
                  <a:pt x="306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44"/>
          <p:cNvSpPr/>
          <p:nvPr/>
        </p:nvSpPr>
        <p:spPr>
          <a:xfrm rot="10800000">
            <a:off x="5812004" y="1777940"/>
            <a:ext cx="1310649" cy="794010"/>
          </a:xfrm>
          <a:custGeom>
            <a:avLst/>
            <a:gdLst/>
            <a:ahLst/>
            <a:cxnLst/>
            <a:rect l="l" t="t" r="r" b="b"/>
            <a:pathLst>
              <a:path w="64216" h="49977" extrusionOk="0">
                <a:moveTo>
                  <a:pt x="30696" y="1"/>
                </a:moveTo>
                <a:cubicBezTo>
                  <a:pt x="18783" y="1"/>
                  <a:pt x="6566" y="3786"/>
                  <a:pt x="4506" y="10331"/>
                </a:cubicBezTo>
                <a:cubicBezTo>
                  <a:pt x="1" y="24614"/>
                  <a:pt x="18236" y="49977"/>
                  <a:pt x="38104" y="49977"/>
                </a:cubicBezTo>
                <a:cubicBezTo>
                  <a:pt x="38977" y="49977"/>
                  <a:pt x="39854" y="49928"/>
                  <a:pt x="40732" y="49826"/>
                </a:cubicBezTo>
                <a:cubicBezTo>
                  <a:pt x="54008" y="48259"/>
                  <a:pt x="64215" y="25743"/>
                  <a:pt x="53741" y="8397"/>
                </a:cubicBezTo>
                <a:cubicBezTo>
                  <a:pt x="50248" y="2604"/>
                  <a:pt x="40576" y="1"/>
                  <a:pt x="306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dk2"/>
                </a:solidFill>
              </a:rPr>
              <a:t>APA YANG SAYA AKAN BELAJAR </a:t>
            </a:r>
            <a:r>
              <a:rPr lang="en" dirty="0">
                <a:solidFill>
                  <a:schemeClr val="lt2"/>
                </a:solidFill>
              </a:rPr>
              <a:t>HARI </a:t>
            </a:r>
            <a:r>
              <a:rPr lang="en" dirty="0">
                <a:solidFill>
                  <a:schemeClr val="accent1"/>
                </a:solidFill>
              </a:rPr>
              <a:t>INI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891" name="Google Shape;891;p44"/>
          <p:cNvSpPr txBox="1">
            <a:spLocks noGrp="1"/>
          </p:cNvSpPr>
          <p:nvPr>
            <p:ph type="subTitle" idx="2"/>
          </p:nvPr>
        </p:nvSpPr>
        <p:spPr>
          <a:xfrm>
            <a:off x="1540826" y="2651944"/>
            <a:ext cx="2393556" cy="13487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2000" dirty="0" err="1">
                <a:solidFill>
                  <a:schemeClr val="accent6"/>
                </a:solidFill>
              </a:rPr>
              <a:t>Menambah</a:t>
            </a:r>
            <a:r>
              <a:rPr lang="en-MY" sz="2000" dirty="0">
                <a:solidFill>
                  <a:schemeClr val="accent6"/>
                </a:solidFill>
              </a:rPr>
              <a:t> </a:t>
            </a:r>
            <a:r>
              <a:rPr lang="en-MY" sz="2000" dirty="0" err="1">
                <a:solidFill>
                  <a:schemeClr val="accent6"/>
                </a:solidFill>
              </a:rPr>
              <a:t>dalam</a:t>
            </a:r>
            <a:r>
              <a:rPr lang="en-MY" sz="2000" dirty="0">
                <a:solidFill>
                  <a:schemeClr val="accent6"/>
                </a:solidFill>
              </a:rPr>
              <a:t> </a:t>
            </a:r>
            <a:r>
              <a:rPr lang="en-MY" sz="2000" dirty="0" err="1">
                <a:solidFill>
                  <a:schemeClr val="accent6"/>
                </a:solidFill>
              </a:rPr>
              <a:t>lingkungan</a:t>
            </a:r>
            <a:r>
              <a:rPr lang="en-MY" sz="2000" dirty="0">
                <a:solidFill>
                  <a:schemeClr val="accent6"/>
                </a:solidFill>
              </a:rPr>
              <a:t> </a:t>
            </a:r>
            <a:r>
              <a:rPr lang="en-MY" sz="2000" dirty="0" err="1">
                <a:solidFill>
                  <a:schemeClr val="accent6"/>
                </a:solidFill>
              </a:rPr>
              <a:t>fakta</a:t>
            </a:r>
            <a:r>
              <a:rPr lang="en-MY" sz="2000" dirty="0">
                <a:solidFill>
                  <a:schemeClr val="accent6"/>
                </a:solidFill>
              </a:rPr>
              <a:t> </a:t>
            </a:r>
            <a:r>
              <a:rPr lang="en-MY" sz="2000" dirty="0" err="1">
                <a:solidFill>
                  <a:schemeClr val="accent6"/>
                </a:solidFill>
              </a:rPr>
              <a:t>asas</a:t>
            </a:r>
            <a:r>
              <a:rPr lang="en-MY" sz="2000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892" name="Google Shape;892;p44"/>
          <p:cNvSpPr txBox="1">
            <a:spLocks noGrp="1"/>
          </p:cNvSpPr>
          <p:nvPr>
            <p:ph type="subTitle" idx="4"/>
          </p:nvPr>
        </p:nvSpPr>
        <p:spPr>
          <a:xfrm>
            <a:off x="5399768" y="2651944"/>
            <a:ext cx="2294105" cy="12769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800" dirty="0" err="1">
                <a:solidFill>
                  <a:schemeClr val="accent6"/>
                </a:solidFill>
              </a:rPr>
              <a:t>Menambah</a:t>
            </a:r>
            <a:r>
              <a:rPr lang="en-MY" sz="1800" dirty="0">
                <a:solidFill>
                  <a:schemeClr val="accent6"/>
                </a:solidFill>
              </a:rPr>
              <a:t> </a:t>
            </a:r>
            <a:r>
              <a:rPr lang="en-MY" sz="1800" dirty="0" err="1">
                <a:solidFill>
                  <a:schemeClr val="accent6"/>
                </a:solidFill>
              </a:rPr>
              <a:t>dua</a:t>
            </a:r>
            <a:r>
              <a:rPr lang="en-MY" sz="1800" dirty="0">
                <a:solidFill>
                  <a:schemeClr val="accent6"/>
                </a:solidFill>
              </a:rPr>
              <a:t> </a:t>
            </a:r>
            <a:r>
              <a:rPr lang="en-MY" sz="1800" dirty="0" err="1">
                <a:solidFill>
                  <a:schemeClr val="accent6"/>
                </a:solidFill>
              </a:rPr>
              <a:t>nombor</a:t>
            </a:r>
            <a:r>
              <a:rPr lang="en-MY" sz="1800" dirty="0">
                <a:solidFill>
                  <a:schemeClr val="accent6"/>
                </a:solidFill>
              </a:rPr>
              <a:t> </a:t>
            </a:r>
            <a:r>
              <a:rPr lang="en-MY" sz="1800" dirty="0" err="1">
                <a:solidFill>
                  <a:schemeClr val="accent6"/>
                </a:solidFill>
              </a:rPr>
              <a:t>hasil</a:t>
            </a:r>
            <a:r>
              <a:rPr lang="en-MY" sz="1800" dirty="0">
                <a:solidFill>
                  <a:schemeClr val="accent6"/>
                </a:solidFill>
              </a:rPr>
              <a:t> </a:t>
            </a:r>
            <a:r>
              <a:rPr lang="en-MY" sz="1800" dirty="0" err="1">
                <a:solidFill>
                  <a:schemeClr val="accent6"/>
                </a:solidFill>
              </a:rPr>
              <a:t>tambah</a:t>
            </a:r>
            <a:r>
              <a:rPr lang="en-MY" sz="1800" dirty="0">
                <a:solidFill>
                  <a:schemeClr val="accent6"/>
                </a:solidFill>
              </a:rPr>
              <a:t> </a:t>
            </a:r>
            <a:r>
              <a:rPr lang="en-MY" sz="1800" dirty="0" err="1">
                <a:solidFill>
                  <a:schemeClr val="accent6"/>
                </a:solidFill>
              </a:rPr>
              <a:t>dalam</a:t>
            </a:r>
            <a:r>
              <a:rPr lang="en-MY" sz="1800" dirty="0">
                <a:solidFill>
                  <a:schemeClr val="accent6"/>
                </a:solidFill>
              </a:rPr>
              <a:t> </a:t>
            </a:r>
            <a:r>
              <a:rPr lang="en-MY" sz="1800" dirty="0" err="1">
                <a:solidFill>
                  <a:schemeClr val="accent6"/>
                </a:solidFill>
              </a:rPr>
              <a:t>lingkungan</a:t>
            </a:r>
            <a:r>
              <a:rPr lang="en-MY" sz="1800" dirty="0">
                <a:solidFill>
                  <a:schemeClr val="accent6"/>
                </a:solidFill>
              </a:rPr>
              <a:t> 100.</a:t>
            </a:r>
          </a:p>
        </p:txBody>
      </p:sp>
      <p:sp>
        <p:nvSpPr>
          <p:cNvPr id="895" name="Google Shape;895;p44"/>
          <p:cNvSpPr txBox="1">
            <a:spLocks noGrp="1"/>
          </p:cNvSpPr>
          <p:nvPr>
            <p:ph type="title" idx="7"/>
          </p:nvPr>
        </p:nvSpPr>
        <p:spPr>
          <a:xfrm>
            <a:off x="2152004" y="1972392"/>
            <a:ext cx="992400" cy="4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896" name="Google Shape;896;p44"/>
          <p:cNvSpPr txBox="1">
            <a:spLocks noGrp="1"/>
          </p:cNvSpPr>
          <p:nvPr>
            <p:ph type="title" idx="8"/>
          </p:nvPr>
        </p:nvSpPr>
        <p:spPr>
          <a:xfrm>
            <a:off x="5971128" y="1932394"/>
            <a:ext cx="992400" cy="4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5871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4" name="Google Shape;1584;p37"/>
          <p:cNvGrpSpPr/>
          <p:nvPr/>
        </p:nvGrpSpPr>
        <p:grpSpPr>
          <a:xfrm>
            <a:off x="81960" y="1113041"/>
            <a:ext cx="632009" cy="544064"/>
            <a:chOff x="167575" y="1706400"/>
            <a:chExt cx="555808" cy="544064"/>
          </a:xfrm>
        </p:grpSpPr>
        <p:sp>
          <p:nvSpPr>
            <p:cNvPr id="1585" name="Google Shape;1585;p37"/>
            <p:cNvSpPr/>
            <p:nvPr/>
          </p:nvSpPr>
          <p:spPr>
            <a:xfrm>
              <a:off x="167575" y="1706400"/>
              <a:ext cx="555808" cy="544064"/>
            </a:xfrm>
            <a:custGeom>
              <a:avLst/>
              <a:gdLst/>
              <a:ahLst/>
              <a:cxnLst/>
              <a:rect l="l" t="t" r="r" b="b"/>
              <a:pathLst>
                <a:path w="40051" h="12093" extrusionOk="0">
                  <a:moveTo>
                    <a:pt x="40051" y="244"/>
                  </a:moveTo>
                  <a:cubicBezTo>
                    <a:pt x="35411" y="15"/>
                    <a:pt x="5267" y="0"/>
                    <a:pt x="1" y="244"/>
                  </a:cubicBezTo>
                  <a:cubicBezTo>
                    <a:pt x="2143" y="2115"/>
                    <a:pt x="4640" y="3618"/>
                    <a:pt x="7377" y="6020"/>
                  </a:cubicBezTo>
                  <a:cubicBezTo>
                    <a:pt x="4997" y="8157"/>
                    <a:pt x="2619" y="9993"/>
                    <a:pt x="238" y="11861"/>
                  </a:cubicBezTo>
                  <a:cubicBezTo>
                    <a:pt x="5087" y="12093"/>
                    <a:pt x="36719" y="11861"/>
                    <a:pt x="40051" y="118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37"/>
            <p:cNvSpPr/>
            <p:nvPr/>
          </p:nvSpPr>
          <p:spPr>
            <a:xfrm rot="10800000">
              <a:off x="486434" y="1709184"/>
              <a:ext cx="236700" cy="531900"/>
            </a:xfrm>
            <a:prstGeom prst="rect">
              <a:avLst/>
            </a:prstGeom>
            <a:gradFill>
              <a:gsLst>
                <a:gs pos="0">
                  <a:srgbClr val="191919">
                    <a:alpha val="14509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587" name="Google Shape;1587;p37">
            <a:hlinkClick r:id="rId3" action="ppaction://hlinksldjump"/>
          </p:cNvPr>
          <p:cNvSpPr/>
          <p:nvPr/>
        </p:nvSpPr>
        <p:spPr>
          <a:xfrm>
            <a:off x="311345" y="1235342"/>
            <a:ext cx="271961" cy="267169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88" name="Google Shape;1588;p37"/>
          <p:cNvSpPr txBox="1">
            <a:spLocks noGrp="1"/>
          </p:cNvSpPr>
          <p:nvPr>
            <p:ph type="ctrTitle"/>
          </p:nvPr>
        </p:nvSpPr>
        <p:spPr>
          <a:xfrm>
            <a:off x="1747850" y="1313250"/>
            <a:ext cx="5648400" cy="29269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3200" dirty="0"/>
              <a:t>Unit 2: </a:t>
            </a:r>
            <a:r>
              <a:rPr lang="en-MY" sz="3200" dirty="0" err="1"/>
              <a:t>Tambah</a:t>
            </a:r>
            <a:r>
              <a:rPr lang="en-MY" sz="3200" dirty="0"/>
              <a:t> dan </a:t>
            </a:r>
            <a:r>
              <a:rPr lang="en-MY" sz="3200" dirty="0" err="1"/>
              <a:t>Tolak</a:t>
            </a:r>
            <a:br>
              <a:rPr lang="en" sz="5500" dirty="0"/>
            </a:br>
            <a:r>
              <a:rPr lang="en" sz="8800" dirty="0">
                <a:solidFill>
                  <a:schemeClr val="accent3"/>
                </a:solidFill>
              </a:rPr>
              <a:t>Operasi </a:t>
            </a:r>
            <a:r>
              <a:rPr lang="en-MY" sz="8800" dirty="0">
                <a:solidFill>
                  <a:schemeClr val="accent3"/>
                </a:solidFill>
              </a:rPr>
              <a:t>T</a:t>
            </a:r>
            <a:r>
              <a:rPr lang="en" sz="8800" dirty="0">
                <a:solidFill>
                  <a:schemeClr val="accent3"/>
                </a:solidFill>
              </a:rPr>
              <a:t>olak</a:t>
            </a:r>
            <a:endParaRPr sz="8800" dirty="0">
              <a:solidFill>
                <a:schemeClr val="accent3"/>
              </a:solidFill>
            </a:endParaRPr>
          </a:p>
        </p:txBody>
      </p:sp>
      <p:grpSp>
        <p:nvGrpSpPr>
          <p:cNvPr id="1590" name="Google Shape;1590;p37"/>
          <p:cNvGrpSpPr/>
          <p:nvPr/>
        </p:nvGrpSpPr>
        <p:grpSpPr>
          <a:xfrm rot="982214">
            <a:off x="7187901" y="1734686"/>
            <a:ext cx="1735644" cy="2362878"/>
            <a:chOff x="3628800" y="-1406250"/>
            <a:chExt cx="773650" cy="1053325"/>
          </a:xfrm>
        </p:grpSpPr>
        <p:sp>
          <p:nvSpPr>
            <p:cNvPr id="1591" name="Google Shape;1591;p37"/>
            <p:cNvSpPr/>
            <p:nvPr/>
          </p:nvSpPr>
          <p:spPr>
            <a:xfrm>
              <a:off x="3770275" y="-855625"/>
              <a:ext cx="262700" cy="502700"/>
            </a:xfrm>
            <a:custGeom>
              <a:avLst/>
              <a:gdLst/>
              <a:ahLst/>
              <a:cxnLst/>
              <a:rect l="l" t="t" r="r" b="b"/>
              <a:pathLst>
                <a:path w="10508" h="20108" extrusionOk="0">
                  <a:moveTo>
                    <a:pt x="6847" y="0"/>
                  </a:moveTo>
                  <a:cubicBezTo>
                    <a:pt x="3846" y="7646"/>
                    <a:pt x="2875" y="10500"/>
                    <a:pt x="1726" y="13447"/>
                  </a:cubicBezTo>
                  <a:cubicBezTo>
                    <a:pt x="575" y="16393"/>
                    <a:pt x="1" y="18221"/>
                    <a:pt x="3357" y="19227"/>
                  </a:cubicBezTo>
                  <a:cubicBezTo>
                    <a:pt x="6303" y="20108"/>
                    <a:pt x="6744" y="18481"/>
                    <a:pt x="7484" y="15281"/>
                  </a:cubicBezTo>
                  <a:cubicBezTo>
                    <a:pt x="8226" y="12080"/>
                    <a:pt x="9211" y="8308"/>
                    <a:pt x="10507" y="119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37"/>
            <p:cNvSpPr/>
            <p:nvPr/>
          </p:nvSpPr>
          <p:spPr>
            <a:xfrm>
              <a:off x="3628800" y="-1406250"/>
              <a:ext cx="773650" cy="678275"/>
            </a:xfrm>
            <a:custGeom>
              <a:avLst/>
              <a:gdLst/>
              <a:ahLst/>
              <a:cxnLst/>
              <a:rect l="l" t="t" r="r" b="b"/>
              <a:pathLst>
                <a:path w="30946" h="27131" extrusionOk="0">
                  <a:moveTo>
                    <a:pt x="20314" y="5920"/>
                  </a:moveTo>
                  <a:cubicBezTo>
                    <a:pt x="6976" y="1"/>
                    <a:pt x="1" y="20528"/>
                    <a:pt x="14667" y="24151"/>
                  </a:cubicBezTo>
                  <a:cubicBezTo>
                    <a:pt x="26723" y="27130"/>
                    <a:pt x="30945" y="9723"/>
                    <a:pt x="20314" y="59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37"/>
            <p:cNvSpPr/>
            <p:nvPr/>
          </p:nvSpPr>
          <p:spPr>
            <a:xfrm>
              <a:off x="3731425" y="-1315800"/>
              <a:ext cx="580625" cy="510975"/>
            </a:xfrm>
            <a:custGeom>
              <a:avLst/>
              <a:gdLst/>
              <a:ahLst/>
              <a:cxnLst/>
              <a:rect l="l" t="t" r="r" b="b"/>
              <a:pathLst>
                <a:path w="23225" h="20439" extrusionOk="0">
                  <a:moveTo>
                    <a:pt x="15254" y="4450"/>
                  </a:moveTo>
                  <a:cubicBezTo>
                    <a:pt x="5253" y="0"/>
                    <a:pt x="1" y="15489"/>
                    <a:pt x="10999" y="18205"/>
                  </a:cubicBezTo>
                  <a:cubicBezTo>
                    <a:pt x="20038" y="20439"/>
                    <a:pt x="23225" y="7308"/>
                    <a:pt x="15254" y="44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37"/>
            <p:cNvSpPr/>
            <p:nvPr/>
          </p:nvSpPr>
          <p:spPr>
            <a:xfrm>
              <a:off x="3898300" y="-1119350"/>
              <a:ext cx="269500" cy="154550"/>
            </a:xfrm>
            <a:custGeom>
              <a:avLst/>
              <a:gdLst/>
              <a:ahLst/>
              <a:cxnLst/>
              <a:rect l="l" t="t" r="r" b="b"/>
              <a:pathLst>
                <a:path w="10780" h="6182" extrusionOk="0">
                  <a:moveTo>
                    <a:pt x="10379" y="1"/>
                  </a:moveTo>
                  <a:cubicBezTo>
                    <a:pt x="10323" y="1"/>
                    <a:pt x="10266" y="16"/>
                    <a:pt x="10217" y="49"/>
                  </a:cubicBezTo>
                  <a:cubicBezTo>
                    <a:pt x="7704" y="1726"/>
                    <a:pt x="4973" y="3036"/>
                    <a:pt x="2311" y="4452"/>
                  </a:cubicBezTo>
                  <a:cubicBezTo>
                    <a:pt x="1644" y="4807"/>
                    <a:pt x="979" y="5170"/>
                    <a:pt x="321" y="5547"/>
                  </a:cubicBezTo>
                  <a:cubicBezTo>
                    <a:pt x="1" y="5731"/>
                    <a:pt x="196" y="6182"/>
                    <a:pt x="496" y="6182"/>
                  </a:cubicBezTo>
                  <a:cubicBezTo>
                    <a:pt x="550" y="6182"/>
                    <a:pt x="608" y="6167"/>
                    <a:pt x="666" y="6133"/>
                  </a:cubicBezTo>
                  <a:cubicBezTo>
                    <a:pt x="3290" y="4630"/>
                    <a:pt x="6037" y="3354"/>
                    <a:pt x="8649" y="1826"/>
                  </a:cubicBezTo>
                  <a:cubicBezTo>
                    <a:pt x="9298" y="1447"/>
                    <a:pt x="9935" y="1052"/>
                    <a:pt x="10560" y="637"/>
                  </a:cubicBezTo>
                  <a:cubicBezTo>
                    <a:pt x="10713" y="534"/>
                    <a:pt x="10779" y="339"/>
                    <a:pt x="10683" y="172"/>
                  </a:cubicBezTo>
                  <a:cubicBezTo>
                    <a:pt x="10621" y="68"/>
                    <a:pt x="10499" y="1"/>
                    <a:pt x="10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37"/>
            <p:cNvSpPr/>
            <p:nvPr/>
          </p:nvSpPr>
          <p:spPr>
            <a:xfrm>
              <a:off x="3987750" y="-1044650"/>
              <a:ext cx="192650" cy="118025"/>
            </a:xfrm>
            <a:custGeom>
              <a:avLst/>
              <a:gdLst/>
              <a:ahLst/>
              <a:cxnLst/>
              <a:rect l="l" t="t" r="r" b="b"/>
              <a:pathLst>
                <a:path w="7706" h="4721" extrusionOk="0">
                  <a:moveTo>
                    <a:pt x="7311" y="0"/>
                  </a:moveTo>
                  <a:cubicBezTo>
                    <a:pt x="7254" y="0"/>
                    <a:pt x="7196" y="15"/>
                    <a:pt x="7145" y="48"/>
                  </a:cubicBezTo>
                  <a:cubicBezTo>
                    <a:pt x="4872" y="1458"/>
                    <a:pt x="2568" y="2819"/>
                    <a:pt x="214" y="4088"/>
                  </a:cubicBezTo>
                  <a:cubicBezTo>
                    <a:pt x="51" y="4177"/>
                    <a:pt x="0" y="4399"/>
                    <a:pt x="91" y="4554"/>
                  </a:cubicBezTo>
                  <a:cubicBezTo>
                    <a:pt x="155" y="4664"/>
                    <a:pt x="268" y="4720"/>
                    <a:pt x="384" y="4720"/>
                  </a:cubicBezTo>
                  <a:cubicBezTo>
                    <a:pt x="443" y="4720"/>
                    <a:pt x="502" y="4706"/>
                    <a:pt x="557" y="4677"/>
                  </a:cubicBezTo>
                  <a:cubicBezTo>
                    <a:pt x="2911" y="3405"/>
                    <a:pt x="5214" y="2045"/>
                    <a:pt x="7488" y="634"/>
                  </a:cubicBezTo>
                  <a:cubicBezTo>
                    <a:pt x="7645" y="537"/>
                    <a:pt x="7705" y="332"/>
                    <a:pt x="7611" y="168"/>
                  </a:cubicBezTo>
                  <a:cubicBezTo>
                    <a:pt x="7548" y="64"/>
                    <a:pt x="7430" y="0"/>
                    <a:pt x="7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37"/>
            <p:cNvSpPr/>
            <p:nvPr/>
          </p:nvSpPr>
          <p:spPr>
            <a:xfrm>
              <a:off x="3908650" y="-1156275"/>
              <a:ext cx="185950" cy="109975"/>
            </a:xfrm>
            <a:custGeom>
              <a:avLst/>
              <a:gdLst/>
              <a:ahLst/>
              <a:cxnLst/>
              <a:rect l="l" t="t" r="r" b="b"/>
              <a:pathLst>
                <a:path w="7438" h="4399" extrusionOk="0">
                  <a:moveTo>
                    <a:pt x="7040" y="1"/>
                  </a:moveTo>
                  <a:cubicBezTo>
                    <a:pt x="6983" y="1"/>
                    <a:pt x="6926" y="16"/>
                    <a:pt x="6875" y="48"/>
                  </a:cubicBezTo>
                  <a:cubicBezTo>
                    <a:pt x="4732" y="1427"/>
                    <a:pt x="2479" y="2608"/>
                    <a:pt x="212" y="3769"/>
                  </a:cubicBezTo>
                  <a:cubicBezTo>
                    <a:pt x="47" y="3853"/>
                    <a:pt x="0" y="4081"/>
                    <a:pt x="91" y="4234"/>
                  </a:cubicBezTo>
                  <a:cubicBezTo>
                    <a:pt x="155" y="4344"/>
                    <a:pt x="266" y="4398"/>
                    <a:pt x="381" y="4398"/>
                  </a:cubicBezTo>
                  <a:cubicBezTo>
                    <a:pt x="440" y="4398"/>
                    <a:pt x="500" y="4384"/>
                    <a:pt x="556" y="4355"/>
                  </a:cubicBezTo>
                  <a:cubicBezTo>
                    <a:pt x="2822" y="3194"/>
                    <a:pt x="5075" y="2015"/>
                    <a:pt x="7217" y="635"/>
                  </a:cubicBezTo>
                  <a:cubicBezTo>
                    <a:pt x="7375" y="534"/>
                    <a:pt x="7437" y="335"/>
                    <a:pt x="7340" y="169"/>
                  </a:cubicBezTo>
                  <a:cubicBezTo>
                    <a:pt x="7279" y="66"/>
                    <a:pt x="7160" y="1"/>
                    <a:pt x="7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37"/>
            <p:cNvSpPr/>
            <p:nvPr/>
          </p:nvSpPr>
          <p:spPr>
            <a:xfrm>
              <a:off x="3814875" y="-556050"/>
              <a:ext cx="156175" cy="63025"/>
            </a:xfrm>
            <a:custGeom>
              <a:avLst/>
              <a:gdLst/>
              <a:ahLst/>
              <a:cxnLst/>
              <a:rect l="l" t="t" r="r" b="b"/>
              <a:pathLst>
                <a:path w="6247" h="2521" extrusionOk="0">
                  <a:moveTo>
                    <a:pt x="373" y="1"/>
                  </a:moveTo>
                  <a:cubicBezTo>
                    <a:pt x="260" y="1"/>
                    <a:pt x="153" y="51"/>
                    <a:pt x="87" y="164"/>
                  </a:cubicBezTo>
                  <a:cubicBezTo>
                    <a:pt x="1" y="311"/>
                    <a:pt x="39" y="553"/>
                    <a:pt x="208" y="629"/>
                  </a:cubicBezTo>
                  <a:cubicBezTo>
                    <a:pt x="1996" y="1444"/>
                    <a:pt x="3872" y="2046"/>
                    <a:pt x="5781" y="2510"/>
                  </a:cubicBezTo>
                  <a:cubicBezTo>
                    <a:pt x="5809" y="2517"/>
                    <a:pt x="5838" y="2520"/>
                    <a:pt x="5867" y="2520"/>
                  </a:cubicBezTo>
                  <a:cubicBezTo>
                    <a:pt x="6017" y="2520"/>
                    <a:pt x="6156" y="2426"/>
                    <a:pt x="6198" y="2272"/>
                  </a:cubicBezTo>
                  <a:cubicBezTo>
                    <a:pt x="6246" y="2097"/>
                    <a:pt x="6141" y="1897"/>
                    <a:pt x="5960" y="1855"/>
                  </a:cubicBezTo>
                  <a:cubicBezTo>
                    <a:pt x="4114" y="1403"/>
                    <a:pt x="2284" y="831"/>
                    <a:pt x="551" y="41"/>
                  </a:cubicBezTo>
                  <a:cubicBezTo>
                    <a:pt x="493" y="15"/>
                    <a:pt x="432" y="1"/>
                    <a:pt x="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37"/>
            <p:cNvSpPr/>
            <p:nvPr/>
          </p:nvSpPr>
          <p:spPr>
            <a:xfrm>
              <a:off x="3793500" y="-506275"/>
              <a:ext cx="164850" cy="65100"/>
            </a:xfrm>
            <a:custGeom>
              <a:avLst/>
              <a:gdLst/>
              <a:ahLst/>
              <a:cxnLst/>
              <a:rect l="l" t="t" r="r" b="b"/>
              <a:pathLst>
                <a:path w="6594" h="2604" extrusionOk="0">
                  <a:moveTo>
                    <a:pt x="381" y="0"/>
                  </a:moveTo>
                  <a:cubicBezTo>
                    <a:pt x="266" y="0"/>
                    <a:pt x="155" y="55"/>
                    <a:pt x="90" y="166"/>
                  </a:cubicBezTo>
                  <a:cubicBezTo>
                    <a:pt x="1" y="319"/>
                    <a:pt x="47" y="547"/>
                    <a:pt x="213" y="632"/>
                  </a:cubicBezTo>
                  <a:cubicBezTo>
                    <a:pt x="1158" y="1117"/>
                    <a:pt x="2129" y="1557"/>
                    <a:pt x="3139" y="1889"/>
                  </a:cubicBezTo>
                  <a:cubicBezTo>
                    <a:pt x="4114" y="2212"/>
                    <a:pt x="5120" y="2423"/>
                    <a:pt x="6130" y="2597"/>
                  </a:cubicBezTo>
                  <a:cubicBezTo>
                    <a:pt x="6156" y="2601"/>
                    <a:pt x="6183" y="2604"/>
                    <a:pt x="6209" y="2604"/>
                  </a:cubicBezTo>
                  <a:cubicBezTo>
                    <a:pt x="6364" y="2604"/>
                    <a:pt x="6504" y="2523"/>
                    <a:pt x="6549" y="2359"/>
                  </a:cubicBezTo>
                  <a:cubicBezTo>
                    <a:pt x="6593" y="2194"/>
                    <a:pt x="6495" y="1972"/>
                    <a:pt x="6311" y="1942"/>
                  </a:cubicBezTo>
                  <a:cubicBezTo>
                    <a:pt x="5324" y="1770"/>
                    <a:pt x="4344" y="1565"/>
                    <a:pt x="3391" y="1256"/>
                  </a:cubicBezTo>
                  <a:cubicBezTo>
                    <a:pt x="2395" y="936"/>
                    <a:pt x="1488" y="523"/>
                    <a:pt x="555" y="43"/>
                  </a:cubicBezTo>
                  <a:cubicBezTo>
                    <a:pt x="499" y="15"/>
                    <a:pt x="439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599" name="Google Shape;1599;p37"/>
          <p:cNvGrpSpPr/>
          <p:nvPr/>
        </p:nvGrpSpPr>
        <p:grpSpPr>
          <a:xfrm rot="1681605">
            <a:off x="5670715" y="-548468"/>
            <a:ext cx="4650039" cy="2175950"/>
            <a:chOff x="-974012" y="-65009"/>
            <a:chExt cx="3374483" cy="1579063"/>
          </a:xfrm>
        </p:grpSpPr>
        <p:sp>
          <p:nvSpPr>
            <p:cNvPr id="1600" name="Google Shape;1600;p37"/>
            <p:cNvSpPr/>
            <p:nvPr/>
          </p:nvSpPr>
          <p:spPr>
            <a:xfrm>
              <a:off x="1831936" y="231894"/>
              <a:ext cx="445631" cy="463329"/>
            </a:xfrm>
            <a:custGeom>
              <a:avLst/>
              <a:gdLst/>
              <a:ahLst/>
              <a:cxnLst/>
              <a:rect l="l" t="t" r="r" b="b"/>
              <a:pathLst>
                <a:path w="5741" h="5969" extrusionOk="0">
                  <a:moveTo>
                    <a:pt x="3610" y="1"/>
                  </a:moveTo>
                  <a:lnTo>
                    <a:pt x="0" y="2714"/>
                  </a:lnTo>
                  <a:cubicBezTo>
                    <a:pt x="2030" y="4235"/>
                    <a:pt x="3943" y="5283"/>
                    <a:pt x="5740" y="5968"/>
                  </a:cubicBezTo>
                  <a:cubicBezTo>
                    <a:pt x="5077" y="3915"/>
                    <a:pt x="4632" y="2665"/>
                    <a:pt x="36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37"/>
            <p:cNvSpPr/>
            <p:nvPr/>
          </p:nvSpPr>
          <p:spPr>
            <a:xfrm>
              <a:off x="1378392" y="525692"/>
              <a:ext cx="387569" cy="484132"/>
            </a:xfrm>
            <a:custGeom>
              <a:avLst/>
              <a:gdLst/>
              <a:ahLst/>
              <a:cxnLst/>
              <a:rect l="l" t="t" r="r" b="b"/>
              <a:pathLst>
                <a:path w="4993" h="6237" extrusionOk="0">
                  <a:moveTo>
                    <a:pt x="4001" y="1"/>
                  </a:moveTo>
                  <a:lnTo>
                    <a:pt x="1" y="2008"/>
                  </a:lnTo>
                  <a:cubicBezTo>
                    <a:pt x="1714" y="3566"/>
                    <a:pt x="3229" y="4765"/>
                    <a:pt x="4993" y="6236"/>
                  </a:cubicBezTo>
                  <a:cubicBezTo>
                    <a:pt x="4547" y="3467"/>
                    <a:pt x="4491" y="2103"/>
                    <a:pt x="4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37"/>
            <p:cNvSpPr/>
            <p:nvPr/>
          </p:nvSpPr>
          <p:spPr>
            <a:xfrm>
              <a:off x="916620" y="737212"/>
              <a:ext cx="331681" cy="503382"/>
            </a:xfrm>
            <a:custGeom>
              <a:avLst/>
              <a:gdLst/>
              <a:ahLst/>
              <a:cxnLst/>
              <a:rect l="l" t="t" r="r" b="b"/>
              <a:pathLst>
                <a:path w="4273" h="6485" extrusionOk="0">
                  <a:moveTo>
                    <a:pt x="4184" y="1"/>
                  </a:moveTo>
                  <a:lnTo>
                    <a:pt x="0" y="1417"/>
                  </a:lnTo>
                  <a:cubicBezTo>
                    <a:pt x="1082" y="3255"/>
                    <a:pt x="2594" y="4755"/>
                    <a:pt x="3866" y="6484"/>
                  </a:cubicBezTo>
                  <a:cubicBezTo>
                    <a:pt x="4202" y="4287"/>
                    <a:pt x="4273" y="2183"/>
                    <a:pt x="4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37"/>
            <p:cNvSpPr/>
            <p:nvPr/>
          </p:nvSpPr>
          <p:spPr>
            <a:xfrm>
              <a:off x="421471" y="902080"/>
              <a:ext cx="331293" cy="492437"/>
            </a:xfrm>
            <a:custGeom>
              <a:avLst/>
              <a:gdLst/>
              <a:ahLst/>
              <a:cxnLst/>
              <a:rect l="l" t="t" r="r" b="b"/>
              <a:pathLst>
                <a:path w="4268" h="6344" extrusionOk="0">
                  <a:moveTo>
                    <a:pt x="4267" y="1"/>
                  </a:moveTo>
                  <a:lnTo>
                    <a:pt x="0" y="1009"/>
                  </a:lnTo>
                  <a:cubicBezTo>
                    <a:pt x="1097" y="2915"/>
                    <a:pt x="2106" y="4586"/>
                    <a:pt x="3598" y="6343"/>
                  </a:cubicBezTo>
                  <a:cubicBezTo>
                    <a:pt x="3892" y="4296"/>
                    <a:pt x="4130" y="2385"/>
                    <a:pt x="42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37"/>
            <p:cNvSpPr/>
            <p:nvPr/>
          </p:nvSpPr>
          <p:spPr>
            <a:xfrm>
              <a:off x="-85865" y="1017426"/>
              <a:ext cx="337968" cy="466899"/>
            </a:xfrm>
            <a:custGeom>
              <a:avLst/>
              <a:gdLst/>
              <a:ahLst/>
              <a:cxnLst/>
              <a:rect l="l" t="t" r="r" b="b"/>
              <a:pathLst>
                <a:path w="4354" h="6015" extrusionOk="0">
                  <a:moveTo>
                    <a:pt x="4354" y="0"/>
                  </a:moveTo>
                  <a:lnTo>
                    <a:pt x="0" y="558"/>
                  </a:lnTo>
                  <a:cubicBezTo>
                    <a:pt x="827" y="2679"/>
                    <a:pt x="1782" y="4311"/>
                    <a:pt x="2931" y="6014"/>
                  </a:cubicBezTo>
                  <a:cubicBezTo>
                    <a:pt x="3602" y="3356"/>
                    <a:pt x="4088" y="2096"/>
                    <a:pt x="43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37"/>
            <p:cNvSpPr/>
            <p:nvPr/>
          </p:nvSpPr>
          <p:spPr>
            <a:xfrm>
              <a:off x="-589474" y="1072305"/>
              <a:ext cx="339754" cy="441750"/>
            </a:xfrm>
            <a:custGeom>
              <a:avLst/>
              <a:gdLst/>
              <a:ahLst/>
              <a:cxnLst/>
              <a:rect l="l" t="t" r="r" b="b"/>
              <a:pathLst>
                <a:path w="4377" h="5691" extrusionOk="0">
                  <a:moveTo>
                    <a:pt x="4376" y="1"/>
                  </a:moveTo>
                  <a:lnTo>
                    <a:pt x="1" y="45"/>
                  </a:lnTo>
                  <a:cubicBezTo>
                    <a:pt x="728" y="2089"/>
                    <a:pt x="1041" y="3219"/>
                    <a:pt x="1954" y="5690"/>
                  </a:cubicBezTo>
                  <a:cubicBezTo>
                    <a:pt x="3046" y="3767"/>
                    <a:pt x="3802" y="1734"/>
                    <a:pt x="43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37"/>
            <p:cNvSpPr/>
            <p:nvPr/>
          </p:nvSpPr>
          <p:spPr>
            <a:xfrm>
              <a:off x="-974012" y="-65009"/>
              <a:ext cx="3374483" cy="1137480"/>
            </a:xfrm>
            <a:custGeom>
              <a:avLst/>
              <a:gdLst/>
              <a:ahLst/>
              <a:cxnLst/>
              <a:rect l="l" t="t" r="r" b="b"/>
              <a:pathLst>
                <a:path w="43473" h="14654" extrusionOk="0">
                  <a:moveTo>
                    <a:pt x="43247" y="0"/>
                  </a:moveTo>
                  <a:cubicBezTo>
                    <a:pt x="43210" y="0"/>
                    <a:pt x="43172" y="17"/>
                    <a:pt x="43141" y="57"/>
                  </a:cubicBezTo>
                  <a:cubicBezTo>
                    <a:pt x="41007" y="2739"/>
                    <a:pt x="38239" y="4862"/>
                    <a:pt x="35315" y="6613"/>
                  </a:cubicBezTo>
                  <a:cubicBezTo>
                    <a:pt x="32002" y="8600"/>
                    <a:pt x="28422" y="10132"/>
                    <a:pt x="24754" y="11331"/>
                  </a:cubicBezTo>
                  <a:cubicBezTo>
                    <a:pt x="21024" y="12553"/>
                    <a:pt x="17172" y="13427"/>
                    <a:pt x="13278" y="13917"/>
                  </a:cubicBezTo>
                  <a:cubicBezTo>
                    <a:pt x="11234" y="14173"/>
                    <a:pt x="9166" y="14326"/>
                    <a:pt x="7101" y="14326"/>
                  </a:cubicBezTo>
                  <a:cubicBezTo>
                    <a:pt x="5631" y="14326"/>
                    <a:pt x="4163" y="14248"/>
                    <a:pt x="2706" y="14074"/>
                  </a:cubicBezTo>
                  <a:cubicBezTo>
                    <a:pt x="1891" y="13977"/>
                    <a:pt x="1083" y="13844"/>
                    <a:pt x="281" y="13673"/>
                  </a:cubicBezTo>
                  <a:cubicBezTo>
                    <a:pt x="267" y="13670"/>
                    <a:pt x="254" y="13669"/>
                    <a:pt x="242" y="13669"/>
                  </a:cubicBezTo>
                  <a:cubicBezTo>
                    <a:pt x="63" y="13669"/>
                    <a:pt x="0" y="13948"/>
                    <a:pt x="194" y="13990"/>
                  </a:cubicBezTo>
                  <a:cubicBezTo>
                    <a:pt x="2424" y="14468"/>
                    <a:pt x="4710" y="14654"/>
                    <a:pt x="6993" y="14654"/>
                  </a:cubicBezTo>
                  <a:cubicBezTo>
                    <a:pt x="8066" y="14654"/>
                    <a:pt x="9139" y="14613"/>
                    <a:pt x="10205" y="14542"/>
                  </a:cubicBezTo>
                  <a:cubicBezTo>
                    <a:pt x="14050" y="14286"/>
                    <a:pt x="17868" y="13607"/>
                    <a:pt x="21590" y="12613"/>
                  </a:cubicBezTo>
                  <a:cubicBezTo>
                    <a:pt x="25371" y="11603"/>
                    <a:pt x="29071" y="10247"/>
                    <a:pt x="32572" y="8491"/>
                  </a:cubicBezTo>
                  <a:cubicBezTo>
                    <a:pt x="35756" y="6895"/>
                    <a:pt x="38812" y="4942"/>
                    <a:pt x="41385" y="2465"/>
                  </a:cubicBezTo>
                  <a:cubicBezTo>
                    <a:pt x="42095" y="1784"/>
                    <a:pt x="42760" y="1059"/>
                    <a:pt x="43373" y="291"/>
                  </a:cubicBezTo>
                  <a:cubicBezTo>
                    <a:pt x="43472" y="165"/>
                    <a:pt x="43363" y="0"/>
                    <a:pt x="43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607" name="Google Shape;1607;p37"/>
          <p:cNvGrpSpPr/>
          <p:nvPr/>
        </p:nvGrpSpPr>
        <p:grpSpPr>
          <a:xfrm rot="-1536567">
            <a:off x="1575426" y="3384508"/>
            <a:ext cx="944840" cy="2251461"/>
            <a:chOff x="1942800" y="-2384725"/>
            <a:chExt cx="362500" cy="863875"/>
          </a:xfrm>
        </p:grpSpPr>
        <p:sp>
          <p:nvSpPr>
            <p:cNvPr id="1608" name="Google Shape;1608;p37"/>
            <p:cNvSpPr/>
            <p:nvPr/>
          </p:nvSpPr>
          <p:spPr>
            <a:xfrm>
              <a:off x="1955000" y="-2207425"/>
              <a:ext cx="350300" cy="686575"/>
            </a:xfrm>
            <a:custGeom>
              <a:avLst/>
              <a:gdLst/>
              <a:ahLst/>
              <a:cxnLst/>
              <a:rect l="l" t="t" r="r" b="b"/>
              <a:pathLst>
                <a:path w="14012" h="27463" extrusionOk="0">
                  <a:moveTo>
                    <a:pt x="5541" y="567"/>
                  </a:moveTo>
                  <a:cubicBezTo>
                    <a:pt x="5005" y="919"/>
                    <a:pt x="4579" y="581"/>
                    <a:pt x="4124" y="357"/>
                  </a:cubicBezTo>
                  <a:cubicBezTo>
                    <a:pt x="4074" y="819"/>
                    <a:pt x="3902" y="1244"/>
                    <a:pt x="3527" y="1558"/>
                  </a:cubicBezTo>
                  <a:cubicBezTo>
                    <a:pt x="3102" y="1913"/>
                    <a:pt x="2463" y="1433"/>
                    <a:pt x="2028" y="1095"/>
                  </a:cubicBezTo>
                  <a:cubicBezTo>
                    <a:pt x="1514" y="1828"/>
                    <a:pt x="704" y="2310"/>
                    <a:pt x="0" y="1915"/>
                  </a:cubicBezTo>
                  <a:cubicBezTo>
                    <a:pt x="1762" y="8457"/>
                    <a:pt x="5083" y="18395"/>
                    <a:pt x="7675" y="27360"/>
                  </a:cubicBezTo>
                  <a:cubicBezTo>
                    <a:pt x="9805" y="27462"/>
                    <a:pt x="12349" y="26703"/>
                    <a:pt x="14012" y="25266"/>
                  </a:cubicBezTo>
                  <a:cubicBezTo>
                    <a:pt x="12661" y="20802"/>
                    <a:pt x="7998" y="5545"/>
                    <a:pt x="6115" y="0"/>
                  </a:cubicBezTo>
                  <a:cubicBezTo>
                    <a:pt x="5976" y="212"/>
                    <a:pt x="5793" y="402"/>
                    <a:pt x="5541" y="5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37"/>
            <p:cNvSpPr/>
            <p:nvPr/>
          </p:nvSpPr>
          <p:spPr>
            <a:xfrm>
              <a:off x="1999325" y="-2194275"/>
              <a:ext cx="261475" cy="672125"/>
            </a:xfrm>
            <a:custGeom>
              <a:avLst/>
              <a:gdLst/>
              <a:ahLst/>
              <a:cxnLst/>
              <a:rect l="l" t="t" r="r" b="b"/>
              <a:pathLst>
                <a:path w="10459" h="26885" extrusionOk="0">
                  <a:moveTo>
                    <a:pt x="1500" y="1050"/>
                  </a:moveTo>
                  <a:cubicBezTo>
                    <a:pt x="803" y="1230"/>
                    <a:pt x="444" y="1050"/>
                    <a:pt x="1" y="611"/>
                  </a:cubicBezTo>
                  <a:cubicBezTo>
                    <a:pt x="1897" y="7089"/>
                    <a:pt x="5257" y="17577"/>
                    <a:pt x="8024" y="26721"/>
                  </a:cubicBezTo>
                  <a:cubicBezTo>
                    <a:pt x="8480" y="26884"/>
                    <a:pt x="10082" y="26487"/>
                    <a:pt x="10459" y="25840"/>
                  </a:cubicBezTo>
                  <a:cubicBezTo>
                    <a:pt x="9060" y="21295"/>
                    <a:pt x="4110" y="5283"/>
                    <a:pt x="2401" y="0"/>
                  </a:cubicBezTo>
                  <a:cubicBezTo>
                    <a:pt x="2379" y="579"/>
                    <a:pt x="2139" y="889"/>
                    <a:pt x="1500" y="10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37"/>
            <p:cNvSpPr/>
            <p:nvPr/>
          </p:nvSpPr>
          <p:spPr>
            <a:xfrm>
              <a:off x="1950875" y="-2369375"/>
              <a:ext cx="158125" cy="221175"/>
            </a:xfrm>
            <a:custGeom>
              <a:avLst/>
              <a:gdLst/>
              <a:ahLst/>
              <a:cxnLst/>
              <a:rect l="l" t="t" r="r" b="b"/>
              <a:pathLst>
                <a:path w="6325" h="8847" extrusionOk="0">
                  <a:moveTo>
                    <a:pt x="208" y="8347"/>
                  </a:moveTo>
                  <a:cubicBezTo>
                    <a:pt x="780" y="8847"/>
                    <a:pt x="1629" y="8714"/>
                    <a:pt x="1917" y="8006"/>
                  </a:cubicBezTo>
                  <a:cubicBezTo>
                    <a:pt x="2038" y="7710"/>
                    <a:pt x="2433" y="7764"/>
                    <a:pt x="2594" y="7976"/>
                  </a:cubicBezTo>
                  <a:cubicBezTo>
                    <a:pt x="2947" y="8443"/>
                    <a:pt x="4089" y="8395"/>
                    <a:pt x="4114" y="7605"/>
                  </a:cubicBezTo>
                  <a:cubicBezTo>
                    <a:pt x="4120" y="7375"/>
                    <a:pt x="4337" y="7125"/>
                    <a:pt x="4591" y="7212"/>
                  </a:cubicBezTo>
                  <a:cubicBezTo>
                    <a:pt x="5254" y="7438"/>
                    <a:pt x="6038" y="7321"/>
                    <a:pt x="6324" y="6607"/>
                  </a:cubicBezTo>
                  <a:cubicBezTo>
                    <a:pt x="6226" y="6317"/>
                    <a:pt x="6135" y="6053"/>
                    <a:pt x="6052" y="5815"/>
                  </a:cubicBezTo>
                  <a:cubicBezTo>
                    <a:pt x="5202" y="4638"/>
                    <a:pt x="2612" y="1702"/>
                    <a:pt x="951" y="1"/>
                  </a:cubicBezTo>
                  <a:cubicBezTo>
                    <a:pt x="478" y="2726"/>
                    <a:pt x="0" y="7766"/>
                    <a:pt x="0" y="7766"/>
                  </a:cubicBezTo>
                  <a:cubicBezTo>
                    <a:pt x="44" y="7942"/>
                    <a:pt x="93" y="8119"/>
                    <a:pt x="141" y="8300"/>
                  </a:cubicBezTo>
                  <a:cubicBezTo>
                    <a:pt x="163" y="8312"/>
                    <a:pt x="186" y="8329"/>
                    <a:pt x="208" y="83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37"/>
            <p:cNvSpPr/>
            <p:nvPr/>
          </p:nvSpPr>
          <p:spPr>
            <a:xfrm>
              <a:off x="1963975" y="-2384725"/>
              <a:ext cx="56500" cy="84050"/>
            </a:xfrm>
            <a:custGeom>
              <a:avLst/>
              <a:gdLst/>
              <a:ahLst/>
              <a:cxnLst/>
              <a:rect l="l" t="t" r="r" b="b"/>
              <a:pathLst>
                <a:path w="2260" h="3362" extrusionOk="0">
                  <a:moveTo>
                    <a:pt x="2259" y="2485"/>
                  </a:moveTo>
                  <a:cubicBezTo>
                    <a:pt x="663" y="456"/>
                    <a:pt x="462" y="0"/>
                    <a:pt x="270" y="117"/>
                  </a:cubicBezTo>
                  <a:cubicBezTo>
                    <a:pt x="79" y="171"/>
                    <a:pt x="149" y="663"/>
                    <a:pt x="0" y="3130"/>
                  </a:cubicBezTo>
                  <a:cubicBezTo>
                    <a:pt x="768" y="3362"/>
                    <a:pt x="1641" y="3033"/>
                    <a:pt x="2259" y="24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37"/>
            <p:cNvSpPr/>
            <p:nvPr/>
          </p:nvSpPr>
          <p:spPr>
            <a:xfrm>
              <a:off x="1942800" y="-2225125"/>
              <a:ext cx="172150" cy="80400"/>
            </a:xfrm>
            <a:custGeom>
              <a:avLst/>
              <a:gdLst/>
              <a:ahLst/>
              <a:cxnLst/>
              <a:rect l="l" t="t" r="r" b="b"/>
              <a:pathLst>
                <a:path w="6886" h="3216" extrusionOk="0">
                  <a:moveTo>
                    <a:pt x="4775" y="1040"/>
                  </a:moveTo>
                  <a:cubicBezTo>
                    <a:pt x="4775" y="1040"/>
                    <a:pt x="4778" y="1043"/>
                    <a:pt x="4785" y="1052"/>
                  </a:cubicBezTo>
                  <a:lnTo>
                    <a:pt x="4785" y="1052"/>
                  </a:lnTo>
                  <a:cubicBezTo>
                    <a:pt x="4780" y="1046"/>
                    <a:pt x="4775" y="1040"/>
                    <a:pt x="4775" y="1040"/>
                  </a:cubicBezTo>
                  <a:close/>
                  <a:moveTo>
                    <a:pt x="5728" y="1482"/>
                  </a:moveTo>
                  <a:cubicBezTo>
                    <a:pt x="5725" y="1483"/>
                    <a:pt x="5721" y="1483"/>
                    <a:pt x="5717" y="1484"/>
                  </a:cubicBezTo>
                  <a:lnTo>
                    <a:pt x="5717" y="1484"/>
                  </a:lnTo>
                  <a:cubicBezTo>
                    <a:pt x="5720" y="1484"/>
                    <a:pt x="5724" y="1483"/>
                    <a:pt x="5728" y="1482"/>
                  </a:cubicBezTo>
                  <a:close/>
                  <a:moveTo>
                    <a:pt x="4324" y="1553"/>
                  </a:moveTo>
                  <a:cubicBezTo>
                    <a:pt x="4323" y="1556"/>
                    <a:pt x="4323" y="1560"/>
                    <a:pt x="4322" y="1563"/>
                  </a:cubicBezTo>
                  <a:lnTo>
                    <a:pt x="4322" y="1563"/>
                  </a:lnTo>
                  <a:cubicBezTo>
                    <a:pt x="4323" y="1560"/>
                    <a:pt x="4323" y="1557"/>
                    <a:pt x="4324" y="1553"/>
                  </a:cubicBezTo>
                  <a:close/>
                  <a:moveTo>
                    <a:pt x="3977" y="2198"/>
                  </a:moveTo>
                  <a:lnTo>
                    <a:pt x="3977" y="2198"/>
                  </a:lnTo>
                  <a:cubicBezTo>
                    <a:pt x="3977" y="2198"/>
                    <a:pt x="3974" y="2200"/>
                    <a:pt x="3970" y="2203"/>
                  </a:cubicBezTo>
                  <a:lnTo>
                    <a:pt x="3970" y="2203"/>
                  </a:lnTo>
                  <a:cubicBezTo>
                    <a:pt x="3975" y="2199"/>
                    <a:pt x="3977" y="2198"/>
                    <a:pt x="3977" y="2198"/>
                  </a:cubicBezTo>
                  <a:close/>
                  <a:moveTo>
                    <a:pt x="3964" y="2207"/>
                  </a:moveTo>
                  <a:lnTo>
                    <a:pt x="3964" y="2207"/>
                  </a:lnTo>
                  <a:cubicBezTo>
                    <a:pt x="3960" y="2211"/>
                    <a:pt x="3955" y="2215"/>
                    <a:pt x="3951" y="2218"/>
                  </a:cubicBezTo>
                  <a:cubicBezTo>
                    <a:pt x="3956" y="2214"/>
                    <a:pt x="3961" y="2210"/>
                    <a:pt x="3964" y="2207"/>
                  </a:cubicBezTo>
                  <a:close/>
                  <a:moveTo>
                    <a:pt x="3774" y="2322"/>
                  </a:moveTo>
                  <a:lnTo>
                    <a:pt x="3774" y="2322"/>
                  </a:lnTo>
                  <a:cubicBezTo>
                    <a:pt x="3772" y="2323"/>
                    <a:pt x="3770" y="2324"/>
                    <a:pt x="3767" y="2325"/>
                  </a:cubicBezTo>
                  <a:cubicBezTo>
                    <a:pt x="3760" y="2328"/>
                    <a:pt x="3757" y="2329"/>
                    <a:pt x="3757" y="2329"/>
                  </a:cubicBezTo>
                  <a:cubicBezTo>
                    <a:pt x="3757" y="2329"/>
                    <a:pt x="3766" y="2325"/>
                    <a:pt x="3774" y="2322"/>
                  </a:cubicBezTo>
                  <a:close/>
                  <a:moveTo>
                    <a:pt x="3215" y="2329"/>
                  </a:moveTo>
                  <a:cubicBezTo>
                    <a:pt x="3217" y="2329"/>
                    <a:pt x="3218" y="2330"/>
                    <a:pt x="3219" y="2330"/>
                  </a:cubicBezTo>
                  <a:lnTo>
                    <a:pt x="3219" y="2330"/>
                  </a:lnTo>
                  <a:cubicBezTo>
                    <a:pt x="3218" y="2330"/>
                    <a:pt x="3216" y="2329"/>
                    <a:pt x="3215" y="2329"/>
                  </a:cubicBezTo>
                  <a:close/>
                  <a:moveTo>
                    <a:pt x="1400" y="2795"/>
                  </a:moveTo>
                  <a:lnTo>
                    <a:pt x="1400" y="2795"/>
                  </a:lnTo>
                  <a:cubicBezTo>
                    <a:pt x="1392" y="2796"/>
                    <a:pt x="1383" y="2797"/>
                    <a:pt x="1375" y="2798"/>
                  </a:cubicBezTo>
                  <a:cubicBezTo>
                    <a:pt x="1389" y="2796"/>
                    <a:pt x="1397" y="2795"/>
                    <a:pt x="1400" y="2795"/>
                  </a:cubicBezTo>
                  <a:close/>
                  <a:moveTo>
                    <a:pt x="6634" y="0"/>
                  </a:moveTo>
                  <a:cubicBezTo>
                    <a:pt x="6617" y="0"/>
                    <a:pt x="6599" y="2"/>
                    <a:pt x="6583" y="7"/>
                  </a:cubicBezTo>
                  <a:cubicBezTo>
                    <a:pt x="6464" y="39"/>
                    <a:pt x="6422" y="150"/>
                    <a:pt x="6438" y="261"/>
                  </a:cubicBezTo>
                  <a:cubicBezTo>
                    <a:pt x="6440" y="278"/>
                    <a:pt x="6441" y="284"/>
                    <a:pt x="6442" y="284"/>
                  </a:cubicBezTo>
                  <a:cubicBezTo>
                    <a:pt x="6442" y="284"/>
                    <a:pt x="6442" y="284"/>
                    <a:pt x="6442" y="283"/>
                  </a:cubicBezTo>
                  <a:lnTo>
                    <a:pt x="6442" y="283"/>
                  </a:lnTo>
                  <a:cubicBezTo>
                    <a:pt x="6442" y="284"/>
                    <a:pt x="6442" y="285"/>
                    <a:pt x="6442" y="285"/>
                  </a:cubicBezTo>
                  <a:cubicBezTo>
                    <a:pt x="6444" y="305"/>
                    <a:pt x="6446" y="326"/>
                    <a:pt x="6446" y="344"/>
                  </a:cubicBezTo>
                  <a:cubicBezTo>
                    <a:pt x="6450" y="382"/>
                    <a:pt x="6452" y="420"/>
                    <a:pt x="6452" y="459"/>
                  </a:cubicBezTo>
                  <a:cubicBezTo>
                    <a:pt x="6454" y="533"/>
                    <a:pt x="6450" y="608"/>
                    <a:pt x="6443" y="682"/>
                  </a:cubicBezTo>
                  <a:lnTo>
                    <a:pt x="6443" y="682"/>
                  </a:lnTo>
                  <a:cubicBezTo>
                    <a:pt x="6442" y="683"/>
                    <a:pt x="6441" y="688"/>
                    <a:pt x="6440" y="698"/>
                  </a:cubicBezTo>
                  <a:cubicBezTo>
                    <a:pt x="6438" y="714"/>
                    <a:pt x="6434" y="731"/>
                    <a:pt x="6432" y="747"/>
                  </a:cubicBezTo>
                  <a:cubicBezTo>
                    <a:pt x="6426" y="779"/>
                    <a:pt x="6418" y="809"/>
                    <a:pt x="6410" y="841"/>
                  </a:cubicBezTo>
                  <a:cubicBezTo>
                    <a:pt x="6402" y="872"/>
                    <a:pt x="6392" y="900"/>
                    <a:pt x="6381" y="930"/>
                  </a:cubicBezTo>
                  <a:cubicBezTo>
                    <a:pt x="6377" y="944"/>
                    <a:pt x="6371" y="958"/>
                    <a:pt x="6365" y="972"/>
                  </a:cubicBezTo>
                  <a:cubicBezTo>
                    <a:pt x="6365" y="974"/>
                    <a:pt x="6364" y="976"/>
                    <a:pt x="6364" y="977"/>
                  </a:cubicBezTo>
                  <a:lnTo>
                    <a:pt x="6364" y="977"/>
                  </a:lnTo>
                  <a:cubicBezTo>
                    <a:pt x="6361" y="982"/>
                    <a:pt x="6359" y="986"/>
                    <a:pt x="6357" y="991"/>
                  </a:cubicBezTo>
                  <a:cubicBezTo>
                    <a:pt x="6335" y="1043"/>
                    <a:pt x="6305" y="1091"/>
                    <a:pt x="6275" y="1140"/>
                  </a:cubicBezTo>
                  <a:cubicBezTo>
                    <a:pt x="6267" y="1152"/>
                    <a:pt x="6259" y="1162"/>
                    <a:pt x="6250" y="1174"/>
                  </a:cubicBezTo>
                  <a:cubicBezTo>
                    <a:pt x="6244" y="1182"/>
                    <a:pt x="6242" y="1185"/>
                    <a:pt x="6242" y="1185"/>
                  </a:cubicBezTo>
                  <a:cubicBezTo>
                    <a:pt x="6243" y="1185"/>
                    <a:pt x="6258" y="1165"/>
                    <a:pt x="6259" y="1165"/>
                  </a:cubicBezTo>
                  <a:lnTo>
                    <a:pt x="6259" y="1165"/>
                  </a:lnTo>
                  <a:cubicBezTo>
                    <a:pt x="6259" y="1165"/>
                    <a:pt x="6257" y="1168"/>
                    <a:pt x="6250" y="1176"/>
                  </a:cubicBezTo>
                  <a:cubicBezTo>
                    <a:pt x="6230" y="1200"/>
                    <a:pt x="6208" y="1222"/>
                    <a:pt x="6186" y="1247"/>
                  </a:cubicBezTo>
                  <a:cubicBezTo>
                    <a:pt x="6168" y="1265"/>
                    <a:pt x="6150" y="1283"/>
                    <a:pt x="6130" y="1301"/>
                  </a:cubicBezTo>
                  <a:cubicBezTo>
                    <a:pt x="6122" y="1307"/>
                    <a:pt x="6114" y="1313"/>
                    <a:pt x="6106" y="1320"/>
                  </a:cubicBezTo>
                  <a:lnTo>
                    <a:pt x="6106" y="1320"/>
                  </a:lnTo>
                  <a:cubicBezTo>
                    <a:pt x="6105" y="1322"/>
                    <a:pt x="6102" y="1323"/>
                    <a:pt x="6099" y="1325"/>
                  </a:cubicBezTo>
                  <a:cubicBezTo>
                    <a:pt x="6055" y="1359"/>
                    <a:pt x="6007" y="1388"/>
                    <a:pt x="5956" y="1414"/>
                  </a:cubicBezTo>
                  <a:cubicBezTo>
                    <a:pt x="5948" y="1418"/>
                    <a:pt x="5940" y="1421"/>
                    <a:pt x="5932" y="1424"/>
                  </a:cubicBezTo>
                  <a:lnTo>
                    <a:pt x="5932" y="1424"/>
                  </a:lnTo>
                  <a:cubicBezTo>
                    <a:pt x="5930" y="1425"/>
                    <a:pt x="5927" y="1426"/>
                    <a:pt x="5922" y="1428"/>
                  </a:cubicBezTo>
                  <a:cubicBezTo>
                    <a:pt x="5900" y="1438"/>
                    <a:pt x="5874" y="1446"/>
                    <a:pt x="5849" y="1454"/>
                  </a:cubicBezTo>
                  <a:cubicBezTo>
                    <a:pt x="5825" y="1462"/>
                    <a:pt x="5801" y="1468"/>
                    <a:pt x="5775" y="1474"/>
                  </a:cubicBezTo>
                  <a:cubicBezTo>
                    <a:pt x="5764" y="1477"/>
                    <a:pt x="5726" y="1482"/>
                    <a:pt x="5711" y="1485"/>
                  </a:cubicBezTo>
                  <a:lnTo>
                    <a:pt x="5711" y="1485"/>
                  </a:lnTo>
                  <a:cubicBezTo>
                    <a:pt x="5664" y="1490"/>
                    <a:pt x="5618" y="1490"/>
                    <a:pt x="5571" y="1490"/>
                  </a:cubicBezTo>
                  <a:cubicBezTo>
                    <a:pt x="5546" y="1488"/>
                    <a:pt x="5521" y="1487"/>
                    <a:pt x="5496" y="1485"/>
                  </a:cubicBezTo>
                  <a:lnTo>
                    <a:pt x="5496" y="1485"/>
                  </a:lnTo>
                  <a:cubicBezTo>
                    <a:pt x="5496" y="1485"/>
                    <a:pt x="5495" y="1484"/>
                    <a:pt x="5495" y="1484"/>
                  </a:cubicBezTo>
                  <a:cubicBezTo>
                    <a:pt x="5477" y="1482"/>
                    <a:pt x="5458" y="1478"/>
                    <a:pt x="5440" y="1476"/>
                  </a:cubicBezTo>
                  <a:cubicBezTo>
                    <a:pt x="5386" y="1464"/>
                    <a:pt x="5333" y="1448"/>
                    <a:pt x="5281" y="1430"/>
                  </a:cubicBezTo>
                  <a:cubicBezTo>
                    <a:pt x="5273" y="1427"/>
                    <a:pt x="5263" y="1423"/>
                    <a:pt x="5254" y="1420"/>
                  </a:cubicBezTo>
                  <a:lnTo>
                    <a:pt x="5254" y="1420"/>
                  </a:lnTo>
                  <a:cubicBezTo>
                    <a:pt x="5248" y="1418"/>
                    <a:pt x="5242" y="1415"/>
                    <a:pt x="5239" y="1414"/>
                  </a:cubicBezTo>
                  <a:cubicBezTo>
                    <a:pt x="5208" y="1400"/>
                    <a:pt x="5178" y="1384"/>
                    <a:pt x="5148" y="1367"/>
                  </a:cubicBezTo>
                  <a:cubicBezTo>
                    <a:pt x="5101" y="1342"/>
                    <a:pt x="5056" y="1311"/>
                    <a:pt x="5013" y="1279"/>
                  </a:cubicBezTo>
                  <a:lnTo>
                    <a:pt x="5013" y="1279"/>
                  </a:lnTo>
                  <a:cubicBezTo>
                    <a:pt x="5006" y="1274"/>
                    <a:pt x="4996" y="1265"/>
                    <a:pt x="4993" y="1263"/>
                  </a:cubicBezTo>
                  <a:cubicBezTo>
                    <a:pt x="4981" y="1253"/>
                    <a:pt x="4969" y="1243"/>
                    <a:pt x="4957" y="1232"/>
                  </a:cubicBezTo>
                  <a:cubicBezTo>
                    <a:pt x="4928" y="1208"/>
                    <a:pt x="4900" y="1182"/>
                    <a:pt x="4874" y="1154"/>
                  </a:cubicBezTo>
                  <a:cubicBezTo>
                    <a:pt x="4848" y="1126"/>
                    <a:pt x="4822" y="1097"/>
                    <a:pt x="4797" y="1067"/>
                  </a:cubicBezTo>
                  <a:cubicBezTo>
                    <a:pt x="4796" y="1066"/>
                    <a:pt x="4791" y="1060"/>
                    <a:pt x="4786" y="1054"/>
                  </a:cubicBezTo>
                  <a:lnTo>
                    <a:pt x="4786" y="1054"/>
                  </a:lnTo>
                  <a:cubicBezTo>
                    <a:pt x="4772" y="1036"/>
                    <a:pt x="4759" y="1018"/>
                    <a:pt x="4745" y="999"/>
                  </a:cubicBezTo>
                  <a:cubicBezTo>
                    <a:pt x="4697" y="928"/>
                    <a:pt x="4652" y="854"/>
                    <a:pt x="4614" y="777"/>
                  </a:cubicBezTo>
                  <a:cubicBezTo>
                    <a:pt x="4577" y="707"/>
                    <a:pt x="4512" y="677"/>
                    <a:pt x="4445" y="677"/>
                  </a:cubicBezTo>
                  <a:cubicBezTo>
                    <a:pt x="4316" y="677"/>
                    <a:pt x="4180" y="790"/>
                    <a:pt x="4233" y="936"/>
                  </a:cubicBezTo>
                  <a:cubicBezTo>
                    <a:pt x="4257" y="1001"/>
                    <a:pt x="4277" y="1065"/>
                    <a:pt x="4293" y="1132"/>
                  </a:cubicBezTo>
                  <a:cubicBezTo>
                    <a:pt x="4302" y="1162"/>
                    <a:pt x="4308" y="1194"/>
                    <a:pt x="4314" y="1226"/>
                  </a:cubicBezTo>
                  <a:cubicBezTo>
                    <a:pt x="4315" y="1233"/>
                    <a:pt x="4316" y="1241"/>
                    <a:pt x="4317" y="1248"/>
                  </a:cubicBezTo>
                  <a:lnTo>
                    <a:pt x="4317" y="1248"/>
                  </a:lnTo>
                  <a:cubicBezTo>
                    <a:pt x="4317" y="1248"/>
                    <a:pt x="4317" y="1248"/>
                    <a:pt x="4317" y="1248"/>
                  </a:cubicBezTo>
                  <a:lnTo>
                    <a:pt x="4317" y="1248"/>
                  </a:lnTo>
                  <a:cubicBezTo>
                    <a:pt x="4316" y="1248"/>
                    <a:pt x="4317" y="1255"/>
                    <a:pt x="4320" y="1273"/>
                  </a:cubicBezTo>
                  <a:cubicBezTo>
                    <a:pt x="4319" y="1264"/>
                    <a:pt x="4318" y="1256"/>
                    <a:pt x="4317" y="1248"/>
                  </a:cubicBezTo>
                  <a:lnTo>
                    <a:pt x="4317" y="1248"/>
                  </a:lnTo>
                  <a:cubicBezTo>
                    <a:pt x="4317" y="1250"/>
                    <a:pt x="4322" y="1285"/>
                    <a:pt x="4322" y="1293"/>
                  </a:cubicBezTo>
                  <a:cubicBezTo>
                    <a:pt x="4328" y="1351"/>
                    <a:pt x="4330" y="1410"/>
                    <a:pt x="4328" y="1470"/>
                  </a:cubicBezTo>
                  <a:cubicBezTo>
                    <a:pt x="4328" y="1498"/>
                    <a:pt x="4326" y="1527"/>
                    <a:pt x="4322" y="1555"/>
                  </a:cubicBezTo>
                  <a:cubicBezTo>
                    <a:pt x="4322" y="1560"/>
                    <a:pt x="4321" y="1571"/>
                    <a:pt x="4320" y="1578"/>
                  </a:cubicBezTo>
                  <a:lnTo>
                    <a:pt x="4320" y="1578"/>
                  </a:lnTo>
                  <a:cubicBezTo>
                    <a:pt x="4318" y="1588"/>
                    <a:pt x="4317" y="1598"/>
                    <a:pt x="4316" y="1607"/>
                  </a:cubicBezTo>
                  <a:cubicBezTo>
                    <a:pt x="4306" y="1660"/>
                    <a:pt x="4291" y="1712"/>
                    <a:pt x="4275" y="1762"/>
                  </a:cubicBezTo>
                  <a:cubicBezTo>
                    <a:pt x="4269" y="1783"/>
                    <a:pt x="4262" y="1803"/>
                    <a:pt x="4254" y="1824"/>
                  </a:cubicBezTo>
                  <a:lnTo>
                    <a:pt x="4254" y="1824"/>
                  </a:lnTo>
                  <a:cubicBezTo>
                    <a:pt x="4253" y="1826"/>
                    <a:pt x="4251" y="1829"/>
                    <a:pt x="4249" y="1833"/>
                  </a:cubicBezTo>
                  <a:cubicBezTo>
                    <a:pt x="4243" y="1847"/>
                    <a:pt x="4235" y="1863"/>
                    <a:pt x="4229" y="1877"/>
                  </a:cubicBezTo>
                  <a:cubicBezTo>
                    <a:pt x="4207" y="1924"/>
                    <a:pt x="4181" y="1966"/>
                    <a:pt x="4152" y="2006"/>
                  </a:cubicBezTo>
                  <a:cubicBezTo>
                    <a:pt x="4147" y="2017"/>
                    <a:pt x="4118" y="2054"/>
                    <a:pt x="4119" y="2054"/>
                  </a:cubicBezTo>
                  <a:cubicBezTo>
                    <a:pt x="4119" y="2054"/>
                    <a:pt x="4123" y="2049"/>
                    <a:pt x="4134" y="2035"/>
                  </a:cubicBezTo>
                  <a:lnTo>
                    <a:pt x="4134" y="2035"/>
                  </a:lnTo>
                  <a:cubicBezTo>
                    <a:pt x="4118" y="2057"/>
                    <a:pt x="4100" y="2077"/>
                    <a:pt x="4080" y="2097"/>
                  </a:cubicBezTo>
                  <a:cubicBezTo>
                    <a:pt x="4048" y="2133"/>
                    <a:pt x="4013" y="2166"/>
                    <a:pt x="3977" y="2196"/>
                  </a:cubicBezTo>
                  <a:cubicBezTo>
                    <a:pt x="3974" y="2199"/>
                    <a:pt x="3970" y="2203"/>
                    <a:pt x="3966" y="2206"/>
                  </a:cubicBezTo>
                  <a:lnTo>
                    <a:pt x="3966" y="2206"/>
                  </a:lnTo>
                  <a:cubicBezTo>
                    <a:pt x="3962" y="2209"/>
                    <a:pt x="3958" y="2212"/>
                    <a:pt x="3955" y="2214"/>
                  </a:cubicBezTo>
                  <a:cubicBezTo>
                    <a:pt x="3933" y="2230"/>
                    <a:pt x="3911" y="2244"/>
                    <a:pt x="3888" y="2260"/>
                  </a:cubicBezTo>
                  <a:cubicBezTo>
                    <a:pt x="3853" y="2282"/>
                    <a:pt x="3817" y="2301"/>
                    <a:pt x="3779" y="2320"/>
                  </a:cubicBezTo>
                  <a:lnTo>
                    <a:pt x="3779" y="2320"/>
                  </a:lnTo>
                  <a:cubicBezTo>
                    <a:pt x="3778" y="2320"/>
                    <a:pt x="3777" y="2320"/>
                    <a:pt x="3776" y="2321"/>
                  </a:cubicBezTo>
                  <a:cubicBezTo>
                    <a:pt x="3765" y="2325"/>
                    <a:pt x="3753" y="2329"/>
                    <a:pt x="3743" y="2333"/>
                  </a:cubicBezTo>
                  <a:cubicBezTo>
                    <a:pt x="3719" y="2341"/>
                    <a:pt x="3695" y="2349"/>
                    <a:pt x="3669" y="2357"/>
                  </a:cubicBezTo>
                  <a:cubicBezTo>
                    <a:pt x="3649" y="2363"/>
                    <a:pt x="3626" y="2367"/>
                    <a:pt x="3604" y="2371"/>
                  </a:cubicBezTo>
                  <a:cubicBezTo>
                    <a:pt x="3591" y="2374"/>
                    <a:pt x="3546" y="2380"/>
                    <a:pt x="3551" y="2380"/>
                  </a:cubicBezTo>
                  <a:cubicBezTo>
                    <a:pt x="3553" y="2380"/>
                    <a:pt x="3562" y="2379"/>
                    <a:pt x="3582" y="2377"/>
                  </a:cubicBezTo>
                  <a:lnTo>
                    <a:pt x="3582" y="2377"/>
                  </a:lnTo>
                  <a:cubicBezTo>
                    <a:pt x="3553" y="2381"/>
                    <a:pt x="3522" y="2382"/>
                    <a:pt x="3492" y="2382"/>
                  </a:cubicBezTo>
                  <a:cubicBezTo>
                    <a:pt x="3475" y="2382"/>
                    <a:pt x="3458" y="2382"/>
                    <a:pt x="3441" y="2381"/>
                  </a:cubicBezTo>
                  <a:cubicBezTo>
                    <a:pt x="3429" y="2381"/>
                    <a:pt x="3417" y="2381"/>
                    <a:pt x="3404" y="2380"/>
                  </a:cubicBezTo>
                  <a:lnTo>
                    <a:pt x="3404" y="2380"/>
                  </a:lnTo>
                  <a:cubicBezTo>
                    <a:pt x="3396" y="2378"/>
                    <a:pt x="3364" y="2374"/>
                    <a:pt x="3354" y="2371"/>
                  </a:cubicBezTo>
                  <a:cubicBezTo>
                    <a:pt x="3316" y="2363"/>
                    <a:pt x="3278" y="2352"/>
                    <a:pt x="3242" y="2339"/>
                  </a:cubicBezTo>
                  <a:lnTo>
                    <a:pt x="3242" y="2339"/>
                  </a:lnTo>
                  <a:cubicBezTo>
                    <a:pt x="3235" y="2336"/>
                    <a:pt x="3211" y="2325"/>
                    <a:pt x="3203" y="2321"/>
                  </a:cubicBezTo>
                  <a:cubicBezTo>
                    <a:pt x="3185" y="2313"/>
                    <a:pt x="3169" y="2303"/>
                    <a:pt x="3153" y="2293"/>
                  </a:cubicBezTo>
                  <a:cubicBezTo>
                    <a:pt x="3135" y="2282"/>
                    <a:pt x="3118" y="2272"/>
                    <a:pt x="3102" y="2262"/>
                  </a:cubicBezTo>
                  <a:cubicBezTo>
                    <a:pt x="3092" y="2254"/>
                    <a:pt x="3082" y="2248"/>
                    <a:pt x="3074" y="2240"/>
                  </a:cubicBezTo>
                  <a:lnTo>
                    <a:pt x="3074" y="2240"/>
                  </a:lnTo>
                  <a:cubicBezTo>
                    <a:pt x="3093" y="2254"/>
                    <a:pt x="3099" y="2259"/>
                    <a:pt x="3099" y="2259"/>
                  </a:cubicBezTo>
                  <a:cubicBezTo>
                    <a:pt x="3100" y="2259"/>
                    <a:pt x="3084" y="2247"/>
                    <a:pt x="3078" y="2242"/>
                  </a:cubicBezTo>
                  <a:cubicBezTo>
                    <a:pt x="3044" y="2216"/>
                    <a:pt x="3016" y="2186"/>
                    <a:pt x="2987" y="2156"/>
                  </a:cubicBezTo>
                  <a:cubicBezTo>
                    <a:pt x="2971" y="2139"/>
                    <a:pt x="2957" y="2123"/>
                    <a:pt x="2943" y="2105"/>
                  </a:cubicBezTo>
                  <a:cubicBezTo>
                    <a:pt x="2935" y="2093"/>
                    <a:pt x="2927" y="2083"/>
                    <a:pt x="2919" y="2071"/>
                  </a:cubicBezTo>
                  <a:cubicBezTo>
                    <a:pt x="2893" y="2031"/>
                    <a:pt x="2869" y="1988"/>
                    <a:pt x="2846" y="1946"/>
                  </a:cubicBezTo>
                  <a:cubicBezTo>
                    <a:pt x="2834" y="1924"/>
                    <a:pt x="2822" y="1902"/>
                    <a:pt x="2812" y="1877"/>
                  </a:cubicBezTo>
                  <a:cubicBezTo>
                    <a:pt x="2810" y="1872"/>
                    <a:pt x="2808" y="1869"/>
                    <a:pt x="2807" y="1866"/>
                  </a:cubicBezTo>
                  <a:lnTo>
                    <a:pt x="2807" y="1866"/>
                  </a:lnTo>
                  <a:cubicBezTo>
                    <a:pt x="2801" y="1851"/>
                    <a:pt x="2796" y="1838"/>
                    <a:pt x="2790" y="1823"/>
                  </a:cubicBezTo>
                  <a:cubicBezTo>
                    <a:pt x="2746" y="1704"/>
                    <a:pt x="2717" y="1579"/>
                    <a:pt x="2695" y="1454"/>
                  </a:cubicBezTo>
                  <a:cubicBezTo>
                    <a:pt x="2678" y="1353"/>
                    <a:pt x="2593" y="1307"/>
                    <a:pt x="2505" y="1307"/>
                  </a:cubicBezTo>
                  <a:cubicBezTo>
                    <a:pt x="2394" y="1307"/>
                    <a:pt x="2277" y="1381"/>
                    <a:pt x="2288" y="1511"/>
                  </a:cubicBezTo>
                  <a:cubicBezTo>
                    <a:pt x="2294" y="1579"/>
                    <a:pt x="2296" y="1646"/>
                    <a:pt x="2292" y="1714"/>
                  </a:cubicBezTo>
                  <a:cubicBezTo>
                    <a:pt x="2292" y="1746"/>
                    <a:pt x="2290" y="1779"/>
                    <a:pt x="2286" y="1811"/>
                  </a:cubicBezTo>
                  <a:cubicBezTo>
                    <a:pt x="2286" y="1818"/>
                    <a:pt x="2283" y="1844"/>
                    <a:pt x="2283" y="1844"/>
                  </a:cubicBezTo>
                  <a:cubicBezTo>
                    <a:pt x="2283" y="1844"/>
                    <a:pt x="2283" y="1838"/>
                    <a:pt x="2286" y="1819"/>
                  </a:cubicBezTo>
                  <a:lnTo>
                    <a:pt x="2286" y="1819"/>
                  </a:lnTo>
                  <a:cubicBezTo>
                    <a:pt x="2284" y="1841"/>
                    <a:pt x="2280" y="1861"/>
                    <a:pt x="2276" y="1881"/>
                  </a:cubicBezTo>
                  <a:cubicBezTo>
                    <a:pt x="2264" y="1942"/>
                    <a:pt x="2250" y="2000"/>
                    <a:pt x="2230" y="2059"/>
                  </a:cubicBezTo>
                  <a:cubicBezTo>
                    <a:pt x="2222" y="2084"/>
                    <a:pt x="2214" y="2109"/>
                    <a:pt x="2203" y="2135"/>
                  </a:cubicBezTo>
                  <a:lnTo>
                    <a:pt x="2203" y="2135"/>
                  </a:lnTo>
                  <a:cubicBezTo>
                    <a:pt x="2202" y="2136"/>
                    <a:pt x="2201" y="2140"/>
                    <a:pt x="2197" y="2147"/>
                  </a:cubicBezTo>
                  <a:cubicBezTo>
                    <a:pt x="2189" y="2166"/>
                    <a:pt x="2181" y="2182"/>
                    <a:pt x="2173" y="2200"/>
                  </a:cubicBezTo>
                  <a:cubicBezTo>
                    <a:pt x="2147" y="2250"/>
                    <a:pt x="2119" y="2301"/>
                    <a:pt x="2087" y="2347"/>
                  </a:cubicBezTo>
                  <a:cubicBezTo>
                    <a:pt x="2081" y="2357"/>
                    <a:pt x="2052" y="2397"/>
                    <a:pt x="2049" y="2401"/>
                  </a:cubicBezTo>
                  <a:lnTo>
                    <a:pt x="2049" y="2401"/>
                  </a:lnTo>
                  <a:cubicBezTo>
                    <a:pt x="2033" y="2420"/>
                    <a:pt x="2017" y="2439"/>
                    <a:pt x="2000" y="2458"/>
                  </a:cubicBezTo>
                  <a:cubicBezTo>
                    <a:pt x="1964" y="2498"/>
                    <a:pt x="1925" y="2536"/>
                    <a:pt x="1883" y="2571"/>
                  </a:cubicBezTo>
                  <a:cubicBezTo>
                    <a:pt x="1873" y="2581"/>
                    <a:pt x="1863" y="2589"/>
                    <a:pt x="1853" y="2597"/>
                  </a:cubicBezTo>
                  <a:cubicBezTo>
                    <a:pt x="1829" y="2615"/>
                    <a:pt x="1802" y="2633"/>
                    <a:pt x="1776" y="2649"/>
                  </a:cubicBezTo>
                  <a:cubicBezTo>
                    <a:pt x="1732" y="2677"/>
                    <a:pt x="1686" y="2702"/>
                    <a:pt x="1639" y="2724"/>
                  </a:cubicBezTo>
                  <a:cubicBezTo>
                    <a:pt x="1632" y="2728"/>
                    <a:pt x="1624" y="2731"/>
                    <a:pt x="1617" y="2734"/>
                  </a:cubicBezTo>
                  <a:lnTo>
                    <a:pt x="1617" y="2734"/>
                  </a:lnTo>
                  <a:cubicBezTo>
                    <a:pt x="1613" y="2735"/>
                    <a:pt x="1609" y="2737"/>
                    <a:pt x="1607" y="2738"/>
                  </a:cubicBezTo>
                  <a:cubicBezTo>
                    <a:pt x="1579" y="2748"/>
                    <a:pt x="1550" y="2758"/>
                    <a:pt x="1522" y="2766"/>
                  </a:cubicBezTo>
                  <a:cubicBezTo>
                    <a:pt x="1483" y="2778"/>
                    <a:pt x="1442" y="2788"/>
                    <a:pt x="1402" y="2794"/>
                  </a:cubicBezTo>
                  <a:lnTo>
                    <a:pt x="1402" y="2794"/>
                  </a:lnTo>
                  <a:cubicBezTo>
                    <a:pt x="1402" y="2794"/>
                    <a:pt x="1402" y="2794"/>
                    <a:pt x="1402" y="2794"/>
                  </a:cubicBezTo>
                  <a:cubicBezTo>
                    <a:pt x="1401" y="2794"/>
                    <a:pt x="1354" y="2800"/>
                    <a:pt x="1343" y="2800"/>
                  </a:cubicBezTo>
                  <a:cubicBezTo>
                    <a:pt x="1322" y="2802"/>
                    <a:pt x="1301" y="2803"/>
                    <a:pt x="1281" y="2803"/>
                  </a:cubicBezTo>
                  <a:cubicBezTo>
                    <a:pt x="1273" y="2803"/>
                    <a:pt x="1265" y="2803"/>
                    <a:pt x="1256" y="2802"/>
                  </a:cubicBezTo>
                  <a:cubicBezTo>
                    <a:pt x="1230" y="2802"/>
                    <a:pt x="1206" y="2800"/>
                    <a:pt x="1182" y="2798"/>
                  </a:cubicBezTo>
                  <a:cubicBezTo>
                    <a:pt x="1179" y="2798"/>
                    <a:pt x="1177" y="2798"/>
                    <a:pt x="1173" y="2798"/>
                  </a:cubicBezTo>
                  <a:lnTo>
                    <a:pt x="1173" y="2798"/>
                  </a:lnTo>
                  <a:cubicBezTo>
                    <a:pt x="1166" y="2797"/>
                    <a:pt x="1159" y="2796"/>
                    <a:pt x="1151" y="2794"/>
                  </a:cubicBezTo>
                  <a:cubicBezTo>
                    <a:pt x="1097" y="2784"/>
                    <a:pt x="1045" y="2770"/>
                    <a:pt x="994" y="2752"/>
                  </a:cubicBezTo>
                  <a:cubicBezTo>
                    <a:pt x="994" y="2752"/>
                    <a:pt x="994" y="2752"/>
                    <a:pt x="994" y="2752"/>
                  </a:cubicBezTo>
                  <a:lnTo>
                    <a:pt x="994" y="2752"/>
                  </a:lnTo>
                  <a:cubicBezTo>
                    <a:pt x="983" y="2747"/>
                    <a:pt x="973" y="2741"/>
                    <a:pt x="962" y="2738"/>
                  </a:cubicBezTo>
                  <a:cubicBezTo>
                    <a:pt x="940" y="2726"/>
                    <a:pt x="918" y="2714"/>
                    <a:pt x="895" y="2702"/>
                  </a:cubicBezTo>
                  <a:cubicBezTo>
                    <a:pt x="871" y="2688"/>
                    <a:pt x="851" y="2673"/>
                    <a:pt x="829" y="2659"/>
                  </a:cubicBezTo>
                  <a:cubicBezTo>
                    <a:pt x="825" y="2656"/>
                    <a:pt x="817" y="2650"/>
                    <a:pt x="812" y="2646"/>
                  </a:cubicBezTo>
                  <a:lnTo>
                    <a:pt x="812" y="2646"/>
                  </a:lnTo>
                  <a:cubicBezTo>
                    <a:pt x="804" y="2639"/>
                    <a:pt x="796" y="2631"/>
                    <a:pt x="787" y="2625"/>
                  </a:cubicBezTo>
                  <a:cubicBezTo>
                    <a:pt x="744" y="2587"/>
                    <a:pt x="704" y="2546"/>
                    <a:pt x="668" y="2502"/>
                  </a:cubicBezTo>
                  <a:cubicBezTo>
                    <a:pt x="665" y="2499"/>
                    <a:pt x="660" y="2492"/>
                    <a:pt x="655" y="2486"/>
                  </a:cubicBezTo>
                  <a:lnTo>
                    <a:pt x="655" y="2486"/>
                  </a:lnTo>
                  <a:cubicBezTo>
                    <a:pt x="650" y="2478"/>
                    <a:pt x="644" y="2470"/>
                    <a:pt x="638" y="2462"/>
                  </a:cubicBezTo>
                  <a:cubicBezTo>
                    <a:pt x="617" y="2432"/>
                    <a:pt x="597" y="2401"/>
                    <a:pt x="579" y="2369"/>
                  </a:cubicBezTo>
                  <a:cubicBezTo>
                    <a:pt x="563" y="2341"/>
                    <a:pt x="549" y="2311"/>
                    <a:pt x="535" y="2282"/>
                  </a:cubicBezTo>
                  <a:cubicBezTo>
                    <a:pt x="527" y="2266"/>
                    <a:pt x="519" y="2252"/>
                    <a:pt x="513" y="2236"/>
                  </a:cubicBezTo>
                  <a:cubicBezTo>
                    <a:pt x="512" y="2234"/>
                    <a:pt x="511" y="2232"/>
                    <a:pt x="510" y="2230"/>
                  </a:cubicBezTo>
                  <a:lnTo>
                    <a:pt x="510" y="2230"/>
                  </a:lnTo>
                  <a:cubicBezTo>
                    <a:pt x="507" y="2221"/>
                    <a:pt x="504" y="2214"/>
                    <a:pt x="500" y="2206"/>
                  </a:cubicBezTo>
                  <a:cubicBezTo>
                    <a:pt x="470" y="2129"/>
                    <a:pt x="448" y="2051"/>
                    <a:pt x="428" y="1972"/>
                  </a:cubicBezTo>
                  <a:cubicBezTo>
                    <a:pt x="406" y="1880"/>
                    <a:pt x="317" y="1820"/>
                    <a:pt x="226" y="1820"/>
                  </a:cubicBezTo>
                  <a:cubicBezTo>
                    <a:pt x="208" y="1820"/>
                    <a:pt x="190" y="1822"/>
                    <a:pt x="172" y="1827"/>
                  </a:cubicBezTo>
                  <a:cubicBezTo>
                    <a:pt x="61" y="1857"/>
                    <a:pt x="1" y="1972"/>
                    <a:pt x="27" y="2083"/>
                  </a:cubicBezTo>
                  <a:cubicBezTo>
                    <a:pt x="158" y="2607"/>
                    <a:pt x="509" y="3115"/>
                    <a:pt x="1077" y="3202"/>
                  </a:cubicBezTo>
                  <a:cubicBezTo>
                    <a:pt x="1141" y="3211"/>
                    <a:pt x="1205" y="3216"/>
                    <a:pt x="1268" y="3216"/>
                  </a:cubicBezTo>
                  <a:cubicBezTo>
                    <a:pt x="1693" y="3216"/>
                    <a:pt x="2102" y="3006"/>
                    <a:pt x="2365" y="2667"/>
                  </a:cubicBezTo>
                  <a:cubicBezTo>
                    <a:pt x="2453" y="2554"/>
                    <a:pt x="2524" y="2431"/>
                    <a:pt x="2579" y="2301"/>
                  </a:cubicBezTo>
                  <a:lnTo>
                    <a:pt x="2579" y="2301"/>
                  </a:lnTo>
                  <a:cubicBezTo>
                    <a:pt x="2725" y="2513"/>
                    <a:pt x="2925" y="2681"/>
                    <a:pt x="3189" y="2758"/>
                  </a:cubicBezTo>
                  <a:cubicBezTo>
                    <a:pt x="3283" y="2786"/>
                    <a:pt x="3379" y="2799"/>
                    <a:pt x="3475" y="2799"/>
                  </a:cubicBezTo>
                  <a:cubicBezTo>
                    <a:pt x="3812" y="2799"/>
                    <a:pt x="4145" y="2638"/>
                    <a:pt x="4374" y="2391"/>
                  </a:cubicBezTo>
                  <a:cubicBezTo>
                    <a:pt x="4587" y="2162"/>
                    <a:pt x="4702" y="1877"/>
                    <a:pt x="4732" y="1580"/>
                  </a:cubicBezTo>
                  <a:lnTo>
                    <a:pt x="4732" y="1580"/>
                  </a:lnTo>
                  <a:cubicBezTo>
                    <a:pt x="4971" y="1774"/>
                    <a:pt x="5262" y="1898"/>
                    <a:pt x="5585" y="1906"/>
                  </a:cubicBezTo>
                  <a:cubicBezTo>
                    <a:pt x="5595" y="1906"/>
                    <a:pt x="5605" y="1906"/>
                    <a:pt x="5614" y="1906"/>
                  </a:cubicBezTo>
                  <a:cubicBezTo>
                    <a:pt x="5847" y="1906"/>
                    <a:pt x="6083" y="1836"/>
                    <a:pt x="6277" y="1706"/>
                  </a:cubicBezTo>
                  <a:cubicBezTo>
                    <a:pt x="6506" y="1555"/>
                    <a:pt x="6666" y="1335"/>
                    <a:pt x="6766" y="1083"/>
                  </a:cubicBezTo>
                  <a:cubicBezTo>
                    <a:pt x="6885" y="787"/>
                    <a:pt x="6883" y="461"/>
                    <a:pt x="6839" y="152"/>
                  </a:cubicBezTo>
                  <a:cubicBezTo>
                    <a:pt x="6825" y="58"/>
                    <a:pt x="6725" y="0"/>
                    <a:pt x="6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37"/>
            <p:cNvSpPr/>
            <p:nvPr/>
          </p:nvSpPr>
          <p:spPr>
            <a:xfrm>
              <a:off x="1999400" y="-2181025"/>
              <a:ext cx="206425" cy="646850"/>
            </a:xfrm>
            <a:custGeom>
              <a:avLst/>
              <a:gdLst/>
              <a:ahLst/>
              <a:cxnLst/>
              <a:rect l="l" t="t" r="r" b="b"/>
              <a:pathLst>
                <a:path w="8257" h="25874" extrusionOk="0">
                  <a:moveTo>
                    <a:pt x="253" y="0"/>
                  </a:moveTo>
                  <a:cubicBezTo>
                    <a:pt x="128" y="0"/>
                    <a:pt x="1" y="102"/>
                    <a:pt x="44" y="258"/>
                  </a:cubicBezTo>
                  <a:cubicBezTo>
                    <a:pt x="496" y="1891"/>
                    <a:pt x="975" y="3517"/>
                    <a:pt x="1457" y="5142"/>
                  </a:cubicBezTo>
                  <a:cubicBezTo>
                    <a:pt x="2088" y="7264"/>
                    <a:pt x="2729" y="9386"/>
                    <a:pt x="3376" y="11505"/>
                  </a:cubicBezTo>
                  <a:cubicBezTo>
                    <a:pt x="4049" y="13717"/>
                    <a:pt x="4730" y="15928"/>
                    <a:pt x="5415" y="18137"/>
                  </a:cubicBezTo>
                  <a:cubicBezTo>
                    <a:pt x="6004" y="20034"/>
                    <a:pt x="6596" y="21928"/>
                    <a:pt x="7197" y="23821"/>
                  </a:cubicBezTo>
                  <a:cubicBezTo>
                    <a:pt x="7399" y="24458"/>
                    <a:pt x="7602" y="25092"/>
                    <a:pt x="7806" y="25729"/>
                  </a:cubicBezTo>
                  <a:cubicBezTo>
                    <a:pt x="7838" y="25830"/>
                    <a:pt x="7921" y="25874"/>
                    <a:pt x="8004" y="25874"/>
                  </a:cubicBezTo>
                  <a:cubicBezTo>
                    <a:pt x="8130" y="25874"/>
                    <a:pt x="8257" y="25773"/>
                    <a:pt x="8207" y="25618"/>
                  </a:cubicBezTo>
                  <a:cubicBezTo>
                    <a:pt x="7685" y="23996"/>
                    <a:pt x="7173" y="22372"/>
                    <a:pt x="6663" y="20745"/>
                  </a:cubicBezTo>
                  <a:cubicBezTo>
                    <a:pt x="6000" y="18627"/>
                    <a:pt x="5343" y="16507"/>
                    <a:pt x="4692" y="14385"/>
                  </a:cubicBezTo>
                  <a:cubicBezTo>
                    <a:pt x="4011" y="12176"/>
                    <a:pt x="3337" y="9965"/>
                    <a:pt x="2670" y="7752"/>
                  </a:cubicBezTo>
                  <a:cubicBezTo>
                    <a:pt x="2100" y="5857"/>
                    <a:pt x="1536" y="3961"/>
                    <a:pt x="985" y="2060"/>
                  </a:cubicBezTo>
                  <a:cubicBezTo>
                    <a:pt x="802" y="1423"/>
                    <a:pt x="621" y="787"/>
                    <a:pt x="443" y="148"/>
                  </a:cubicBezTo>
                  <a:cubicBezTo>
                    <a:pt x="415" y="45"/>
                    <a:pt x="335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37"/>
            <p:cNvSpPr/>
            <p:nvPr/>
          </p:nvSpPr>
          <p:spPr>
            <a:xfrm>
              <a:off x="2049775" y="-2197725"/>
              <a:ext cx="208700" cy="643475"/>
            </a:xfrm>
            <a:custGeom>
              <a:avLst/>
              <a:gdLst/>
              <a:ahLst/>
              <a:cxnLst/>
              <a:rect l="l" t="t" r="r" b="b"/>
              <a:pathLst>
                <a:path w="8348" h="25739" extrusionOk="0">
                  <a:moveTo>
                    <a:pt x="253" y="0"/>
                  </a:moveTo>
                  <a:cubicBezTo>
                    <a:pt x="127" y="0"/>
                    <a:pt x="1" y="101"/>
                    <a:pt x="51" y="255"/>
                  </a:cubicBezTo>
                  <a:cubicBezTo>
                    <a:pt x="583" y="1936"/>
                    <a:pt x="1119" y="3619"/>
                    <a:pt x="1653" y="5300"/>
                  </a:cubicBezTo>
                  <a:cubicBezTo>
                    <a:pt x="2338" y="7460"/>
                    <a:pt x="3024" y="9619"/>
                    <a:pt x="3703" y="11782"/>
                  </a:cubicBezTo>
                  <a:cubicBezTo>
                    <a:pt x="4404" y="14011"/>
                    <a:pt x="5101" y="16244"/>
                    <a:pt x="5789" y="18479"/>
                  </a:cubicBezTo>
                  <a:cubicBezTo>
                    <a:pt x="6371" y="20375"/>
                    <a:pt x="6948" y="22272"/>
                    <a:pt x="7502" y="24178"/>
                  </a:cubicBezTo>
                  <a:cubicBezTo>
                    <a:pt x="7639" y="24648"/>
                    <a:pt x="7772" y="25120"/>
                    <a:pt x="7905" y="25591"/>
                  </a:cubicBezTo>
                  <a:cubicBezTo>
                    <a:pt x="7933" y="25694"/>
                    <a:pt x="8014" y="25739"/>
                    <a:pt x="8096" y="25739"/>
                  </a:cubicBezTo>
                  <a:cubicBezTo>
                    <a:pt x="8220" y="25739"/>
                    <a:pt x="8348" y="25637"/>
                    <a:pt x="8304" y="25482"/>
                  </a:cubicBezTo>
                  <a:cubicBezTo>
                    <a:pt x="7826" y="23767"/>
                    <a:pt x="7314" y="22062"/>
                    <a:pt x="6796" y="20359"/>
                  </a:cubicBezTo>
                  <a:cubicBezTo>
                    <a:pt x="6137" y="18187"/>
                    <a:pt x="5464" y="16016"/>
                    <a:pt x="4785" y="13849"/>
                  </a:cubicBezTo>
                  <a:cubicBezTo>
                    <a:pt x="4088" y="11620"/>
                    <a:pt x="3386" y="9393"/>
                    <a:pt x="2681" y="7166"/>
                  </a:cubicBezTo>
                  <a:cubicBezTo>
                    <a:pt x="2084" y="5286"/>
                    <a:pt x="1488" y="3407"/>
                    <a:pt x="889" y="1529"/>
                  </a:cubicBezTo>
                  <a:cubicBezTo>
                    <a:pt x="744" y="1068"/>
                    <a:pt x="597" y="606"/>
                    <a:pt x="450" y="145"/>
                  </a:cubicBezTo>
                  <a:cubicBezTo>
                    <a:pt x="418" y="44"/>
                    <a:pt x="335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15" name="Google Shape;1615;p37"/>
          <p:cNvSpPr/>
          <p:nvPr/>
        </p:nvSpPr>
        <p:spPr>
          <a:xfrm rot="1081796">
            <a:off x="7725053" y="1509314"/>
            <a:ext cx="271722" cy="270411"/>
          </a:xfrm>
          <a:custGeom>
            <a:avLst/>
            <a:gdLst/>
            <a:ahLst/>
            <a:cxnLst/>
            <a:rect l="l" t="t" r="r" b="b"/>
            <a:pathLst>
              <a:path w="8292" h="8252" extrusionOk="0">
                <a:moveTo>
                  <a:pt x="3992" y="1"/>
                </a:moveTo>
                <a:cubicBezTo>
                  <a:pt x="3863" y="1"/>
                  <a:pt x="3728" y="90"/>
                  <a:pt x="3675" y="219"/>
                </a:cubicBezTo>
                <a:cubicBezTo>
                  <a:pt x="3303" y="1130"/>
                  <a:pt x="2984" y="2055"/>
                  <a:pt x="2692" y="2987"/>
                </a:cubicBezTo>
                <a:lnTo>
                  <a:pt x="2692" y="2987"/>
                </a:lnTo>
                <a:cubicBezTo>
                  <a:pt x="1927" y="3029"/>
                  <a:pt x="1162" y="3082"/>
                  <a:pt x="396" y="3149"/>
                </a:cubicBezTo>
                <a:cubicBezTo>
                  <a:pt x="90" y="3175"/>
                  <a:pt x="1" y="3528"/>
                  <a:pt x="245" y="3705"/>
                </a:cubicBezTo>
                <a:cubicBezTo>
                  <a:pt x="862" y="4154"/>
                  <a:pt x="1471" y="4611"/>
                  <a:pt x="2082" y="5063"/>
                </a:cubicBezTo>
                <a:lnTo>
                  <a:pt x="2082" y="5063"/>
                </a:lnTo>
                <a:cubicBezTo>
                  <a:pt x="1819" y="5996"/>
                  <a:pt x="1566" y="6932"/>
                  <a:pt x="1297" y="7867"/>
                </a:cubicBezTo>
                <a:cubicBezTo>
                  <a:pt x="1259" y="8003"/>
                  <a:pt x="1311" y="8110"/>
                  <a:pt x="1398" y="8173"/>
                </a:cubicBezTo>
                <a:lnTo>
                  <a:pt x="1398" y="8173"/>
                </a:lnTo>
                <a:cubicBezTo>
                  <a:pt x="1448" y="8221"/>
                  <a:pt x="1512" y="8251"/>
                  <a:pt x="1583" y="8251"/>
                </a:cubicBezTo>
                <a:cubicBezTo>
                  <a:pt x="1632" y="8251"/>
                  <a:pt x="1684" y="8237"/>
                  <a:pt x="1736" y="8204"/>
                </a:cubicBezTo>
                <a:cubicBezTo>
                  <a:pt x="2593" y="7667"/>
                  <a:pt x="3427" y="7146"/>
                  <a:pt x="4233" y="6599"/>
                </a:cubicBezTo>
                <a:lnTo>
                  <a:pt x="4233" y="6599"/>
                </a:lnTo>
                <a:cubicBezTo>
                  <a:pt x="5011" y="7123"/>
                  <a:pt x="5810" y="7617"/>
                  <a:pt x="6650" y="8055"/>
                </a:cubicBezTo>
                <a:cubicBezTo>
                  <a:pt x="6698" y="8080"/>
                  <a:pt x="6748" y="8091"/>
                  <a:pt x="6796" y="8091"/>
                </a:cubicBezTo>
                <a:cubicBezTo>
                  <a:pt x="6980" y="8091"/>
                  <a:pt x="7137" y="7924"/>
                  <a:pt x="7087" y="7718"/>
                </a:cubicBezTo>
                <a:cubicBezTo>
                  <a:pt x="6873" y="6810"/>
                  <a:pt x="6616" y="5920"/>
                  <a:pt x="6320" y="5044"/>
                </a:cubicBezTo>
                <a:lnTo>
                  <a:pt x="6320" y="5044"/>
                </a:lnTo>
                <a:cubicBezTo>
                  <a:pt x="6945" y="4524"/>
                  <a:pt x="7546" y="3962"/>
                  <a:pt x="8121" y="3335"/>
                </a:cubicBezTo>
                <a:cubicBezTo>
                  <a:pt x="8291" y="3148"/>
                  <a:pt x="8183" y="2825"/>
                  <a:pt x="7916" y="2825"/>
                </a:cubicBezTo>
                <a:cubicBezTo>
                  <a:pt x="7915" y="2825"/>
                  <a:pt x="7913" y="2825"/>
                  <a:pt x="7911" y="2825"/>
                </a:cubicBezTo>
                <a:cubicBezTo>
                  <a:pt x="7106" y="2838"/>
                  <a:pt x="6302" y="2853"/>
                  <a:pt x="5500" y="2875"/>
                </a:cubicBezTo>
                <a:lnTo>
                  <a:pt x="5500" y="2875"/>
                </a:lnTo>
                <a:cubicBezTo>
                  <a:pt x="5113" y="1952"/>
                  <a:pt x="4685" y="1044"/>
                  <a:pt x="4221" y="148"/>
                </a:cubicBezTo>
                <a:cubicBezTo>
                  <a:pt x="4167" y="44"/>
                  <a:pt x="4081" y="1"/>
                  <a:pt x="39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16" name="Google Shape;1616;p37"/>
          <p:cNvSpPr/>
          <p:nvPr/>
        </p:nvSpPr>
        <p:spPr>
          <a:xfrm>
            <a:off x="1583003" y="3166714"/>
            <a:ext cx="271729" cy="270418"/>
          </a:xfrm>
          <a:custGeom>
            <a:avLst/>
            <a:gdLst/>
            <a:ahLst/>
            <a:cxnLst/>
            <a:rect l="l" t="t" r="r" b="b"/>
            <a:pathLst>
              <a:path w="8292" h="8252" extrusionOk="0">
                <a:moveTo>
                  <a:pt x="3992" y="1"/>
                </a:moveTo>
                <a:cubicBezTo>
                  <a:pt x="3863" y="1"/>
                  <a:pt x="3728" y="90"/>
                  <a:pt x="3675" y="219"/>
                </a:cubicBezTo>
                <a:cubicBezTo>
                  <a:pt x="3303" y="1130"/>
                  <a:pt x="2984" y="2055"/>
                  <a:pt x="2692" y="2987"/>
                </a:cubicBezTo>
                <a:lnTo>
                  <a:pt x="2692" y="2987"/>
                </a:lnTo>
                <a:cubicBezTo>
                  <a:pt x="1927" y="3029"/>
                  <a:pt x="1162" y="3082"/>
                  <a:pt x="396" y="3149"/>
                </a:cubicBezTo>
                <a:cubicBezTo>
                  <a:pt x="90" y="3175"/>
                  <a:pt x="1" y="3528"/>
                  <a:pt x="245" y="3705"/>
                </a:cubicBezTo>
                <a:cubicBezTo>
                  <a:pt x="862" y="4154"/>
                  <a:pt x="1471" y="4611"/>
                  <a:pt x="2082" y="5063"/>
                </a:cubicBezTo>
                <a:lnTo>
                  <a:pt x="2082" y="5063"/>
                </a:lnTo>
                <a:cubicBezTo>
                  <a:pt x="1819" y="5996"/>
                  <a:pt x="1566" y="6932"/>
                  <a:pt x="1297" y="7867"/>
                </a:cubicBezTo>
                <a:cubicBezTo>
                  <a:pt x="1259" y="8003"/>
                  <a:pt x="1311" y="8110"/>
                  <a:pt x="1398" y="8173"/>
                </a:cubicBezTo>
                <a:lnTo>
                  <a:pt x="1398" y="8173"/>
                </a:lnTo>
                <a:cubicBezTo>
                  <a:pt x="1448" y="8221"/>
                  <a:pt x="1512" y="8251"/>
                  <a:pt x="1583" y="8251"/>
                </a:cubicBezTo>
                <a:cubicBezTo>
                  <a:pt x="1632" y="8251"/>
                  <a:pt x="1684" y="8237"/>
                  <a:pt x="1736" y="8204"/>
                </a:cubicBezTo>
                <a:cubicBezTo>
                  <a:pt x="2593" y="7667"/>
                  <a:pt x="3427" y="7146"/>
                  <a:pt x="4233" y="6599"/>
                </a:cubicBezTo>
                <a:lnTo>
                  <a:pt x="4233" y="6599"/>
                </a:lnTo>
                <a:cubicBezTo>
                  <a:pt x="5011" y="7123"/>
                  <a:pt x="5810" y="7617"/>
                  <a:pt x="6650" y="8055"/>
                </a:cubicBezTo>
                <a:cubicBezTo>
                  <a:pt x="6698" y="8080"/>
                  <a:pt x="6748" y="8091"/>
                  <a:pt x="6796" y="8091"/>
                </a:cubicBezTo>
                <a:cubicBezTo>
                  <a:pt x="6980" y="8091"/>
                  <a:pt x="7137" y="7924"/>
                  <a:pt x="7087" y="7718"/>
                </a:cubicBezTo>
                <a:cubicBezTo>
                  <a:pt x="6873" y="6810"/>
                  <a:pt x="6616" y="5920"/>
                  <a:pt x="6320" y="5044"/>
                </a:cubicBezTo>
                <a:lnTo>
                  <a:pt x="6320" y="5044"/>
                </a:lnTo>
                <a:cubicBezTo>
                  <a:pt x="6945" y="4524"/>
                  <a:pt x="7546" y="3962"/>
                  <a:pt x="8121" y="3335"/>
                </a:cubicBezTo>
                <a:cubicBezTo>
                  <a:pt x="8291" y="3148"/>
                  <a:pt x="8183" y="2825"/>
                  <a:pt x="7916" y="2825"/>
                </a:cubicBezTo>
                <a:cubicBezTo>
                  <a:pt x="7915" y="2825"/>
                  <a:pt x="7913" y="2825"/>
                  <a:pt x="7911" y="2825"/>
                </a:cubicBezTo>
                <a:cubicBezTo>
                  <a:pt x="7106" y="2838"/>
                  <a:pt x="6302" y="2853"/>
                  <a:pt x="5500" y="2875"/>
                </a:cubicBezTo>
                <a:lnTo>
                  <a:pt x="5500" y="2875"/>
                </a:lnTo>
                <a:cubicBezTo>
                  <a:pt x="5113" y="1952"/>
                  <a:pt x="4685" y="1044"/>
                  <a:pt x="4221" y="148"/>
                </a:cubicBezTo>
                <a:cubicBezTo>
                  <a:pt x="4167" y="44"/>
                  <a:pt x="4081" y="1"/>
                  <a:pt x="39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617" name="Google Shape;1617;p37"/>
          <p:cNvGrpSpPr/>
          <p:nvPr/>
        </p:nvGrpSpPr>
        <p:grpSpPr>
          <a:xfrm>
            <a:off x="158653" y="2299725"/>
            <a:ext cx="555808" cy="544064"/>
            <a:chOff x="167575" y="1706400"/>
            <a:chExt cx="555808" cy="544064"/>
          </a:xfrm>
        </p:grpSpPr>
        <p:sp>
          <p:nvSpPr>
            <p:cNvPr id="1618" name="Google Shape;1618;p37"/>
            <p:cNvSpPr/>
            <p:nvPr/>
          </p:nvSpPr>
          <p:spPr>
            <a:xfrm>
              <a:off x="167575" y="1706400"/>
              <a:ext cx="555808" cy="544064"/>
            </a:xfrm>
            <a:custGeom>
              <a:avLst/>
              <a:gdLst/>
              <a:ahLst/>
              <a:cxnLst/>
              <a:rect l="l" t="t" r="r" b="b"/>
              <a:pathLst>
                <a:path w="40051" h="12093" extrusionOk="0">
                  <a:moveTo>
                    <a:pt x="40051" y="244"/>
                  </a:moveTo>
                  <a:cubicBezTo>
                    <a:pt x="35411" y="15"/>
                    <a:pt x="5267" y="0"/>
                    <a:pt x="1" y="244"/>
                  </a:cubicBezTo>
                  <a:cubicBezTo>
                    <a:pt x="2143" y="2115"/>
                    <a:pt x="4640" y="3618"/>
                    <a:pt x="7377" y="6020"/>
                  </a:cubicBezTo>
                  <a:cubicBezTo>
                    <a:pt x="4997" y="8157"/>
                    <a:pt x="2619" y="9993"/>
                    <a:pt x="238" y="11861"/>
                  </a:cubicBezTo>
                  <a:cubicBezTo>
                    <a:pt x="5087" y="12093"/>
                    <a:pt x="36719" y="11861"/>
                    <a:pt x="40051" y="118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37"/>
            <p:cNvSpPr/>
            <p:nvPr/>
          </p:nvSpPr>
          <p:spPr>
            <a:xfrm rot="10800000">
              <a:off x="548525" y="1709175"/>
              <a:ext cx="174600" cy="531900"/>
            </a:xfrm>
            <a:prstGeom prst="rect">
              <a:avLst/>
            </a:prstGeom>
            <a:gradFill>
              <a:gsLst>
                <a:gs pos="0">
                  <a:srgbClr val="191919">
                    <a:alpha val="14509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620" name="Google Shape;1620;p37"/>
          <p:cNvGrpSpPr/>
          <p:nvPr/>
        </p:nvGrpSpPr>
        <p:grpSpPr>
          <a:xfrm>
            <a:off x="158653" y="2893050"/>
            <a:ext cx="555808" cy="544064"/>
            <a:chOff x="167575" y="1706400"/>
            <a:chExt cx="555808" cy="544064"/>
          </a:xfrm>
        </p:grpSpPr>
        <p:sp>
          <p:nvSpPr>
            <p:cNvPr id="1621" name="Google Shape;1621;p37"/>
            <p:cNvSpPr/>
            <p:nvPr/>
          </p:nvSpPr>
          <p:spPr>
            <a:xfrm>
              <a:off x="167575" y="1706400"/>
              <a:ext cx="555808" cy="544064"/>
            </a:xfrm>
            <a:custGeom>
              <a:avLst/>
              <a:gdLst/>
              <a:ahLst/>
              <a:cxnLst/>
              <a:rect l="l" t="t" r="r" b="b"/>
              <a:pathLst>
                <a:path w="40051" h="12093" extrusionOk="0">
                  <a:moveTo>
                    <a:pt x="40051" y="244"/>
                  </a:moveTo>
                  <a:cubicBezTo>
                    <a:pt x="35411" y="15"/>
                    <a:pt x="5267" y="0"/>
                    <a:pt x="1" y="244"/>
                  </a:cubicBezTo>
                  <a:cubicBezTo>
                    <a:pt x="2143" y="2115"/>
                    <a:pt x="4640" y="3618"/>
                    <a:pt x="7377" y="6020"/>
                  </a:cubicBezTo>
                  <a:cubicBezTo>
                    <a:pt x="4997" y="8157"/>
                    <a:pt x="2619" y="9993"/>
                    <a:pt x="238" y="11861"/>
                  </a:cubicBezTo>
                  <a:cubicBezTo>
                    <a:pt x="5087" y="12093"/>
                    <a:pt x="36719" y="11861"/>
                    <a:pt x="40051" y="118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37"/>
            <p:cNvSpPr/>
            <p:nvPr/>
          </p:nvSpPr>
          <p:spPr>
            <a:xfrm rot="10800000">
              <a:off x="548525" y="1709175"/>
              <a:ext cx="174600" cy="531900"/>
            </a:xfrm>
            <a:prstGeom prst="rect">
              <a:avLst/>
            </a:prstGeom>
            <a:gradFill>
              <a:gsLst>
                <a:gs pos="0">
                  <a:srgbClr val="191919">
                    <a:alpha val="14509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623" name="Google Shape;1623;p37"/>
          <p:cNvGrpSpPr/>
          <p:nvPr/>
        </p:nvGrpSpPr>
        <p:grpSpPr>
          <a:xfrm>
            <a:off x="158653" y="3486375"/>
            <a:ext cx="555808" cy="544064"/>
            <a:chOff x="167575" y="1706400"/>
            <a:chExt cx="555808" cy="544064"/>
          </a:xfrm>
        </p:grpSpPr>
        <p:sp>
          <p:nvSpPr>
            <p:cNvPr id="1624" name="Google Shape;1624;p37"/>
            <p:cNvSpPr/>
            <p:nvPr/>
          </p:nvSpPr>
          <p:spPr>
            <a:xfrm>
              <a:off x="167575" y="1706400"/>
              <a:ext cx="555808" cy="544064"/>
            </a:xfrm>
            <a:custGeom>
              <a:avLst/>
              <a:gdLst/>
              <a:ahLst/>
              <a:cxnLst/>
              <a:rect l="l" t="t" r="r" b="b"/>
              <a:pathLst>
                <a:path w="40051" h="12093" extrusionOk="0">
                  <a:moveTo>
                    <a:pt x="40051" y="244"/>
                  </a:moveTo>
                  <a:cubicBezTo>
                    <a:pt x="35411" y="15"/>
                    <a:pt x="5267" y="0"/>
                    <a:pt x="1" y="244"/>
                  </a:cubicBezTo>
                  <a:cubicBezTo>
                    <a:pt x="2143" y="2115"/>
                    <a:pt x="4640" y="3618"/>
                    <a:pt x="7377" y="6020"/>
                  </a:cubicBezTo>
                  <a:cubicBezTo>
                    <a:pt x="4997" y="8157"/>
                    <a:pt x="2619" y="9993"/>
                    <a:pt x="238" y="11861"/>
                  </a:cubicBezTo>
                  <a:cubicBezTo>
                    <a:pt x="5087" y="12093"/>
                    <a:pt x="36719" y="11861"/>
                    <a:pt x="40051" y="118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37"/>
            <p:cNvSpPr/>
            <p:nvPr/>
          </p:nvSpPr>
          <p:spPr>
            <a:xfrm rot="10800000">
              <a:off x="548525" y="1709175"/>
              <a:ext cx="174600" cy="531900"/>
            </a:xfrm>
            <a:prstGeom prst="rect">
              <a:avLst/>
            </a:prstGeom>
            <a:gradFill>
              <a:gsLst>
                <a:gs pos="0">
                  <a:srgbClr val="191919">
                    <a:alpha val="14509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26" name="Google Shape;1626;p37">
            <a:hlinkClick r:id="rId4" action="ppaction://hlinksldjump"/>
          </p:cNvPr>
          <p:cNvSpPr txBox="1"/>
          <p:nvPr/>
        </p:nvSpPr>
        <p:spPr>
          <a:xfrm>
            <a:off x="211634" y="2347880"/>
            <a:ext cx="498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endy One"/>
                <a:ea typeface="Wendy One"/>
                <a:cs typeface="Wendy One"/>
                <a:sym typeface="Wendy One"/>
              </a:rPr>
              <a:t>02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endy One"/>
              <a:ea typeface="Wendy One"/>
              <a:cs typeface="Wendy One"/>
              <a:sym typeface="Wendy One"/>
            </a:endParaRPr>
          </a:p>
        </p:txBody>
      </p:sp>
      <p:sp>
        <p:nvSpPr>
          <p:cNvPr id="1627" name="Google Shape;1627;p37">
            <a:hlinkClick r:id="" action="ppaction://noaction"/>
          </p:cNvPr>
          <p:cNvSpPr txBox="1"/>
          <p:nvPr/>
        </p:nvSpPr>
        <p:spPr>
          <a:xfrm>
            <a:off x="211621" y="2943676"/>
            <a:ext cx="498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endy One"/>
                <a:ea typeface="Wendy One"/>
                <a:cs typeface="Wendy One"/>
                <a:sym typeface="Wendy One"/>
              </a:rPr>
              <a:t>03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endy One"/>
              <a:ea typeface="Wendy One"/>
              <a:cs typeface="Wendy One"/>
              <a:sym typeface="Wendy One"/>
            </a:endParaRPr>
          </a:p>
        </p:txBody>
      </p:sp>
      <p:sp>
        <p:nvSpPr>
          <p:cNvPr id="1628" name="Google Shape;1628;p37">
            <a:hlinkClick r:id="" action="ppaction://noaction"/>
          </p:cNvPr>
          <p:cNvSpPr txBox="1"/>
          <p:nvPr/>
        </p:nvSpPr>
        <p:spPr>
          <a:xfrm rot="-2070">
            <a:off x="211543" y="3539380"/>
            <a:ext cx="498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endy One"/>
                <a:ea typeface="Wendy One"/>
                <a:cs typeface="Wendy One"/>
                <a:sym typeface="Wendy One"/>
              </a:rPr>
              <a:t>04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endy One"/>
              <a:ea typeface="Wendy One"/>
              <a:cs typeface="Wendy One"/>
              <a:sym typeface="Wendy One"/>
            </a:endParaRPr>
          </a:p>
        </p:txBody>
      </p:sp>
      <p:grpSp>
        <p:nvGrpSpPr>
          <p:cNvPr id="1629" name="Google Shape;1629;p37"/>
          <p:cNvGrpSpPr/>
          <p:nvPr/>
        </p:nvGrpSpPr>
        <p:grpSpPr>
          <a:xfrm>
            <a:off x="158653" y="1706400"/>
            <a:ext cx="555808" cy="544064"/>
            <a:chOff x="167575" y="1706400"/>
            <a:chExt cx="555808" cy="544064"/>
          </a:xfrm>
        </p:grpSpPr>
        <p:sp>
          <p:nvSpPr>
            <p:cNvPr id="1630" name="Google Shape;1630;p37"/>
            <p:cNvSpPr/>
            <p:nvPr/>
          </p:nvSpPr>
          <p:spPr>
            <a:xfrm>
              <a:off x="167575" y="1706400"/>
              <a:ext cx="555808" cy="544064"/>
            </a:xfrm>
            <a:custGeom>
              <a:avLst/>
              <a:gdLst/>
              <a:ahLst/>
              <a:cxnLst/>
              <a:rect l="l" t="t" r="r" b="b"/>
              <a:pathLst>
                <a:path w="40051" h="12093" extrusionOk="0">
                  <a:moveTo>
                    <a:pt x="40051" y="244"/>
                  </a:moveTo>
                  <a:cubicBezTo>
                    <a:pt x="35411" y="15"/>
                    <a:pt x="5267" y="0"/>
                    <a:pt x="1" y="244"/>
                  </a:cubicBezTo>
                  <a:cubicBezTo>
                    <a:pt x="2143" y="2115"/>
                    <a:pt x="4640" y="3618"/>
                    <a:pt x="7377" y="6020"/>
                  </a:cubicBezTo>
                  <a:cubicBezTo>
                    <a:pt x="4997" y="8157"/>
                    <a:pt x="2619" y="9993"/>
                    <a:pt x="238" y="11861"/>
                  </a:cubicBezTo>
                  <a:cubicBezTo>
                    <a:pt x="5087" y="12093"/>
                    <a:pt x="36719" y="11861"/>
                    <a:pt x="40051" y="118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37"/>
            <p:cNvSpPr/>
            <p:nvPr/>
          </p:nvSpPr>
          <p:spPr>
            <a:xfrm rot="10800000">
              <a:off x="548525" y="1709175"/>
              <a:ext cx="174600" cy="531900"/>
            </a:xfrm>
            <a:prstGeom prst="rect">
              <a:avLst/>
            </a:prstGeom>
            <a:gradFill>
              <a:gsLst>
                <a:gs pos="0">
                  <a:srgbClr val="191919">
                    <a:alpha val="14509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32" name="Google Shape;1632;p37">
            <a:hlinkClick r:id="rId5" action="ppaction://hlinksldjump"/>
          </p:cNvPr>
          <p:cNvSpPr txBox="1"/>
          <p:nvPr/>
        </p:nvSpPr>
        <p:spPr>
          <a:xfrm rot="-2070">
            <a:off x="211538" y="1752059"/>
            <a:ext cx="498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endy One"/>
                <a:ea typeface="Wendy One"/>
                <a:cs typeface="Wendy One"/>
                <a:sym typeface="Wendy One"/>
              </a:rPr>
              <a:t>01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endy One"/>
              <a:ea typeface="Wendy One"/>
              <a:cs typeface="Wendy One"/>
              <a:sym typeface="Wendy One"/>
            </a:endParaRPr>
          </a:p>
        </p:txBody>
      </p:sp>
    </p:spTree>
    <p:extLst>
      <p:ext uri="{BB962C8B-B14F-4D97-AF65-F5344CB8AC3E}">
        <p14:creationId xmlns:p14="http://schemas.microsoft.com/office/powerpoint/2010/main" val="846134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9" name="Google Shape;1729;p40"/>
          <p:cNvGrpSpPr/>
          <p:nvPr/>
        </p:nvGrpSpPr>
        <p:grpSpPr>
          <a:xfrm>
            <a:off x="81960" y="1113041"/>
            <a:ext cx="632009" cy="544064"/>
            <a:chOff x="167575" y="1706400"/>
            <a:chExt cx="555808" cy="544064"/>
          </a:xfrm>
        </p:grpSpPr>
        <p:sp>
          <p:nvSpPr>
            <p:cNvPr id="1730" name="Google Shape;1730;p40"/>
            <p:cNvSpPr/>
            <p:nvPr/>
          </p:nvSpPr>
          <p:spPr>
            <a:xfrm>
              <a:off x="167575" y="1706400"/>
              <a:ext cx="555808" cy="544064"/>
            </a:xfrm>
            <a:custGeom>
              <a:avLst/>
              <a:gdLst/>
              <a:ahLst/>
              <a:cxnLst/>
              <a:rect l="l" t="t" r="r" b="b"/>
              <a:pathLst>
                <a:path w="40051" h="12093" extrusionOk="0">
                  <a:moveTo>
                    <a:pt x="40051" y="244"/>
                  </a:moveTo>
                  <a:cubicBezTo>
                    <a:pt x="35411" y="15"/>
                    <a:pt x="5267" y="0"/>
                    <a:pt x="1" y="244"/>
                  </a:cubicBezTo>
                  <a:cubicBezTo>
                    <a:pt x="2143" y="2115"/>
                    <a:pt x="4640" y="3618"/>
                    <a:pt x="7377" y="6020"/>
                  </a:cubicBezTo>
                  <a:cubicBezTo>
                    <a:pt x="4997" y="8157"/>
                    <a:pt x="2619" y="9993"/>
                    <a:pt x="238" y="11861"/>
                  </a:cubicBezTo>
                  <a:cubicBezTo>
                    <a:pt x="5087" y="12093"/>
                    <a:pt x="36719" y="11861"/>
                    <a:pt x="40051" y="118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40"/>
            <p:cNvSpPr/>
            <p:nvPr/>
          </p:nvSpPr>
          <p:spPr>
            <a:xfrm rot="10800000">
              <a:off x="486434" y="1709184"/>
              <a:ext cx="236700" cy="531900"/>
            </a:xfrm>
            <a:prstGeom prst="rect">
              <a:avLst/>
            </a:prstGeom>
            <a:gradFill>
              <a:gsLst>
                <a:gs pos="0">
                  <a:srgbClr val="191919">
                    <a:alpha val="14509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732" name="Google Shape;1732;p40">
            <a:hlinkClick r:id="rId3" action="ppaction://hlinksldjump"/>
          </p:cNvPr>
          <p:cNvSpPr/>
          <p:nvPr/>
        </p:nvSpPr>
        <p:spPr>
          <a:xfrm>
            <a:off x="311345" y="1235342"/>
            <a:ext cx="271961" cy="267169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733" name="Google Shape;1733;p40"/>
          <p:cNvGrpSpPr/>
          <p:nvPr/>
        </p:nvGrpSpPr>
        <p:grpSpPr>
          <a:xfrm>
            <a:off x="158653" y="2299725"/>
            <a:ext cx="555808" cy="544064"/>
            <a:chOff x="167575" y="1706400"/>
            <a:chExt cx="555808" cy="544064"/>
          </a:xfrm>
        </p:grpSpPr>
        <p:sp>
          <p:nvSpPr>
            <p:cNvPr id="1734" name="Google Shape;1734;p40"/>
            <p:cNvSpPr/>
            <p:nvPr/>
          </p:nvSpPr>
          <p:spPr>
            <a:xfrm>
              <a:off x="167575" y="1706400"/>
              <a:ext cx="555808" cy="544064"/>
            </a:xfrm>
            <a:custGeom>
              <a:avLst/>
              <a:gdLst/>
              <a:ahLst/>
              <a:cxnLst/>
              <a:rect l="l" t="t" r="r" b="b"/>
              <a:pathLst>
                <a:path w="40051" h="12093" extrusionOk="0">
                  <a:moveTo>
                    <a:pt x="40051" y="244"/>
                  </a:moveTo>
                  <a:cubicBezTo>
                    <a:pt x="35411" y="15"/>
                    <a:pt x="5267" y="0"/>
                    <a:pt x="1" y="244"/>
                  </a:cubicBezTo>
                  <a:cubicBezTo>
                    <a:pt x="2143" y="2115"/>
                    <a:pt x="4640" y="3618"/>
                    <a:pt x="7377" y="6020"/>
                  </a:cubicBezTo>
                  <a:cubicBezTo>
                    <a:pt x="4997" y="8157"/>
                    <a:pt x="2619" y="9993"/>
                    <a:pt x="238" y="11861"/>
                  </a:cubicBezTo>
                  <a:cubicBezTo>
                    <a:pt x="5087" y="12093"/>
                    <a:pt x="36719" y="11861"/>
                    <a:pt x="40051" y="118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40"/>
            <p:cNvSpPr/>
            <p:nvPr/>
          </p:nvSpPr>
          <p:spPr>
            <a:xfrm rot="10800000">
              <a:off x="548525" y="1709175"/>
              <a:ext cx="174600" cy="531900"/>
            </a:xfrm>
            <a:prstGeom prst="rect">
              <a:avLst/>
            </a:prstGeom>
            <a:gradFill>
              <a:gsLst>
                <a:gs pos="0">
                  <a:srgbClr val="191919">
                    <a:alpha val="14509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736" name="Google Shape;1736;p40"/>
          <p:cNvGrpSpPr/>
          <p:nvPr/>
        </p:nvGrpSpPr>
        <p:grpSpPr>
          <a:xfrm>
            <a:off x="158653" y="2893050"/>
            <a:ext cx="555808" cy="544064"/>
            <a:chOff x="167575" y="1706400"/>
            <a:chExt cx="555808" cy="544064"/>
          </a:xfrm>
        </p:grpSpPr>
        <p:sp>
          <p:nvSpPr>
            <p:cNvPr id="1737" name="Google Shape;1737;p40"/>
            <p:cNvSpPr/>
            <p:nvPr/>
          </p:nvSpPr>
          <p:spPr>
            <a:xfrm>
              <a:off x="167575" y="1706400"/>
              <a:ext cx="555808" cy="544064"/>
            </a:xfrm>
            <a:custGeom>
              <a:avLst/>
              <a:gdLst/>
              <a:ahLst/>
              <a:cxnLst/>
              <a:rect l="l" t="t" r="r" b="b"/>
              <a:pathLst>
                <a:path w="40051" h="12093" extrusionOk="0">
                  <a:moveTo>
                    <a:pt x="40051" y="244"/>
                  </a:moveTo>
                  <a:cubicBezTo>
                    <a:pt x="35411" y="15"/>
                    <a:pt x="5267" y="0"/>
                    <a:pt x="1" y="244"/>
                  </a:cubicBezTo>
                  <a:cubicBezTo>
                    <a:pt x="2143" y="2115"/>
                    <a:pt x="4640" y="3618"/>
                    <a:pt x="7377" y="6020"/>
                  </a:cubicBezTo>
                  <a:cubicBezTo>
                    <a:pt x="4997" y="8157"/>
                    <a:pt x="2619" y="9993"/>
                    <a:pt x="238" y="11861"/>
                  </a:cubicBezTo>
                  <a:cubicBezTo>
                    <a:pt x="5087" y="12093"/>
                    <a:pt x="36719" y="11861"/>
                    <a:pt x="40051" y="118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40"/>
            <p:cNvSpPr/>
            <p:nvPr/>
          </p:nvSpPr>
          <p:spPr>
            <a:xfrm rot="10800000">
              <a:off x="548525" y="1709175"/>
              <a:ext cx="174600" cy="531900"/>
            </a:xfrm>
            <a:prstGeom prst="rect">
              <a:avLst/>
            </a:prstGeom>
            <a:gradFill>
              <a:gsLst>
                <a:gs pos="0">
                  <a:srgbClr val="191919">
                    <a:alpha val="14509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739" name="Google Shape;1739;p40"/>
          <p:cNvGrpSpPr/>
          <p:nvPr/>
        </p:nvGrpSpPr>
        <p:grpSpPr>
          <a:xfrm>
            <a:off x="158653" y="3486375"/>
            <a:ext cx="555808" cy="544064"/>
            <a:chOff x="167575" y="1706400"/>
            <a:chExt cx="555808" cy="544064"/>
          </a:xfrm>
        </p:grpSpPr>
        <p:sp>
          <p:nvSpPr>
            <p:cNvPr id="1740" name="Google Shape;1740;p40"/>
            <p:cNvSpPr/>
            <p:nvPr/>
          </p:nvSpPr>
          <p:spPr>
            <a:xfrm>
              <a:off x="167575" y="1706400"/>
              <a:ext cx="555808" cy="544064"/>
            </a:xfrm>
            <a:custGeom>
              <a:avLst/>
              <a:gdLst/>
              <a:ahLst/>
              <a:cxnLst/>
              <a:rect l="l" t="t" r="r" b="b"/>
              <a:pathLst>
                <a:path w="40051" h="12093" extrusionOk="0">
                  <a:moveTo>
                    <a:pt x="40051" y="244"/>
                  </a:moveTo>
                  <a:cubicBezTo>
                    <a:pt x="35411" y="15"/>
                    <a:pt x="5267" y="0"/>
                    <a:pt x="1" y="244"/>
                  </a:cubicBezTo>
                  <a:cubicBezTo>
                    <a:pt x="2143" y="2115"/>
                    <a:pt x="4640" y="3618"/>
                    <a:pt x="7377" y="6020"/>
                  </a:cubicBezTo>
                  <a:cubicBezTo>
                    <a:pt x="4997" y="8157"/>
                    <a:pt x="2619" y="9993"/>
                    <a:pt x="238" y="11861"/>
                  </a:cubicBezTo>
                  <a:cubicBezTo>
                    <a:pt x="5087" y="12093"/>
                    <a:pt x="36719" y="11861"/>
                    <a:pt x="40051" y="118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40"/>
            <p:cNvSpPr/>
            <p:nvPr/>
          </p:nvSpPr>
          <p:spPr>
            <a:xfrm rot="10800000">
              <a:off x="548525" y="1709175"/>
              <a:ext cx="174600" cy="531900"/>
            </a:xfrm>
            <a:prstGeom prst="rect">
              <a:avLst/>
            </a:prstGeom>
            <a:gradFill>
              <a:gsLst>
                <a:gs pos="0">
                  <a:srgbClr val="191919">
                    <a:alpha val="14509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742" name="Google Shape;1742;p40">
            <a:hlinkClick r:id="rId4" action="ppaction://hlinksldjump"/>
          </p:cNvPr>
          <p:cNvSpPr txBox="1"/>
          <p:nvPr/>
        </p:nvSpPr>
        <p:spPr>
          <a:xfrm>
            <a:off x="211634" y="2347880"/>
            <a:ext cx="498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endy One"/>
                <a:ea typeface="Wendy One"/>
                <a:cs typeface="Wendy One"/>
                <a:sym typeface="Wendy One"/>
              </a:rPr>
              <a:t>02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endy One"/>
              <a:ea typeface="Wendy One"/>
              <a:cs typeface="Wendy One"/>
              <a:sym typeface="Wendy One"/>
            </a:endParaRPr>
          </a:p>
        </p:txBody>
      </p:sp>
      <p:sp>
        <p:nvSpPr>
          <p:cNvPr id="1743" name="Google Shape;1743;p40">
            <a:hlinkClick r:id="" action="ppaction://noaction"/>
          </p:cNvPr>
          <p:cNvSpPr txBox="1"/>
          <p:nvPr/>
        </p:nvSpPr>
        <p:spPr>
          <a:xfrm>
            <a:off x="211621" y="2943676"/>
            <a:ext cx="498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endy One"/>
                <a:ea typeface="Wendy One"/>
                <a:cs typeface="Wendy One"/>
                <a:sym typeface="Wendy One"/>
              </a:rPr>
              <a:t>03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endy One"/>
              <a:ea typeface="Wendy One"/>
              <a:cs typeface="Wendy One"/>
              <a:sym typeface="Wendy One"/>
            </a:endParaRPr>
          </a:p>
        </p:txBody>
      </p:sp>
      <p:sp>
        <p:nvSpPr>
          <p:cNvPr id="1744" name="Google Shape;1744;p40">
            <a:hlinkClick r:id="" action="ppaction://noaction"/>
          </p:cNvPr>
          <p:cNvSpPr txBox="1"/>
          <p:nvPr/>
        </p:nvSpPr>
        <p:spPr>
          <a:xfrm rot="-2070">
            <a:off x="211543" y="3539380"/>
            <a:ext cx="498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endy One"/>
                <a:ea typeface="Wendy One"/>
                <a:cs typeface="Wendy One"/>
                <a:sym typeface="Wendy One"/>
              </a:rPr>
              <a:t>04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endy One"/>
              <a:ea typeface="Wendy One"/>
              <a:cs typeface="Wendy One"/>
              <a:sym typeface="Wendy One"/>
            </a:endParaRPr>
          </a:p>
        </p:txBody>
      </p:sp>
      <p:grpSp>
        <p:nvGrpSpPr>
          <p:cNvPr id="1745" name="Google Shape;1745;p40"/>
          <p:cNvGrpSpPr/>
          <p:nvPr/>
        </p:nvGrpSpPr>
        <p:grpSpPr>
          <a:xfrm>
            <a:off x="158653" y="1706400"/>
            <a:ext cx="555808" cy="544064"/>
            <a:chOff x="167575" y="1706400"/>
            <a:chExt cx="555808" cy="544064"/>
          </a:xfrm>
        </p:grpSpPr>
        <p:sp>
          <p:nvSpPr>
            <p:cNvPr id="1746" name="Google Shape;1746;p40"/>
            <p:cNvSpPr/>
            <p:nvPr/>
          </p:nvSpPr>
          <p:spPr>
            <a:xfrm>
              <a:off x="167575" y="1706400"/>
              <a:ext cx="555808" cy="544064"/>
            </a:xfrm>
            <a:custGeom>
              <a:avLst/>
              <a:gdLst/>
              <a:ahLst/>
              <a:cxnLst/>
              <a:rect l="l" t="t" r="r" b="b"/>
              <a:pathLst>
                <a:path w="40051" h="12093" extrusionOk="0">
                  <a:moveTo>
                    <a:pt x="40051" y="244"/>
                  </a:moveTo>
                  <a:cubicBezTo>
                    <a:pt x="35411" y="15"/>
                    <a:pt x="5267" y="0"/>
                    <a:pt x="1" y="244"/>
                  </a:cubicBezTo>
                  <a:cubicBezTo>
                    <a:pt x="2143" y="2115"/>
                    <a:pt x="4640" y="3618"/>
                    <a:pt x="7377" y="6020"/>
                  </a:cubicBezTo>
                  <a:cubicBezTo>
                    <a:pt x="4997" y="8157"/>
                    <a:pt x="2619" y="9993"/>
                    <a:pt x="238" y="11861"/>
                  </a:cubicBezTo>
                  <a:cubicBezTo>
                    <a:pt x="5087" y="12093"/>
                    <a:pt x="36719" y="11861"/>
                    <a:pt x="40051" y="118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40"/>
            <p:cNvSpPr/>
            <p:nvPr/>
          </p:nvSpPr>
          <p:spPr>
            <a:xfrm rot="10800000">
              <a:off x="548525" y="1709175"/>
              <a:ext cx="174600" cy="531900"/>
            </a:xfrm>
            <a:prstGeom prst="rect">
              <a:avLst/>
            </a:prstGeom>
            <a:gradFill>
              <a:gsLst>
                <a:gs pos="0">
                  <a:srgbClr val="191919">
                    <a:alpha val="14509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748" name="Google Shape;1748;p40">
            <a:hlinkClick r:id="rId5" action="ppaction://hlinksldjump"/>
          </p:cNvPr>
          <p:cNvSpPr txBox="1"/>
          <p:nvPr/>
        </p:nvSpPr>
        <p:spPr>
          <a:xfrm rot="-2070">
            <a:off x="211538" y="1752059"/>
            <a:ext cx="498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endy One"/>
                <a:ea typeface="Wendy One"/>
                <a:cs typeface="Wendy One"/>
                <a:sym typeface="Wendy One"/>
              </a:rPr>
              <a:t>01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endy One"/>
              <a:ea typeface="Wendy One"/>
              <a:cs typeface="Wendy One"/>
              <a:sym typeface="Wendy One"/>
            </a:endParaRPr>
          </a:p>
        </p:txBody>
      </p:sp>
      <p:sp>
        <p:nvSpPr>
          <p:cNvPr id="1749" name="Google Shape;1749;p40"/>
          <p:cNvSpPr txBox="1">
            <a:spLocks noGrp="1"/>
          </p:cNvSpPr>
          <p:nvPr>
            <p:ph type="ctrTitle"/>
          </p:nvPr>
        </p:nvSpPr>
        <p:spPr>
          <a:xfrm>
            <a:off x="1877550" y="981616"/>
            <a:ext cx="5388900" cy="8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Objektif </a:t>
            </a:r>
            <a:r>
              <a:rPr lang="en-MY" sz="4400" dirty="0"/>
              <a:t>P</a:t>
            </a:r>
            <a:r>
              <a:rPr lang="en" sz="4400" dirty="0"/>
              <a:t>embelajaran</a:t>
            </a:r>
            <a:endParaRPr sz="4400" dirty="0"/>
          </a:p>
        </p:txBody>
      </p:sp>
      <p:sp>
        <p:nvSpPr>
          <p:cNvPr id="1750" name="Google Shape;1750;p40"/>
          <p:cNvSpPr txBox="1">
            <a:spLocks noGrp="1"/>
          </p:cNvSpPr>
          <p:nvPr>
            <p:ph type="subTitle" idx="1"/>
          </p:nvPr>
        </p:nvSpPr>
        <p:spPr>
          <a:xfrm>
            <a:off x="2074667" y="1804679"/>
            <a:ext cx="5106940" cy="2316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>
              <a:buSzPct val="100000"/>
              <a:buFont typeface="+mj-lt"/>
              <a:buAutoNum type="arabicPeriod"/>
            </a:pPr>
            <a:r>
              <a:rPr lang="ms-MY" b="1" dirty="0"/>
              <a:t>Menggguna dan mempelbagaikan perbendaharaan kata yang relevan dalam konteks tambah dan tolak. </a:t>
            </a:r>
          </a:p>
          <a:p>
            <a:pPr lvl="0" indent="-457200" algn="l">
              <a:buSzPct val="100000"/>
              <a:buFont typeface="+mj-lt"/>
              <a:buAutoNum type="arabicPeriod"/>
            </a:pPr>
            <a:r>
              <a:rPr lang="ms-MY" b="1" dirty="0"/>
              <a:t>Memperkenalkan simbol bagi tambah, tolak dan sama dengan. </a:t>
            </a:r>
          </a:p>
          <a:p>
            <a:pPr lvl="0" indent="-457200" algn="l">
              <a:buSzPct val="100000"/>
              <a:buFont typeface="+mj-lt"/>
              <a:buAutoNum type="arabicPeriod"/>
            </a:pPr>
            <a:r>
              <a:rPr lang="ms-MY" b="1" dirty="0"/>
              <a:t>Menggunakan simbol tambah, tolak dan sama dengan bagi menulis ayat matematik berdasarkan situasi yang diberi.</a:t>
            </a:r>
            <a:endParaRPr sz="2400" b="1" dirty="0"/>
          </a:p>
        </p:txBody>
      </p:sp>
      <p:grpSp>
        <p:nvGrpSpPr>
          <p:cNvPr id="1751" name="Google Shape;1751;p40"/>
          <p:cNvGrpSpPr/>
          <p:nvPr/>
        </p:nvGrpSpPr>
        <p:grpSpPr>
          <a:xfrm rot="-254829">
            <a:off x="7568949" y="1994368"/>
            <a:ext cx="1723650" cy="2050953"/>
            <a:chOff x="3445050" y="-3298025"/>
            <a:chExt cx="762100" cy="906775"/>
          </a:xfrm>
        </p:grpSpPr>
        <p:sp>
          <p:nvSpPr>
            <p:cNvPr id="1752" name="Google Shape;1752;p40"/>
            <p:cNvSpPr/>
            <p:nvPr/>
          </p:nvSpPr>
          <p:spPr>
            <a:xfrm>
              <a:off x="3445050" y="-3298025"/>
              <a:ext cx="762100" cy="906775"/>
            </a:xfrm>
            <a:custGeom>
              <a:avLst/>
              <a:gdLst/>
              <a:ahLst/>
              <a:cxnLst/>
              <a:rect l="l" t="t" r="r" b="b"/>
              <a:pathLst>
                <a:path w="30484" h="36271" extrusionOk="0">
                  <a:moveTo>
                    <a:pt x="30034" y="28013"/>
                  </a:moveTo>
                  <a:lnTo>
                    <a:pt x="30034" y="28013"/>
                  </a:lnTo>
                  <a:cubicBezTo>
                    <a:pt x="28182" y="21511"/>
                    <a:pt x="25884" y="13720"/>
                    <a:pt x="23933" y="6563"/>
                  </a:cubicBezTo>
                  <a:cubicBezTo>
                    <a:pt x="22605" y="5374"/>
                    <a:pt x="22057" y="3078"/>
                    <a:pt x="22492" y="1101"/>
                  </a:cubicBezTo>
                  <a:cubicBezTo>
                    <a:pt x="22424" y="573"/>
                    <a:pt x="22029" y="170"/>
                    <a:pt x="21527" y="1"/>
                  </a:cubicBezTo>
                  <a:cubicBezTo>
                    <a:pt x="16013" y="1073"/>
                    <a:pt x="6147" y="2736"/>
                    <a:pt x="2302" y="6297"/>
                  </a:cubicBezTo>
                  <a:cubicBezTo>
                    <a:pt x="0" y="8427"/>
                    <a:pt x="1361" y="10227"/>
                    <a:pt x="2697" y="14629"/>
                  </a:cubicBezTo>
                  <a:cubicBezTo>
                    <a:pt x="3473" y="17180"/>
                    <a:pt x="7971" y="33181"/>
                    <a:pt x="8642" y="34392"/>
                  </a:cubicBezTo>
                  <a:cubicBezTo>
                    <a:pt x="9682" y="36270"/>
                    <a:pt x="12986" y="34865"/>
                    <a:pt x="16444" y="33678"/>
                  </a:cubicBezTo>
                  <a:cubicBezTo>
                    <a:pt x="20939" y="32139"/>
                    <a:pt x="27178" y="30387"/>
                    <a:pt x="29300" y="29744"/>
                  </a:cubicBezTo>
                  <a:cubicBezTo>
                    <a:pt x="30018" y="29512"/>
                    <a:pt x="30484" y="29486"/>
                    <a:pt x="30034" y="28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40"/>
            <p:cNvSpPr/>
            <p:nvPr/>
          </p:nvSpPr>
          <p:spPr>
            <a:xfrm>
              <a:off x="3553925" y="-2991325"/>
              <a:ext cx="168025" cy="543100"/>
            </a:xfrm>
            <a:custGeom>
              <a:avLst/>
              <a:gdLst/>
              <a:ahLst/>
              <a:cxnLst/>
              <a:rect l="l" t="t" r="r" b="b"/>
              <a:pathLst>
                <a:path w="6721" h="21724" extrusionOk="0">
                  <a:moveTo>
                    <a:pt x="347" y="0"/>
                  </a:moveTo>
                  <a:cubicBezTo>
                    <a:pt x="320" y="0"/>
                    <a:pt x="293" y="4"/>
                    <a:pt x="267" y="11"/>
                  </a:cubicBezTo>
                  <a:cubicBezTo>
                    <a:pt x="95" y="59"/>
                    <a:pt x="1" y="234"/>
                    <a:pt x="43" y="404"/>
                  </a:cubicBezTo>
                  <a:cubicBezTo>
                    <a:pt x="704" y="3104"/>
                    <a:pt x="1490" y="5769"/>
                    <a:pt x="2272" y="8435"/>
                  </a:cubicBezTo>
                  <a:cubicBezTo>
                    <a:pt x="2641" y="9695"/>
                    <a:pt x="3008" y="10954"/>
                    <a:pt x="3393" y="12210"/>
                  </a:cubicBezTo>
                  <a:cubicBezTo>
                    <a:pt x="3780" y="13480"/>
                    <a:pt x="4171" y="14751"/>
                    <a:pt x="4551" y="16023"/>
                  </a:cubicBezTo>
                  <a:cubicBezTo>
                    <a:pt x="5092" y="17835"/>
                    <a:pt x="5620" y="19651"/>
                    <a:pt x="6061" y="21489"/>
                  </a:cubicBezTo>
                  <a:cubicBezTo>
                    <a:pt x="6097" y="21631"/>
                    <a:pt x="6234" y="21723"/>
                    <a:pt x="6375" y="21723"/>
                  </a:cubicBezTo>
                  <a:cubicBezTo>
                    <a:pt x="6402" y="21723"/>
                    <a:pt x="6429" y="21720"/>
                    <a:pt x="6456" y="21713"/>
                  </a:cubicBezTo>
                  <a:cubicBezTo>
                    <a:pt x="6627" y="21664"/>
                    <a:pt x="6720" y="21487"/>
                    <a:pt x="6678" y="21318"/>
                  </a:cubicBezTo>
                  <a:cubicBezTo>
                    <a:pt x="6077" y="18815"/>
                    <a:pt x="5323" y="16348"/>
                    <a:pt x="4574" y="13885"/>
                  </a:cubicBezTo>
                  <a:cubicBezTo>
                    <a:pt x="4201" y="12665"/>
                    <a:pt x="3826" y="11448"/>
                    <a:pt x="3459" y="10227"/>
                  </a:cubicBezTo>
                  <a:cubicBezTo>
                    <a:pt x="3064" y="8917"/>
                    <a:pt x="2691" y="7599"/>
                    <a:pt x="2308" y="6285"/>
                  </a:cubicBezTo>
                  <a:cubicBezTo>
                    <a:pt x="1722" y="4279"/>
                    <a:pt x="1158" y="2266"/>
                    <a:pt x="660" y="234"/>
                  </a:cubicBezTo>
                  <a:cubicBezTo>
                    <a:pt x="624" y="92"/>
                    <a:pt x="487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40"/>
            <p:cNvSpPr/>
            <p:nvPr/>
          </p:nvSpPr>
          <p:spPr>
            <a:xfrm>
              <a:off x="3468525" y="-3261350"/>
              <a:ext cx="545000" cy="266075"/>
            </a:xfrm>
            <a:custGeom>
              <a:avLst/>
              <a:gdLst/>
              <a:ahLst/>
              <a:cxnLst/>
              <a:rect l="l" t="t" r="r" b="b"/>
              <a:pathLst>
                <a:path w="21800" h="10643" extrusionOk="0">
                  <a:moveTo>
                    <a:pt x="20753" y="1"/>
                  </a:moveTo>
                  <a:cubicBezTo>
                    <a:pt x="14824" y="1482"/>
                    <a:pt x="9171" y="2708"/>
                    <a:pt x="4918" y="4401"/>
                  </a:cubicBezTo>
                  <a:cubicBezTo>
                    <a:pt x="2639" y="5310"/>
                    <a:pt x="1" y="8556"/>
                    <a:pt x="3487" y="9685"/>
                  </a:cubicBezTo>
                  <a:cubicBezTo>
                    <a:pt x="5708" y="10642"/>
                    <a:pt x="10918" y="8311"/>
                    <a:pt x="13306" y="7742"/>
                  </a:cubicBezTo>
                  <a:cubicBezTo>
                    <a:pt x="16071" y="6928"/>
                    <a:pt x="19008" y="5896"/>
                    <a:pt x="21799" y="5263"/>
                  </a:cubicBezTo>
                  <a:cubicBezTo>
                    <a:pt x="20092" y="4213"/>
                    <a:pt x="19330" y="2045"/>
                    <a:pt x="207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40"/>
            <p:cNvSpPr/>
            <p:nvPr/>
          </p:nvSpPr>
          <p:spPr>
            <a:xfrm>
              <a:off x="3591825" y="-3210325"/>
              <a:ext cx="317950" cy="103875"/>
            </a:xfrm>
            <a:custGeom>
              <a:avLst/>
              <a:gdLst/>
              <a:ahLst/>
              <a:cxnLst/>
              <a:rect l="l" t="t" r="r" b="b"/>
              <a:pathLst>
                <a:path w="12718" h="4155" extrusionOk="0">
                  <a:moveTo>
                    <a:pt x="12357" y="0"/>
                  </a:moveTo>
                  <a:cubicBezTo>
                    <a:pt x="12331" y="0"/>
                    <a:pt x="12306" y="3"/>
                    <a:pt x="12280" y="8"/>
                  </a:cubicBezTo>
                  <a:cubicBezTo>
                    <a:pt x="9410" y="584"/>
                    <a:pt x="6575" y="1334"/>
                    <a:pt x="3793" y="2253"/>
                  </a:cubicBezTo>
                  <a:cubicBezTo>
                    <a:pt x="2610" y="2646"/>
                    <a:pt x="1435" y="3069"/>
                    <a:pt x="274" y="3521"/>
                  </a:cubicBezTo>
                  <a:cubicBezTo>
                    <a:pt x="111" y="3585"/>
                    <a:pt x="0" y="3734"/>
                    <a:pt x="51" y="3916"/>
                  </a:cubicBezTo>
                  <a:cubicBezTo>
                    <a:pt x="85" y="4043"/>
                    <a:pt x="218" y="4154"/>
                    <a:pt x="355" y="4154"/>
                  </a:cubicBezTo>
                  <a:cubicBezTo>
                    <a:pt x="384" y="4154"/>
                    <a:pt x="414" y="4149"/>
                    <a:pt x="444" y="4137"/>
                  </a:cubicBezTo>
                  <a:cubicBezTo>
                    <a:pt x="3175" y="3075"/>
                    <a:pt x="5968" y="2176"/>
                    <a:pt x="8810" y="1453"/>
                  </a:cubicBezTo>
                  <a:cubicBezTo>
                    <a:pt x="10015" y="1144"/>
                    <a:pt x="11230" y="870"/>
                    <a:pt x="12452" y="626"/>
                  </a:cubicBezTo>
                  <a:cubicBezTo>
                    <a:pt x="12623" y="592"/>
                    <a:pt x="12718" y="391"/>
                    <a:pt x="12675" y="231"/>
                  </a:cubicBezTo>
                  <a:cubicBezTo>
                    <a:pt x="12634" y="82"/>
                    <a:pt x="12501" y="0"/>
                    <a:pt x="12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40"/>
            <p:cNvSpPr/>
            <p:nvPr/>
          </p:nvSpPr>
          <p:spPr>
            <a:xfrm>
              <a:off x="3558975" y="-3183300"/>
              <a:ext cx="370000" cy="119625"/>
            </a:xfrm>
            <a:custGeom>
              <a:avLst/>
              <a:gdLst/>
              <a:ahLst/>
              <a:cxnLst/>
              <a:rect l="l" t="t" r="r" b="b"/>
              <a:pathLst>
                <a:path w="14800" h="4785" extrusionOk="0">
                  <a:moveTo>
                    <a:pt x="14441" y="1"/>
                  </a:moveTo>
                  <a:cubicBezTo>
                    <a:pt x="14413" y="1"/>
                    <a:pt x="14385" y="5"/>
                    <a:pt x="14358" y="13"/>
                  </a:cubicBezTo>
                  <a:cubicBezTo>
                    <a:pt x="11456" y="922"/>
                    <a:pt x="8546" y="1801"/>
                    <a:pt x="5627" y="2651"/>
                  </a:cubicBezTo>
                  <a:cubicBezTo>
                    <a:pt x="3876" y="3163"/>
                    <a:pt x="2120" y="3663"/>
                    <a:pt x="365" y="4155"/>
                  </a:cubicBezTo>
                  <a:cubicBezTo>
                    <a:pt x="0" y="4256"/>
                    <a:pt x="113" y="4785"/>
                    <a:pt x="442" y="4785"/>
                  </a:cubicBezTo>
                  <a:cubicBezTo>
                    <a:pt x="471" y="4785"/>
                    <a:pt x="502" y="4780"/>
                    <a:pt x="534" y="4771"/>
                  </a:cubicBezTo>
                  <a:cubicBezTo>
                    <a:pt x="3463" y="3953"/>
                    <a:pt x="6383" y="3107"/>
                    <a:pt x="9295" y="2234"/>
                  </a:cubicBezTo>
                  <a:cubicBezTo>
                    <a:pt x="11043" y="1710"/>
                    <a:pt x="12786" y="1176"/>
                    <a:pt x="14527" y="630"/>
                  </a:cubicBezTo>
                  <a:cubicBezTo>
                    <a:pt x="14695" y="579"/>
                    <a:pt x="14799" y="410"/>
                    <a:pt x="14751" y="237"/>
                  </a:cubicBezTo>
                  <a:cubicBezTo>
                    <a:pt x="14714" y="100"/>
                    <a:pt x="14580" y="1"/>
                    <a:pt x="14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40"/>
            <p:cNvSpPr/>
            <p:nvPr/>
          </p:nvSpPr>
          <p:spPr>
            <a:xfrm>
              <a:off x="3612125" y="-3136875"/>
              <a:ext cx="282375" cy="93925"/>
            </a:xfrm>
            <a:custGeom>
              <a:avLst/>
              <a:gdLst/>
              <a:ahLst/>
              <a:cxnLst/>
              <a:rect l="l" t="t" r="r" b="b"/>
              <a:pathLst>
                <a:path w="11295" h="3757" extrusionOk="0">
                  <a:moveTo>
                    <a:pt x="10936" y="1"/>
                  </a:moveTo>
                  <a:cubicBezTo>
                    <a:pt x="10908" y="1"/>
                    <a:pt x="10879" y="5"/>
                    <a:pt x="10851" y="14"/>
                  </a:cubicBezTo>
                  <a:cubicBezTo>
                    <a:pt x="8006" y="967"/>
                    <a:pt x="5130" y="1836"/>
                    <a:pt x="2230" y="2616"/>
                  </a:cubicBezTo>
                  <a:cubicBezTo>
                    <a:pt x="1579" y="2791"/>
                    <a:pt x="924" y="2963"/>
                    <a:pt x="269" y="3130"/>
                  </a:cubicBezTo>
                  <a:cubicBezTo>
                    <a:pt x="99" y="3172"/>
                    <a:pt x="0" y="3358"/>
                    <a:pt x="45" y="3523"/>
                  </a:cubicBezTo>
                  <a:cubicBezTo>
                    <a:pt x="85" y="3667"/>
                    <a:pt x="217" y="3757"/>
                    <a:pt x="358" y="3757"/>
                  </a:cubicBezTo>
                  <a:cubicBezTo>
                    <a:pt x="385" y="3757"/>
                    <a:pt x="413" y="3754"/>
                    <a:pt x="440" y="3747"/>
                  </a:cubicBezTo>
                  <a:cubicBezTo>
                    <a:pt x="3348" y="3005"/>
                    <a:pt x="6236" y="2177"/>
                    <a:pt x="9096" y="1262"/>
                  </a:cubicBezTo>
                  <a:cubicBezTo>
                    <a:pt x="9739" y="1056"/>
                    <a:pt x="10382" y="847"/>
                    <a:pt x="11023" y="631"/>
                  </a:cubicBezTo>
                  <a:cubicBezTo>
                    <a:pt x="11188" y="576"/>
                    <a:pt x="11295" y="413"/>
                    <a:pt x="11246" y="238"/>
                  </a:cubicBezTo>
                  <a:cubicBezTo>
                    <a:pt x="11210" y="104"/>
                    <a:pt x="11076" y="1"/>
                    <a:pt x="109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40"/>
            <p:cNvSpPr/>
            <p:nvPr/>
          </p:nvSpPr>
          <p:spPr>
            <a:xfrm>
              <a:off x="3688700" y="-3002300"/>
              <a:ext cx="285875" cy="120625"/>
            </a:xfrm>
            <a:custGeom>
              <a:avLst/>
              <a:gdLst/>
              <a:ahLst/>
              <a:cxnLst/>
              <a:rect l="l" t="t" r="r" b="b"/>
              <a:pathLst>
                <a:path w="11435" h="4825" extrusionOk="0">
                  <a:moveTo>
                    <a:pt x="10416" y="1"/>
                  </a:moveTo>
                  <a:cubicBezTo>
                    <a:pt x="10336" y="1"/>
                    <a:pt x="10256" y="11"/>
                    <a:pt x="10177" y="35"/>
                  </a:cubicBezTo>
                  <a:cubicBezTo>
                    <a:pt x="7291" y="877"/>
                    <a:pt x="4465" y="1911"/>
                    <a:pt x="1589" y="2786"/>
                  </a:cubicBezTo>
                  <a:cubicBezTo>
                    <a:pt x="1317" y="2868"/>
                    <a:pt x="1045" y="2949"/>
                    <a:pt x="773" y="3027"/>
                  </a:cubicBezTo>
                  <a:cubicBezTo>
                    <a:pt x="295" y="3166"/>
                    <a:pt x="1" y="3666"/>
                    <a:pt x="136" y="4152"/>
                  </a:cubicBezTo>
                  <a:cubicBezTo>
                    <a:pt x="244" y="4547"/>
                    <a:pt x="621" y="4825"/>
                    <a:pt x="1020" y="4825"/>
                  </a:cubicBezTo>
                  <a:cubicBezTo>
                    <a:pt x="1100" y="4825"/>
                    <a:pt x="1180" y="4814"/>
                    <a:pt x="1259" y="4791"/>
                  </a:cubicBezTo>
                  <a:cubicBezTo>
                    <a:pt x="4147" y="3948"/>
                    <a:pt x="6972" y="2917"/>
                    <a:pt x="9848" y="2040"/>
                  </a:cubicBezTo>
                  <a:cubicBezTo>
                    <a:pt x="10118" y="1957"/>
                    <a:pt x="10390" y="1877"/>
                    <a:pt x="10662" y="1798"/>
                  </a:cubicBezTo>
                  <a:cubicBezTo>
                    <a:pt x="11140" y="1659"/>
                    <a:pt x="11434" y="1159"/>
                    <a:pt x="11301" y="673"/>
                  </a:cubicBezTo>
                  <a:cubicBezTo>
                    <a:pt x="11192" y="277"/>
                    <a:pt x="10815" y="1"/>
                    <a:pt x="104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40"/>
            <p:cNvSpPr/>
            <p:nvPr/>
          </p:nvSpPr>
          <p:spPr>
            <a:xfrm>
              <a:off x="3743525" y="-2912050"/>
              <a:ext cx="220725" cy="101125"/>
            </a:xfrm>
            <a:custGeom>
              <a:avLst/>
              <a:gdLst/>
              <a:ahLst/>
              <a:cxnLst/>
              <a:rect l="l" t="t" r="r" b="b"/>
              <a:pathLst>
                <a:path w="8829" h="4045" extrusionOk="0">
                  <a:moveTo>
                    <a:pt x="7811" y="0"/>
                  </a:moveTo>
                  <a:cubicBezTo>
                    <a:pt x="7730" y="0"/>
                    <a:pt x="7649" y="12"/>
                    <a:pt x="7569" y="38"/>
                  </a:cubicBezTo>
                  <a:lnTo>
                    <a:pt x="4880" y="911"/>
                  </a:lnTo>
                  <a:cubicBezTo>
                    <a:pt x="3632" y="1316"/>
                    <a:pt x="2385" y="1721"/>
                    <a:pt x="1137" y="2126"/>
                  </a:cubicBezTo>
                  <a:cubicBezTo>
                    <a:pt x="1016" y="2166"/>
                    <a:pt x="896" y="2205"/>
                    <a:pt x="775" y="2243"/>
                  </a:cubicBezTo>
                  <a:cubicBezTo>
                    <a:pt x="301" y="2398"/>
                    <a:pt x="1" y="2872"/>
                    <a:pt x="138" y="3368"/>
                  </a:cubicBezTo>
                  <a:cubicBezTo>
                    <a:pt x="243" y="3753"/>
                    <a:pt x="621" y="4045"/>
                    <a:pt x="1019" y="4045"/>
                  </a:cubicBezTo>
                  <a:cubicBezTo>
                    <a:pt x="1100" y="4045"/>
                    <a:pt x="1182" y="4032"/>
                    <a:pt x="1262" y="4007"/>
                  </a:cubicBezTo>
                  <a:cubicBezTo>
                    <a:pt x="2157" y="3716"/>
                    <a:pt x="3054" y="3424"/>
                    <a:pt x="3951" y="3134"/>
                  </a:cubicBezTo>
                  <a:cubicBezTo>
                    <a:pt x="5198" y="2729"/>
                    <a:pt x="6446" y="2324"/>
                    <a:pt x="7694" y="1919"/>
                  </a:cubicBezTo>
                  <a:cubicBezTo>
                    <a:pt x="7812" y="1880"/>
                    <a:pt x="7933" y="1840"/>
                    <a:pt x="8054" y="1802"/>
                  </a:cubicBezTo>
                  <a:cubicBezTo>
                    <a:pt x="8528" y="1648"/>
                    <a:pt x="8828" y="1175"/>
                    <a:pt x="8693" y="677"/>
                  </a:cubicBezTo>
                  <a:cubicBezTo>
                    <a:pt x="8586" y="292"/>
                    <a:pt x="8208" y="0"/>
                    <a:pt x="7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40"/>
            <p:cNvSpPr/>
            <p:nvPr/>
          </p:nvSpPr>
          <p:spPr>
            <a:xfrm>
              <a:off x="3830350" y="-2724125"/>
              <a:ext cx="27425" cy="27425"/>
            </a:xfrm>
            <a:custGeom>
              <a:avLst/>
              <a:gdLst/>
              <a:ahLst/>
              <a:cxnLst/>
              <a:rect l="l" t="t" r="r" b="b"/>
              <a:pathLst>
                <a:path w="1097" h="1097" extrusionOk="0">
                  <a:moveTo>
                    <a:pt x="548" y="0"/>
                  </a:moveTo>
                  <a:cubicBezTo>
                    <a:pt x="248" y="0"/>
                    <a:pt x="0" y="248"/>
                    <a:pt x="0" y="549"/>
                  </a:cubicBezTo>
                  <a:cubicBezTo>
                    <a:pt x="0" y="847"/>
                    <a:pt x="248" y="1097"/>
                    <a:pt x="548" y="1097"/>
                  </a:cubicBezTo>
                  <a:cubicBezTo>
                    <a:pt x="847" y="1097"/>
                    <a:pt x="1097" y="847"/>
                    <a:pt x="1097" y="549"/>
                  </a:cubicBezTo>
                  <a:cubicBezTo>
                    <a:pt x="1097" y="248"/>
                    <a:pt x="847" y="0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3930350" y="-2748375"/>
              <a:ext cx="27450" cy="27450"/>
            </a:xfrm>
            <a:custGeom>
              <a:avLst/>
              <a:gdLst/>
              <a:ahLst/>
              <a:cxnLst/>
              <a:rect l="l" t="t" r="r" b="b"/>
              <a:pathLst>
                <a:path w="1098" h="1098" extrusionOk="0">
                  <a:moveTo>
                    <a:pt x="549" y="1"/>
                  </a:moveTo>
                  <a:cubicBezTo>
                    <a:pt x="251" y="1"/>
                    <a:pt x="1" y="249"/>
                    <a:pt x="1" y="549"/>
                  </a:cubicBezTo>
                  <a:cubicBezTo>
                    <a:pt x="1" y="847"/>
                    <a:pt x="251" y="1097"/>
                    <a:pt x="549" y="1097"/>
                  </a:cubicBezTo>
                  <a:cubicBezTo>
                    <a:pt x="847" y="1097"/>
                    <a:pt x="1097" y="847"/>
                    <a:pt x="1097" y="549"/>
                  </a:cubicBezTo>
                  <a:cubicBezTo>
                    <a:pt x="1097" y="249"/>
                    <a:pt x="847" y="1"/>
                    <a:pt x="5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3819300" y="-2704675"/>
              <a:ext cx="171500" cy="64850"/>
            </a:xfrm>
            <a:custGeom>
              <a:avLst/>
              <a:gdLst/>
              <a:ahLst/>
              <a:cxnLst/>
              <a:rect l="l" t="t" r="r" b="b"/>
              <a:pathLst>
                <a:path w="6860" h="2594" extrusionOk="0">
                  <a:moveTo>
                    <a:pt x="6486" y="1"/>
                  </a:moveTo>
                  <a:cubicBezTo>
                    <a:pt x="6376" y="1"/>
                    <a:pt x="6273" y="63"/>
                    <a:pt x="6204" y="160"/>
                  </a:cubicBezTo>
                  <a:cubicBezTo>
                    <a:pt x="6146" y="238"/>
                    <a:pt x="6097" y="301"/>
                    <a:pt x="6005" y="405"/>
                  </a:cubicBezTo>
                  <a:cubicBezTo>
                    <a:pt x="5918" y="506"/>
                    <a:pt x="5825" y="601"/>
                    <a:pt x="5729" y="692"/>
                  </a:cubicBezTo>
                  <a:cubicBezTo>
                    <a:pt x="5523" y="885"/>
                    <a:pt x="5392" y="986"/>
                    <a:pt x="5162" y="1137"/>
                  </a:cubicBezTo>
                  <a:cubicBezTo>
                    <a:pt x="4707" y="1439"/>
                    <a:pt x="4298" y="1615"/>
                    <a:pt x="3790" y="1760"/>
                  </a:cubicBezTo>
                  <a:cubicBezTo>
                    <a:pt x="3669" y="1796"/>
                    <a:pt x="3546" y="1824"/>
                    <a:pt x="3423" y="1850"/>
                  </a:cubicBezTo>
                  <a:cubicBezTo>
                    <a:pt x="3361" y="1865"/>
                    <a:pt x="3300" y="1875"/>
                    <a:pt x="3238" y="1887"/>
                  </a:cubicBezTo>
                  <a:cubicBezTo>
                    <a:pt x="3207" y="1891"/>
                    <a:pt x="3175" y="1897"/>
                    <a:pt x="3145" y="1901"/>
                  </a:cubicBezTo>
                  <a:cubicBezTo>
                    <a:pt x="3127" y="1904"/>
                    <a:pt x="3110" y="1906"/>
                    <a:pt x="3093" y="1909"/>
                  </a:cubicBezTo>
                  <a:lnTo>
                    <a:pt x="3093" y="1909"/>
                  </a:lnTo>
                  <a:cubicBezTo>
                    <a:pt x="3088" y="1909"/>
                    <a:pt x="3082" y="1910"/>
                    <a:pt x="3074" y="1911"/>
                  </a:cubicBezTo>
                  <a:cubicBezTo>
                    <a:pt x="2857" y="1940"/>
                    <a:pt x="2638" y="1953"/>
                    <a:pt x="2420" y="1953"/>
                  </a:cubicBezTo>
                  <a:cubicBezTo>
                    <a:pt x="2378" y="1953"/>
                    <a:pt x="2335" y="1952"/>
                    <a:pt x="2292" y="1951"/>
                  </a:cubicBezTo>
                  <a:cubicBezTo>
                    <a:pt x="2006" y="1945"/>
                    <a:pt x="1821" y="1923"/>
                    <a:pt x="1575" y="1877"/>
                  </a:cubicBezTo>
                  <a:cubicBezTo>
                    <a:pt x="1323" y="1830"/>
                    <a:pt x="1077" y="1758"/>
                    <a:pt x="837" y="1667"/>
                  </a:cubicBezTo>
                  <a:cubicBezTo>
                    <a:pt x="720" y="1625"/>
                    <a:pt x="664" y="1599"/>
                    <a:pt x="523" y="1526"/>
                  </a:cubicBezTo>
                  <a:cubicBezTo>
                    <a:pt x="470" y="1499"/>
                    <a:pt x="414" y="1486"/>
                    <a:pt x="358" y="1486"/>
                  </a:cubicBezTo>
                  <a:cubicBezTo>
                    <a:pt x="250" y="1486"/>
                    <a:pt x="147" y="1537"/>
                    <a:pt x="86" y="1641"/>
                  </a:cubicBezTo>
                  <a:cubicBezTo>
                    <a:pt x="1" y="1784"/>
                    <a:pt x="45" y="2000"/>
                    <a:pt x="200" y="2078"/>
                  </a:cubicBezTo>
                  <a:cubicBezTo>
                    <a:pt x="893" y="2428"/>
                    <a:pt x="1662" y="2594"/>
                    <a:pt x="2435" y="2594"/>
                  </a:cubicBezTo>
                  <a:cubicBezTo>
                    <a:pt x="3825" y="2594"/>
                    <a:pt x="5227" y="2059"/>
                    <a:pt x="6224" y="1101"/>
                  </a:cubicBezTo>
                  <a:cubicBezTo>
                    <a:pt x="6422" y="913"/>
                    <a:pt x="6595" y="702"/>
                    <a:pt x="6757" y="482"/>
                  </a:cubicBezTo>
                  <a:cubicBezTo>
                    <a:pt x="6859" y="341"/>
                    <a:pt x="6781" y="127"/>
                    <a:pt x="6642" y="45"/>
                  </a:cubicBezTo>
                  <a:cubicBezTo>
                    <a:pt x="6590" y="14"/>
                    <a:pt x="6538" y="1"/>
                    <a:pt x="6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763" name="Google Shape;1763;p40"/>
          <p:cNvGrpSpPr/>
          <p:nvPr/>
        </p:nvGrpSpPr>
        <p:grpSpPr>
          <a:xfrm rot="2278757">
            <a:off x="5327881" y="-864678"/>
            <a:ext cx="4650099" cy="2175978"/>
            <a:chOff x="-974012" y="-65009"/>
            <a:chExt cx="3374483" cy="1579063"/>
          </a:xfrm>
        </p:grpSpPr>
        <p:sp>
          <p:nvSpPr>
            <p:cNvPr id="1764" name="Google Shape;1764;p40"/>
            <p:cNvSpPr/>
            <p:nvPr/>
          </p:nvSpPr>
          <p:spPr>
            <a:xfrm>
              <a:off x="1831936" y="231894"/>
              <a:ext cx="445631" cy="463329"/>
            </a:xfrm>
            <a:custGeom>
              <a:avLst/>
              <a:gdLst/>
              <a:ahLst/>
              <a:cxnLst/>
              <a:rect l="l" t="t" r="r" b="b"/>
              <a:pathLst>
                <a:path w="5741" h="5969" extrusionOk="0">
                  <a:moveTo>
                    <a:pt x="3610" y="1"/>
                  </a:moveTo>
                  <a:lnTo>
                    <a:pt x="0" y="2714"/>
                  </a:lnTo>
                  <a:cubicBezTo>
                    <a:pt x="2030" y="4235"/>
                    <a:pt x="3943" y="5283"/>
                    <a:pt x="5740" y="5968"/>
                  </a:cubicBezTo>
                  <a:cubicBezTo>
                    <a:pt x="5077" y="3915"/>
                    <a:pt x="4632" y="2665"/>
                    <a:pt x="36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40"/>
            <p:cNvSpPr/>
            <p:nvPr/>
          </p:nvSpPr>
          <p:spPr>
            <a:xfrm>
              <a:off x="1378392" y="525692"/>
              <a:ext cx="387569" cy="484132"/>
            </a:xfrm>
            <a:custGeom>
              <a:avLst/>
              <a:gdLst/>
              <a:ahLst/>
              <a:cxnLst/>
              <a:rect l="l" t="t" r="r" b="b"/>
              <a:pathLst>
                <a:path w="4993" h="6237" extrusionOk="0">
                  <a:moveTo>
                    <a:pt x="4001" y="1"/>
                  </a:moveTo>
                  <a:lnTo>
                    <a:pt x="1" y="2008"/>
                  </a:lnTo>
                  <a:cubicBezTo>
                    <a:pt x="1714" y="3566"/>
                    <a:pt x="3229" y="4765"/>
                    <a:pt x="4993" y="6236"/>
                  </a:cubicBezTo>
                  <a:cubicBezTo>
                    <a:pt x="4547" y="3467"/>
                    <a:pt x="4491" y="2103"/>
                    <a:pt x="4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40"/>
            <p:cNvSpPr/>
            <p:nvPr/>
          </p:nvSpPr>
          <p:spPr>
            <a:xfrm>
              <a:off x="916620" y="737212"/>
              <a:ext cx="331681" cy="503382"/>
            </a:xfrm>
            <a:custGeom>
              <a:avLst/>
              <a:gdLst/>
              <a:ahLst/>
              <a:cxnLst/>
              <a:rect l="l" t="t" r="r" b="b"/>
              <a:pathLst>
                <a:path w="4273" h="6485" extrusionOk="0">
                  <a:moveTo>
                    <a:pt x="4184" y="1"/>
                  </a:moveTo>
                  <a:lnTo>
                    <a:pt x="0" y="1417"/>
                  </a:lnTo>
                  <a:cubicBezTo>
                    <a:pt x="1082" y="3255"/>
                    <a:pt x="2594" y="4755"/>
                    <a:pt x="3866" y="6484"/>
                  </a:cubicBezTo>
                  <a:cubicBezTo>
                    <a:pt x="4202" y="4287"/>
                    <a:pt x="4273" y="2183"/>
                    <a:pt x="4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40"/>
            <p:cNvSpPr/>
            <p:nvPr/>
          </p:nvSpPr>
          <p:spPr>
            <a:xfrm>
              <a:off x="421471" y="902080"/>
              <a:ext cx="331293" cy="492437"/>
            </a:xfrm>
            <a:custGeom>
              <a:avLst/>
              <a:gdLst/>
              <a:ahLst/>
              <a:cxnLst/>
              <a:rect l="l" t="t" r="r" b="b"/>
              <a:pathLst>
                <a:path w="4268" h="6344" extrusionOk="0">
                  <a:moveTo>
                    <a:pt x="4267" y="1"/>
                  </a:moveTo>
                  <a:lnTo>
                    <a:pt x="0" y="1009"/>
                  </a:lnTo>
                  <a:cubicBezTo>
                    <a:pt x="1097" y="2915"/>
                    <a:pt x="2106" y="4586"/>
                    <a:pt x="3598" y="6343"/>
                  </a:cubicBezTo>
                  <a:cubicBezTo>
                    <a:pt x="3892" y="4296"/>
                    <a:pt x="4130" y="2385"/>
                    <a:pt x="42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40"/>
            <p:cNvSpPr/>
            <p:nvPr/>
          </p:nvSpPr>
          <p:spPr>
            <a:xfrm>
              <a:off x="-85865" y="1017426"/>
              <a:ext cx="337968" cy="466899"/>
            </a:xfrm>
            <a:custGeom>
              <a:avLst/>
              <a:gdLst/>
              <a:ahLst/>
              <a:cxnLst/>
              <a:rect l="l" t="t" r="r" b="b"/>
              <a:pathLst>
                <a:path w="4354" h="6015" extrusionOk="0">
                  <a:moveTo>
                    <a:pt x="4354" y="0"/>
                  </a:moveTo>
                  <a:lnTo>
                    <a:pt x="0" y="558"/>
                  </a:lnTo>
                  <a:cubicBezTo>
                    <a:pt x="827" y="2679"/>
                    <a:pt x="1782" y="4311"/>
                    <a:pt x="2931" y="6014"/>
                  </a:cubicBezTo>
                  <a:cubicBezTo>
                    <a:pt x="3602" y="3356"/>
                    <a:pt x="4088" y="2096"/>
                    <a:pt x="43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40"/>
            <p:cNvSpPr/>
            <p:nvPr/>
          </p:nvSpPr>
          <p:spPr>
            <a:xfrm>
              <a:off x="-589474" y="1072305"/>
              <a:ext cx="339754" cy="441750"/>
            </a:xfrm>
            <a:custGeom>
              <a:avLst/>
              <a:gdLst/>
              <a:ahLst/>
              <a:cxnLst/>
              <a:rect l="l" t="t" r="r" b="b"/>
              <a:pathLst>
                <a:path w="4377" h="5691" extrusionOk="0">
                  <a:moveTo>
                    <a:pt x="4376" y="1"/>
                  </a:moveTo>
                  <a:lnTo>
                    <a:pt x="1" y="45"/>
                  </a:lnTo>
                  <a:cubicBezTo>
                    <a:pt x="728" y="2089"/>
                    <a:pt x="1041" y="3219"/>
                    <a:pt x="1954" y="5690"/>
                  </a:cubicBezTo>
                  <a:cubicBezTo>
                    <a:pt x="3046" y="3767"/>
                    <a:pt x="3802" y="1734"/>
                    <a:pt x="43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40"/>
            <p:cNvSpPr/>
            <p:nvPr/>
          </p:nvSpPr>
          <p:spPr>
            <a:xfrm>
              <a:off x="-974012" y="-65009"/>
              <a:ext cx="3374483" cy="1137480"/>
            </a:xfrm>
            <a:custGeom>
              <a:avLst/>
              <a:gdLst/>
              <a:ahLst/>
              <a:cxnLst/>
              <a:rect l="l" t="t" r="r" b="b"/>
              <a:pathLst>
                <a:path w="43473" h="14654" extrusionOk="0">
                  <a:moveTo>
                    <a:pt x="43247" y="0"/>
                  </a:moveTo>
                  <a:cubicBezTo>
                    <a:pt x="43210" y="0"/>
                    <a:pt x="43172" y="17"/>
                    <a:pt x="43141" y="57"/>
                  </a:cubicBezTo>
                  <a:cubicBezTo>
                    <a:pt x="41007" y="2739"/>
                    <a:pt x="38239" y="4862"/>
                    <a:pt x="35315" y="6613"/>
                  </a:cubicBezTo>
                  <a:cubicBezTo>
                    <a:pt x="32002" y="8600"/>
                    <a:pt x="28422" y="10132"/>
                    <a:pt x="24754" y="11331"/>
                  </a:cubicBezTo>
                  <a:cubicBezTo>
                    <a:pt x="21024" y="12553"/>
                    <a:pt x="17172" y="13427"/>
                    <a:pt x="13278" y="13917"/>
                  </a:cubicBezTo>
                  <a:cubicBezTo>
                    <a:pt x="11234" y="14173"/>
                    <a:pt x="9166" y="14326"/>
                    <a:pt x="7101" y="14326"/>
                  </a:cubicBezTo>
                  <a:cubicBezTo>
                    <a:pt x="5631" y="14326"/>
                    <a:pt x="4163" y="14248"/>
                    <a:pt x="2706" y="14074"/>
                  </a:cubicBezTo>
                  <a:cubicBezTo>
                    <a:pt x="1891" y="13977"/>
                    <a:pt x="1083" y="13844"/>
                    <a:pt x="281" y="13673"/>
                  </a:cubicBezTo>
                  <a:cubicBezTo>
                    <a:pt x="267" y="13670"/>
                    <a:pt x="254" y="13669"/>
                    <a:pt x="242" y="13669"/>
                  </a:cubicBezTo>
                  <a:cubicBezTo>
                    <a:pt x="63" y="13669"/>
                    <a:pt x="0" y="13948"/>
                    <a:pt x="194" y="13990"/>
                  </a:cubicBezTo>
                  <a:cubicBezTo>
                    <a:pt x="2424" y="14468"/>
                    <a:pt x="4710" y="14654"/>
                    <a:pt x="6993" y="14654"/>
                  </a:cubicBezTo>
                  <a:cubicBezTo>
                    <a:pt x="8066" y="14654"/>
                    <a:pt x="9139" y="14613"/>
                    <a:pt x="10205" y="14542"/>
                  </a:cubicBezTo>
                  <a:cubicBezTo>
                    <a:pt x="14050" y="14286"/>
                    <a:pt x="17868" y="13607"/>
                    <a:pt x="21590" y="12613"/>
                  </a:cubicBezTo>
                  <a:cubicBezTo>
                    <a:pt x="25371" y="11603"/>
                    <a:pt x="29071" y="10247"/>
                    <a:pt x="32572" y="8491"/>
                  </a:cubicBezTo>
                  <a:cubicBezTo>
                    <a:pt x="35756" y="6895"/>
                    <a:pt x="38812" y="4942"/>
                    <a:pt x="41385" y="2465"/>
                  </a:cubicBezTo>
                  <a:cubicBezTo>
                    <a:pt x="42095" y="1784"/>
                    <a:pt x="42760" y="1059"/>
                    <a:pt x="43373" y="291"/>
                  </a:cubicBezTo>
                  <a:cubicBezTo>
                    <a:pt x="43472" y="165"/>
                    <a:pt x="43363" y="0"/>
                    <a:pt x="43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771" name="Google Shape;1771;p40"/>
          <p:cNvGrpSpPr/>
          <p:nvPr/>
        </p:nvGrpSpPr>
        <p:grpSpPr>
          <a:xfrm rot="-3387111">
            <a:off x="282450" y="-134335"/>
            <a:ext cx="1449786" cy="1585739"/>
            <a:chOff x="3740800" y="-2294650"/>
            <a:chExt cx="660625" cy="722575"/>
          </a:xfrm>
        </p:grpSpPr>
        <p:sp>
          <p:nvSpPr>
            <p:cNvPr id="1772" name="Google Shape;1772;p40"/>
            <p:cNvSpPr/>
            <p:nvPr/>
          </p:nvSpPr>
          <p:spPr>
            <a:xfrm>
              <a:off x="3740800" y="-2117650"/>
              <a:ext cx="597200" cy="545575"/>
            </a:xfrm>
            <a:custGeom>
              <a:avLst/>
              <a:gdLst/>
              <a:ahLst/>
              <a:cxnLst/>
              <a:rect l="l" t="t" r="r" b="b"/>
              <a:pathLst>
                <a:path w="23888" h="21823" extrusionOk="0">
                  <a:moveTo>
                    <a:pt x="7408" y="1"/>
                  </a:moveTo>
                  <a:lnTo>
                    <a:pt x="6704" y="88"/>
                  </a:lnTo>
                  <a:cubicBezTo>
                    <a:pt x="4529" y="2897"/>
                    <a:pt x="2353" y="5707"/>
                    <a:pt x="176" y="8514"/>
                  </a:cubicBezTo>
                  <a:cubicBezTo>
                    <a:pt x="1" y="8744"/>
                    <a:pt x="63" y="9032"/>
                    <a:pt x="265" y="9217"/>
                  </a:cubicBezTo>
                  <a:cubicBezTo>
                    <a:pt x="5299" y="13823"/>
                    <a:pt x="11178" y="17682"/>
                    <a:pt x="16672" y="21721"/>
                  </a:cubicBezTo>
                  <a:cubicBezTo>
                    <a:pt x="16766" y="21789"/>
                    <a:pt x="16874" y="21822"/>
                    <a:pt x="16981" y="21822"/>
                  </a:cubicBezTo>
                  <a:cubicBezTo>
                    <a:pt x="17129" y="21822"/>
                    <a:pt x="17274" y="21759"/>
                    <a:pt x="17374" y="21632"/>
                  </a:cubicBezTo>
                  <a:cubicBezTo>
                    <a:pt x="19585" y="18827"/>
                    <a:pt x="21707" y="15947"/>
                    <a:pt x="23732" y="13006"/>
                  </a:cubicBezTo>
                  <a:cubicBezTo>
                    <a:pt x="23888" y="12779"/>
                    <a:pt x="23867" y="12478"/>
                    <a:pt x="23644" y="12303"/>
                  </a:cubicBezTo>
                  <a:cubicBezTo>
                    <a:pt x="18305" y="8107"/>
                    <a:pt x="12781" y="4151"/>
                    <a:pt x="7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40"/>
            <p:cNvSpPr/>
            <p:nvPr/>
          </p:nvSpPr>
          <p:spPr>
            <a:xfrm>
              <a:off x="4006500" y="-2294650"/>
              <a:ext cx="394925" cy="434975"/>
            </a:xfrm>
            <a:custGeom>
              <a:avLst/>
              <a:gdLst/>
              <a:ahLst/>
              <a:cxnLst/>
              <a:rect l="l" t="t" r="r" b="b"/>
              <a:pathLst>
                <a:path w="15797" h="17399" extrusionOk="0">
                  <a:moveTo>
                    <a:pt x="6772" y="6073"/>
                  </a:moveTo>
                  <a:cubicBezTo>
                    <a:pt x="6771" y="6080"/>
                    <a:pt x="6770" y="6087"/>
                    <a:pt x="6769" y="6095"/>
                  </a:cubicBezTo>
                  <a:lnTo>
                    <a:pt x="6769" y="6095"/>
                  </a:lnTo>
                  <a:cubicBezTo>
                    <a:pt x="6769" y="6090"/>
                    <a:pt x="6770" y="6083"/>
                    <a:pt x="6772" y="6073"/>
                  </a:cubicBezTo>
                  <a:close/>
                  <a:moveTo>
                    <a:pt x="6335" y="7004"/>
                  </a:moveTo>
                  <a:cubicBezTo>
                    <a:pt x="6319" y="7025"/>
                    <a:pt x="6311" y="7035"/>
                    <a:pt x="6309" y="7038"/>
                  </a:cubicBezTo>
                  <a:lnTo>
                    <a:pt x="6309" y="7038"/>
                  </a:lnTo>
                  <a:cubicBezTo>
                    <a:pt x="6318" y="7027"/>
                    <a:pt x="6326" y="7016"/>
                    <a:pt x="6335" y="7004"/>
                  </a:cubicBezTo>
                  <a:close/>
                  <a:moveTo>
                    <a:pt x="11361" y="8158"/>
                  </a:moveTo>
                  <a:cubicBezTo>
                    <a:pt x="11360" y="8159"/>
                    <a:pt x="11360" y="8159"/>
                    <a:pt x="11359" y="8159"/>
                  </a:cubicBezTo>
                  <a:cubicBezTo>
                    <a:pt x="11360" y="8159"/>
                    <a:pt x="11360" y="8159"/>
                    <a:pt x="11361" y="8158"/>
                  </a:cubicBezTo>
                  <a:close/>
                  <a:moveTo>
                    <a:pt x="11121" y="8230"/>
                  </a:moveTo>
                  <a:cubicBezTo>
                    <a:pt x="11119" y="8230"/>
                    <a:pt x="11117" y="8230"/>
                    <a:pt x="11116" y="8230"/>
                  </a:cubicBezTo>
                  <a:lnTo>
                    <a:pt x="11116" y="8230"/>
                  </a:lnTo>
                  <a:cubicBezTo>
                    <a:pt x="11117" y="8230"/>
                    <a:pt x="11119" y="8230"/>
                    <a:pt x="11121" y="8230"/>
                  </a:cubicBezTo>
                  <a:close/>
                  <a:moveTo>
                    <a:pt x="11003" y="8876"/>
                  </a:moveTo>
                  <a:lnTo>
                    <a:pt x="11003" y="8876"/>
                  </a:lnTo>
                  <a:cubicBezTo>
                    <a:pt x="11003" y="8876"/>
                    <a:pt x="10997" y="8877"/>
                    <a:pt x="10980" y="8879"/>
                  </a:cubicBezTo>
                  <a:lnTo>
                    <a:pt x="10980" y="8879"/>
                  </a:lnTo>
                  <a:cubicBezTo>
                    <a:pt x="10992" y="8877"/>
                    <a:pt x="11002" y="8876"/>
                    <a:pt x="11003" y="8876"/>
                  </a:cubicBezTo>
                  <a:close/>
                  <a:moveTo>
                    <a:pt x="10627" y="9055"/>
                  </a:moveTo>
                  <a:lnTo>
                    <a:pt x="10627" y="9055"/>
                  </a:lnTo>
                  <a:cubicBezTo>
                    <a:pt x="10622" y="9058"/>
                    <a:pt x="10616" y="9063"/>
                    <a:pt x="10607" y="9070"/>
                  </a:cubicBezTo>
                  <a:cubicBezTo>
                    <a:pt x="10614" y="9065"/>
                    <a:pt x="10620" y="9060"/>
                    <a:pt x="10627" y="9055"/>
                  </a:cubicBezTo>
                  <a:close/>
                  <a:moveTo>
                    <a:pt x="8481" y="12279"/>
                  </a:moveTo>
                  <a:cubicBezTo>
                    <a:pt x="8481" y="12279"/>
                    <a:pt x="8481" y="12280"/>
                    <a:pt x="8481" y="12280"/>
                  </a:cubicBezTo>
                  <a:lnTo>
                    <a:pt x="8481" y="12280"/>
                  </a:lnTo>
                  <a:cubicBezTo>
                    <a:pt x="8481" y="12280"/>
                    <a:pt x="8481" y="12279"/>
                    <a:pt x="8481" y="12279"/>
                  </a:cubicBezTo>
                  <a:close/>
                  <a:moveTo>
                    <a:pt x="9903" y="1"/>
                  </a:moveTo>
                  <a:cubicBezTo>
                    <a:pt x="9661" y="1"/>
                    <a:pt x="9418" y="20"/>
                    <a:pt x="9176" y="59"/>
                  </a:cubicBezTo>
                  <a:cubicBezTo>
                    <a:pt x="8574" y="158"/>
                    <a:pt x="7985" y="422"/>
                    <a:pt x="7532" y="829"/>
                  </a:cubicBezTo>
                  <a:cubicBezTo>
                    <a:pt x="7088" y="1226"/>
                    <a:pt x="6752" y="1738"/>
                    <a:pt x="6599" y="2316"/>
                  </a:cubicBezTo>
                  <a:cubicBezTo>
                    <a:pt x="6470" y="2808"/>
                    <a:pt x="6482" y="3326"/>
                    <a:pt x="6546" y="3826"/>
                  </a:cubicBezTo>
                  <a:cubicBezTo>
                    <a:pt x="6578" y="4090"/>
                    <a:pt x="6623" y="4350"/>
                    <a:pt x="6667" y="4610"/>
                  </a:cubicBezTo>
                  <a:cubicBezTo>
                    <a:pt x="6685" y="4725"/>
                    <a:pt x="6705" y="4840"/>
                    <a:pt x="6724" y="4957"/>
                  </a:cubicBezTo>
                  <a:cubicBezTo>
                    <a:pt x="6730" y="5004"/>
                    <a:pt x="6737" y="5054"/>
                    <a:pt x="6744" y="5102"/>
                  </a:cubicBezTo>
                  <a:lnTo>
                    <a:pt x="6744" y="5102"/>
                  </a:lnTo>
                  <a:cubicBezTo>
                    <a:pt x="6745" y="5112"/>
                    <a:pt x="6751" y="5152"/>
                    <a:pt x="6752" y="5158"/>
                  </a:cubicBezTo>
                  <a:cubicBezTo>
                    <a:pt x="6756" y="5194"/>
                    <a:pt x="6760" y="5233"/>
                    <a:pt x="6764" y="5271"/>
                  </a:cubicBezTo>
                  <a:cubicBezTo>
                    <a:pt x="6788" y="5503"/>
                    <a:pt x="6798" y="5735"/>
                    <a:pt x="6782" y="5966"/>
                  </a:cubicBezTo>
                  <a:cubicBezTo>
                    <a:pt x="6780" y="5995"/>
                    <a:pt x="6776" y="6023"/>
                    <a:pt x="6774" y="6049"/>
                  </a:cubicBezTo>
                  <a:cubicBezTo>
                    <a:pt x="6774" y="6056"/>
                    <a:pt x="6769" y="6093"/>
                    <a:pt x="6767" y="6103"/>
                  </a:cubicBezTo>
                  <a:lnTo>
                    <a:pt x="6767" y="6103"/>
                  </a:lnTo>
                  <a:cubicBezTo>
                    <a:pt x="6760" y="6147"/>
                    <a:pt x="6752" y="6190"/>
                    <a:pt x="6742" y="6234"/>
                  </a:cubicBezTo>
                  <a:cubicBezTo>
                    <a:pt x="6728" y="6297"/>
                    <a:pt x="6709" y="6359"/>
                    <a:pt x="6687" y="6422"/>
                  </a:cubicBezTo>
                  <a:cubicBezTo>
                    <a:pt x="6683" y="6430"/>
                    <a:pt x="6680" y="6440"/>
                    <a:pt x="6676" y="6449"/>
                  </a:cubicBezTo>
                  <a:lnTo>
                    <a:pt x="6676" y="6449"/>
                  </a:lnTo>
                  <a:cubicBezTo>
                    <a:pt x="6665" y="6477"/>
                    <a:pt x="6652" y="6503"/>
                    <a:pt x="6639" y="6529"/>
                  </a:cubicBezTo>
                  <a:cubicBezTo>
                    <a:pt x="6607" y="6595"/>
                    <a:pt x="6568" y="6658"/>
                    <a:pt x="6530" y="6722"/>
                  </a:cubicBezTo>
                  <a:cubicBezTo>
                    <a:pt x="6492" y="6785"/>
                    <a:pt x="6449" y="6847"/>
                    <a:pt x="6407" y="6908"/>
                  </a:cubicBezTo>
                  <a:cubicBezTo>
                    <a:pt x="6383" y="6940"/>
                    <a:pt x="6359" y="6972"/>
                    <a:pt x="6337" y="7004"/>
                  </a:cubicBezTo>
                  <a:cubicBezTo>
                    <a:pt x="6329" y="7013"/>
                    <a:pt x="6308" y="7039"/>
                    <a:pt x="6308" y="7039"/>
                  </a:cubicBezTo>
                  <a:cubicBezTo>
                    <a:pt x="6308" y="7039"/>
                    <a:pt x="6308" y="7039"/>
                    <a:pt x="6309" y="7038"/>
                  </a:cubicBezTo>
                  <a:lnTo>
                    <a:pt x="6309" y="7038"/>
                  </a:lnTo>
                  <a:cubicBezTo>
                    <a:pt x="6300" y="7049"/>
                    <a:pt x="6291" y="7060"/>
                    <a:pt x="6282" y="7071"/>
                  </a:cubicBezTo>
                  <a:cubicBezTo>
                    <a:pt x="5702" y="7792"/>
                    <a:pt x="4966" y="8395"/>
                    <a:pt x="4239" y="8961"/>
                  </a:cubicBezTo>
                  <a:cubicBezTo>
                    <a:pt x="4003" y="9145"/>
                    <a:pt x="3686" y="9380"/>
                    <a:pt x="3412" y="9578"/>
                  </a:cubicBezTo>
                  <a:cubicBezTo>
                    <a:pt x="3086" y="9816"/>
                    <a:pt x="2753" y="10048"/>
                    <a:pt x="2421" y="10275"/>
                  </a:cubicBezTo>
                  <a:cubicBezTo>
                    <a:pt x="1693" y="10771"/>
                    <a:pt x="951" y="11249"/>
                    <a:pt x="204" y="11714"/>
                  </a:cubicBezTo>
                  <a:cubicBezTo>
                    <a:pt x="57" y="11805"/>
                    <a:pt x="0" y="11997"/>
                    <a:pt x="89" y="12150"/>
                  </a:cubicBezTo>
                  <a:cubicBezTo>
                    <a:pt x="147" y="12247"/>
                    <a:pt x="258" y="12307"/>
                    <a:pt x="369" y="12307"/>
                  </a:cubicBezTo>
                  <a:cubicBezTo>
                    <a:pt x="422" y="12307"/>
                    <a:pt x="476" y="12293"/>
                    <a:pt x="524" y="12263"/>
                  </a:cubicBezTo>
                  <a:cubicBezTo>
                    <a:pt x="1699" y="11533"/>
                    <a:pt x="2858" y="10773"/>
                    <a:pt x="3975" y="9953"/>
                  </a:cubicBezTo>
                  <a:cubicBezTo>
                    <a:pt x="4813" y="9336"/>
                    <a:pt x="5647" y="8687"/>
                    <a:pt x="6369" y="7933"/>
                  </a:cubicBezTo>
                  <a:cubicBezTo>
                    <a:pt x="6627" y="7663"/>
                    <a:pt x="6871" y="7375"/>
                    <a:pt x="7070" y="7059"/>
                  </a:cubicBezTo>
                  <a:cubicBezTo>
                    <a:pt x="7258" y="6758"/>
                    <a:pt x="7358" y="6452"/>
                    <a:pt x="7405" y="6103"/>
                  </a:cubicBezTo>
                  <a:cubicBezTo>
                    <a:pt x="7469" y="5618"/>
                    <a:pt x="7393" y="5122"/>
                    <a:pt x="7314" y="4642"/>
                  </a:cubicBezTo>
                  <a:cubicBezTo>
                    <a:pt x="7276" y="4400"/>
                    <a:pt x="7231" y="4161"/>
                    <a:pt x="7195" y="3917"/>
                  </a:cubicBezTo>
                  <a:cubicBezTo>
                    <a:pt x="7191" y="3888"/>
                    <a:pt x="7187" y="3858"/>
                    <a:pt x="7183" y="3830"/>
                  </a:cubicBezTo>
                  <a:lnTo>
                    <a:pt x="7183" y="3830"/>
                  </a:lnTo>
                  <a:cubicBezTo>
                    <a:pt x="7186" y="3850"/>
                    <a:pt x="7187" y="3857"/>
                    <a:pt x="7187" y="3857"/>
                  </a:cubicBezTo>
                  <a:cubicBezTo>
                    <a:pt x="7187" y="3857"/>
                    <a:pt x="7179" y="3804"/>
                    <a:pt x="7179" y="3798"/>
                  </a:cubicBezTo>
                  <a:cubicBezTo>
                    <a:pt x="7171" y="3739"/>
                    <a:pt x="7165" y="3681"/>
                    <a:pt x="7159" y="3622"/>
                  </a:cubicBezTo>
                  <a:cubicBezTo>
                    <a:pt x="7147" y="3495"/>
                    <a:pt x="7139" y="3369"/>
                    <a:pt x="7137" y="3242"/>
                  </a:cubicBezTo>
                  <a:cubicBezTo>
                    <a:pt x="7133" y="3127"/>
                    <a:pt x="7137" y="3010"/>
                    <a:pt x="7145" y="2893"/>
                  </a:cubicBezTo>
                  <a:cubicBezTo>
                    <a:pt x="7147" y="2863"/>
                    <a:pt x="7149" y="2834"/>
                    <a:pt x="7153" y="2806"/>
                  </a:cubicBezTo>
                  <a:cubicBezTo>
                    <a:pt x="7153" y="2801"/>
                    <a:pt x="7158" y="2757"/>
                    <a:pt x="7159" y="2748"/>
                  </a:cubicBezTo>
                  <a:lnTo>
                    <a:pt x="7159" y="2748"/>
                  </a:lnTo>
                  <a:cubicBezTo>
                    <a:pt x="7168" y="2689"/>
                    <a:pt x="7181" y="2631"/>
                    <a:pt x="7193" y="2572"/>
                  </a:cubicBezTo>
                  <a:cubicBezTo>
                    <a:pt x="7217" y="2454"/>
                    <a:pt x="7254" y="2339"/>
                    <a:pt x="7296" y="2228"/>
                  </a:cubicBezTo>
                  <a:cubicBezTo>
                    <a:pt x="7296" y="2225"/>
                    <a:pt x="7308" y="2194"/>
                    <a:pt x="7315" y="2179"/>
                  </a:cubicBezTo>
                  <a:lnTo>
                    <a:pt x="7315" y="2179"/>
                  </a:lnTo>
                  <a:cubicBezTo>
                    <a:pt x="7325" y="2154"/>
                    <a:pt x="7336" y="2130"/>
                    <a:pt x="7348" y="2105"/>
                  </a:cubicBezTo>
                  <a:cubicBezTo>
                    <a:pt x="7381" y="2036"/>
                    <a:pt x="7417" y="1970"/>
                    <a:pt x="7455" y="1905"/>
                  </a:cubicBezTo>
                  <a:cubicBezTo>
                    <a:pt x="7522" y="1792"/>
                    <a:pt x="7600" y="1686"/>
                    <a:pt x="7665" y="1607"/>
                  </a:cubicBezTo>
                  <a:cubicBezTo>
                    <a:pt x="7770" y="1480"/>
                    <a:pt x="7888" y="1363"/>
                    <a:pt x="8013" y="1252"/>
                  </a:cubicBezTo>
                  <a:cubicBezTo>
                    <a:pt x="8201" y="1083"/>
                    <a:pt x="8497" y="928"/>
                    <a:pt x="8697" y="849"/>
                  </a:cubicBezTo>
                  <a:cubicBezTo>
                    <a:pt x="8824" y="801"/>
                    <a:pt x="8953" y="761"/>
                    <a:pt x="9082" y="728"/>
                  </a:cubicBezTo>
                  <a:cubicBezTo>
                    <a:pt x="9148" y="712"/>
                    <a:pt x="9213" y="698"/>
                    <a:pt x="9279" y="686"/>
                  </a:cubicBezTo>
                  <a:cubicBezTo>
                    <a:pt x="9311" y="678"/>
                    <a:pt x="9344" y="674"/>
                    <a:pt x="9378" y="668"/>
                  </a:cubicBezTo>
                  <a:cubicBezTo>
                    <a:pt x="9394" y="665"/>
                    <a:pt x="9410" y="663"/>
                    <a:pt x="9426" y="661"/>
                  </a:cubicBezTo>
                  <a:lnTo>
                    <a:pt x="9426" y="661"/>
                  </a:lnTo>
                  <a:cubicBezTo>
                    <a:pt x="9426" y="661"/>
                    <a:pt x="9426" y="661"/>
                    <a:pt x="9426" y="661"/>
                  </a:cubicBezTo>
                  <a:cubicBezTo>
                    <a:pt x="9428" y="661"/>
                    <a:pt x="9439" y="660"/>
                    <a:pt x="9458" y="658"/>
                  </a:cubicBezTo>
                  <a:cubicBezTo>
                    <a:pt x="9601" y="640"/>
                    <a:pt x="9745" y="633"/>
                    <a:pt x="9888" y="633"/>
                  </a:cubicBezTo>
                  <a:cubicBezTo>
                    <a:pt x="10027" y="633"/>
                    <a:pt x="10165" y="640"/>
                    <a:pt x="10303" y="652"/>
                  </a:cubicBezTo>
                  <a:cubicBezTo>
                    <a:pt x="10543" y="672"/>
                    <a:pt x="10819" y="726"/>
                    <a:pt x="11093" y="801"/>
                  </a:cubicBezTo>
                  <a:cubicBezTo>
                    <a:pt x="11228" y="835"/>
                    <a:pt x="11359" y="877"/>
                    <a:pt x="11490" y="922"/>
                  </a:cubicBezTo>
                  <a:cubicBezTo>
                    <a:pt x="11555" y="944"/>
                    <a:pt x="11619" y="968"/>
                    <a:pt x="11684" y="992"/>
                  </a:cubicBezTo>
                  <a:cubicBezTo>
                    <a:pt x="11716" y="1004"/>
                    <a:pt x="11748" y="1019"/>
                    <a:pt x="11780" y="1031"/>
                  </a:cubicBezTo>
                  <a:cubicBezTo>
                    <a:pt x="11791" y="1036"/>
                    <a:pt x="11868" y="1068"/>
                    <a:pt x="11869" y="1068"/>
                  </a:cubicBezTo>
                  <a:cubicBezTo>
                    <a:pt x="11869" y="1068"/>
                    <a:pt x="11867" y="1067"/>
                    <a:pt x="11863" y="1065"/>
                  </a:cubicBezTo>
                  <a:lnTo>
                    <a:pt x="11863" y="1065"/>
                  </a:lnTo>
                  <a:cubicBezTo>
                    <a:pt x="12369" y="1281"/>
                    <a:pt x="12846" y="1561"/>
                    <a:pt x="13286" y="1893"/>
                  </a:cubicBezTo>
                  <a:cubicBezTo>
                    <a:pt x="13475" y="2034"/>
                    <a:pt x="13735" y="2258"/>
                    <a:pt x="13935" y="2451"/>
                  </a:cubicBezTo>
                  <a:cubicBezTo>
                    <a:pt x="14033" y="2544"/>
                    <a:pt x="14128" y="2643"/>
                    <a:pt x="14221" y="2744"/>
                  </a:cubicBezTo>
                  <a:cubicBezTo>
                    <a:pt x="14265" y="2792"/>
                    <a:pt x="14310" y="2842"/>
                    <a:pt x="14352" y="2893"/>
                  </a:cubicBezTo>
                  <a:cubicBezTo>
                    <a:pt x="14372" y="2917"/>
                    <a:pt x="14392" y="2943"/>
                    <a:pt x="14412" y="2967"/>
                  </a:cubicBezTo>
                  <a:cubicBezTo>
                    <a:pt x="14427" y="2984"/>
                    <a:pt x="14441" y="3002"/>
                    <a:pt x="14453" y="3018"/>
                  </a:cubicBezTo>
                  <a:cubicBezTo>
                    <a:pt x="14449" y="3013"/>
                    <a:pt x="14446" y="3009"/>
                    <a:pt x="14445" y="3007"/>
                  </a:cubicBezTo>
                  <a:lnTo>
                    <a:pt x="14445" y="3007"/>
                  </a:lnTo>
                  <a:cubicBezTo>
                    <a:pt x="14448" y="3011"/>
                    <a:pt x="14454" y="3019"/>
                    <a:pt x="14463" y="3030"/>
                  </a:cubicBezTo>
                  <a:cubicBezTo>
                    <a:pt x="14616" y="3233"/>
                    <a:pt x="14751" y="3451"/>
                    <a:pt x="14862" y="3681"/>
                  </a:cubicBezTo>
                  <a:cubicBezTo>
                    <a:pt x="14876" y="3707"/>
                    <a:pt x="14888" y="3735"/>
                    <a:pt x="14900" y="3762"/>
                  </a:cubicBezTo>
                  <a:cubicBezTo>
                    <a:pt x="14910" y="3784"/>
                    <a:pt x="14913" y="3792"/>
                    <a:pt x="14913" y="3792"/>
                  </a:cubicBezTo>
                  <a:cubicBezTo>
                    <a:pt x="14913" y="3792"/>
                    <a:pt x="14901" y="3764"/>
                    <a:pt x="14901" y="3764"/>
                  </a:cubicBezTo>
                  <a:lnTo>
                    <a:pt x="14901" y="3764"/>
                  </a:lnTo>
                  <a:cubicBezTo>
                    <a:pt x="14901" y="3764"/>
                    <a:pt x="14904" y="3771"/>
                    <a:pt x="14914" y="3794"/>
                  </a:cubicBezTo>
                  <a:cubicBezTo>
                    <a:pt x="14936" y="3848"/>
                    <a:pt x="14955" y="3905"/>
                    <a:pt x="14975" y="3959"/>
                  </a:cubicBezTo>
                  <a:cubicBezTo>
                    <a:pt x="15015" y="4080"/>
                    <a:pt x="15047" y="4203"/>
                    <a:pt x="15071" y="4326"/>
                  </a:cubicBezTo>
                  <a:cubicBezTo>
                    <a:pt x="15077" y="4356"/>
                    <a:pt x="15084" y="4384"/>
                    <a:pt x="15088" y="4412"/>
                  </a:cubicBezTo>
                  <a:cubicBezTo>
                    <a:pt x="15089" y="4418"/>
                    <a:pt x="15096" y="4466"/>
                    <a:pt x="15097" y="4471"/>
                  </a:cubicBezTo>
                  <a:lnTo>
                    <a:pt x="15097" y="4471"/>
                  </a:lnTo>
                  <a:cubicBezTo>
                    <a:pt x="15103" y="4521"/>
                    <a:pt x="15108" y="4572"/>
                    <a:pt x="15112" y="4622"/>
                  </a:cubicBezTo>
                  <a:cubicBezTo>
                    <a:pt x="15120" y="4753"/>
                    <a:pt x="15120" y="4886"/>
                    <a:pt x="15112" y="5017"/>
                  </a:cubicBezTo>
                  <a:cubicBezTo>
                    <a:pt x="15108" y="5080"/>
                    <a:pt x="15102" y="5142"/>
                    <a:pt x="15096" y="5205"/>
                  </a:cubicBezTo>
                  <a:cubicBezTo>
                    <a:pt x="15095" y="5211"/>
                    <a:pt x="15094" y="5216"/>
                    <a:pt x="15094" y="5220"/>
                  </a:cubicBezTo>
                  <a:lnTo>
                    <a:pt x="15094" y="5220"/>
                  </a:lnTo>
                  <a:cubicBezTo>
                    <a:pt x="15093" y="5226"/>
                    <a:pt x="15091" y="5234"/>
                    <a:pt x="15090" y="5247"/>
                  </a:cubicBezTo>
                  <a:cubicBezTo>
                    <a:pt x="15084" y="5279"/>
                    <a:pt x="15079" y="5311"/>
                    <a:pt x="15073" y="5344"/>
                  </a:cubicBezTo>
                  <a:cubicBezTo>
                    <a:pt x="15047" y="5487"/>
                    <a:pt x="15011" y="5630"/>
                    <a:pt x="14969" y="5771"/>
                  </a:cubicBezTo>
                  <a:cubicBezTo>
                    <a:pt x="14886" y="6051"/>
                    <a:pt x="14753" y="6313"/>
                    <a:pt x="14596" y="6559"/>
                  </a:cubicBezTo>
                  <a:cubicBezTo>
                    <a:pt x="14562" y="6613"/>
                    <a:pt x="14523" y="6666"/>
                    <a:pt x="14485" y="6718"/>
                  </a:cubicBezTo>
                  <a:cubicBezTo>
                    <a:pt x="14479" y="6726"/>
                    <a:pt x="14475" y="6732"/>
                    <a:pt x="14472" y="6737"/>
                  </a:cubicBezTo>
                  <a:lnTo>
                    <a:pt x="14472" y="6737"/>
                  </a:lnTo>
                  <a:cubicBezTo>
                    <a:pt x="14469" y="6740"/>
                    <a:pt x="14465" y="6745"/>
                    <a:pt x="14461" y="6750"/>
                  </a:cubicBezTo>
                  <a:cubicBezTo>
                    <a:pt x="14443" y="6775"/>
                    <a:pt x="14422" y="6797"/>
                    <a:pt x="14404" y="6819"/>
                  </a:cubicBezTo>
                  <a:cubicBezTo>
                    <a:pt x="14326" y="6912"/>
                    <a:pt x="14239" y="6996"/>
                    <a:pt x="14148" y="7075"/>
                  </a:cubicBezTo>
                  <a:cubicBezTo>
                    <a:pt x="14128" y="7091"/>
                    <a:pt x="14108" y="7109"/>
                    <a:pt x="14088" y="7125"/>
                  </a:cubicBezTo>
                  <a:cubicBezTo>
                    <a:pt x="14106" y="7111"/>
                    <a:pt x="14112" y="7105"/>
                    <a:pt x="14112" y="7105"/>
                  </a:cubicBezTo>
                  <a:lnTo>
                    <a:pt x="14112" y="7105"/>
                  </a:lnTo>
                  <a:cubicBezTo>
                    <a:pt x="14111" y="7105"/>
                    <a:pt x="14077" y="7133"/>
                    <a:pt x="14070" y="7137"/>
                  </a:cubicBezTo>
                  <a:cubicBezTo>
                    <a:pt x="14029" y="7168"/>
                    <a:pt x="13987" y="7194"/>
                    <a:pt x="13945" y="7222"/>
                  </a:cubicBezTo>
                  <a:cubicBezTo>
                    <a:pt x="13856" y="7278"/>
                    <a:pt x="13761" y="7327"/>
                    <a:pt x="13667" y="7371"/>
                  </a:cubicBezTo>
                  <a:cubicBezTo>
                    <a:pt x="13656" y="7376"/>
                    <a:pt x="13645" y="7381"/>
                    <a:pt x="13634" y="7386"/>
                  </a:cubicBezTo>
                  <a:lnTo>
                    <a:pt x="13634" y="7386"/>
                  </a:lnTo>
                  <a:cubicBezTo>
                    <a:pt x="13634" y="7386"/>
                    <a:pt x="13634" y="7386"/>
                    <a:pt x="13634" y="7386"/>
                  </a:cubicBezTo>
                  <a:lnTo>
                    <a:pt x="13634" y="7386"/>
                  </a:lnTo>
                  <a:cubicBezTo>
                    <a:pt x="13633" y="7386"/>
                    <a:pt x="13597" y="7401"/>
                    <a:pt x="13588" y="7405"/>
                  </a:cubicBezTo>
                  <a:cubicBezTo>
                    <a:pt x="13544" y="7424"/>
                    <a:pt x="13499" y="7440"/>
                    <a:pt x="13453" y="7454"/>
                  </a:cubicBezTo>
                  <a:cubicBezTo>
                    <a:pt x="13356" y="7488"/>
                    <a:pt x="13256" y="7518"/>
                    <a:pt x="13157" y="7546"/>
                  </a:cubicBezTo>
                  <a:cubicBezTo>
                    <a:pt x="12758" y="7657"/>
                    <a:pt x="12351" y="7736"/>
                    <a:pt x="11962" y="7883"/>
                  </a:cubicBezTo>
                  <a:cubicBezTo>
                    <a:pt x="11845" y="7927"/>
                    <a:pt x="11730" y="7978"/>
                    <a:pt x="11617" y="8030"/>
                  </a:cubicBezTo>
                  <a:cubicBezTo>
                    <a:pt x="11569" y="8054"/>
                    <a:pt x="11518" y="8079"/>
                    <a:pt x="11470" y="8105"/>
                  </a:cubicBezTo>
                  <a:cubicBezTo>
                    <a:pt x="11448" y="8117"/>
                    <a:pt x="11426" y="8129"/>
                    <a:pt x="11401" y="8139"/>
                  </a:cubicBezTo>
                  <a:cubicBezTo>
                    <a:pt x="11397" y="8141"/>
                    <a:pt x="11393" y="8144"/>
                    <a:pt x="11389" y="8146"/>
                  </a:cubicBezTo>
                  <a:lnTo>
                    <a:pt x="11389" y="8146"/>
                  </a:lnTo>
                  <a:cubicBezTo>
                    <a:pt x="11386" y="8147"/>
                    <a:pt x="11381" y="8149"/>
                    <a:pt x="11375" y="8151"/>
                  </a:cubicBezTo>
                  <a:cubicBezTo>
                    <a:pt x="11309" y="8179"/>
                    <a:pt x="11240" y="8199"/>
                    <a:pt x="11172" y="8218"/>
                  </a:cubicBezTo>
                  <a:cubicBezTo>
                    <a:pt x="11143" y="8224"/>
                    <a:pt x="11115" y="8230"/>
                    <a:pt x="11089" y="8234"/>
                  </a:cubicBezTo>
                  <a:cubicBezTo>
                    <a:pt x="11086" y="8234"/>
                    <a:pt x="11083" y="8235"/>
                    <a:pt x="11080" y="8235"/>
                  </a:cubicBezTo>
                  <a:lnTo>
                    <a:pt x="11080" y="8235"/>
                  </a:lnTo>
                  <a:cubicBezTo>
                    <a:pt x="11078" y="8235"/>
                    <a:pt x="11076" y="8236"/>
                    <a:pt x="11075" y="8236"/>
                  </a:cubicBezTo>
                  <a:cubicBezTo>
                    <a:pt x="10960" y="8246"/>
                    <a:pt x="10843" y="8252"/>
                    <a:pt x="10730" y="8282"/>
                  </a:cubicBezTo>
                  <a:cubicBezTo>
                    <a:pt x="10583" y="8322"/>
                    <a:pt x="10446" y="8403"/>
                    <a:pt x="10321" y="8494"/>
                  </a:cubicBezTo>
                  <a:cubicBezTo>
                    <a:pt x="10093" y="8659"/>
                    <a:pt x="9888" y="8852"/>
                    <a:pt x="9688" y="9050"/>
                  </a:cubicBezTo>
                  <a:cubicBezTo>
                    <a:pt x="9515" y="9221"/>
                    <a:pt x="9402" y="9439"/>
                    <a:pt x="9307" y="9661"/>
                  </a:cubicBezTo>
                  <a:cubicBezTo>
                    <a:pt x="9096" y="10158"/>
                    <a:pt x="8961" y="10682"/>
                    <a:pt x="8822" y="11204"/>
                  </a:cubicBezTo>
                  <a:cubicBezTo>
                    <a:pt x="8755" y="11446"/>
                    <a:pt x="8691" y="11688"/>
                    <a:pt x="8614" y="11926"/>
                  </a:cubicBezTo>
                  <a:cubicBezTo>
                    <a:pt x="8582" y="12023"/>
                    <a:pt x="8548" y="12119"/>
                    <a:pt x="8509" y="12214"/>
                  </a:cubicBezTo>
                  <a:cubicBezTo>
                    <a:pt x="8519" y="12189"/>
                    <a:pt x="8523" y="12180"/>
                    <a:pt x="8524" y="12180"/>
                  </a:cubicBezTo>
                  <a:lnTo>
                    <a:pt x="8524" y="12180"/>
                  </a:lnTo>
                  <a:cubicBezTo>
                    <a:pt x="8524" y="12180"/>
                    <a:pt x="8482" y="12285"/>
                    <a:pt x="8480" y="12285"/>
                  </a:cubicBezTo>
                  <a:cubicBezTo>
                    <a:pt x="8479" y="12285"/>
                    <a:pt x="8480" y="12284"/>
                    <a:pt x="8481" y="12280"/>
                  </a:cubicBezTo>
                  <a:lnTo>
                    <a:pt x="8481" y="12280"/>
                  </a:lnTo>
                  <a:cubicBezTo>
                    <a:pt x="8469" y="12322"/>
                    <a:pt x="8455" y="12366"/>
                    <a:pt x="8441" y="12408"/>
                  </a:cubicBezTo>
                  <a:cubicBezTo>
                    <a:pt x="8410" y="12508"/>
                    <a:pt x="8378" y="12609"/>
                    <a:pt x="8346" y="12710"/>
                  </a:cubicBezTo>
                  <a:cubicBezTo>
                    <a:pt x="7893" y="14143"/>
                    <a:pt x="7389" y="15560"/>
                    <a:pt x="6973" y="17005"/>
                  </a:cubicBezTo>
                  <a:cubicBezTo>
                    <a:pt x="6904" y="17243"/>
                    <a:pt x="7100" y="17398"/>
                    <a:pt x="7291" y="17398"/>
                  </a:cubicBezTo>
                  <a:cubicBezTo>
                    <a:pt x="7417" y="17398"/>
                    <a:pt x="7541" y="17330"/>
                    <a:pt x="7586" y="17174"/>
                  </a:cubicBezTo>
                  <a:cubicBezTo>
                    <a:pt x="7985" y="15785"/>
                    <a:pt x="8465" y="14423"/>
                    <a:pt x="8906" y="13049"/>
                  </a:cubicBezTo>
                  <a:cubicBezTo>
                    <a:pt x="8961" y="12877"/>
                    <a:pt x="9015" y="12706"/>
                    <a:pt x="9070" y="12535"/>
                  </a:cubicBezTo>
                  <a:cubicBezTo>
                    <a:pt x="9082" y="12492"/>
                    <a:pt x="9102" y="12436"/>
                    <a:pt x="9132" y="12361"/>
                  </a:cubicBezTo>
                  <a:cubicBezTo>
                    <a:pt x="9154" y="12307"/>
                    <a:pt x="9174" y="12252"/>
                    <a:pt x="9192" y="12196"/>
                  </a:cubicBezTo>
                  <a:cubicBezTo>
                    <a:pt x="9273" y="11966"/>
                    <a:pt x="9338" y="11730"/>
                    <a:pt x="9402" y="11497"/>
                  </a:cubicBezTo>
                  <a:cubicBezTo>
                    <a:pt x="9539" y="10989"/>
                    <a:pt x="9664" y="10475"/>
                    <a:pt x="9858" y="9985"/>
                  </a:cubicBezTo>
                  <a:cubicBezTo>
                    <a:pt x="9859" y="9980"/>
                    <a:pt x="9878" y="9936"/>
                    <a:pt x="9880" y="9932"/>
                  </a:cubicBezTo>
                  <a:lnTo>
                    <a:pt x="9880" y="9932"/>
                  </a:lnTo>
                  <a:cubicBezTo>
                    <a:pt x="9876" y="9940"/>
                    <a:pt x="9873" y="9949"/>
                    <a:pt x="9870" y="9957"/>
                  </a:cubicBezTo>
                  <a:cubicBezTo>
                    <a:pt x="9877" y="9939"/>
                    <a:pt x="9880" y="9932"/>
                    <a:pt x="9880" y="9932"/>
                  </a:cubicBezTo>
                  <a:lnTo>
                    <a:pt x="9880" y="9932"/>
                  </a:lnTo>
                  <a:cubicBezTo>
                    <a:pt x="9880" y="9932"/>
                    <a:pt x="9880" y="9932"/>
                    <a:pt x="9880" y="9932"/>
                  </a:cubicBezTo>
                  <a:lnTo>
                    <a:pt x="9880" y="9932"/>
                  </a:lnTo>
                  <a:cubicBezTo>
                    <a:pt x="9887" y="9915"/>
                    <a:pt x="9895" y="9898"/>
                    <a:pt x="9902" y="9880"/>
                  </a:cubicBezTo>
                  <a:cubicBezTo>
                    <a:pt x="9924" y="9832"/>
                    <a:pt x="9948" y="9786"/>
                    <a:pt x="9972" y="9739"/>
                  </a:cubicBezTo>
                  <a:cubicBezTo>
                    <a:pt x="9995" y="9695"/>
                    <a:pt x="10021" y="9653"/>
                    <a:pt x="10047" y="9612"/>
                  </a:cubicBezTo>
                  <a:cubicBezTo>
                    <a:pt x="10059" y="9592"/>
                    <a:pt x="10071" y="9572"/>
                    <a:pt x="10085" y="9554"/>
                  </a:cubicBezTo>
                  <a:cubicBezTo>
                    <a:pt x="10103" y="9528"/>
                    <a:pt x="10105" y="9525"/>
                    <a:pt x="10107" y="9525"/>
                  </a:cubicBezTo>
                  <a:cubicBezTo>
                    <a:pt x="10107" y="9525"/>
                    <a:pt x="10107" y="9525"/>
                    <a:pt x="10108" y="9525"/>
                  </a:cubicBezTo>
                  <a:cubicBezTo>
                    <a:pt x="10110" y="9525"/>
                    <a:pt x="10116" y="9523"/>
                    <a:pt x="10138" y="9501"/>
                  </a:cubicBezTo>
                  <a:cubicBezTo>
                    <a:pt x="10245" y="9397"/>
                    <a:pt x="10351" y="9294"/>
                    <a:pt x="10462" y="9195"/>
                  </a:cubicBezTo>
                  <a:cubicBezTo>
                    <a:pt x="10504" y="9155"/>
                    <a:pt x="10549" y="9118"/>
                    <a:pt x="10593" y="9082"/>
                  </a:cubicBezTo>
                  <a:cubicBezTo>
                    <a:pt x="10599" y="9077"/>
                    <a:pt x="10627" y="9055"/>
                    <a:pt x="10633" y="9050"/>
                  </a:cubicBezTo>
                  <a:lnTo>
                    <a:pt x="10633" y="9050"/>
                  </a:lnTo>
                  <a:cubicBezTo>
                    <a:pt x="10648" y="9039"/>
                    <a:pt x="10663" y="9029"/>
                    <a:pt x="10678" y="9018"/>
                  </a:cubicBezTo>
                  <a:cubicBezTo>
                    <a:pt x="10734" y="8977"/>
                    <a:pt x="10793" y="8941"/>
                    <a:pt x="10855" y="8911"/>
                  </a:cubicBezTo>
                  <a:cubicBezTo>
                    <a:pt x="10857" y="8910"/>
                    <a:pt x="10858" y="8910"/>
                    <a:pt x="10859" y="8909"/>
                  </a:cubicBezTo>
                  <a:lnTo>
                    <a:pt x="10859" y="8909"/>
                  </a:lnTo>
                  <a:cubicBezTo>
                    <a:pt x="10861" y="8908"/>
                    <a:pt x="10863" y="8908"/>
                    <a:pt x="10865" y="8907"/>
                  </a:cubicBezTo>
                  <a:cubicBezTo>
                    <a:pt x="10891" y="8899"/>
                    <a:pt x="10918" y="8891"/>
                    <a:pt x="10944" y="8885"/>
                  </a:cubicBezTo>
                  <a:cubicBezTo>
                    <a:pt x="10947" y="8884"/>
                    <a:pt x="10951" y="8883"/>
                    <a:pt x="10955" y="8883"/>
                  </a:cubicBezTo>
                  <a:lnTo>
                    <a:pt x="10955" y="8883"/>
                  </a:lnTo>
                  <a:cubicBezTo>
                    <a:pt x="10969" y="8881"/>
                    <a:pt x="10983" y="8880"/>
                    <a:pt x="10998" y="8879"/>
                  </a:cubicBezTo>
                  <a:cubicBezTo>
                    <a:pt x="11071" y="8873"/>
                    <a:pt x="11145" y="8865"/>
                    <a:pt x="11220" y="8854"/>
                  </a:cubicBezTo>
                  <a:cubicBezTo>
                    <a:pt x="11381" y="8830"/>
                    <a:pt x="11530" y="8774"/>
                    <a:pt x="11679" y="8709"/>
                  </a:cubicBezTo>
                  <a:cubicBezTo>
                    <a:pt x="11776" y="8667"/>
                    <a:pt x="11869" y="8615"/>
                    <a:pt x="11964" y="8568"/>
                  </a:cubicBezTo>
                  <a:cubicBezTo>
                    <a:pt x="11988" y="8558"/>
                    <a:pt x="12012" y="8546"/>
                    <a:pt x="12036" y="8536"/>
                  </a:cubicBezTo>
                  <a:cubicBezTo>
                    <a:pt x="12047" y="8531"/>
                    <a:pt x="12053" y="8528"/>
                    <a:pt x="12057" y="8526"/>
                  </a:cubicBezTo>
                  <a:lnTo>
                    <a:pt x="12057" y="8526"/>
                  </a:lnTo>
                  <a:cubicBezTo>
                    <a:pt x="12058" y="8526"/>
                    <a:pt x="12058" y="8526"/>
                    <a:pt x="12058" y="8526"/>
                  </a:cubicBezTo>
                  <a:cubicBezTo>
                    <a:pt x="12115" y="8504"/>
                    <a:pt x="12171" y="8482"/>
                    <a:pt x="12228" y="8461"/>
                  </a:cubicBezTo>
                  <a:cubicBezTo>
                    <a:pt x="12617" y="8324"/>
                    <a:pt x="13022" y="8248"/>
                    <a:pt x="13417" y="8133"/>
                  </a:cubicBezTo>
                  <a:cubicBezTo>
                    <a:pt x="13852" y="8008"/>
                    <a:pt x="14253" y="7819"/>
                    <a:pt x="14600" y="7524"/>
                  </a:cubicBezTo>
                  <a:cubicBezTo>
                    <a:pt x="15033" y="7157"/>
                    <a:pt x="15360" y="6609"/>
                    <a:pt x="15541" y="6075"/>
                  </a:cubicBezTo>
                  <a:cubicBezTo>
                    <a:pt x="15716" y="5555"/>
                    <a:pt x="15797" y="4991"/>
                    <a:pt x="15730" y="4445"/>
                  </a:cubicBezTo>
                  <a:cubicBezTo>
                    <a:pt x="15666" y="3915"/>
                    <a:pt x="15479" y="3415"/>
                    <a:pt x="15190" y="2963"/>
                  </a:cubicBezTo>
                  <a:cubicBezTo>
                    <a:pt x="14882" y="2480"/>
                    <a:pt x="14477" y="2061"/>
                    <a:pt x="14040" y="1690"/>
                  </a:cubicBezTo>
                  <a:cubicBezTo>
                    <a:pt x="13602" y="1315"/>
                    <a:pt x="13129" y="984"/>
                    <a:pt x="12615" y="718"/>
                  </a:cubicBezTo>
                  <a:cubicBezTo>
                    <a:pt x="11779" y="284"/>
                    <a:pt x="10846" y="1"/>
                    <a:pt x="9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40"/>
            <p:cNvSpPr/>
            <p:nvPr/>
          </p:nvSpPr>
          <p:spPr>
            <a:xfrm>
              <a:off x="3883950" y="-2043225"/>
              <a:ext cx="395800" cy="294200"/>
            </a:xfrm>
            <a:custGeom>
              <a:avLst/>
              <a:gdLst/>
              <a:ahLst/>
              <a:cxnLst/>
              <a:rect l="l" t="t" r="r" b="b"/>
              <a:pathLst>
                <a:path w="15832" h="11768" extrusionOk="0">
                  <a:moveTo>
                    <a:pt x="384" y="1"/>
                  </a:moveTo>
                  <a:cubicBezTo>
                    <a:pt x="270" y="1"/>
                    <a:pt x="151" y="69"/>
                    <a:pt x="97" y="162"/>
                  </a:cubicBezTo>
                  <a:cubicBezTo>
                    <a:pt x="1" y="327"/>
                    <a:pt x="73" y="492"/>
                    <a:pt x="210" y="597"/>
                  </a:cubicBezTo>
                  <a:cubicBezTo>
                    <a:pt x="2224" y="2149"/>
                    <a:pt x="4237" y="3721"/>
                    <a:pt x="6269" y="5261"/>
                  </a:cubicBezTo>
                  <a:cubicBezTo>
                    <a:pt x="8355" y="6845"/>
                    <a:pt x="10467" y="8395"/>
                    <a:pt x="12615" y="9890"/>
                  </a:cubicBezTo>
                  <a:cubicBezTo>
                    <a:pt x="13506" y="10509"/>
                    <a:pt x="14403" y="11120"/>
                    <a:pt x="15304" y="11722"/>
                  </a:cubicBezTo>
                  <a:cubicBezTo>
                    <a:pt x="15351" y="11754"/>
                    <a:pt x="15404" y="11768"/>
                    <a:pt x="15458" y="11768"/>
                  </a:cubicBezTo>
                  <a:cubicBezTo>
                    <a:pt x="15570" y="11768"/>
                    <a:pt x="15683" y="11706"/>
                    <a:pt x="15739" y="11609"/>
                  </a:cubicBezTo>
                  <a:cubicBezTo>
                    <a:pt x="15832" y="11452"/>
                    <a:pt x="15769" y="11269"/>
                    <a:pt x="15626" y="11174"/>
                  </a:cubicBezTo>
                  <a:cubicBezTo>
                    <a:pt x="13325" y="9634"/>
                    <a:pt x="11059" y="8040"/>
                    <a:pt x="8834" y="6394"/>
                  </a:cubicBezTo>
                  <a:cubicBezTo>
                    <a:pt x="6821" y="4906"/>
                    <a:pt x="4826" y="3366"/>
                    <a:pt x="2859" y="1845"/>
                  </a:cubicBezTo>
                  <a:cubicBezTo>
                    <a:pt x="2083" y="1246"/>
                    <a:pt x="1309" y="646"/>
                    <a:pt x="533" y="49"/>
                  </a:cubicBezTo>
                  <a:cubicBezTo>
                    <a:pt x="489" y="15"/>
                    <a:pt x="437" y="1"/>
                    <a:pt x="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40"/>
            <p:cNvSpPr/>
            <p:nvPr/>
          </p:nvSpPr>
          <p:spPr>
            <a:xfrm>
              <a:off x="4025375" y="-1741775"/>
              <a:ext cx="140150" cy="118450"/>
            </a:xfrm>
            <a:custGeom>
              <a:avLst/>
              <a:gdLst/>
              <a:ahLst/>
              <a:cxnLst/>
              <a:rect l="l" t="t" r="r" b="b"/>
              <a:pathLst>
                <a:path w="5606" h="4738" extrusionOk="0">
                  <a:moveTo>
                    <a:pt x="958" y="0"/>
                  </a:moveTo>
                  <a:cubicBezTo>
                    <a:pt x="867" y="0"/>
                    <a:pt x="778" y="12"/>
                    <a:pt x="700" y="33"/>
                  </a:cubicBezTo>
                  <a:cubicBezTo>
                    <a:pt x="473" y="96"/>
                    <a:pt x="277" y="249"/>
                    <a:pt x="158" y="450"/>
                  </a:cubicBezTo>
                  <a:cubicBezTo>
                    <a:pt x="33" y="662"/>
                    <a:pt x="1" y="918"/>
                    <a:pt x="65" y="1152"/>
                  </a:cubicBezTo>
                  <a:cubicBezTo>
                    <a:pt x="134" y="1402"/>
                    <a:pt x="285" y="1547"/>
                    <a:pt x="483" y="1696"/>
                  </a:cubicBezTo>
                  <a:cubicBezTo>
                    <a:pt x="831" y="1958"/>
                    <a:pt x="1178" y="2224"/>
                    <a:pt x="1523" y="2490"/>
                  </a:cubicBezTo>
                  <a:cubicBezTo>
                    <a:pt x="1462" y="2442"/>
                    <a:pt x="1400" y="2395"/>
                    <a:pt x="1339" y="2347"/>
                  </a:cubicBezTo>
                  <a:lnTo>
                    <a:pt x="1339" y="2347"/>
                  </a:lnTo>
                  <a:cubicBezTo>
                    <a:pt x="2248" y="3050"/>
                    <a:pt x="3145" y="3766"/>
                    <a:pt x="4052" y="4471"/>
                  </a:cubicBezTo>
                  <a:cubicBezTo>
                    <a:pt x="4253" y="4626"/>
                    <a:pt x="4431" y="4737"/>
                    <a:pt x="4695" y="4737"/>
                  </a:cubicBezTo>
                  <a:cubicBezTo>
                    <a:pt x="4937" y="4737"/>
                    <a:pt x="5168" y="4640"/>
                    <a:pt x="5340" y="4471"/>
                  </a:cubicBezTo>
                  <a:cubicBezTo>
                    <a:pt x="5509" y="4300"/>
                    <a:pt x="5606" y="4068"/>
                    <a:pt x="5606" y="3828"/>
                  </a:cubicBezTo>
                  <a:cubicBezTo>
                    <a:pt x="5606" y="3613"/>
                    <a:pt x="5517" y="3322"/>
                    <a:pt x="5340" y="3183"/>
                  </a:cubicBezTo>
                  <a:cubicBezTo>
                    <a:pt x="4028" y="2163"/>
                    <a:pt x="2730" y="1126"/>
                    <a:pt x="1402" y="126"/>
                  </a:cubicBezTo>
                  <a:cubicBezTo>
                    <a:pt x="1285" y="37"/>
                    <a:pt x="1118" y="0"/>
                    <a:pt x="9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776" name="Google Shape;1776;p40"/>
          <p:cNvGrpSpPr/>
          <p:nvPr/>
        </p:nvGrpSpPr>
        <p:grpSpPr>
          <a:xfrm rot="759685">
            <a:off x="1034608" y="3277337"/>
            <a:ext cx="1723728" cy="1426531"/>
            <a:chOff x="6193500" y="-3158400"/>
            <a:chExt cx="696575" cy="576475"/>
          </a:xfrm>
        </p:grpSpPr>
        <p:sp>
          <p:nvSpPr>
            <p:cNvPr id="1777" name="Google Shape;1777;p40"/>
            <p:cNvSpPr/>
            <p:nvPr/>
          </p:nvSpPr>
          <p:spPr>
            <a:xfrm>
              <a:off x="6193500" y="-3158400"/>
              <a:ext cx="696575" cy="576475"/>
            </a:xfrm>
            <a:custGeom>
              <a:avLst/>
              <a:gdLst/>
              <a:ahLst/>
              <a:cxnLst/>
              <a:rect l="l" t="t" r="r" b="b"/>
              <a:pathLst>
                <a:path w="27863" h="23059" extrusionOk="0">
                  <a:moveTo>
                    <a:pt x="326" y="0"/>
                  </a:moveTo>
                  <a:cubicBezTo>
                    <a:pt x="230" y="0"/>
                    <a:pt x="132" y="60"/>
                    <a:pt x="78" y="148"/>
                  </a:cubicBezTo>
                  <a:lnTo>
                    <a:pt x="78" y="148"/>
                  </a:lnTo>
                  <a:cubicBezTo>
                    <a:pt x="7" y="254"/>
                    <a:pt x="0" y="399"/>
                    <a:pt x="107" y="483"/>
                  </a:cubicBezTo>
                  <a:lnTo>
                    <a:pt x="107" y="483"/>
                  </a:lnTo>
                  <a:cubicBezTo>
                    <a:pt x="4497" y="7995"/>
                    <a:pt x="8877" y="15515"/>
                    <a:pt x="13412" y="22942"/>
                  </a:cubicBezTo>
                  <a:cubicBezTo>
                    <a:pt x="13459" y="23019"/>
                    <a:pt x="13548" y="23058"/>
                    <a:pt x="13636" y="23058"/>
                  </a:cubicBezTo>
                  <a:cubicBezTo>
                    <a:pt x="13691" y="23058"/>
                    <a:pt x="13746" y="23042"/>
                    <a:pt x="13791" y="23010"/>
                  </a:cubicBezTo>
                  <a:cubicBezTo>
                    <a:pt x="18469" y="19606"/>
                    <a:pt x="23076" y="16102"/>
                    <a:pt x="27697" y="12619"/>
                  </a:cubicBezTo>
                  <a:cubicBezTo>
                    <a:pt x="27863" y="12494"/>
                    <a:pt x="27846" y="12242"/>
                    <a:pt x="27657" y="12149"/>
                  </a:cubicBezTo>
                  <a:cubicBezTo>
                    <a:pt x="18809" y="7784"/>
                    <a:pt x="9779" y="3344"/>
                    <a:pt x="465" y="51"/>
                  </a:cubicBezTo>
                  <a:lnTo>
                    <a:pt x="465" y="51"/>
                  </a:lnTo>
                  <a:cubicBezTo>
                    <a:pt x="423" y="16"/>
                    <a:pt x="375" y="0"/>
                    <a:pt x="3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40"/>
            <p:cNvSpPr/>
            <p:nvPr/>
          </p:nvSpPr>
          <p:spPr>
            <a:xfrm>
              <a:off x="6379200" y="-3013100"/>
              <a:ext cx="367575" cy="316300"/>
            </a:xfrm>
            <a:custGeom>
              <a:avLst/>
              <a:gdLst/>
              <a:ahLst/>
              <a:cxnLst/>
              <a:rect l="l" t="t" r="r" b="b"/>
              <a:pathLst>
                <a:path w="14703" h="12652" extrusionOk="0">
                  <a:moveTo>
                    <a:pt x="0" y="1"/>
                  </a:moveTo>
                  <a:cubicBezTo>
                    <a:pt x="0" y="1"/>
                    <a:pt x="4998" y="8945"/>
                    <a:pt x="7262" y="12652"/>
                  </a:cubicBezTo>
                  <a:cubicBezTo>
                    <a:pt x="9388" y="11170"/>
                    <a:pt x="12389" y="8839"/>
                    <a:pt x="14703" y="6898"/>
                  </a:cubicBezTo>
                  <a:cubicBezTo>
                    <a:pt x="9064" y="4296"/>
                    <a:pt x="5375" y="2587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40"/>
            <p:cNvSpPr/>
            <p:nvPr/>
          </p:nvSpPr>
          <p:spPr>
            <a:xfrm>
              <a:off x="6489325" y="-2657400"/>
              <a:ext cx="45100" cy="28425"/>
            </a:xfrm>
            <a:custGeom>
              <a:avLst/>
              <a:gdLst/>
              <a:ahLst/>
              <a:cxnLst/>
              <a:rect l="l" t="t" r="r" b="b"/>
              <a:pathLst>
                <a:path w="1804" h="1137" extrusionOk="0">
                  <a:moveTo>
                    <a:pt x="1492" y="0"/>
                  </a:moveTo>
                  <a:cubicBezTo>
                    <a:pt x="1458" y="0"/>
                    <a:pt x="1421" y="10"/>
                    <a:pt x="1383" y="32"/>
                  </a:cubicBezTo>
                  <a:cubicBezTo>
                    <a:pt x="990" y="266"/>
                    <a:pt x="595" y="498"/>
                    <a:pt x="202" y="731"/>
                  </a:cubicBezTo>
                  <a:cubicBezTo>
                    <a:pt x="0" y="852"/>
                    <a:pt x="123" y="1136"/>
                    <a:pt x="312" y="1136"/>
                  </a:cubicBezTo>
                  <a:cubicBezTo>
                    <a:pt x="347" y="1136"/>
                    <a:pt x="384" y="1127"/>
                    <a:pt x="422" y="1104"/>
                  </a:cubicBezTo>
                  <a:cubicBezTo>
                    <a:pt x="815" y="872"/>
                    <a:pt x="1208" y="639"/>
                    <a:pt x="1601" y="405"/>
                  </a:cubicBezTo>
                  <a:cubicBezTo>
                    <a:pt x="1804" y="286"/>
                    <a:pt x="1680" y="0"/>
                    <a:pt x="14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40"/>
            <p:cNvSpPr/>
            <p:nvPr/>
          </p:nvSpPr>
          <p:spPr>
            <a:xfrm>
              <a:off x="6460000" y="-2714625"/>
              <a:ext cx="47825" cy="30575"/>
            </a:xfrm>
            <a:custGeom>
              <a:avLst/>
              <a:gdLst/>
              <a:ahLst/>
              <a:cxnLst/>
              <a:rect l="l" t="t" r="r" b="b"/>
              <a:pathLst>
                <a:path w="1913" h="1223" extrusionOk="0">
                  <a:moveTo>
                    <a:pt x="1599" y="0"/>
                  </a:moveTo>
                  <a:cubicBezTo>
                    <a:pt x="1565" y="0"/>
                    <a:pt x="1528" y="10"/>
                    <a:pt x="1490" y="31"/>
                  </a:cubicBezTo>
                  <a:cubicBezTo>
                    <a:pt x="1041" y="294"/>
                    <a:pt x="577" y="535"/>
                    <a:pt x="140" y="820"/>
                  </a:cubicBezTo>
                  <a:cubicBezTo>
                    <a:pt x="41" y="884"/>
                    <a:pt x="1" y="1011"/>
                    <a:pt x="61" y="1116"/>
                  </a:cubicBezTo>
                  <a:cubicBezTo>
                    <a:pt x="101" y="1181"/>
                    <a:pt x="177" y="1223"/>
                    <a:pt x="253" y="1223"/>
                  </a:cubicBezTo>
                  <a:cubicBezTo>
                    <a:pt x="290" y="1223"/>
                    <a:pt x="326" y="1213"/>
                    <a:pt x="358" y="1192"/>
                  </a:cubicBezTo>
                  <a:cubicBezTo>
                    <a:pt x="795" y="908"/>
                    <a:pt x="1259" y="668"/>
                    <a:pt x="1708" y="404"/>
                  </a:cubicBezTo>
                  <a:cubicBezTo>
                    <a:pt x="1912" y="285"/>
                    <a:pt x="1788" y="0"/>
                    <a:pt x="15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40"/>
            <p:cNvSpPr/>
            <p:nvPr/>
          </p:nvSpPr>
          <p:spPr>
            <a:xfrm>
              <a:off x="6427150" y="-2770475"/>
              <a:ext cx="46650" cy="32250"/>
            </a:xfrm>
            <a:custGeom>
              <a:avLst/>
              <a:gdLst/>
              <a:ahLst/>
              <a:cxnLst/>
              <a:rect l="l" t="t" r="r" b="b"/>
              <a:pathLst>
                <a:path w="1866" h="1290" extrusionOk="0">
                  <a:moveTo>
                    <a:pt x="1614" y="1"/>
                  </a:moveTo>
                  <a:cubicBezTo>
                    <a:pt x="1577" y="1"/>
                    <a:pt x="1541" y="10"/>
                    <a:pt x="1508" y="30"/>
                  </a:cubicBezTo>
                  <a:lnTo>
                    <a:pt x="140" y="887"/>
                  </a:lnTo>
                  <a:cubicBezTo>
                    <a:pt x="39" y="949"/>
                    <a:pt x="1" y="1078"/>
                    <a:pt x="61" y="1183"/>
                  </a:cubicBezTo>
                  <a:cubicBezTo>
                    <a:pt x="101" y="1250"/>
                    <a:pt x="176" y="1290"/>
                    <a:pt x="251" y="1290"/>
                  </a:cubicBezTo>
                  <a:cubicBezTo>
                    <a:pt x="288" y="1290"/>
                    <a:pt x="325" y="1280"/>
                    <a:pt x="358" y="1260"/>
                  </a:cubicBezTo>
                  <a:cubicBezTo>
                    <a:pt x="813" y="974"/>
                    <a:pt x="1271" y="689"/>
                    <a:pt x="1726" y="403"/>
                  </a:cubicBezTo>
                  <a:cubicBezTo>
                    <a:pt x="1825" y="341"/>
                    <a:pt x="1865" y="212"/>
                    <a:pt x="1803" y="107"/>
                  </a:cubicBezTo>
                  <a:cubicBezTo>
                    <a:pt x="1765" y="41"/>
                    <a:pt x="1689" y="1"/>
                    <a:pt x="1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40"/>
            <p:cNvSpPr/>
            <p:nvPr/>
          </p:nvSpPr>
          <p:spPr>
            <a:xfrm>
              <a:off x="6397375" y="-2823575"/>
              <a:ext cx="48525" cy="30250"/>
            </a:xfrm>
            <a:custGeom>
              <a:avLst/>
              <a:gdLst/>
              <a:ahLst/>
              <a:cxnLst/>
              <a:rect l="l" t="t" r="r" b="b"/>
              <a:pathLst>
                <a:path w="1941" h="1210" extrusionOk="0">
                  <a:moveTo>
                    <a:pt x="1627" y="1"/>
                  </a:moveTo>
                  <a:cubicBezTo>
                    <a:pt x="1592" y="1"/>
                    <a:pt x="1556" y="10"/>
                    <a:pt x="1518" y="32"/>
                  </a:cubicBezTo>
                  <a:cubicBezTo>
                    <a:pt x="1063" y="300"/>
                    <a:pt x="615" y="588"/>
                    <a:pt x="134" y="810"/>
                  </a:cubicBezTo>
                  <a:cubicBezTo>
                    <a:pt x="27" y="858"/>
                    <a:pt x="1" y="1012"/>
                    <a:pt x="57" y="1106"/>
                  </a:cubicBezTo>
                  <a:cubicBezTo>
                    <a:pt x="98" y="1177"/>
                    <a:pt x="165" y="1210"/>
                    <a:pt x="237" y="1210"/>
                  </a:cubicBezTo>
                  <a:cubicBezTo>
                    <a:pt x="275" y="1210"/>
                    <a:pt x="314" y="1201"/>
                    <a:pt x="351" y="1183"/>
                  </a:cubicBezTo>
                  <a:cubicBezTo>
                    <a:pt x="833" y="963"/>
                    <a:pt x="1281" y="675"/>
                    <a:pt x="1736" y="407"/>
                  </a:cubicBezTo>
                  <a:cubicBezTo>
                    <a:pt x="1941" y="288"/>
                    <a:pt x="1816" y="1"/>
                    <a:pt x="16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40"/>
            <p:cNvSpPr/>
            <p:nvPr/>
          </p:nvSpPr>
          <p:spPr>
            <a:xfrm>
              <a:off x="6364875" y="-2873050"/>
              <a:ext cx="48900" cy="27700"/>
            </a:xfrm>
            <a:custGeom>
              <a:avLst/>
              <a:gdLst/>
              <a:ahLst/>
              <a:cxnLst/>
              <a:rect l="l" t="t" r="r" b="b"/>
              <a:pathLst>
                <a:path w="1956" h="1108" extrusionOk="0">
                  <a:moveTo>
                    <a:pt x="1716" y="1"/>
                  </a:moveTo>
                  <a:cubicBezTo>
                    <a:pt x="1678" y="1"/>
                    <a:pt x="1640" y="10"/>
                    <a:pt x="1603" y="28"/>
                  </a:cubicBezTo>
                  <a:cubicBezTo>
                    <a:pt x="1424" y="115"/>
                    <a:pt x="1244" y="201"/>
                    <a:pt x="1063" y="286"/>
                  </a:cubicBezTo>
                  <a:cubicBezTo>
                    <a:pt x="906" y="361"/>
                    <a:pt x="747" y="435"/>
                    <a:pt x="587" y="506"/>
                  </a:cubicBezTo>
                  <a:cubicBezTo>
                    <a:pt x="511" y="542"/>
                    <a:pt x="432" y="576"/>
                    <a:pt x="356" y="608"/>
                  </a:cubicBezTo>
                  <a:cubicBezTo>
                    <a:pt x="337" y="617"/>
                    <a:pt x="321" y="623"/>
                    <a:pt x="305" y="631"/>
                  </a:cubicBezTo>
                  <a:cubicBezTo>
                    <a:pt x="299" y="633"/>
                    <a:pt x="295" y="635"/>
                    <a:pt x="292" y="636"/>
                  </a:cubicBezTo>
                  <a:lnTo>
                    <a:pt x="292" y="636"/>
                  </a:lnTo>
                  <a:cubicBezTo>
                    <a:pt x="292" y="636"/>
                    <a:pt x="292" y="636"/>
                    <a:pt x="291" y="637"/>
                  </a:cubicBezTo>
                  <a:cubicBezTo>
                    <a:pt x="257" y="651"/>
                    <a:pt x="220" y="665"/>
                    <a:pt x="186" y="679"/>
                  </a:cubicBezTo>
                  <a:cubicBezTo>
                    <a:pt x="77" y="723"/>
                    <a:pt x="1" y="822"/>
                    <a:pt x="35" y="945"/>
                  </a:cubicBezTo>
                  <a:cubicBezTo>
                    <a:pt x="58" y="1031"/>
                    <a:pt x="149" y="1108"/>
                    <a:pt x="242" y="1108"/>
                  </a:cubicBezTo>
                  <a:cubicBezTo>
                    <a:pt x="262" y="1108"/>
                    <a:pt x="282" y="1104"/>
                    <a:pt x="301" y="1096"/>
                  </a:cubicBezTo>
                  <a:cubicBezTo>
                    <a:pt x="819" y="889"/>
                    <a:pt x="1321" y="645"/>
                    <a:pt x="1821" y="401"/>
                  </a:cubicBezTo>
                  <a:cubicBezTo>
                    <a:pt x="1928" y="350"/>
                    <a:pt x="1956" y="201"/>
                    <a:pt x="1899" y="107"/>
                  </a:cubicBezTo>
                  <a:cubicBezTo>
                    <a:pt x="1858" y="35"/>
                    <a:pt x="1789" y="1"/>
                    <a:pt x="1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40"/>
            <p:cNvSpPr/>
            <p:nvPr/>
          </p:nvSpPr>
          <p:spPr>
            <a:xfrm>
              <a:off x="6331350" y="-2929475"/>
              <a:ext cx="51050" cy="29300"/>
            </a:xfrm>
            <a:custGeom>
              <a:avLst/>
              <a:gdLst/>
              <a:ahLst/>
              <a:cxnLst/>
              <a:rect l="l" t="t" r="r" b="b"/>
              <a:pathLst>
                <a:path w="2042" h="1172" extrusionOk="0">
                  <a:moveTo>
                    <a:pt x="1805" y="1"/>
                  </a:moveTo>
                  <a:cubicBezTo>
                    <a:pt x="1767" y="1"/>
                    <a:pt x="1728" y="10"/>
                    <a:pt x="1690" y="28"/>
                  </a:cubicBezTo>
                  <a:cubicBezTo>
                    <a:pt x="1189" y="260"/>
                    <a:pt x="681" y="489"/>
                    <a:pt x="203" y="767"/>
                  </a:cubicBezTo>
                  <a:cubicBezTo>
                    <a:pt x="0" y="887"/>
                    <a:pt x="125" y="1172"/>
                    <a:pt x="314" y="1172"/>
                  </a:cubicBezTo>
                  <a:cubicBezTo>
                    <a:pt x="349" y="1172"/>
                    <a:pt x="385" y="1162"/>
                    <a:pt x="423" y="1140"/>
                  </a:cubicBezTo>
                  <a:cubicBezTo>
                    <a:pt x="898" y="864"/>
                    <a:pt x="1408" y="632"/>
                    <a:pt x="1908" y="401"/>
                  </a:cubicBezTo>
                  <a:cubicBezTo>
                    <a:pt x="2015" y="352"/>
                    <a:pt x="2041" y="199"/>
                    <a:pt x="1987" y="104"/>
                  </a:cubicBezTo>
                  <a:cubicBezTo>
                    <a:pt x="1945" y="33"/>
                    <a:pt x="1877" y="1"/>
                    <a:pt x="1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40"/>
            <p:cNvSpPr/>
            <p:nvPr/>
          </p:nvSpPr>
          <p:spPr>
            <a:xfrm>
              <a:off x="6301450" y="-2982800"/>
              <a:ext cx="50650" cy="30675"/>
            </a:xfrm>
            <a:custGeom>
              <a:avLst/>
              <a:gdLst/>
              <a:ahLst/>
              <a:cxnLst/>
              <a:rect l="l" t="t" r="r" b="b"/>
              <a:pathLst>
                <a:path w="2026" h="1227" extrusionOk="0">
                  <a:moveTo>
                    <a:pt x="1784" y="1"/>
                  </a:moveTo>
                  <a:cubicBezTo>
                    <a:pt x="1746" y="1"/>
                    <a:pt x="1708" y="10"/>
                    <a:pt x="1673" y="28"/>
                  </a:cubicBezTo>
                  <a:cubicBezTo>
                    <a:pt x="1159" y="294"/>
                    <a:pt x="647" y="560"/>
                    <a:pt x="135" y="827"/>
                  </a:cubicBezTo>
                  <a:cubicBezTo>
                    <a:pt x="31" y="881"/>
                    <a:pt x="0" y="1024"/>
                    <a:pt x="57" y="1121"/>
                  </a:cubicBezTo>
                  <a:cubicBezTo>
                    <a:pt x="98" y="1192"/>
                    <a:pt x="169" y="1227"/>
                    <a:pt x="242" y="1227"/>
                  </a:cubicBezTo>
                  <a:cubicBezTo>
                    <a:pt x="280" y="1227"/>
                    <a:pt x="318" y="1218"/>
                    <a:pt x="353" y="1199"/>
                  </a:cubicBezTo>
                  <a:cubicBezTo>
                    <a:pt x="865" y="933"/>
                    <a:pt x="1377" y="667"/>
                    <a:pt x="1891" y="401"/>
                  </a:cubicBezTo>
                  <a:cubicBezTo>
                    <a:pt x="1996" y="347"/>
                    <a:pt x="2026" y="204"/>
                    <a:pt x="1967" y="105"/>
                  </a:cubicBezTo>
                  <a:cubicBezTo>
                    <a:pt x="1927" y="36"/>
                    <a:pt x="1857" y="1"/>
                    <a:pt x="1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40"/>
            <p:cNvSpPr/>
            <p:nvPr/>
          </p:nvSpPr>
          <p:spPr>
            <a:xfrm>
              <a:off x="6270300" y="-3031800"/>
              <a:ext cx="50275" cy="26175"/>
            </a:xfrm>
            <a:custGeom>
              <a:avLst/>
              <a:gdLst/>
              <a:ahLst/>
              <a:cxnLst/>
              <a:rect l="l" t="t" r="r" b="b"/>
              <a:pathLst>
                <a:path w="2011" h="1047" extrusionOk="0">
                  <a:moveTo>
                    <a:pt x="1772" y="0"/>
                  </a:moveTo>
                  <a:cubicBezTo>
                    <a:pt x="1735" y="0"/>
                    <a:pt x="1696" y="9"/>
                    <a:pt x="1660" y="25"/>
                  </a:cubicBezTo>
                  <a:cubicBezTo>
                    <a:pt x="1178" y="247"/>
                    <a:pt x="686" y="443"/>
                    <a:pt x="184" y="620"/>
                  </a:cubicBezTo>
                  <a:cubicBezTo>
                    <a:pt x="73" y="658"/>
                    <a:pt x="1" y="765"/>
                    <a:pt x="35" y="886"/>
                  </a:cubicBezTo>
                  <a:cubicBezTo>
                    <a:pt x="59" y="975"/>
                    <a:pt x="149" y="1047"/>
                    <a:pt x="243" y="1047"/>
                  </a:cubicBezTo>
                  <a:cubicBezTo>
                    <a:pt x="262" y="1047"/>
                    <a:pt x="282" y="1044"/>
                    <a:pt x="301" y="1037"/>
                  </a:cubicBezTo>
                  <a:cubicBezTo>
                    <a:pt x="835" y="848"/>
                    <a:pt x="1363" y="636"/>
                    <a:pt x="1879" y="398"/>
                  </a:cubicBezTo>
                  <a:cubicBezTo>
                    <a:pt x="1986" y="350"/>
                    <a:pt x="2010" y="197"/>
                    <a:pt x="1956" y="104"/>
                  </a:cubicBezTo>
                  <a:cubicBezTo>
                    <a:pt x="1913" y="32"/>
                    <a:pt x="1845" y="0"/>
                    <a:pt x="17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40"/>
            <p:cNvSpPr/>
            <p:nvPr/>
          </p:nvSpPr>
          <p:spPr>
            <a:xfrm>
              <a:off x="6239100" y="-3085125"/>
              <a:ext cx="51225" cy="27375"/>
            </a:xfrm>
            <a:custGeom>
              <a:avLst/>
              <a:gdLst/>
              <a:ahLst/>
              <a:cxnLst/>
              <a:rect l="l" t="t" r="r" b="b"/>
              <a:pathLst>
                <a:path w="2049" h="1095" extrusionOk="0">
                  <a:moveTo>
                    <a:pt x="1806" y="0"/>
                  </a:moveTo>
                  <a:cubicBezTo>
                    <a:pt x="1768" y="0"/>
                    <a:pt x="1730" y="10"/>
                    <a:pt x="1694" y="28"/>
                  </a:cubicBezTo>
                  <a:cubicBezTo>
                    <a:pt x="1515" y="121"/>
                    <a:pt x="1332" y="210"/>
                    <a:pt x="1148" y="296"/>
                  </a:cubicBezTo>
                  <a:cubicBezTo>
                    <a:pt x="1069" y="334"/>
                    <a:pt x="991" y="371"/>
                    <a:pt x="912" y="405"/>
                  </a:cubicBezTo>
                  <a:cubicBezTo>
                    <a:pt x="876" y="421"/>
                    <a:pt x="838" y="439"/>
                    <a:pt x="801" y="455"/>
                  </a:cubicBezTo>
                  <a:cubicBezTo>
                    <a:pt x="781" y="463"/>
                    <a:pt x="763" y="472"/>
                    <a:pt x="745" y="480"/>
                  </a:cubicBezTo>
                  <a:cubicBezTo>
                    <a:pt x="739" y="481"/>
                    <a:pt x="689" y="502"/>
                    <a:pt x="691" y="502"/>
                  </a:cubicBezTo>
                  <a:cubicBezTo>
                    <a:pt x="691" y="502"/>
                    <a:pt x="695" y="501"/>
                    <a:pt x="703" y="498"/>
                  </a:cubicBezTo>
                  <a:lnTo>
                    <a:pt x="703" y="498"/>
                  </a:lnTo>
                  <a:cubicBezTo>
                    <a:pt x="554" y="560"/>
                    <a:pt x="400" y="621"/>
                    <a:pt x="245" y="667"/>
                  </a:cubicBezTo>
                  <a:cubicBezTo>
                    <a:pt x="0" y="739"/>
                    <a:pt x="75" y="1094"/>
                    <a:pt x="295" y="1094"/>
                  </a:cubicBezTo>
                  <a:cubicBezTo>
                    <a:pt x="315" y="1094"/>
                    <a:pt x="337" y="1091"/>
                    <a:pt x="360" y="1084"/>
                  </a:cubicBezTo>
                  <a:cubicBezTo>
                    <a:pt x="701" y="983"/>
                    <a:pt x="1027" y="828"/>
                    <a:pt x="1348" y="679"/>
                  </a:cubicBezTo>
                  <a:cubicBezTo>
                    <a:pt x="1539" y="588"/>
                    <a:pt x="1727" y="498"/>
                    <a:pt x="1914" y="401"/>
                  </a:cubicBezTo>
                  <a:cubicBezTo>
                    <a:pt x="2019" y="347"/>
                    <a:pt x="2049" y="203"/>
                    <a:pt x="1991" y="105"/>
                  </a:cubicBezTo>
                  <a:cubicBezTo>
                    <a:pt x="1951" y="35"/>
                    <a:pt x="1880" y="0"/>
                    <a:pt x="1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40"/>
            <p:cNvSpPr/>
            <p:nvPr/>
          </p:nvSpPr>
          <p:spPr>
            <a:xfrm>
              <a:off x="6254900" y="-3050775"/>
              <a:ext cx="30100" cy="19225"/>
            </a:xfrm>
            <a:custGeom>
              <a:avLst/>
              <a:gdLst/>
              <a:ahLst/>
              <a:cxnLst/>
              <a:rect l="l" t="t" r="r" b="b"/>
              <a:pathLst>
                <a:path w="1204" h="769" extrusionOk="0">
                  <a:moveTo>
                    <a:pt x="964" y="0"/>
                  </a:moveTo>
                  <a:cubicBezTo>
                    <a:pt x="926" y="0"/>
                    <a:pt x="887" y="9"/>
                    <a:pt x="851" y="27"/>
                  </a:cubicBezTo>
                  <a:cubicBezTo>
                    <a:pt x="613" y="139"/>
                    <a:pt x="373" y="254"/>
                    <a:pt x="133" y="369"/>
                  </a:cubicBezTo>
                  <a:cubicBezTo>
                    <a:pt x="28" y="420"/>
                    <a:pt x="0" y="569"/>
                    <a:pt x="57" y="666"/>
                  </a:cubicBezTo>
                  <a:cubicBezTo>
                    <a:pt x="98" y="736"/>
                    <a:pt x="166" y="768"/>
                    <a:pt x="239" y="768"/>
                  </a:cubicBezTo>
                  <a:cubicBezTo>
                    <a:pt x="277" y="768"/>
                    <a:pt x="316" y="759"/>
                    <a:pt x="353" y="742"/>
                  </a:cubicBezTo>
                  <a:cubicBezTo>
                    <a:pt x="591" y="627"/>
                    <a:pt x="831" y="514"/>
                    <a:pt x="1070" y="399"/>
                  </a:cubicBezTo>
                  <a:cubicBezTo>
                    <a:pt x="1175" y="349"/>
                    <a:pt x="1203" y="198"/>
                    <a:pt x="1147" y="103"/>
                  </a:cubicBezTo>
                  <a:cubicBezTo>
                    <a:pt x="1106" y="33"/>
                    <a:pt x="1037" y="0"/>
                    <a:pt x="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40"/>
            <p:cNvSpPr/>
            <p:nvPr/>
          </p:nvSpPr>
          <p:spPr>
            <a:xfrm>
              <a:off x="6286875" y="-2997800"/>
              <a:ext cx="30375" cy="20150"/>
            </a:xfrm>
            <a:custGeom>
              <a:avLst/>
              <a:gdLst/>
              <a:ahLst/>
              <a:cxnLst/>
              <a:rect l="l" t="t" r="r" b="b"/>
              <a:pathLst>
                <a:path w="1215" h="806" extrusionOk="0">
                  <a:moveTo>
                    <a:pt x="971" y="1"/>
                  </a:moveTo>
                  <a:cubicBezTo>
                    <a:pt x="934" y="1"/>
                    <a:pt x="896" y="10"/>
                    <a:pt x="862" y="28"/>
                  </a:cubicBezTo>
                  <a:cubicBezTo>
                    <a:pt x="620" y="155"/>
                    <a:pt x="378" y="280"/>
                    <a:pt x="136" y="405"/>
                  </a:cubicBezTo>
                  <a:cubicBezTo>
                    <a:pt x="31" y="459"/>
                    <a:pt x="1" y="604"/>
                    <a:pt x="57" y="701"/>
                  </a:cubicBezTo>
                  <a:cubicBezTo>
                    <a:pt x="99" y="771"/>
                    <a:pt x="170" y="806"/>
                    <a:pt x="244" y="806"/>
                  </a:cubicBezTo>
                  <a:cubicBezTo>
                    <a:pt x="281" y="806"/>
                    <a:pt x="319" y="797"/>
                    <a:pt x="354" y="780"/>
                  </a:cubicBezTo>
                  <a:cubicBezTo>
                    <a:pt x="595" y="653"/>
                    <a:pt x="837" y="528"/>
                    <a:pt x="1079" y="403"/>
                  </a:cubicBezTo>
                  <a:cubicBezTo>
                    <a:pt x="1184" y="348"/>
                    <a:pt x="1214" y="203"/>
                    <a:pt x="1158" y="106"/>
                  </a:cubicBezTo>
                  <a:cubicBezTo>
                    <a:pt x="1116" y="37"/>
                    <a:pt x="1045" y="1"/>
                    <a:pt x="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40"/>
            <p:cNvSpPr/>
            <p:nvPr/>
          </p:nvSpPr>
          <p:spPr>
            <a:xfrm>
              <a:off x="6316400" y="-2944350"/>
              <a:ext cx="31975" cy="19900"/>
            </a:xfrm>
            <a:custGeom>
              <a:avLst/>
              <a:gdLst/>
              <a:ahLst/>
              <a:cxnLst/>
              <a:rect l="l" t="t" r="r" b="b"/>
              <a:pathLst>
                <a:path w="1279" h="796" extrusionOk="0">
                  <a:moveTo>
                    <a:pt x="1039" y="1"/>
                  </a:moveTo>
                  <a:cubicBezTo>
                    <a:pt x="1019" y="1"/>
                    <a:pt x="1000" y="4"/>
                    <a:pt x="980" y="12"/>
                  </a:cubicBezTo>
                  <a:cubicBezTo>
                    <a:pt x="710" y="121"/>
                    <a:pt x="454" y="254"/>
                    <a:pt x="186" y="367"/>
                  </a:cubicBezTo>
                  <a:cubicBezTo>
                    <a:pt x="78" y="411"/>
                    <a:pt x="1" y="508"/>
                    <a:pt x="35" y="633"/>
                  </a:cubicBezTo>
                  <a:cubicBezTo>
                    <a:pt x="58" y="717"/>
                    <a:pt x="150" y="795"/>
                    <a:pt x="243" y="795"/>
                  </a:cubicBezTo>
                  <a:cubicBezTo>
                    <a:pt x="262" y="795"/>
                    <a:pt x="282" y="792"/>
                    <a:pt x="301" y="784"/>
                  </a:cubicBezTo>
                  <a:cubicBezTo>
                    <a:pt x="567" y="671"/>
                    <a:pt x="839" y="534"/>
                    <a:pt x="1095" y="429"/>
                  </a:cubicBezTo>
                  <a:cubicBezTo>
                    <a:pt x="1204" y="385"/>
                    <a:pt x="1279" y="288"/>
                    <a:pt x="1247" y="163"/>
                  </a:cubicBezTo>
                  <a:cubicBezTo>
                    <a:pt x="1222" y="79"/>
                    <a:pt x="1131" y="1"/>
                    <a:pt x="1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40"/>
            <p:cNvSpPr/>
            <p:nvPr/>
          </p:nvSpPr>
          <p:spPr>
            <a:xfrm>
              <a:off x="6348800" y="-2891175"/>
              <a:ext cx="34600" cy="19575"/>
            </a:xfrm>
            <a:custGeom>
              <a:avLst/>
              <a:gdLst/>
              <a:ahLst/>
              <a:cxnLst/>
              <a:rect l="l" t="t" r="r" b="b"/>
              <a:pathLst>
                <a:path w="1384" h="783" extrusionOk="0">
                  <a:moveTo>
                    <a:pt x="1143" y="0"/>
                  </a:moveTo>
                  <a:cubicBezTo>
                    <a:pt x="1123" y="0"/>
                    <a:pt x="1104" y="3"/>
                    <a:pt x="1085" y="9"/>
                  </a:cubicBezTo>
                  <a:cubicBezTo>
                    <a:pt x="765" y="112"/>
                    <a:pt x="507" y="298"/>
                    <a:pt x="180" y="360"/>
                  </a:cubicBezTo>
                  <a:cubicBezTo>
                    <a:pt x="63" y="382"/>
                    <a:pt x="1" y="519"/>
                    <a:pt x="29" y="626"/>
                  </a:cubicBezTo>
                  <a:cubicBezTo>
                    <a:pt x="57" y="729"/>
                    <a:pt x="147" y="782"/>
                    <a:pt x="244" y="782"/>
                  </a:cubicBezTo>
                  <a:cubicBezTo>
                    <a:pt x="261" y="782"/>
                    <a:pt x="278" y="781"/>
                    <a:pt x="295" y="777"/>
                  </a:cubicBezTo>
                  <a:cubicBezTo>
                    <a:pt x="468" y="745"/>
                    <a:pt x="630" y="678"/>
                    <a:pt x="791" y="604"/>
                  </a:cubicBezTo>
                  <a:cubicBezTo>
                    <a:pt x="866" y="572"/>
                    <a:pt x="938" y="533"/>
                    <a:pt x="1013" y="499"/>
                  </a:cubicBezTo>
                  <a:cubicBezTo>
                    <a:pt x="1077" y="469"/>
                    <a:pt x="1119" y="453"/>
                    <a:pt x="1200" y="427"/>
                  </a:cubicBezTo>
                  <a:cubicBezTo>
                    <a:pt x="1311" y="390"/>
                    <a:pt x="1383" y="277"/>
                    <a:pt x="1351" y="160"/>
                  </a:cubicBezTo>
                  <a:cubicBezTo>
                    <a:pt x="1326" y="69"/>
                    <a:pt x="1236" y="0"/>
                    <a:pt x="1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40"/>
            <p:cNvSpPr/>
            <p:nvPr/>
          </p:nvSpPr>
          <p:spPr>
            <a:xfrm>
              <a:off x="6381150" y="-2839800"/>
              <a:ext cx="32275" cy="20575"/>
            </a:xfrm>
            <a:custGeom>
              <a:avLst/>
              <a:gdLst/>
              <a:ahLst/>
              <a:cxnLst/>
              <a:rect l="l" t="t" r="r" b="b"/>
              <a:pathLst>
                <a:path w="1291" h="823" extrusionOk="0">
                  <a:moveTo>
                    <a:pt x="1047" y="1"/>
                  </a:moveTo>
                  <a:cubicBezTo>
                    <a:pt x="1009" y="1"/>
                    <a:pt x="971" y="10"/>
                    <a:pt x="936" y="28"/>
                  </a:cubicBezTo>
                  <a:cubicBezTo>
                    <a:pt x="690" y="157"/>
                    <a:pt x="442" y="286"/>
                    <a:pt x="186" y="393"/>
                  </a:cubicBezTo>
                  <a:cubicBezTo>
                    <a:pt x="77" y="439"/>
                    <a:pt x="1" y="534"/>
                    <a:pt x="35" y="659"/>
                  </a:cubicBezTo>
                  <a:cubicBezTo>
                    <a:pt x="58" y="743"/>
                    <a:pt x="149" y="822"/>
                    <a:pt x="241" y="822"/>
                  </a:cubicBezTo>
                  <a:cubicBezTo>
                    <a:pt x="261" y="822"/>
                    <a:pt x="282" y="818"/>
                    <a:pt x="301" y="810"/>
                  </a:cubicBezTo>
                  <a:cubicBezTo>
                    <a:pt x="591" y="687"/>
                    <a:pt x="873" y="548"/>
                    <a:pt x="1156" y="401"/>
                  </a:cubicBezTo>
                  <a:cubicBezTo>
                    <a:pt x="1258" y="347"/>
                    <a:pt x="1291" y="204"/>
                    <a:pt x="1232" y="107"/>
                  </a:cubicBezTo>
                  <a:cubicBezTo>
                    <a:pt x="1191" y="36"/>
                    <a:pt x="1120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40"/>
            <p:cNvSpPr/>
            <p:nvPr/>
          </p:nvSpPr>
          <p:spPr>
            <a:xfrm>
              <a:off x="6413350" y="-2787425"/>
              <a:ext cx="30775" cy="24050"/>
            </a:xfrm>
            <a:custGeom>
              <a:avLst/>
              <a:gdLst/>
              <a:ahLst/>
              <a:cxnLst/>
              <a:rect l="l" t="t" r="r" b="b"/>
              <a:pathLst>
                <a:path w="1231" h="962" extrusionOk="0">
                  <a:moveTo>
                    <a:pt x="972" y="0"/>
                  </a:moveTo>
                  <a:cubicBezTo>
                    <a:pt x="936" y="0"/>
                    <a:pt x="901" y="10"/>
                    <a:pt x="871" y="31"/>
                  </a:cubicBezTo>
                  <a:cubicBezTo>
                    <a:pt x="627" y="207"/>
                    <a:pt x="386" y="382"/>
                    <a:pt x="142" y="555"/>
                  </a:cubicBezTo>
                  <a:cubicBezTo>
                    <a:pt x="47" y="624"/>
                    <a:pt x="1" y="743"/>
                    <a:pt x="65" y="851"/>
                  </a:cubicBezTo>
                  <a:cubicBezTo>
                    <a:pt x="102" y="916"/>
                    <a:pt x="182" y="961"/>
                    <a:pt x="260" y="961"/>
                  </a:cubicBezTo>
                  <a:cubicBezTo>
                    <a:pt x="295" y="961"/>
                    <a:pt x="331" y="952"/>
                    <a:pt x="361" y="930"/>
                  </a:cubicBezTo>
                  <a:cubicBezTo>
                    <a:pt x="603" y="755"/>
                    <a:pt x="845" y="579"/>
                    <a:pt x="1089" y="404"/>
                  </a:cubicBezTo>
                  <a:cubicBezTo>
                    <a:pt x="1184" y="336"/>
                    <a:pt x="1230" y="219"/>
                    <a:pt x="1166" y="110"/>
                  </a:cubicBezTo>
                  <a:cubicBezTo>
                    <a:pt x="1128" y="45"/>
                    <a:pt x="1049" y="0"/>
                    <a:pt x="9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40"/>
            <p:cNvSpPr/>
            <p:nvPr/>
          </p:nvSpPr>
          <p:spPr>
            <a:xfrm>
              <a:off x="6444300" y="-2736975"/>
              <a:ext cx="33675" cy="25075"/>
            </a:xfrm>
            <a:custGeom>
              <a:avLst/>
              <a:gdLst/>
              <a:ahLst/>
              <a:cxnLst/>
              <a:rect l="l" t="t" r="r" b="b"/>
              <a:pathLst>
                <a:path w="1347" h="1003" extrusionOk="0">
                  <a:moveTo>
                    <a:pt x="1087" y="1"/>
                  </a:moveTo>
                  <a:cubicBezTo>
                    <a:pt x="1052" y="1"/>
                    <a:pt x="1016" y="10"/>
                    <a:pt x="986" y="33"/>
                  </a:cubicBezTo>
                  <a:cubicBezTo>
                    <a:pt x="714" y="232"/>
                    <a:pt x="435" y="444"/>
                    <a:pt x="135" y="601"/>
                  </a:cubicBezTo>
                  <a:cubicBezTo>
                    <a:pt x="32" y="655"/>
                    <a:pt x="0" y="799"/>
                    <a:pt x="59" y="897"/>
                  </a:cubicBezTo>
                  <a:cubicBezTo>
                    <a:pt x="99" y="967"/>
                    <a:pt x="169" y="1002"/>
                    <a:pt x="243" y="1002"/>
                  </a:cubicBezTo>
                  <a:cubicBezTo>
                    <a:pt x="281" y="1002"/>
                    <a:pt x="319" y="993"/>
                    <a:pt x="355" y="974"/>
                  </a:cubicBezTo>
                  <a:cubicBezTo>
                    <a:pt x="655" y="817"/>
                    <a:pt x="931" y="607"/>
                    <a:pt x="1205" y="406"/>
                  </a:cubicBezTo>
                  <a:cubicBezTo>
                    <a:pt x="1300" y="337"/>
                    <a:pt x="1346" y="220"/>
                    <a:pt x="1282" y="111"/>
                  </a:cubicBezTo>
                  <a:cubicBezTo>
                    <a:pt x="1245" y="46"/>
                    <a:pt x="1165" y="1"/>
                    <a:pt x="10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40"/>
            <p:cNvSpPr/>
            <p:nvPr/>
          </p:nvSpPr>
          <p:spPr>
            <a:xfrm>
              <a:off x="6473800" y="-2680800"/>
              <a:ext cx="35275" cy="22600"/>
            </a:xfrm>
            <a:custGeom>
              <a:avLst/>
              <a:gdLst/>
              <a:ahLst/>
              <a:cxnLst/>
              <a:rect l="l" t="t" r="r" b="b"/>
              <a:pathLst>
                <a:path w="1411" h="904" extrusionOk="0">
                  <a:moveTo>
                    <a:pt x="1099" y="1"/>
                  </a:moveTo>
                  <a:cubicBezTo>
                    <a:pt x="1064" y="1"/>
                    <a:pt x="1027" y="10"/>
                    <a:pt x="989" y="33"/>
                  </a:cubicBezTo>
                  <a:cubicBezTo>
                    <a:pt x="727" y="188"/>
                    <a:pt x="465" y="343"/>
                    <a:pt x="203" y="498"/>
                  </a:cubicBezTo>
                  <a:cubicBezTo>
                    <a:pt x="0" y="619"/>
                    <a:pt x="124" y="903"/>
                    <a:pt x="312" y="903"/>
                  </a:cubicBezTo>
                  <a:cubicBezTo>
                    <a:pt x="347" y="903"/>
                    <a:pt x="385" y="894"/>
                    <a:pt x="422" y="871"/>
                  </a:cubicBezTo>
                  <a:cubicBezTo>
                    <a:pt x="684" y="716"/>
                    <a:pt x="946" y="561"/>
                    <a:pt x="1208" y="406"/>
                  </a:cubicBezTo>
                  <a:cubicBezTo>
                    <a:pt x="1411" y="285"/>
                    <a:pt x="1287" y="1"/>
                    <a:pt x="10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796" name="Google Shape;1796;p40"/>
          <p:cNvSpPr/>
          <p:nvPr/>
        </p:nvSpPr>
        <p:spPr>
          <a:xfrm rot="1081796">
            <a:off x="7301728" y="1509314"/>
            <a:ext cx="271722" cy="270411"/>
          </a:xfrm>
          <a:custGeom>
            <a:avLst/>
            <a:gdLst/>
            <a:ahLst/>
            <a:cxnLst/>
            <a:rect l="l" t="t" r="r" b="b"/>
            <a:pathLst>
              <a:path w="8292" h="8252" extrusionOk="0">
                <a:moveTo>
                  <a:pt x="3992" y="1"/>
                </a:moveTo>
                <a:cubicBezTo>
                  <a:pt x="3863" y="1"/>
                  <a:pt x="3728" y="90"/>
                  <a:pt x="3675" y="219"/>
                </a:cubicBezTo>
                <a:cubicBezTo>
                  <a:pt x="3303" y="1130"/>
                  <a:pt x="2984" y="2055"/>
                  <a:pt x="2692" y="2987"/>
                </a:cubicBezTo>
                <a:lnTo>
                  <a:pt x="2692" y="2987"/>
                </a:lnTo>
                <a:cubicBezTo>
                  <a:pt x="1927" y="3029"/>
                  <a:pt x="1162" y="3082"/>
                  <a:pt x="396" y="3149"/>
                </a:cubicBezTo>
                <a:cubicBezTo>
                  <a:pt x="90" y="3175"/>
                  <a:pt x="1" y="3528"/>
                  <a:pt x="245" y="3705"/>
                </a:cubicBezTo>
                <a:cubicBezTo>
                  <a:pt x="862" y="4154"/>
                  <a:pt x="1471" y="4611"/>
                  <a:pt x="2082" y="5063"/>
                </a:cubicBezTo>
                <a:lnTo>
                  <a:pt x="2082" y="5063"/>
                </a:lnTo>
                <a:cubicBezTo>
                  <a:pt x="1819" y="5996"/>
                  <a:pt x="1566" y="6932"/>
                  <a:pt x="1297" y="7867"/>
                </a:cubicBezTo>
                <a:cubicBezTo>
                  <a:pt x="1259" y="8003"/>
                  <a:pt x="1311" y="8110"/>
                  <a:pt x="1398" y="8173"/>
                </a:cubicBezTo>
                <a:lnTo>
                  <a:pt x="1398" y="8173"/>
                </a:lnTo>
                <a:cubicBezTo>
                  <a:pt x="1448" y="8221"/>
                  <a:pt x="1512" y="8251"/>
                  <a:pt x="1583" y="8251"/>
                </a:cubicBezTo>
                <a:cubicBezTo>
                  <a:pt x="1632" y="8251"/>
                  <a:pt x="1684" y="8237"/>
                  <a:pt x="1736" y="8204"/>
                </a:cubicBezTo>
                <a:cubicBezTo>
                  <a:pt x="2593" y="7667"/>
                  <a:pt x="3427" y="7146"/>
                  <a:pt x="4233" y="6599"/>
                </a:cubicBezTo>
                <a:lnTo>
                  <a:pt x="4233" y="6599"/>
                </a:lnTo>
                <a:cubicBezTo>
                  <a:pt x="5011" y="7123"/>
                  <a:pt x="5810" y="7617"/>
                  <a:pt x="6650" y="8055"/>
                </a:cubicBezTo>
                <a:cubicBezTo>
                  <a:pt x="6698" y="8080"/>
                  <a:pt x="6748" y="8091"/>
                  <a:pt x="6796" y="8091"/>
                </a:cubicBezTo>
                <a:cubicBezTo>
                  <a:pt x="6980" y="8091"/>
                  <a:pt x="7137" y="7924"/>
                  <a:pt x="7087" y="7718"/>
                </a:cubicBezTo>
                <a:cubicBezTo>
                  <a:pt x="6873" y="6810"/>
                  <a:pt x="6616" y="5920"/>
                  <a:pt x="6320" y="5044"/>
                </a:cubicBezTo>
                <a:lnTo>
                  <a:pt x="6320" y="5044"/>
                </a:lnTo>
                <a:cubicBezTo>
                  <a:pt x="6945" y="4524"/>
                  <a:pt x="7546" y="3962"/>
                  <a:pt x="8121" y="3335"/>
                </a:cubicBezTo>
                <a:cubicBezTo>
                  <a:pt x="8291" y="3148"/>
                  <a:pt x="8183" y="2825"/>
                  <a:pt x="7916" y="2825"/>
                </a:cubicBezTo>
                <a:cubicBezTo>
                  <a:pt x="7915" y="2825"/>
                  <a:pt x="7913" y="2825"/>
                  <a:pt x="7911" y="2825"/>
                </a:cubicBezTo>
                <a:cubicBezTo>
                  <a:pt x="7106" y="2838"/>
                  <a:pt x="6302" y="2853"/>
                  <a:pt x="5500" y="2875"/>
                </a:cubicBezTo>
                <a:lnTo>
                  <a:pt x="5500" y="2875"/>
                </a:lnTo>
                <a:cubicBezTo>
                  <a:pt x="5113" y="1952"/>
                  <a:pt x="4685" y="1044"/>
                  <a:pt x="4221" y="148"/>
                </a:cubicBezTo>
                <a:cubicBezTo>
                  <a:pt x="4167" y="44"/>
                  <a:pt x="4081" y="1"/>
                  <a:pt x="39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97" name="Google Shape;1797;p40"/>
          <p:cNvSpPr/>
          <p:nvPr/>
        </p:nvSpPr>
        <p:spPr>
          <a:xfrm>
            <a:off x="1585853" y="2571739"/>
            <a:ext cx="271729" cy="270418"/>
          </a:xfrm>
          <a:custGeom>
            <a:avLst/>
            <a:gdLst/>
            <a:ahLst/>
            <a:cxnLst/>
            <a:rect l="l" t="t" r="r" b="b"/>
            <a:pathLst>
              <a:path w="8292" h="8252" extrusionOk="0">
                <a:moveTo>
                  <a:pt x="3992" y="1"/>
                </a:moveTo>
                <a:cubicBezTo>
                  <a:pt x="3863" y="1"/>
                  <a:pt x="3728" y="90"/>
                  <a:pt x="3675" y="219"/>
                </a:cubicBezTo>
                <a:cubicBezTo>
                  <a:pt x="3303" y="1130"/>
                  <a:pt x="2984" y="2055"/>
                  <a:pt x="2692" y="2987"/>
                </a:cubicBezTo>
                <a:lnTo>
                  <a:pt x="2692" y="2987"/>
                </a:lnTo>
                <a:cubicBezTo>
                  <a:pt x="1927" y="3029"/>
                  <a:pt x="1162" y="3082"/>
                  <a:pt x="396" y="3149"/>
                </a:cubicBezTo>
                <a:cubicBezTo>
                  <a:pt x="90" y="3175"/>
                  <a:pt x="1" y="3528"/>
                  <a:pt x="245" y="3705"/>
                </a:cubicBezTo>
                <a:cubicBezTo>
                  <a:pt x="862" y="4154"/>
                  <a:pt x="1471" y="4611"/>
                  <a:pt x="2082" y="5063"/>
                </a:cubicBezTo>
                <a:lnTo>
                  <a:pt x="2082" y="5063"/>
                </a:lnTo>
                <a:cubicBezTo>
                  <a:pt x="1819" y="5996"/>
                  <a:pt x="1566" y="6932"/>
                  <a:pt x="1297" y="7867"/>
                </a:cubicBezTo>
                <a:cubicBezTo>
                  <a:pt x="1259" y="8003"/>
                  <a:pt x="1311" y="8110"/>
                  <a:pt x="1398" y="8173"/>
                </a:cubicBezTo>
                <a:lnTo>
                  <a:pt x="1398" y="8173"/>
                </a:lnTo>
                <a:cubicBezTo>
                  <a:pt x="1448" y="8221"/>
                  <a:pt x="1512" y="8251"/>
                  <a:pt x="1583" y="8251"/>
                </a:cubicBezTo>
                <a:cubicBezTo>
                  <a:pt x="1632" y="8251"/>
                  <a:pt x="1684" y="8237"/>
                  <a:pt x="1736" y="8204"/>
                </a:cubicBezTo>
                <a:cubicBezTo>
                  <a:pt x="2593" y="7667"/>
                  <a:pt x="3427" y="7146"/>
                  <a:pt x="4233" y="6599"/>
                </a:cubicBezTo>
                <a:lnTo>
                  <a:pt x="4233" y="6599"/>
                </a:lnTo>
                <a:cubicBezTo>
                  <a:pt x="5011" y="7123"/>
                  <a:pt x="5810" y="7617"/>
                  <a:pt x="6650" y="8055"/>
                </a:cubicBezTo>
                <a:cubicBezTo>
                  <a:pt x="6698" y="8080"/>
                  <a:pt x="6748" y="8091"/>
                  <a:pt x="6796" y="8091"/>
                </a:cubicBezTo>
                <a:cubicBezTo>
                  <a:pt x="6980" y="8091"/>
                  <a:pt x="7137" y="7924"/>
                  <a:pt x="7087" y="7718"/>
                </a:cubicBezTo>
                <a:cubicBezTo>
                  <a:pt x="6873" y="6810"/>
                  <a:pt x="6616" y="5920"/>
                  <a:pt x="6320" y="5044"/>
                </a:cubicBezTo>
                <a:lnTo>
                  <a:pt x="6320" y="5044"/>
                </a:lnTo>
                <a:cubicBezTo>
                  <a:pt x="6945" y="4524"/>
                  <a:pt x="7546" y="3962"/>
                  <a:pt x="8121" y="3335"/>
                </a:cubicBezTo>
                <a:cubicBezTo>
                  <a:pt x="8291" y="3148"/>
                  <a:pt x="8183" y="2825"/>
                  <a:pt x="7916" y="2825"/>
                </a:cubicBezTo>
                <a:cubicBezTo>
                  <a:pt x="7915" y="2825"/>
                  <a:pt x="7913" y="2825"/>
                  <a:pt x="7911" y="2825"/>
                </a:cubicBezTo>
                <a:cubicBezTo>
                  <a:pt x="7106" y="2838"/>
                  <a:pt x="6302" y="2853"/>
                  <a:pt x="5500" y="2875"/>
                </a:cubicBezTo>
                <a:lnTo>
                  <a:pt x="5500" y="2875"/>
                </a:lnTo>
                <a:cubicBezTo>
                  <a:pt x="5113" y="1952"/>
                  <a:pt x="4685" y="1044"/>
                  <a:pt x="4221" y="148"/>
                </a:cubicBezTo>
                <a:cubicBezTo>
                  <a:pt x="4167" y="44"/>
                  <a:pt x="4081" y="1"/>
                  <a:pt x="39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7317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9" name="Google Shape;1729;p40"/>
          <p:cNvGrpSpPr/>
          <p:nvPr/>
        </p:nvGrpSpPr>
        <p:grpSpPr>
          <a:xfrm>
            <a:off x="81960" y="1113041"/>
            <a:ext cx="632009" cy="544064"/>
            <a:chOff x="167575" y="1706400"/>
            <a:chExt cx="555808" cy="544064"/>
          </a:xfrm>
        </p:grpSpPr>
        <p:sp>
          <p:nvSpPr>
            <p:cNvPr id="1730" name="Google Shape;1730;p40"/>
            <p:cNvSpPr/>
            <p:nvPr/>
          </p:nvSpPr>
          <p:spPr>
            <a:xfrm>
              <a:off x="167575" y="1706400"/>
              <a:ext cx="555808" cy="544064"/>
            </a:xfrm>
            <a:custGeom>
              <a:avLst/>
              <a:gdLst/>
              <a:ahLst/>
              <a:cxnLst/>
              <a:rect l="l" t="t" r="r" b="b"/>
              <a:pathLst>
                <a:path w="40051" h="12093" extrusionOk="0">
                  <a:moveTo>
                    <a:pt x="40051" y="244"/>
                  </a:moveTo>
                  <a:cubicBezTo>
                    <a:pt x="35411" y="15"/>
                    <a:pt x="5267" y="0"/>
                    <a:pt x="1" y="244"/>
                  </a:cubicBezTo>
                  <a:cubicBezTo>
                    <a:pt x="2143" y="2115"/>
                    <a:pt x="4640" y="3618"/>
                    <a:pt x="7377" y="6020"/>
                  </a:cubicBezTo>
                  <a:cubicBezTo>
                    <a:pt x="4997" y="8157"/>
                    <a:pt x="2619" y="9993"/>
                    <a:pt x="238" y="11861"/>
                  </a:cubicBezTo>
                  <a:cubicBezTo>
                    <a:pt x="5087" y="12093"/>
                    <a:pt x="36719" y="11861"/>
                    <a:pt x="40051" y="118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40"/>
            <p:cNvSpPr/>
            <p:nvPr/>
          </p:nvSpPr>
          <p:spPr>
            <a:xfrm rot="10800000">
              <a:off x="486434" y="1709184"/>
              <a:ext cx="236700" cy="531900"/>
            </a:xfrm>
            <a:prstGeom prst="rect">
              <a:avLst/>
            </a:prstGeom>
            <a:gradFill>
              <a:gsLst>
                <a:gs pos="0">
                  <a:srgbClr val="191919">
                    <a:alpha val="14509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732" name="Google Shape;1732;p40">
            <a:hlinkClick r:id="rId3" action="ppaction://hlinksldjump"/>
          </p:cNvPr>
          <p:cNvSpPr/>
          <p:nvPr/>
        </p:nvSpPr>
        <p:spPr>
          <a:xfrm>
            <a:off x="311345" y="1235342"/>
            <a:ext cx="271961" cy="267169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733" name="Google Shape;1733;p40"/>
          <p:cNvGrpSpPr/>
          <p:nvPr/>
        </p:nvGrpSpPr>
        <p:grpSpPr>
          <a:xfrm>
            <a:off x="158653" y="2299725"/>
            <a:ext cx="555808" cy="544064"/>
            <a:chOff x="167575" y="1706400"/>
            <a:chExt cx="555808" cy="544064"/>
          </a:xfrm>
        </p:grpSpPr>
        <p:sp>
          <p:nvSpPr>
            <p:cNvPr id="1734" name="Google Shape;1734;p40"/>
            <p:cNvSpPr/>
            <p:nvPr/>
          </p:nvSpPr>
          <p:spPr>
            <a:xfrm>
              <a:off x="167575" y="1706400"/>
              <a:ext cx="555808" cy="544064"/>
            </a:xfrm>
            <a:custGeom>
              <a:avLst/>
              <a:gdLst/>
              <a:ahLst/>
              <a:cxnLst/>
              <a:rect l="l" t="t" r="r" b="b"/>
              <a:pathLst>
                <a:path w="40051" h="12093" extrusionOk="0">
                  <a:moveTo>
                    <a:pt x="40051" y="244"/>
                  </a:moveTo>
                  <a:cubicBezTo>
                    <a:pt x="35411" y="15"/>
                    <a:pt x="5267" y="0"/>
                    <a:pt x="1" y="244"/>
                  </a:cubicBezTo>
                  <a:cubicBezTo>
                    <a:pt x="2143" y="2115"/>
                    <a:pt x="4640" y="3618"/>
                    <a:pt x="7377" y="6020"/>
                  </a:cubicBezTo>
                  <a:cubicBezTo>
                    <a:pt x="4997" y="8157"/>
                    <a:pt x="2619" y="9993"/>
                    <a:pt x="238" y="11861"/>
                  </a:cubicBezTo>
                  <a:cubicBezTo>
                    <a:pt x="5087" y="12093"/>
                    <a:pt x="36719" y="11861"/>
                    <a:pt x="40051" y="118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40"/>
            <p:cNvSpPr/>
            <p:nvPr/>
          </p:nvSpPr>
          <p:spPr>
            <a:xfrm rot="10800000">
              <a:off x="548525" y="1709175"/>
              <a:ext cx="174600" cy="531900"/>
            </a:xfrm>
            <a:prstGeom prst="rect">
              <a:avLst/>
            </a:prstGeom>
            <a:gradFill>
              <a:gsLst>
                <a:gs pos="0">
                  <a:srgbClr val="191919">
                    <a:alpha val="14509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736" name="Google Shape;1736;p40"/>
          <p:cNvGrpSpPr/>
          <p:nvPr/>
        </p:nvGrpSpPr>
        <p:grpSpPr>
          <a:xfrm>
            <a:off x="158653" y="2893050"/>
            <a:ext cx="555808" cy="544064"/>
            <a:chOff x="167575" y="1706400"/>
            <a:chExt cx="555808" cy="544064"/>
          </a:xfrm>
        </p:grpSpPr>
        <p:sp>
          <p:nvSpPr>
            <p:cNvPr id="1737" name="Google Shape;1737;p40"/>
            <p:cNvSpPr/>
            <p:nvPr/>
          </p:nvSpPr>
          <p:spPr>
            <a:xfrm>
              <a:off x="167575" y="1706400"/>
              <a:ext cx="555808" cy="544064"/>
            </a:xfrm>
            <a:custGeom>
              <a:avLst/>
              <a:gdLst/>
              <a:ahLst/>
              <a:cxnLst/>
              <a:rect l="l" t="t" r="r" b="b"/>
              <a:pathLst>
                <a:path w="40051" h="12093" extrusionOk="0">
                  <a:moveTo>
                    <a:pt x="40051" y="244"/>
                  </a:moveTo>
                  <a:cubicBezTo>
                    <a:pt x="35411" y="15"/>
                    <a:pt x="5267" y="0"/>
                    <a:pt x="1" y="244"/>
                  </a:cubicBezTo>
                  <a:cubicBezTo>
                    <a:pt x="2143" y="2115"/>
                    <a:pt x="4640" y="3618"/>
                    <a:pt x="7377" y="6020"/>
                  </a:cubicBezTo>
                  <a:cubicBezTo>
                    <a:pt x="4997" y="8157"/>
                    <a:pt x="2619" y="9993"/>
                    <a:pt x="238" y="11861"/>
                  </a:cubicBezTo>
                  <a:cubicBezTo>
                    <a:pt x="5087" y="12093"/>
                    <a:pt x="36719" y="11861"/>
                    <a:pt x="40051" y="118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40"/>
            <p:cNvSpPr/>
            <p:nvPr/>
          </p:nvSpPr>
          <p:spPr>
            <a:xfrm rot="10800000">
              <a:off x="548525" y="1709175"/>
              <a:ext cx="174600" cy="531900"/>
            </a:xfrm>
            <a:prstGeom prst="rect">
              <a:avLst/>
            </a:prstGeom>
            <a:gradFill>
              <a:gsLst>
                <a:gs pos="0">
                  <a:srgbClr val="191919">
                    <a:alpha val="14509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739" name="Google Shape;1739;p40"/>
          <p:cNvGrpSpPr/>
          <p:nvPr/>
        </p:nvGrpSpPr>
        <p:grpSpPr>
          <a:xfrm>
            <a:off x="158653" y="3486375"/>
            <a:ext cx="555808" cy="544064"/>
            <a:chOff x="167575" y="1706400"/>
            <a:chExt cx="555808" cy="544064"/>
          </a:xfrm>
        </p:grpSpPr>
        <p:sp>
          <p:nvSpPr>
            <p:cNvPr id="1740" name="Google Shape;1740;p40"/>
            <p:cNvSpPr/>
            <p:nvPr/>
          </p:nvSpPr>
          <p:spPr>
            <a:xfrm>
              <a:off x="167575" y="1706400"/>
              <a:ext cx="555808" cy="544064"/>
            </a:xfrm>
            <a:custGeom>
              <a:avLst/>
              <a:gdLst/>
              <a:ahLst/>
              <a:cxnLst/>
              <a:rect l="l" t="t" r="r" b="b"/>
              <a:pathLst>
                <a:path w="40051" h="12093" extrusionOk="0">
                  <a:moveTo>
                    <a:pt x="40051" y="244"/>
                  </a:moveTo>
                  <a:cubicBezTo>
                    <a:pt x="35411" y="15"/>
                    <a:pt x="5267" y="0"/>
                    <a:pt x="1" y="244"/>
                  </a:cubicBezTo>
                  <a:cubicBezTo>
                    <a:pt x="2143" y="2115"/>
                    <a:pt x="4640" y="3618"/>
                    <a:pt x="7377" y="6020"/>
                  </a:cubicBezTo>
                  <a:cubicBezTo>
                    <a:pt x="4997" y="8157"/>
                    <a:pt x="2619" y="9993"/>
                    <a:pt x="238" y="11861"/>
                  </a:cubicBezTo>
                  <a:cubicBezTo>
                    <a:pt x="5087" y="12093"/>
                    <a:pt x="36719" y="11861"/>
                    <a:pt x="40051" y="118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40"/>
            <p:cNvSpPr/>
            <p:nvPr/>
          </p:nvSpPr>
          <p:spPr>
            <a:xfrm rot="10800000">
              <a:off x="548525" y="1709175"/>
              <a:ext cx="174600" cy="531900"/>
            </a:xfrm>
            <a:prstGeom prst="rect">
              <a:avLst/>
            </a:prstGeom>
            <a:gradFill>
              <a:gsLst>
                <a:gs pos="0">
                  <a:srgbClr val="191919">
                    <a:alpha val="14509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742" name="Google Shape;1742;p40">
            <a:hlinkClick r:id="rId4" action="ppaction://hlinksldjump"/>
          </p:cNvPr>
          <p:cNvSpPr txBox="1"/>
          <p:nvPr/>
        </p:nvSpPr>
        <p:spPr>
          <a:xfrm>
            <a:off x="211634" y="2347880"/>
            <a:ext cx="498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endy One"/>
                <a:ea typeface="Wendy One"/>
                <a:cs typeface="Wendy One"/>
                <a:sym typeface="Wendy One"/>
              </a:rPr>
              <a:t>02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endy One"/>
              <a:ea typeface="Wendy One"/>
              <a:cs typeface="Wendy One"/>
              <a:sym typeface="Wendy One"/>
            </a:endParaRPr>
          </a:p>
        </p:txBody>
      </p:sp>
      <p:sp>
        <p:nvSpPr>
          <p:cNvPr id="1743" name="Google Shape;1743;p40">
            <a:hlinkClick r:id="" action="ppaction://noaction"/>
          </p:cNvPr>
          <p:cNvSpPr txBox="1"/>
          <p:nvPr/>
        </p:nvSpPr>
        <p:spPr>
          <a:xfrm>
            <a:off x="211621" y="2943676"/>
            <a:ext cx="498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endy One"/>
                <a:ea typeface="Wendy One"/>
                <a:cs typeface="Wendy One"/>
                <a:sym typeface="Wendy One"/>
              </a:rPr>
              <a:t>03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endy One"/>
              <a:ea typeface="Wendy One"/>
              <a:cs typeface="Wendy One"/>
              <a:sym typeface="Wendy One"/>
            </a:endParaRPr>
          </a:p>
        </p:txBody>
      </p:sp>
      <p:sp>
        <p:nvSpPr>
          <p:cNvPr id="1744" name="Google Shape;1744;p40">
            <a:hlinkClick r:id="" action="ppaction://noaction"/>
          </p:cNvPr>
          <p:cNvSpPr txBox="1"/>
          <p:nvPr/>
        </p:nvSpPr>
        <p:spPr>
          <a:xfrm rot="-2070">
            <a:off x="211543" y="3539380"/>
            <a:ext cx="498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endy One"/>
                <a:ea typeface="Wendy One"/>
                <a:cs typeface="Wendy One"/>
                <a:sym typeface="Wendy One"/>
              </a:rPr>
              <a:t>04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endy One"/>
              <a:ea typeface="Wendy One"/>
              <a:cs typeface="Wendy One"/>
              <a:sym typeface="Wendy One"/>
            </a:endParaRPr>
          </a:p>
        </p:txBody>
      </p:sp>
      <p:grpSp>
        <p:nvGrpSpPr>
          <p:cNvPr id="1745" name="Google Shape;1745;p40"/>
          <p:cNvGrpSpPr/>
          <p:nvPr/>
        </p:nvGrpSpPr>
        <p:grpSpPr>
          <a:xfrm>
            <a:off x="158653" y="1706400"/>
            <a:ext cx="555808" cy="544064"/>
            <a:chOff x="167575" y="1706400"/>
            <a:chExt cx="555808" cy="544064"/>
          </a:xfrm>
        </p:grpSpPr>
        <p:sp>
          <p:nvSpPr>
            <p:cNvPr id="1746" name="Google Shape;1746;p40"/>
            <p:cNvSpPr/>
            <p:nvPr/>
          </p:nvSpPr>
          <p:spPr>
            <a:xfrm>
              <a:off x="167575" y="1706400"/>
              <a:ext cx="555808" cy="544064"/>
            </a:xfrm>
            <a:custGeom>
              <a:avLst/>
              <a:gdLst/>
              <a:ahLst/>
              <a:cxnLst/>
              <a:rect l="l" t="t" r="r" b="b"/>
              <a:pathLst>
                <a:path w="40051" h="12093" extrusionOk="0">
                  <a:moveTo>
                    <a:pt x="40051" y="244"/>
                  </a:moveTo>
                  <a:cubicBezTo>
                    <a:pt x="35411" y="15"/>
                    <a:pt x="5267" y="0"/>
                    <a:pt x="1" y="244"/>
                  </a:cubicBezTo>
                  <a:cubicBezTo>
                    <a:pt x="2143" y="2115"/>
                    <a:pt x="4640" y="3618"/>
                    <a:pt x="7377" y="6020"/>
                  </a:cubicBezTo>
                  <a:cubicBezTo>
                    <a:pt x="4997" y="8157"/>
                    <a:pt x="2619" y="9993"/>
                    <a:pt x="238" y="11861"/>
                  </a:cubicBezTo>
                  <a:cubicBezTo>
                    <a:pt x="5087" y="12093"/>
                    <a:pt x="36719" y="11861"/>
                    <a:pt x="40051" y="118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40"/>
            <p:cNvSpPr/>
            <p:nvPr/>
          </p:nvSpPr>
          <p:spPr>
            <a:xfrm rot="10800000">
              <a:off x="548525" y="1709175"/>
              <a:ext cx="174600" cy="531900"/>
            </a:xfrm>
            <a:prstGeom prst="rect">
              <a:avLst/>
            </a:prstGeom>
            <a:gradFill>
              <a:gsLst>
                <a:gs pos="0">
                  <a:srgbClr val="191919">
                    <a:alpha val="14509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748" name="Google Shape;1748;p40">
            <a:hlinkClick r:id="rId5" action="ppaction://hlinksldjump"/>
          </p:cNvPr>
          <p:cNvSpPr txBox="1"/>
          <p:nvPr/>
        </p:nvSpPr>
        <p:spPr>
          <a:xfrm rot="-2070">
            <a:off x="211538" y="1752059"/>
            <a:ext cx="498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endy One"/>
                <a:ea typeface="Wendy One"/>
                <a:cs typeface="Wendy One"/>
                <a:sym typeface="Wendy One"/>
              </a:rPr>
              <a:t>01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endy One"/>
              <a:ea typeface="Wendy One"/>
              <a:cs typeface="Wendy One"/>
              <a:sym typeface="Wendy One"/>
            </a:endParaRPr>
          </a:p>
        </p:txBody>
      </p:sp>
      <p:sp>
        <p:nvSpPr>
          <p:cNvPr id="1749" name="Google Shape;1749;p40"/>
          <p:cNvSpPr txBox="1">
            <a:spLocks noGrp="1"/>
          </p:cNvSpPr>
          <p:nvPr>
            <p:ph type="ctrTitle"/>
          </p:nvPr>
        </p:nvSpPr>
        <p:spPr>
          <a:xfrm>
            <a:off x="1877550" y="981616"/>
            <a:ext cx="5388900" cy="8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Objektif </a:t>
            </a:r>
            <a:r>
              <a:rPr lang="en-MY" sz="4400" dirty="0"/>
              <a:t>P</a:t>
            </a:r>
            <a:r>
              <a:rPr lang="en" sz="4400" dirty="0"/>
              <a:t>embelajaran</a:t>
            </a:r>
            <a:endParaRPr sz="4400" dirty="0"/>
          </a:p>
        </p:txBody>
      </p:sp>
      <p:sp>
        <p:nvSpPr>
          <p:cNvPr id="1750" name="Google Shape;1750;p40"/>
          <p:cNvSpPr txBox="1">
            <a:spLocks noGrp="1"/>
          </p:cNvSpPr>
          <p:nvPr>
            <p:ph type="subTitle" idx="1"/>
          </p:nvPr>
        </p:nvSpPr>
        <p:spPr>
          <a:xfrm>
            <a:off x="2074667" y="1804679"/>
            <a:ext cx="5106940" cy="2316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>
              <a:buSzPct val="100000"/>
              <a:buFont typeface="+mj-lt"/>
              <a:buAutoNum type="arabicPeriod" startAt="4"/>
            </a:pPr>
            <a:r>
              <a:rPr lang="ms-MY" b="1" dirty="0"/>
              <a:t>Menolak dua nombor dalam lingkungan 100.</a:t>
            </a:r>
            <a:endParaRPr sz="2400" b="1" dirty="0"/>
          </a:p>
        </p:txBody>
      </p:sp>
      <p:grpSp>
        <p:nvGrpSpPr>
          <p:cNvPr id="1751" name="Google Shape;1751;p40"/>
          <p:cNvGrpSpPr/>
          <p:nvPr/>
        </p:nvGrpSpPr>
        <p:grpSpPr>
          <a:xfrm rot="-254829">
            <a:off x="7568949" y="1994368"/>
            <a:ext cx="1723650" cy="2050953"/>
            <a:chOff x="3445050" y="-3298025"/>
            <a:chExt cx="762100" cy="906775"/>
          </a:xfrm>
        </p:grpSpPr>
        <p:sp>
          <p:nvSpPr>
            <p:cNvPr id="1752" name="Google Shape;1752;p40"/>
            <p:cNvSpPr/>
            <p:nvPr/>
          </p:nvSpPr>
          <p:spPr>
            <a:xfrm>
              <a:off x="3445050" y="-3298025"/>
              <a:ext cx="762100" cy="906775"/>
            </a:xfrm>
            <a:custGeom>
              <a:avLst/>
              <a:gdLst/>
              <a:ahLst/>
              <a:cxnLst/>
              <a:rect l="l" t="t" r="r" b="b"/>
              <a:pathLst>
                <a:path w="30484" h="36271" extrusionOk="0">
                  <a:moveTo>
                    <a:pt x="30034" y="28013"/>
                  </a:moveTo>
                  <a:lnTo>
                    <a:pt x="30034" y="28013"/>
                  </a:lnTo>
                  <a:cubicBezTo>
                    <a:pt x="28182" y="21511"/>
                    <a:pt x="25884" y="13720"/>
                    <a:pt x="23933" y="6563"/>
                  </a:cubicBezTo>
                  <a:cubicBezTo>
                    <a:pt x="22605" y="5374"/>
                    <a:pt x="22057" y="3078"/>
                    <a:pt x="22492" y="1101"/>
                  </a:cubicBezTo>
                  <a:cubicBezTo>
                    <a:pt x="22424" y="573"/>
                    <a:pt x="22029" y="170"/>
                    <a:pt x="21527" y="1"/>
                  </a:cubicBezTo>
                  <a:cubicBezTo>
                    <a:pt x="16013" y="1073"/>
                    <a:pt x="6147" y="2736"/>
                    <a:pt x="2302" y="6297"/>
                  </a:cubicBezTo>
                  <a:cubicBezTo>
                    <a:pt x="0" y="8427"/>
                    <a:pt x="1361" y="10227"/>
                    <a:pt x="2697" y="14629"/>
                  </a:cubicBezTo>
                  <a:cubicBezTo>
                    <a:pt x="3473" y="17180"/>
                    <a:pt x="7971" y="33181"/>
                    <a:pt x="8642" y="34392"/>
                  </a:cubicBezTo>
                  <a:cubicBezTo>
                    <a:pt x="9682" y="36270"/>
                    <a:pt x="12986" y="34865"/>
                    <a:pt x="16444" y="33678"/>
                  </a:cubicBezTo>
                  <a:cubicBezTo>
                    <a:pt x="20939" y="32139"/>
                    <a:pt x="27178" y="30387"/>
                    <a:pt x="29300" y="29744"/>
                  </a:cubicBezTo>
                  <a:cubicBezTo>
                    <a:pt x="30018" y="29512"/>
                    <a:pt x="30484" y="29486"/>
                    <a:pt x="30034" y="28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40"/>
            <p:cNvSpPr/>
            <p:nvPr/>
          </p:nvSpPr>
          <p:spPr>
            <a:xfrm>
              <a:off x="3553925" y="-2991325"/>
              <a:ext cx="168025" cy="543100"/>
            </a:xfrm>
            <a:custGeom>
              <a:avLst/>
              <a:gdLst/>
              <a:ahLst/>
              <a:cxnLst/>
              <a:rect l="l" t="t" r="r" b="b"/>
              <a:pathLst>
                <a:path w="6721" h="21724" extrusionOk="0">
                  <a:moveTo>
                    <a:pt x="347" y="0"/>
                  </a:moveTo>
                  <a:cubicBezTo>
                    <a:pt x="320" y="0"/>
                    <a:pt x="293" y="4"/>
                    <a:pt x="267" y="11"/>
                  </a:cubicBezTo>
                  <a:cubicBezTo>
                    <a:pt x="95" y="59"/>
                    <a:pt x="1" y="234"/>
                    <a:pt x="43" y="404"/>
                  </a:cubicBezTo>
                  <a:cubicBezTo>
                    <a:pt x="704" y="3104"/>
                    <a:pt x="1490" y="5769"/>
                    <a:pt x="2272" y="8435"/>
                  </a:cubicBezTo>
                  <a:cubicBezTo>
                    <a:pt x="2641" y="9695"/>
                    <a:pt x="3008" y="10954"/>
                    <a:pt x="3393" y="12210"/>
                  </a:cubicBezTo>
                  <a:cubicBezTo>
                    <a:pt x="3780" y="13480"/>
                    <a:pt x="4171" y="14751"/>
                    <a:pt x="4551" y="16023"/>
                  </a:cubicBezTo>
                  <a:cubicBezTo>
                    <a:pt x="5092" y="17835"/>
                    <a:pt x="5620" y="19651"/>
                    <a:pt x="6061" y="21489"/>
                  </a:cubicBezTo>
                  <a:cubicBezTo>
                    <a:pt x="6097" y="21631"/>
                    <a:pt x="6234" y="21723"/>
                    <a:pt x="6375" y="21723"/>
                  </a:cubicBezTo>
                  <a:cubicBezTo>
                    <a:pt x="6402" y="21723"/>
                    <a:pt x="6429" y="21720"/>
                    <a:pt x="6456" y="21713"/>
                  </a:cubicBezTo>
                  <a:cubicBezTo>
                    <a:pt x="6627" y="21664"/>
                    <a:pt x="6720" y="21487"/>
                    <a:pt x="6678" y="21318"/>
                  </a:cubicBezTo>
                  <a:cubicBezTo>
                    <a:pt x="6077" y="18815"/>
                    <a:pt x="5323" y="16348"/>
                    <a:pt x="4574" y="13885"/>
                  </a:cubicBezTo>
                  <a:cubicBezTo>
                    <a:pt x="4201" y="12665"/>
                    <a:pt x="3826" y="11448"/>
                    <a:pt x="3459" y="10227"/>
                  </a:cubicBezTo>
                  <a:cubicBezTo>
                    <a:pt x="3064" y="8917"/>
                    <a:pt x="2691" y="7599"/>
                    <a:pt x="2308" y="6285"/>
                  </a:cubicBezTo>
                  <a:cubicBezTo>
                    <a:pt x="1722" y="4279"/>
                    <a:pt x="1158" y="2266"/>
                    <a:pt x="660" y="234"/>
                  </a:cubicBezTo>
                  <a:cubicBezTo>
                    <a:pt x="624" y="92"/>
                    <a:pt x="487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40"/>
            <p:cNvSpPr/>
            <p:nvPr/>
          </p:nvSpPr>
          <p:spPr>
            <a:xfrm>
              <a:off x="3468525" y="-3261350"/>
              <a:ext cx="545000" cy="266075"/>
            </a:xfrm>
            <a:custGeom>
              <a:avLst/>
              <a:gdLst/>
              <a:ahLst/>
              <a:cxnLst/>
              <a:rect l="l" t="t" r="r" b="b"/>
              <a:pathLst>
                <a:path w="21800" h="10643" extrusionOk="0">
                  <a:moveTo>
                    <a:pt x="20753" y="1"/>
                  </a:moveTo>
                  <a:cubicBezTo>
                    <a:pt x="14824" y="1482"/>
                    <a:pt x="9171" y="2708"/>
                    <a:pt x="4918" y="4401"/>
                  </a:cubicBezTo>
                  <a:cubicBezTo>
                    <a:pt x="2639" y="5310"/>
                    <a:pt x="1" y="8556"/>
                    <a:pt x="3487" y="9685"/>
                  </a:cubicBezTo>
                  <a:cubicBezTo>
                    <a:pt x="5708" y="10642"/>
                    <a:pt x="10918" y="8311"/>
                    <a:pt x="13306" y="7742"/>
                  </a:cubicBezTo>
                  <a:cubicBezTo>
                    <a:pt x="16071" y="6928"/>
                    <a:pt x="19008" y="5896"/>
                    <a:pt x="21799" y="5263"/>
                  </a:cubicBezTo>
                  <a:cubicBezTo>
                    <a:pt x="20092" y="4213"/>
                    <a:pt x="19330" y="2045"/>
                    <a:pt x="207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40"/>
            <p:cNvSpPr/>
            <p:nvPr/>
          </p:nvSpPr>
          <p:spPr>
            <a:xfrm>
              <a:off x="3591825" y="-3210325"/>
              <a:ext cx="317950" cy="103875"/>
            </a:xfrm>
            <a:custGeom>
              <a:avLst/>
              <a:gdLst/>
              <a:ahLst/>
              <a:cxnLst/>
              <a:rect l="l" t="t" r="r" b="b"/>
              <a:pathLst>
                <a:path w="12718" h="4155" extrusionOk="0">
                  <a:moveTo>
                    <a:pt x="12357" y="0"/>
                  </a:moveTo>
                  <a:cubicBezTo>
                    <a:pt x="12331" y="0"/>
                    <a:pt x="12306" y="3"/>
                    <a:pt x="12280" y="8"/>
                  </a:cubicBezTo>
                  <a:cubicBezTo>
                    <a:pt x="9410" y="584"/>
                    <a:pt x="6575" y="1334"/>
                    <a:pt x="3793" y="2253"/>
                  </a:cubicBezTo>
                  <a:cubicBezTo>
                    <a:pt x="2610" y="2646"/>
                    <a:pt x="1435" y="3069"/>
                    <a:pt x="274" y="3521"/>
                  </a:cubicBezTo>
                  <a:cubicBezTo>
                    <a:pt x="111" y="3585"/>
                    <a:pt x="0" y="3734"/>
                    <a:pt x="51" y="3916"/>
                  </a:cubicBezTo>
                  <a:cubicBezTo>
                    <a:pt x="85" y="4043"/>
                    <a:pt x="218" y="4154"/>
                    <a:pt x="355" y="4154"/>
                  </a:cubicBezTo>
                  <a:cubicBezTo>
                    <a:pt x="384" y="4154"/>
                    <a:pt x="414" y="4149"/>
                    <a:pt x="444" y="4137"/>
                  </a:cubicBezTo>
                  <a:cubicBezTo>
                    <a:pt x="3175" y="3075"/>
                    <a:pt x="5968" y="2176"/>
                    <a:pt x="8810" y="1453"/>
                  </a:cubicBezTo>
                  <a:cubicBezTo>
                    <a:pt x="10015" y="1144"/>
                    <a:pt x="11230" y="870"/>
                    <a:pt x="12452" y="626"/>
                  </a:cubicBezTo>
                  <a:cubicBezTo>
                    <a:pt x="12623" y="592"/>
                    <a:pt x="12718" y="391"/>
                    <a:pt x="12675" y="231"/>
                  </a:cubicBezTo>
                  <a:cubicBezTo>
                    <a:pt x="12634" y="82"/>
                    <a:pt x="12501" y="0"/>
                    <a:pt x="12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40"/>
            <p:cNvSpPr/>
            <p:nvPr/>
          </p:nvSpPr>
          <p:spPr>
            <a:xfrm>
              <a:off x="3558975" y="-3183300"/>
              <a:ext cx="370000" cy="119625"/>
            </a:xfrm>
            <a:custGeom>
              <a:avLst/>
              <a:gdLst/>
              <a:ahLst/>
              <a:cxnLst/>
              <a:rect l="l" t="t" r="r" b="b"/>
              <a:pathLst>
                <a:path w="14800" h="4785" extrusionOk="0">
                  <a:moveTo>
                    <a:pt x="14441" y="1"/>
                  </a:moveTo>
                  <a:cubicBezTo>
                    <a:pt x="14413" y="1"/>
                    <a:pt x="14385" y="5"/>
                    <a:pt x="14358" y="13"/>
                  </a:cubicBezTo>
                  <a:cubicBezTo>
                    <a:pt x="11456" y="922"/>
                    <a:pt x="8546" y="1801"/>
                    <a:pt x="5627" y="2651"/>
                  </a:cubicBezTo>
                  <a:cubicBezTo>
                    <a:pt x="3876" y="3163"/>
                    <a:pt x="2120" y="3663"/>
                    <a:pt x="365" y="4155"/>
                  </a:cubicBezTo>
                  <a:cubicBezTo>
                    <a:pt x="0" y="4256"/>
                    <a:pt x="113" y="4785"/>
                    <a:pt x="442" y="4785"/>
                  </a:cubicBezTo>
                  <a:cubicBezTo>
                    <a:pt x="471" y="4785"/>
                    <a:pt x="502" y="4780"/>
                    <a:pt x="534" y="4771"/>
                  </a:cubicBezTo>
                  <a:cubicBezTo>
                    <a:pt x="3463" y="3953"/>
                    <a:pt x="6383" y="3107"/>
                    <a:pt x="9295" y="2234"/>
                  </a:cubicBezTo>
                  <a:cubicBezTo>
                    <a:pt x="11043" y="1710"/>
                    <a:pt x="12786" y="1176"/>
                    <a:pt x="14527" y="630"/>
                  </a:cubicBezTo>
                  <a:cubicBezTo>
                    <a:pt x="14695" y="579"/>
                    <a:pt x="14799" y="410"/>
                    <a:pt x="14751" y="237"/>
                  </a:cubicBezTo>
                  <a:cubicBezTo>
                    <a:pt x="14714" y="100"/>
                    <a:pt x="14580" y="1"/>
                    <a:pt x="14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40"/>
            <p:cNvSpPr/>
            <p:nvPr/>
          </p:nvSpPr>
          <p:spPr>
            <a:xfrm>
              <a:off x="3612125" y="-3136875"/>
              <a:ext cx="282375" cy="93925"/>
            </a:xfrm>
            <a:custGeom>
              <a:avLst/>
              <a:gdLst/>
              <a:ahLst/>
              <a:cxnLst/>
              <a:rect l="l" t="t" r="r" b="b"/>
              <a:pathLst>
                <a:path w="11295" h="3757" extrusionOk="0">
                  <a:moveTo>
                    <a:pt x="10936" y="1"/>
                  </a:moveTo>
                  <a:cubicBezTo>
                    <a:pt x="10908" y="1"/>
                    <a:pt x="10879" y="5"/>
                    <a:pt x="10851" y="14"/>
                  </a:cubicBezTo>
                  <a:cubicBezTo>
                    <a:pt x="8006" y="967"/>
                    <a:pt x="5130" y="1836"/>
                    <a:pt x="2230" y="2616"/>
                  </a:cubicBezTo>
                  <a:cubicBezTo>
                    <a:pt x="1579" y="2791"/>
                    <a:pt x="924" y="2963"/>
                    <a:pt x="269" y="3130"/>
                  </a:cubicBezTo>
                  <a:cubicBezTo>
                    <a:pt x="99" y="3172"/>
                    <a:pt x="0" y="3358"/>
                    <a:pt x="45" y="3523"/>
                  </a:cubicBezTo>
                  <a:cubicBezTo>
                    <a:pt x="85" y="3667"/>
                    <a:pt x="217" y="3757"/>
                    <a:pt x="358" y="3757"/>
                  </a:cubicBezTo>
                  <a:cubicBezTo>
                    <a:pt x="385" y="3757"/>
                    <a:pt x="413" y="3754"/>
                    <a:pt x="440" y="3747"/>
                  </a:cubicBezTo>
                  <a:cubicBezTo>
                    <a:pt x="3348" y="3005"/>
                    <a:pt x="6236" y="2177"/>
                    <a:pt x="9096" y="1262"/>
                  </a:cubicBezTo>
                  <a:cubicBezTo>
                    <a:pt x="9739" y="1056"/>
                    <a:pt x="10382" y="847"/>
                    <a:pt x="11023" y="631"/>
                  </a:cubicBezTo>
                  <a:cubicBezTo>
                    <a:pt x="11188" y="576"/>
                    <a:pt x="11295" y="413"/>
                    <a:pt x="11246" y="238"/>
                  </a:cubicBezTo>
                  <a:cubicBezTo>
                    <a:pt x="11210" y="104"/>
                    <a:pt x="11076" y="1"/>
                    <a:pt x="109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40"/>
            <p:cNvSpPr/>
            <p:nvPr/>
          </p:nvSpPr>
          <p:spPr>
            <a:xfrm>
              <a:off x="3688700" y="-3002300"/>
              <a:ext cx="285875" cy="120625"/>
            </a:xfrm>
            <a:custGeom>
              <a:avLst/>
              <a:gdLst/>
              <a:ahLst/>
              <a:cxnLst/>
              <a:rect l="l" t="t" r="r" b="b"/>
              <a:pathLst>
                <a:path w="11435" h="4825" extrusionOk="0">
                  <a:moveTo>
                    <a:pt x="10416" y="1"/>
                  </a:moveTo>
                  <a:cubicBezTo>
                    <a:pt x="10336" y="1"/>
                    <a:pt x="10256" y="11"/>
                    <a:pt x="10177" y="35"/>
                  </a:cubicBezTo>
                  <a:cubicBezTo>
                    <a:pt x="7291" y="877"/>
                    <a:pt x="4465" y="1911"/>
                    <a:pt x="1589" y="2786"/>
                  </a:cubicBezTo>
                  <a:cubicBezTo>
                    <a:pt x="1317" y="2868"/>
                    <a:pt x="1045" y="2949"/>
                    <a:pt x="773" y="3027"/>
                  </a:cubicBezTo>
                  <a:cubicBezTo>
                    <a:pt x="295" y="3166"/>
                    <a:pt x="1" y="3666"/>
                    <a:pt x="136" y="4152"/>
                  </a:cubicBezTo>
                  <a:cubicBezTo>
                    <a:pt x="244" y="4547"/>
                    <a:pt x="621" y="4825"/>
                    <a:pt x="1020" y="4825"/>
                  </a:cubicBezTo>
                  <a:cubicBezTo>
                    <a:pt x="1100" y="4825"/>
                    <a:pt x="1180" y="4814"/>
                    <a:pt x="1259" y="4791"/>
                  </a:cubicBezTo>
                  <a:cubicBezTo>
                    <a:pt x="4147" y="3948"/>
                    <a:pt x="6972" y="2917"/>
                    <a:pt x="9848" y="2040"/>
                  </a:cubicBezTo>
                  <a:cubicBezTo>
                    <a:pt x="10118" y="1957"/>
                    <a:pt x="10390" y="1877"/>
                    <a:pt x="10662" y="1798"/>
                  </a:cubicBezTo>
                  <a:cubicBezTo>
                    <a:pt x="11140" y="1659"/>
                    <a:pt x="11434" y="1159"/>
                    <a:pt x="11301" y="673"/>
                  </a:cubicBezTo>
                  <a:cubicBezTo>
                    <a:pt x="11192" y="277"/>
                    <a:pt x="10815" y="1"/>
                    <a:pt x="104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40"/>
            <p:cNvSpPr/>
            <p:nvPr/>
          </p:nvSpPr>
          <p:spPr>
            <a:xfrm>
              <a:off x="3743525" y="-2912050"/>
              <a:ext cx="220725" cy="101125"/>
            </a:xfrm>
            <a:custGeom>
              <a:avLst/>
              <a:gdLst/>
              <a:ahLst/>
              <a:cxnLst/>
              <a:rect l="l" t="t" r="r" b="b"/>
              <a:pathLst>
                <a:path w="8829" h="4045" extrusionOk="0">
                  <a:moveTo>
                    <a:pt x="7811" y="0"/>
                  </a:moveTo>
                  <a:cubicBezTo>
                    <a:pt x="7730" y="0"/>
                    <a:pt x="7649" y="12"/>
                    <a:pt x="7569" y="38"/>
                  </a:cubicBezTo>
                  <a:lnTo>
                    <a:pt x="4880" y="911"/>
                  </a:lnTo>
                  <a:cubicBezTo>
                    <a:pt x="3632" y="1316"/>
                    <a:pt x="2385" y="1721"/>
                    <a:pt x="1137" y="2126"/>
                  </a:cubicBezTo>
                  <a:cubicBezTo>
                    <a:pt x="1016" y="2166"/>
                    <a:pt x="896" y="2205"/>
                    <a:pt x="775" y="2243"/>
                  </a:cubicBezTo>
                  <a:cubicBezTo>
                    <a:pt x="301" y="2398"/>
                    <a:pt x="1" y="2872"/>
                    <a:pt x="138" y="3368"/>
                  </a:cubicBezTo>
                  <a:cubicBezTo>
                    <a:pt x="243" y="3753"/>
                    <a:pt x="621" y="4045"/>
                    <a:pt x="1019" y="4045"/>
                  </a:cubicBezTo>
                  <a:cubicBezTo>
                    <a:pt x="1100" y="4045"/>
                    <a:pt x="1182" y="4032"/>
                    <a:pt x="1262" y="4007"/>
                  </a:cubicBezTo>
                  <a:cubicBezTo>
                    <a:pt x="2157" y="3716"/>
                    <a:pt x="3054" y="3424"/>
                    <a:pt x="3951" y="3134"/>
                  </a:cubicBezTo>
                  <a:cubicBezTo>
                    <a:pt x="5198" y="2729"/>
                    <a:pt x="6446" y="2324"/>
                    <a:pt x="7694" y="1919"/>
                  </a:cubicBezTo>
                  <a:cubicBezTo>
                    <a:pt x="7812" y="1880"/>
                    <a:pt x="7933" y="1840"/>
                    <a:pt x="8054" y="1802"/>
                  </a:cubicBezTo>
                  <a:cubicBezTo>
                    <a:pt x="8528" y="1648"/>
                    <a:pt x="8828" y="1175"/>
                    <a:pt x="8693" y="677"/>
                  </a:cubicBezTo>
                  <a:cubicBezTo>
                    <a:pt x="8586" y="292"/>
                    <a:pt x="8208" y="0"/>
                    <a:pt x="7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40"/>
            <p:cNvSpPr/>
            <p:nvPr/>
          </p:nvSpPr>
          <p:spPr>
            <a:xfrm>
              <a:off x="3830350" y="-2724125"/>
              <a:ext cx="27425" cy="27425"/>
            </a:xfrm>
            <a:custGeom>
              <a:avLst/>
              <a:gdLst/>
              <a:ahLst/>
              <a:cxnLst/>
              <a:rect l="l" t="t" r="r" b="b"/>
              <a:pathLst>
                <a:path w="1097" h="1097" extrusionOk="0">
                  <a:moveTo>
                    <a:pt x="548" y="0"/>
                  </a:moveTo>
                  <a:cubicBezTo>
                    <a:pt x="248" y="0"/>
                    <a:pt x="0" y="248"/>
                    <a:pt x="0" y="549"/>
                  </a:cubicBezTo>
                  <a:cubicBezTo>
                    <a:pt x="0" y="847"/>
                    <a:pt x="248" y="1097"/>
                    <a:pt x="548" y="1097"/>
                  </a:cubicBezTo>
                  <a:cubicBezTo>
                    <a:pt x="847" y="1097"/>
                    <a:pt x="1097" y="847"/>
                    <a:pt x="1097" y="549"/>
                  </a:cubicBezTo>
                  <a:cubicBezTo>
                    <a:pt x="1097" y="248"/>
                    <a:pt x="847" y="0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3930350" y="-2748375"/>
              <a:ext cx="27450" cy="27450"/>
            </a:xfrm>
            <a:custGeom>
              <a:avLst/>
              <a:gdLst/>
              <a:ahLst/>
              <a:cxnLst/>
              <a:rect l="l" t="t" r="r" b="b"/>
              <a:pathLst>
                <a:path w="1098" h="1098" extrusionOk="0">
                  <a:moveTo>
                    <a:pt x="549" y="1"/>
                  </a:moveTo>
                  <a:cubicBezTo>
                    <a:pt x="251" y="1"/>
                    <a:pt x="1" y="249"/>
                    <a:pt x="1" y="549"/>
                  </a:cubicBezTo>
                  <a:cubicBezTo>
                    <a:pt x="1" y="847"/>
                    <a:pt x="251" y="1097"/>
                    <a:pt x="549" y="1097"/>
                  </a:cubicBezTo>
                  <a:cubicBezTo>
                    <a:pt x="847" y="1097"/>
                    <a:pt x="1097" y="847"/>
                    <a:pt x="1097" y="549"/>
                  </a:cubicBezTo>
                  <a:cubicBezTo>
                    <a:pt x="1097" y="249"/>
                    <a:pt x="847" y="1"/>
                    <a:pt x="5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3819300" y="-2704675"/>
              <a:ext cx="171500" cy="64850"/>
            </a:xfrm>
            <a:custGeom>
              <a:avLst/>
              <a:gdLst/>
              <a:ahLst/>
              <a:cxnLst/>
              <a:rect l="l" t="t" r="r" b="b"/>
              <a:pathLst>
                <a:path w="6860" h="2594" extrusionOk="0">
                  <a:moveTo>
                    <a:pt x="6486" y="1"/>
                  </a:moveTo>
                  <a:cubicBezTo>
                    <a:pt x="6376" y="1"/>
                    <a:pt x="6273" y="63"/>
                    <a:pt x="6204" y="160"/>
                  </a:cubicBezTo>
                  <a:cubicBezTo>
                    <a:pt x="6146" y="238"/>
                    <a:pt x="6097" y="301"/>
                    <a:pt x="6005" y="405"/>
                  </a:cubicBezTo>
                  <a:cubicBezTo>
                    <a:pt x="5918" y="506"/>
                    <a:pt x="5825" y="601"/>
                    <a:pt x="5729" y="692"/>
                  </a:cubicBezTo>
                  <a:cubicBezTo>
                    <a:pt x="5523" y="885"/>
                    <a:pt x="5392" y="986"/>
                    <a:pt x="5162" y="1137"/>
                  </a:cubicBezTo>
                  <a:cubicBezTo>
                    <a:pt x="4707" y="1439"/>
                    <a:pt x="4298" y="1615"/>
                    <a:pt x="3790" y="1760"/>
                  </a:cubicBezTo>
                  <a:cubicBezTo>
                    <a:pt x="3669" y="1796"/>
                    <a:pt x="3546" y="1824"/>
                    <a:pt x="3423" y="1850"/>
                  </a:cubicBezTo>
                  <a:cubicBezTo>
                    <a:pt x="3361" y="1865"/>
                    <a:pt x="3300" y="1875"/>
                    <a:pt x="3238" y="1887"/>
                  </a:cubicBezTo>
                  <a:cubicBezTo>
                    <a:pt x="3207" y="1891"/>
                    <a:pt x="3175" y="1897"/>
                    <a:pt x="3145" y="1901"/>
                  </a:cubicBezTo>
                  <a:cubicBezTo>
                    <a:pt x="3127" y="1904"/>
                    <a:pt x="3110" y="1906"/>
                    <a:pt x="3093" y="1909"/>
                  </a:cubicBezTo>
                  <a:lnTo>
                    <a:pt x="3093" y="1909"/>
                  </a:lnTo>
                  <a:cubicBezTo>
                    <a:pt x="3088" y="1909"/>
                    <a:pt x="3082" y="1910"/>
                    <a:pt x="3074" y="1911"/>
                  </a:cubicBezTo>
                  <a:cubicBezTo>
                    <a:pt x="2857" y="1940"/>
                    <a:pt x="2638" y="1953"/>
                    <a:pt x="2420" y="1953"/>
                  </a:cubicBezTo>
                  <a:cubicBezTo>
                    <a:pt x="2378" y="1953"/>
                    <a:pt x="2335" y="1952"/>
                    <a:pt x="2292" y="1951"/>
                  </a:cubicBezTo>
                  <a:cubicBezTo>
                    <a:pt x="2006" y="1945"/>
                    <a:pt x="1821" y="1923"/>
                    <a:pt x="1575" y="1877"/>
                  </a:cubicBezTo>
                  <a:cubicBezTo>
                    <a:pt x="1323" y="1830"/>
                    <a:pt x="1077" y="1758"/>
                    <a:pt x="837" y="1667"/>
                  </a:cubicBezTo>
                  <a:cubicBezTo>
                    <a:pt x="720" y="1625"/>
                    <a:pt x="664" y="1599"/>
                    <a:pt x="523" y="1526"/>
                  </a:cubicBezTo>
                  <a:cubicBezTo>
                    <a:pt x="470" y="1499"/>
                    <a:pt x="414" y="1486"/>
                    <a:pt x="358" y="1486"/>
                  </a:cubicBezTo>
                  <a:cubicBezTo>
                    <a:pt x="250" y="1486"/>
                    <a:pt x="147" y="1537"/>
                    <a:pt x="86" y="1641"/>
                  </a:cubicBezTo>
                  <a:cubicBezTo>
                    <a:pt x="1" y="1784"/>
                    <a:pt x="45" y="2000"/>
                    <a:pt x="200" y="2078"/>
                  </a:cubicBezTo>
                  <a:cubicBezTo>
                    <a:pt x="893" y="2428"/>
                    <a:pt x="1662" y="2594"/>
                    <a:pt x="2435" y="2594"/>
                  </a:cubicBezTo>
                  <a:cubicBezTo>
                    <a:pt x="3825" y="2594"/>
                    <a:pt x="5227" y="2059"/>
                    <a:pt x="6224" y="1101"/>
                  </a:cubicBezTo>
                  <a:cubicBezTo>
                    <a:pt x="6422" y="913"/>
                    <a:pt x="6595" y="702"/>
                    <a:pt x="6757" y="482"/>
                  </a:cubicBezTo>
                  <a:cubicBezTo>
                    <a:pt x="6859" y="341"/>
                    <a:pt x="6781" y="127"/>
                    <a:pt x="6642" y="45"/>
                  </a:cubicBezTo>
                  <a:cubicBezTo>
                    <a:pt x="6590" y="14"/>
                    <a:pt x="6538" y="1"/>
                    <a:pt x="6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763" name="Google Shape;1763;p40"/>
          <p:cNvGrpSpPr/>
          <p:nvPr/>
        </p:nvGrpSpPr>
        <p:grpSpPr>
          <a:xfrm rot="2278757">
            <a:off x="5327881" y="-864678"/>
            <a:ext cx="4650099" cy="2175978"/>
            <a:chOff x="-974012" y="-65009"/>
            <a:chExt cx="3374483" cy="1579063"/>
          </a:xfrm>
        </p:grpSpPr>
        <p:sp>
          <p:nvSpPr>
            <p:cNvPr id="1764" name="Google Shape;1764;p40"/>
            <p:cNvSpPr/>
            <p:nvPr/>
          </p:nvSpPr>
          <p:spPr>
            <a:xfrm>
              <a:off x="1831936" y="231894"/>
              <a:ext cx="445631" cy="463329"/>
            </a:xfrm>
            <a:custGeom>
              <a:avLst/>
              <a:gdLst/>
              <a:ahLst/>
              <a:cxnLst/>
              <a:rect l="l" t="t" r="r" b="b"/>
              <a:pathLst>
                <a:path w="5741" h="5969" extrusionOk="0">
                  <a:moveTo>
                    <a:pt x="3610" y="1"/>
                  </a:moveTo>
                  <a:lnTo>
                    <a:pt x="0" y="2714"/>
                  </a:lnTo>
                  <a:cubicBezTo>
                    <a:pt x="2030" y="4235"/>
                    <a:pt x="3943" y="5283"/>
                    <a:pt x="5740" y="5968"/>
                  </a:cubicBezTo>
                  <a:cubicBezTo>
                    <a:pt x="5077" y="3915"/>
                    <a:pt x="4632" y="2665"/>
                    <a:pt x="36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40"/>
            <p:cNvSpPr/>
            <p:nvPr/>
          </p:nvSpPr>
          <p:spPr>
            <a:xfrm>
              <a:off x="1378392" y="525692"/>
              <a:ext cx="387569" cy="484132"/>
            </a:xfrm>
            <a:custGeom>
              <a:avLst/>
              <a:gdLst/>
              <a:ahLst/>
              <a:cxnLst/>
              <a:rect l="l" t="t" r="r" b="b"/>
              <a:pathLst>
                <a:path w="4993" h="6237" extrusionOk="0">
                  <a:moveTo>
                    <a:pt x="4001" y="1"/>
                  </a:moveTo>
                  <a:lnTo>
                    <a:pt x="1" y="2008"/>
                  </a:lnTo>
                  <a:cubicBezTo>
                    <a:pt x="1714" y="3566"/>
                    <a:pt x="3229" y="4765"/>
                    <a:pt x="4993" y="6236"/>
                  </a:cubicBezTo>
                  <a:cubicBezTo>
                    <a:pt x="4547" y="3467"/>
                    <a:pt x="4491" y="2103"/>
                    <a:pt x="4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40"/>
            <p:cNvSpPr/>
            <p:nvPr/>
          </p:nvSpPr>
          <p:spPr>
            <a:xfrm>
              <a:off x="916620" y="737212"/>
              <a:ext cx="331681" cy="503382"/>
            </a:xfrm>
            <a:custGeom>
              <a:avLst/>
              <a:gdLst/>
              <a:ahLst/>
              <a:cxnLst/>
              <a:rect l="l" t="t" r="r" b="b"/>
              <a:pathLst>
                <a:path w="4273" h="6485" extrusionOk="0">
                  <a:moveTo>
                    <a:pt x="4184" y="1"/>
                  </a:moveTo>
                  <a:lnTo>
                    <a:pt x="0" y="1417"/>
                  </a:lnTo>
                  <a:cubicBezTo>
                    <a:pt x="1082" y="3255"/>
                    <a:pt x="2594" y="4755"/>
                    <a:pt x="3866" y="6484"/>
                  </a:cubicBezTo>
                  <a:cubicBezTo>
                    <a:pt x="4202" y="4287"/>
                    <a:pt x="4273" y="2183"/>
                    <a:pt x="4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40"/>
            <p:cNvSpPr/>
            <p:nvPr/>
          </p:nvSpPr>
          <p:spPr>
            <a:xfrm>
              <a:off x="421471" y="902080"/>
              <a:ext cx="331293" cy="492437"/>
            </a:xfrm>
            <a:custGeom>
              <a:avLst/>
              <a:gdLst/>
              <a:ahLst/>
              <a:cxnLst/>
              <a:rect l="l" t="t" r="r" b="b"/>
              <a:pathLst>
                <a:path w="4268" h="6344" extrusionOk="0">
                  <a:moveTo>
                    <a:pt x="4267" y="1"/>
                  </a:moveTo>
                  <a:lnTo>
                    <a:pt x="0" y="1009"/>
                  </a:lnTo>
                  <a:cubicBezTo>
                    <a:pt x="1097" y="2915"/>
                    <a:pt x="2106" y="4586"/>
                    <a:pt x="3598" y="6343"/>
                  </a:cubicBezTo>
                  <a:cubicBezTo>
                    <a:pt x="3892" y="4296"/>
                    <a:pt x="4130" y="2385"/>
                    <a:pt x="42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40"/>
            <p:cNvSpPr/>
            <p:nvPr/>
          </p:nvSpPr>
          <p:spPr>
            <a:xfrm>
              <a:off x="-85865" y="1017426"/>
              <a:ext cx="337968" cy="466899"/>
            </a:xfrm>
            <a:custGeom>
              <a:avLst/>
              <a:gdLst/>
              <a:ahLst/>
              <a:cxnLst/>
              <a:rect l="l" t="t" r="r" b="b"/>
              <a:pathLst>
                <a:path w="4354" h="6015" extrusionOk="0">
                  <a:moveTo>
                    <a:pt x="4354" y="0"/>
                  </a:moveTo>
                  <a:lnTo>
                    <a:pt x="0" y="558"/>
                  </a:lnTo>
                  <a:cubicBezTo>
                    <a:pt x="827" y="2679"/>
                    <a:pt x="1782" y="4311"/>
                    <a:pt x="2931" y="6014"/>
                  </a:cubicBezTo>
                  <a:cubicBezTo>
                    <a:pt x="3602" y="3356"/>
                    <a:pt x="4088" y="2096"/>
                    <a:pt x="43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40"/>
            <p:cNvSpPr/>
            <p:nvPr/>
          </p:nvSpPr>
          <p:spPr>
            <a:xfrm>
              <a:off x="-589474" y="1072305"/>
              <a:ext cx="339754" cy="441750"/>
            </a:xfrm>
            <a:custGeom>
              <a:avLst/>
              <a:gdLst/>
              <a:ahLst/>
              <a:cxnLst/>
              <a:rect l="l" t="t" r="r" b="b"/>
              <a:pathLst>
                <a:path w="4377" h="5691" extrusionOk="0">
                  <a:moveTo>
                    <a:pt x="4376" y="1"/>
                  </a:moveTo>
                  <a:lnTo>
                    <a:pt x="1" y="45"/>
                  </a:lnTo>
                  <a:cubicBezTo>
                    <a:pt x="728" y="2089"/>
                    <a:pt x="1041" y="3219"/>
                    <a:pt x="1954" y="5690"/>
                  </a:cubicBezTo>
                  <a:cubicBezTo>
                    <a:pt x="3046" y="3767"/>
                    <a:pt x="3802" y="1734"/>
                    <a:pt x="43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40"/>
            <p:cNvSpPr/>
            <p:nvPr/>
          </p:nvSpPr>
          <p:spPr>
            <a:xfrm>
              <a:off x="-974012" y="-65009"/>
              <a:ext cx="3374483" cy="1137480"/>
            </a:xfrm>
            <a:custGeom>
              <a:avLst/>
              <a:gdLst/>
              <a:ahLst/>
              <a:cxnLst/>
              <a:rect l="l" t="t" r="r" b="b"/>
              <a:pathLst>
                <a:path w="43473" h="14654" extrusionOk="0">
                  <a:moveTo>
                    <a:pt x="43247" y="0"/>
                  </a:moveTo>
                  <a:cubicBezTo>
                    <a:pt x="43210" y="0"/>
                    <a:pt x="43172" y="17"/>
                    <a:pt x="43141" y="57"/>
                  </a:cubicBezTo>
                  <a:cubicBezTo>
                    <a:pt x="41007" y="2739"/>
                    <a:pt x="38239" y="4862"/>
                    <a:pt x="35315" y="6613"/>
                  </a:cubicBezTo>
                  <a:cubicBezTo>
                    <a:pt x="32002" y="8600"/>
                    <a:pt x="28422" y="10132"/>
                    <a:pt x="24754" y="11331"/>
                  </a:cubicBezTo>
                  <a:cubicBezTo>
                    <a:pt x="21024" y="12553"/>
                    <a:pt x="17172" y="13427"/>
                    <a:pt x="13278" y="13917"/>
                  </a:cubicBezTo>
                  <a:cubicBezTo>
                    <a:pt x="11234" y="14173"/>
                    <a:pt x="9166" y="14326"/>
                    <a:pt x="7101" y="14326"/>
                  </a:cubicBezTo>
                  <a:cubicBezTo>
                    <a:pt x="5631" y="14326"/>
                    <a:pt x="4163" y="14248"/>
                    <a:pt x="2706" y="14074"/>
                  </a:cubicBezTo>
                  <a:cubicBezTo>
                    <a:pt x="1891" y="13977"/>
                    <a:pt x="1083" y="13844"/>
                    <a:pt x="281" y="13673"/>
                  </a:cubicBezTo>
                  <a:cubicBezTo>
                    <a:pt x="267" y="13670"/>
                    <a:pt x="254" y="13669"/>
                    <a:pt x="242" y="13669"/>
                  </a:cubicBezTo>
                  <a:cubicBezTo>
                    <a:pt x="63" y="13669"/>
                    <a:pt x="0" y="13948"/>
                    <a:pt x="194" y="13990"/>
                  </a:cubicBezTo>
                  <a:cubicBezTo>
                    <a:pt x="2424" y="14468"/>
                    <a:pt x="4710" y="14654"/>
                    <a:pt x="6993" y="14654"/>
                  </a:cubicBezTo>
                  <a:cubicBezTo>
                    <a:pt x="8066" y="14654"/>
                    <a:pt x="9139" y="14613"/>
                    <a:pt x="10205" y="14542"/>
                  </a:cubicBezTo>
                  <a:cubicBezTo>
                    <a:pt x="14050" y="14286"/>
                    <a:pt x="17868" y="13607"/>
                    <a:pt x="21590" y="12613"/>
                  </a:cubicBezTo>
                  <a:cubicBezTo>
                    <a:pt x="25371" y="11603"/>
                    <a:pt x="29071" y="10247"/>
                    <a:pt x="32572" y="8491"/>
                  </a:cubicBezTo>
                  <a:cubicBezTo>
                    <a:pt x="35756" y="6895"/>
                    <a:pt x="38812" y="4942"/>
                    <a:pt x="41385" y="2465"/>
                  </a:cubicBezTo>
                  <a:cubicBezTo>
                    <a:pt x="42095" y="1784"/>
                    <a:pt x="42760" y="1059"/>
                    <a:pt x="43373" y="291"/>
                  </a:cubicBezTo>
                  <a:cubicBezTo>
                    <a:pt x="43472" y="165"/>
                    <a:pt x="43363" y="0"/>
                    <a:pt x="43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771" name="Google Shape;1771;p40"/>
          <p:cNvGrpSpPr/>
          <p:nvPr/>
        </p:nvGrpSpPr>
        <p:grpSpPr>
          <a:xfrm rot="-3387111">
            <a:off x="282450" y="-134335"/>
            <a:ext cx="1449786" cy="1585739"/>
            <a:chOff x="3740800" y="-2294650"/>
            <a:chExt cx="660625" cy="722575"/>
          </a:xfrm>
        </p:grpSpPr>
        <p:sp>
          <p:nvSpPr>
            <p:cNvPr id="1772" name="Google Shape;1772;p40"/>
            <p:cNvSpPr/>
            <p:nvPr/>
          </p:nvSpPr>
          <p:spPr>
            <a:xfrm>
              <a:off x="3740800" y="-2117650"/>
              <a:ext cx="597200" cy="545575"/>
            </a:xfrm>
            <a:custGeom>
              <a:avLst/>
              <a:gdLst/>
              <a:ahLst/>
              <a:cxnLst/>
              <a:rect l="l" t="t" r="r" b="b"/>
              <a:pathLst>
                <a:path w="23888" h="21823" extrusionOk="0">
                  <a:moveTo>
                    <a:pt x="7408" y="1"/>
                  </a:moveTo>
                  <a:lnTo>
                    <a:pt x="6704" y="88"/>
                  </a:lnTo>
                  <a:cubicBezTo>
                    <a:pt x="4529" y="2897"/>
                    <a:pt x="2353" y="5707"/>
                    <a:pt x="176" y="8514"/>
                  </a:cubicBezTo>
                  <a:cubicBezTo>
                    <a:pt x="1" y="8744"/>
                    <a:pt x="63" y="9032"/>
                    <a:pt x="265" y="9217"/>
                  </a:cubicBezTo>
                  <a:cubicBezTo>
                    <a:pt x="5299" y="13823"/>
                    <a:pt x="11178" y="17682"/>
                    <a:pt x="16672" y="21721"/>
                  </a:cubicBezTo>
                  <a:cubicBezTo>
                    <a:pt x="16766" y="21789"/>
                    <a:pt x="16874" y="21822"/>
                    <a:pt x="16981" y="21822"/>
                  </a:cubicBezTo>
                  <a:cubicBezTo>
                    <a:pt x="17129" y="21822"/>
                    <a:pt x="17274" y="21759"/>
                    <a:pt x="17374" y="21632"/>
                  </a:cubicBezTo>
                  <a:cubicBezTo>
                    <a:pt x="19585" y="18827"/>
                    <a:pt x="21707" y="15947"/>
                    <a:pt x="23732" y="13006"/>
                  </a:cubicBezTo>
                  <a:cubicBezTo>
                    <a:pt x="23888" y="12779"/>
                    <a:pt x="23867" y="12478"/>
                    <a:pt x="23644" y="12303"/>
                  </a:cubicBezTo>
                  <a:cubicBezTo>
                    <a:pt x="18305" y="8107"/>
                    <a:pt x="12781" y="4151"/>
                    <a:pt x="7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40"/>
            <p:cNvSpPr/>
            <p:nvPr/>
          </p:nvSpPr>
          <p:spPr>
            <a:xfrm>
              <a:off x="4006500" y="-2294650"/>
              <a:ext cx="394925" cy="434975"/>
            </a:xfrm>
            <a:custGeom>
              <a:avLst/>
              <a:gdLst/>
              <a:ahLst/>
              <a:cxnLst/>
              <a:rect l="l" t="t" r="r" b="b"/>
              <a:pathLst>
                <a:path w="15797" h="17399" extrusionOk="0">
                  <a:moveTo>
                    <a:pt x="6772" y="6073"/>
                  </a:moveTo>
                  <a:cubicBezTo>
                    <a:pt x="6771" y="6080"/>
                    <a:pt x="6770" y="6087"/>
                    <a:pt x="6769" y="6095"/>
                  </a:cubicBezTo>
                  <a:lnTo>
                    <a:pt x="6769" y="6095"/>
                  </a:lnTo>
                  <a:cubicBezTo>
                    <a:pt x="6769" y="6090"/>
                    <a:pt x="6770" y="6083"/>
                    <a:pt x="6772" y="6073"/>
                  </a:cubicBezTo>
                  <a:close/>
                  <a:moveTo>
                    <a:pt x="6335" y="7004"/>
                  </a:moveTo>
                  <a:cubicBezTo>
                    <a:pt x="6319" y="7025"/>
                    <a:pt x="6311" y="7035"/>
                    <a:pt x="6309" y="7038"/>
                  </a:cubicBezTo>
                  <a:lnTo>
                    <a:pt x="6309" y="7038"/>
                  </a:lnTo>
                  <a:cubicBezTo>
                    <a:pt x="6318" y="7027"/>
                    <a:pt x="6326" y="7016"/>
                    <a:pt x="6335" y="7004"/>
                  </a:cubicBezTo>
                  <a:close/>
                  <a:moveTo>
                    <a:pt x="11361" y="8158"/>
                  </a:moveTo>
                  <a:cubicBezTo>
                    <a:pt x="11360" y="8159"/>
                    <a:pt x="11360" y="8159"/>
                    <a:pt x="11359" y="8159"/>
                  </a:cubicBezTo>
                  <a:cubicBezTo>
                    <a:pt x="11360" y="8159"/>
                    <a:pt x="11360" y="8159"/>
                    <a:pt x="11361" y="8158"/>
                  </a:cubicBezTo>
                  <a:close/>
                  <a:moveTo>
                    <a:pt x="11121" y="8230"/>
                  </a:moveTo>
                  <a:cubicBezTo>
                    <a:pt x="11119" y="8230"/>
                    <a:pt x="11117" y="8230"/>
                    <a:pt x="11116" y="8230"/>
                  </a:cubicBezTo>
                  <a:lnTo>
                    <a:pt x="11116" y="8230"/>
                  </a:lnTo>
                  <a:cubicBezTo>
                    <a:pt x="11117" y="8230"/>
                    <a:pt x="11119" y="8230"/>
                    <a:pt x="11121" y="8230"/>
                  </a:cubicBezTo>
                  <a:close/>
                  <a:moveTo>
                    <a:pt x="11003" y="8876"/>
                  </a:moveTo>
                  <a:lnTo>
                    <a:pt x="11003" y="8876"/>
                  </a:lnTo>
                  <a:cubicBezTo>
                    <a:pt x="11003" y="8876"/>
                    <a:pt x="10997" y="8877"/>
                    <a:pt x="10980" y="8879"/>
                  </a:cubicBezTo>
                  <a:lnTo>
                    <a:pt x="10980" y="8879"/>
                  </a:lnTo>
                  <a:cubicBezTo>
                    <a:pt x="10992" y="8877"/>
                    <a:pt x="11002" y="8876"/>
                    <a:pt x="11003" y="8876"/>
                  </a:cubicBezTo>
                  <a:close/>
                  <a:moveTo>
                    <a:pt x="10627" y="9055"/>
                  </a:moveTo>
                  <a:lnTo>
                    <a:pt x="10627" y="9055"/>
                  </a:lnTo>
                  <a:cubicBezTo>
                    <a:pt x="10622" y="9058"/>
                    <a:pt x="10616" y="9063"/>
                    <a:pt x="10607" y="9070"/>
                  </a:cubicBezTo>
                  <a:cubicBezTo>
                    <a:pt x="10614" y="9065"/>
                    <a:pt x="10620" y="9060"/>
                    <a:pt x="10627" y="9055"/>
                  </a:cubicBezTo>
                  <a:close/>
                  <a:moveTo>
                    <a:pt x="8481" y="12279"/>
                  </a:moveTo>
                  <a:cubicBezTo>
                    <a:pt x="8481" y="12279"/>
                    <a:pt x="8481" y="12280"/>
                    <a:pt x="8481" y="12280"/>
                  </a:cubicBezTo>
                  <a:lnTo>
                    <a:pt x="8481" y="12280"/>
                  </a:lnTo>
                  <a:cubicBezTo>
                    <a:pt x="8481" y="12280"/>
                    <a:pt x="8481" y="12279"/>
                    <a:pt x="8481" y="12279"/>
                  </a:cubicBezTo>
                  <a:close/>
                  <a:moveTo>
                    <a:pt x="9903" y="1"/>
                  </a:moveTo>
                  <a:cubicBezTo>
                    <a:pt x="9661" y="1"/>
                    <a:pt x="9418" y="20"/>
                    <a:pt x="9176" y="59"/>
                  </a:cubicBezTo>
                  <a:cubicBezTo>
                    <a:pt x="8574" y="158"/>
                    <a:pt x="7985" y="422"/>
                    <a:pt x="7532" y="829"/>
                  </a:cubicBezTo>
                  <a:cubicBezTo>
                    <a:pt x="7088" y="1226"/>
                    <a:pt x="6752" y="1738"/>
                    <a:pt x="6599" y="2316"/>
                  </a:cubicBezTo>
                  <a:cubicBezTo>
                    <a:pt x="6470" y="2808"/>
                    <a:pt x="6482" y="3326"/>
                    <a:pt x="6546" y="3826"/>
                  </a:cubicBezTo>
                  <a:cubicBezTo>
                    <a:pt x="6578" y="4090"/>
                    <a:pt x="6623" y="4350"/>
                    <a:pt x="6667" y="4610"/>
                  </a:cubicBezTo>
                  <a:cubicBezTo>
                    <a:pt x="6685" y="4725"/>
                    <a:pt x="6705" y="4840"/>
                    <a:pt x="6724" y="4957"/>
                  </a:cubicBezTo>
                  <a:cubicBezTo>
                    <a:pt x="6730" y="5004"/>
                    <a:pt x="6737" y="5054"/>
                    <a:pt x="6744" y="5102"/>
                  </a:cubicBezTo>
                  <a:lnTo>
                    <a:pt x="6744" y="5102"/>
                  </a:lnTo>
                  <a:cubicBezTo>
                    <a:pt x="6745" y="5112"/>
                    <a:pt x="6751" y="5152"/>
                    <a:pt x="6752" y="5158"/>
                  </a:cubicBezTo>
                  <a:cubicBezTo>
                    <a:pt x="6756" y="5194"/>
                    <a:pt x="6760" y="5233"/>
                    <a:pt x="6764" y="5271"/>
                  </a:cubicBezTo>
                  <a:cubicBezTo>
                    <a:pt x="6788" y="5503"/>
                    <a:pt x="6798" y="5735"/>
                    <a:pt x="6782" y="5966"/>
                  </a:cubicBezTo>
                  <a:cubicBezTo>
                    <a:pt x="6780" y="5995"/>
                    <a:pt x="6776" y="6023"/>
                    <a:pt x="6774" y="6049"/>
                  </a:cubicBezTo>
                  <a:cubicBezTo>
                    <a:pt x="6774" y="6056"/>
                    <a:pt x="6769" y="6093"/>
                    <a:pt x="6767" y="6103"/>
                  </a:cubicBezTo>
                  <a:lnTo>
                    <a:pt x="6767" y="6103"/>
                  </a:lnTo>
                  <a:cubicBezTo>
                    <a:pt x="6760" y="6147"/>
                    <a:pt x="6752" y="6190"/>
                    <a:pt x="6742" y="6234"/>
                  </a:cubicBezTo>
                  <a:cubicBezTo>
                    <a:pt x="6728" y="6297"/>
                    <a:pt x="6709" y="6359"/>
                    <a:pt x="6687" y="6422"/>
                  </a:cubicBezTo>
                  <a:cubicBezTo>
                    <a:pt x="6683" y="6430"/>
                    <a:pt x="6680" y="6440"/>
                    <a:pt x="6676" y="6449"/>
                  </a:cubicBezTo>
                  <a:lnTo>
                    <a:pt x="6676" y="6449"/>
                  </a:lnTo>
                  <a:cubicBezTo>
                    <a:pt x="6665" y="6477"/>
                    <a:pt x="6652" y="6503"/>
                    <a:pt x="6639" y="6529"/>
                  </a:cubicBezTo>
                  <a:cubicBezTo>
                    <a:pt x="6607" y="6595"/>
                    <a:pt x="6568" y="6658"/>
                    <a:pt x="6530" y="6722"/>
                  </a:cubicBezTo>
                  <a:cubicBezTo>
                    <a:pt x="6492" y="6785"/>
                    <a:pt x="6449" y="6847"/>
                    <a:pt x="6407" y="6908"/>
                  </a:cubicBezTo>
                  <a:cubicBezTo>
                    <a:pt x="6383" y="6940"/>
                    <a:pt x="6359" y="6972"/>
                    <a:pt x="6337" y="7004"/>
                  </a:cubicBezTo>
                  <a:cubicBezTo>
                    <a:pt x="6329" y="7013"/>
                    <a:pt x="6308" y="7039"/>
                    <a:pt x="6308" y="7039"/>
                  </a:cubicBezTo>
                  <a:cubicBezTo>
                    <a:pt x="6308" y="7039"/>
                    <a:pt x="6308" y="7039"/>
                    <a:pt x="6309" y="7038"/>
                  </a:cubicBezTo>
                  <a:lnTo>
                    <a:pt x="6309" y="7038"/>
                  </a:lnTo>
                  <a:cubicBezTo>
                    <a:pt x="6300" y="7049"/>
                    <a:pt x="6291" y="7060"/>
                    <a:pt x="6282" y="7071"/>
                  </a:cubicBezTo>
                  <a:cubicBezTo>
                    <a:pt x="5702" y="7792"/>
                    <a:pt x="4966" y="8395"/>
                    <a:pt x="4239" y="8961"/>
                  </a:cubicBezTo>
                  <a:cubicBezTo>
                    <a:pt x="4003" y="9145"/>
                    <a:pt x="3686" y="9380"/>
                    <a:pt x="3412" y="9578"/>
                  </a:cubicBezTo>
                  <a:cubicBezTo>
                    <a:pt x="3086" y="9816"/>
                    <a:pt x="2753" y="10048"/>
                    <a:pt x="2421" y="10275"/>
                  </a:cubicBezTo>
                  <a:cubicBezTo>
                    <a:pt x="1693" y="10771"/>
                    <a:pt x="951" y="11249"/>
                    <a:pt x="204" y="11714"/>
                  </a:cubicBezTo>
                  <a:cubicBezTo>
                    <a:pt x="57" y="11805"/>
                    <a:pt x="0" y="11997"/>
                    <a:pt x="89" y="12150"/>
                  </a:cubicBezTo>
                  <a:cubicBezTo>
                    <a:pt x="147" y="12247"/>
                    <a:pt x="258" y="12307"/>
                    <a:pt x="369" y="12307"/>
                  </a:cubicBezTo>
                  <a:cubicBezTo>
                    <a:pt x="422" y="12307"/>
                    <a:pt x="476" y="12293"/>
                    <a:pt x="524" y="12263"/>
                  </a:cubicBezTo>
                  <a:cubicBezTo>
                    <a:pt x="1699" y="11533"/>
                    <a:pt x="2858" y="10773"/>
                    <a:pt x="3975" y="9953"/>
                  </a:cubicBezTo>
                  <a:cubicBezTo>
                    <a:pt x="4813" y="9336"/>
                    <a:pt x="5647" y="8687"/>
                    <a:pt x="6369" y="7933"/>
                  </a:cubicBezTo>
                  <a:cubicBezTo>
                    <a:pt x="6627" y="7663"/>
                    <a:pt x="6871" y="7375"/>
                    <a:pt x="7070" y="7059"/>
                  </a:cubicBezTo>
                  <a:cubicBezTo>
                    <a:pt x="7258" y="6758"/>
                    <a:pt x="7358" y="6452"/>
                    <a:pt x="7405" y="6103"/>
                  </a:cubicBezTo>
                  <a:cubicBezTo>
                    <a:pt x="7469" y="5618"/>
                    <a:pt x="7393" y="5122"/>
                    <a:pt x="7314" y="4642"/>
                  </a:cubicBezTo>
                  <a:cubicBezTo>
                    <a:pt x="7276" y="4400"/>
                    <a:pt x="7231" y="4161"/>
                    <a:pt x="7195" y="3917"/>
                  </a:cubicBezTo>
                  <a:cubicBezTo>
                    <a:pt x="7191" y="3888"/>
                    <a:pt x="7187" y="3858"/>
                    <a:pt x="7183" y="3830"/>
                  </a:cubicBezTo>
                  <a:lnTo>
                    <a:pt x="7183" y="3830"/>
                  </a:lnTo>
                  <a:cubicBezTo>
                    <a:pt x="7186" y="3850"/>
                    <a:pt x="7187" y="3857"/>
                    <a:pt x="7187" y="3857"/>
                  </a:cubicBezTo>
                  <a:cubicBezTo>
                    <a:pt x="7187" y="3857"/>
                    <a:pt x="7179" y="3804"/>
                    <a:pt x="7179" y="3798"/>
                  </a:cubicBezTo>
                  <a:cubicBezTo>
                    <a:pt x="7171" y="3739"/>
                    <a:pt x="7165" y="3681"/>
                    <a:pt x="7159" y="3622"/>
                  </a:cubicBezTo>
                  <a:cubicBezTo>
                    <a:pt x="7147" y="3495"/>
                    <a:pt x="7139" y="3369"/>
                    <a:pt x="7137" y="3242"/>
                  </a:cubicBezTo>
                  <a:cubicBezTo>
                    <a:pt x="7133" y="3127"/>
                    <a:pt x="7137" y="3010"/>
                    <a:pt x="7145" y="2893"/>
                  </a:cubicBezTo>
                  <a:cubicBezTo>
                    <a:pt x="7147" y="2863"/>
                    <a:pt x="7149" y="2834"/>
                    <a:pt x="7153" y="2806"/>
                  </a:cubicBezTo>
                  <a:cubicBezTo>
                    <a:pt x="7153" y="2801"/>
                    <a:pt x="7158" y="2757"/>
                    <a:pt x="7159" y="2748"/>
                  </a:cubicBezTo>
                  <a:lnTo>
                    <a:pt x="7159" y="2748"/>
                  </a:lnTo>
                  <a:cubicBezTo>
                    <a:pt x="7168" y="2689"/>
                    <a:pt x="7181" y="2631"/>
                    <a:pt x="7193" y="2572"/>
                  </a:cubicBezTo>
                  <a:cubicBezTo>
                    <a:pt x="7217" y="2454"/>
                    <a:pt x="7254" y="2339"/>
                    <a:pt x="7296" y="2228"/>
                  </a:cubicBezTo>
                  <a:cubicBezTo>
                    <a:pt x="7296" y="2225"/>
                    <a:pt x="7308" y="2194"/>
                    <a:pt x="7315" y="2179"/>
                  </a:cubicBezTo>
                  <a:lnTo>
                    <a:pt x="7315" y="2179"/>
                  </a:lnTo>
                  <a:cubicBezTo>
                    <a:pt x="7325" y="2154"/>
                    <a:pt x="7336" y="2130"/>
                    <a:pt x="7348" y="2105"/>
                  </a:cubicBezTo>
                  <a:cubicBezTo>
                    <a:pt x="7381" y="2036"/>
                    <a:pt x="7417" y="1970"/>
                    <a:pt x="7455" y="1905"/>
                  </a:cubicBezTo>
                  <a:cubicBezTo>
                    <a:pt x="7522" y="1792"/>
                    <a:pt x="7600" y="1686"/>
                    <a:pt x="7665" y="1607"/>
                  </a:cubicBezTo>
                  <a:cubicBezTo>
                    <a:pt x="7770" y="1480"/>
                    <a:pt x="7888" y="1363"/>
                    <a:pt x="8013" y="1252"/>
                  </a:cubicBezTo>
                  <a:cubicBezTo>
                    <a:pt x="8201" y="1083"/>
                    <a:pt x="8497" y="928"/>
                    <a:pt x="8697" y="849"/>
                  </a:cubicBezTo>
                  <a:cubicBezTo>
                    <a:pt x="8824" y="801"/>
                    <a:pt x="8953" y="761"/>
                    <a:pt x="9082" y="728"/>
                  </a:cubicBezTo>
                  <a:cubicBezTo>
                    <a:pt x="9148" y="712"/>
                    <a:pt x="9213" y="698"/>
                    <a:pt x="9279" y="686"/>
                  </a:cubicBezTo>
                  <a:cubicBezTo>
                    <a:pt x="9311" y="678"/>
                    <a:pt x="9344" y="674"/>
                    <a:pt x="9378" y="668"/>
                  </a:cubicBezTo>
                  <a:cubicBezTo>
                    <a:pt x="9394" y="665"/>
                    <a:pt x="9410" y="663"/>
                    <a:pt x="9426" y="661"/>
                  </a:cubicBezTo>
                  <a:lnTo>
                    <a:pt x="9426" y="661"/>
                  </a:lnTo>
                  <a:cubicBezTo>
                    <a:pt x="9426" y="661"/>
                    <a:pt x="9426" y="661"/>
                    <a:pt x="9426" y="661"/>
                  </a:cubicBezTo>
                  <a:cubicBezTo>
                    <a:pt x="9428" y="661"/>
                    <a:pt x="9439" y="660"/>
                    <a:pt x="9458" y="658"/>
                  </a:cubicBezTo>
                  <a:cubicBezTo>
                    <a:pt x="9601" y="640"/>
                    <a:pt x="9745" y="633"/>
                    <a:pt x="9888" y="633"/>
                  </a:cubicBezTo>
                  <a:cubicBezTo>
                    <a:pt x="10027" y="633"/>
                    <a:pt x="10165" y="640"/>
                    <a:pt x="10303" y="652"/>
                  </a:cubicBezTo>
                  <a:cubicBezTo>
                    <a:pt x="10543" y="672"/>
                    <a:pt x="10819" y="726"/>
                    <a:pt x="11093" y="801"/>
                  </a:cubicBezTo>
                  <a:cubicBezTo>
                    <a:pt x="11228" y="835"/>
                    <a:pt x="11359" y="877"/>
                    <a:pt x="11490" y="922"/>
                  </a:cubicBezTo>
                  <a:cubicBezTo>
                    <a:pt x="11555" y="944"/>
                    <a:pt x="11619" y="968"/>
                    <a:pt x="11684" y="992"/>
                  </a:cubicBezTo>
                  <a:cubicBezTo>
                    <a:pt x="11716" y="1004"/>
                    <a:pt x="11748" y="1019"/>
                    <a:pt x="11780" y="1031"/>
                  </a:cubicBezTo>
                  <a:cubicBezTo>
                    <a:pt x="11791" y="1036"/>
                    <a:pt x="11868" y="1068"/>
                    <a:pt x="11869" y="1068"/>
                  </a:cubicBezTo>
                  <a:cubicBezTo>
                    <a:pt x="11869" y="1068"/>
                    <a:pt x="11867" y="1067"/>
                    <a:pt x="11863" y="1065"/>
                  </a:cubicBezTo>
                  <a:lnTo>
                    <a:pt x="11863" y="1065"/>
                  </a:lnTo>
                  <a:cubicBezTo>
                    <a:pt x="12369" y="1281"/>
                    <a:pt x="12846" y="1561"/>
                    <a:pt x="13286" y="1893"/>
                  </a:cubicBezTo>
                  <a:cubicBezTo>
                    <a:pt x="13475" y="2034"/>
                    <a:pt x="13735" y="2258"/>
                    <a:pt x="13935" y="2451"/>
                  </a:cubicBezTo>
                  <a:cubicBezTo>
                    <a:pt x="14033" y="2544"/>
                    <a:pt x="14128" y="2643"/>
                    <a:pt x="14221" y="2744"/>
                  </a:cubicBezTo>
                  <a:cubicBezTo>
                    <a:pt x="14265" y="2792"/>
                    <a:pt x="14310" y="2842"/>
                    <a:pt x="14352" y="2893"/>
                  </a:cubicBezTo>
                  <a:cubicBezTo>
                    <a:pt x="14372" y="2917"/>
                    <a:pt x="14392" y="2943"/>
                    <a:pt x="14412" y="2967"/>
                  </a:cubicBezTo>
                  <a:cubicBezTo>
                    <a:pt x="14427" y="2984"/>
                    <a:pt x="14441" y="3002"/>
                    <a:pt x="14453" y="3018"/>
                  </a:cubicBezTo>
                  <a:cubicBezTo>
                    <a:pt x="14449" y="3013"/>
                    <a:pt x="14446" y="3009"/>
                    <a:pt x="14445" y="3007"/>
                  </a:cubicBezTo>
                  <a:lnTo>
                    <a:pt x="14445" y="3007"/>
                  </a:lnTo>
                  <a:cubicBezTo>
                    <a:pt x="14448" y="3011"/>
                    <a:pt x="14454" y="3019"/>
                    <a:pt x="14463" y="3030"/>
                  </a:cubicBezTo>
                  <a:cubicBezTo>
                    <a:pt x="14616" y="3233"/>
                    <a:pt x="14751" y="3451"/>
                    <a:pt x="14862" y="3681"/>
                  </a:cubicBezTo>
                  <a:cubicBezTo>
                    <a:pt x="14876" y="3707"/>
                    <a:pt x="14888" y="3735"/>
                    <a:pt x="14900" y="3762"/>
                  </a:cubicBezTo>
                  <a:cubicBezTo>
                    <a:pt x="14910" y="3784"/>
                    <a:pt x="14913" y="3792"/>
                    <a:pt x="14913" y="3792"/>
                  </a:cubicBezTo>
                  <a:cubicBezTo>
                    <a:pt x="14913" y="3792"/>
                    <a:pt x="14901" y="3764"/>
                    <a:pt x="14901" y="3764"/>
                  </a:cubicBezTo>
                  <a:lnTo>
                    <a:pt x="14901" y="3764"/>
                  </a:lnTo>
                  <a:cubicBezTo>
                    <a:pt x="14901" y="3764"/>
                    <a:pt x="14904" y="3771"/>
                    <a:pt x="14914" y="3794"/>
                  </a:cubicBezTo>
                  <a:cubicBezTo>
                    <a:pt x="14936" y="3848"/>
                    <a:pt x="14955" y="3905"/>
                    <a:pt x="14975" y="3959"/>
                  </a:cubicBezTo>
                  <a:cubicBezTo>
                    <a:pt x="15015" y="4080"/>
                    <a:pt x="15047" y="4203"/>
                    <a:pt x="15071" y="4326"/>
                  </a:cubicBezTo>
                  <a:cubicBezTo>
                    <a:pt x="15077" y="4356"/>
                    <a:pt x="15084" y="4384"/>
                    <a:pt x="15088" y="4412"/>
                  </a:cubicBezTo>
                  <a:cubicBezTo>
                    <a:pt x="15089" y="4418"/>
                    <a:pt x="15096" y="4466"/>
                    <a:pt x="15097" y="4471"/>
                  </a:cubicBezTo>
                  <a:lnTo>
                    <a:pt x="15097" y="4471"/>
                  </a:lnTo>
                  <a:cubicBezTo>
                    <a:pt x="15103" y="4521"/>
                    <a:pt x="15108" y="4572"/>
                    <a:pt x="15112" y="4622"/>
                  </a:cubicBezTo>
                  <a:cubicBezTo>
                    <a:pt x="15120" y="4753"/>
                    <a:pt x="15120" y="4886"/>
                    <a:pt x="15112" y="5017"/>
                  </a:cubicBezTo>
                  <a:cubicBezTo>
                    <a:pt x="15108" y="5080"/>
                    <a:pt x="15102" y="5142"/>
                    <a:pt x="15096" y="5205"/>
                  </a:cubicBezTo>
                  <a:cubicBezTo>
                    <a:pt x="15095" y="5211"/>
                    <a:pt x="15094" y="5216"/>
                    <a:pt x="15094" y="5220"/>
                  </a:cubicBezTo>
                  <a:lnTo>
                    <a:pt x="15094" y="5220"/>
                  </a:lnTo>
                  <a:cubicBezTo>
                    <a:pt x="15093" y="5226"/>
                    <a:pt x="15091" y="5234"/>
                    <a:pt x="15090" y="5247"/>
                  </a:cubicBezTo>
                  <a:cubicBezTo>
                    <a:pt x="15084" y="5279"/>
                    <a:pt x="15079" y="5311"/>
                    <a:pt x="15073" y="5344"/>
                  </a:cubicBezTo>
                  <a:cubicBezTo>
                    <a:pt x="15047" y="5487"/>
                    <a:pt x="15011" y="5630"/>
                    <a:pt x="14969" y="5771"/>
                  </a:cubicBezTo>
                  <a:cubicBezTo>
                    <a:pt x="14886" y="6051"/>
                    <a:pt x="14753" y="6313"/>
                    <a:pt x="14596" y="6559"/>
                  </a:cubicBezTo>
                  <a:cubicBezTo>
                    <a:pt x="14562" y="6613"/>
                    <a:pt x="14523" y="6666"/>
                    <a:pt x="14485" y="6718"/>
                  </a:cubicBezTo>
                  <a:cubicBezTo>
                    <a:pt x="14479" y="6726"/>
                    <a:pt x="14475" y="6732"/>
                    <a:pt x="14472" y="6737"/>
                  </a:cubicBezTo>
                  <a:lnTo>
                    <a:pt x="14472" y="6737"/>
                  </a:lnTo>
                  <a:cubicBezTo>
                    <a:pt x="14469" y="6740"/>
                    <a:pt x="14465" y="6745"/>
                    <a:pt x="14461" y="6750"/>
                  </a:cubicBezTo>
                  <a:cubicBezTo>
                    <a:pt x="14443" y="6775"/>
                    <a:pt x="14422" y="6797"/>
                    <a:pt x="14404" y="6819"/>
                  </a:cubicBezTo>
                  <a:cubicBezTo>
                    <a:pt x="14326" y="6912"/>
                    <a:pt x="14239" y="6996"/>
                    <a:pt x="14148" y="7075"/>
                  </a:cubicBezTo>
                  <a:cubicBezTo>
                    <a:pt x="14128" y="7091"/>
                    <a:pt x="14108" y="7109"/>
                    <a:pt x="14088" y="7125"/>
                  </a:cubicBezTo>
                  <a:cubicBezTo>
                    <a:pt x="14106" y="7111"/>
                    <a:pt x="14112" y="7105"/>
                    <a:pt x="14112" y="7105"/>
                  </a:cubicBezTo>
                  <a:lnTo>
                    <a:pt x="14112" y="7105"/>
                  </a:lnTo>
                  <a:cubicBezTo>
                    <a:pt x="14111" y="7105"/>
                    <a:pt x="14077" y="7133"/>
                    <a:pt x="14070" y="7137"/>
                  </a:cubicBezTo>
                  <a:cubicBezTo>
                    <a:pt x="14029" y="7168"/>
                    <a:pt x="13987" y="7194"/>
                    <a:pt x="13945" y="7222"/>
                  </a:cubicBezTo>
                  <a:cubicBezTo>
                    <a:pt x="13856" y="7278"/>
                    <a:pt x="13761" y="7327"/>
                    <a:pt x="13667" y="7371"/>
                  </a:cubicBezTo>
                  <a:cubicBezTo>
                    <a:pt x="13656" y="7376"/>
                    <a:pt x="13645" y="7381"/>
                    <a:pt x="13634" y="7386"/>
                  </a:cubicBezTo>
                  <a:lnTo>
                    <a:pt x="13634" y="7386"/>
                  </a:lnTo>
                  <a:cubicBezTo>
                    <a:pt x="13634" y="7386"/>
                    <a:pt x="13634" y="7386"/>
                    <a:pt x="13634" y="7386"/>
                  </a:cubicBezTo>
                  <a:lnTo>
                    <a:pt x="13634" y="7386"/>
                  </a:lnTo>
                  <a:cubicBezTo>
                    <a:pt x="13633" y="7386"/>
                    <a:pt x="13597" y="7401"/>
                    <a:pt x="13588" y="7405"/>
                  </a:cubicBezTo>
                  <a:cubicBezTo>
                    <a:pt x="13544" y="7424"/>
                    <a:pt x="13499" y="7440"/>
                    <a:pt x="13453" y="7454"/>
                  </a:cubicBezTo>
                  <a:cubicBezTo>
                    <a:pt x="13356" y="7488"/>
                    <a:pt x="13256" y="7518"/>
                    <a:pt x="13157" y="7546"/>
                  </a:cubicBezTo>
                  <a:cubicBezTo>
                    <a:pt x="12758" y="7657"/>
                    <a:pt x="12351" y="7736"/>
                    <a:pt x="11962" y="7883"/>
                  </a:cubicBezTo>
                  <a:cubicBezTo>
                    <a:pt x="11845" y="7927"/>
                    <a:pt x="11730" y="7978"/>
                    <a:pt x="11617" y="8030"/>
                  </a:cubicBezTo>
                  <a:cubicBezTo>
                    <a:pt x="11569" y="8054"/>
                    <a:pt x="11518" y="8079"/>
                    <a:pt x="11470" y="8105"/>
                  </a:cubicBezTo>
                  <a:cubicBezTo>
                    <a:pt x="11448" y="8117"/>
                    <a:pt x="11426" y="8129"/>
                    <a:pt x="11401" y="8139"/>
                  </a:cubicBezTo>
                  <a:cubicBezTo>
                    <a:pt x="11397" y="8141"/>
                    <a:pt x="11393" y="8144"/>
                    <a:pt x="11389" y="8146"/>
                  </a:cubicBezTo>
                  <a:lnTo>
                    <a:pt x="11389" y="8146"/>
                  </a:lnTo>
                  <a:cubicBezTo>
                    <a:pt x="11386" y="8147"/>
                    <a:pt x="11381" y="8149"/>
                    <a:pt x="11375" y="8151"/>
                  </a:cubicBezTo>
                  <a:cubicBezTo>
                    <a:pt x="11309" y="8179"/>
                    <a:pt x="11240" y="8199"/>
                    <a:pt x="11172" y="8218"/>
                  </a:cubicBezTo>
                  <a:cubicBezTo>
                    <a:pt x="11143" y="8224"/>
                    <a:pt x="11115" y="8230"/>
                    <a:pt x="11089" y="8234"/>
                  </a:cubicBezTo>
                  <a:cubicBezTo>
                    <a:pt x="11086" y="8234"/>
                    <a:pt x="11083" y="8235"/>
                    <a:pt x="11080" y="8235"/>
                  </a:cubicBezTo>
                  <a:lnTo>
                    <a:pt x="11080" y="8235"/>
                  </a:lnTo>
                  <a:cubicBezTo>
                    <a:pt x="11078" y="8235"/>
                    <a:pt x="11076" y="8236"/>
                    <a:pt x="11075" y="8236"/>
                  </a:cubicBezTo>
                  <a:cubicBezTo>
                    <a:pt x="10960" y="8246"/>
                    <a:pt x="10843" y="8252"/>
                    <a:pt x="10730" y="8282"/>
                  </a:cubicBezTo>
                  <a:cubicBezTo>
                    <a:pt x="10583" y="8322"/>
                    <a:pt x="10446" y="8403"/>
                    <a:pt x="10321" y="8494"/>
                  </a:cubicBezTo>
                  <a:cubicBezTo>
                    <a:pt x="10093" y="8659"/>
                    <a:pt x="9888" y="8852"/>
                    <a:pt x="9688" y="9050"/>
                  </a:cubicBezTo>
                  <a:cubicBezTo>
                    <a:pt x="9515" y="9221"/>
                    <a:pt x="9402" y="9439"/>
                    <a:pt x="9307" y="9661"/>
                  </a:cubicBezTo>
                  <a:cubicBezTo>
                    <a:pt x="9096" y="10158"/>
                    <a:pt x="8961" y="10682"/>
                    <a:pt x="8822" y="11204"/>
                  </a:cubicBezTo>
                  <a:cubicBezTo>
                    <a:pt x="8755" y="11446"/>
                    <a:pt x="8691" y="11688"/>
                    <a:pt x="8614" y="11926"/>
                  </a:cubicBezTo>
                  <a:cubicBezTo>
                    <a:pt x="8582" y="12023"/>
                    <a:pt x="8548" y="12119"/>
                    <a:pt x="8509" y="12214"/>
                  </a:cubicBezTo>
                  <a:cubicBezTo>
                    <a:pt x="8519" y="12189"/>
                    <a:pt x="8523" y="12180"/>
                    <a:pt x="8524" y="12180"/>
                  </a:cubicBezTo>
                  <a:lnTo>
                    <a:pt x="8524" y="12180"/>
                  </a:lnTo>
                  <a:cubicBezTo>
                    <a:pt x="8524" y="12180"/>
                    <a:pt x="8482" y="12285"/>
                    <a:pt x="8480" y="12285"/>
                  </a:cubicBezTo>
                  <a:cubicBezTo>
                    <a:pt x="8479" y="12285"/>
                    <a:pt x="8480" y="12284"/>
                    <a:pt x="8481" y="12280"/>
                  </a:cubicBezTo>
                  <a:lnTo>
                    <a:pt x="8481" y="12280"/>
                  </a:lnTo>
                  <a:cubicBezTo>
                    <a:pt x="8469" y="12322"/>
                    <a:pt x="8455" y="12366"/>
                    <a:pt x="8441" y="12408"/>
                  </a:cubicBezTo>
                  <a:cubicBezTo>
                    <a:pt x="8410" y="12508"/>
                    <a:pt x="8378" y="12609"/>
                    <a:pt x="8346" y="12710"/>
                  </a:cubicBezTo>
                  <a:cubicBezTo>
                    <a:pt x="7893" y="14143"/>
                    <a:pt x="7389" y="15560"/>
                    <a:pt x="6973" y="17005"/>
                  </a:cubicBezTo>
                  <a:cubicBezTo>
                    <a:pt x="6904" y="17243"/>
                    <a:pt x="7100" y="17398"/>
                    <a:pt x="7291" y="17398"/>
                  </a:cubicBezTo>
                  <a:cubicBezTo>
                    <a:pt x="7417" y="17398"/>
                    <a:pt x="7541" y="17330"/>
                    <a:pt x="7586" y="17174"/>
                  </a:cubicBezTo>
                  <a:cubicBezTo>
                    <a:pt x="7985" y="15785"/>
                    <a:pt x="8465" y="14423"/>
                    <a:pt x="8906" y="13049"/>
                  </a:cubicBezTo>
                  <a:cubicBezTo>
                    <a:pt x="8961" y="12877"/>
                    <a:pt x="9015" y="12706"/>
                    <a:pt x="9070" y="12535"/>
                  </a:cubicBezTo>
                  <a:cubicBezTo>
                    <a:pt x="9082" y="12492"/>
                    <a:pt x="9102" y="12436"/>
                    <a:pt x="9132" y="12361"/>
                  </a:cubicBezTo>
                  <a:cubicBezTo>
                    <a:pt x="9154" y="12307"/>
                    <a:pt x="9174" y="12252"/>
                    <a:pt x="9192" y="12196"/>
                  </a:cubicBezTo>
                  <a:cubicBezTo>
                    <a:pt x="9273" y="11966"/>
                    <a:pt x="9338" y="11730"/>
                    <a:pt x="9402" y="11497"/>
                  </a:cubicBezTo>
                  <a:cubicBezTo>
                    <a:pt x="9539" y="10989"/>
                    <a:pt x="9664" y="10475"/>
                    <a:pt x="9858" y="9985"/>
                  </a:cubicBezTo>
                  <a:cubicBezTo>
                    <a:pt x="9859" y="9980"/>
                    <a:pt x="9878" y="9936"/>
                    <a:pt x="9880" y="9932"/>
                  </a:cubicBezTo>
                  <a:lnTo>
                    <a:pt x="9880" y="9932"/>
                  </a:lnTo>
                  <a:cubicBezTo>
                    <a:pt x="9876" y="9940"/>
                    <a:pt x="9873" y="9949"/>
                    <a:pt x="9870" y="9957"/>
                  </a:cubicBezTo>
                  <a:cubicBezTo>
                    <a:pt x="9877" y="9939"/>
                    <a:pt x="9880" y="9932"/>
                    <a:pt x="9880" y="9932"/>
                  </a:cubicBezTo>
                  <a:lnTo>
                    <a:pt x="9880" y="9932"/>
                  </a:lnTo>
                  <a:cubicBezTo>
                    <a:pt x="9880" y="9932"/>
                    <a:pt x="9880" y="9932"/>
                    <a:pt x="9880" y="9932"/>
                  </a:cubicBezTo>
                  <a:lnTo>
                    <a:pt x="9880" y="9932"/>
                  </a:lnTo>
                  <a:cubicBezTo>
                    <a:pt x="9887" y="9915"/>
                    <a:pt x="9895" y="9898"/>
                    <a:pt x="9902" y="9880"/>
                  </a:cubicBezTo>
                  <a:cubicBezTo>
                    <a:pt x="9924" y="9832"/>
                    <a:pt x="9948" y="9786"/>
                    <a:pt x="9972" y="9739"/>
                  </a:cubicBezTo>
                  <a:cubicBezTo>
                    <a:pt x="9995" y="9695"/>
                    <a:pt x="10021" y="9653"/>
                    <a:pt x="10047" y="9612"/>
                  </a:cubicBezTo>
                  <a:cubicBezTo>
                    <a:pt x="10059" y="9592"/>
                    <a:pt x="10071" y="9572"/>
                    <a:pt x="10085" y="9554"/>
                  </a:cubicBezTo>
                  <a:cubicBezTo>
                    <a:pt x="10103" y="9528"/>
                    <a:pt x="10105" y="9525"/>
                    <a:pt x="10107" y="9525"/>
                  </a:cubicBezTo>
                  <a:cubicBezTo>
                    <a:pt x="10107" y="9525"/>
                    <a:pt x="10107" y="9525"/>
                    <a:pt x="10108" y="9525"/>
                  </a:cubicBezTo>
                  <a:cubicBezTo>
                    <a:pt x="10110" y="9525"/>
                    <a:pt x="10116" y="9523"/>
                    <a:pt x="10138" y="9501"/>
                  </a:cubicBezTo>
                  <a:cubicBezTo>
                    <a:pt x="10245" y="9397"/>
                    <a:pt x="10351" y="9294"/>
                    <a:pt x="10462" y="9195"/>
                  </a:cubicBezTo>
                  <a:cubicBezTo>
                    <a:pt x="10504" y="9155"/>
                    <a:pt x="10549" y="9118"/>
                    <a:pt x="10593" y="9082"/>
                  </a:cubicBezTo>
                  <a:cubicBezTo>
                    <a:pt x="10599" y="9077"/>
                    <a:pt x="10627" y="9055"/>
                    <a:pt x="10633" y="9050"/>
                  </a:cubicBezTo>
                  <a:lnTo>
                    <a:pt x="10633" y="9050"/>
                  </a:lnTo>
                  <a:cubicBezTo>
                    <a:pt x="10648" y="9039"/>
                    <a:pt x="10663" y="9029"/>
                    <a:pt x="10678" y="9018"/>
                  </a:cubicBezTo>
                  <a:cubicBezTo>
                    <a:pt x="10734" y="8977"/>
                    <a:pt x="10793" y="8941"/>
                    <a:pt x="10855" y="8911"/>
                  </a:cubicBezTo>
                  <a:cubicBezTo>
                    <a:pt x="10857" y="8910"/>
                    <a:pt x="10858" y="8910"/>
                    <a:pt x="10859" y="8909"/>
                  </a:cubicBezTo>
                  <a:lnTo>
                    <a:pt x="10859" y="8909"/>
                  </a:lnTo>
                  <a:cubicBezTo>
                    <a:pt x="10861" y="8908"/>
                    <a:pt x="10863" y="8908"/>
                    <a:pt x="10865" y="8907"/>
                  </a:cubicBezTo>
                  <a:cubicBezTo>
                    <a:pt x="10891" y="8899"/>
                    <a:pt x="10918" y="8891"/>
                    <a:pt x="10944" y="8885"/>
                  </a:cubicBezTo>
                  <a:cubicBezTo>
                    <a:pt x="10947" y="8884"/>
                    <a:pt x="10951" y="8883"/>
                    <a:pt x="10955" y="8883"/>
                  </a:cubicBezTo>
                  <a:lnTo>
                    <a:pt x="10955" y="8883"/>
                  </a:lnTo>
                  <a:cubicBezTo>
                    <a:pt x="10969" y="8881"/>
                    <a:pt x="10983" y="8880"/>
                    <a:pt x="10998" y="8879"/>
                  </a:cubicBezTo>
                  <a:cubicBezTo>
                    <a:pt x="11071" y="8873"/>
                    <a:pt x="11145" y="8865"/>
                    <a:pt x="11220" y="8854"/>
                  </a:cubicBezTo>
                  <a:cubicBezTo>
                    <a:pt x="11381" y="8830"/>
                    <a:pt x="11530" y="8774"/>
                    <a:pt x="11679" y="8709"/>
                  </a:cubicBezTo>
                  <a:cubicBezTo>
                    <a:pt x="11776" y="8667"/>
                    <a:pt x="11869" y="8615"/>
                    <a:pt x="11964" y="8568"/>
                  </a:cubicBezTo>
                  <a:cubicBezTo>
                    <a:pt x="11988" y="8558"/>
                    <a:pt x="12012" y="8546"/>
                    <a:pt x="12036" y="8536"/>
                  </a:cubicBezTo>
                  <a:cubicBezTo>
                    <a:pt x="12047" y="8531"/>
                    <a:pt x="12053" y="8528"/>
                    <a:pt x="12057" y="8526"/>
                  </a:cubicBezTo>
                  <a:lnTo>
                    <a:pt x="12057" y="8526"/>
                  </a:lnTo>
                  <a:cubicBezTo>
                    <a:pt x="12058" y="8526"/>
                    <a:pt x="12058" y="8526"/>
                    <a:pt x="12058" y="8526"/>
                  </a:cubicBezTo>
                  <a:cubicBezTo>
                    <a:pt x="12115" y="8504"/>
                    <a:pt x="12171" y="8482"/>
                    <a:pt x="12228" y="8461"/>
                  </a:cubicBezTo>
                  <a:cubicBezTo>
                    <a:pt x="12617" y="8324"/>
                    <a:pt x="13022" y="8248"/>
                    <a:pt x="13417" y="8133"/>
                  </a:cubicBezTo>
                  <a:cubicBezTo>
                    <a:pt x="13852" y="8008"/>
                    <a:pt x="14253" y="7819"/>
                    <a:pt x="14600" y="7524"/>
                  </a:cubicBezTo>
                  <a:cubicBezTo>
                    <a:pt x="15033" y="7157"/>
                    <a:pt x="15360" y="6609"/>
                    <a:pt x="15541" y="6075"/>
                  </a:cubicBezTo>
                  <a:cubicBezTo>
                    <a:pt x="15716" y="5555"/>
                    <a:pt x="15797" y="4991"/>
                    <a:pt x="15730" y="4445"/>
                  </a:cubicBezTo>
                  <a:cubicBezTo>
                    <a:pt x="15666" y="3915"/>
                    <a:pt x="15479" y="3415"/>
                    <a:pt x="15190" y="2963"/>
                  </a:cubicBezTo>
                  <a:cubicBezTo>
                    <a:pt x="14882" y="2480"/>
                    <a:pt x="14477" y="2061"/>
                    <a:pt x="14040" y="1690"/>
                  </a:cubicBezTo>
                  <a:cubicBezTo>
                    <a:pt x="13602" y="1315"/>
                    <a:pt x="13129" y="984"/>
                    <a:pt x="12615" y="718"/>
                  </a:cubicBezTo>
                  <a:cubicBezTo>
                    <a:pt x="11779" y="284"/>
                    <a:pt x="10846" y="1"/>
                    <a:pt x="9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40"/>
            <p:cNvSpPr/>
            <p:nvPr/>
          </p:nvSpPr>
          <p:spPr>
            <a:xfrm>
              <a:off x="3883950" y="-2043225"/>
              <a:ext cx="395800" cy="294200"/>
            </a:xfrm>
            <a:custGeom>
              <a:avLst/>
              <a:gdLst/>
              <a:ahLst/>
              <a:cxnLst/>
              <a:rect l="l" t="t" r="r" b="b"/>
              <a:pathLst>
                <a:path w="15832" h="11768" extrusionOk="0">
                  <a:moveTo>
                    <a:pt x="384" y="1"/>
                  </a:moveTo>
                  <a:cubicBezTo>
                    <a:pt x="270" y="1"/>
                    <a:pt x="151" y="69"/>
                    <a:pt x="97" y="162"/>
                  </a:cubicBezTo>
                  <a:cubicBezTo>
                    <a:pt x="1" y="327"/>
                    <a:pt x="73" y="492"/>
                    <a:pt x="210" y="597"/>
                  </a:cubicBezTo>
                  <a:cubicBezTo>
                    <a:pt x="2224" y="2149"/>
                    <a:pt x="4237" y="3721"/>
                    <a:pt x="6269" y="5261"/>
                  </a:cubicBezTo>
                  <a:cubicBezTo>
                    <a:pt x="8355" y="6845"/>
                    <a:pt x="10467" y="8395"/>
                    <a:pt x="12615" y="9890"/>
                  </a:cubicBezTo>
                  <a:cubicBezTo>
                    <a:pt x="13506" y="10509"/>
                    <a:pt x="14403" y="11120"/>
                    <a:pt x="15304" y="11722"/>
                  </a:cubicBezTo>
                  <a:cubicBezTo>
                    <a:pt x="15351" y="11754"/>
                    <a:pt x="15404" y="11768"/>
                    <a:pt x="15458" y="11768"/>
                  </a:cubicBezTo>
                  <a:cubicBezTo>
                    <a:pt x="15570" y="11768"/>
                    <a:pt x="15683" y="11706"/>
                    <a:pt x="15739" y="11609"/>
                  </a:cubicBezTo>
                  <a:cubicBezTo>
                    <a:pt x="15832" y="11452"/>
                    <a:pt x="15769" y="11269"/>
                    <a:pt x="15626" y="11174"/>
                  </a:cubicBezTo>
                  <a:cubicBezTo>
                    <a:pt x="13325" y="9634"/>
                    <a:pt x="11059" y="8040"/>
                    <a:pt x="8834" y="6394"/>
                  </a:cubicBezTo>
                  <a:cubicBezTo>
                    <a:pt x="6821" y="4906"/>
                    <a:pt x="4826" y="3366"/>
                    <a:pt x="2859" y="1845"/>
                  </a:cubicBezTo>
                  <a:cubicBezTo>
                    <a:pt x="2083" y="1246"/>
                    <a:pt x="1309" y="646"/>
                    <a:pt x="533" y="49"/>
                  </a:cubicBezTo>
                  <a:cubicBezTo>
                    <a:pt x="489" y="15"/>
                    <a:pt x="437" y="1"/>
                    <a:pt x="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40"/>
            <p:cNvSpPr/>
            <p:nvPr/>
          </p:nvSpPr>
          <p:spPr>
            <a:xfrm>
              <a:off x="4025375" y="-1741775"/>
              <a:ext cx="140150" cy="118450"/>
            </a:xfrm>
            <a:custGeom>
              <a:avLst/>
              <a:gdLst/>
              <a:ahLst/>
              <a:cxnLst/>
              <a:rect l="l" t="t" r="r" b="b"/>
              <a:pathLst>
                <a:path w="5606" h="4738" extrusionOk="0">
                  <a:moveTo>
                    <a:pt x="958" y="0"/>
                  </a:moveTo>
                  <a:cubicBezTo>
                    <a:pt x="867" y="0"/>
                    <a:pt x="778" y="12"/>
                    <a:pt x="700" y="33"/>
                  </a:cubicBezTo>
                  <a:cubicBezTo>
                    <a:pt x="473" y="96"/>
                    <a:pt x="277" y="249"/>
                    <a:pt x="158" y="450"/>
                  </a:cubicBezTo>
                  <a:cubicBezTo>
                    <a:pt x="33" y="662"/>
                    <a:pt x="1" y="918"/>
                    <a:pt x="65" y="1152"/>
                  </a:cubicBezTo>
                  <a:cubicBezTo>
                    <a:pt x="134" y="1402"/>
                    <a:pt x="285" y="1547"/>
                    <a:pt x="483" y="1696"/>
                  </a:cubicBezTo>
                  <a:cubicBezTo>
                    <a:pt x="831" y="1958"/>
                    <a:pt x="1178" y="2224"/>
                    <a:pt x="1523" y="2490"/>
                  </a:cubicBezTo>
                  <a:cubicBezTo>
                    <a:pt x="1462" y="2442"/>
                    <a:pt x="1400" y="2395"/>
                    <a:pt x="1339" y="2347"/>
                  </a:cubicBezTo>
                  <a:lnTo>
                    <a:pt x="1339" y="2347"/>
                  </a:lnTo>
                  <a:cubicBezTo>
                    <a:pt x="2248" y="3050"/>
                    <a:pt x="3145" y="3766"/>
                    <a:pt x="4052" y="4471"/>
                  </a:cubicBezTo>
                  <a:cubicBezTo>
                    <a:pt x="4253" y="4626"/>
                    <a:pt x="4431" y="4737"/>
                    <a:pt x="4695" y="4737"/>
                  </a:cubicBezTo>
                  <a:cubicBezTo>
                    <a:pt x="4937" y="4737"/>
                    <a:pt x="5168" y="4640"/>
                    <a:pt x="5340" y="4471"/>
                  </a:cubicBezTo>
                  <a:cubicBezTo>
                    <a:pt x="5509" y="4300"/>
                    <a:pt x="5606" y="4068"/>
                    <a:pt x="5606" y="3828"/>
                  </a:cubicBezTo>
                  <a:cubicBezTo>
                    <a:pt x="5606" y="3613"/>
                    <a:pt x="5517" y="3322"/>
                    <a:pt x="5340" y="3183"/>
                  </a:cubicBezTo>
                  <a:cubicBezTo>
                    <a:pt x="4028" y="2163"/>
                    <a:pt x="2730" y="1126"/>
                    <a:pt x="1402" y="126"/>
                  </a:cubicBezTo>
                  <a:cubicBezTo>
                    <a:pt x="1285" y="37"/>
                    <a:pt x="1118" y="0"/>
                    <a:pt x="9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776" name="Google Shape;1776;p40"/>
          <p:cNvGrpSpPr/>
          <p:nvPr/>
        </p:nvGrpSpPr>
        <p:grpSpPr>
          <a:xfrm rot="759685">
            <a:off x="1034608" y="3277337"/>
            <a:ext cx="1723728" cy="1426531"/>
            <a:chOff x="6193500" y="-3158400"/>
            <a:chExt cx="696575" cy="576475"/>
          </a:xfrm>
        </p:grpSpPr>
        <p:sp>
          <p:nvSpPr>
            <p:cNvPr id="1777" name="Google Shape;1777;p40"/>
            <p:cNvSpPr/>
            <p:nvPr/>
          </p:nvSpPr>
          <p:spPr>
            <a:xfrm>
              <a:off x="6193500" y="-3158400"/>
              <a:ext cx="696575" cy="576475"/>
            </a:xfrm>
            <a:custGeom>
              <a:avLst/>
              <a:gdLst/>
              <a:ahLst/>
              <a:cxnLst/>
              <a:rect l="l" t="t" r="r" b="b"/>
              <a:pathLst>
                <a:path w="27863" h="23059" extrusionOk="0">
                  <a:moveTo>
                    <a:pt x="326" y="0"/>
                  </a:moveTo>
                  <a:cubicBezTo>
                    <a:pt x="230" y="0"/>
                    <a:pt x="132" y="60"/>
                    <a:pt x="78" y="148"/>
                  </a:cubicBezTo>
                  <a:lnTo>
                    <a:pt x="78" y="148"/>
                  </a:lnTo>
                  <a:cubicBezTo>
                    <a:pt x="7" y="254"/>
                    <a:pt x="0" y="399"/>
                    <a:pt x="107" y="483"/>
                  </a:cubicBezTo>
                  <a:lnTo>
                    <a:pt x="107" y="483"/>
                  </a:lnTo>
                  <a:cubicBezTo>
                    <a:pt x="4497" y="7995"/>
                    <a:pt x="8877" y="15515"/>
                    <a:pt x="13412" y="22942"/>
                  </a:cubicBezTo>
                  <a:cubicBezTo>
                    <a:pt x="13459" y="23019"/>
                    <a:pt x="13548" y="23058"/>
                    <a:pt x="13636" y="23058"/>
                  </a:cubicBezTo>
                  <a:cubicBezTo>
                    <a:pt x="13691" y="23058"/>
                    <a:pt x="13746" y="23042"/>
                    <a:pt x="13791" y="23010"/>
                  </a:cubicBezTo>
                  <a:cubicBezTo>
                    <a:pt x="18469" y="19606"/>
                    <a:pt x="23076" y="16102"/>
                    <a:pt x="27697" y="12619"/>
                  </a:cubicBezTo>
                  <a:cubicBezTo>
                    <a:pt x="27863" y="12494"/>
                    <a:pt x="27846" y="12242"/>
                    <a:pt x="27657" y="12149"/>
                  </a:cubicBezTo>
                  <a:cubicBezTo>
                    <a:pt x="18809" y="7784"/>
                    <a:pt x="9779" y="3344"/>
                    <a:pt x="465" y="51"/>
                  </a:cubicBezTo>
                  <a:lnTo>
                    <a:pt x="465" y="51"/>
                  </a:lnTo>
                  <a:cubicBezTo>
                    <a:pt x="423" y="16"/>
                    <a:pt x="375" y="0"/>
                    <a:pt x="3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40"/>
            <p:cNvSpPr/>
            <p:nvPr/>
          </p:nvSpPr>
          <p:spPr>
            <a:xfrm>
              <a:off x="6379200" y="-3013100"/>
              <a:ext cx="367575" cy="316300"/>
            </a:xfrm>
            <a:custGeom>
              <a:avLst/>
              <a:gdLst/>
              <a:ahLst/>
              <a:cxnLst/>
              <a:rect l="l" t="t" r="r" b="b"/>
              <a:pathLst>
                <a:path w="14703" h="12652" extrusionOk="0">
                  <a:moveTo>
                    <a:pt x="0" y="1"/>
                  </a:moveTo>
                  <a:cubicBezTo>
                    <a:pt x="0" y="1"/>
                    <a:pt x="4998" y="8945"/>
                    <a:pt x="7262" y="12652"/>
                  </a:cubicBezTo>
                  <a:cubicBezTo>
                    <a:pt x="9388" y="11170"/>
                    <a:pt x="12389" y="8839"/>
                    <a:pt x="14703" y="6898"/>
                  </a:cubicBezTo>
                  <a:cubicBezTo>
                    <a:pt x="9064" y="4296"/>
                    <a:pt x="5375" y="2587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40"/>
            <p:cNvSpPr/>
            <p:nvPr/>
          </p:nvSpPr>
          <p:spPr>
            <a:xfrm>
              <a:off x="6489325" y="-2657400"/>
              <a:ext cx="45100" cy="28425"/>
            </a:xfrm>
            <a:custGeom>
              <a:avLst/>
              <a:gdLst/>
              <a:ahLst/>
              <a:cxnLst/>
              <a:rect l="l" t="t" r="r" b="b"/>
              <a:pathLst>
                <a:path w="1804" h="1137" extrusionOk="0">
                  <a:moveTo>
                    <a:pt x="1492" y="0"/>
                  </a:moveTo>
                  <a:cubicBezTo>
                    <a:pt x="1458" y="0"/>
                    <a:pt x="1421" y="10"/>
                    <a:pt x="1383" y="32"/>
                  </a:cubicBezTo>
                  <a:cubicBezTo>
                    <a:pt x="990" y="266"/>
                    <a:pt x="595" y="498"/>
                    <a:pt x="202" y="731"/>
                  </a:cubicBezTo>
                  <a:cubicBezTo>
                    <a:pt x="0" y="852"/>
                    <a:pt x="123" y="1136"/>
                    <a:pt x="312" y="1136"/>
                  </a:cubicBezTo>
                  <a:cubicBezTo>
                    <a:pt x="347" y="1136"/>
                    <a:pt x="384" y="1127"/>
                    <a:pt x="422" y="1104"/>
                  </a:cubicBezTo>
                  <a:cubicBezTo>
                    <a:pt x="815" y="872"/>
                    <a:pt x="1208" y="639"/>
                    <a:pt x="1601" y="405"/>
                  </a:cubicBezTo>
                  <a:cubicBezTo>
                    <a:pt x="1804" y="286"/>
                    <a:pt x="1680" y="0"/>
                    <a:pt x="14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40"/>
            <p:cNvSpPr/>
            <p:nvPr/>
          </p:nvSpPr>
          <p:spPr>
            <a:xfrm>
              <a:off x="6460000" y="-2714625"/>
              <a:ext cx="47825" cy="30575"/>
            </a:xfrm>
            <a:custGeom>
              <a:avLst/>
              <a:gdLst/>
              <a:ahLst/>
              <a:cxnLst/>
              <a:rect l="l" t="t" r="r" b="b"/>
              <a:pathLst>
                <a:path w="1913" h="1223" extrusionOk="0">
                  <a:moveTo>
                    <a:pt x="1599" y="0"/>
                  </a:moveTo>
                  <a:cubicBezTo>
                    <a:pt x="1565" y="0"/>
                    <a:pt x="1528" y="10"/>
                    <a:pt x="1490" y="31"/>
                  </a:cubicBezTo>
                  <a:cubicBezTo>
                    <a:pt x="1041" y="294"/>
                    <a:pt x="577" y="535"/>
                    <a:pt x="140" y="820"/>
                  </a:cubicBezTo>
                  <a:cubicBezTo>
                    <a:pt x="41" y="884"/>
                    <a:pt x="1" y="1011"/>
                    <a:pt x="61" y="1116"/>
                  </a:cubicBezTo>
                  <a:cubicBezTo>
                    <a:pt x="101" y="1181"/>
                    <a:pt x="177" y="1223"/>
                    <a:pt x="253" y="1223"/>
                  </a:cubicBezTo>
                  <a:cubicBezTo>
                    <a:pt x="290" y="1223"/>
                    <a:pt x="326" y="1213"/>
                    <a:pt x="358" y="1192"/>
                  </a:cubicBezTo>
                  <a:cubicBezTo>
                    <a:pt x="795" y="908"/>
                    <a:pt x="1259" y="668"/>
                    <a:pt x="1708" y="404"/>
                  </a:cubicBezTo>
                  <a:cubicBezTo>
                    <a:pt x="1912" y="285"/>
                    <a:pt x="1788" y="0"/>
                    <a:pt x="15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40"/>
            <p:cNvSpPr/>
            <p:nvPr/>
          </p:nvSpPr>
          <p:spPr>
            <a:xfrm>
              <a:off x="6427150" y="-2770475"/>
              <a:ext cx="46650" cy="32250"/>
            </a:xfrm>
            <a:custGeom>
              <a:avLst/>
              <a:gdLst/>
              <a:ahLst/>
              <a:cxnLst/>
              <a:rect l="l" t="t" r="r" b="b"/>
              <a:pathLst>
                <a:path w="1866" h="1290" extrusionOk="0">
                  <a:moveTo>
                    <a:pt x="1614" y="1"/>
                  </a:moveTo>
                  <a:cubicBezTo>
                    <a:pt x="1577" y="1"/>
                    <a:pt x="1541" y="10"/>
                    <a:pt x="1508" y="30"/>
                  </a:cubicBezTo>
                  <a:lnTo>
                    <a:pt x="140" y="887"/>
                  </a:lnTo>
                  <a:cubicBezTo>
                    <a:pt x="39" y="949"/>
                    <a:pt x="1" y="1078"/>
                    <a:pt x="61" y="1183"/>
                  </a:cubicBezTo>
                  <a:cubicBezTo>
                    <a:pt x="101" y="1250"/>
                    <a:pt x="176" y="1290"/>
                    <a:pt x="251" y="1290"/>
                  </a:cubicBezTo>
                  <a:cubicBezTo>
                    <a:pt x="288" y="1290"/>
                    <a:pt x="325" y="1280"/>
                    <a:pt x="358" y="1260"/>
                  </a:cubicBezTo>
                  <a:cubicBezTo>
                    <a:pt x="813" y="974"/>
                    <a:pt x="1271" y="689"/>
                    <a:pt x="1726" y="403"/>
                  </a:cubicBezTo>
                  <a:cubicBezTo>
                    <a:pt x="1825" y="341"/>
                    <a:pt x="1865" y="212"/>
                    <a:pt x="1803" y="107"/>
                  </a:cubicBezTo>
                  <a:cubicBezTo>
                    <a:pt x="1765" y="41"/>
                    <a:pt x="1689" y="1"/>
                    <a:pt x="1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40"/>
            <p:cNvSpPr/>
            <p:nvPr/>
          </p:nvSpPr>
          <p:spPr>
            <a:xfrm>
              <a:off x="6397375" y="-2823575"/>
              <a:ext cx="48525" cy="30250"/>
            </a:xfrm>
            <a:custGeom>
              <a:avLst/>
              <a:gdLst/>
              <a:ahLst/>
              <a:cxnLst/>
              <a:rect l="l" t="t" r="r" b="b"/>
              <a:pathLst>
                <a:path w="1941" h="1210" extrusionOk="0">
                  <a:moveTo>
                    <a:pt x="1627" y="1"/>
                  </a:moveTo>
                  <a:cubicBezTo>
                    <a:pt x="1592" y="1"/>
                    <a:pt x="1556" y="10"/>
                    <a:pt x="1518" y="32"/>
                  </a:cubicBezTo>
                  <a:cubicBezTo>
                    <a:pt x="1063" y="300"/>
                    <a:pt x="615" y="588"/>
                    <a:pt x="134" y="810"/>
                  </a:cubicBezTo>
                  <a:cubicBezTo>
                    <a:pt x="27" y="858"/>
                    <a:pt x="1" y="1012"/>
                    <a:pt x="57" y="1106"/>
                  </a:cubicBezTo>
                  <a:cubicBezTo>
                    <a:pt x="98" y="1177"/>
                    <a:pt x="165" y="1210"/>
                    <a:pt x="237" y="1210"/>
                  </a:cubicBezTo>
                  <a:cubicBezTo>
                    <a:pt x="275" y="1210"/>
                    <a:pt x="314" y="1201"/>
                    <a:pt x="351" y="1183"/>
                  </a:cubicBezTo>
                  <a:cubicBezTo>
                    <a:pt x="833" y="963"/>
                    <a:pt x="1281" y="675"/>
                    <a:pt x="1736" y="407"/>
                  </a:cubicBezTo>
                  <a:cubicBezTo>
                    <a:pt x="1941" y="288"/>
                    <a:pt x="1816" y="1"/>
                    <a:pt x="16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40"/>
            <p:cNvSpPr/>
            <p:nvPr/>
          </p:nvSpPr>
          <p:spPr>
            <a:xfrm>
              <a:off x="6364875" y="-2873050"/>
              <a:ext cx="48900" cy="27700"/>
            </a:xfrm>
            <a:custGeom>
              <a:avLst/>
              <a:gdLst/>
              <a:ahLst/>
              <a:cxnLst/>
              <a:rect l="l" t="t" r="r" b="b"/>
              <a:pathLst>
                <a:path w="1956" h="1108" extrusionOk="0">
                  <a:moveTo>
                    <a:pt x="1716" y="1"/>
                  </a:moveTo>
                  <a:cubicBezTo>
                    <a:pt x="1678" y="1"/>
                    <a:pt x="1640" y="10"/>
                    <a:pt x="1603" y="28"/>
                  </a:cubicBezTo>
                  <a:cubicBezTo>
                    <a:pt x="1424" y="115"/>
                    <a:pt x="1244" y="201"/>
                    <a:pt x="1063" y="286"/>
                  </a:cubicBezTo>
                  <a:cubicBezTo>
                    <a:pt x="906" y="361"/>
                    <a:pt x="747" y="435"/>
                    <a:pt x="587" y="506"/>
                  </a:cubicBezTo>
                  <a:cubicBezTo>
                    <a:pt x="511" y="542"/>
                    <a:pt x="432" y="576"/>
                    <a:pt x="356" y="608"/>
                  </a:cubicBezTo>
                  <a:cubicBezTo>
                    <a:pt x="337" y="617"/>
                    <a:pt x="321" y="623"/>
                    <a:pt x="305" y="631"/>
                  </a:cubicBezTo>
                  <a:cubicBezTo>
                    <a:pt x="299" y="633"/>
                    <a:pt x="295" y="635"/>
                    <a:pt x="292" y="636"/>
                  </a:cubicBezTo>
                  <a:lnTo>
                    <a:pt x="292" y="636"/>
                  </a:lnTo>
                  <a:cubicBezTo>
                    <a:pt x="292" y="636"/>
                    <a:pt x="292" y="636"/>
                    <a:pt x="291" y="637"/>
                  </a:cubicBezTo>
                  <a:cubicBezTo>
                    <a:pt x="257" y="651"/>
                    <a:pt x="220" y="665"/>
                    <a:pt x="186" y="679"/>
                  </a:cubicBezTo>
                  <a:cubicBezTo>
                    <a:pt x="77" y="723"/>
                    <a:pt x="1" y="822"/>
                    <a:pt x="35" y="945"/>
                  </a:cubicBezTo>
                  <a:cubicBezTo>
                    <a:pt x="58" y="1031"/>
                    <a:pt x="149" y="1108"/>
                    <a:pt x="242" y="1108"/>
                  </a:cubicBezTo>
                  <a:cubicBezTo>
                    <a:pt x="262" y="1108"/>
                    <a:pt x="282" y="1104"/>
                    <a:pt x="301" y="1096"/>
                  </a:cubicBezTo>
                  <a:cubicBezTo>
                    <a:pt x="819" y="889"/>
                    <a:pt x="1321" y="645"/>
                    <a:pt x="1821" y="401"/>
                  </a:cubicBezTo>
                  <a:cubicBezTo>
                    <a:pt x="1928" y="350"/>
                    <a:pt x="1956" y="201"/>
                    <a:pt x="1899" y="107"/>
                  </a:cubicBezTo>
                  <a:cubicBezTo>
                    <a:pt x="1858" y="35"/>
                    <a:pt x="1789" y="1"/>
                    <a:pt x="1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40"/>
            <p:cNvSpPr/>
            <p:nvPr/>
          </p:nvSpPr>
          <p:spPr>
            <a:xfrm>
              <a:off x="6331350" y="-2929475"/>
              <a:ext cx="51050" cy="29300"/>
            </a:xfrm>
            <a:custGeom>
              <a:avLst/>
              <a:gdLst/>
              <a:ahLst/>
              <a:cxnLst/>
              <a:rect l="l" t="t" r="r" b="b"/>
              <a:pathLst>
                <a:path w="2042" h="1172" extrusionOk="0">
                  <a:moveTo>
                    <a:pt x="1805" y="1"/>
                  </a:moveTo>
                  <a:cubicBezTo>
                    <a:pt x="1767" y="1"/>
                    <a:pt x="1728" y="10"/>
                    <a:pt x="1690" y="28"/>
                  </a:cubicBezTo>
                  <a:cubicBezTo>
                    <a:pt x="1189" y="260"/>
                    <a:pt x="681" y="489"/>
                    <a:pt x="203" y="767"/>
                  </a:cubicBezTo>
                  <a:cubicBezTo>
                    <a:pt x="0" y="887"/>
                    <a:pt x="125" y="1172"/>
                    <a:pt x="314" y="1172"/>
                  </a:cubicBezTo>
                  <a:cubicBezTo>
                    <a:pt x="349" y="1172"/>
                    <a:pt x="385" y="1162"/>
                    <a:pt x="423" y="1140"/>
                  </a:cubicBezTo>
                  <a:cubicBezTo>
                    <a:pt x="898" y="864"/>
                    <a:pt x="1408" y="632"/>
                    <a:pt x="1908" y="401"/>
                  </a:cubicBezTo>
                  <a:cubicBezTo>
                    <a:pt x="2015" y="352"/>
                    <a:pt x="2041" y="199"/>
                    <a:pt x="1987" y="104"/>
                  </a:cubicBezTo>
                  <a:cubicBezTo>
                    <a:pt x="1945" y="33"/>
                    <a:pt x="1877" y="1"/>
                    <a:pt x="1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40"/>
            <p:cNvSpPr/>
            <p:nvPr/>
          </p:nvSpPr>
          <p:spPr>
            <a:xfrm>
              <a:off x="6301450" y="-2982800"/>
              <a:ext cx="50650" cy="30675"/>
            </a:xfrm>
            <a:custGeom>
              <a:avLst/>
              <a:gdLst/>
              <a:ahLst/>
              <a:cxnLst/>
              <a:rect l="l" t="t" r="r" b="b"/>
              <a:pathLst>
                <a:path w="2026" h="1227" extrusionOk="0">
                  <a:moveTo>
                    <a:pt x="1784" y="1"/>
                  </a:moveTo>
                  <a:cubicBezTo>
                    <a:pt x="1746" y="1"/>
                    <a:pt x="1708" y="10"/>
                    <a:pt x="1673" y="28"/>
                  </a:cubicBezTo>
                  <a:cubicBezTo>
                    <a:pt x="1159" y="294"/>
                    <a:pt x="647" y="560"/>
                    <a:pt x="135" y="827"/>
                  </a:cubicBezTo>
                  <a:cubicBezTo>
                    <a:pt x="31" y="881"/>
                    <a:pt x="0" y="1024"/>
                    <a:pt x="57" y="1121"/>
                  </a:cubicBezTo>
                  <a:cubicBezTo>
                    <a:pt x="98" y="1192"/>
                    <a:pt x="169" y="1227"/>
                    <a:pt x="242" y="1227"/>
                  </a:cubicBezTo>
                  <a:cubicBezTo>
                    <a:pt x="280" y="1227"/>
                    <a:pt x="318" y="1218"/>
                    <a:pt x="353" y="1199"/>
                  </a:cubicBezTo>
                  <a:cubicBezTo>
                    <a:pt x="865" y="933"/>
                    <a:pt x="1377" y="667"/>
                    <a:pt x="1891" y="401"/>
                  </a:cubicBezTo>
                  <a:cubicBezTo>
                    <a:pt x="1996" y="347"/>
                    <a:pt x="2026" y="204"/>
                    <a:pt x="1967" y="105"/>
                  </a:cubicBezTo>
                  <a:cubicBezTo>
                    <a:pt x="1927" y="36"/>
                    <a:pt x="1857" y="1"/>
                    <a:pt x="1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40"/>
            <p:cNvSpPr/>
            <p:nvPr/>
          </p:nvSpPr>
          <p:spPr>
            <a:xfrm>
              <a:off x="6270300" y="-3031800"/>
              <a:ext cx="50275" cy="26175"/>
            </a:xfrm>
            <a:custGeom>
              <a:avLst/>
              <a:gdLst/>
              <a:ahLst/>
              <a:cxnLst/>
              <a:rect l="l" t="t" r="r" b="b"/>
              <a:pathLst>
                <a:path w="2011" h="1047" extrusionOk="0">
                  <a:moveTo>
                    <a:pt x="1772" y="0"/>
                  </a:moveTo>
                  <a:cubicBezTo>
                    <a:pt x="1735" y="0"/>
                    <a:pt x="1696" y="9"/>
                    <a:pt x="1660" y="25"/>
                  </a:cubicBezTo>
                  <a:cubicBezTo>
                    <a:pt x="1178" y="247"/>
                    <a:pt x="686" y="443"/>
                    <a:pt x="184" y="620"/>
                  </a:cubicBezTo>
                  <a:cubicBezTo>
                    <a:pt x="73" y="658"/>
                    <a:pt x="1" y="765"/>
                    <a:pt x="35" y="886"/>
                  </a:cubicBezTo>
                  <a:cubicBezTo>
                    <a:pt x="59" y="975"/>
                    <a:pt x="149" y="1047"/>
                    <a:pt x="243" y="1047"/>
                  </a:cubicBezTo>
                  <a:cubicBezTo>
                    <a:pt x="262" y="1047"/>
                    <a:pt x="282" y="1044"/>
                    <a:pt x="301" y="1037"/>
                  </a:cubicBezTo>
                  <a:cubicBezTo>
                    <a:pt x="835" y="848"/>
                    <a:pt x="1363" y="636"/>
                    <a:pt x="1879" y="398"/>
                  </a:cubicBezTo>
                  <a:cubicBezTo>
                    <a:pt x="1986" y="350"/>
                    <a:pt x="2010" y="197"/>
                    <a:pt x="1956" y="104"/>
                  </a:cubicBezTo>
                  <a:cubicBezTo>
                    <a:pt x="1913" y="32"/>
                    <a:pt x="1845" y="0"/>
                    <a:pt x="17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40"/>
            <p:cNvSpPr/>
            <p:nvPr/>
          </p:nvSpPr>
          <p:spPr>
            <a:xfrm>
              <a:off x="6239100" y="-3085125"/>
              <a:ext cx="51225" cy="27375"/>
            </a:xfrm>
            <a:custGeom>
              <a:avLst/>
              <a:gdLst/>
              <a:ahLst/>
              <a:cxnLst/>
              <a:rect l="l" t="t" r="r" b="b"/>
              <a:pathLst>
                <a:path w="2049" h="1095" extrusionOk="0">
                  <a:moveTo>
                    <a:pt x="1806" y="0"/>
                  </a:moveTo>
                  <a:cubicBezTo>
                    <a:pt x="1768" y="0"/>
                    <a:pt x="1730" y="10"/>
                    <a:pt x="1694" y="28"/>
                  </a:cubicBezTo>
                  <a:cubicBezTo>
                    <a:pt x="1515" y="121"/>
                    <a:pt x="1332" y="210"/>
                    <a:pt x="1148" y="296"/>
                  </a:cubicBezTo>
                  <a:cubicBezTo>
                    <a:pt x="1069" y="334"/>
                    <a:pt x="991" y="371"/>
                    <a:pt x="912" y="405"/>
                  </a:cubicBezTo>
                  <a:cubicBezTo>
                    <a:pt x="876" y="421"/>
                    <a:pt x="838" y="439"/>
                    <a:pt x="801" y="455"/>
                  </a:cubicBezTo>
                  <a:cubicBezTo>
                    <a:pt x="781" y="463"/>
                    <a:pt x="763" y="472"/>
                    <a:pt x="745" y="480"/>
                  </a:cubicBezTo>
                  <a:cubicBezTo>
                    <a:pt x="739" y="481"/>
                    <a:pt x="689" y="502"/>
                    <a:pt x="691" y="502"/>
                  </a:cubicBezTo>
                  <a:cubicBezTo>
                    <a:pt x="691" y="502"/>
                    <a:pt x="695" y="501"/>
                    <a:pt x="703" y="498"/>
                  </a:cubicBezTo>
                  <a:lnTo>
                    <a:pt x="703" y="498"/>
                  </a:lnTo>
                  <a:cubicBezTo>
                    <a:pt x="554" y="560"/>
                    <a:pt x="400" y="621"/>
                    <a:pt x="245" y="667"/>
                  </a:cubicBezTo>
                  <a:cubicBezTo>
                    <a:pt x="0" y="739"/>
                    <a:pt x="75" y="1094"/>
                    <a:pt x="295" y="1094"/>
                  </a:cubicBezTo>
                  <a:cubicBezTo>
                    <a:pt x="315" y="1094"/>
                    <a:pt x="337" y="1091"/>
                    <a:pt x="360" y="1084"/>
                  </a:cubicBezTo>
                  <a:cubicBezTo>
                    <a:pt x="701" y="983"/>
                    <a:pt x="1027" y="828"/>
                    <a:pt x="1348" y="679"/>
                  </a:cubicBezTo>
                  <a:cubicBezTo>
                    <a:pt x="1539" y="588"/>
                    <a:pt x="1727" y="498"/>
                    <a:pt x="1914" y="401"/>
                  </a:cubicBezTo>
                  <a:cubicBezTo>
                    <a:pt x="2019" y="347"/>
                    <a:pt x="2049" y="203"/>
                    <a:pt x="1991" y="105"/>
                  </a:cubicBezTo>
                  <a:cubicBezTo>
                    <a:pt x="1951" y="35"/>
                    <a:pt x="1880" y="0"/>
                    <a:pt x="1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40"/>
            <p:cNvSpPr/>
            <p:nvPr/>
          </p:nvSpPr>
          <p:spPr>
            <a:xfrm>
              <a:off x="6254900" y="-3050775"/>
              <a:ext cx="30100" cy="19225"/>
            </a:xfrm>
            <a:custGeom>
              <a:avLst/>
              <a:gdLst/>
              <a:ahLst/>
              <a:cxnLst/>
              <a:rect l="l" t="t" r="r" b="b"/>
              <a:pathLst>
                <a:path w="1204" h="769" extrusionOk="0">
                  <a:moveTo>
                    <a:pt x="964" y="0"/>
                  </a:moveTo>
                  <a:cubicBezTo>
                    <a:pt x="926" y="0"/>
                    <a:pt x="887" y="9"/>
                    <a:pt x="851" y="27"/>
                  </a:cubicBezTo>
                  <a:cubicBezTo>
                    <a:pt x="613" y="139"/>
                    <a:pt x="373" y="254"/>
                    <a:pt x="133" y="369"/>
                  </a:cubicBezTo>
                  <a:cubicBezTo>
                    <a:pt x="28" y="420"/>
                    <a:pt x="0" y="569"/>
                    <a:pt x="57" y="666"/>
                  </a:cubicBezTo>
                  <a:cubicBezTo>
                    <a:pt x="98" y="736"/>
                    <a:pt x="166" y="768"/>
                    <a:pt x="239" y="768"/>
                  </a:cubicBezTo>
                  <a:cubicBezTo>
                    <a:pt x="277" y="768"/>
                    <a:pt x="316" y="759"/>
                    <a:pt x="353" y="742"/>
                  </a:cubicBezTo>
                  <a:cubicBezTo>
                    <a:pt x="591" y="627"/>
                    <a:pt x="831" y="514"/>
                    <a:pt x="1070" y="399"/>
                  </a:cubicBezTo>
                  <a:cubicBezTo>
                    <a:pt x="1175" y="349"/>
                    <a:pt x="1203" y="198"/>
                    <a:pt x="1147" y="103"/>
                  </a:cubicBezTo>
                  <a:cubicBezTo>
                    <a:pt x="1106" y="33"/>
                    <a:pt x="1037" y="0"/>
                    <a:pt x="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40"/>
            <p:cNvSpPr/>
            <p:nvPr/>
          </p:nvSpPr>
          <p:spPr>
            <a:xfrm>
              <a:off x="6286875" y="-2997800"/>
              <a:ext cx="30375" cy="20150"/>
            </a:xfrm>
            <a:custGeom>
              <a:avLst/>
              <a:gdLst/>
              <a:ahLst/>
              <a:cxnLst/>
              <a:rect l="l" t="t" r="r" b="b"/>
              <a:pathLst>
                <a:path w="1215" h="806" extrusionOk="0">
                  <a:moveTo>
                    <a:pt x="971" y="1"/>
                  </a:moveTo>
                  <a:cubicBezTo>
                    <a:pt x="934" y="1"/>
                    <a:pt x="896" y="10"/>
                    <a:pt x="862" y="28"/>
                  </a:cubicBezTo>
                  <a:cubicBezTo>
                    <a:pt x="620" y="155"/>
                    <a:pt x="378" y="280"/>
                    <a:pt x="136" y="405"/>
                  </a:cubicBezTo>
                  <a:cubicBezTo>
                    <a:pt x="31" y="459"/>
                    <a:pt x="1" y="604"/>
                    <a:pt x="57" y="701"/>
                  </a:cubicBezTo>
                  <a:cubicBezTo>
                    <a:pt x="99" y="771"/>
                    <a:pt x="170" y="806"/>
                    <a:pt x="244" y="806"/>
                  </a:cubicBezTo>
                  <a:cubicBezTo>
                    <a:pt x="281" y="806"/>
                    <a:pt x="319" y="797"/>
                    <a:pt x="354" y="780"/>
                  </a:cubicBezTo>
                  <a:cubicBezTo>
                    <a:pt x="595" y="653"/>
                    <a:pt x="837" y="528"/>
                    <a:pt x="1079" y="403"/>
                  </a:cubicBezTo>
                  <a:cubicBezTo>
                    <a:pt x="1184" y="348"/>
                    <a:pt x="1214" y="203"/>
                    <a:pt x="1158" y="106"/>
                  </a:cubicBezTo>
                  <a:cubicBezTo>
                    <a:pt x="1116" y="37"/>
                    <a:pt x="1045" y="1"/>
                    <a:pt x="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40"/>
            <p:cNvSpPr/>
            <p:nvPr/>
          </p:nvSpPr>
          <p:spPr>
            <a:xfrm>
              <a:off x="6316400" y="-2944350"/>
              <a:ext cx="31975" cy="19900"/>
            </a:xfrm>
            <a:custGeom>
              <a:avLst/>
              <a:gdLst/>
              <a:ahLst/>
              <a:cxnLst/>
              <a:rect l="l" t="t" r="r" b="b"/>
              <a:pathLst>
                <a:path w="1279" h="796" extrusionOk="0">
                  <a:moveTo>
                    <a:pt x="1039" y="1"/>
                  </a:moveTo>
                  <a:cubicBezTo>
                    <a:pt x="1019" y="1"/>
                    <a:pt x="1000" y="4"/>
                    <a:pt x="980" y="12"/>
                  </a:cubicBezTo>
                  <a:cubicBezTo>
                    <a:pt x="710" y="121"/>
                    <a:pt x="454" y="254"/>
                    <a:pt x="186" y="367"/>
                  </a:cubicBezTo>
                  <a:cubicBezTo>
                    <a:pt x="78" y="411"/>
                    <a:pt x="1" y="508"/>
                    <a:pt x="35" y="633"/>
                  </a:cubicBezTo>
                  <a:cubicBezTo>
                    <a:pt x="58" y="717"/>
                    <a:pt x="150" y="795"/>
                    <a:pt x="243" y="795"/>
                  </a:cubicBezTo>
                  <a:cubicBezTo>
                    <a:pt x="262" y="795"/>
                    <a:pt x="282" y="792"/>
                    <a:pt x="301" y="784"/>
                  </a:cubicBezTo>
                  <a:cubicBezTo>
                    <a:pt x="567" y="671"/>
                    <a:pt x="839" y="534"/>
                    <a:pt x="1095" y="429"/>
                  </a:cubicBezTo>
                  <a:cubicBezTo>
                    <a:pt x="1204" y="385"/>
                    <a:pt x="1279" y="288"/>
                    <a:pt x="1247" y="163"/>
                  </a:cubicBezTo>
                  <a:cubicBezTo>
                    <a:pt x="1222" y="79"/>
                    <a:pt x="1131" y="1"/>
                    <a:pt x="1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40"/>
            <p:cNvSpPr/>
            <p:nvPr/>
          </p:nvSpPr>
          <p:spPr>
            <a:xfrm>
              <a:off x="6348800" y="-2891175"/>
              <a:ext cx="34600" cy="19575"/>
            </a:xfrm>
            <a:custGeom>
              <a:avLst/>
              <a:gdLst/>
              <a:ahLst/>
              <a:cxnLst/>
              <a:rect l="l" t="t" r="r" b="b"/>
              <a:pathLst>
                <a:path w="1384" h="783" extrusionOk="0">
                  <a:moveTo>
                    <a:pt x="1143" y="0"/>
                  </a:moveTo>
                  <a:cubicBezTo>
                    <a:pt x="1123" y="0"/>
                    <a:pt x="1104" y="3"/>
                    <a:pt x="1085" y="9"/>
                  </a:cubicBezTo>
                  <a:cubicBezTo>
                    <a:pt x="765" y="112"/>
                    <a:pt x="507" y="298"/>
                    <a:pt x="180" y="360"/>
                  </a:cubicBezTo>
                  <a:cubicBezTo>
                    <a:pt x="63" y="382"/>
                    <a:pt x="1" y="519"/>
                    <a:pt x="29" y="626"/>
                  </a:cubicBezTo>
                  <a:cubicBezTo>
                    <a:pt x="57" y="729"/>
                    <a:pt x="147" y="782"/>
                    <a:pt x="244" y="782"/>
                  </a:cubicBezTo>
                  <a:cubicBezTo>
                    <a:pt x="261" y="782"/>
                    <a:pt x="278" y="781"/>
                    <a:pt x="295" y="777"/>
                  </a:cubicBezTo>
                  <a:cubicBezTo>
                    <a:pt x="468" y="745"/>
                    <a:pt x="630" y="678"/>
                    <a:pt x="791" y="604"/>
                  </a:cubicBezTo>
                  <a:cubicBezTo>
                    <a:pt x="866" y="572"/>
                    <a:pt x="938" y="533"/>
                    <a:pt x="1013" y="499"/>
                  </a:cubicBezTo>
                  <a:cubicBezTo>
                    <a:pt x="1077" y="469"/>
                    <a:pt x="1119" y="453"/>
                    <a:pt x="1200" y="427"/>
                  </a:cubicBezTo>
                  <a:cubicBezTo>
                    <a:pt x="1311" y="390"/>
                    <a:pt x="1383" y="277"/>
                    <a:pt x="1351" y="160"/>
                  </a:cubicBezTo>
                  <a:cubicBezTo>
                    <a:pt x="1326" y="69"/>
                    <a:pt x="1236" y="0"/>
                    <a:pt x="1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40"/>
            <p:cNvSpPr/>
            <p:nvPr/>
          </p:nvSpPr>
          <p:spPr>
            <a:xfrm>
              <a:off x="6381150" y="-2839800"/>
              <a:ext cx="32275" cy="20575"/>
            </a:xfrm>
            <a:custGeom>
              <a:avLst/>
              <a:gdLst/>
              <a:ahLst/>
              <a:cxnLst/>
              <a:rect l="l" t="t" r="r" b="b"/>
              <a:pathLst>
                <a:path w="1291" h="823" extrusionOk="0">
                  <a:moveTo>
                    <a:pt x="1047" y="1"/>
                  </a:moveTo>
                  <a:cubicBezTo>
                    <a:pt x="1009" y="1"/>
                    <a:pt x="971" y="10"/>
                    <a:pt x="936" y="28"/>
                  </a:cubicBezTo>
                  <a:cubicBezTo>
                    <a:pt x="690" y="157"/>
                    <a:pt x="442" y="286"/>
                    <a:pt x="186" y="393"/>
                  </a:cubicBezTo>
                  <a:cubicBezTo>
                    <a:pt x="77" y="439"/>
                    <a:pt x="1" y="534"/>
                    <a:pt x="35" y="659"/>
                  </a:cubicBezTo>
                  <a:cubicBezTo>
                    <a:pt x="58" y="743"/>
                    <a:pt x="149" y="822"/>
                    <a:pt x="241" y="822"/>
                  </a:cubicBezTo>
                  <a:cubicBezTo>
                    <a:pt x="261" y="822"/>
                    <a:pt x="282" y="818"/>
                    <a:pt x="301" y="810"/>
                  </a:cubicBezTo>
                  <a:cubicBezTo>
                    <a:pt x="591" y="687"/>
                    <a:pt x="873" y="548"/>
                    <a:pt x="1156" y="401"/>
                  </a:cubicBezTo>
                  <a:cubicBezTo>
                    <a:pt x="1258" y="347"/>
                    <a:pt x="1291" y="204"/>
                    <a:pt x="1232" y="107"/>
                  </a:cubicBezTo>
                  <a:cubicBezTo>
                    <a:pt x="1191" y="36"/>
                    <a:pt x="1120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40"/>
            <p:cNvSpPr/>
            <p:nvPr/>
          </p:nvSpPr>
          <p:spPr>
            <a:xfrm>
              <a:off x="6413350" y="-2787425"/>
              <a:ext cx="30775" cy="24050"/>
            </a:xfrm>
            <a:custGeom>
              <a:avLst/>
              <a:gdLst/>
              <a:ahLst/>
              <a:cxnLst/>
              <a:rect l="l" t="t" r="r" b="b"/>
              <a:pathLst>
                <a:path w="1231" h="962" extrusionOk="0">
                  <a:moveTo>
                    <a:pt x="972" y="0"/>
                  </a:moveTo>
                  <a:cubicBezTo>
                    <a:pt x="936" y="0"/>
                    <a:pt x="901" y="10"/>
                    <a:pt x="871" y="31"/>
                  </a:cubicBezTo>
                  <a:cubicBezTo>
                    <a:pt x="627" y="207"/>
                    <a:pt x="386" y="382"/>
                    <a:pt x="142" y="555"/>
                  </a:cubicBezTo>
                  <a:cubicBezTo>
                    <a:pt x="47" y="624"/>
                    <a:pt x="1" y="743"/>
                    <a:pt x="65" y="851"/>
                  </a:cubicBezTo>
                  <a:cubicBezTo>
                    <a:pt x="102" y="916"/>
                    <a:pt x="182" y="961"/>
                    <a:pt x="260" y="961"/>
                  </a:cubicBezTo>
                  <a:cubicBezTo>
                    <a:pt x="295" y="961"/>
                    <a:pt x="331" y="952"/>
                    <a:pt x="361" y="930"/>
                  </a:cubicBezTo>
                  <a:cubicBezTo>
                    <a:pt x="603" y="755"/>
                    <a:pt x="845" y="579"/>
                    <a:pt x="1089" y="404"/>
                  </a:cubicBezTo>
                  <a:cubicBezTo>
                    <a:pt x="1184" y="336"/>
                    <a:pt x="1230" y="219"/>
                    <a:pt x="1166" y="110"/>
                  </a:cubicBezTo>
                  <a:cubicBezTo>
                    <a:pt x="1128" y="45"/>
                    <a:pt x="1049" y="0"/>
                    <a:pt x="9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40"/>
            <p:cNvSpPr/>
            <p:nvPr/>
          </p:nvSpPr>
          <p:spPr>
            <a:xfrm>
              <a:off x="6444300" y="-2736975"/>
              <a:ext cx="33675" cy="25075"/>
            </a:xfrm>
            <a:custGeom>
              <a:avLst/>
              <a:gdLst/>
              <a:ahLst/>
              <a:cxnLst/>
              <a:rect l="l" t="t" r="r" b="b"/>
              <a:pathLst>
                <a:path w="1347" h="1003" extrusionOk="0">
                  <a:moveTo>
                    <a:pt x="1087" y="1"/>
                  </a:moveTo>
                  <a:cubicBezTo>
                    <a:pt x="1052" y="1"/>
                    <a:pt x="1016" y="10"/>
                    <a:pt x="986" y="33"/>
                  </a:cubicBezTo>
                  <a:cubicBezTo>
                    <a:pt x="714" y="232"/>
                    <a:pt x="435" y="444"/>
                    <a:pt x="135" y="601"/>
                  </a:cubicBezTo>
                  <a:cubicBezTo>
                    <a:pt x="32" y="655"/>
                    <a:pt x="0" y="799"/>
                    <a:pt x="59" y="897"/>
                  </a:cubicBezTo>
                  <a:cubicBezTo>
                    <a:pt x="99" y="967"/>
                    <a:pt x="169" y="1002"/>
                    <a:pt x="243" y="1002"/>
                  </a:cubicBezTo>
                  <a:cubicBezTo>
                    <a:pt x="281" y="1002"/>
                    <a:pt x="319" y="993"/>
                    <a:pt x="355" y="974"/>
                  </a:cubicBezTo>
                  <a:cubicBezTo>
                    <a:pt x="655" y="817"/>
                    <a:pt x="931" y="607"/>
                    <a:pt x="1205" y="406"/>
                  </a:cubicBezTo>
                  <a:cubicBezTo>
                    <a:pt x="1300" y="337"/>
                    <a:pt x="1346" y="220"/>
                    <a:pt x="1282" y="111"/>
                  </a:cubicBezTo>
                  <a:cubicBezTo>
                    <a:pt x="1245" y="46"/>
                    <a:pt x="1165" y="1"/>
                    <a:pt x="10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40"/>
            <p:cNvSpPr/>
            <p:nvPr/>
          </p:nvSpPr>
          <p:spPr>
            <a:xfrm>
              <a:off x="6473800" y="-2680800"/>
              <a:ext cx="35275" cy="22600"/>
            </a:xfrm>
            <a:custGeom>
              <a:avLst/>
              <a:gdLst/>
              <a:ahLst/>
              <a:cxnLst/>
              <a:rect l="l" t="t" r="r" b="b"/>
              <a:pathLst>
                <a:path w="1411" h="904" extrusionOk="0">
                  <a:moveTo>
                    <a:pt x="1099" y="1"/>
                  </a:moveTo>
                  <a:cubicBezTo>
                    <a:pt x="1064" y="1"/>
                    <a:pt x="1027" y="10"/>
                    <a:pt x="989" y="33"/>
                  </a:cubicBezTo>
                  <a:cubicBezTo>
                    <a:pt x="727" y="188"/>
                    <a:pt x="465" y="343"/>
                    <a:pt x="203" y="498"/>
                  </a:cubicBezTo>
                  <a:cubicBezTo>
                    <a:pt x="0" y="619"/>
                    <a:pt x="124" y="903"/>
                    <a:pt x="312" y="903"/>
                  </a:cubicBezTo>
                  <a:cubicBezTo>
                    <a:pt x="347" y="903"/>
                    <a:pt x="385" y="894"/>
                    <a:pt x="422" y="871"/>
                  </a:cubicBezTo>
                  <a:cubicBezTo>
                    <a:pt x="684" y="716"/>
                    <a:pt x="946" y="561"/>
                    <a:pt x="1208" y="406"/>
                  </a:cubicBezTo>
                  <a:cubicBezTo>
                    <a:pt x="1411" y="285"/>
                    <a:pt x="1287" y="1"/>
                    <a:pt x="10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796" name="Google Shape;1796;p40"/>
          <p:cNvSpPr/>
          <p:nvPr/>
        </p:nvSpPr>
        <p:spPr>
          <a:xfrm rot="1081796">
            <a:off x="7301728" y="1509314"/>
            <a:ext cx="271722" cy="270411"/>
          </a:xfrm>
          <a:custGeom>
            <a:avLst/>
            <a:gdLst/>
            <a:ahLst/>
            <a:cxnLst/>
            <a:rect l="l" t="t" r="r" b="b"/>
            <a:pathLst>
              <a:path w="8292" h="8252" extrusionOk="0">
                <a:moveTo>
                  <a:pt x="3992" y="1"/>
                </a:moveTo>
                <a:cubicBezTo>
                  <a:pt x="3863" y="1"/>
                  <a:pt x="3728" y="90"/>
                  <a:pt x="3675" y="219"/>
                </a:cubicBezTo>
                <a:cubicBezTo>
                  <a:pt x="3303" y="1130"/>
                  <a:pt x="2984" y="2055"/>
                  <a:pt x="2692" y="2987"/>
                </a:cubicBezTo>
                <a:lnTo>
                  <a:pt x="2692" y="2987"/>
                </a:lnTo>
                <a:cubicBezTo>
                  <a:pt x="1927" y="3029"/>
                  <a:pt x="1162" y="3082"/>
                  <a:pt x="396" y="3149"/>
                </a:cubicBezTo>
                <a:cubicBezTo>
                  <a:pt x="90" y="3175"/>
                  <a:pt x="1" y="3528"/>
                  <a:pt x="245" y="3705"/>
                </a:cubicBezTo>
                <a:cubicBezTo>
                  <a:pt x="862" y="4154"/>
                  <a:pt x="1471" y="4611"/>
                  <a:pt x="2082" y="5063"/>
                </a:cubicBezTo>
                <a:lnTo>
                  <a:pt x="2082" y="5063"/>
                </a:lnTo>
                <a:cubicBezTo>
                  <a:pt x="1819" y="5996"/>
                  <a:pt x="1566" y="6932"/>
                  <a:pt x="1297" y="7867"/>
                </a:cubicBezTo>
                <a:cubicBezTo>
                  <a:pt x="1259" y="8003"/>
                  <a:pt x="1311" y="8110"/>
                  <a:pt x="1398" y="8173"/>
                </a:cubicBezTo>
                <a:lnTo>
                  <a:pt x="1398" y="8173"/>
                </a:lnTo>
                <a:cubicBezTo>
                  <a:pt x="1448" y="8221"/>
                  <a:pt x="1512" y="8251"/>
                  <a:pt x="1583" y="8251"/>
                </a:cubicBezTo>
                <a:cubicBezTo>
                  <a:pt x="1632" y="8251"/>
                  <a:pt x="1684" y="8237"/>
                  <a:pt x="1736" y="8204"/>
                </a:cubicBezTo>
                <a:cubicBezTo>
                  <a:pt x="2593" y="7667"/>
                  <a:pt x="3427" y="7146"/>
                  <a:pt x="4233" y="6599"/>
                </a:cubicBezTo>
                <a:lnTo>
                  <a:pt x="4233" y="6599"/>
                </a:lnTo>
                <a:cubicBezTo>
                  <a:pt x="5011" y="7123"/>
                  <a:pt x="5810" y="7617"/>
                  <a:pt x="6650" y="8055"/>
                </a:cubicBezTo>
                <a:cubicBezTo>
                  <a:pt x="6698" y="8080"/>
                  <a:pt x="6748" y="8091"/>
                  <a:pt x="6796" y="8091"/>
                </a:cubicBezTo>
                <a:cubicBezTo>
                  <a:pt x="6980" y="8091"/>
                  <a:pt x="7137" y="7924"/>
                  <a:pt x="7087" y="7718"/>
                </a:cubicBezTo>
                <a:cubicBezTo>
                  <a:pt x="6873" y="6810"/>
                  <a:pt x="6616" y="5920"/>
                  <a:pt x="6320" y="5044"/>
                </a:cubicBezTo>
                <a:lnTo>
                  <a:pt x="6320" y="5044"/>
                </a:lnTo>
                <a:cubicBezTo>
                  <a:pt x="6945" y="4524"/>
                  <a:pt x="7546" y="3962"/>
                  <a:pt x="8121" y="3335"/>
                </a:cubicBezTo>
                <a:cubicBezTo>
                  <a:pt x="8291" y="3148"/>
                  <a:pt x="8183" y="2825"/>
                  <a:pt x="7916" y="2825"/>
                </a:cubicBezTo>
                <a:cubicBezTo>
                  <a:pt x="7915" y="2825"/>
                  <a:pt x="7913" y="2825"/>
                  <a:pt x="7911" y="2825"/>
                </a:cubicBezTo>
                <a:cubicBezTo>
                  <a:pt x="7106" y="2838"/>
                  <a:pt x="6302" y="2853"/>
                  <a:pt x="5500" y="2875"/>
                </a:cubicBezTo>
                <a:lnTo>
                  <a:pt x="5500" y="2875"/>
                </a:lnTo>
                <a:cubicBezTo>
                  <a:pt x="5113" y="1952"/>
                  <a:pt x="4685" y="1044"/>
                  <a:pt x="4221" y="148"/>
                </a:cubicBezTo>
                <a:cubicBezTo>
                  <a:pt x="4167" y="44"/>
                  <a:pt x="4081" y="1"/>
                  <a:pt x="39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97" name="Google Shape;1797;p40"/>
          <p:cNvSpPr/>
          <p:nvPr/>
        </p:nvSpPr>
        <p:spPr>
          <a:xfrm>
            <a:off x="1585853" y="2571739"/>
            <a:ext cx="271729" cy="270418"/>
          </a:xfrm>
          <a:custGeom>
            <a:avLst/>
            <a:gdLst/>
            <a:ahLst/>
            <a:cxnLst/>
            <a:rect l="l" t="t" r="r" b="b"/>
            <a:pathLst>
              <a:path w="8292" h="8252" extrusionOk="0">
                <a:moveTo>
                  <a:pt x="3992" y="1"/>
                </a:moveTo>
                <a:cubicBezTo>
                  <a:pt x="3863" y="1"/>
                  <a:pt x="3728" y="90"/>
                  <a:pt x="3675" y="219"/>
                </a:cubicBezTo>
                <a:cubicBezTo>
                  <a:pt x="3303" y="1130"/>
                  <a:pt x="2984" y="2055"/>
                  <a:pt x="2692" y="2987"/>
                </a:cubicBezTo>
                <a:lnTo>
                  <a:pt x="2692" y="2987"/>
                </a:lnTo>
                <a:cubicBezTo>
                  <a:pt x="1927" y="3029"/>
                  <a:pt x="1162" y="3082"/>
                  <a:pt x="396" y="3149"/>
                </a:cubicBezTo>
                <a:cubicBezTo>
                  <a:pt x="90" y="3175"/>
                  <a:pt x="1" y="3528"/>
                  <a:pt x="245" y="3705"/>
                </a:cubicBezTo>
                <a:cubicBezTo>
                  <a:pt x="862" y="4154"/>
                  <a:pt x="1471" y="4611"/>
                  <a:pt x="2082" y="5063"/>
                </a:cubicBezTo>
                <a:lnTo>
                  <a:pt x="2082" y="5063"/>
                </a:lnTo>
                <a:cubicBezTo>
                  <a:pt x="1819" y="5996"/>
                  <a:pt x="1566" y="6932"/>
                  <a:pt x="1297" y="7867"/>
                </a:cubicBezTo>
                <a:cubicBezTo>
                  <a:pt x="1259" y="8003"/>
                  <a:pt x="1311" y="8110"/>
                  <a:pt x="1398" y="8173"/>
                </a:cubicBezTo>
                <a:lnTo>
                  <a:pt x="1398" y="8173"/>
                </a:lnTo>
                <a:cubicBezTo>
                  <a:pt x="1448" y="8221"/>
                  <a:pt x="1512" y="8251"/>
                  <a:pt x="1583" y="8251"/>
                </a:cubicBezTo>
                <a:cubicBezTo>
                  <a:pt x="1632" y="8251"/>
                  <a:pt x="1684" y="8237"/>
                  <a:pt x="1736" y="8204"/>
                </a:cubicBezTo>
                <a:cubicBezTo>
                  <a:pt x="2593" y="7667"/>
                  <a:pt x="3427" y="7146"/>
                  <a:pt x="4233" y="6599"/>
                </a:cubicBezTo>
                <a:lnTo>
                  <a:pt x="4233" y="6599"/>
                </a:lnTo>
                <a:cubicBezTo>
                  <a:pt x="5011" y="7123"/>
                  <a:pt x="5810" y="7617"/>
                  <a:pt x="6650" y="8055"/>
                </a:cubicBezTo>
                <a:cubicBezTo>
                  <a:pt x="6698" y="8080"/>
                  <a:pt x="6748" y="8091"/>
                  <a:pt x="6796" y="8091"/>
                </a:cubicBezTo>
                <a:cubicBezTo>
                  <a:pt x="6980" y="8091"/>
                  <a:pt x="7137" y="7924"/>
                  <a:pt x="7087" y="7718"/>
                </a:cubicBezTo>
                <a:cubicBezTo>
                  <a:pt x="6873" y="6810"/>
                  <a:pt x="6616" y="5920"/>
                  <a:pt x="6320" y="5044"/>
                </a:cubicBezTo>
                <a:lnTo>
                  <a:pt x="6320" y="5044"/>
                </a:lnTo>
                <a:cubicBezTo>
                  <a:pt x="6945" y="4524"/>
                  <a:pt x="7546" y="3962"/>
                  <a:pt x="8121" y="3335"/>
                </a:cubicBezTo>
                <a:cubicBezTo>
                  <a:pt x="8291" y="3148"/>
                  <a:pt x="8183" y="2825"/>
                  <a:pt x="7916" y="2825"/>
                </a:cubicBezTo>
                <a:cubicBezTo>
                  <a:pt x="7915" y="2825"/>
                  <a:pt x="7913" y="2825"/>
                  <a:pt x="7911" y="2825"/>
                </a:cubicBezTo>
                <a:cubicBezTo>
                  <a:pt x="7106" y="2838"/>
                  <a:pt x="6302" y="2853"/>
                  <a:pt x="5500" y="2875"/>
                </a:cubicBezTo>
                <a:lnTo>
                  <a:pt x="5500" y="2875"/>
                </a:lnTo>
                <a:cubicBezTo>
                  <a:pt x="5113" y="1952"/>
                  <a:pt x="4685" y="1044"/>
                  <a:pt x="4221" y="148"/>
                </a:cubicBezTo>
                <a:cubicBezTo>
                  <a:pt x="4167" y="44"/>
                  <a:pt x="4081" y="1"/>
                  <a:pt x="39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5926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9" name="Google Shape;1729;p40"/>
          <p:cNvGrpSpPr/>
          <p:nvPr/>
        </p:nvGrpSpPr>
        <p:grpSpPr>
          <a:xfrm>
            <a:off x="81960" y="1113041"/>
            <a:ext cx="632009" cy="544064"/>
            <a:chOff x="167575" y="1706400"/>
            <a:chExt cx="555808" cy="544064"/>
          </a:xfrm>
        </p:grpSpPr>
        <p:sp>
          <p:nvSpPr>
            <p:cNvPr id="1730" name="Google Shape;1730;p40"/>
            <p:cNvSpPr/>
            <p:nvPr/>
          </p:nvSpPr>
          <p:spPr>
            <a:xfrm>
              <a:off x="167575" y="1706400"/>
              <a:ext cx="555808" cy="544064"/>
            </a:xfrm>
            <a:custGeom>
              <a:avLst/>
              <a:gdLst/>
              <a:ahLst/>
              <a:cxnLst/>
              <a:rect l="l" t="t" r="r" b="b"/>
              <a:pathLst>
                <a:path w="40051" h="12093" extrusionOk="0">
                  <a:moveTo>
                    <a:pt x="40051" y="244"/>
                  </a:moveTo>
                  <a:cubicBezTo>
                    <a:pt x="35411" y="15"/>
                    <a:pt x="5267" y="0"/>
                    <a:pt x="1" y="244"/>
                  </a:cubicBezTo>
                  <a:cubicBezTo>
                    <a:pt x="2143" y="2115"/>
                    <a:pt x="4640" y="3618"/>
                    <a:pt x="7377" y="6020"/>
                  </a:cubicBezTo>
                  <a:cubicBezTo>
                    <a:pt x="4997" y="8157"/>
                    <a:pt x="2619" y="9993"/>
                    <a:pt x="238" y="11861"/>
                  </a:cubicBezTo>
                  <a:cubicBezTo>
                    <a:pt x="5087" y="12093"/>
                    <a:pt x="36719" y="11861"/>
                    <a:pt x="40051" y="118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40"/>
            <p:cNvSpPr/>
            <p:nvPr/>
          </p:nvSpPr>
          <p:spPr>
            <a:xfrm rot="10800000">
              <a:off x="486434" y="1709184"/>
              <a:ext cx="236700" cy="531900"/>
            </a:xfrm>
            <a:prstGeom prst="rect">
              <a:avLst/>
            </a:prstGeom>
            <a:gradFill>
              <a:gsLst>
                <a:gs pos="0">
                  <a:srgbClr val="191919">
                    <a:alpha val="14509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732" name="Google Shape;1732;p40">
            <a:hlinkClick r:id="rId3" action="ppaction://hlinksldjump"/>
          </p:cNvPr>
          <p:cNvSpPr/>
          <p:nvPr/>
        </p:nvSpPr>
        <p:spPr>
          <a:xfrm>
            <a:off x="311345" y="1235342"/>
            <a:ext cx="271961" cy="267169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733" name="Google Shape;1733;p40"/>
          <p:cNvGrpSpPr/>
          <p:nvPr/>
        </p:nvGrpSpPr>
        <p:grpSpPr>
          <a:xfrm>
            <a:off x="158653" y="2299725"/>
            <a:ext cx="555808" cy="544064"/>
            <a:chOff x="167575" y="1706400"/>
            <a:chExt cx="555808" cy="544064"/>
          </a:xfrm>
        </p:grpSpPr>
        <p:sp>
          <p:nvSpPr>
            <p:cNvPr id="1734" name="Google Shape;1734;p40"/>
            <p:cNvSpPr/>
            <p:nvPr/>
          </p:nvSpPr>
          <p:spPr>
            <a:xfrm>
              <a:off x="167575" y="1706400"/>
              <a:ext cx="555808" cy="544064"/>
            </a:xfrm>
            <a:custGeom>
              <a:avLst/>
              <a:gdLst/>
              <a:ahLst/>
              <a:cxnLst/>
              <a:rect l="l" t="t" r="r" b="b"/>
              <a:pathLst>
                <a:path w="40051" h="12093" extrusionOk="0">
                  <a:moveTo>
                    <a:pt x="40051" y="244"/>
                  </a:moveTo>
                  <a:cubicBezTo>
                    <a:pt x="35411" y="15"/>
                    <a:pt x="5267" y="0"/>
                    <a:pt x="1" y="244"/>
                  </a:cubicBezTo>
                  <a:cubicBezTo>
                    <a:pt x="2143" y="2115"/>
                    <a:pt x="4640" y="3618"/>
                    <a:pt x="7377" y="6020"/>
                  </a:cubicBezTo>
                  <a:cubicBezTo>
                    <a:pt x="4997" y="8157"/>
                    <a:pt x="2619" y="9993"/>
                    <a:pt x="238" y="11861"/>
                  </a:cubicBezTo>
                  <a:cubicBezTo>
                    <a:pt x="5087" y="12093"/>
                    <a:pt x="36719" y="11861"/>
                    <a:pt x="40051" y="118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40"/>
            <p:cNvSpPr/>
            <p:nvPr/>
          </p:nvSpPr>
          <p:spPr>
            <a:xfrm rot="10800000">
              <a:off x="548525" y="1709175"/>
              <a:ext cx="174600" cy="531900"/>
            </a:xfrm>
            <a:prstGeom prst="rect">
              <a:avLst/>
            </a:prstGeom>
            <a:gradFill>
              <a:gsLst>
                <a:gs pos="0">
                  <a:srgbClr val="191919">
                    <a:alpha val="14509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736" name="Google Shape;1736;p40"/>
          <p:cNvGrpSpPr/>
          <p:nvPr/>
        </p:nvGrpSpPr>
        <p:grpSpPr>
          <a:xfrm>
            <a:off x="158653" y="2893050"/>
            <a:ext cx="555808" cy="544064"/>
            <a:chOff x="167575" y="1706400"/>
            <a:chExt cx="555808" cy="544064"/>
          </a:xfrm>
        </p:grpSpPr>
        <p:sp>
          <p:nvSpPr>
            <p:cNvPr id="1737" name="Google Shape;1737;p40"/>
            <p:cNvSpPr/>
            <p:nvPr/>
          </p:nvSpPr>
          <p:spPr>
            <a:xfrm>
              <a:off x="167575" y="1706400"/>
              <a:ext cx="555808" cy="544064"/>
            </a:xfrm>
            <a:custGeom>
              <a:avLst/>
              <a:gdLst/>
              <a:ahLst/>
              <a:cxnLst/>
              <a:rect l="l" t="t" r="r" b="b"/>
              <a:pathLst>
                <a:path w="40051" h="12093" extrusionOk="0">
                  <a:moveTo>
                    <a:pt x="40051" y="244"/>
                  </a:moveTo>
                  <a:cubicBezTo>
                    <a:pt x="35411" y="15"/>
                    <a:pt x="5267" y="0"/>
                    <a:pt x="1" y="244"/>
                  </a:cubicBezTo>
                  <a:cubicBezTo>
                    <a:pt x="2143" y="2115"/>
                    <a:pt x="4640" y="3618"/>
                    <a:pt x="7377" y="6020"/>
                  </a:cubicBezTo>
                  <a:cubicBezTo>
                    <a:pt x="4997" y="8157"/>
                    <a:pt x="2619" y="9993"/>
                    <a:pt x="238" y="11861"/>
                  </a:cubicBezTo>
                  <a:cubicBezTo>
                    <a:pt x="5087" y="12093"/>
                    <a:pt x="36719" y="11861"/>
                    <a:pt x="40051" y="118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40"/>
            <p:cNvSpPr/>
            <p:nvPr/>
          </p:nvSpPr>
          <p:spPr>
            <a:xfrm rot="10800000">
              <a:off x="548525" y="1709175"/>
              <a:ext cx="174600" cy="531900"/>
            </a:xfrm>
            <a:prstGeom prst="rect">
              <a:avLst/>
            </a:prstGeom>
            <a:gradFill>
              <a:gsLst>
                <a:gs pos="0">
                  <a:srgbClr val="191919">
                    <a:alpha val="14509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739" name="Google Shape;1739;p40"/>
          <p:cNvGrpSpPr/>
          <p:nvPr/>
        </p:nvGrpSpPr>
        <p:grpSpPr>
          <a:xfrm>
            <a:off x="158653" y="3486375"/>
            <a:ext cx="555808" cy="544064"/>
            <a:chOff x="167575" y="1706400"/>
            <a:chExt cx="555808" cy="544064"/>
          </a:xfrm>
        </p:grpSpPr>
        <p:sp>
          <p:nvSpPr>
            <p:cNvPr id="1740" name="Google Shape;1740;p40"/>
            <p:cNvSpPr/>
            <p:nvPr/>
          </p:nvSpPr>
          <p:spPr>
            <a:xfrm>
              <a:off x="167575" y="1706400"/>
              <a:ext cx="555808" cy="544064"/>
            </a:xfrm>
            <a:custGeom>
              <a:avLst/>
              <a:gdLst/>
              <a:ahLst/>
              <a:cxnLst/>
              <a:rect l="l" t="t" r="r" b="b"/>
              <a:pathLst>
                <a:path w="40051" h="12093" extrusionOk="0">
                  <a:moveTo>
                    <a:pt x="40051" y="244"/>
                  </a:moveTo>
                  <a:cubicBezTo>
                    <a:pt x="35411" y="15"/>
                    <a:pt x="5267" y="0"/>
                    <a:pt x="1" y="244"/>
                  </a:cubicBezTo>
                  <a:cubicBezTo>
                    <a:pt x="2143" y="2115"/>
                    <a:pt x="4640" y="3618"/>
                    <a:pt x="7377" y="6020"/>
                  </a:cubicBezTo>
                  <a:cubicBezTo>
                    <a:pt x="4997" y="8157"/>
                    <a:pt x="2619" y="9993"/>
                    <a:pt x="238" y="11861"/>
                  </a:cubicBezTo>
                  <a:cubicBezTo>
                    <a:pt x="5087" y="12093"/>
                    <a:pt x="36719" y="11861"/>
                    <a:pt x="40051" y="118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40"/>
            <p:cNvSpPr/>
            <p:nvPr/>
          </p:nvSpPr>
          <p:spPr>
            <a:xfrm rot="10800000">
              <a:off x="548525" y="1709175"/>
              <a:ext cx="174600" cy="531900"/>
            </a:xfrm>
            <a:prstGeom prst="rect">
              <a:avLst/>
            </a:prstGeom>
            <a:gradFill>
              <a:gsLst>
                <a:gs pos="0">
                  <a:srgbClr val="191919">
                    <a:alpha val="14509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742" name="Google Shape;1742;p40">
            <a:hlinkClick r:id="rId4" action="ppaction://hlinksldjump"/>
          </p:cNvPr>
          <p:cNvSpPr txBox="1"/>
          <p:nvPr/>
        </p:nvSpPr>
        <p:spPr>
          <a:xfrm>
            <a:off x="211634" y="2347880"/>
            <a:ext cx="498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endy One"/>
                <a:ea typeface="Wendy One"/>
                <a:cs typeface="Wendy One"/>
                <a:sym typeface="Wendy One"/>
              </a:rPr>
              <a:t>02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endy One"/>
              <a:ea typeface="Wendy One"/>
              <a:cs typeface="Wendy One"/>
              <a:sym typeface="Wendy One"/>
            </a:endParaRPr>
          </a:p>
        </p:txBody>
      </p:sp>
      <p:sp>
        <p:nvSpPr>
          <p:cNvPr id="1743" name="Google Shape;1743;p40">
            <a:hlinkClick r:id="" action="ppaction://noaction"/>
          </p:cNvPr>
          <p:cNvSpPr txBox="1"/>
          <p:nvPr/>
        </p:nvSpPr>
        <p:spPr>
          <a:xfrm>
            <a:off x="211621" y="2943676"/>
            <a:ext cx="498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endy One"/>
                <a:ea typeface="Wendy One"/>
                <a:cs typeface="Wendy One"/>
                <a:sym typeface="Wendy One"/>
              </a:rPr>
              <a:t>03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endy One"/>
              <a:ea typeface="Wendy One"/>
              <a:cs typeface="Wendy One"/>
              <a:sym typeface="Wendy One"/>
            </a:endParaRPr>
          </a:p>
        </p:txBody>
      </p:sp>
      <p:sp>
        <p:nvSpPr>
          <p:cNvPr id="1744" name="Google Shape;1744;p40">
            <a:hlinkClick r:id="" action="ppaction://noaction"/>
          </p:cNvPr>
          <p:cNvSpPr txBox="1"/>
          <p:nvPr/>
        </p:nvSpPr>
        <p:spPr>
          <a:xfrm rot="-2070">
            <a:off x="211543" y="3539380"/>
            <a:ext cx="498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endy One"/>
                <a:ea typeface="Wendy One"/>
                <a:cs typeface="Wendy One"/>
                <a:sym typeface="Wendy One"/>
              </a:rPr>
              <a:t>04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endy One"/>
              <a:ea typeface="Wendy One"/>
              <a:cs typeface="Wendy One"/>
              <a:sym typeface="Wendy One"/>
            </a:endParaRPr>
          </a:p>
        </p:txBody>
      </p:sp>
      <p:grpSp>
        <p:nvGrpSpPr>
          <p:cNvPr id="1745" name="Google Shape;1745;p40"/>
          <p:cNvGrpSpPr/>
          <p:nvPr/>
        </p:nvGrpSpPr>
        <p:grpSpPr>
          <a:xfrm>
            <a:off x="158653" y="1706400"/>
            <a:ext cx="555808" cy="544064"/>
            <a:chOff x="167575" y="1706400"/>
            <a:chExt cx="555808" cy="544064"/>
          </a:xfrm>
        </p:grpSpPr>
        <p:sp>
          <p:nvSpPr>
            <p:cNvPr id="1746" name="Google Shape;1746;p40"/>
            <p:cNvSpPr/>
            <p:nvPr/>
          </p:nvSpPr>
          <p:spPr>
            <a:xfrm>
              <a:off x="167575" y="1706400"/>
              <a:ext cx="555808" cy="544064"/>
            </a:xfrm>
            <a:custGeom>
              <a:avLst/>
              <a:gdLst/>
              <a:ahLst/>
              <a:cxnLst/>
              <a:rect l="l" t="t" r="r" b="b"/>
              <a:pathLst>
                <a:path w="40051" h="12093" extrusionOk="0">
                  <a:moveTo>
                    <a:pt x="40051" y="244"/>
                  </a:moveTo>
                  <a:cubicBezTo>
                    <a:pt x="35411" y="15"/>
                    <a:pt x="5267" y="0"/>
                    <a:pt x="1" y="244"/>
                  </a:cubicBezTo>
                  <a:cubicBezTo>
                    <a:pt x="2143" y="2115"/>
                    <a:pt x="4640" y="3618"/>
                    <a:pt x="7377" y="6020"/>
                  </a:cubicBezTo>
                  <a:cubicBezTo>
                    <a:pt x="4997" y="8157"/>
                    <a:pt x="2619" y="9993"/>
                    <a:pt x="238" y="11861"/>
                  </a:cubicBezTo>
                  <a:cubicBezTo>
                    <a:pt x="5087" y="12093"/>
                    <a:pt x="36719" y="11861"/>
                    <a:pt x="40051" y="118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40"/>
            <p:cNvSpPr/>
            <p:nvPr/>
          </p:nvSpPr>
          <p:spPr>
            <a:xfrm rot="10800000">
              <a:off x="548525" y="1709175"/>
              <a:ext cx="174600" cy="531900"/>
            </a:xfrm>
            <a:prstGeom prst="rect">
              <a:avLst/>
            </a:prstGeom>
            <a:gradFill>
              <a:gsLst>
                <a:gs pos="0">
                  <a:srgbClr val="191919">
                    <a:alpha val="14509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748" name="Google Shape;1748;p40">
            <a:hlinkClick r:id="rId5" action="ppaction://hlinksldjump"/>
          </p:cNvPr>
          <p:cNvSpPr txBox="1"/>
          <p:nvPr/>
        </p:nvSpPr>
        <p:spPr>
          <a:xfrm rot="-2070">
            <a:off x="211538" y="1752059"/>
            <a:ext cx="498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endy One"/>
                <a:ea typeface="Wendy One"/>
                <a:cs typeface="Wendy One"/>
                <a:sym typeface="Wendy One"/>
              </a:rPr>
              <a:t>01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endy One"/>
              <a:ea typeface="Wendy One"/>
              <a:cs typeface="Wendy One"/>
              <a:sym typeface="Wendy One"/>
            </a:endParaRPr>
          </a:p>
        </p:txBody>
      </p:sp>
      <p:sp>
        <p:nvSpPr>
          <p:cNvPr id="1749" name="Google Shape;1749;p40"/>
          <p:cNvSpPr txBox="1">
            <a:spLocks noGrp="1"/>
          </p:cNvSpPr>
          <p:nvPr>
            <p:ph type="ctrTitle"/>
          </p:nvPr>
        </p:nvSpPr>
        <p:spPr>
          <a:xfrm>
            <a:off x="1877550" y="624319"/>
            <a:ext cx="5388900" cy="8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Isi </a:t>
            </a:r>
            <a:r>
              <a:rPr lang="en-US" sz="4400" dirty="0" err="1"/>
              <a:t>Kandungan</a:t>
            </a:r>
            <a:endParaRPr sz="4400" dirty="0"/>
          </a:p>
        </p:txBody>
      </p:sp>
      <p:grpSp>
        <p:nvGrpSpPr>
          <p:cNvPr id="1751" name="Google Shape;1751;p40"/>
          <p:cNvGrpSpPr/>
          <p:nvPr/>
        </p:nvGrpSpPr>
        <p:grpSpPr>
          <a:xfrm rot="-254829">
            <a:off x="7568949" y="1994368"/>
            <a:ext cx="1723650" cy="2050953"/>
            <a:chOff x="3445050" y="-3298025"/>
            <a:chExt cx="762100" cy="906775"/>
          </a:xfrm>
        </p:grpSpPr>
        <p:sp>
          <p:nvSpPr>
            <p:cNvPr id="1752" name="Google Shape;1752;p40"/>
            <p:cNvSpPr/>
            <p:nvPr/>
          </p:nvSpPr>
          <p:spPr>
            <a:xfrm>
              <a:off x="3445050" y="-3298025"/>
              <a:ext cx="762100" cy="906775"/>
            </a:xfrm>
            <a:custGeom>
              <a:avLst/>
              <a:gdLst/>
              <a:ahLst/>
              <a:cxnLst/>
              <a:rect l="l" t="t" r="r" b="b"/>
              <a:pathLst>
                <a:path w="30484" h="36271" extrusionOk="0">
                  <a:moveTo>
                    <a:pt x="30034" y="28013"/>
                  </a:moveTo>
                  <a:lnTo>
                    <a:pt x="30034" y="28013"/>
                  </a:lnTo>
                  <a:cubicBezTo>
                    <a:pt x="28182" y="21511"/>
                    <a:pt x="25884" y="13720"/>
                    <a:pt x="23933" y="6563"/>
                  </a:cubicBezTo>
                  <a:cubicBezTo>
                    <a:pt x="22605" y="5374"/>
                    <a:pt x="22057" y="3078"/>
                    <a:pt x="22492" y="1101"/>
                  </a:cubicBezTo>
                  <a:cubicBezTo>
                    <a:pt x="22424" y="573"/>
                    <a:pt x="22029" y="170"/>
                    <a:pt x="21527" y="1"/>
                  </a:cubicBezTo>
                  <a:cubicBezTo>
                    <a:pt x="16013" y="1073"/>
                    <a:pt x="6147" y="2736"/>
                    <a:pt x="2302" y="6297"/>
                  </a:cubicBezTo>
                  <a:cubicBezTo>
                    <a:pt x="0" y="8427"/>
                    <a:pt x="1361" y="10227"/>
                    <a:pt x="2697" y="14629"/>
                  </a:cubicBezTo>
                  <a:cubicBezTo>
                    <a:pt x="3473" y="17180"/>
                    <a:pt x="7971" y="33181"/>
                    <a:pt x="8642" y="34392"/>
                  </a:cubicBezTo>
                  <a:cubicBezTo>
                    <a:pt x="9682" y="36270"/>
                    <a:pt x="12986" y="34865"/>
                    <a:pt x="16444" y="33678"/>
                  </a:cubicBezTo>
                  <a:cubicBezTo>
                    <a:pt x="20939" y="32139"/>
                    <a:pt x="27178" y="30387"/>
                    <a:pt x="29300" y="29744"/>
                  </a:cubicBezTo>
                  <a:cubicBezTo>
                    <a:pt x="30018" y="29512"/>
                    <a:pt x="30484" y="29486"/>
                    <a:pt x="30034" y="28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40"/>
            <p:cNvSpPr/>
            <p:nvPr/>
          </p:nvSpPr>
          <p:spPr>
            <a:xfrm>
              <a:off x="3553925" y="-2991325"/>
              <a:ext cx="168025" cy="543100"/>
            </a:xfrm>
            <a:custGeom>
              <a:avLst/>
              <a:gdLst/>
              <a:ahLst/>
              <a:cxnLst/>
              <a:rect l="l" t="t" r="r" b="b"/>
              <a:pathLst>
                <a:path w="6721" h="21724" extrusionOk="0">
                  <a:moveTo>
                    <a:pt x="347" y="0"/>
                  </a:moveTo>
                  <a:cubicBezTo>
                    <a:pt x="320" y="0"/>
                    <a:pt x="293" y="4"/>
                    <a:pt x="267" y="11"/>
                  </a:cubicBezTo>
                  <a:cubicBezTo>
                    <a:pt x="95" y="59"/>
                    <a:pt x="1" y="234"/>
                    <a:pt x="43" y="404"/>
                  </a:cubicBezTo>
                  <a:cubicBezTo>
                    <a:pt x="704" y="3104"/>
                    <a:pt x="1490" y="5769"/>
                    <a:pt x="2272" y="8435"/>
                  </a:cubicBezTo>
                  <a:cubicBezTo>
                    <a:pt x="2641" y="9695"/>
                    <a:pt x="3008" y="10954"/>
                    <a:pt x="3393" y="12210"/>
                  </a:cubicBezTo>
                  <a:cubicBezTo>
                    <a:pt x="3780" y="13480"/>
                    <a:pt x="4171" y="14751"/>
                    <a:pt x="4551" y="16023"/>
                  </a:cubicBezTo>
                  <a:cubicBezTo>
                    <a:pt x="5092" y="17835"/>
                    <a:pt x="5620" y="19651"/>
                    <a:pt x="6061" y="21489"/>
                  </a:cubicBezTo>
                  <a:cubicBezTo>
                    <a:pt x="6097" y="21631"/>
                    <a:pt x="6234" y="21723"/>
                    <a:pt x="6375" y="21723"/>
                  </a:cubicBezTo>
                  <a:cubicBezTo>
                    <a:pt x="6402" y="21723"/>
                    <a:pt x="6429" y="21720"/>
                    <a:pt x="6456" y="21713"/>
                  </a:cubicBezTo>
                  <a:cubicBezTo>
                    <a:pt x="6627" y="21664"/>
                    <a:pt x="6720" y="21487"/>
                    <a:pt x="6678" y="21318"/>
                  </a:cubicBezTo>
                  <a:cubicBezTo>
                    <a:pt x="6077" y="18815"/>
                    <a:pt x="5323" y="16348"/>
                    <a:pt x="4574" y="13885"/>
                  </a:cubicBezTo>
                  <a:cubicBezTo>
                    <a:pt x="4201" y="12665"/>
                    <a:pt x="3826" y="11448"/>
                    <a:pt x="3459" y="10227"/>
                  </a:cubicBezTo>
                  <a:cubicBezTo>
                    <a:pt x="3064" y="8917"/>
                    <a:pt x="2691" y="7599"/>
                    <a:pt x="2308" y="6285"/>
                  </a:cubicBezTo>
                  <a:cubicBezTo>
                    <a:pt x="1722" y="4279"/>
                    <a:pt x="1158" y="2266"/>
                    <a:pt x="660" y="234"/>
                  </a:cubicBezTo>
                  <a:cubicBezTo>
                    <a:pt x="624" y="92"/>
                    <a:pt x="487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40"/>
            <p:cNvSpPr/>
            <p:nvPr/>
          </p:nvSpPr>
          <p:spPr>
            <a:xfrm>
              <a:off x="3468525" y="-3261350"/>
              <a:ext cx="545000" cy="266075"/>
            </a:xfrm>
            <a:custGeom>
              <a:avLst/>
              <a:gdLst/>
              <a:ahLst/>
              <a:cxnLst/>
              <a:rect l="l" t="t" r="r" b="b"/>
              <a:pathLst>
                <a:path w="21800" h="10643" extrusionOk="0">
                  <a:moveTo>
                    <a:pt x="20753" y="1"/>
                  </a:moveTo>
                  <a:cubicBezTo>
                    <a:pt x="14824" y="1482"/>
                    <a:pt x="9171" y="2708"/>
                    <a:pt x="4918" y="4401"/>
                  </a:cubicBezTo>
                  <a:cubicBezTo>
                    <a:pt x="2639" y="5310"/>
                    <a:pt x="1" y="8556"/>
                    <a:pt x="3487" y="9685"/>
                  </a:cubicBezTo>
                  <a:cubicBezTo>
                    <a:pt x="5708" y="10642"/>
                    <a:pt x="10918" y="8311"/>
                    <a:pt x="13306" y="7742"/>
                  </a:cubicBezTo>
                  <a:cubicBezTo>
                    <a:pt x="16071" y="6928"/>
                    <a:pt x="19008" y="5896"/>
                    <a:pt x="21799" y="5263"/>
                  </a:cubicBezTo>
                  <a:cubicBezTo>
                    <a:pt x="20092" y="4213"/>
                    <a:pt x="19330" y="2045"/>
                    <a:pt x="207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40"/>
            <p:cNvSpPr/>
            <p:nvPr/>
          </p:nvSpPr>
          <p:spPr>
            <a:xfrm>
              <a:off x="3591825" y="-3210325"/>
              <a:ext cx="317950" cy="103875"/>
            </a:xfrm>
            <a:custGeom>
              <a:avLst/>
              <a:gdLst/>
              <a:ahLst/>
              <a:cxnLst/>
              <a:rect l="l" t="t" r="r" b="b"/>
              <a:pathLst>
                <a:path w="12718" h="4155" extrusionOk="0">
                  <a:moveTo>
                    <a:pt x="12357" y="0"/>
                  </a:moveTo>
                  <a:cubicBezTo>
                    <a:pt x="12331" y="0"/>
                    <a:pt x="12306" y="3"/>
                    <a:pt x="12280" y="8"/>
                  </a:cubicBezTo>
                  <a:cubicBezTo>
                    <a:pt x="9410" y="584"/>
                    <a:pt x="6575" y="1334"/>
                    <a:pt x="3793" y="2253"/>
                  </a:cubicBezTo>
                  <a:cubicBezTo>
                    <a:pt x="2610" y="2646"/>
                    <a:pt x="1435" y="3069"/>
                    <a:pt x="274" y="3521"/>
                  </a:cubicBezTo>
                  <a:cubicBezTo>
                    <a:pt x="111" y="3585"/>
                    <a:pt x="0" y="3734"/>
                    <a:pt x="51" y="3916"/>
                  </a:cubicBezTo>
                  <a:cubicBezTo>
                    <a:pt x="85" y="4043"/>
                    <a:pt x="218" y="4154"/>
                    <a:pt x="355" y="4154"/>
                  </a:cubicBezTo>
                  <a:cubicBezTo>
                    <a:pt x="384" y="4154"/>
                    <a:pt x="414" y="4149"/>
                    <a:pt x="444" y="4137"/>
                  </a:cubicBezTo>
                  <a:cubicBezTo>
                    <a:pt x="3175" y="3075"/>
                    <a:pt x="5968" y="2176"/>
                    <a:pt x="8810" y="1453"/>
                  </a:cubicBezTo>
                  <a:cubicBezTo>
                    <a:pt x="10015" y="1144"/>
                    <a:pt x="11230" y="870"/>
                    <a:pt x="12452" y="626"/>
                  </a:cubicBezTo>
                  <a:cubicBezTo>
                    <a:pt x="12623" y="592"/>
                    <a:pt x="12718" y="391"/>
                    <a:pt x="12675" y="231"/>
                  </a:cubicBezTo>
                  <a:cubicBezTo>
                    <a:pt x="12634" y="82"/>
                    <a:pt x="12501" y="0"/>
                    <a:pt x="12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40"/>
            <p:cNvSpPr/>
            <p:nvPr/>
          </p:nvSpPr>
          <p:spPr>
            <a:xfrm>
              <a:off x="3558975" y="-3183300"/>
              <a:ext cx="370000" cy="119625"/>
            </a:xfrm>
            <a:custGeom>
              <a:avLst/>
              <a:gdLst/>
              <a:ahLst/>
              <a:cxnLst/>
              <a:rect l="l" t="t" r="r" b="b"/>
              <a:pathLst>
                <a:path w="14800" h="4785" extrusionOk="0">
                  <a:moveTo>
                    <a:pt x="14441" y="1"/>
                  </a:moveTo>
                  <a:cubicBezTo>
                    <a:pt x="14413" y="1"/>
                    <a:pt x="14385" y="5"/>
                    <a:pt x="14358" y="13"/>
                  </a:cubicBezTo>
                  <a:cubicBezTo>
                    <a:pt x="11456" y="922"/>
                    <a:pt x="8546" y="1801"/>
                    <a:pt x="5627" y="2651"/>
                  </a:cubicBezTo>
                  <a:cubicBezTo>
                    <a:pt x="3876" y="3163"/>
                    <a:pt x="2120" y="3663"/>
                    <a:pt x="365" y="4155"/>
                  </a:cubicBezTo>
                  <a:cubicBezTo>
                    <a:pt x="0" y="4256"/>
                    <a:pt x="113" y="4785"/>
                    <a:pt x="442" y="4785"/>
                  </a:cubicBezTo>
                  <a:cubicBezTo>
                    <a:pt x="471" y="4785"/>
                    <a:pt x="502" y="4780"/>
                    <a:pt x="534" y="4771"/>
                  </a:cubicBezTo>
                  <a:cubicBezTo>
                    <a:pt x="3463" y="3953"/>
                    <a:pt x="6383" y="3107"/>
                    <a:pt x="9295" y="2234"/>
                  </a:cubicBezTo>
                  <a:cubicBezTo>
                    <a:pt x="11043" y="1710"/>
                    <a:pt x="12786" y="1176"/>
                    <a:pt x="14527" y="630"/>
                  </a:cubicBezTo>
                  <a:cubicBezTo>
                    <a:pt x="14695" y="579"/>
                    <a:pt x="14799" y="410"/>
                    <a:pt x="14751" y="237"/>
                  </a:cubicBezTo>
                  <a:cubicBezTo>
                    <a:pt x="14714" y="100"/>
                    <a:pt x="14580" y="1"/>
                    <a:pt x="14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40"/>
            <p:cNvSpPr/>
            <p:nvPr/>
          </p:nvSpPr>
          <p:spPr>
            <a:xfrm>
              <a:off x="3612125" y="-3136875"/>
              <a:ext cx="282375" cy="93925"/>
            </a:xfrm>
            <a:custGeom>
              <a:avLst/>
              <a:gdLst/>
              <a:ahLst/>
              <a:cxnLst/>
              <a:rect l="l" t="t" r="r" b="b"/>
              <a:pathLst>
                <a:path w="11295" h="3757" extrusionOk="0">
                  <a:moveTo>
                    <a:pt x="10936" y="1"/>
                  </a:moveTo>
                  <a:cubicBezTo>
                    <a:pt x="10908" y="1"/>
                    <a:pt x="10879" y="5"/>
                    <a:pt x="10851" y="14"/>
                  </a:cubicBezTo>
                  <a:cubicBezTo>
                    <a:pt x="8006" y="967"/>
                    <a:pt x="5130" y="1836"/>
                    <a:pt x="2230" y="2616"/>
                  </a:cubicBezTo>
                  <a:cubicBezTo>
                    <a:pt x="1579" y="2791"/>
                    <a:pt x="924" y="2963"/>
                    <a:pt x="269" y="3130"/>
                  </a:cubicBezTo>
                  <a:cubicBezTo>
                    <a:pt x="99" y="3172"/>
                    <a:pt x="0" y="3358"/>
                    <a:pt x="45" y="3523"/>
                  </a:cubicBezTo>
                  <a:cubicBezTo>
                    <a:pt x="85" y="3667"/>
                    <a:pt x="217" y="3757"/>
                    <a:pt x="358" y="3757"/>
                  </a:cubicBezTo>
                  <a:cubicBezTo>
                    <a:pt x="385" y="3757"/>
                    <a:pt x="413" y="3754"/>
                    <a:pt x="440" y="3747"/>
                  </a:cubicBezTo>
                  <a:cubicBezTo>
                    <a:pt x="3348" y="3005"/>
                    <a:pt x="6236" y="2177"/>
                    <a:pt x="9096" y="1262"/>
                  </a:cubicBezTo>
                  <a:cubicBezTo>
                    <a:pt x="9739" y="1056"/>
                    <a:pt x="10382" y="847"/>
                    <a:pt x="11023" y="631"/>
                  </a:cubicBezTo>
                  <a:cubicBezTo>
                    <a:pt x="11188" y="576"/>
                    <a:pt x="11295" y="413"/>
                    <a:pt x="11246" y="238"/>
                  </a:cubicBezTo>
                  <a:cubicBezTo>
                    <a:pt x="11210" y="104"/>
                    <a:pt x="11076" y="1"/>
                    <a:pt x="109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40"/>
            <p:cNvSpPr/>
            <p:nvPr/>
          </p:nvSpPr>
          <p:spPr>
            <a:xfrm>
              <a:off x="3688700" y="-3002300"/>
              <a:ext cx="285875" cy="120625"/>
            </a:xfrm>
            <a:custGeom>
              <a:avLst/>
              <a:gdLst/>
              <a:ahLst/>
              <a:cxnLst/>
              <a:rect l="l" t="t" r="r" b="b"/>
              <a:pathLst>
                <a:path w="11435" h="4825" extrusionOk="0">
                  <a:moveTo>
                    <a:pt x="10416" y="1"/>
                  </a:moveTo>
                  <a:cubicBezTo>
                    <a:pt x="10336" y="1"/>
                    <a:pt x="10256" y="11"/>
                    <a:pt x="10177" y="35"/>
                  </a:cubicBezTo>
                  <a:cubicBezTo>
                    <a:pt x="7291" y="877"/>
                    <a:pt x="4465" y="1911"/>
                    <a:pt x="1589" y="2786"/>
                  </a:cubicBezTo>
                  <a:cubicBezTo>
                    <a:pt x="1317" y="2868"/>
                    <a:pt x="1045" y="2949"/>
                    <a:pt x="773" y="3027"/>
                  </a:cubicBezTo>
                  <a:cubicBezTo>
                    <a:pt x="295" y="3166"/>
                    <a:pt x="1" y="3666"/>
                    <a:pt x="136" y="4152"/>
                  </a:cubicBezTo>
                  <a:cubicBezTo>
                    <a:pt x="244" y="4547"/>
                    <a:pt x="621" y="4825"/>
                    <a:pt x="1020" y="4825"/>
                  </a:cubicBezTo>
                  <a:cubicBezTo>
                    <a:pt x="1100" y="4825"/>
                    <a:pt x="1180" y="4814"/>
                    <a:pt x="1259" y="4791"/>
                  </a:cubicBezTo>
                  <a:cubicBezTo>
                    <a:pt x="4147" y="3948"/>
                    <a:pt x="6972" y="2917"/>
                    <a:pt x="9848" y="2040"/>
                  </a:cubicBezTo>
                  <a:cubicBezTo>
                    <a:pt x="10118" y="1957"/>
                    <a:pt x="10390" y="1877"/>
                    <a:pt x="10662" y="1798"/>
                  </a:cubicBezTo>
                  <a:cubicBezTo>
                    <a:pt x="11140" y="1659"/>
                    <a:pt x="11434" y="1159"/>
                    <a:pt x="11301" y="673"/>
                  </a:cubicBezTo>
                  <a:cubicBezTo>
                    <a:pt x="11192" y="277"/>
                    <a:pt x="10815" y="1"/>
                    <a:pt x="104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40"/>
            <p:cNvSpPr/>
            <p:nvPr/>
          </p:nvSpPr>
          <p:spPr>
            <a:xfrm>
              <a:off x="3743525" y="-2912050"/>
              <a:ext cx="220725" cy="101125"/>
            </a:xfrm>
            <a:custGeom>
              <a:avLst/>
              <a:gdLst/>
              <a:ahLst/>
              <a:cxnLst/>
              <a:rect l="l" t="t" r="r" b="b"/>
              <a:pathLst>
                <a:path w="8829" h="4045" extrusionOk="0">
                  <a:moveTo>
                    <a:pt x="7811" y="0"/>
                  </a:moveTo>
                  <a:cubicBezTo>
                    <a:pt x="7730" y="0"/>
                    <a:pt x="7649" y="12"/>
                    <a:pt x="7569" y="38"/>
                  </a:cubicBezTo>
                  <a:lnTo>
                    <a:pt x="4880" y="911"/>
                  </a:lnTo>
                  <a:cubicBezTo>
                    <a:pt x="3632" y="1316"/>
                    <a:pt x="2385" y="1721"/>
                    <a:pt x="1137" y="2126"/>
                  </a:cubicBezTo>
                  <a:cubicBezTo>
                    <a:pt x="1016" y="2166"/>
                    <a:pt x="896" y="2205"/>
                    <a:pt x="775" y="2243"/>
                  </a:cubicBezTo>
                  <a:cubicBezTo>
                    <a:pt x="301" y="2398"/>
                    <a:pt x="1" y="2872"/>
                    <a:pt x="138" y="3368"/>
                  </a:cubicBezTo>
                  <a:cubicBezTo>
                    <a:pt x="243" y="3753"/>
                    <a:pt x="621" y="4045"/>
                    <a:pt x="1019" y="4045"/>
                  </a:cubicBezTo>
                  <a:cubicBezTo>
                    <a:pt x="1100" y="4045"/>
                    <a:pt x="1182" y="4032"/>
                    <a:pt x="1262" y="4007"/>
                  </a:cubicBezTo>
                  <a:cubicBezTo>
                    <a:pt x="2157" y="3716"/>
                    <a:pt x="3054" y="3424"/>
                    <a:pt x="3951" y="3134"/>
                  </a:cubicBezTo>
                  <a:cubicBezTo>
                    <a:pt x="5198" y="2729"/>
                    <a:pt x="6446" y="2324"/>
                    <a:pt x="7694" y="1919"/>
                  </a:cubicBezTo>
                  <a:cubicBezTo>
                    <a:pt x="7812" y="1880"/>
                    <a:pt x="7933" y="1840"/>
                    <a:pt x="8054" y="1802"/>
                  </a:cubicBezTo>
                  <a:cubicBezTo>
                    <a:pt x="8528" y="1648"/>
                    <a:pt x="8828" y="1175"/>
                    <a:pt x="8693" y="677"/>
                  </a:cubicBezTo>
                  <a:cubicBezTo>
                    <a:pt x="8586" y="292"/>
                    <a:pt x="8208" y="0"/>
                    <a:pt x="7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40"/>
            <p:cNvSpPr/>
            <p:nvPr/>
          </p:nvSpPr>
          <p:spPr>
            <a:xfrm>
              <a:off x="3830350" y="-2724125"/>
              <a:ext cx="27425" cy="27425"/>
            </a:xfrm>
            <a:custGeom>
              <a:avLst/>
              <a:gdLst/>
              <a:ahLst/>
              <a:cxnLst/>
              <a:rect l="l" t="t" r="r" b="b"/>
              <a:pathLst>
                <a:path w="1097" h="1097" extrusionOk="0">
                  <a:moveTo>
                    <a:pt x="548" y="0"/>
                  </a:moveTo>
                  <a:cubicBezTo>
                    <a:pt x="248" y="0"/>
                    <a:pt x="0" y="248"/>
                    <a:pt x="0" y="549"/>
                  </a:cubicBezTo>
                  <a:cubicBezTo>
                    <a:pt x="0" y="847"/>
                    <a:pt x="248" y="1097"/>
                    <a:pt x="548" y="1097"/>
                  </a:cubicBezTo>
                  <a:cubicBezTo>
                    <a:pt x="847" y="1097"/>
                    <a:pt x="1097" y="847"/>
                    <a:pt x="1097" y="549"/>
                  </a:cubicBezTo>
                  <a:cubicBezTo>
                    <a:pt x="1097" y="248"/>
                    <a:pt x="847" y="0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3930350" y="-2748375"/>
              <a:ext cx="27450" cy="27450"/>
            </a:xfrm>
            <a:custGeom>
              <a:avLst/>
              <a:gdLst/>
              <a:ahLst/>
              <a:cxnLst/>
              <a:rect l="l" t="t" r="r" b="b"/>
              <a:pathLst>
                <a:path w="1098" h="1098" extrusionOk="0">
                  <a:moveTo>
                    <a:pt x="549" y="1"/>
                  </a:moveTo>
                  <a:cubicBezTo>
                    <a:pt x="251" y="1"/>
                    <a:pt x="1" y="249"/>
                    <a:pt x="1" y="549"/>
                  </a:cubicBezTo>
                  <a:cubicBezTo>
                    <a:pt x="1" y="847"/>
                    <a:pt x="251" y="1097"/>
                    <a:pt x="549" y="1097"/>
                  </a:cubicBezTo>
                  <a:cubicBezTo>
                    <a:pt x="847" y="1097"/>
                    <a:pt x="1097" y="847"/>
                    <a:pt x="1097" y="549"/>
                  </a:cubicBezTo>
                  <a:cubicBezTo>
                    <a:pt x="1097" y="249"/>
                    <a:pt x="847" y="1"/>
                    <a:pt x="5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3819300" y="-2704675"/>
              <a:ext cx="171500" cy="64850"/>
            </a:xfrm>
            <a:custGeom>
              <a:avLst/>
              <a:gdLst/>
              <a:ahLst/>
              <a:cxnLst/>
              <a:rect l="l" t="t" r="r" b="b"/>
              <a:pathLst>
                <a:path w="6860" h="2594" extrusionOk="0">
                  <a:moveTo>
                    <a:pt x="6486" y="1"/>
                  </a:moveTo>
                  <a:cubicBezTo>
                    <a:pt x="6376" y="1"/>
                    <a:pt x="6273" y="63"/>
                    <a:pt x="6204" y="160"/>
                  </a:cubicBezTo>
                  <a:cubicBezTo>
                    <a:pt x="6146" y="238"/>
                    <a:pt x="6097" y="301"/>
                    <a:pt x="6005" y="405"/>
                  </a:cubicBezTo>
                  <a:cubicBezTo>
                    <a:pt x="5918" y="506"/>
                    <a:pt x="5825" y="601"/>
                    <a:pt x="5729" y="692"/>
                  </a:cubicBezTo>
                  <a:cubicBezTo>
                    <a:pt x="5523" y="885"/>
                    <a:pt x="5392" y="986"/>
                    <a:pt x="5162" y="1137"/>
                  </a:cubicBezTo>
                  <a:cubicBezTo>
                    <a:pt x="4707" y="1439"/>
                    <a:pt x="4298" y="1615"/>
                    <a:pt x="3790" y="1760"/>
                  </a:cubicBezTo>
                  <a:cubicBezTo>
                    <a:pt x="3669" y="1796"/>
                    <a:pt x="3546" y="1824"/>
                    <a:pt x="3423" y="1850"/>
                  </a:cubicBezTo>
                  <a:cubicBezTo>
                    <a:pt x="3361" y="1865"/>
                    <a:pt x="3300" y="1875"/>
                    <a:pt x="3238" y="1887"/>
                  </a:cubicBezTo>
                  <a:cubicBezTo>
                    <a:pt x="3207" y="1891"/>
                    <a:pt x="3175" y="1897"/>
                    <a:pt x="3145" y="1901"/>
                  </a:cubicBezTo>
                  <a:cubicBezTo>
                    <a:pt x="3127" y="1904"/>
                    <a:pt x="3110" y="1906"/>
                    <a:pt x="3093" y="1909"/>
                  </a:cubicBezTo>
                  <a:lnTo>
                    <a:pt x="3093" y="1909"/>
                  </a:lnTo>
                  <a:cubicBezTo>
                    <a:pt x="3088" y="1909"/>
                    <a:pt x="3082" y="1910"/>
                    <a:pt x="3074" y="1911"/>
                  </a:cubicBezTo>
                  <a:cubicBezTo>
                    <a:pt x="2857" y="1940"/>
                    <a:pt x="2638" y="1953"/>
                    <a:pt x="2420" y="1953"/>
                  </a:cubicBezTo>
                  <a:cubicBezTo>
                    <a:pt x="2378" y="1953"/>
                    <a:pt x="2335" y="1952"/>
                    <a:pt x="2292" y="1951"/>
                  </a:cubicBezTo>
                  <a:cubicBezTo>
                    <a:pt x="2006" y="1945"/>
                    <a:pt x="1821" y="1923"/>
                    <a:pt x="1575" y="1877"/>
                  </a:cubicBezTo>
                  <a:cubicBezTo>
                    <a:pt x="1323" y="1830"/>
                    <a:pt x="1077" y="1758"/>
                    <a:pt x="837" y="1667"/>
                  </a:cubicBezTo>
                  <a:cubicBezTo>
                    <a:pt x="720" y="1625"/>
                    <a:pt x="664" y="1599"/>
                    <a:pt x="523" y="1526"/>
                  </a:cubicBezTo>
                  <a:cubicBezTo>
                    <a:pt x="470" y="1499"/>
                    <a:pt x="414" y="1486"/>
                    <a:pt x="358" y="1486"/>
                  </a:cubicBezTo>
                  <a:cubicBezTo>
                    <a:pt x="250" y="1486"/>
                    <a:pt x="147" y="1537"/>
                    <a:pt x="86" y="1641"/>
                  </a:cubicBezTo>
                  <a:cubicBezTo>
                    <a:pt x="1" y="1784"/>
                    <a:pt x="45" y="2000"/>
                    <a:pt x="200" y="2078"/>
                  </a:cubicBezTo>
                  <a:cubicBezTo>
                    <a:pt x="893" y="2428"/>
                    <a:pt x="1662" y="2594"/>
                    <a:pt x="2435" y="2594"/>
                  </a:cubicBezTo>
                  <a:cubicBezTo>
                    <a:pt x="3825" y="2594"/>
                    <a:pt x="5227" y="2059"/>
                    <a:pt x="6224" y="1101"/>
                  </a:cubicBezTo>
                  <a:cubicBezTo>
                    <a:pt x="6422" y="913"/>
                    <a:pt x="6595" y="702"/>
                    <a:pt x="6757" y="482"/>
                  </a:cubicBezTo>
                  <a:cubicBezTo>
                    <a:pt x="6859" y="341"/>
                    <a:pt x="6781" y="127"/>
                    <a:pt x="6642" y="45"/>
                  </a:cubicBezTo>
                  <a:cubicBezTo>
                    <a:pt x="6590" y="14"/>
                    <a:pt x="6538" y="1"/>
                    <a:pt x="6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763" name="Google Shape;1763;p40"/>
          <p:cNvGrpSpPr/>
          <p:nvPr/>
        </p:nvGrpSpPr>
        <p:grpSpPr>
          <a:xfrm rot="2278757">
            <a:off x="5327881" y="-864678"/>
            <a:ext cx="4650099" cy="2175978"/>
            <a:chOff x="-974012" y="-65009"/>
            <a:chExt cx="3374483" cy="1579063"/>
          </a:xfrm>
        </p:grpSpPr>
        <p:sp>
          <p:nvSpPr>
            <p:cNvPr id="1764" name="Google Shape;1764;p40"/>
            <p:cNvSpPr/>
            <p:nvPr/>
          </p:nvSpPr>
          <p:spPr>
            <a:xfrm>
              <a:off x="1831936" y="231894"/>
              <a:ext cx="445631" cy="463329"/>
            </a:xfrm>
            <a:custGeom>
              <a:avLst/>
              <a:gdLst/>
              <a:ahLst/>
              <a:cxnLst/>
              <a:rect l="l" t="t" r="r" b="b"/>
              <a:pathLst>
                <a:path w="5741" h="5969" extrusionOk="0">
                  <a:moveTo>
                    <a:pt x="3610" y="1"/>
                  </a:moveTo>
                  <a:lnTo>
                    <a:pt x="0" y="2714"/>
                  </a:lnTo>
                  <a:cubicBezTo>
                    <a:pt x="2030" y="4235"/>
                    <a:pt x="3943" y="5283"/>
                    <a:pt x="5740" y="5968"/>
                  </a:cubicBezTo>
                  <a:cubicBezTo>
                    <a:pt x="5077" y="3915"/>
                    <a:pt x="4632" y="2665"/>
                    <a:pt x="36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40"/>
            <p:cNvSpPr/>
            <p:nvPr/>
          </p:nvSpPr>
          <p:spPr>
            <a:xfrm>
              <a:off x="1378392" y="525692"/>
              <a:ext cx="387569" cy="484132"/>
            </a:xfrm>
            <a:custGeom>
              <a:avLst/>
              <a:gdLst/>
              <a:ahLst/>
              <a:cxnLst/>
              <a:rect l="l" t="t" r="r" b="b"/>
              <a:pathLst>
                <a:path w="4993" h="6237" extrusionOk="0">
                  <a:moveTo>
                    <a:pt x="4001" y="1"/>
                  </a:moveTo>
                  <a:lnTo>
                    <a:pt x="1" y="2008"/>
                  </a:lnTo>
                  <a:cubicBezTo>
                    <a:pt x="1714" y="3566"/>
                    <a:pt x="3229" y="4765"/>
                    <a:pt x="4993" y="6236"/>
                  </a:cubicBezTo>
                  <a:cubicBezTo>
                    <a:pt x="4547" y="3467"/>
                    <a:pt x="4491" y="2103"/>
                    <a:pt x="4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40"/>
            <p:cNvSpPr/>
            <p:nvPr/>
          </p:nvSpPr>
          <p:spPr>
            <a:xfrm>
              <a:off x="916620" y="737212"/>
              <a:ext cx="331681" cy="503382"/>
            </a:xfrm>
            <a:custGeom>
              <a:avLst/>
              <a:gdLst/>
              <a:ahLst/>
              <a:cxnLst/>
              <a:rect l="l" t="t" r="r" b="b"/>
              <a:pathLst>
                <a:path w="4273" h="6485" extrusionOk="0">
                  <a:moveTo>
                    <a:pt x="4184" y="1"/>
                  </a:moveTo>
                  <a:lnTo>
                    <a:pt x="0" y="1417"/>
                  </a:lnTo>
                  <a:cubicBezTo>
                    <a:pt x="1082" y="3255"/>
                    <a:pt x="2594" y="4755"/>
                    <a:pt x="3866" y="6484"/>
                  </a:cubicBezTo>
                  <a:cubicBezTo>
                    <a:pt x="4202" y="4287"/>
                    <a:pt x="4273" y="2183"/>
                    <a:pt x="4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40"/>
            <p:cNvSpPr/>
            <p:nvPr/>
          </p:nvSpPr>
          <p:spPr>
            <a:xfrm>
              <a:off x="421471" y="902080"/>
              <a:ext cx="331293" cy="492437"/>
            </a:xfrm>
            <a:custGeom>
              <a:avLst/>
              <a:gdLst/>
              <a:ahLst/>
              <a:cxnLst/>
              <a:rect l="l" t="t" r="r" b="b"/>
              <a:pathLst>
                <a:path w="4268" h="6344" extrusionOk="0">
                  <a:moveTo>
                    <a:pt x="4267" y="1"/>
                  </a:moveTo>
                  <a:lnTo>
                    <a:pt x="0" y="1009"/>
                  </a:lnTo>
                  <a:cubicBezTo>
                    <a:pt x="1097" y="2915"/>
                    <a:pt x="2106" y="4586"/>
                    <a:pt x="3598" y="6343"/>
                  </a:cubicBezTo>
                  <a:cubicBezTo>
                    <a:pt x="3892" y="4296"/>
                    <a:pt x="4130" y="2385"/>
                    <a:pt x="42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40"/>
            <p:cNvSpPr/>
            <p:nvPr/>
          </p:nvSpPr>
          <p:spPr>
            <a:xfrm>
              <a:off x="-85865" y="1017426"/>
              <a:ext cx="337968" cy="466899"/>
            </a:xfrm>
            <a:custGeom>
              <a:avLst/>
              <a:gdLst/>
              <a:ahLst/>
              <a:cxnLst/>
              <a:rect l="l" t="t" r="r" b="b"/>
              <a:pathLst>
                <a:path w="4354" h="6015" extrusionOk="0">
                  <a:moveTo>
                    <a:pt x="4354" y="0"/>
                  </a:moveTo>
                  <a:lnTo>
                    <a:pt x="0" y="558"/>
                  </a:lnTo>
                  <a:cubicBezTo>
                    <a:pt x="827" y="2679"/>
                    <a:pt x="1782" y="4311"/>
                    <a:pt x="2931" y="6014"/>
                  </a:cubicBezTo>
                  <a:cubicBezTo>
                    <a:pt x="3602" y="3356"/>
                    <a:pt x="4088" y="2096"/>
                    <a:pt x="43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40"/>
            <p:cNvSpPr/>
            <p:nvPr/>
          </p:nvSpPr>
          <p:spPr>
            <a:xfrm>
              <a:off x="-589474" y="1072305"/>
              <a:ext cx="339754" cy="441750"/>
            </a:xfrm>
            <a:custGeom>
              <a:avLst/>
              <a:gdLst/>
              <a:ahLst/>
              <a:cxnLst/>
              <a:rect l="l" t="t" r="r" b="b"/>
              <a:pathLst>
                <a:path w="4377" h="5691" extrusionOk="0">
                  <a:moveTo>
                    <a:pt x="4376" y="1"/>
                  </a:moveTo>
                  <a:lnTo>
                    <a:pt x="1" y="45"/>
                  </a:lnTo>
                  <a:cubicBezTo>
                    <a:pt x="728" y="2089"/>
                    <a:pt x="1041" y="3219"/>
                    <a:pt x="1954" y="5690"/>
                  </a:cubicBezTo>
                  <a:cubicBezTo>
                    <a:pt x="3046" y="3767"/>
                    <a:pt x="3802" y="1734"/>
                    <a:pt x="43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40"/>
            <p:cNvSpPr/>
            <p:nvPr/>
          </p:nvSpPr>
          <p:spPr>
            <a:xfrm>
              <a:off x="-974012" y="-65009"/>
              <a:ext cx="3374483" cy="1137480"/>
            </a:xfrm>
            <a:custGeom>
              <a:avLst/>
              <a:gdLst/>
              <a:ahLst/>
              <a:cxnLst/>
              <a:rect l="l" t="t" r="r" b="b"/>
              <a:pathLst>
                <a:path w="43473" h="14654" extrusionOk="0">
                  <a:moveTo>
                    <a:pt x="43247" y="0"/>
                  </a:moveTo>
                  <a:cubicBezTo>
                    <a:pt x="43210" y="0"/>
                    <a:pt x="43172" y="17"/>
                    <a:pt x="43141" y="57"/>
                  </a:cubicBezTo>
                  <a:cubicBezTo>
                    <a:pt x="41007" y="2739"/>
                    <a:pt x="38239" y="4862"/>
                    <a:pt x="35315" y="6613"/>
                  </a:cubicBezTo>
                  <a:cubicBezTo>
                    <a:pt x="32002" y="8600"/>
                    <a:pt x="28422" y="10132"/>
                    <a:pt x="24754" y="11331"/>
                  </a:cubicBezTo>
                  <a:cubicBezTo>
                    <a:pt x="21024" y="12553"/>
                    <a:pt x="17172" y="13427"/>
                    <a:pt x="13278" y="13917"/>
                  </a:cubicBezTo>
                  <a:cubicBezTo>
                    <a:pt x="11234" y="14173"/>
                    <a:pt x="9166" y="14326"/>
                    <a:pt x="7101" y="14326"/>
                  </a:cubicBezTo>
                  <a:cubicBezTo>
                    <a:pt x="5631" y="14326"/>
                    <a:pt x="4163" y="14248"/>
                    <a:pt x="2706" y="14074"/>
                  </a:cubicBezTo>
                  <a:cubicBezTo>
                    <a:pt x="1891" y="13977"/>
                    <a:pt x="1083" y="13844"/>
                    <a:pt x="281" y="13673"/>
                  </a:cubicBezTo>
                  <a:cubicBezTo>
                    <a:pt x="267" y="13670"/>
                    <a:pt x="254" y="13669"/>
                    <a:pt x="242" y="13669"/>
                  </a:cubicBezTo>
                  <a:cubicBezTo>
                    <a:pt x="63" y="13669"/>
                    <a:pt x="0" y="13948"/>
                    <a:pt x="194" y="13990"/>
                  </a:cubicBezTo>
                  <a:cubicBezTo>
                    <a:pt x="2424" y="14468"/>
                    <a:pt x="4710" y="14654"/>
                    <a:pt x="6993" y="14654"/>
                  </a:cubicBezTo>
                  <a:cubicBezTo>
                    <a:pt x="8066" y="14654"/>
                    <a:pt x="9139" y="14613"/>
                    <a:pt x="10205" y="14542"/>
                  </a:cubicBezTo>
                  <a:cubicBezTo>
                    <a:pt x="14050" y="14286"/>
                    <a:pt x="17868" y="13607"/>
                    <a:pt x="21590" y="12613"/>
                  </a:cubicBezTo>
                  <a:cubicBezTo>
                    <a:pt x="25371" y="11603"/>
                    <a:pt x="29071" y="10247"/>
                    <a:pt x="32572" y="8491"/>
                  </a:cubicBezTo>
                  <a:cubicBezTo>
                    <a:pt x="35756" y="6895"/>
                    <a:pt x="38812" y="4942"/>
                    <a:pt x="41385" y="2465"/>
                  </a:cubicBezTo>
                  <a:cubicBezTo>
                    <a:pt x="42095" y="1784"/>
                    <a:pt x="42760" y="1059"/>
                    <a:pt x="43373" y="291"/>
                  </a:cubicBezTo>
                  <a:cubicBezTo>
                    <a:pt x="43472" y="165"/>
                    <a:pt x="43363" y="0"/>
                    <a:pt x="43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771" name="Google Shape;1771;p40"/>
          <p:cNvGrpSpPr/>
          <p:nvPr/>
        </p:nvGrpSpPr>
        <p:grpSpPr>
          <a:xfrm rot="-3387111">
            <a:off x="282450" y="-134335"/>
            <a:ext cx="1449786" cy="1585739"/>
            <a:chOff x="3740800" y="-2294650"/>
            <a:chExt cx="660625" cy="722575"/>
          </a:xfrm>
        </p:grpSpPr>
        <p:sp>
          <p:nvSpPr>
            <p:cNvPr id="1772" name="Google Shape;1772;p40"/>
            <p:cNvSpPr/>
            <p:nvPr/>
          </p:nvSpPr>
          <p:spPr>
            <a:xfrm>
              <a:off x="3740800" y="-2117650"/>
              <a:ext cx="597200" cy="545575"/>
            </a:xfrm>
            <a:custGeom>
              <a:avLst/>
              <a:gdLst/>
              <a:ahLst/>
              <a:cxnLst/>
              <a:rect l="l" t="t" r="r" b="b"/>
              <a:pathLst>
                <a:path w="23888" h="21823" extrusionOk="0">
                  <a:moveTo>
                    <a:pt x="7408" y="1"/>
                  </a:moveTo>
                  <a:lnTo>
                    <a:pt x="6704" y="88"/>
                  </a:lnTo>
                  <a:cubicBezTo>
                    <a:pt x="4529" y="2897"/>
                    <a:pt x="2353" y="5707"/>
                    <a:pt x="176" y="8514"/>
                  </a:cubicBezTo>
                  <a:cubicBezTo>
                    <a:pt x="1" y="8744"/>
                    <a:pt x="63" y="9032"/>
                    <a:pt x="265" y="9217"/>
                  </a:cubicBezTo>
                  <a:cubicBezTo>
                    <a:pt x="5299" y="13823"/>
                    <a:pt x="11178" y="17682"/>
                    <a:pt x="16672" y="21721"/>
                  </a:cubicBezTo>
                  <a:cubicBezTo>
                    <a:pt x="16766" y="21789"/>
                    <a:pt x="16874" y="21822"/>
                    <a:pt x="16981" y="21822"/>
                  </a:cubicBezTo>
                  <a:cubicBezTo>
                    <a:pt x="17129" y="21822"/>
                    <a:pt x="17274" y="21759"/>
                    <a:pt x="17374" y="21632"/>
                  </a:cubicBezTo>
                  <a:cubicBezTo>
                    <a:pt x="19585" y="18827"/>
                    <a:pt x="21707" y="15947"/>
                    <a:pt x="23732" y="13006"/>
                  </a:cubicBezTo>
                  <a:cubicBezTo>
                    <a:pt x="23888" y="12779"/>
                    <a:pt x="23867" y="12478"/>
                    <a:pt x="23644" y="12303"/>
                  </a:cubicBezTo>
                  <a:cubicBezTo>
                    <a:pt x="18305" y="8107"/>
                    <a:pt x="12781" y="4151"/>
                    <a:pt x="7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40"/>
            <p:cNvSpPr/>
            <p:nvPr/>
          </p:nvSpPr>
          <p:spPr>
            <a:xfrm>
              <a:off x="4006500" y="-2294650"/>
              <a:ext cx="394925" cy="434975"/>
            </a:xfrm>
            <a:custGeom>
              <a:avLst/>
              <a:gdLst/>
              <a:ahLst/>
              <a:cxnLst/>
              <a:rect l="l" t="t" r="r" b="b"/>
              <a:pathLst>
                <a:path w="15797" h="17399" extrusionOk="0">
                  <a:moveTo>
                    <a:pt x="6772" y="6073"/>
                  </a:moveTo>
                  <a:cubicBezTo>
                    <a:pt x="6771" y="6080"/>
                    <a:pt x="6770" y="6087"/>
                    <a:pt x="6769" y="6095"/>
                  </a:cubicBezTo>
                  <a:lnTo>
                    <a:pt x="6769" y="6095"/>
                  </a:lnTo>
                  <a:cubicBezTo>
                    <a:pt x="6769" y="6090"/>
                    <a:pt x="6770" y="6083"/>
                    <a:pt x="6772" y="6073"/>
                  </a:cubicBezTo>
                  <a:close/>
                  <a:moveTo>
                    <a:pt x="6335" y="7004"/>
                  </a:moveTo>
                  <a:cubicBezTo>
                    <a:pt x="6319" y="7025"/>
                    <a:pt x="6311" y="7035"/>
                    <a:pt x="6309" y="7038"/>
                  </a:cubicBezTo>
                  <a:lnTo>
                    <a:pt x="6309" y="7038"/>
                  </a:lnTo>
                  <a:cubicBezTo>
                    <a:pt x="6318" y="7027"/>
                    <a:pt x="6326" y="7016"/>
                    <a:pt x="6335" y="7004"/>
                  </a:cubicBezTo>
                  <a:close/>
                  <a:moveTo>
                    <a:pt x="11361" y="8158"/>
                  </a:moveTo>
                  <a:cubicBezTo>
                    <a:pt x="11360" y="8159"/>
                    <a:pt x="11360" y="8159"/>
                    <a:pt x="11359" y="8159"/>
                  </a:cubicBezTo>
                  <a:cubicBezTo>
                    <a:pt x="11360" y="8159"/>
                    <a:pt x="11360" y="8159"/>
                    <a:pt x="11361" y="8158"/>
                  </a:cubicBezTo>
                  <a:close/>
                  <a:moveTo>
                    <a:pt x="11121" y="8230"/>
                  </a:moveTo>
                  <a:cubicBezTo>
                    <a:pt x="11119" y="8230"/>
                    <a:pt x="11117" y="8230"/>
                    <a:pt x="11116" y="8230"/>
                  </a:cubicBezTo>
                  <a:lnTo>
                    <a:pt x="11116" y="8230"/>
                  </a:lnTo>
                  <a:cubicBezTo>
                    <a:pt x="11117" y="8230"/>
                    <a:pt x="11119" y="8230"/>
                    <a:pt x="11121" y="8230"/>
                  </a:cubicBezTo>
                  <a:close/>
                  <a:moveTo>
                    <a:pt x="11003" y="8876"/>
                  </a:moveTo>
                  <a:lnTo>
                    <a:pt x="11003" y="8876"/>
                  </a:lnTo>
                  <a:cubicBezTo>
                    <a:pt x="11003" y="8876"/>
                    <a:pt x="10997" y="8877"/>
                    <a:pt x="10980" y="8879"/>
                  </a:cubicBezTo>
                  <a:lnTo>
                    <a:pt x="10980" y="8879"/>
                  </a:lnTo>
                  <a:cubicBezTo>
                    <a:pt x="10992" y="8877"/>
                    <a:pt x="11002" y="8876"/>
                    <a:pt x="11003" y="8876"/>
                  </a:cubicBezTo>
                  <a:close/>
                  <a:moveTo>
                    <a:pt x="10627" y="9055"/>
                  </a:moveTo>
                  <a:lnTo>
                    <a:pt x="10627" y="9055"/>
                  </a:lnTo>
                  <a:cubicBezTo>
                    <a:pt x="10622" y="9058"/>
                    <a:pt x="10616" y="9063"/>
                    <a:pt x="10607" y="9070"/>
                  </a:cubicBezTo>
                  <a:cubicBezTo>
                    <a:pt x="10614" y="9065"/>
                    <a:pt x="10620" y="9060"/>
                    <a:pt x="10627" y="9055"/>
                  </a:cubicBezTo>
                  <a:close/>
                  <a:moveTo>
                    <a:pt x="8481" y="12279"/>
                  </a:moveTo>
                  <a:cubicBezTo>
                    <a:pt x="8481" y="12279"/>
                    <a:pt x="8481" y="12280"/>
                    <a:pt x="8481" y="12280"/>
                  </a:cubicBezTo>
                  <a:lnTo>
                    <a:pt x="8481" y="12280"/>
                  </a:lnTo>
                  <a:cubicBezTo>
                    <a:pt x="8481" y="12280"/>
                    <a:pt x="8481" y="12279"/>
                    <a:pt x="8481" y="12279"/>
                  </a:cubicBezTo>
                  <a:close/>
                  <a:moveTo>
                    <a:pt x="9903" y="1"/>
                  </a:moveTo>
                  <a:cubicBezTo>
                    <a:pt x="9661" y="1"/>
                    <a:pt x="9418" y="20"/>
                    <a:pt x="9176" y="59"/>
                  </a:cubicBezTo>
                  <a:cubicBezTo>
                    <a:pt x="8574" y="158"/>
                    <a:pt x="7985" y="422"/>
                    <a:pt x="7532" y="829"/>
                  </a:cubicBezTo>
                  <a:cubicBezTo>
                    <a:pt x="7088" y="1226"/>
                    <a:pt x="6752" y="1738"/>
                    <a:pt x="6599" y="2316"/>
                  </a:cubicBezTo>
                  <a:cubicBezTo>
                    <a:pt x="6470" y="2808"/>
                    <a:pt x="6482" y="3326"/>
                    <a:pt x="6546" y="3826"/>
                  </a:cubicBezTo>
                  <a:cubicBezTo>
                    <a:pt x="6578" y="4090"/>
                    <a:pt x="6623" y="4350"/>
                    <a:pt x="6667" y="4610"/>
                  </a:cubicBezTo>
                  <a:cubicBezTo>
                    <a:pt x="6685" y="4725"/>
                    <a:pt x="6705" y="4840"/>
                    <a:pt x="6724" y="4957"/>
                  </a:cubicBezTo>
                  <a:cubicBezTo>
                    <a:pt x="6730" y="5004"/>
                    <a:pt x="6737" y="5054"/>
                    <a:pt x="6744" y="5102"/>
                  </a:cubicBezTo>
                  <a:lnTo>
                    <a:pt x="6744" y="5102"/>
                  </a:lnTo>
                  <a:cubicBezTo>
                    <a:pt x="6745" y="5112"/>
                    <a:pt x="6751" y="5152"/>
                    <a:pt x="6752" y="5158"/>
                  </a:cubicBezTo>
                  <a:cubicBezTo>
                    <a:pt x="6756" y="5194"/>
                    <a:pt x="6760" y="5233"/>
                    <a:pt x="6764" y="5271"/>
                  </a:cubicBezTo>
                  <a:cubicBezTo>
                    <a:pt x="6788" y="5503"/>
                    <a:pt x="6798" y="5735"/>
                    <a:pt x="6782" y="5966"/>
                  </a:cubicBezTo>
                  <a:cubicBezTo>
                    <a:pt x="6780" y="5995"/>
                    <a:pt x="6776" y="6023"/>
                    <a:pt x="6774" y="6049"/>
                  </a:cubicBezTo>
                  <a:cubicBezTo>
                    <a:pt x="6774" y="6056"/>
                    <a:pt x="6769" y="6093"/>
                    <a:pt x="6767" y="6103"/>
                  </a:cubicBezTo>
                  <a:lnTo>
                    <a:pt x="6767" y="6103"/>
                  </a:lnTo>
                  <a:cubicBezTo>
                    <a:pt x="6760" y="6147"/>
                    <a:pt x="6752" y="6190"/>
                    <a:pt x="6742" y="6234"/>
                  </a:cubicBezTo>
                  <a:cubicBezTo>
                    <a:pt x="6728" y="6297"/>
                    <a:pt x="6709" y="6359"/>
                    <a:pt x="6687" y="6422"/>
                  </a:cubicBezTo>
                  <a:cubicBezTo>
                    <a:pt x="6683" y="6430"/>
                    <a:pt x="6680" y="6440"/>
                    <a:pt x="6676" y="6449"/>
                  </a:cubicBezTo>
                  <a:lnTo>
                    <a:pt x="6676" y="6449"/>
                  </a:lnTo>
                  <a:cubicBezTo>
                    <a:pt x="6665" y="6477"/>
                    <a:pt x="6652" y="6503"/>
                    <a:pt x="6639" y="6529"/>
                  </a:cubicBezTo>
                  <a:cubicBezTo>
                    <a:pt x="6607" y="6595"/>
                    <a:pt x="6568" y="6658"/>
                    <a:pt x="6530" y="6722"/>
                  </a:cubicBezTo>
                  <a:cubicBezTo>
                    <a:pt x="6492" y="6785"/>
                    <a:pt x="6449" y="6847"/>
                    <a:pt x="6407" y="6908"/>
                  </a:cubicBezTo>
                  <a:cubicBezTo>
                    <a:pt x="6383" y="6940"/>
                    <a:pt x="6359" y="6972"/>
                    <a:pt x="6337" y="7004"/>
                  </a:cubicBezTo>
                  <a:cubicBezTo>
                    <a:pt x="6329" y="7013"/>
                    <a:pt x="6308" y="7039"/>
                    <a:pt x="6308" y="7039"/>
                  </a:cubicBezTo>
                  <a:cubicBezTo>
                    <a:pt x="6308" y="7039"/>
                    <a:pt x="6308" y="7039"/>
                    <a:pt x="6309" y="7038"/>
                  </a:cubicBezTo>
                  <a:lnTo>
                    <a:pt x="6309" y="7038"/>
                  </a:lnTo>
                  <a:cubicBezTo>
                    <a:pt x="6300" y="7049"/>
                    <a:pt x="6291" y="7060"/>
                    <a:pt x="6282" y="7071"/>
                  </a:cubicBezTo>
                  <a:cubicBezTo>
                    <a:pt x="5702" y="7792"/>
                    <a:pt x="4966" y="8395"/>
                    <a:pt x="4239" y="8961"/>
                  </a:cubicBezTo>
                  <a:cubicBezTo>
                    <a:pt x="4003" y="9145"/>
                    <a:pt x="3686" y="9380"/>
                    <a:pt x="3412" y="9578"/>
                  </a:cubicBezTo>
                  <a:cubicBezTo>
                    <a:pt x="3086" y="9816"/>
                    <a:pt x="2753" y="10048"/>
                    <a:pt x="2421" y="10275"/>
                  </a:cubicBezTo>
                  <a:cubicBezTo>
                    <a:pt x="1693" y="10771"/>
                    <a:pt x="951" y="11249"/>
                    <a:pt x="204" y="11714"/>
                  </a:cubicBezTo>
                  <a:cubicBezTo>
                    <a:pt x="57" y="11805"/>
                    <a:pt x="0" y="11997"/>
                    <a:pt x="89" y="12150"/>
                  </a:cubicBezTo>
                  <a:cubicBezTo>
                    <a:pt x="147" y="12247"/>
                    <a:pt x="258" y="12307"/>
                    <a:pt x="369" y="12307"/>
                  </a:cubicBezTo>
                  <a:cubicBezTo>
                    <a:pt x="422" y="12307"/>
                    <a:pt x="476" y="12293"/>
                    <a:pt x="524" y="12263"/>
                  </a:cubicBezTo>
                  <a:cubicBezTo>
                    <a:pt x="1699" y="11533"/>
                    <a:pt x="2858" y="10773"/>
                    <a:pt x="3975" y="9953"/>
                  </a:cubicBezTo>
                  <a:cubicBezTo>
                    <a:pt x="4813" y="9336"/>
                    <a:pt x="5647" y="8687"/>
                    <a:pt x="6369" y="7933"/>
                  </a:cubicBezTo>
                  <a:cubicBezTo>
                    <a:pt x="6627" y="7663"/>
                    <a:pt x="6871" y="7375"/>
                    <a:pt x="7070" y="7059"/>
                  </a:cubicBezTo>
                  <a:cubicBezTo>
                    <a:pt x="7258" y="6758"/>
                    <a:pt x="7358" y="6452"/>
                    <a:pt x="7405" y="6103"/>
                  </a:cubicBezTo>
                  <a:cubicBezTo>
                    <a:pt x="7469" y="5618"/>
                    <a:pt x="7393" y="5122"/>
                    <a:pt x="7314" y="4642"/>
                  </a:cubicBezTo>
                  <a:cubicBezTo>
                    <a:pt x="7276" y="4400"/>
                    <a:pt x="7231" y="4161"/>
                    <a:pt x="7195" y="3917"/>
                  </a:cubicBezTo>
                  <a:cubicBezTo>
                    <a:pt x="7191" y="3888"/>
                    <a:pt x="7187" y="3858"/>
                    <a:pt x="7183" y="3830"/>
                  </a:cubicBezTo>
                  <a:lnTo>
                    <a:pt x="7183" y="3830"/>
                  </a:lnTo>
                  <a:cubicBezTo>
                    <a:pt x="7186" y="3850"/>
                    <a:pt x="7187" y="3857"/>
                    <a:pt x="7187" y="3857"/>
                  </a:cubicBezTo>
                  <a:cubicBezTo>
                    <a:pt x="7187" y="3857"/>
                    <a:pt x="7179" y="3804"/>
                    <a:pt x="7179" y="3798"/>
                  </a:cubicBezTo>
                  <a:cubicBezTo>
                    <a:pt x="7171" y="3739"/>
                    <a:pt x="7165" y="3681"/>
                    <a:pt x="7159" y="3622"/>
                  </a:cubicBezTo>
                  <a:cubicBezTo>
                    <a:pt x="7147" y="3495"/>
                    <a:pt x="7139" y="3369"/>
                    <a:pt x="7137" y="3242"/>
                  </a:cubicBezTo>
                  <a:cubicBezTo>
                    <a:pt x="7133" y="3127"/>
                    <a:pt x="7137" y="3010"/>
                    <a:pt x="7145" y="2893"/>
                  </a:cubicBezTo>
                  <a:cubicBezTo>
                    <a:pt x="7147" y="2863"/>
                    <a:pt x="7149" y="2834"/>
                    <a:pt x="7153" y="2806"/>
                  </a:cubicBezTo>
                  <a:cubicBezTo>
                    <a:pt x="7153" y="2801"/>
                    <a:pt x="7158" y="2757"/>
                    <a:pt x="7159" y="2748"/>
                  </a:cubicBezTo>
                  <a:lnTo>
                    <a:pt x="7159" y="2748"/>
                  </a:lnTo>
                  <a:cubicBezTo>
                    <a:pt x="7168" y="2689"/>
                    <a:pt x="7181" y="2631"/>
                    <a:pt x="7193" y="2572"/>
                  </a:cubicBezTo>
                  <a:cubicBezTo>
                    <a:pt x="7217" y="2454"/>
                    <a:pt x="7254" y="2339"/>
                    <a:pt x="7296" y="2228"/>
                  </a:cubicBezTo>
                  <a:cubicBezTo>
                    <a:pt x="7296" y="2225"/>
                    <a:pt x="7308" y="2194"/>
                    <a:pt x="7315" y="2179"/>
                  </a:cubicBezTo>
                  <a:lnTo>
                    <a:pt x="7315" y="2179"/>
                  </a:lnTo>
                  <a:cubicBezTo>
                    <a:pt x="7325" y="2154"/>
                    <a:pt x="7336" y="2130"/>
                    <a:pt x="7348" y="2105"/>
                  </a:cubicBezTo>
                  <a:cubicBezTo>
                    <a:pt x="7381" y="2036"/>
                    <a:pt x="7417" y="1970"/>
                    <a:pt x="7455" y="1905"/>
                  </a:cubicBezTo>
                  <a:cubicBezTo>
                    <a:pt x="7522" y="1792"/>
                    <a:pt x="7600" y="1686"/>
                    <a:pt x="7665" y="1607"/>
                  </a:cubicBezTo>
                  <a:cubicBezTo>
                    <a:pt x="7770" y="1480"/>
                    <a:pt x="7888" y="1363"/>
                    <a:pt x="8013" y="1252"/>
                  </a:cubicBezTo>
                  <a:cubicBezTo>
                    <a:pt x="8201" y="1083"/>
                    <a:pt x="8497" y="928"/>
                    <a:pt x="8697" y="849"/>
                  </a:cubicBezTo>
                  <a:cubicBezTo>
                    <a:pt x="8824" y="801"/>
                    <a:pt x="8953" y="761"/>
                    <a:pt x="9082" y="728"/>
                  </a:cubicBezTo>
                  <a:cubicBezTo>
                    <a:pt x="9148" y="712"/>
                    <a:pt x="9213" y="698"/>
                    <a:pt x="9279" y="686"/>
                  </a:cubicBezTo>
                  <a:cubicBezTo>
                    <a:pt x="9311" y="678"/>
                    <a:pt x="9344" y="674"/>
                    <a:pt x="9378" y="668"/>
                  </a:cubicBezTo>
                  <a:cubicBezTo>
                    <a:pt x="9394" y="665"/>
                    <a:pt x="9410" y="663"/>
                    <a:pt x="9426" y="661"/>
                  </a:cubicBezTo>
                  <a:lnTo>
                    <a:pt x="9426" y="661"/>
                  </a:lnTo>
                  <a:cubicBezTo>
                    <a:pt x="9426" y="661"/>
                    <a:pt x="9426" y="661"/>
                    <a:pt x="9426" y="661"/>
                  </a:cubicBezTo>
                  <a:cubicBezTo>
                    <a:pt x="9428" y="661"/>
                    <a:pt x="9439" y="660"/>
                    <a:pt x="9458" y="658"/>
                  </a:cubicBezTo>
                  <a:cubicBezTo>
                    <a:pt x="9601" y="640"/>
                    <a:pt x="9745" y="633"/>
                    <a:pt x="9888" y="633"/>
                  </a:cubicBezTo>
                  <a:cubicBezTo>
                    <a:pt x="10027" y="633"/>
                    <a:pt x="10165" y="640"/>
                    <a:pt x="10303" y="652"/>
                  </a:cubicBezTo>
                  <a:cubicBezTo>
                    <a:pt x="10543" y="672"/>
                    <a:pt x="10819" y="726"/>
                    <a:pt x="11093" y="801"/>
                  </a:cubicBezTo>
                  <a:cubicBezTo>
                    <a:pt x="11228" y="835"/>
                    <a:pt x="11359" y="877"/>
                    <a:pt x="11490" y="922"/>
                  </a:cubicBezTo>
                  <a:cubicBezTo>
                    <a:pt x="11555" y="944"/>
                    <a:pt x="11619" y="968"/>
                    <a:pt x="11684" y="992"/>
                  </a:cubicBezTo>
                  <a:cubicBezTo>
                    <a:pt x="11716" y="1004"/>
                    <a:pt x="11748" y="1019"/>
                    <a:pt x="11780" y="1031"/>
                  </a:cubicBezTo>
                  <a:cubicBezTo>
                    <a:pt x="11791" y="1036"/>
                    <a:pt x="11868" y="1068"/>
                    <a:pt x="11869" y="1068"/>
                  </a:cubicBezTo>
                  <a:cubicBezTo>
                    <a:pt x="11869" y="1068"/>
                    <a:pt x="11867" y="1067"/>
                    <a:pt x="11863" y="1065"/>
                  </a:cubicBezTo>
                  <a:lnTo>
                    <a:pt x="11863" y="1065"/>
                  </a:lnTo>
                  <a:cubicBezTo>
                    <a:pt x="12369" y="1281"/>
                    <a:pt x="12846" y="1561"/>
                    <a:pt x="13286" y="1893"/>
                  </a:cubicBezTo>
                  <a:cubicBezTo>
                    <a:pt x="13475" y="2034"/>
                    <a:pt x="13735" y="2258"/>
                    <a:pt x="13935" y="2451"/>
                  </a:cubicBezTo>
                  <a:cubicBezTo>
                    <a:pt x="14033" y="2544"/>
                    <a:pt x="14128" y="2643"/>
                    <a:pt x="14221" y="2744"/>
                  </a:cubicBezTo>
                  <a:cubicBezTo>
                    <a:pt x="14265" y="2792"/>
                    <a:pt x="14310" y="2842"/>
                    <a:pt x="14352" y="2893"/>
                  </a:cubicBezTo>
                  <a:cubicBezTo>
                    <a:pt x="14372" y="2917"/>
                    <a:pt x="14392" y="2943"/>
                    <a:pt x="14412" y="2967"/>
                  </a:cubicBezTo>
                  <a:cubicBezTo>
                    <a:pt x="14427" y="2984"/>
                    <a:pt x="14441" y="3002"/>
                    <a:pt x="14453" y="3018"/>
                  </a:cubicBezTo>
                  <a:cubicBezTo>
                    <a:pt x="14449" y="3013"/>
                    <a:pt x="14446" y="3009"/>
                    <a:pt x="14445" y="3007"/>
                  </a:cubicBezTo>
                  <a:lnTo>
                    <a:pt x="14445" y="3007"/>
                  </a:lnTo>
                  <a:cubicBezTo>
                    <a:pt x="14448" y="3011"/>
                    <a:pt x="14454" y="3019"/>
                    <a:pt x="14463" y="3030"/>
                  </a:cubicBezTo>
                  <a:cubicBezTo>
                    <a:pt x="14616" y="3233"/>
                    <a:pt x="14751" y="3451"/>
                    <a:pt x="14862" y="3681"/>
                  </a:cubicBezTo>
                  <a:cubicBezTo>
                    <a:pt x="14876" y="3707"/>
                    <a:pt x="14888" y="3735"/>
                    <a:pt x="14900" y="3762"/>
                  </a:cubicBezTo>
                  <a:cubicBezTo>
                    <a:pt x="14910" y="3784"/>
                    <a:pt x="14913" y="3792"/>
                    <a:pt x="14913" y="3792"/>
                  </a:cubicBezTo>
                  <a:cubicBezTo>
                    <a:pt x="14913" y="3792"/>
                    <a:pt x="14901" y="3764"/>
                    <a:pt x="14901" y="3764"/>
                  </a:cubicBezTo>
                  <a:lnTo>
                    <a:pt x="14901" y="3764"/>
                  </a:lnTo>
                  <a:cubicBezTo>
                    <a:pt x="14901" y="3764"/>
                    <a:pt x="14904" y="3771"/>
                    <a:pt x="14914" y="3794"/>
                  </a:cubicBezTo>
                  <a:cubicBezTo>
                    <a:pt x="14936" y="3848"/>
                    <a:pt x="14955" y="3905"/>
                    <a:pt x="14975" y="3959"/>
                  </a:cubicBezTo>
                  <a:cubicBezTo>
                    <a:pt x="15015" y="4080"/>
                    <a:pt x="15047" y="4203"/>
                    <a:pt x="15071" y="4326"/>
                  </a:cubicBezTo>
                  <a:cubicBezTo>
                    <a:pt x="15077" y="4356"/>
                    <a:pt x="15084" y="4384"/>
                    <a:pt x="15088" y="4412"/>
                  </a:cubicBezTo>
                  <a:cubicBezTo>
                    <a:pt x="15089" y="4418"/>
                    <a:pt x="15096" y="4466"/>
                    <a:pt x="15097" y="4471"/>
                  </a:cubicBezTo>
                  <a:lnTo>
                    <a:pt x="15097" y="4471"/>
                  </a:lnTo>
                  <a:cubicBezTo>
                    <a:pt x="15103" y="4521"/>
                    <a:pt x="15108" y="4572"/>
                    <a:pt x="15112" y="4622"/>
                  </a:cubicBezTo>
                  <a:cubicBezTo>
                    <a:pt x="15120" y="4753"/>
                    <a:pt x="15120" y="4886"/>
                    <a:pt x="15112" y="5017"/>
                  </a:cubicBezTo>
                  <a:cubicBezTo>
                    <a:pt x="15108" y="5080"/>
                    <a:pt x="15102" y="5142"/>
                    <a:pt x="15096" y="5205"/>
                  </a:cubicBezTo>
                  <a:cubicBezTo>
                    <a:pt x="15095" y="5211"/>
                    <a:pt x="15094" y="5216"/>
                    <a:pt x="15094" y="5220"/>
                  </a:cubicBezTo>
                  <a:lnTo>
                    <a:pt x="15094" y="5220"/>
                  </a:lnTo>
                  <a:cubicBezTo>
                    <a:pt x="15093" y="5226"/>
                    <a:pt x="15091" y="5234"/>
                    <a:pt x="15090" y="5247"/>
                  </a:cubicBezTo>
                  <a:cubicBezTo>
                    <a:pt x="15084" y="5279"/>
                    <a:pt x="15079" y="5311"/>
                    <a:pt x="15073" y="5344"/>
                  </a:cubicBezTo>
                  <a:cubicBezTo>
                    <a:pt x="15047" y="5487"/>
                    <a:pt x="15011" y="5630"/>
                    <a:pt x="14969" y="5771"/>
                  </a:cubicBezTo>
                  <a:cubicBezTo>
                    <a:pt x="14886" y="6051"/>
                    <a:pt x="14753" y="6313"/>
                    <a:pt x="14596" y="6559"/>
                  </a:cubicBezTo>
                  <a:cubicBezTo>
                    <a:pt x="14562" y="6613"/>
                    <a:pt x="14523" y="6666"/>
                    <a:pt x="14485" y="6718"/>
                  </a:cubicBezTo>
                  <a:cubicBezTo>
                    <a:pt x="14479" y="6726"/>
                    <a:pt x="14475" y="6732"/>
                    <a:pt x="14472" y="6737"/>
                  </a:cubicBezTo>
                  <a:lnTo>
                    <a:pt x="14472" y="6737"/>
                  </a:lnTo>
                  <a:cubicBezTo>
                    <a:pt x="14469" y="6740"/>
                    <a:pt x="14465" y="6745"/>
                    <a:pt x="14461" y="6750"/>
                  </a:cubicBezTo>
                  <a:cubicBezTo>
                    <a:pt x="14443" y="6775"/>
                    <a:pt x="14422" y="6797"/>
                    <a:pt x="14404" y="6819"/>
                  </a:cubicBezTo>
                  <a:cubicBezTo>
                    <a:pt x="14326" y="6912"/>
                    <a:pt x="14239" y="6996"/>
                    <a:pt x="14148" y="7075"/>
                  </a:cubicBezTo>
                  <a:cubicBezTo>
                    <a:pt x="14128" y="7091"/>
                    <a:pt x="14108" y="7109"/>
                    <a:pt x="14088" y="7125"/>
                  </a:cubicBezTo>
                  <a:cubicBezTo>
                    <a:pt x="14106" y="7111"/>
                    <a:pt x="14112" y="7105"/>
                    <a:pt x="14112" y="7105"/>
                  </a:cubicBezTo>
                  <a:lnTo>
                    <a:pt x="14112" y="7105"/>
                  </a:lnTo>
                  <a:cubicBezTo>
                    <a:pt x="14111" y="7105"/>
                    <a:pt x="14077" y="7133"/>
                    <a:pt x="14070" y="7137"/>
                  </a:cubicBezTo>
                  <a:cubicBezTo>
                    <a:pt x="14029" y="7168"/>
                    <a:pt x="13987" y="7194"/>
                    <a:pt x="13945" y="7222"/>
                  </a:cubicBezTo>
                  <a:cubicBezTo>
                    <a:pt x="13856" y="7278"/>
                    <a:pt x="13761" y="7327"/>
                    <a:pt x="13667" y="7371"/>
                  </a:cubicBezTo>
                  <a:cubicBezTo>
                    <a:pt x="13656" y="7376"/>
                    <a:pt x="13645" y="7381"/>
                    <a:pt x="13634" y="7386"/>
                  </a:cubicBezTo>
                  <a:lnTo>
                    <a:pt x="13634" y="7386"/>
                  </a:lnTo>
                  <a:cubicBezTo>
                    <a:pt x="13634" y="7386"/>
                    <a:pt x="13634" y="7386"/>
                    <a:pt x="13634" y="7386"/>
                  </a:cubicBezTo>
                  <a:lnTo>
                    <a:pt x="13634" y="7386"/>
                  </a:lnTo>
                  <a:cubicBezTo>
                    <a:pt x="13633" y="7386"/>
                    <a:pt x="13597" y="7401"/>
                    <a:pt x="13588" y="7405"/>
                  </a:cubicBezTo>
                  <a:cubicBezTo>
                    <a:pt x="13544" y="7424"/>
                    <a:pt x="13499" y="7440"/>
                    <a:pt x="13453" y="7454"/>
                  </a:cubicBezTo>
                  <a:cubicBezTo>
                    <a:pt x="13356" y="7488"/>
                    <a:pt x="13256" y="7518"/>
                    <a:pt x="13157" y="7546"/>
                  </a:cubicBezTo>
                  <a:cubicBezTo>
                    <a:pt x="12758" y="7657"/>
                    <a:pt x="12351" y="7736"/>
                    <a:pt x="11962" y="7883"/>
                  </a:cubicBezTo>
                  <a:cubicBezTo>
                    <a:pt x="11845" y="7927"/>
                    <a:pt x="11730" y="7978"/>
                    <a:pt x="11617" y="8030"/>
                  </a:cubicBezTo>
                  <a:cubicBezTo>
                    <a:pt x="11569" y="8054"/>
                    <a:pt x="11518" y="8079"/>
                    <a:pt x="11470" y="8105"/>
                  </a:cubicBezTo>
                  <a:cubicBezTo>
                    <a:pt x="11448" y="8117"/>
                    <a:pt x="11426" y="8129"/>
                    <a:pt x="11401" y="8139"/>
                  </a:cubicBezTo>
                  <a:cubicBezTo>
                    <a:pt x="11397" y="8141"/>
                    <a:pt x="11393" y="8144"/>
                    <a:pt x="11389" y="8146"/>
                  </a:cubicBezTo>
                  <a:lnTo>
                    <a:pt x="11389" y="8146"/>
                  </a:lnTo>
                  <a:cubicBezTo>
                    <a:pt x="11386" y="8147"/>
                    <a:pt x="11381" y="8149"/>
                    <a:pt x="11375" y="8151"/>
                  </a:cubicBezTo>
                  <a:cubicBezTo>
                    <a:pt x="11309" y="8179"/>
                    <a:pt x="11240" y="8199"/>
                    <a:pt x="11172" y="8218"/>
                  </a:cubicBezTo>
                  <a:cubicBezTo>
                    <a:pt x="11143" y="8224"/>
                    <a:pt x="11115" y="8230"/>
                    <a:pt x="11089" y="8234"/>
                  </a:cubicBezTo>
                  <a:cubicBezTo>
                    <a:pt x="11086" y="8234"/>
                    <a:pt x="11083" y="8235"/>
                    <a:pt x="11080" y="8235"/>
                  </a:cubicBezTo>
                  <a:lnTo>
                    <a:pt x="11080" y="8235"/>
                  </a:lnTo>
                  <a:cubicBezTo>
                    <a:pt x="11078" y="8235"/>
                    <a:pt x="11076" y="8236"/>
                    <a:pt x="11075" y="8236"/>
                  </a:cubicBezTo>
                  <a:cubicBezTo>
                    <a:pt x="10960" y="8246"/>
                    <a:pt x="10843" y="8252"/>
                    <a:pt x="10730" y="8282"/>
                  </a:cubicBezTo>
                  <a:cubicBezTo>
                    <a:pt x="10583" y="8322"/>
                    <a:pt x="10446" y="8403"/>
                    <a:pt x="10321" y="8494"/>
                  </a:cubicBezTo>
                  <a:cubicBezTo>
                    <a:pt x="10093" y="8659"/>
                    <a:pt x="9888" y="8852"/>
                    <a:pt x="9688" y="9050"/>
                  </a:cubicBezTo>
                  <a:cubicBezTo>
                    <a:pt x="9515" y="9221"/>
                    <a:pt x="9402" y="9439"/>
                    <a:pt x="9307" y="9661"/>
                  </a:cubicBezTo>
                  <a:cubicBezTo>
                    <a:pt x="9096" y="10158"/>
                    <a:pt x="8961" y="10682"/>
                    <a:pt x="8822" y="11204"/>
                  </a:cubicBezTo>
                  <a:cubicBezTo>
                    <a:pt x="8755" y="11446"/>
                    <a:pt x="8691" y="11688"/>
                    <a:pt x="8614" y="11926"/>
                  </a:cubicBezTo>
                  <a:cubicBezTo>
                    <a:pt x="8582" y="12023"/>
                    <a:pt x="8548" y="12119"/>
                    <a:pt x="8509" y="12214"/>
                  </a:cubicBezTo>
                  <a:cubicBezTo>
                    <a:pt x="8519" y="12189"/>
                    <a:pt x="8523" y="12180"/>
                    <a:pt x="8524" y="12180"/>
                  </a:cubicBezTo>
                  <a:lnTo>
                    <a:pt x="8524" y="12180"/>
                  </a:lnTo>
                  <a:cubicBezTo>
                    <a:pt x="8524" y="12180"/>
                    <a:pt x="8482" y="12285"/>
                    <a:pt x="8480" y="12285"/>
                  </a:cubicBezTo>
                  <a:cubicBezTo>
                    <a:pt x="8479" y="12285"/>
                    <a:pt x="8480" y="12284"/>
                    <a:pt x="8481" y="12280"/>
                  </a:cubicBezTo>
                  <a:lnTo>
                    <a:pt x="8481" y="12280"/>
                  </a:lnTo>
                  <a:cubicBezTo>
                    <a:pt x="8469" y="12322"/>
                    <a:pt x="8455" y="12366"/>
                    <a:pt x="8441" y="12408"/>
                  </a:cubicBezTo>
                  <a:cubicBezTo>
                    <a:pt x="8410" y="12508"/>
                    <a:pt x="8378" y="12609"/>
                    <a:pt x="8346" y="12710"/>
                  </a:cubicBezTo>
                  <a:cubicBezTo>
                    <a:pt x="7893" y="14143"/>
                    <a:pt x="7389" y="15560"/>
                    <a:pt x="6973" y="17005"/>
                  </a:cubicBezTo>
                  <a:cubicBezTo>
                    <a:pt x="6904" y="17243"/>
                    <a:pt x="7100" y="17398"/>
                    <a:pt x="7291" y="17398"/>
                  </a:cubicBezTo>
                  <a:cubicBezTo>
                    <a:pt x="7417" y="17398"/>
                    <a:pt x="7541" y="17330"/>
                    <a:pt x="7586" y="17174"/>
                  </a:cubicBezTo>
                  <a:cubicBezTo>
                    <a:pt x="7985" y="15785"/>
                    <a:pt x="8465" y="14423"/>
                    <a:pt x="8906" y="13049"/>
                  </a:cubicBezTo>
                  <a:cubicBezTo>
                    <a:pt x="8961" y="12877"/>
                    <a:pt x="9015" y="12706"/>
                    <a:pt x="9070" y="12535"/>
                  </a:cubicBezTo>
                  <a:cubicBezTo>
                    <a:pt x="9082" y="12492"/>
                    <a:pt x="9102" y="12436"/>
                    <a:pt x="9132" y="12361"/>
                  </a:cubicBezTo>
                  <a:cubicBezTo>
                    <a:pt x="9154" y="12307"/>
                    <a:pt x="9174" y="12252"/>
                    <a:pt x="9192" y="12196"/>
                  </a:cubicBezTo>
                  <a:cubicBezTo>
                    <a:pt x="9273" y="11966"/>
                    <a:pt x="9338" y="11730"/>
                    <a:pt x="9402" y="11497"/>
                  </a:cubicBezTo>
                  <a:cubicBezTo>
                    <a:pt x="9539" y="10989"/>
                    <a:pt x="9664" y="10475"/>
                    <a:pt x="9858" y="9985"/>
                  </a:cubicBezTo>
                  <a:cubicBezTo>
                    <a:pt x="9859" y="9980"/>
                    <a:pt x="9878" y="9936"/>
                    <a:pt x="9880" y="9932"/>
                  </a:cubicBezTo>
                  <a:lnTo>
                    <a:pt x="9880" y="9932"/>
                  </a:lnTo>
                  <a:cubicBezTo>
                    <a:pt x="9876" y="9940"/>
                    <a:pt x="9873" y="9949"/>
                    <a:pt x="9870" y="9957"/>
                  </a:cubicBezTo>
                  <a:cubicBezTo>
                    <a:pt x="9877" y="9939"/>
                    <a:pt x="9880" y="9932"/>
                    <a:pt x="9880" y="9932"/>
                  </a:cubicBezTo>
                  <a:lnTo>
                    <a:pt x="9880" y="9932"/>
                  </a:lnTo>
                  <a:cubicBezTo>
                    <a:pt x="9880" y="9932"/>
                    <a:pt x="9880" y="9932"/>
                    <a:pt x="9880" y="9932"/>
                  </a:cubicBezTo>
                  <a:lnTo>
                    <a:pt x="9880" y="9932"/>
                  </a:lnTo>
                  <a:cubicBezTo>
                    <a:pt x="9887" y="9915"/>
                    <a:pt x="9895" y="9898"/>
                    <a:pt x="9902" y="9880"/>
                  </a:cubicBezTo>
                  <a:cubicBezTo>
                    <a:pt x="9924" y="9832"/>
                    <a:pt x="9948" y="9786"/>
                    <a:pt x="9972" y="9739"/>
                  </a:cubicBezTo>
                  <a:cubicBezTo>
                    <a:pt x="9995" y="9695"/>
                    <a:pt x="10021" y="9653"/>
                    <a:pt x="10047" y="9612"/>
                  </a:cubicBezTo>
                  <a:cubicBezTo>
                    <a:pt x="10059" y="9592"/>
                    <a:pt x="10071" y="9572"/>
                    <a:pt x="10085" y="9554"/>
                  </a:cubicBezTo>
                  <a:cubicBezTo>
                    <a:pt x="10103" y="9528"/>
                    <a:pt x="10105" y="9525"/>
                    <a:pt x="10107" y="9525"/>
                  </a:cubicBezTo>
                  <a:cubicBezTo>
                    <a:pt x="10107" y="9525"/>
                    <a:pt x="10107" y="9525"/>
                    <a:pt x="10108" y="9525"/>
                  </a:cubicBezTo>
                  <a:cubicBezTo>
                    <a:pt x="10110" y="9525"/>
                    <a:pt x="10116" y="9523"/>
                    <a:pt x="10138" y="9501"/>
                  </a:cubicBezTo>
                  <a:cubicBezTo>
                    <a:pt x="10245" y="9397"/>
                    <a:pt x="10351" y="9294"/>
                    <a:pt x="10462" y="9195"/>
                  </a:cubicBezTo>
                  <a:cubicBezTo>
                    <a:pt x="10504" y="9155"/>
                    <a:pt x="10549" y="9118"/>
                    <a:pt x="10593" y="9082"/>
                  </a:cubicBezTo>
                  <a:cubicBezTo>
                    <a:pt x="10599" y="9077"/>
                    <a:pt x="10627" y="9055"/>
                    <a:pt x="10633" y="9050"/>
                  </a:cubicBezTo>
                  <a:lnTo>
                    <a:pt x="10633" y="9050"/>
                  </a:lnTo>
                  <a:cubicBezTo>
                    <a:pt x="10648" y="9039"/>
                    <a:pt x="10663" y="9029"/>
                    <a:pt x="10678" y="9018"/>
                  </a:cubicBezTo>
                  <a:cubicBezTo>
                    <a:pt x="10734" y="8977"/>
                    <a:pt x="10793" y="8941"/>
                    <a:pt x="10855" y="8911"/>
                  </a:cubicBezTo>
                  <a:cubicBezTo>
                    <a:pt x="10857" y="8910"/>
                    <a:pt x="10858" y="8910"/>
                    <a:pt x="10859" y="8909"/>
                  </a:cubicBezTo>
                  <a:lnTo>
                    <a:pt x="10859" y="8909"/>
                  </a:lnTo>
                  <a:cubicBezTo>
                    <a:pt x="10861" y="8908"/>
                    <a:pt x="10863" y="8908"/>
                    <a:pt x="10865" y="8907"/>
                  </a:cubicBezTo>
                  <a:cubicBezTo>
                    <a:pt x="10891" y="8899"/>
                    <a:pt x="10918" y="8891"/>
                    <a:pt x="10944" y="8885"/>
                  </a:cubicBezTo>
                  <a:cubicBezTo>
                    <a:pt x="10947" y="8884"/>
                    <a:pt x="10951" y="8883"/>
                    <a:pt x="10955" y="8883"/>
                  </a:cubicBezTo>
                  <a:lnTo>
                    <a:pt x="10955" y="8883"/>
                  </a:lnTo>
                  <a:cubicBezTo>
                    <a:pt x="10969" y="8881"/>
                    <a:pt x="10983" y="8880"/>
                    <a:pt x="10998" y="8879"/>
                  </a:cubicBezTo>
                  <a:cubicBezTo>
                    <a:pt x="11071" y="8873"/>
                    <a:pt x="11145" y="8865"/>
                    <a:pt x="11220" y="8854"/>
                  </a:cubicBezTo>
                  <a:cubicBezTo>
                    <a:pt x="11381" y="8830"/>
                    <a:pt x="11530" y="8774"/>
                    <a:pt x="11679" y="8709"/>
                  </a:cubicBezTo>
                  <a:cubicBezTo>
                    <a:pt x="11776" y="8667"/>
                    <a:pt x="11869" y="8615"/>
                    <a:pt x="11964" y="8568"/>
                  </a:cubicBezTo>
                  <a:cubicBezTo>
                    <a:pt x="11988" y="8558"/>
                    <a:pt x="12012" y="8546"/>
                    <a:pt x="12036" y="8536"/>
                  </a:cubicBezTo>
                  <a:cubicBezTo>
                    <a:pt x="12047" y="8531"/>
                    <a:pt x="12053" y="8528"/>
                    <a:pt x="12057" y="8526"/>
                  </a:cubicBezTo>
                  <a:lnTo>
                    <a:pt x="12057" y="8526"/>
                  </a:lnTo>
                  <a:cubicBezTo>
                    <a:pt x="12058" y="8526"/>
                    <a:pt x="12058" y="8526"/>
                    <a:pt x="12058" y="8526"/>
                  </a:cubicBezTo>
                  <a:cubicBezTo>
                    <a:pt x="12115" y="8504"/>
                    <a:pt x="12171" y="8482"/>
                    <a:pt x="12228" y="8461"/>
                  </a:cubicBezTo>
                  <a:cubicBezTo>
                    <a:pt x="12617" y="8324"/>
                    <a:pt x="13022" y="8248"/>
                    <a:pt x="13417" y="8133"/>
                  </a:cubicBezTo>
                  <a:cubicBezTo>
                    <a:pt x="13852" y="8008"/>
                    <a:pt x="14253" y="7819"/>
                    <a:pt x="14600" y="7524"/>
                  </a:cubicBezTo>
                  <a:cubicBezTo>
                    <a:pt x="15033" y="7157"/>
                    <a:pt x="15360" y="6609"/>
                    <a:pt x="15541" y="6075"/>
                  </a:cubicBezTo>
                  <a:cubicBezTo>
                    <a:pt x="15716" y="5555"/>
                    <a:pt x="15797" y="4991"/>
                    <a:pt x="15730" y="4445"/>
                  </a:cubicBezTo>
                  <a:cubicBezTo>
                    <a:pt x="15666" y="3915"/>
                    <a:pt x="15479" y="3415"/>
                    <a:pt x="15190" y="2963"/>
                  </a:cubicBezTo>
                  <a:cubicBezTo>
                    <a:pt x="14882" y="2480"/>
                    <a:pt x="14477" y="2061"/>
                    <a:pt x="14040" y="1690"/>
                  </a:cubicBezTo>
                  <a:cubicBezTo>
                    <a:pt x="13602" y="1315"/>
                    <a:pt x="13129" y="984"/>
                    <a:pt x="12615" y="718"/>
                  </a:cubicBezTo>
                  <a:cubicBezTo>
                    <a:pt x="11779" y="284"/>
                    <a:pt x="10846" y="1"/>
                    <a:pt x="9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40"/>
            <p:cNvSpPr/>
            <p:nvPr/>
          </p:nvSpPr>
          <p:spPr>
            <a:xfrm>
              <a:off x="3883950" y="-2043225"/>
              <a:ext cx="395800" cy="294200"/>
            </a:xfrm>
            <a:custGeom>
              <a:avLst/>
              <a:gdLst/>
              <a:ahLst/>
              <a:cxnLst/>
              <a:rect l="l" t="t" r="r" b="b"/>
              <a:pathLst>
                <a:path w="15832" h="11768" extrusionOk="0">
                  <a:moveTo>
                    <a:pt x="384" y="1"/>
                  </a:moveTo>
                  <a:cubicBezTo>
                    <a:pt x="270" y="1"/>
                    <a:pt x="151" y="69"/>
                    <a:pt x="97" y="162"/>
                  </a:cubicBezTo>
                  <a:cubicBezTo>
                    <a:pt x="1" y="327"/>
                    <a:pt x="73" y="492"/>
                    <a:pt x="210" y="597"/>
                  </a:cubicBezTo>
                  <a:cubicBezTo>
                    <a:pt x="2224" y="2149"/>
                    <a:pt x="4237" y="3721"/>
                    <a:pt x="6269" y="5261"/>
                  </a:cubicBezTo>
                  <a:cubicBezTo>
                    <a:pt x="8355" y="6845"/>
                    <a:pt x="10467" y="8395"/>
                    <a:pt x="12615" y="9890"/>
                  </a:cubicBezTo>
                  <a:cubicBezTo>
                    <a:pt x="13506" y="10509"/>
                    <a:pt x="14403" y="11120"/>
                    <a:pt x="15304" y="11722"/>
                  </a:cubicBezTo>
                  <a:cubicBezTo>
                    <a:pt x="15351" y="11754"/>
                    <a:pt x="15404" y="11768"/>
                    <a:pt x="15458" y="11768"/>
                  </a:cubicBezTo>
                  <a:cubicBezTo>
                    <a:pt x="15570" y="11768"/>
                    <a:pt x="15683" y="11706"/>
                    <a:pt x="15739" y="11609"/>
                  </a:cubicBezTo>
                  <a:cubicBezTo>
                    <a:pt x="15832" y="11452"/>
                    <a:pt x="15769" y="11269"/>
                    <a:pt x="15626" y="11174"/>
                  </a:cubicBezTo>
                  <a:cubicBezTo>
                    <a:pt x="13325" y="9634"/>
                    <a:pt x="11059" y="8040"/>
                    <a:pt x="8834" y="6394"/>
                  </a:cubicBezTo>
                  <a:cubicBezTo>
                    <a:pt x="6821" y="4906"/>
                    <a:pt x="4826" y="3366"/>
                    <a:pt x="2859" y="1845"/>
                  </a:cubicBezTo>
                  <a:cubicBezTo>
                    <a:pt x="2083" y="1246"/>
                    <a:pt x="1309" y="646"/>
                    <a:pt x="533" y="49"/>
                  </a:cubicBezTo>
                  <a:cubicBezTo>
                    <a:pt x="489" y="15"/>
                    <a:pt x="437" y="1"/>
                    <a:pt x="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40"/>
            <p:cNvSpPr/>
            <p:nvPr/>
          </p:nvSpPr>
          <p:spPr>
            <a:xfrm>
              <a:off x="4025375" y="-1741775"/>
              <a:ext cx="140150" cy="118450"/>
            </a:xfrm>
            <a:custGeom>
              <a:avLst/>
              <a:gdLst/>
              <a:ahLst/>
              <a:cxnLst/>
              <a:rect l="l" t="t" r="r" b="b"/>
              <a:pathLst>
                <a:path w="5606" h="4738" extrusionOk="0">
                  <a:moveTo>
                    <a:pt x="958" y="0"/>
                  </a:moveTo>
                  <a:cubicBezTo>
                    <a:pt x="867" y="0"/>
                    <a:pt x="778" y="12"/>
                    <a:pt x="700" y="33"/>
                  </a:cubicBezTo>
                  <a:cubicBezTo>
                    <a:pt x="473" y="96"/>
                    <a:pt x="277" y="249"/>
                    <a:pt x="158" y="450"/>
                  </a:cubicBezTo>
                  <a:cubicBezTo>
                    <a:pt x="33" y="662"/>
                    <a:pt x="1" y="918"/>
                    <a:pt x="65" y="1152"/>
                  </a:cubicBezTo>
                  <a:cubicBezTo>
                    <a:pt x="134" y="1402"/>
                    <a:pt x="285" y="1547"/>
                    <a:pt x="483" y="1696"/>
                  </a:cubicBezTo>
                  <a:cubicBezTo>
                    <a:pt x="831" y="1958"/>
                    <a:pt x="1178" y="2224"/>
                    <a:pt x="1523" y="2490"/>
                  </a:cubicBezTo>
                  <a:cubicBezTo>
                    <a:pt x="1462" y="2442"/>
                    <a:pt x="1400" y="2395"/>
                    <a:pt x="1339" y="2347"/>
                  </a:cubicBezTo>
                  <a:lnTo>
                    <a:pt x="1339" y="2347"/>
                  </a:lnTo>
                  <a:cubicBezTo>
                    <a:pt x="2248" y="3050"/>
                    <a:pt x="3145" y="3766"/>
                    <a:pt x="4052" y="4471"/>
                  </a:cubicBezTo>
                  <a:cubicBezTo>
                    <a:pt x="4253" y="4626"/>
                    <a:pt x="4431" y="4737"/>
                    <a:pt x="4695" y="4737"/>
                  </a:cubicBezTo>
                  <a:cubicBezTo>
                    <a:pt x="4937" y="4737"/>
                    <a:pt x="5168" y="4640"/>
                    <a:pt x="5340" y="4471"/>
                  </a:cubicBezTo>
                  <a:cubicBezTo>
                    <a:pt x="5509" y="4300"/>
                    <a:pt x="5606" y="4068"/>
                    <a:pt x="5606" y="3828"/>
                  </a:cubicBezTo>
                  <a:cubicBezTo>
                    <a:pt x="5606" y="3613"/>
                    <a:pt x="5517" y="3322"/>
                    <a:pt x="5340" y="3183"/>
                  </a:cubicBezTo>
                  <a:cubicBezTo>
                    <a:pt x="4028" y="2163"/>
                    <a:pt x="2730" y="1126"/>
                    <a:pt x="1402" y="126"/>
                  </a:cubicBezTo>
                  <a:cubicBezTo>
                    <a:pt x="1285" y="37"/>
                    <a:pt x="1118" y="0"/>
                    <a:pt x="9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776" name="Google Shape;1776;p40"/>
          <p:cNvGrpSpPr/>
          <p:nvPr/>
        </p:nvGrpSpPr>
        <p:grpSpPr>
          <a:xfrm rot="759685">
            <a:off x="1034608" y="3277337"/>
            <a:ext cx="1723728" cy="1426531"/>
            <a:chOff x="6193500" y="-3158400"/>
            <a:chExt cx="696575" cy="576475"/>
          </a:xfrm>
        </p:grpSpPr>
        <p:sp>
          <p:nvSpPr>
            <p:cNvPr id="1777" name="Google Shape;1777;p40"/>
            <p:cNvSpPr/>
            <p:nvPr/>
          </p:nvSpPr>
          <p:spPr>
            <a:xfrm>
              <a:off x="6193500" y="-3158400"/>
              <a:ext cx="696575" cy="576475"/>
            </a:xfrm>
            <a:custGeom>
              <a:avLst/>
              <a:gdLst/>
              <a:ahLst/>
              <a:cxnLst/>
              <a:rect l="l" t="t" r="r" b="b"/>
              <a:pathLst>
                <a:path w="27863" h="23059" extrusionOk="0">
                  <a:moveTo>
                    <a:pt x="326" y="0"/>
                  </a:moveTo>
                  <a:cubicBezTo>
                    <a:pt x="230" y="0"/>
                    <a:pt x="132" y="60"/>
                    <a:pt x="78" y="148"/>
                  </a:cubicBezTo>
                  <a:lnTo>
                    <a:pt x="78" y="148"/>
                  </a:lnTo>
                  <a:cubicBezTo>
                    <a:pt x="7" y="254"/>
                    <a:pt x="0" y="399"/>
                    <a:pt x="107" y="483"/>
                  </a:cubicBezTo>
                  <a:lnTo>
                    <a:pt x="107" y="483"/>
                  </a:lnTo>
                  <a:cubicBezTo>
                    <a:pt x="4497" y="7995"/>
                    <a:pt x="8877" y="15515"/>
                    <a:pt x="13412" y="22942"/>
                  </a:cubicBezTo>
                  <a:cubicBezTo>
                    <a:pt x="13459" y="23019"/>
                    <a:pt x="13548" y="23058"/>
                    <a:pt x="13636" y="23058"/>
                  </a:cubicBezTo>
                  <a:cubicBezTo>
                    <a:pt x="13691" y="23058"/>
                    <a:pt x="13746" y="23042"/>
                    <a:pt x="13791" y="23010"/>
                  </a:cubicBezTo>
                  <a:cubicBezTo>
                    <a:pt x="18469" y="19606"/>
                    <a:pt x="23076" y="16102"/>
                    <a:pt x="27697" y="12619"/>
                  </a:cubicBezTo>
                  <a:cubicBezTo>
                    <a:pt x="27863" y="12494"/>
                    <a:pt x="27846" y="12242"/>
                    <a:pt x="27657" y="12149"/>
                  </a:cubicBezTo>
                  <a:cubicBezTo>
                    <a:pt x="18809" y="7784"/>
                    <a:pt x="9779" y="3344"/>
                    <a:pt x="465" y="51"/>
                  </a:cubicBezTo>
                  <a:lnTo>
                    <a:pt x="465" y="51"/>
                  </a:lnTo>
                  <a:cubicBezTo>
                    <a:pt x="423" y="16"/>
                    <a:pt x="375" y="0"/>
                    <a:pt x="3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40"/>
            <p:cNvSpPr/>
            <p:nvPr/>
          </p:nvSpPr>
          <p:spPr>
            <a:xfrm>
              <a:off x="6379200" y="-3013100"/>
              <a:ext cx="367575" cy="316300"/>
            </a:xfrm>
            <a:custGeom>
              <a:avLst/>
              <a:gdLst/>
              <a:ahLst/>
              <a:cxnLst/>
              <a:rect l="l" t="t" r="r" b="b"/>
              <a:pathLst>
                <a:path w="14703" h="12652" extrusionOk="0">
                  <a:moveTo>
                    <a:pt x="0" y="1"/>
                  </a:moveTo>
                  <a:cubicBezTo>
                    <a:pt x="0" y="1"/>
                    <a:pt x="4998" y="8945"/>
                    <a:pt x="7262" y="12652"/>
                  </a:cubicBezTo>
                  <a:cubicBezTo>
                    <a:pt x="9388" y="11170"/>
                    <a:pt x="12389" y="8839"/>
                    <a:pt x="14703" y="6898"/>
                  </a:cubicBezTo>
                  <a:cubicBezTo>
                    <a:pt x="9064" y="4296"/>
                    <a:pt x="5375" y="2587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40"/>
            <p:cNvSpPr/>
            <p:nvPr/>
          </p:nvSpPr>
          <p:spPr>
            <a:xfrm>
              <a:off x="6489325" y="-2657400"/>
              <a:ext cx="45100" cy="28425"/>
            </a:xfrm>
            <a:custGeom>
              <a:avLst/>
              <a:gdLst/>
              <a:ahLst/>
              <a:cxnLst/>
              <a:rect l="l" t="t" r="r" b="b"/>
              <a:pathLst>
                <a:path w="1804" h="1137" extrusionOk="0">
                  <a:moveTo>
                    <a:pt x="1492" y="0"/>
                  </a:moveTo>
                  <a:cubicBezTo>
                    <a:pt x="1458" y="0"/>
                    <a:pt x="1421" y="10"/>
                    <a:pt x="1383" y="32"/>
                  </a:cubicBezTo>
                  <a:cubicBezTo>
                    <a:pt x="990" y="266"/>
                    <a:pt x="595" y="498"/>
                    <a:pt x="202" y="731"/>
                  </a:cubicBezTo>
                  <a:cubicBezTo>
                    <a:pt x="0" y="852"/>
                    <a:pt x="123" y="1136"/>
                    <a:pt x="312" y="1136"/>
                  </a:cubicBezTo>
                  <a:cubicBezTo>
                    <a:pt x="347" y="1136"/>
                    <a:pt x="384" y="1127"/>
                    <a:pt x="422" y="1104"/>
                  </a:cubicBezTo>
                  <a:cubicBezTo>
                    <a:pt x="815" y="872"/>
                    <a:pt x="1208" y="639"/>
                    <a:pt x="1601" y="405"/>
                  </a:cubicBezTo>
                  <a:cubicBezTo>
                    <a:pt x="1804" y="286"/>
                    <a:pt x="1680" y="0"/>
                    <a:pt x="14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40"/>
            <p:cNvSpPr/>
            <p:nvPr/>
          </p:nvSpPr>
          <p:spPr>
            <a:xfrm>
              <a:off x="6460000" y="-2714625"/>
              <a:ext cx="47825" cy="30575"/>
            </a:xfrm>
            <a:custGeom>
              <a:avLst/>
              <a:gdLst/>
              <a:ahLst/>
              <a:cxnLst/>
              <a:rect l="l" t="t" r="r" b="b"/>
              <a:pathLst>
                <a:path w="1913" h="1223" extrusionOk="0">
                  <a:moveTo>
                    <a:pt x="1599" y="0"/>
                  </a:moveTo>
                  <a:cubicBezTo>
                    <a:pt x="1565" y="0"/>
                    <a:pt x="1528" y="10"/>
                    <a:pt x="1490" y="31"/>
                  </a:cubicBezTo>
                  <a:cubicBezTo>
                    <a:pt x="1041" y="294"/>
                    <a:pt x="577" y="535"/>
                    <a:pt x="140" y="820"/>
                  </a:cubicBezTo>
                  <a:cubicBezTo>
                    <a:pt x="41" y="884"/>
                    <a:pt x="1" y="1011"/>
                    <a:pt x="61" y="1116"/>
                  </a:cubicBezTo>
                  <a:cubicBezTo>
                    <a:pt x="101" y="1181"/>
                    <a:pt x="177" y="1223"/>
                    <a:pt x="253" y="1223"/>
                  </a:cubicBezTo>
                  <a:cubicBezTo>
                    <a:pt x="290" y="1223"/>
                    <a:pt x="326" y="1213"/>
                    <a:pt x="358" y="1192"/>
                  </a:cubicBezTo>
                  <a:cubicBezTo>
                    <a:pt x="795" y="908"/>
                    <a:pt x="1259" y="668"/>
                    <a:pt x="1708" y="404"/>
                  </a:cubicBezTo>
                  <a:cubicBezTo>
                    <a:pt x="1912" y="285"/>
                    <a:pt x="1788" y="0"/>
                    <a:pt x="15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40"/>
            <p:cNvSpPr/>
            <p:nvPr/>
          </p:nvSpPr>
          <p:spPr>
            <a:xfrm>
              <a:off x="6427150" y="-2770475"/>
              <a:ext cx="46650" cy="32250"/>
            </a:xfrm>
            <a:custGeom>
              <a:avLst/>
              <a:gdLst/>
              <a:ahLst/>
              <a:cxnLst/>
              <a:rect l="l" t="t" r="r" b="b"/>
              <a:pathLst>
                <a:path w="1866" h="1290" extrusionOk="0">
                  <a:moveTo>
                    <a:pt x="1614" y="1"/>
                  </a:moveTo>
                  <a:cubicBezTo>
                    <a:pt x="1577" y="1"/>
                    <a:pt x="1541" y="10"/>
                    <a:pt x="1508" y="30"/>
                  </a:cubicBezTo>
                  <a:lnTo>
                    <a:pt x="140" y="887"/>
                  </a:lnTo>
                  <a:cubicBezTo>
                    <a:pt x="39" y="949"/>
                    <a:pt x="1" y="1078"/>
                    <a:pt x="61" y="1183"/>
                  </a:cubicBezTo>
                  <a:cubicBezTo>
                    <a:pt x="101" y="1250"/>
                    <a:pt x="176" y="1290"/>
                    <a:pt x="251" y="1290"/>
                  </a:cubicBezTo>
                  <a:cubicBezTo>
                    <a:pt x="288" y="1290"/>
                    <a:pt x="325" y="1280"/>
                    <a:pt x="358" y="1260"/>
                  </a:cubicBezTo>
                  <a:cubicBezTo>
                    <a:pt x="813" y="974"/>
                    <a:pt x="1271" y="689"/>
                    <a:pt x="1726" y="403"/>
                  </a:cubicBezTo>
                  <a:cubicBezTo>
                    <a:pt x="1825" y="341"/>
                    <a:pt x="1865" y="212"/>
                    <a:pt x="1803" y="107"/>
                  </a:cubicBezTo>
                  <a:cubicBezTo>
                    <a:pt x="1765" y="41"/>
                    <a:pt x="1689" y="1"/>
                    <a:pt x="1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40"/>
            <p:cNvSpPr/>
            <p:nvPr/>
          </p:nvSpPr>
          <p:spPr>
            <a:xfrm>
              <a:off x="6397375" y="-2823575"/>
              <a:ext cx="48525" cy="30250"/>
            </a:xfrm>
            <a:custGeom>
              <a:avLst/>
              <a:gdLst/>
              <a:ahLst/>
              <a:cxnLst/>
              <a:rect l="l" t="t" r="r" b="b"/>
              <a:pathLst>
                <a:path w="1941" h="1210" extrusionOk="0">
                  <a:moveTo>
                    <a:pt x="1627" y="1"/>
                  </a:moveTo>
                  <a:cubicBezTo>
                    <a:pt x="1592" y="1"/>
                    <a:pt x="1556" y="10"/>
                    <a:pt x="1518" y="32"/>
                  </a:cubicBezTo>
                  <a:cubicBezTo>
                    <a:pt x="1063" y="300"/>
                    <a:pt x="615" y="588"/>
                    <a:pt x="134" y="810"/>
                  </a:cubicBezTo>
                  <a:cubicBezTo>
                    <a:pt x="27" y="858"/>
                    <a:pt x="1" y="1012"/>
                    <a:pt x="57" y="1106"/>
                  </a:cubicBezTo>
                  <a:cubicBezTo>
                    <a:pt x="98" y="1177"/>
                    <a:pt x="165" y="1210"/>
                    <a:pt x="237" y="1210"/>
                  </a:cubicBezTo>
                  <a:cubicBezTo>
                    <a:pt x="275" y="1210"/>
                    <a:pt x="314" y="1201"/>
                    <a:pt x="351" y="1183"/>
                  </a:cubicBezTo>
                  <a:cubicBezTo>
                    <a:pt x="833" y="963"/>
                    <a:pt x="1281" y="675"/>
                    <a:pt x="1736" y="407"/>
                  </a:cubicBezTo>
                  <a:cubicBezTo>
                    <a:pt x="1941" y="288"/>
                    <a:pt x="1816" y="1"/>
                    <a:pt x="16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40"/>
            <p:cNvSpPr/>
            <p:nvPr/>
          </p:nvSpPr>
          <p:spPr>
            <a:xfrm>
              <a:off x="6364875" y="-2873050"/>
              <a:ext cx="48900" cy="27700"/>
            </a:xfrm>
            <a:custGeom>
              <a:avLst/>
              <a:gdLst/>
              <a:ahLst/>
              <a:cxnLst/>
              <a:rect l="l" t="t" r="r" b="b"/>
              <a:pathLst>
                <a:path w="1956" h="1108" extrusionOk="0">
                  <a:moveTo>
                    <a:pt x="1716" y="1"/>
                  </a:moveTo>
                  <a:cubicBezTo>
                    <a:pt x="1678" y="1"/>
                    <a:pt x="1640" y="10"/>
                    <a:pt x="1603" y="28"/>
                  </a:cubicBezTo>
                  <a:cubicBezTo>
                    <a:pt x="1424" y="115"/>
                    <a:pt x="1244" y="201"/>
                    <a:pt x="1063" y="286"/>
                  </a:cubicBezTo>
                  <a:cubicBezTo>
                    <a:pt x="906" y="361"/>
                    <a:pt x="747" y="435"/>
                    <a:pt x="587" y="506"/>
                  </a:cubicBezTo>
                  <a:cubicBezTo>
                    <a:pt x="511" y="542"/>
                    <a:pt x="432" y="576"/>
                    <a:pt x="356" y="608"/>
                  </a:cubicBezTo>
                  <a:cubicBezTo>
                    <a:pt x="337" y="617"/>
                    <a:pt x="321" y="623"/>
                    <a:pt x="305" y="631"/>
                  </a:cubicBezTo>
                  <a:cubicBezTo>
                    <a:pt x="299" y="633"/>
                    <a:pt x="295" y="635"/>
                    <a:pt x="292" y="636"/>
                  </a:cubicBezTo>
                  <a:lnTo>
                    <a:pt x="292" y="636"/>
                  </a:lnTo>
                  <a:cubicBezTo>
                    <a:pt x="292" y="636"/>
                    <a:pt x="292" y="636"/>
                    <a:pt x="291" y="637"/>
                  </a:cubicBezTo>
                  <a:cubicBezTo>
                    <a:pt x="257" y="651"/>
                    <a:pt x="220" y="665"/>
                    <a:pt x="186" y="679"/>
                  </a:cubicBezTo>
                  <a:cubicBezTo>
                    <a:pt x="77" y="723"/>
                    <a:pt x="1" y="822"/>
                    <a:pt x="35" y="945"/>
                  </a:cubicBezTo>
                  <a:cubicBezTo>
                    <a:pt x="58" y="1031"/>
                    <a:pt x="149" y="1108"/>
                    <a:pt x="242" y="1108"/>
                  </a:cubicBezTo>
                  <a:cubicBezTo>
                    <a:pt x="262" y="1108"/>
                    <a:pt x="282" y="1104"/>
                    <a:pt x="301" y="1096"/>
                  </a:cubicBezTo>
                  <a:cubicBezTo>
                    <a:pt x="819" y="889"/>
                    <a:pt x="1321" y="645"/>
                    <a:pt x="1821" y="401"/>
                  </a:cubicBezTo>
                  <a:cubicBezTo>
                    <a:pt x="1928" y="350"/>
                    <a:pt x="1956" y="201"/>
                    <a:pt x="1899" y="107"/>
                  </a:cubicBezTo>
                  <a:cubicBezTo>
                    <a:pt x="1858" y="35"/>
                    <a:pt x="1789" y="1"/>
                    <a:pt x="1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40"/>
            <p:cNvSpPr/>
            <p:nvPr/>
          </p:nvSpPr>
          <p:spPr>
            <a:xfrm>
              <a:off x="6331350" y="-2929475"/>
              <a:ext cx="51050" cy="29300"/>
            </a:xfrm>
            <a:custGeom>
              <a:avLst/>
              <a:gdLst/>
              <a:ahLst/>
              <a:cxnLst/>
              <a:rect l="l" t="t" r="r" b="b"/>
              <a:pathLst>
                <a:path w="2042" h="1172" extrusionOk="0">
                  <a:moveTo>
                    <a:pt x="1805" y="1"/>
                  </a:moveTo>
                  <a:cubicBezTo>
                    <a:pt x="1767" y="1"/>
                    <a:pt x="1728" y="10"/>
                    <a:pt x="1690" y="28"/>
                  </a:cubicBezTo>
                  <a:cubicBezTo>
                    <a:pt x="1189" y="260"/>
                    <a:pt x="681" y="489"/>
                    <a:pt x="203" y="767"/>
                  </a:cubicBezTo>
                  <a:cubicBezTo>
                    <a:pt x="0" y="887"/>
                    <a:pt x="125" y="1172"/>
                    <a:pt x="314" y="1172"/>
                  </a:cubicBezTo>
                  <a:cubicBezTo>
                    <a:pt x="349" y="1172"/>
                    <a:pt x="385" y="1162"/>
                    <a:pt x="423" y="1140"/>
                  </a:cubicBezTo>
                  <a:cubicBezTo>
                    <a:pt x="898" y="864"/>
                    <a:pt x="1408" y="632"/>
                    <a:pt x="1908" y="401"/>
                  </a:cubicBezTo>
                  <a:cubicBezTo>
                    <a:pt x="2015" y="352"/>
                    <a:pt x="2041" y="199"/>
                    <a:pt x="1987" y="104"/>
                  </a:cubicBezTo>
                  <a:cubicBezTo>
                    <a:pt x="1945" y="33"/>
                    <a:pt x="1877" y="1"/>
                    <a:pt x="1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40"/>
            <p:cNvSpPr/>
            <p:nvPr/>
          </p:nvSpPr>
          <p:spPr>
            <a:xfrm>
              <a:off x="6301450" y="-2982800"/>
              <a:ext cx="50650" cy="30675"/>
            </a:xfrm>
            <a:custGeom>
              <a:avLst/>
              <a:gdLst/>
              <a:ahLst/>
              <a:cxnLst/>
              <a:rect l="l" t="t" r="r" b="b"/>
              <a:pathLst>
                <a:path w="2026" h="1227" extrusionOk="0">
                  <a:moveTo>
                    <a:pt x="1784" y="1"/>
                  </a:moveTo>
                  <a:cubicBezTo>
                    <a:pt x="1746" y="1"/>
                    <a:pt x="1708" y="10"/>
                    <a:pt x="1673" y="28"/>
                  </a:cubicBezTo>
                  <a:cubicBezTo>
                    <a:pt x="1159" y="294"/>
                    <a:pt x="647" y="560"/>
                    <a:pt x="135" y="827"/>
                  </a:cubicBezTo>
                  <a:cubicBezTo>
                    <a:pt x="31" y="881"/>
                    <a:pt x="0" y="1024"/>
                    <a:pt x="57" y="1121"/>
                  </a:cubicBezTo>
                  <a:cubicBezTo>
                    <a:pt x="98" y="1192"/>
                    <a:pt x="169" y="1227"/>
                    <a:pt x="242" y="1227"/>
                  </a:cubicBezTo>
                  <a:cubicBezTo>
                    <a:pt x="280" y="1227"/>
                    <a:pt x="318" y="1218"/>
                    <a:pt x="353" y="1199"/>
                  </a:cubicBezTo>
                  <a:cubicBezTo>
                    <a:pt x="865" y="933"/>
                    <a:pt x="1377" y="667"/>
                    <a:pt x="1891" y="401"/>
                  </a:cubicBezTo>
                  <a:cubicBezTo>
                    <a:pt x="1996" y="347"/>
                    <a:pt x="2026" y="204"/>
                    <a:pt x="1967" y="105"/>
                  </a:cubicBezTo>
                  <a:cubicBezTo>
                    <a:pt x="1927" y="36"/>
                    <a:pt x="1857" y="1"/>
                    <a:pt x="1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40"/>
            <p:cNvSpPr/>
            <p:nvPr/>
          </p:nvSpPr>
          <p:spPr>
            <a:xfrm>
              <a:off x="6270300" y="-3031800"/>
              <a:ext cx="50275" cy="26175"/>
            </a:xfrm>
            <a:custGeom>
              <a:avLst/>
              <a:gdLst/>
              <a:ahLst/>
              <a:cxnLst/>
              <a:rect l="l" t="t" r="r" b="b"/>
              <a:pathLst>
                <a:path w="2011" h="1047" extrusionOk="0">
                  <a:moveTo>
                    <a:pt x="1772" y="0"/>
                  </a:moveTo>
                  <a:cubicBezTo>
                    <a:pt x="1735" y="0"/>
                    <a:pt x="1696" y="9"/>
                    <a:pt x="1660" y="25"/>
                  </a:cubicBezTo>
                  <a:cubicBezTo>
                    <a:pt x="1178" y="247"/>
                    <a:pt x="686" y="443"/>
                    <a:pt x="184" y="620"/>
                  </a:cubicBezTo>
                  <a:cubicBezTo>
                    <a:pt x="73" y="658"/>
                    <a:pt x="1" y="765"/>
                    <a:pt x="35" y="886"/>
                  </a:cubicBezTo>
                  <a:cubicBezTo>
                    <a:pt x="59" y="975"/>
                    <a:pt x="149" y="1047"/>
                    <a:pt x="243" y="1047"/>
                  </a:cubicBezTo>
                  <a:cubicBezTo>
                    <a:pt x="262" y="1047"/>
                    <a:pt x="282" y="1044"/>
                    <a:pt x="301" y="1037"/>
                  </a:cubicBezTo>
                  <a:cubicBezTo>
                    <a:pt x="835" y="848"/>
                    <a:pt x="1363" y="636"/>
                    <a:pt x="1879" y="398"/>
                  </a:cubicBezTo>
                  <a:cubicBezTo>
                    <a:pt x="1986" y="350"/>
                    <a:pt x="2010" y="197"/>
                    <a:pt x="1956" y="104"/>
                  </a:cubicBezTo>
                  <a:cubicBezTo>
                    <a:pt x="1913" y="32"/>
                    <a:pt x="1845" y="0"/>
                    <a:pt x="17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40"/>
            <p:cNvSpPr/>
            <p:nvPr/>
          </p:nvSpPr>
          <p:spPr>
            <a:xfrm>
              <a:off x="6239100" y="-3085125"/>
              <a:ext cx="51225" cy="27375"/>
            </a:xfrm>
            <a:custGeom>
              <a:avLst/>
              <a:gdLst/>
              <a:ahLst/>
              <a:cxnLst/>
              <a:rect l="l" t="t" r="r" b="b"/>
              <a:pathLst>
                <a:path w="2049" h="1095" extrusionOk="0">
                  <a:moveTo>
                    <a:pt x="1806" y="0"/>
                  </a:moveTo>
                  <a:cubicBezTo>
                    <a:pt x="1768" y="0"/>
                    <a:pt x="1730" y="10"/>
                    <a:pt x="1694" y="28"/>
                  </a:cubicBezTo>
                  <a:cubicBezTo>
                    <a:pt x="1515" y="121"/>
                    <a:pt x="1332" y="210"/>
                    <a:pt x="1148" y="296"/>
                  </a:cubicBezTo>
                  <a:cubicBezTo>
                    <a:pt x="1069" y="334"/>
                    <a:pt x="991" y="371"/>
                    <a:pt x="912" y="405"/>
                  </a:cubicBezTo>
                  <a:cubicBezTo>
                    <a:pt x="876" y="421"/>
                    <a:pt x="838" y="439"/>
                    <a:pt x="801" y="455"/>
                  </a:cubicBezTo>
                  <a:cubicBezTo>
                    <a:pt x="781" y="463"/>
                    <a:pt x="763" y="472"/>
                    <a:pt x="745" y="480"/>
                  </a:cubicBezTo>
                  <a:cubicBezTo>
                    <a:pt x="739" y="481"/>
                    <a:pt x="689" y="502"/>
                    <a:pt x="691" y="502"/>
                  </a:cubicBezTo>
                  <a:cubicBezTo>
                    <a:pt x="691" y="502"/>
                    <a:pt x="695" y="501"/>
                    <a:pt x="703" y="498"/>
                  </a:cubicBezTo>
                  <a:lnTo>
                    <a:pt x="703" y="498"/>
                  </a:lnTo>
                  <a:cubicBezTo>
                    <a:pt x="554" y="560"/>
                    <a:pt x="400" y="621"/>
                    <a:pt x="245" y="667"/>
                  </a:cubicBezTo>
                  <a:cubicBezTo>
                    <a:pt x="0" y="739"/>
                    <a:pt x="75" y="1094"/>
                    <a:pt x="295" y="1094"/>
                  </a:cubicBezTo>
                  <a:cubicBezTo>
                    <a:pt x="315" y="1094"/>
                    <a:pt x="337" y="1091"/>
                    <a:pt x="360" y="1084"/>
                  </a:cubicBezTo>
                  <a:cubicBezTo>
                    <a:pt x="701" y="983"/>
                    <a:pt x="1027" y="828"/>
                    <a:pt x="1348" y="679"/>
                  </a:cubicBezTo>
                  <a:cubicBezTo>
                    <a:pt x="1539" y="588"/>
                    <a:pt x="1727" y="498"/>
                    <a:pt x="1914" y="401"/>
                  </a:cubicBezTo>
                  <a:cubicBezTo>
                    <a:pt x="2019" y="347"/>
                    <a:pt x="2049" y="203"/>
                    <a:pt x="1991" y="105"/>
                  </a:cubicBezTo>
                  <a:cubicBezTo>
                    <a:pt x="1951" y="35"/>
                    <a:pt x="1880" y="0"/>
                    <a:pt x="1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40"/>
            <p:cNvSpPr/>
            <p:nvPr/>
          </p:nvSpPr>
          <p:spPr>
            <a:xfrm>
              <a:off x="6254900" y="-3050775"/>
              <a:ext cx="30100" cy="19225"/>
            </a:xfrm>
            <a:custGeom>
              <a:avLst/>
              <a:gdLst/>
              <a:ahLst/>
              <a:cxnLst/>
              <a:rect l="l" t="t" r="r" b="b"/>
              <a:pathLst>
                <a:path w="1204" h="769" extrusionOk="0">
                  <a:moveTo>
                    <a:pt x="964" y="0"/>
                  </a:moveTo>
                  <a:cubicBezTo>
                    <a:pt x="926" y="0"/>
                    <a:pt x="887" y="9"/>
                    <a:pt x="851" y="27"/>
                  </a:cubicBezTo>
                  <a:cubicBezTo>
                    <a:pt x="613" y="139"/>
                    <a:pt x="373" y="254"/>
                    <a:pt x="133" y="369"/>
                  </a:cubicBezTo>
                  <a:cubicBezTo>
                    <a:pt x="28" y="420"/>
                    <a:pt x="0" y="569"/>
                    <a:pt x="57" y="666"/>
                  </a:cubicBezTo>
                  <a:cubicBezTo>
                    <a:pt x="98" y="736"/>
                    <a:pt x="166" y="768"/>
                    <a:pt x="239" y="768"/>
                  </a:cubicBezTo>
                  <a:cubicBezTo>
                    <a:pt x="277" y="768"/>
                    <a:pt x="316" y="759"/>
                    <a:pt x="353" y="742"/>
                  </a:cubicBezTo>
                  <a:cubicBezTo>
                    <a:pt x="591" y="627"/>
                    <a:pt x="831" y="514"/>
                    <a:pt x="1070" y="399"/>
                  </a:cubicBezTo>
                  <a:cubicBezTo>
                    <a:pt x="1175" y="349"/>
                    <a:pt x="1203" y="198"/>
                    <a:pt x="1147" y="103"/>
                  </a:cubicBezTo>
                  <a:cubicBezTo>
                    <a:pt x="1106" y="33"/>
                    <a:pt x="1037" y="0"/>
                    <a:pt x="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40"/>
            <p:cNvSpPr/>
            <p:nvPr/>
          </p:nvSpPr>
          <p:spPr>
            <a:xfrm>
              <a:off x="6286875" y="-2997800"/>
              <a:ext cx="30375" cy="20150"/>
            </a:xfrm>
            <a:custGeom>
              <a:avLst/>
              <a:gdLst/>
              <a:ahLst/>
              <a:cxnLst/>
              <a:rect l="l" t="t" r="r" b="b"/>
              <a:pathLst>
                <a:path w="1215" h="806" extrusionOk="0">
                  <a:moveTo>
                    <a:pt x="971" y="1"/>
                  </a:moveTo>
                  <a:cubicBezTo>
                    <a:pt x="934" y="1"/>
                    <a:pt x="896" y="10"/>
                    <a:pt x="862" y="28"/>
                  </a:cubicBezTo>
                  <a:cubicBezTo>
                    <a:pt x="620" y="155"/>
                    <a:pt x="378" y="280"/>
                    <a:pt x="136" y="405"/>
                  </a:cubicBezTo>
                  <a:cubicBezTo>
                    <a:pt x="31" y="459"/>
                    <a:pt x="1" y="604"/>
                    <a:pt x="57" y="701"/>
                  </a:cubicBezTo>
                  <a:cubicBezTo>
                    <a:pt x="99" y="771"/>
                    <a:pt x="170" y="806"/>
                    <a:pt x="244" y="806"/>
                  </a:cubicBezTo>
                  <a:cubicBezTo>
                    <a:pt x="281" y="806"/>
                    <a:pt x="319" y="797"/>
                    <a:pt x="354" y="780"/>
                  </a:cubicBezTo>
                  <a:cubicBezTo>
                    <a:pt x="595" y="653"/>
                    <a:pt x="837" y="528"/>
                    <a:pt x="1079" y="403"/>
                  </a:cubicBezTo>
                  <a:cubicBezTo>
                    <a:pt x="1184" y="348"/>
                    <a:pt x="1214" y="203"/>
                    <a:pt x="1158" y="106"/>
                  </a:cubicBezTo>
                  <a:cubicBezTo>
                    <a:pt x="1116" y="37"/>
                    <a:pt x="1045" y="1"/>
                    <a:pt x="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40"/>
            <p:cNvSpPr/>
            <p:nvPr/>
          </p:nvSpPr>
          <p:spPr>
            <a:xfrm>
              <a:off x="6316400" y="-2944350"/>
              <a:ext cx="31975" cy="19900"/>
            </a:xfrm>
            <a:custGeom>
              <a:avLst/>
              <a:gdLst/>
              <a:ahLst/>
              <a:cxnLst/>
              <a:rect l="l" t="t" r="r" b="b"/>
              <a:pathLst>
                <a:path w="1279" h="796" extrusionOk="0">
                  <a:moveTo>
                    <a:pt x="1039" y="1"/>
                  </a:moveTo>
                  <a:cubicBezTo>
                    <a:pt x="1019" y="1"/>
                    <a:pt x="1000" y="4"/>
                    <a:pt x="980" y="12"/>
                  </a:cubicBezTo>
                  <a:cubicBezTo>
                    <a:pt x="710" y="121"/>
                    <a:pt x="454" y="254"/>
                    <a:pt x="186" y="367"/>
                  </a:cubicBezTo>
                  <a:cubicBezTo>
                    <a:pt x="78" y="411"/>
                    <a:pt x="1" y="508"/>
                    <a:pt x="35" y="633"/>
                  </a:cubicBezTo>
                  <a:cubicBezTo>
                    <a:pt x="58" y="717"/>
                    <a:pt x="150" y="795"/>
                    <a:pt x="243" y="795"/>
                  </a:cubicBezTo>
                  <a:cubicBezTo>
                    <a:pt x="262" y="795"/>
                    <a:pt x="282" y="792"/>
                    <a:pt x="301" y="784"/>
                  </a:cubicBezTo>
                  <a:cubicBezTo>
                    <a:pt x="567" y="671"/>
                    <a:pt x="839" y="534"/>
                    <a:pt x="1095" y="429"/>
                  </a:cubicBezTo>
                  <a:cubicBezTo>
                    <a:pt x="1204" y="385"/>
                    <a:pt x="1279" y="288"/>
                    <a:pt x="1247" y="163"/>
                  </a:cubicBezTo>
                  <a:cubicBezTo>
                    <a:pt x="1222" y="79"/>
                    <a:pt x="1131" y="1"/>
                    <a:pt x="1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40"/>
            <p:cNvSpPr/>
            <p:nvPr/>
          </p:nvSpPr>
          <p:spPr>
            <a:xfrm>
              <a:off x="6348800" y="-2891175"/>
              <a:ext cx="34600" cy="19575"/>
            </a:xfrm>
            <a:custGeom>
              <a:avLst/>
              <a:gdLst/>
              <a:ahLst/>
              <a:cxnLst/>
              <a:rect l="l" t="t" r="r" b="b"/>
              <a:pathLst>
                <a:path w="1384" h="783" extrusionOk="0">
                  <a:moveTo>
                    <a:pt x="1143" y="0"/>
                  </a:moveTo>
                  <a:cubicBezTo>
                    <a:pt x="1123" y="0"/>
                    <a:pt x="1104" y="3"/>
                    <a:pt x="1085" y="9"/>
                  </a:cubicBezTo>
                  <a:cubicBezTo>
                    <a:pt x="765" y="112"/>
                    <a:pt x="507" y="298"/>
                    <a:pt x="180" y="360"/>
                  </a:cubicBezTo>
                  <a:cubicBezTo>
                    <a:pt x="63" y="382"/>
                    <a:pt x="1" y="519"/>
                    <a:pt x="29" y="626"/>
                  </a:cubicBezTo>
                  <a:cubicBezTo>
                    <a:pt x="57" y="729"/>
                    <a:pt x="147" y="782"/>
                    <a:pt x="244" y="782"/>
                  </a:cubicBezTo>
                  <a:cubicBezTo>
                    <a:pt x="261" y="782"/>
                    <a:pt x="278" y="781"/>
                    <a:pt x="295" y="777"/>
                  </a:cubicBezTo>
                  <a:cubicBezTo>
                    <a:pt x="468" y="745"/>
                    <a:pt x="630" y="678"/>
                    <a:pt x="791" y="604"/>
                  </a:cubicBezTo>
                  <a:cubicBezTo>
                    <a:pt x="866" y="572"/>
                    <a:pt x="938" y="533"/>
                    <a:pt x="1013" y="499"/>
                  </a:cubicBezTo>
                  <a:cubicBezTo>
                    <a:pt x="1077" y="469"/>
                    <a:pt x="1119" y="453"/>
                    <a:pt x="1200" y="427"/>
                  </a:cubicBezTo>
                  <a:cubicBezTo>
                    <a:pt x="1311" y="390"/>
                    <a:pt x="1383" y="277"/>
                    <a:pt x="1351" y="160"/>
                  </a:cubicBezTo>
                  <a:cubicBezTo>
                    <a:pt x="1326" y="69"/>
                    <a:pt x="1236" y="0"/>
                    <a:pt x="1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40"/>
            <p:cNvSpPr/>
            <p:nvPr/>
          </p:nvSpPr>
          <p:spPr>
            <a:xfrm>
              <a:off x="6381150" y="-2839800"/>
              <a:ext cx="32275" cy="20575"/>
            </a:xfrm>
            <a:custGeom>
              <a:avLst/>
              <a:gdLst/>
              <a:ahLst/>
              <a:cxnLst/>
              <a:rect l="l" t="t" r="r" b="b"/>
              <a:pathLst>
                <a:path w="1291" h="823" extrusionOk="0">
                  <a:moveTo>
                    <a:pt x="1047" y="1"/>
                  </a:moveTo>
                  <a:cubicBezTo>
                    <a:pt x="1009" y="1"/>
                    <a:pt x="971" y="10"/>
                    <a:pt x="936" y="28"/>
                  </a:cubicBezTo>
                  <a:cubicBezTo>
                    <a:pt x="690" y="157"/>
                    <a:pt x="442" y="286"/>
                    <a:pt x="186" y="393"/>
                  </a:cubicBezTo>
                  <a:cubicBezTo>
                    <a:pt x="77" y="439"/>
                    <a:pt x="1" y="534"/>
                    <a:pt x="35" y="659"/>
                  </a:cubicBezTo>
                  <a:cubicBezTo>
                    <a:pt x="58" y="743"/>
                    <a:pt x="149" y="822"/>
                    <a:pt x="241" y="822"/>
                  </a:cubicBezTo>
                  <a:cubicBezTo>
                    <a:pt x="261" y="822"/>
                    <a:pt x="282" y="818"/>
                    <a:pt x="301" y="810"/>
                  </a:cubicBezTo>
                  <a:cubicBezTo>
                    <a:pt x="591" y="687"/>
                    <a:pt x="873" y="548"/>
                    <a:pt x="1156" y="401"/>
                  </a:cubicBezTo>
                  <a:cubicBezTo>
                    <a:pt x="1258" y="347"/>
                    <a:pt x="1291" y="204"/>
                    <a:pt x="1232" y="107"/>
                  </a:cubicBezTo>
                  <a:cubicBezTo>
                    <a:pt x="1191" y="36"/>
                    <a:pt x="1120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40"/>
            <p:cNvSpPr/>
            <p:nvPr/>
          </p:nvSpPr>
          <p:spPr>
            <a:xfrm>
              <a:off x="6413350" y="-2787425"/>
              <a:ext cx="30775" cy="24050"/>
            </a:xfrm>
            <a:custGeom>
              <a:avLst/>
              <a:gdLst/>
              <a:ahLst/>
              <a:cxnLst/>
              <a:rect l="l" t="t" r="r" b="b"/>
              <a:pathLst>
                <a:path w="1231" h="962" extrusionOk="0">
                  <a:moveTo>
                    <a:pt x="972" y="0"/>
                  </a:moveTo>
                  <a:cubicBezTo>
                    <a:pt x="936" y="0"/>
                    <a:pt x="901" y="10"/>
                    <a:pt x="871" y="31"/>
                  </a:cubicBezTo>
                  <a:cubicBezTo>
                    <a:pt x="627" y="207"/>
                    <a:pt x="386" y="382"/>
                    <a:pt x="142" y="555"/>
                  </a:cubicBezTo>
                  <a:cubicBezTo>
                    <a:pt x="47" y="624"/>
                    <a:pt x="1" y="743"/>
                    <a:pt x="65" y="851"/>
                  </a:cubicBezTo>
                  <a:cubicBezTo>
                    <a:pt x="102" y="916"/>
                    <a:pt x="182" y="961"/>
                    <a:pt x="260" y="961"/>
                  </a:cubicBezTo>
                  <a:cubicBezTo>
                    <a:pt x="295" y="961"/>
                    <a:pt x="331" y="952"/>
                    <a:pt x="361" y="930"/>
                  </a:cubicBezTo>
                  <a:cubicBezTo>
                    <a:pt x="603" y="755"/>
                    <a:pt x="845" y="579"/>
                    <a:pt x="1089" y="404"/>
                  </a:cubicBezTo>
                  <a:cubicBezTo>
                    <a:pt x="1184" y="336"/>
                    <a:pt x="1230" y="219"/>
                    <a:pt x="1166" y="110"/>
                  </a:cubicBezTo>
                  <a:cubicBezTo>
                    <a:pt x="1128" y="45"/>
                    <a:pt x="1049" y="0"/>
                    <a:pt x="9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40"/>
            <p:cNvSpPr/>
            <p:nvPr/>
          </p:nvSpPr>
          <p:spPr>
            <a:xfrm>
              <a:off x="6444300" y="-2736975"/>
              <a:ext cx="33675" cy="25075"/>
            </a:xfrm>
            <a:custGeom>
              <a:avLst/>
              <a:gdLst/>
              <a:ahLst/>
              <a:cxnLst/>
              <a:rect l="l" t="t" r="r" b="b"/>
              <a:pathLst>
                <a:path w="1347" h="1003" extrusionOk="0">
                  <a:moveTo>
                    <a:pt x="1087" y="1"/>
                  </a:moveTo>
                  <a:cubicBezTo>
                    <a:pt x="1052" y="1"/>
                    <a:pt x="1016" y="10"/>
                    <a:pt x="986" y="33"/>
                  </a:cubicBezTo>
                  <a:cubicBezTo>
                    <a:pt x="714" y="232"/>
                    <a:pt x="435" y="444"/>
                    <a:pt x="135" y="601"/>
                  </a:cubicBezTo>
                  <a:cubicBezTo>
                    <a:pt x="32" y="655"/>
                    <a:pt x="0" y="799"/>
                    <a:pt x="59" y="897"/>
                  </a:cubicBezTo>
                  <a:cubicBezTo>
                    <a:pt x="99" y="967"/>
                    <a:pt x="169" y="1002"/>
                    <a:pt x="243" y="1002"/>
                  </a:cubicBezTo>
                  <a:cubicBezTo>
                    <a:pt x="281" y="1002"/>
                    <a:pt x="319" y="993"/>
                    <a:pt x="355" y="974"/>
                  </a:cubicBezTo>
                  <a:cubicBezTo>
                    <a:pt x="655" y="817"/>
                    <a:pt x="931" y="607"/>
                    <a:pt x="1205" y="406"/>
                  </a:cubicBezTo>
                  <a:cubicBezTo>
                    <a:pt x="1300" y="337"/>
                    <a:pt x="1346" y="220"/>
                    <a:pt x="1282" y="111"/>
                  </a:cubicBezTo>
                  <a:cubicBezTo>
                    <a:pt x="1245" y="46"/>
                    <a:pt x="1165" y="1"/>
                    <a:pt x="10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40"/>
            <p:cNvSpPr/>
            <p:nvPr/>
          </p:nvSpPr>
          <p:spPr>
            <a:xfrm>
              <a:off x="6473800" y="-2680800"/>
              <a:ext cx="35275" cy="22600"/>
            </a:xfrm>
            <a:custGeom>
              <a:avLst/>
              <a:gdLst/>
              <a:ahLst/>
              <a:cxnLst/>
              <a:rect l="l" t="t" r="r" b="b"/>
              <a:pathLst>
                <a:path w="1411" h="904" extrusionOk="0">
                  <a:moveTo>
                    <a:pt x="1099" y="1"/>
                  </a:moveTo>
                  <a:cubicBezTo>
                    <a:pt x="1064" y="1"/>
                    <a:pt x="1027" y="10"/>
                    <a:pt x="989" y="33"/>
                  </a:cubicBezTo>
                  <a:cubicBezTo>
                    <a:pt x="727" y="188"/>
                    <a:pt x="465" y="343"/>
                    <a:pt x="203" y="498"/>
                  </a:cubicBezTo>
                  <a:cubicBezTo>
                    <a:pt x="0" y="619"/>
                    <a:pt x="124" y="903"/>
                    <a:pt x="312" y="903"/>
                  </a:cubicBezTo>
                  <a:cubicBezTo>
                    <a:pt x="347" y="903"/>
                    <a:pt x="385" y="894"/>
                    <a:pt x="422" y="871"/>
                  </a:cubicBezTo>
                  <a:cubicBezTo>
                    <a:pt x="684" y="716"/>
                    <a:pt x="946" y="561"/>
                    <a:pt x="1208" y="406"/>
                  </a:cubicBezTo>
                  <a:cubicBezTo>
                    <a:pt x="1411" y="285"/>
                    <a:pt x="1287" y="1"/>
                    <a:pt x="10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796" name="Google Shape;1796;p40"/>
          <p:cNvSpPr/>
          <p:nvPr/>
        </p:nvSpPr>
        <p:spPr>
          <a:xfrm rot="1081796">
            <a:off x="7301728" y="1509314"/>
            <a:ext cx="271722" cy="270411"/>
          </a:xfrm>
          <a:custGeom>
            <a:avLst/>
            <a:gdLst/>
            <a:ahLst/>
            <a:cxnLst/>
            <a:rect l="l" t="t" r="r" b="b"/>
            <a:pathLst>
              <a:path w="8292" h="8252" extrusionOk="0">
                <a:moveTo>
                  <a:pt x="3992" y="1"/>
                </a:moveTo>
                <a:cubicBezTo>
                  <a:pt x="3863" y="1"/>
                  <a:pt x="3728" y="90"/>
                  <a:pt x="3675" y="219"/>
                </a:cubicBezTo>
                <a:cubicBezTo>
                  <a:pt x="3303" y="1130"/>
                  <a:pt x="2984" y="2055"/>
                  <a:pt x="2692" y="2987"/>
                </a:cubicBezTo>
                <a:lnTo>
                  <a:pt x="2692" y="2987"/>
                </a:lnTo>
                <a:cubicBezTo>
                  <a:pt x="1927" y="3029"/>
                  <a:pt x="1162" y="3082"/>
                  <a:pt x="396" y="3149"/>
                </a:cubicBezTo>
                <a:cubicBezTo>
                  <a:pt x="90" y="3175"/>
                  <a:pt x="1" y="3528"/>
                  <a:pt x="245" y="3705"/>
                </a:cubicBezTo>
                <a:cubicBezTo>
                  <a:pt x="862" y="4154"/>
                  <a:pt x="1471" y="4611"/>
                  <a:pt x="2082" y="5063"/>
                </a:cubicBezTo>
                <a:lnTo>
                  <a:pt x="2082" y="5063"/>
                </a:lnTo>
                <a:cubicBezTo>
                  <a:pt x="1819" y="5996"/>
                  <a:pt x="1566" y="6932"/>
                  <a:pt x="1297" y="7867"/>
                </a:cubicBezTo>
                <a:cubicBezTo>
                  <a:pt x="1259" y="8003"/>
                  <a:pt x="1311" y="8110"/>
                  <a:pt x="1398" y="8173"/>
                </a:cubicBezTo>
                <a:lnTo>
                  <a:pt x="1398" y="8173"/>
                </a:lnTo>
                <a:cubicBezTo>
                  <a:pt x="1448" y="8221"/>
                  <a:pt x="1512" y="8251"/>
                  <a:pt x="1583" y="8251"/>
                </a:cubicBezTo>
                <a:cubicBezTo>
                  <a:pt x="1632" y="8251"/>
                  <a:pt x="1684" y="8237"/>
                  <a:pt x="1736" y="8204"/>
                </a:cubicBezTo>
                <a:cubicBezTo>
                  <a:pt x="2593" y="7667"/>
                  <a:pt x="3427" y="7146"/>
                  <a:pt x="4233" y="6599"/>
                </a:cubicBezTo>
                <a:lnTo>
                  <a:pt x="4233" y="6599"/>
                </a:lnTo>
                <a:cubicBezTo>
                  <a:pt x="5011" y="7123"/>
                  <a:pt x="5810" y="7617"/>
                  <a:pt x="6650" y="8055"/>
                </a:cubicBezTo>
                <a:cubicBezTo>
                  <a:pt x="6698" y="8080"/>
                  <a:pt x="6748" y="8091"/>
                  <a:pt x="6796" y="8091"/>
                </a:cubicBezTo>
                <a:cubicBezTo>
                  <a:pt x="6980" y="8091"/>
                  <a:pt x="7137" y="7924"/>
                  <a:pt x="7087" y="7718"/>
                </a:cubicBezTo>
                <a:cubicBezTo>
                  <a:pt x="6873" y="6810"/>
                  <a:pt x="6616" y="5920"/>
                  <a:pt x="6320" y="5044"/>
                </a:cubicBezTo>
                <a:lnTo>
                  <a:pt x="6320" y="5044"/>
                </a:lnTo>
                <a:cubicBezTo>
                  <a:pt x="6945" y="4524"/>
                  <a:pt x="7546" y="3962"/>
                  <a:pt x="8121" y="3335"/>
                </a:cubicBezTo>
                <a:cubicBezTo>
                  <a:pt x="8291" y="3148"/>
                  <a:pt x="8183" y="2825"/>
                  <a:pt x="7916" y="2825"/>
                </a:cubicBezTo>
                <a:cubicBezTo>
                  <a:pt x="7915" y="2825"/>
                  <a:pt x="7913" y="2825"/>
                  <a:pt x="7911" y="2825"/>
                </a:cubicBezTo>
                <a:cubicBezTo>
                  <a:pt x="7106" y="2838"/>
                  <a:pt x="6302" y="2853"/>
                  <a:pt x="5500" y="2875"/>
                </a:cubicBezTo>
                <a:lnTo>
                  <a:pt x="5500" y="2875"/>
                </a:lnTo>
                <a:cubicBezTo>
                  <a:pt x="5113" y="1952"/>
                  <a:pt x="4685" y="1044"/>
                  <a:pt x="4221" y="148"/>
                </a:cubicBezTo>
                <a:cubicBezTo>
                  <a:pt x="4167" y="44"/>
                  <a:pt x="4081" y="1"/>
                  <a:pt x="39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97" name="Google Shape;1797;p40"/>
          <p:cNvSpPr/>
          <p:nvPr/>
        </p:nvSpPr>
        <p:spPr>
          <a:xfrm>
            <a:off x="1585853" y="2571739"/>
            <a:ext cx="271729" cy="270418"/>
          </a:xfrm>
          <a:custGeom>
            <a:avLst/>
            <a:gdLst/>
            <a:ahLst/>
            <a:cxnLst/>
            <a:rect l="l" t="t" r="r" b="b"/>
            <a:pathLst>
              <a:path w="8292" h="8252" extrusionOk="0">
                <a:moveTo>
                  <a:pt x="3992" y="1"/>
                </a:moveTo>
                <a:cubicBezTo>
                  <a:pt x="3863" y="1"/>
                  <a:pt x="3728" y="90"/>
                  <a:pt x="3675" y="219"/>
                </a:cubicBezTo>
                <a:cubicBezTo>
                  <a:pt x="3303" y="1130"/>
                  <a:pt x="2984" y="2055"/>
                  <a:pt x="2692" y="2987"/>
                </a:cubicBezTo>
                <a:lnTo>
                  <a:pt x="2692" y="2987"/>
                </a:lnTo>
                <a:cubicBezTo>
                  <a:pt x="1927" y="3029"/>
                  <a:pt x="1162" y="3082"/>
                  <a:pt x="396" y="3149"/>
                </a:cubicBezTo>
                <a:cubicBezTo>
                  <a:pt x="90" y="3175"/>
                  <a:pt x="1" y="3528"/>
                  <a:pt x="245" y="3705"/>
                </a:cubicBezTo>
                <a:cubicBezTo>
                  <a:pt x="862" y="4154"/>
                  <a:pt x="1471" y="4611"/>
                  <a:pt x="2082" y="5063"/>
                </a:cubicBezTo>
                <a:lnTo>
                  <a:pt x="2082" y="5063"/>
                </a:lnTo>
                <a:cubicBezTo>
                  <a:pt x="1819" y="5996"/>
                  <a:pt x="1566" y="6932"/>
                  <a:pt x="1297" y="7867"/>
                </a:cubicBezTo>
                <a:cubicBezTo>
                  <a:pt x="1259" y="8003"/>
                  <a:pt x="1311" y="8110"/>
                  <a:pt x="1398" y="8173"/>
                </a:cubicBezTo>
                <a:lnTo>
                  <a:pt x="1398" y="8173"/>
                </a:lnTo>
                <a:cubicBezTo>
                  <a:pt x="1448" y="8221"/>
                  <a:pt x="1512" y="8251"/>
                  <a:pt x="1583" y="8251"/>
                </a:cubicBezTo>
                <a:cubicBezTo>
                  <a:pt x="1632" y="8251"/>
                  <a:pt x="1684" y="8237"/>
                  <a:pt x="1736" y="8204"/>
                </a:cubicBezTo>
                <a:cubicBezTo>
                  <a:pt x="2593" y="7667"/>
                  <a:pt x="3427" y="7146"/>
                  <a:pt x="4233" y="6599"/>
                </a:cubicBezTo>
                <a:lnTo>
                  <a:pt x="4233" y="6599"/>
                </a:lnTo>
                <a:cubicBezTo>
                  <a:pt x="5011" y="7123"/>
                  <a:pt x="5810" y="7617"/>
                  <a:pt x="6650" y="8055"/>
                </a:cubicBezTo>
                <a:cubicBezTo>
                  <a:pt x="6698" y="8080"/>
                  <a:pt x="6748" y="8091"/>
                  <a:pt x="6796" y="8091"/>
                </a:cubicBezTo>
                <a:cubicBezTo>
                  <a:pt x="6980" y="8091"/>
                  <a:pt x="7137" y="7924"/>
                  <a:pt x="7087" y="7718"/>
                </a:cubicBezTo>
                <a:cubicBezTo>
                  <a:pt x="6873" y="6810"/>
                  <a:pt x="6616" y="5920"/>
                  <a:pt x="6320" y="5044"/>
                </a:cubicBezTo>
                <a:lnTo>
                  <a:pt x="6320" y="5044"/>
                </a:lnTo>
                <a:cubicBezTo>
                  <a:pt x="6945" y="4524"/>
                  <a:pt x="7546" y="3962"/>
                  <a:pt x="8121" y="3335"/>
                </a:cubicBezTo>
                <a:cubicBezTo>
                  <a:pt x="8291" y="3148"/>
                  <a:pt x="8183" y="2825"/>
                  <a:pt x="7916" y="2825"/>
                </a:cubicBezTo>
                <a:cubicBezTo>
                  <a:pt x="7915" y="2825"/>
                  <a:pt x="7913" y="2825"/>
                  <a:pt x="7911" y="2825"/>
                </a:cubicBezTo>
                <a:cubicBezTo>
                  <a:pt x="7106" y="2838"/>
                  <a:pt x="6302" y="2853"/>
                  <a:pt x="5500" y="2875"/>
                </a:cubicBezTo>
                <a:lnTo>
                  <a:pt x="5500" y="2875"/>
                </a:lnTo>
                <a:cubicBezTo>
                  <a:pt x="5113" y="1952"/>
                  <a:pt x="4685" y="1044"/>
                  <a:pt x="4221" y="148"/>
                </a:cubicBezTo>
                <a:cubicBezTo>
                  <a:pt x="4167" y="44"/>
                  <a:pt x="4081" y="1"/>
                  <a:pt x="39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5D2B15-0908-4722-A6C0-CE512D5CC21A}"/>
              </a:ext>
            </a:extLst>
          </p:cNvPr>
          <p:cNvSpPr/>
          <p:nvPr/>
        </p:nvSpPr>
        <p:spPr>
          <a:xfrm>
            <a:off x="2163170" y="143348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endy One"/>
                <a:ea typeface="+mn-ea"/>
                <a:cs typeface="+mn-cs"/>
                <a:sym typeface="Arial"/>
              </a:rPr>
              <a:t>01</a:t>
            </a:r>
            <a:endParaRPr kumimoji="0" lang="en-MY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endy One"/>
              <a:ea typeface="+mn-ea"/>
              <a:cs typeface="+mn-cs"/>
              <a:sym typeface="Arial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4E9E2DB-6770-4C15-AFE2-40E8DE012B45}"/>
              </a:ext>
            </a:extLst>
          </p:cNvPr>
          <p:cNvSpPr/>
          <p:nvPr/>
        </p:nvSpPr>
        <p:spPr>
          <a:xfrm>
            <a:off x="2163170" y="2851358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endy One"/>
                <a:ea typeface="+mn-ea"/>
                <a:cs typeface="+mn-cs"/>
                <a:sym typeface="Arial"/>
              </a:rPr>
              <a:t>02</a:t>
            </a:r>
            <a:endParaRPr kumimoji="0" lang="en-MY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endy One"/>
              <a:ea typeface="+mn-ea"/>
              <a:cs typeface="+mn-cs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D62D31-E97C-4BAE-B817-631277EC9C6A}"/>
              </a:ext>
            </a:extLst>
          </p:cNvPr>
          <p:cNvSpPr txBox="1"/>
          <p:nvPr/>
        </p:nvSpPr>
        <p:spPr>
          <a:xfrm>
            <a:off x="3374815" y="1542159"/>
            <a:ext cx="2369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5F66DA">
                    <a:lumMod val="50000"/>
                  </a:srgbClr>
                </a:solidFill>
                <a:effectLst/>
                <a:uLnTx/>
                <a:uFillTx/>
                <a:latin typeface="Wendy One"/>
                <a:cs typeface="Arial"/>
                <a:sym typeface="Arial"/>
              </a:rPr>
              <a:t>Tolak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5F66DA">
                    <a:lumMod val="50000"/>
                  </a:srgbClr>
                </a:solidFill>
                <a:effectLst/>
                <a:uLnTx/>
                <a:uFillTx/>
                <a:latin typeface="Wendy One"/>
                <a:cs typeface="Arial"/>
                <a:sym typeface="Arial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5F66DA">
                    <a:lumMod val="50000"/>
                  </a:srgbClr>
                </a:solidFill>
                <a:effectLst/>
                <a:uLnTx/>
                <a:uFillTx/>
                <a:latin typeface="Wendy One"/>
                <a:cs typeface="Arial"/>
                <a:sym typeface="Arial"/>
              </a:rPr>
              <a:t>Mudah</a:t>
            </a:r>
            <a:endParaRPr kumimoji="0" lang="en-MY" sz="3200" b="0" i="0" u="none" strike="noStrike" kern="0" cap="none" spc="0" normalizeH="0" baseline="0" noProof="0" dirty="0">
              <a:ln>
                <a:noFill/>
              </a:ln>
              <a:solidFill>
                <a:srgbClr val="5F66DA">
                  <a:lumMod val="50000"/>
                </a:srgbClr>
              </a:solidFill>
              <a:effectLst/>
              <a:uLnTx/>
              <a:uFillTx/>
              <a:latin typeface="Wendy One"/>
              <a:cs typeface="Arial"/>
              <a:sym typeface="Arial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4623CFE-F2AF-4AF2-B773-D9111213F17F}"/>
              </a:ext>
            </a:extLst>
          </p:cNvPr>
          <p:cNvSpPr txBox="1"/>
          <p:nvPr/>
        </p:nvSpPr>
        <p:spPr>
          <a:xfrm>
            <a:off x="3374815" y="3004009"/>
            <a:ext cx="1830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5F66DA">
                    <a:lumMod val="50000"/>
                  </a:srgbClr>
                </a:solidFill>
                <a:effectLst/>
                <a:uLnTx/>
                <a:uFillTx/>
                <a:latin typeface="Wendy One"/>
                <a:cs typeface="Arial"/>
                <a:sym typeface="Arial"/>
              </a:rPr>
              <a:t>Tolak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5F66DA">
                    <a:lumMod val="50000"/>
                  </a:srgbClr>
                </a:solidFill>
                <a:effectLst/>
                <a:uLnTx/>
                <a:uFillTx/>
                <a:latin typeface="Wendy One"/>
                <a:cs typeface="Arial"/>
                <a:sym typeface="Arial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5F66DA">
                    <a:lumMod val="50000"/>
                  </a:srgbClr>
                </a:solidFill>
                <a:effectLst/>
                <a:uLnTx/>
                <a:uFillTx/>
                <a:latin typeface="Wendy One"/>
                <a:cs typeface="Arial"/>
                <a:sym typeface="Arial"/>
              </a:rPr>
              <a:t>Lagi</a:t>
            </a:r>
            <a:endParaRPr kumimoji="0" lang="en-MY" sz="3200" b="0" i="0" u="none" strike="noStrike" kern="0" cap="none" spc="0" normalizeH="0" baseline="0" noProof="0" dirty="0">
              <a:ln>
                <a:noFill/>
              </a:ln>
              <a:solidFill>
                <a:srgbClr val="5F66DA">
                  <a:lumMod val="50000"/>
                </a:srgbClr>
              </a:solidFill>
              <a:effectLst/>
              <a:uLnTx/>
              <a:uFillTx/>
              <a:latin typeface="Wendy One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0732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Google Shape;2161;p48"/>
          <p:cNvSpPr txBox="1">
            <a:spLocks noGrp="1"/>
          </p:cNvSpPr>
          <p:nvPr>
            <p:ph type="ctrTitle"/>
          </p:nvPr>
        </p:nvSpPr>
        <p:spPr>
          <a:xfrm>
            <a:off x="2450777" y="1214525"/>
            <a:ext cx="4242446" cy="27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Pengenalan</a:t>
            </a:r>
            <a:endParaRPr dirty="0"/>
          </a:p>
        </p:txBody>
      </p:sp>
      <p:grpSp>
        <p:nvGrpSpPr>
          <p:cNvPr id="2162" name="Google Shape;2162;p48"/>
          <p:cNvGrpSpPr/>
          <p:nvPr/>
        </p:nvGrpSpPr>
        <p:grpSpPr>
          <a:xfrm rot="-421084">
            <a:off x="1017258" y="2961164"/>
            <a:ext cx="1488867" cy="1771509"/>
            <a:chOff x="1439963" y="2943675"/>
            <a:chExt cx="762100" cy="906775"/>
          </a:xfrm>
        </p:grpSpPr>
        <p:sp>
          <p:nvSpPr>
            <p:cNvPr id="2163" name="Google Shape;2163;p48"/>
            <p:cNvSpPr/>
            <p:nvPr/>
          </p:nvSpPr>
          <p:spPr>
            <a:xfrm>
              <a:off x="1439963" y="2943675"/>
              <a:ext cx="762100" cy="906775"/>
            </a:xfrm>
            <a:custGeom>
              <a:avLst/>
              <a:gdLst/>
              <a:ahLst/>
              <a:cxnLst/>
              <a:rect l="l" t="t" r="r" b="b"/>
              <a:pathLst>
                <a:path w="30484" h="36271" extrusionOk="0">
                  <a:moveTo>
                    <a:pt x="30034" y="28013"/>
                  </a:moveTo>
                  <a:lnTo>
                    <a:pt x="30034" y="28013"/>
                  </a:lnTo>
                  <a:cubicBezTo>
                    <a:pt x="28182" y="21511"/>
                    <a:pt x="25884" y="13720"/>
                    <a:pt x="23933" y="6563"/>
                  </a:cubicBezTo>
                  <a:cubicBezTo>
                    <a:pt x="22605" y="5374"/>
                    <a:pt x="22057" y="3078"/>
                    <a:pt x="22492" y="1101"/>
                  </a:cubicBezTo>
                  <a:cubicBezTo>
                    <a:pt x="22424" y="573"/>
                    <a:pt x="22029" y="170"/>
                    <a:pt x="21527" y="1"/>
                  </a:cubicBezTo>
                  <a:cubicBezTo>
                    <a:pt x="16013" y="1073"/>
                    <a:pt x="6147" y="2736"/>
                    <a:pt x="2302" y="6297"/>
                  </a:cubicBezTo>
                  <a:cubicBezTo>
                    <a:pt x="0" y="8427"/>
                    <a:pt x="1361" y="10227"/>
                    <a:pt x="2697" y="14629"/>
                  </a:cubicBezTo>
                  <a:cubicBezTo>
                    <a:pt x="3473" y="17180"/>
                    <a:pt x="7971" y="33181"/>
                    <a:pt x="8642" y="34392"/>
                  </a:cubicBezTo>
                  <a:cubicBezTo>
                    <a:pt x="9682" y="36270"/>
                    <a:pt x="12986" y="34865"/>
                    <a:pt x="16444" y="33678"/>
                  </a:cubicBezTo>
                  <a:cubicBezTo>
                    <a:pt x="20939" y="32139"/>
                    <a:pt x="27178" y="30387"/>
                    <a:pt x="29300" y="29744"/>
                  </a:cubicBezTo>
                  <a:cubicBezTo>
                    <a:pt x="30018" y="29512"/>
                    <a:pt x="30484" y="29486"/>
                    <a:pt x="30034" y="28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48"/>
            <p:cNvSpPr/>
            <p:nvPr/>
          </p:nvSpPr>
          <p:spPr>
            <a:xfrm>
              <a:off x="1548838" y="3250375"/>
              <a:ext cx="168025" cy="543100"/>
            </a:xfrm>
            <a:custGeom>
              <a:avLst/>
              <a:gdLst/>
              <a:ahLst/>
              <a:cxnLst/>
              <a:rect l="l" t="t" r="r" b="b"/>
              <a:pathLst>
                <a:path w="6721" h="21724" extrusionOk="0">
                  <a:moveTo>
                    <a:pt x="347" y="0"/>
                  </a:moveTo>
                  <a:cubicBezTo>
                    <a:pt x="320" y="0"/>
                    <a:pt x="293" y="4"/>
                    <a:pt x="267" y="11"/>
                  </a:cubicBezTo>
                  <a:cubicBezTo>
                    <a:pt x="95" y="59"/>
                    <a:pt x="1" y="234"/>
                    <a:pt x="43" y="404"/>
                  </a:cubicBezTo>
                  <a:cubicBezTo>
                    <a:pt x="704" y="3104"/>
                    <a:pt x="1490" y="5769"/>
                    <a:pt x="2272" y="8435"/>
                  </a:cubicBezTo>
                  <a:cubicBezTo>
                    <a:pt x="2641" y="9695"/>
                    <a:pt x="3008" y="10954"/>
                    <a:pt x="3393" y="12210"/>
                  </a:cubicBezTo>
                  <a:cubicBezTo>
                    <a:pt x="3780" y="13480"/>
                    <a:pt x="4171" y="14751"/>
                    <a:pt x="4551" y="16023"/>
                  </a:cubicBezTo>
                  <a:cubicBezTo>
                    <a:pt x="5092" y="17835"/>
                    <a:pt x="5620" y="19651"/>
                    <a:pt x="6061" y="21489"/>
                  </a:cubicBezTo>
                  <a:cubicBezTo>
                    <a:pt x="6097" y="21631"/>
                    <a:pt x="6234" y="21723"/>
                    <a:pt x="6375" y="21723"/>
                  </a:cubicBezTo>
                  <a:cubicBezTo>
                    <a:pt x="6402" y="21723"/>
                    <a:pt x="6429" y="21720"/>
                    <a:pt x="6456" y="21713"/>
                  </a:cubicBezTo>
                  <a:cubicBezTo>
                    <a:pt x="6627" y="21664"/>
                    <a:pt x="6720" y="21487"/>
                    <a:pt x="6678" y="21318"/>
                  </a:cubicBezTo>
                  <a:cubicBezTo>
                    <a:pt x="6077" y="18815"/>
                    <a:pt x="5323" y="16348"/>
                    <a:pt x="4574" y="13885"/>
                  </a:cubicBezTo>
                  <a:cubicBezTo>
                    <a:pt x="4201" y="12665"/>
                    <a:pt x="3826" y="11448"/>
                    <a:pt x="3459" y="10227"/>
                  </a:cubicBezTo>
                  <a:cubicBezTo>
                    <a:pt x="3064" y="8917"/>
                    <a:pt x="2691" y="7599"/>
                    <a:pt x="2308" y="6285"/>
                  </a:cubicBezTo>
                  <a:cubicBezTo>
                    <a:pt x="1722" y="4279"/>
                    <a:pt x="1158" y="2266"/>
                    <a:pt x="660" y="234"/>
                  </a:cubicBezTo>
                  <a:cubicBezTo>
                    <a:pt x="624" y="92"/>
                    <a:pt x="487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48"/>
            <p:cNvSpPr/>
            <p:nvPr/>
          </p:nvSpPr>
          <p:spPr>
            <a:xfrm>
              <a:off x="1463438" y="2980350"/>
              <a:ext cx="545000" cy="266075"/>
            </a:xfrm>
            <a:custGeom>
              <a:avLst/>
              <a:gdLst/>
              <a:ahLst/>
              <a:cxnLst/>
              <a:rect l="l" t="t" r="r" b="b"/>
              <a:pathLst>
                <a:path w="21800" h="10643" extrusionOk="0">
                  <a:moveTo>
                    <a:pt x="20753" y="1"/>
                  </a:moveTo>
                  <a:cubicBezTo>
                    <a:pt x="14824" y="1482"/>
                    <a:pt x="9171" y="2708"/>
                    <a:pt x="4918" y="4401"/>
                  </a:cubicBezTo>
                  <a:cubicBezTo>
                    <a:pt x="2639" y="5310"/>
                    <a:pt x="1" y="8556"/>
                    <a:pt x="3487" y="9685"/>
                  </a:cubicBezTo>
                  <a:cubicBezTo>
                    <a:pt x="5708" y="10642"/>
                    <a:pt x="10918" y="8311"/>
                    <a:pt x="13306" y="7742"/>
                  </a:cubicBezTo>
                  <a:cubicBezTo>
                    <a:pt x="16071" y="6928"/>
                    <a:pt x="19008" y="5896"/>
                    <a:pt x="21799" y="5263"/>
                  </a:cubicBezTo>
                  <a:cubicBezTo>
                    <a:pt x="20092" y="4213"/>
                    <a:pt x="19330" y="2045"/>
                    <a:pt x="207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48"/>
            <p:cNvSpPr/>
            <p:nvPr/>
          </p:nvSpPr>
          <p:spPr>
            <a:xfrm>
              <a:off x="1586738" y="3031375"/>
              <a:ext cx="317950" cy="103875"/>
            </a:xfrm>
            <a:custGeom>
              <a:avLst/>
              <a:gdLst/>
              <a:ahLst/>
              <a:cxnLst/>
              <a:rect l="l" t="t" r="r" b="b"/>
              <a:pathLst>
                <a:path w="12718" h="4155" extrusionOk="0">
                  <a:moveTo>
                    <a:pt x="12357" y="0"/>
                  </a:moveTo>
                  <a:cubicBezTo>
                    <a:pt x="12331" y="0"/>
                    <a:pt x="12306" y="3"/>
                    <a:pt x="12280" y="8"/>
                  </a:cubicBezTo>
                  <a:cubicBezTo>
                    <a:pt x="9410" y="584"/>
                    <a:pt x="6575" y="1334"/>
                    <a:pt x="3793" y="2253"/>
                  </a:cubicBezTo>
                  <a:cubicBezTo>
                    <a:pt x="2610" y="2646"/>
                    <a:pt x="1435" y="3069"/>
                    <a:pt x="274" y="3521"/>
                  </a:cubicBezTo>
                  <a:cubicBezTo>
                    <a:pt x="111" y="3585"/>
                    <a:pt x="0" y="3734"/>
                    <a:pt x="51" y="3916"/>
                  </a:cubicBezTo>
                  <a:cubicBezTo>
                    <a:pt x="85" y="4043"/>
                    <a:pt x="218" y="4154"/>
                    <a:pt x="355" y="4154"/>
                  </a:cubicBezTo>
                  <a:cubicBezTo>
                    <a:pt x="384" y="4154"/>
                    <a:pt x="414" y="4149"/>
                    <a:pt x="444" y="4137"/>
                  </a:cubicBezTo>
                  <a:cubicBezTo>
                    <a:pt x="3175" y="3075"/>
                    <a:pt x="5968" y="2176"/>
                    <a:pt x="8810" y="1453"/>
                  </a:cubicBezTo>
                  <a:cubicBezTo>
                    <a:pt x="10015" y="1144"/>
                    <a:pt x="11230" y="870"/>
                    <a:pt x="12452" y="626"/>
                  </a:cubicBezTo>
                  <a:cubicBezTo>
                    <a:pt x="12623" y="592"/>
                    <a:pt x="12718" y="391"/>
                    <a:pt x="12675" y="231"/>
                  </a:cubicBezTo>
                  <a:cubicBezTo>
                    <a:pt x="12634" y="82"/>
                    <a:pt x="12501" y="0"/>
                    <a:pt x="12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48"/>
            <p:cNvSpPr/>
            <p:nvPr/>
          </p:nvSpPr>
          <p:spPr>
            <a:xfrm>
              <a:off x="1553888" y="3058400"/>
              <a:ext cx="370000" cy="119625"/>
            </a:xfrm>
            <a:custGeom>
              <a:avLst/>
              <a:gdLst/>
              <a:ahLst/>
              <a:cxnLst/>
              <a:rect l="l" t="t" r="r" b="b"/>
              <a:pathLst>
                <a:path w="14800" h="4785" extrusionOk="0">
                  <a:moveTo>
                    <a:pt x="14441" y="1"/>
                  </a:moveTo>
                  <a:cubicBezTo>
                    <a:pt x="14413" y="1"/>
                    <a:pt x="14385" y="5"/>
                    <a:pt x="14358" y="13"/>
                  </a:cubicBezTo>
                  <a:cubicBezTo>
                    <a:pt x="11456" y="922"/>
                    <a:pt x="8546" y="1801"/>
                    <a:pt x="5627" y="2651"/>
                  </a:cubicBezTo>
                  <a:cubicBezTo>
                    <a:pt x="3876" y="3163"/>
                    <a:pt x="2120" y="3663"/>
                    <a:pt x="365" y="4155"/>
                  </a:cubicBezTo>
                  <a:cubicBezTo>
                    <a:pt x="0" y="4256"/>
                    <a:pt x="113" y="4785"/>
                    <a:pt x="442" y="4785"/>
                  </a:cubicBezTo>
                  <a:cubicBezTo>
                    <a:pt x="471" y="4785"/>
                    <a:pt x="502" y="4780"/>
                    <a:pt x="534" y="4771"/>
                  </a:cubicBezTo>
                  <a:cubicBezTo>
                    <a:pt x="3463" y="3953"/>
                    <a:pt x="6383" y="3107"/>
                    <a:pt x="9295" y="2234"/>
                  </a:cubicBezTo>
                  <a:cubicBezTo>
                    <a:pt x="11043" y="1710"/>
                    <a:pt x="12786" y="1176"/>
                    <a:pt x="14527" y="630"/>
                  </a:cubicBezTo>
                  <a:cubicBezTo>
                    <a:pt x="14695" y="579"/>
                    <a:pt x="14799" y="410"/>
                    <a:pt x="14751" y="237"/>
                  </a:cubicBezTo>
                  <a:cubicBezTo>
                    <a:pt x="14714" y="100"/>
                    <a:pt x="14580" y="1"/>
                    <a:pt x="14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48"/>
            <p:cNvSpPr/>
            <p:nvPr/>
          </p:nvSpPr>
          <p:spPr>
            <a:xfrm>
              <a:off x="1607038" y="3104825"/>
              <a:ext cx="282375" cy="93925"/>
            </a:xfrm>
            <a:custGeom>
              <a:avLst/>
              <a:gdLst/>
              <a:ahLst/>
              <a:cxnLst/>
              <a:rect l="l" t="t" r="r" b="b"/>
              <a:pathLst>
                <a:path w="11295" h="3757" extrusionOk="0">
                  <a:moveTo>
                    <a:pt x="10936" y="1"/>
                  </a:moveTo>
                  <a:cubicBezTo>
                    <a:pt x="10908" y="1"/>
                    <a:pt x="10879" y="5"/>
                    <a:pt x="10851" y="14"/>
                  </a:cubicBezTo>
                  <a:cubicBezTo>
                    <a:pt x="8006" y="967"/>
                    <a:pt x="5130" y="1836"/>
                    <a:pt x="2230" y="2616"/>
                  </a:cubicBezTo>
                  <a:cubicBezTo>
                    <a:pt x="1579" y="2791"/>
                    <a:pt x="924" y="2963"/>
                    <a:pt x="269" y="3130"/>
                  </a:cubicBezTo>
                  <a:cubicBezTo>
                    <a:pt x="99" y="3172"/>
                    <a:pt x="0" y="3358"/>
                    <a:pt x="45" y="3523"/>
                  </a:cubicBezTo>
                  <a:cubicBezTo>
                    <a:pt x="85" y="3667"/>
                    <a:pt x="217" y="3757"/>
                    <a:pt x="358" y="3757"/>
                  </a:cubicBezTo>
                  <a:cubicBezTo>
                    <a:pt x="385" y="3757"/>
                    <a:pt x="413" y="3754"/>
                    <a:pt x="440" y="3747"/>
                  </a:cubicBezTo>
                  <a:cubicBezTo>
                    <a:pt x="3348" y="3005"/>
                    <a:pt x="6236" y="2177"/>
                    <a:pt x="9096" y="1262"/>
                  </a:cubicBezTo>
                  <a:cubicBezTo>
                    <a:pt x="9739" y="1056"/>
                    <a:pt x="10382" y="847"/>
                    <a:pt x="11023" y="631"/>
                  </a:cubicBezTo>
                  <a:cubicBezTo>
                    <a:pt x="11188" y="576"/>
                    <a:pt x="11295" y="413"/>
                    <a:pt x="11246" y="238"/>
                  </a:cubicBezTo>
                  <a:cubicBezTo>
                    <a:pt x="11210" y="104"/>
                    <a:pt x="11076" y="1"/>
                    <a:pt x="109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48"/>
            <p:cNvSpPr/>
            <p:nvPr/>
          </p:nvSpPr>
          <p:spPr>
            <a:xfrm>
              <a:off x="1683613" y="3239400"/>
              <a:ext cx="285875" cy="120625"/>
            </a:xfrm>
            <a:custGeom>
              <a:avLst/>
              <a:gdLst/>
              <a:ahLst/>
              <a:cxnLst/>
              <a:rect l="l" t="t" r="r" b="b"/>
              <a:pathLst>
                <a:path w="11435" h="4825" extrusionOk="0">
                  <a:moveTo>
                    <a:pt x="10416" y="1"/>
                  </a:moveTo>
                  <a:cubicBezTo>
                    <a:pt x="10336" y="1"/>
                    <a:pt x="10256" y="11"/>
                    <a:pt x="10177" y="35"/>
                  </a:cubicBezTo>
                  <a:cubicBezTo>
                    <a:pt x="7291" y="877"/>
                    <a:pt x="4465" y="1911"/>
                    <a:pt x="1589" y="2786"/>
                  </a:cubicBezTo>
                  <a:cubicBezTo>
                    <a:pt x="1317" y="2868"/>
                    <a:pt x="1045" y="2949"/>
                    <a:pt x="773" y="3027"/>
                  </a:cubicBezTo>
                  <a:cubicBezTo>
                    <a:pt x="295" y="3166"/>
                    <a:pt x="1" y="3666"/>
                    <a:pt x="136" y="4152"/>
                  </a:cubicBezTo>
                  <a:cubicBezTo>
                    <a:pt x="244" y="4547"/>
                    <a:pt x="621" y="4825"/>
                    <a:pt x="1020" y="4825"/>
                  </a:cubicBezTo>
                  <a:cubicBezTo>
                    <a:pt x="1100" y="4825"/>
                    <a:pt x="1180" y="4814"/>
                    <a:pt x="1259" y="4791"/>
                  </a:cubicBezTo>
                  <a:cubicBezTo>
                    <a:pt x="4147" y="3948"/>
                    <a:pt x="6972" y="2917"/>
                    <a:pt x="9848" y="2040"/>
                  </a:cubicBezTo>
                  <a:cubicBezTo>
                    <a:pt x="10118" y="1957"/>
                    <a:pt x="10390" y="1877"/>
                    <a:pt x="10662" y="1798"/>
                  </a:cubicBezTo>
                  <a:cubicBezTo>
                    <a:pt x="11140" y="1659"/>
                    <a:pt x="11434" y="1159"/>
                    <a:pt x="11301" y="673"/>
                  </a:cubicBezTo>
                  <a:cubicBezTo>
                    <a:pt x="11192" y="277"/>
                    <a:pt x="10815" y="1"/>
                    <a:pt x="104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48"/>
            <p:cNvSpPr/>
            <p:nvPr/>
          </p:nvSpPr>
          <p:spPr>
            <a:xfrm>
              <a:off x="1738438" y="3329650"/>
              <a:ext cx="220725" cy="101125"/>
            </a:xfrm>
            <a:custGeom>
              <a:avLst/>
              <a:gdLst/>
              <a:ahLst/>
              <a:cxnLst/>
              <a:rect l="l" t="t" r="r" b="b"/>
              <a:pathLst>
                <a:path w="8829" h="4045" extrusionOk="0">
                  <a:moveTo>
                    <a:pt x="7811" y="0"/>
                  </a:moveTo>
                  <a:cubicBezTo>
                    <a:pt x="7730" y="0"/>
                    <a:pt x="7649" y="12"/>
                    <a:pt x="7569" y="38"/>
                  </a:cubicBezTo>
                  <a:lnTo>
                    <a:pt x="4880" y="911"/>
                  </a:lnTo>
                  <a:cubicBezTo>
                    <a:pt x="3632" y="1316"/>
                    <a:pt x="2385" y="1721"/>
                    <a:pt x="1137" y="2126"/>
                  </a:cubicBezTo>
                  <a:cubicBezTo>
                    <a:pt x="1016" y="2166"/>
                    <a:pt x="896" y="2205"/>
                    <a:pt x="775" y="2243"/>
                  </a:cubicBezTo>
                  <a:cubicBezTo>
                    <a:pt x="301" y="2398"/>
                    <a:pt x="1" y="2872"/>
                    <a:pt x="138" y="3368"/>
                  </a:cubicBezTo>
                  <a:cubicBezTo>
                    <a:pt x="243" y="3753"/>
                    <a:pt x="621" y="4045"/>
                    <a:pt x="1019" y="4045"/>
                  </a:cubicBezTo>
                  <a:cubicBezTo>
                    <a:pt x="1100" y="4045"/>
                    <a:pt x="1182" y="4032"/>
                    <a:pt x="1262" y="4007"/>
                  </a:cubicBezTo>
                  <a:cubicBezTo>
                    <a:pt x="2157" y="3716"/>
                    <a:pt x="3054" y="3424"/>
                    <a:pt x="3951" y="3134"/>
                  </a:cubicBezTo>
                  <a:cubicBezTo>
                    <a:pt x="5198" y="2729"/>
                    <a:pt x="6446" y="2324"/>
                    <a:pt x="7694" y="1919"/>
                  </a:cubicBezTo>
                  <a:cubicBezTo>
                    <a:pt x="7812" y="1880"/>
                    <a:pt x="7933" y="1840"/>
                    <a:pt x="8054" y="1802"/>
                  </a:cubicBezTo>
                  <a:cubicBezTo>
                    <a:pt x="8528" y="1648"/>
                    <a:pt x="8828" y="1175"/>
                    <a:pt x="8693" y="677"/>
                  </a:cubicBezTo>
                  <a:cubicBezTo>
                    <a:pt x="8586" y="292"/>
                    <a:pt x="8208" y="0"/>
                    <a:pt x="7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48"/>
            <p:cNvSpPr/>
            <p:nvPr/>
          </p:nvSpPr>
          <p:spPr>
            <a:xfrm>
              <a:off x="1825263" y="3517575"/>
              <a:ext cx="27425" cy="27425"/>
            </a:xfrm>
            <a:custGeom>
              <a:avLst/>
              <a:gdLst/>
              <a:ahLst/>
              <a:cxnLst/>
              <a:rect l="l" t="t" r="r" b="b"/>
              <a:pathLst>
                <a:path w="1097" h="1097" extrusionOk="0">
                  <a:moveTo>
                    <a:pt x="548" y="0"/>
                  </a:moveTo>
                  <a:cubicBezTo>
                    <a:pt x="248" y="0"/>
                    <a:pt x="0" y="248"/>
                    <a:pt x="0" y="549"/>
                  </a:cubicBezTo>
                  <a:cubicBezTo>
                    <a:pt x="0" y="847"/>
                    <a:pt x="248" y="1097"/>
                    <a:pt x="548" y="1097"/>
                  </a:cubicBezTo>
                  <a:cubicBezTo>
                    <a:pt x="847" y="1097"/>
                    <a:pt x="1097" y="847"/>
                    <a:pt x="1097" y="549"/>
                  </a:cubicBezTo>
                  <a:cubicBezTo>
                    <a:pt x="1097" y="248"/>
                    <a:pt x="847" y="0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48"/>
            <p:cNvSpPr/>
            <p:nvPr/>
          </p:nvSpPr>
          <p:spPr>
            <a:xfrm>
              <a:off x="1925263" y="3493325"/>
              <a:ext cx="27450" cy="27450"/>
            </a:xfrm>
            <a:custGeom>
              <a:avLst/>
              <a:gdLst/>
              <a:ahLst/>
              <a:cxnLst/>
              <a:rect l="l" t="t" r="r" b="b"/>
              <a:pathLst>
                <a:path w="1098" h="1098" extrusionOk="0">
                  <a:moveTo>
                    <a:pt x="549" y="1"/>
                  </a:moveTo>
                  <a:cubicBezTo>
                    <a:pt x="251" y="1"/>
                    <a:pt x="1" y="249"/>
                    <a:pt x="1" y="549"/>
                  </a:cubicBezTo>
                  <a:cubicBezTo>
                    <a:pt x="1" y="847"/>
                    <a:pt x="251" y="1097"/>
                    <a:pt x="549" y="1097"/>
                  </a:cubicBezTo>
                  <a:cubicBezTo>
                    <a:pt x="847" y="1097"/>
                    <a:pt x="1097" y="847"/>
                    <a:pt x="1097" y="549"/>
                  </a:cubicBezTo>
                  <a:cubicBezTo>
                    <a:pt x="1097" y="249"/>
                    <a:pt x="847" y="1"/>
                    <a:pt x="5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48"/>
            <p:cNvSpPr/>
            <p:nvPr/>
          </p:nvSpPr>
          <p:spPr>
            <a:xfrm>
              <a:off x="1814213" y="3537025"/>
              <a:ext cx="171500" cy="64850"/>
            </a:xfrm>
            <a:custGeom>
              <a:avLst/>
              <a:gdLst/>
              <a:ahLst/>
              <a:cxnLst/>
              <a:rect l="l" t="t" r="r" b="b"/>
              <a:pathLst>
                <a:path w="6860" h="2594" extrusionOk="0">
                  <a:moveTo>
                    <a:pt x="6486" y="1"/>
                  </a:moveTo>
                  <a:cubicBezTo>
                    <a:pt x="6376" y="1"/>
                    <a:pt x="6273" y="63"/>
                    <a:pt x="6204" y="160"/>
                  </a:cubicBezTo>
                  <a:cubicBezTo>
                    <a:pt x="6146" y="238"/>
                    <a:pt x="6097" y="301"/>
                    <a:pt x="6005" y="405"/>
                  </a:cubicBezTo>
                  <a:cubicBezTo>
                    <a:pt x="5918" y="506"/>
                    <a:pt x="5825" y="601"/>
                    <a:pt x="5729" y="692"/>
                  </a:cubicBezTo>
                  <a:cubicBezTo>
                    <a:pt x="5523" y="885"/>
                    <a:pt x="5392" y="986"/>
                    <a:pt x="5162" y="1137"/>
                  </a:cubicBezTo>
                  <a:cubicBezTo>
                    <a:pt x="4707" y="1439"/>
                    <a:pt x="4298" y="1615"/>
                    <a:pt x="3790" y="1760"/>
                  </a:cubicBezTo>
                  <a:cubicBezTo>
                    <a:pt x="3669" y="1796"/>
                    <a:pt x="3546" y="1824"/>
                    <a:pt x="3423" y="1850"/>
                  </a:cubicBezTo>
                  <a:cubicBezTo>
                    <a:pt x="3361" y="1865"/>
                    <a:pt x="3300" y="1875"/>
                    <a:pt x="3238" y="1887"/>
                  </a:cubicBezTo>
                  <a:cubicBezTo>
                    <a:pt x="3207" y="1891"/>
                    <a:pt x="3175" y="1897"/>
                    <a:pt x="3145" y="1901"/>
                  </a:cubicBezTo>
                  <a:cubicBezTo>
                    <a:pt x="3127" y="1904"/>
                    <a:pt x="3110" y="1906"/>
                    <a:pt x="3093" y="1909"/>
                  </a:cubicBezTo>
                  <a:lnTo>
                    <a:pt x="3093" y="1909"/>
                  </a:lnTo>
                  <a:cubicBezTo>
                    <a:pt x="3088" y="1909"/>
                    <a:pt x="3082" y="1910"/>
                    <a:pt x="3074" y="1911"/>
                  </a:cubicBezTo>
                  <a:cubicBezTo>
                    <a:pt x="2857" y="1940"/>
                    <a:pt x="2638" y="1953"/>
                    <a:pt x="2420" y="1953"/>
                  </a:cubicBezTo>
                  <a:cubicBezTo>
                    <a:pt x="2378" y="1953"/>
                    <a:pt x="2335" y="1952"/>
                    <a:pt x="2292" y="1951"/>
                  </a:cubicBezTo>
                  <a:cubicBezTo>
                    <a:pt x="2006" y="1945"/>
                    <a:pt x="1821" y="1923"/>
                    <a:pt x="1575" y="1877"/>
                  </a:cubicBezTo>
                  <a:cubicBezTo>
                    <a:pt x="1323" y="1830"/>
                    <a:pt x="1077" y="1758"/>
                    <a:pt x="837" y="1667"/>
                  </a:cubicBezTo>
                  <a:cubicBezTo>
                    <a:pt x="720" y="1625"/>
                    <a:pt x="664" y="1599"/>
                    <a:pt x="523" y="1526"/>
                  </a:cubicBezTo>
                  <a:cubicBezTo>
                    <a:pt x="470" y="1499"/>
                    <a:pt x="414" y="1486"/>
                    <a:pt x="358" y="1486"/>
                  </a:cubicBezTo>
                  <a:cubicBezTo>
                    <a:pt x="250" y="1486"/>
                    <a:pt x="147" y="1537"/>
                    <a:pt x="86" y="1641"/>
                  </a:cubicBezTo>
                  <a:cubicBezTo>
                    <a:pt x="1" y="1784"/>
                    <a:pt x="45" y="2000"/>
                    <a:pt x="200" y="2078"/>
                  </a:cubicBezTo>
                  <a:cubicBezTo>
                    <a:pt x="893" y="2428"/>
                    <a:pt x="1662" y="2594"/>
                    <a:pt x="2435" y="2594"/>
                  </a:cubicBezTo>
                  <a:cubicBezTo>
                    <a:pt x="3825" y="2594"/>
                    <a:pt x="5227" y="2059"/>
                    <a:pt x="6224" y="1101"/>
                  </a:cubicBezTo>
                  <a:cubicBezTo>
                    <a:pt x="6422" y="913"/>
                    <a:pt x="6595" y="702"/>
                    <a:pt x="6757" y="482"/>
                  </a:cubicBezTo>
                  <a:cubicBezTo>
                    <a:pt x="6859" y="341"/>
                    <a:pt x="6781" y="127"/>
                    <a:pt x="6642" y="45"/>
                  </a:cubicBezTo>
                  <a:cubicBezTo>
                    <a:pt x="6590" y="14"/>
                    <a:pt x="6538" y="1"/>
                    <a:pt x="6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174" name="Google Shape;2174;p48"/>
          <p:cNvSpPr/>
          <p:nvPr/>
        </p:nvSpPr>
        <p:spPr>
          <a:xfrm rot="9718204" flipH="1">
            <a:off x="7724453" y="3882113"/>
            <a:ext cx="271722" cy="270411"/>
          </a:xfrm>
          <a:custGeom>
            <a:avLst/>
            <a:gdLst/>
            <a:ahLst/>
            <a:cxnLst/>
            <a:rect l="l" t="t" r="r" b="b"/>
            <a:pathLst>
              <a:path w="8292" h="8252" extrusionOk="0">
                <a:moveTo>
                  <a:pt x="3992" y="1"/>
                </a:moveTo>
                <a:cubicBezTo>
                  <a:pt x="3863" y="1"/>
                  <a:pt x="3728" y="90"/>
                  <a:pt x="3675" y="219"/>
                </a:cubicBezTo>
                <a:cubicBezTo>
                  <a:pt x="3303" y="1130"/>
                  <a:pt x="2984" y="2055"/>
                  <a:pt x="2692" y="2987"/>
                </a:cubicBezTo>
                <a:lnTo>
                  <a:pt x="2692" y="2987"/>
                </a:lnTo>
                <a:cubicBezTo>
                  <a:pt x="1927" y="3029"/>
                  <a:pt x="1162" y="3082"/>
                  <a:pt x="396" y="3149"/>
                </a:cubicBezTo>
                <a:cubicBezTo>
                  <a:pt x="90" y="3175"/>
                  <a:pt x="1" y="3528"/>
                  <a:pt x="245" y="3705"/>
                </a:cubicBezTo>
                <a:cubicBezTo>
                  <a:pt x="862" y="4154"/>
                  <a:pt x="1471" y="4611"/>
                  <a:pt x="2082" y="5063"/>
                </a:cubicBezTo>
                <a:lnTo>
                  <a:pt x="2082" y="5063"/>
                </a:lnTo>
                <a:cubicBezTo>
                  <a:pt x="1819" y="5996"/>
                  <a:pt x="1566" y="6932"/>
                  <a:pt x="1297" y="7867"/>
                </a:cubicBezTo>
                <a:cubicBezTo>
                  <a:pt x="1259" y="8003"/>
                  <a:pt x="1311" y="8110"/>
                  <a:pt x="1398" y="8173"/>
                </a:cubicBezTo>
                <a:lnTo>
                  <a:pt x="1398" y="8173"/>
                </a:lnTo>
                <a:cubicBezTo>
                  <a:pt x="1448" y="8221"/>
                  <a:pt x="1512" y="8251"/>
                  <a:pt x="1583" y="8251"/>
                </a:cubicBezTo>
                <a:cubicBezTo>
                  <a:pt x="1632" y="8251"/>
                  <a:pt x="1684" y="8237"/>
                  <a:pt x="1736" y="8204"/>
                </a:cubicBezTo>
                <a:cubicBezTo>
                  <a:pt x="2593" y="7667"/>
                  <a:pt x="3427" y="7146"/>
                  <a:pt x="4233" y="6599"/>
                </a:cubicBezTo>
                <a:lnTo>
                  <a:pt x="4233" y="6599"/>
                </a:lnTo>
                <a:cubicBezTo>
                  <a:pt x="5011" y="7123"/>
                  <a:pt x="5810" y="7617"/>
                  <a:pt x="6650" y="8055"/>
                </a:cubicBezTo>
                <a:cubicBezTo>
                  <a:pt x="6698" y="8080"/>
                  <a:pt x="6748" y="8091"/>
                  <a:pt x="6796" y="8091"/>
                </a:cubicBezTo>
                <a:cubicBezTo>
                  <a:pt x="6980" y="8091"/>
                  <a:pt x="7137" y="7924"/>
                  <a:pt x="7087" y="7718"/>
                </a:cubicBezTo>
                <a:cubicBezTo>
                  <a:pt x="6873" y="6810"/>
                  <a:pt x="6616" y="5920"/>
                  <a:pt x="6320" y="5044"/>
                </a:cubicBezTo>
                <a:lnTo>
                  <a:pt x="6320" y="5044"/>
                </a:lnTo>
                <a:cubicBezTo>
                  <a:pt x="6945" y="4524"/>
                  <a:pt x="7546" y="3962"/>
                  <a:pt x="8121" y="3335"/>
                </a:cubicBezTo>
                <a:cubicBezTo>
                  <a:pt x="8291" y="3148"/>
                  <a:pt x="8183" y="2825"/>
                  <a:pt x="7916" y="2825"/>
                </a:cubicBezTo>
                <a:cubicBezTo>
                  <a:pt x="7915" y="2825"/>
                  <a:pt x="7913" y="2825"/>
                  <a:pt x="7911" y="2825"/>
                </a:cubicBezTo>
                <a:cubicBezTo>
                  <a:pt x="7106" y="2838"/>
                  <a:pt x="6302" y="2853"/>
                  <a:pt x="5500" y="2875"/>
                </a:cubicBezTo>
                <a:lnTo>
                  <a:pt x="5500" y="2875"/>
                </a:lnTo>
                <a:cubicBezTo>
                  <a:pt x="5113" y="1952"/>
                  <a:pt x="4685" y="1044"/>
                  <a:pt x="4221" y="148"/>
                </a:cubicBezTo>
                <a:cubicBezTo>
                  <a:pt x="4167" y="44"/>
                  <a:pt x="4081" y="1"/>
                  <a:pt x="39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75" name="Google Shape;2175;p48"/>
          <p:cNvSpPr/>
          <p:nvPr/>
        </p:nvSpPr>
        <p:spPr>
          <a:xfrm rot="-9907511" flipH="1">
            <a:off x="1250990" y="1168375"/>
            <a:ext cx="271734" cy="270424"/>
          </a:xfrm>
          <a:custGeom>
            <a:avLst/>
            <a:gdLst/>
            <a:ahLst/>
            <a:cxnLst/>
            <a:rect l="l" t="t" r="r" b="b"/>
            <a:pathLst>
              <a:path w="8292" h="8252" extrusionOk="0">
                <a:moveTo>
                  <a:pt x="3992" y="1"/>
                </a:moveTo>
                <a:cubicBezTo>
                  <a:pt x="3863" y="1"/>
                  <a:pt x="3728" y="90"/>
                  <a:pt x="3675" y="219"/>
                </a:cubicBezTo>
                <a:cubicBezTo>
                  <a:pt x="3303" y="1130"/>
                  <a:pt x="2984" y="2055"/>
                  <a:pt x="2692" y="2987"/>
                </a:cubicBezTo>
                <a:lnTo>
                  <a:pt x="2692" y="2987"/>
                </a:lnTo>
                <a:cubicBezTo>
                  <a:pt x="1927" y="3029"/>
                  <a:pt x="1162" y="3082"/>
                  <a:pt x="396" y="3149"/>
                </a:cubicBezTo>
                <a:cubicBezTo>
                  <a:pt x="90" y="3175"/>
                  <a:pt x="1" y="3528"/>
                  <a:pt x="245" y="3705"/>
                </a:cubicBezTo>
                <a:cubicBezTo>
                  <a:pt x="862" y="4154"/>
                  <a:pt x="1471" y="4611"/>
                  <a:pt x="2082" y="5063"/>
                </a:cubicBezTo>
                <a:lnTo>
                  <a:pt x="2082" y="5063"/>
                </a:lnTo>
                <a:cubicBezTo>
                  <a:pt x="1819" y="5996"/>
                  <a:pt x="1566" y="6932"/>
                  <a:pt x="1297" y="7867"/>
                </a:cubicBezTo>
                <a:cubicBezTo>
                  <a:pt x="1259" y="8003"/>
                  <a:pt x="1311" y="8110"/>
                  <a:pt x="1398" y="8173"/>
                </a:cubicBezTo>
                <a:lnTo>
                  <a:pt x="1398" y="8173"/>
                </a:lnTo>
                <a:cubicBezTo>
                  <a:pt x="1448" y="8221"/>
                  <a:pt x="1512" y="8251"/>
                  <a:pt x="1583" y="8251"/>
                </a:cubicBezTo>
                <a:cubicBezTo>
                  <a:pt x="1632" y="8251"/>
                  <a:pt x="1684" y="8237"/>
                  <a:pt x="1736" y="8204"/>
                </a:cubicBezTo>
                <a:cubicBezTo>
                  <a:pt x="2593" y="7667"/>
                  <a:pt x="3427" y="7146"/>
                  <a:pt x="4233" y="6599"/>
                </a:cubicBezTo>
                <a:lnTo>
                  <a:pt x="4233" y="6599"/>
                </a:lnTo>
                <a:cubicBezTo>
                  <a:pt x="5011" y="7123"/>
                  <a:pt x="5810" y="7617"/>
                  <a:pt x="6650" y="8055"/>
                </a:cubicBezTo>
                <a:cubicBezTo>
                  <a:pt x="6698" y="8080"/>
                  <a:pt x="6748" y="8091"/>
                  <a:pt x="6796" y="8091"/>
                </a:cubicBezTo>
                <a:cubicBezTo>
                  <a:pt x="6980" y="8091"/>
                  <a:pt x="7137" y="7924"/>
                  <a:pt x="7087" y="7718"/>
                </a:cubicBezTo>
                <a:cubicBezTo>
                  <a:pt x="6873" y="6810"/>
                  <a:pt x="6616" y="5920"/>
                  <a:pt x="6320" y="5044"/>
                </a:cubicBezTo>
                <a:lnTo>
                  <a:pt x="6320" y="5044"/>
                </a:lnTo>
                <a:cubicBezTo>
                  <a:pt x="6945" y="4524"/>
                  <a:pt x="7546" y="3962"/>
                  <a:pt x="8121" y="3335"/>
                </a:cubicBezTo>
                <a:cubicBezTo>
                  <a:pt x="8291" y="3148"/>
                  <a:pt x="8183" y="2825"/>
                  <a:pt x="7916" y="2825"/>
                </a:cubicBezTo>
                <a:cubicBezTo>
                  <a:pt x="7915" y="2825"/>
                  <a:pt x="7913" y="2825"/>
                  <a:pt x="7911" y="2825"/>
                </a:cubicBezTo>
                <a:cubicBezTo>
                  <a:pt x="7106" y="2838"/>
                  <a:pt x="6302" y="2853"/>
                  <a:pt x="5500" y="2875"/>
                </a:cubicBezTo>
                <a:lnTo>
                  <a:pt x="5500" y="2875"/>
                </a:lnTo>
                <a:cubicBezTo>
                  <a:pt x="5113" y="1952"/>
                  <a:pt x="4685" y="1044"/>
                  <a:pt x="4221" y="148"/>
                </a:cubicBezTo>
                <a:cubicBezTo>
                  <a:pt x="4167" y="44"/>
                  <a:pt x="4081" y="1"/>
                  <a:pt x="39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176" name="Google Shape;2176;p48"/>
          <p:cNvGrpSpPr/>
          <p:nvPr/>
        </p:nvGrpSpPr>
        <p:grpSpPr>
          <a:xfrm rot="-982237" flipH="1">
            <a:off x="6357464" y="-7097"/>
            <a:ext cx="1837165" cy="2501100"/>
            <a:chOff x="3628800" y="-1406250"/>
            <a:chExt cx="773650" cy="1053325"/>
          </a:xfrm>
        </p:grpSpPr>
        <p:sp>
          <p:nvSpPr>
            <p:cNvPr id="2177" name="Google Shape;2177;p48"/>
            <p:cNvSpPr/>
            <p:nvPr/>
          </p:nvSpPr>
          <p:spPr>
            <a:xfrm>
              <a:off x="3770275" y="-855625"/>
              <a:ext cx="262700" cy="502700"/>
            </a:xfrm>
            <a:custGeom>
              <a:avLst/>
              <a:gdLst/>
              <a:ahLst/>
              <a:cxnLst/>
              <a:rect l="l" t="t" r="r" b="b"/>
              <a:pathLst>
                <a:path w="10508" h="20108" extrusionOk="0">
                  <a:moveTo>
                    <a:pt x="6847" y="0"/>
                  </a:moveTo>
                  <a:cubicBezTo>
                    <a:pt x="3846" y="7646"/>
                    <a:pt x="2875" y="10500"/>
                    <a:pt x="1726" y="13447"/>
                  </a:cubicBezTo>
                  <a:cubicBezTo>
                    <a:pt x="575" y="16393"/>
                    <a:pt x="1" y="18221"/>
                    <a:pt x="3357" y="19227"/>
                  </a:cubicBezTo>
                  <a:cubicBezTo>
                    <a:pt x="6303" y="20108"/>
                    <a:pt x="6744" y="18481"/>
                    <a:pt x="7484" y="15281"/>
                  </a:cubicBezTo>
                  <a:cubicBezTo>
                    <a:pt x="8226" y="12080"/>
                    <a:pt x="9211" y="8308"/>
                    <a:pt x="10507" y="119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48"/>
            <p:cNvSpPr/>
            <p:nvPr/>
          </p:nvSpPr>
          <p:spPr>
            <a:xfrm>
              <a:off x="3628800" y="-1406250"/>
              <a:ext cx="773650" cy="678275"/>
            </a:xfrm>
            <a:custGeom>
              <a:avLst/>
              <a:gdLst/>
              <a:ahLst/>
              <a:cxnLst/>
              <a:rect l="l" t="t" r="r" b="b"/>
              <a:pathLst>
                <a:path w="30946" h="27131" extrusionOk="0">
                  <a:moveTo>
                    <a:pt x="20314" y="5920"/>
                  </a:moveTo>
                  <a:cubicBezTo>
                    <a:pt x="6976" y="1"/>
                    <a:pt x="1" y="20528"/>
                    <a:pt x="14667" y="24151"/>
                  </a:cubicBezTo>
                  <a:cubicBezTo>
                    <a:pt x="26723" y="27130"/>
                    <a:pt x="30945" y="9723"/>
                    <a:pt x="20314" y="59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p48"/>
            <p:cNvSpPr/>
            <p:nvPr/>
          </p:nvSpPr>
          <p:spPr>
            <a:xfrm>
              <a:off x="3731425" y="-1315800"/>
              <a:ext cx="580625" cy="510975"/>
            </a:xfrm>
            <a:custGeom>
              <a:avLst/>
              <a:gdLst/>
              <a:ahLst/>
              <a:cxnLst/>
              <a:rect l="l" t="t" r="r" b="b"/>
              <a:pathLst>
                <a:path w="23225" h="20439" extrusionOk="0">
                  <a:moveTo>
                    <a:pt x="15254" y="4450"/>
                  </a:moveTo>
                  <a:cubicBezTo>
                    <a:pt x="5253" y="0"/>
                    <a:pt x="1" y="15489"/>
                    <a:pt x="10999" y="18205"/>
                  </a:cubicBezTo>
                  <a:cubicBezTo>
                    <a:pt x="20038" y="20439"/>
                    <a:pt x="23225" y="7308"/>
                    <a:pt x="15254" y="44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p48"/>
            <p:cNvSpPr/>
            <p:nvPr/>
          </p:nvSpPr>
          <p:spPr>
            <a:xfrm>
              <a:off x="3898300" y="-1119350"/>
              <a:ext cx="269500" cy="154550"/>
            </a:xfrm>
            <a:custGeom>
              <a:avLst/>
              <a:gdLst/>
              <a:ahLst/>
              <a:cxnLst/>
              <a:rect l="l" t="t" r="r" b="b"/>
              <a:pathLst>
                <a:path w="10780" h="6182" extrusionOk="0">
                  <a:moveTo>
                    <a:pt x="10379" y="1"/>
                  </a:moveTo>
                  <a:cubicBezTo>
                    <a:pt x="10323" y="1"/>
                    <a:pt x="10266" y="16"/>
                    <a:pt x="10217" y="49"/>
                  </a:cubicBezTo>
                  <a:cubicBezTo>
                    <a:pt x="7704" y="1726"/>
                    <a:pt x="4973" y="3036"/>
                    <a:pt x="2311" y="4452"/>
                  </a:cubicBezTo>
                  <a:cubicBezTo>
                    <a:pt x="1644" y="4807"/>
                    <a:pt x="979" y="5170"/>
                    <a:pt x="321" y="5547"/>
                  </a:cubicBezTo>
                  <a:cubicBezTo>
                    <a:pt x="1" y="5731"/>
                    <a:pt x="196" y="6182"/>
                    <a:pt x="496" y="6182"/>
                  </a:cubicBezTo>
                  <a:cubicBezTo>
                    <a:pt x="550" y="6182"/>
                    <a:pt x="608" y="6167"/>
                    <a:pt x="666" y="6133"/>
                  </a:cubicBezTo>
                  <a:cubicBezTo>
                    <a:pt x="3290" y="4630"/>
                    <a:pt x="6037" y="3354"/>
                    <a:pt x="8649" y="1826"/>
                  </a:cubicBezTo>
                  <a:cubicBezTo>
                    <a:pt x="9298" y="1447"/>
                    <a:pt x="9935" y="1052"/>
                    <a:pt x="10560" y="637"/>
                  </a:cubicBezTo>
                  <a:cubicBezTo>
                    <a:pt x="10713" y="534"/>
                    <a:pt x="10779" y="339"/>
                    <a:pt x="10683" y="172"/>
                  </a:cubicBezTo>
                  <a:cubicBezTo>
                    <a:pt x="10621" y="68"/>
                    <a:pt x="10499" y="1"/>
                    <a:pt x="10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48"/>
            <p:cNvSpPr/>
            <p:nvPr/>
          </p:nvSpPr>
          <p:spPr>
            <a:xfrm>
              <a:off x="3987750" y="-1044650"/>
              <a:ext cx="192650" cy="118025"/>
            </a:xfrm>
            <a:custGeom>
              <a:avLst/>
              <a:gdLst/>
              <a:ahLst/>
              <a:cxnLst/>
              <a:rect l="l" t="t" r="r" b="b"/>
              <a:pathLst>
                <a:path w="7706" h="4721" extrusionOk="0">
                  <a:moveTo>
                    <a:pt x="7311" y="0"/>
                  </a:moveTo>
                  <a:cubicBezTo>
                    <a:pt x="7254" y="0"/>
                    <a:pt x="7196" y="15"/>
                    <a:pt x="7145" y="48"/>
                  </a:cubicBezTo>
                  <a:cubicBezTo>
                    <a:pt x="4872" y="1458"/>
                    <a:pt x="2568" y="2819"/>
                    <a:pt x="214" y="4088"/>
                  </a:cubicBezTo>
                  <a:cubicBezTo>
                    <a:pt x="51" y="4177"/>
                    <a:pt x="0" y="4399"/>
                    <a:pt x="91" y="4554"/>
                  </a:cubicBezTo>
                  <a:cubicBezTo>
                    <a:pt x="155" y="4664"/>
                    <a:pt x="268" y="4720"/>
                    <a:pt x="384" y="4720"/>
                  </a:cubicBezTo>
                  <a:cubicBezTo>
                    <a:pt x="443" y="4720"/>
                    <a:pt x="502" y="4706"/>
                    <a:pt x="557" y="4677"/>
                  </a:cubicBezTo>
                  <a:cubicBezTo>
                    <a:pt x="2911" y="3405"/>
                    <a:pt x="5214" y="2045"/>
                    <a:pt x="7488" y="634"/>
                  </a:cubicBezTo>
                  <a:cubicBezTo>
                    <a:pt x="7645" y="537"/>
                    <a:pt x="7705" y="332"/>
                    <a:pt x="7611" y="168"/>
                  </a:cubicBezTo>
                  <a:cubicBezTo>
                    <a:pt x="7548" y="64"/>
                    <a:pt x="7430" y="0"/>
                    <a:pt x="7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48"/>
            <p:cNvSpPr/>
            <p:nvPr/>
          </p:nvSpPr>
          <p:spPr>
            <a:xfrm>
              <a:off x="3908650" y="-1156275"/>
              <a:ext cx="185950" cy="109975"/>
            </a:xfrm>
            <a:custGeom>
              <a:avLst/>
              <a:gdLst/>
              <a:ahLst/>
              <a:cxnLst/>
              <a:rect l="l" t="t" r="r" b="b"/>
              <a:pathLst>
                <a:path w="7438" h="4399" extrusionOk="0">
                  <a:moveTo>
                    <a:pt x="7040" y="1"/>
                  </a:moveTo>
                  <a:cubicBezTo>
                    <a:pt x="6983" y="1"/>
                    <a:pt x="6926" y="16"/>
                    <a:pt x="6875" y="48"/>
                  </a:cubicBezTo>
                  <a:cubicBezTo>
                    <a:pt x="4732" y="1427"/>
                    <a:pt x="2479" y="2608"/>
                    <a:pt x="212" y="3769"/>
                  </a:cubicBezTo>
                  <a:cubicBezTo>
                    <a:pt x="47" y="3853"/>
                    <a:pt x="0" y="4081"/>
                    <a:pt x="91" y="4234"/>
                  </a:cubicBezTo>
                  <a:cubicBezTo>
                    <a:pt x="155" y="4344"/>
                    <a:pt x="266" y="4398"/>
                    <a:pt x="381" y="4398"/>
                  </a:cubicBezTo>
                  <a:cubicBezTo>
                    <a:pt x="440" y="4398"/>
                    <a:pt x="500" y="4384"/>
                    <a:pt x="556" y="4355"/>
                  </a:cubicBezTo>
                  <a:cubicBezTo>
                    <a:pt x="2822" y="3194"/>
                    <a:pt x="5075" y="2015"/>
                    <a:pt x="7217" y="635"/>
                  </a:cubicBezTo>
                  <a:cubicBezTo>
                    <a:pt x="7375" y="534"/>
                    <a:pt x="7437" y="335"/>
                    <a:pt x="7340" y="169"/>
                  </a:cubicBezTo>
                  <a:cubicBezTo>
                    <a:pt x="7279" y="66"/>
                    <a:pt x="7160" y="1"/>
                    <a:pt x="7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p48"/>
            <p:cNvSpPr/>
            <p:nvPr/>
          </p:nvSpPr>
          <p:spPr>
            <a:xfrm>
              <a:off x="3814875" y="-556050"/>
              <a:ext cx="156175" cy="63025"/>
            </a:xfrm>
            <a:custGeom>
              <a:avLst/>
              <a:gdLst/>
              <a:ahLst/>
              <a:cxnLst/>
              <a:rect l="l" t="t" r="r" b="b"/>
              <a:pathLst>
                <a:path w="6247" h="2521" extrusionOk="0">
                  <a:moveTo>
                    <a:pt x="373" y="1"/>
                  </a:moveTo>
                  <a:cubicBezTo>
                    <a:pt x="260" y="1"/>
                    <a:pt x="153" y="51"/>
                    <a:pt x="87" y="164"/>
                  </a:cubicBezTo>
                  <a:cubicBezTo>
                    <a:pt x="1" y="311"/>
                    <a:pt x="39" y="553"/>
                    <a:pt x="208" y="629"/>
                  </a:cubicBezTo>
                  <a:cubicBezTo>
                    <a:pt x="1996" y="1444"/>
                    <a:pt x="3872" y="2046"/>
                    <a:pt x="5781" y="2510"/>
                  </a:cubicBezTo>
                  <a:cubicBezTo>
                    <a:pt x="5809" y="2517"/>
                    <a:pt x="5838" y="2520"/>
                    <a:pt x="5867" y="2520"/>
                  </a:cubicBezTo>
                  <a:cubicBezTo>
                    <a:pt x="6017" y="2520"/>
                    <a:pt x="6156" y="2426"/>
                    <a:pt x="6198" y="2272"/>
                  </a:cubicBezTo>
                  <a:cubicBezTo>
                    <a:pt x="6246" y="2097"/>
                    <a:pt x="6141" y="1897"/>
                    <a:pt x="5960" y="1855"/>
                  </a:cubicBezTo>
                  <a:cubicBezTo>
                    <a:pt x="4114" y="1403"/>
                    <a:pt x="2284" y="831"/>
                    <a:pt x="551" y="41"/>
                  </a:cubicBezTo>
                  <a:cubicBezTo>
                    <a:pt x="493" y="15"/>
                    <a:pt x="432" y="1"/>
                    <a:pt x="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48"/>
            <p:cNvSpPr/>
            <p:nvPr/>
          </p:nvSpPr>
          <p:spPr>
            <a:xfrm>
              <a:off x="3793500" y="-506275"/>
              <a:ext cx="164850" cy="65100"/>
            </a:xfrm>
            <a:custGeom>
              <a:avLst/>
              <a:gdLst/>
              <a:ahLst/>
              <a:cxnLst/>
              <a:rect l="l" t="t" r="r" b="b"/>
              <a:pathLst>
                <a:path w="6594" h="2604" extrusionOk="0">
                  <a:moveTo>
                    <a:pt x="381" y="0"/>
                  </a:moveTo>
                  <a:cubicBezTo>
                    <a:pt x="266" y="0"/>
                    <a:pt x="155" y="55"/>
                    <a:pt x="90" y="166"/>
                  </a:cubicBezTo>
                  <a:cubicBezTo>
                    <a:pt x="1" y="319"/>
                    <a:pt x="47" y="547"/>
                    <a:pt x="213" y="632"/>
                  </a:cubicBezTo>
                  <a:cubicBezTo>
                    <a:pt x="1158" y="1117"/>
                    <a:pt x="2129" y="1557"/>
                    <a:pt x="3139" y="1889"/>
                  </a:cubicBezTo>
                  <a:cubicBezTo>
                    <a:pt x="4114" y="2212"/>
                    <a:pt x="5120" y="2423"/>
                    <a:pt x="6130" y="2597"/>
                  </a:cubicBezTo>
                  <a:cubicBezTo>
                    <a:pt x="6156" y="2601"/>
                    <a:pt x="6183" y="2604"/>
                    <a:pt x="6209" y="2604"/>
                  </a:cubicBezTo>
                  <a:cubicBezTo>
                    <a:pt x="6364" y="2604"/>
                    <a:pt x="6504" y="2523"/>
                    <a:pt x="6549" y="2359"/>
                  </a:cubicBezTo>
                  <a:cubicBezTo>
                    <a:pt x="6593" y="2194"/>
                    <a:pt x="6495" y="1972"/>
                    <a:pt x="6311" y="1942"/>
                  </a:cubicBezTo>
                  <a:cubicBezTo>
                    <a:pt x="5324" y="1770"/>
                    <a:pt x="4344" y="1565"/>
                    <a:pt x="3391" y="1256"/>
                  </a:cubicBezTo>
                  <a:cubicBezTo>
                    <a:pt x="2395" y="936"/>
                    <a:pt x="1488" y="523"/>
                    <a:pt x="555" y="43"/>
                  </a:cubicBezTo>
                  <a:cubicBezTo>
                    <a:pt x="499" y="15"/>
                    <a:pt x="439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185" name="Google Shape;2185;p48"/>
          <p:cNvGrpSpPr/>
          <p:nvPr/>
        </p:nvGrpSpPr>
        <p:grpSpPr>
          <a:xfrm>
            <a:off x="158653" y="2299725"/>
            <a:ext cx="555808" cy="544064"/>
            <a:chOff x="167575" y="1706400"/>
            <a:chExt cx="555808" cy="544064"/>
          </a:xfrm>
        </p:grpSpPr>
        <p:sp>
          <p:nvSpPr>
            <p:cNvPr id="2186" name="Google Shape;2186;p48"/>
            <p:cNvSpPr/>
            <p:nvPr/>
          </p:nvSpPr>
          <p:spPr>
            <a:xfrm>
              <a:off x="167575" y="1706400"/>
              <a:ext cx="555808" cy="544064"/>
            </a:xfrm>
            <a:custGeom>
              <a:avLst/>
              <a:gdLst/>
              <a:ahLst/>
              <a:cxnLst/>
              <a:rect l="l" t="t" r="r" b="b"/>
              <a:pathLst>
                <a:path w="40051" h="12093" extrusionOk="0">
                  <a:moveTo>
                    <a:pt x="40051" y="244"/>
                  </a:moveTo>
                  <a:cubicBezTo>
                    <a:pt x="35411" y="15"/>
                    <a:pt x="5267" y="0"/>
                    <a:pt x="1" y="244"/>
                  </a:cubicBezTo>
                  <a:cubicBezTo>
                    <a:pt x="2143" y="2115"/>
                    <a:pt x="4640" y="3618"/>
                    <a:pt x="7377" y="6020"/>
                  </a:cubicBezTo>
                  <a:cubicBezTo>
                    <a:pt x="4997" y="8157"/>
                    <a:pt x="2619" y="9993"/>
                    <a:pt x="238" y="11861"/>
                  </a:cubicBezTo>
                  <a:cubicBezTo>
                    <a:pt x="5087" y="12093"/>
                    <a:pt x="36719" y="11861"/>
                    <a:pt x="40051" y="118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p48"/>
            <p:cNvSpPr/>
            <p:nvPr/>
          </p:nvSpPr>
          <p:spPr>
            <a:xfrm rot="10800000">
              <a:off x="548525" y="1709175"/>
              <a:ext cx="174600" cy="531900"/>
            </a:xfrm>
            <a:prstGeom prst="rect">
              <a:avLst/>
            </a:prstGeom>
            <a:gradFill>
              <a:gsLst>
                <a:gs pos="0">
                  <a:srgbClr val="191919">
                    <a:alpha val="14509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188" name="Google Shape;2188;p48"/>
          <p:cNvGrpSpPr/>
          <p:nvPr/>
        </p:nvGrpSpPr>
        <p:grpSpPr>
          <a:xfrm>
            <a:off x="158653" y="2893050"/>
            <a:ext cx="555808" cy="544064"/>
            <a:chOff x="167575" y="1706400"/>
            <a:chExt cx="555808" cy="544064"/>
          </a:xfrm>
        </p:grpSpPr>
        <p:sp>
          <p:nvSpPr>
            <p:cNvPr id="2189" name="Google Shape;2189;p48"/>
            <p:cNvSpPr/>
            <p:nvPr/>
          </p:nvSpPr>
          <p:spPr>
            <a:xfrm>
              <a:off x="167575" y="1706400"/>
              <a:ext cx="555808" cy="544064"/>
            </a:xfrm>
            <a:custGeom>
              <a:avLst/>
              <a:gdLst/>
              <a:ahLst/>
              <a:cxnLst/>
              <a:rect l="l" t="t" r="r" b="b"/>
              <a:pathLst>
                <a:path w="40051" h="12093" extrusionOk="0">
                  <a:moveTo>
                    <a:pt x="40051" y="244"/>
                  </a:moveTo>
                  <a:cubicBezTo>
                    <a:pt x="35411" y="15"/>
                    <a:pt x="5267" y="0"/>
                    <a:pt x="1" y="244"/>
                  </a:cubicBezTo>
                  <a:cubicBezTo>
                    <a:pt x="2143" y="2115"/>
                    <a:pt x="4640" y="3618"/>
                    <a:pt x="7377" y="6020"/>
                  </a:cubicBezTo>
                  <a:cubicBezTo>
                    <a:pt x="4997" y="8157"/>
                    <a:pt x="2619" y="9993"/>
                    <a:pt x="238" y="11861"/>
                  </a:cubicBezTo>
                  <a:cubicBezTo>
                    <a:pt x="5087" y="12093"/>
                    <a:pt x="36719" y="11861"/>
                    <a:pt x="40051" y="118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48"/>
            <p:cNvSpPr/>
            <p:nvPr/>
          </p:nvSpPr>
          <p:spPr>
            <a:xfrm rot="10800000">
              <a:off x="548525" y="1709175"/>
              <a:ext cx="174600" cy="531900"/>
            </a:xfrm>
            <a:prstGeom prst="rect">
              <a:avLst/>
            </a:prstGeom>
            <a:gradFill>
              <a:gsLst>
                <a:gs pos="0">
                  <a:srgbClr val="191919">
                    <a:alpha val="14509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191" name="Google Shape;2191;p48"/>
          <p:cNvGrpSpPr/>
          <p:nvPr/>
        </p:nvGrpSpPr>
        <p:grpSpPr>
          <a:xfrm>
            <a:off x="158653" y="3486375"/>
            <a:ext cx="555808" cy="544064"/>
            <a:chOff x="167575" y="1706400"/>
            <a:chExt cx="555808" cy="544064"/>
          </a:xfrm>
        </p:grpSpPr>
        <p:sp>
          <p:nvSpPr>
            <p:cNvPr id="2192" name="Google Shape;2192;p48"/>
            <p:cNvSpPr/>
            <p:nvPr/>
          </p:nvSpPr>
          <p:spPr>
            <a:xfrm>
              <a:off x="167575" y="1706400"/>
              <a:ext cx="555808" cy="544064"/>
            </a:xfrm>
            <a:custGeom>
              <a:avLst/>
              <a:gdLst/>
              <a:ahLst/>
              <a:cxnLst/>
              <a:rect l="l" t="t" r="r" b="b"/>
              <a:pathLst>
                <a:path w="40051" h="12093" extrusionOk="0">
                  <a:moveTo>
                    <a:pt x="40051" y="244"/>
                  </a:moveTo>
                  <a:cubicBezTo>
                    <a:pt x="35411" y="15"/>
                    <a:pt x="5267" y="0"/>
                    <a:pt x="1" y="244"/>
                  </a:cubicBezTo>
                  <a:cubicBezTo>
                    <a:pt x="2143" y="2115"/>
                    <a:pt x="4640" y="3618"/>
                    <a:pt x="7377" y="6020"/>
                  </a:cubicBezTo>
                  <a:cubicBezTo>
                    <a:pt x="4997" y="8157"/>
                    <a:pt x="2619" y="9993"/>
                    <a:pt x="238" y="11861"/>
                  </a:cubicBezTo>
                  <a:cubicBezTo>
                    <a:pt x="5087" y="12093"/>
                    <a:pt x="36719" y="11861"/>
                    <a:pt x="40051" y="118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48"/>
            <p:cNvSpPr/>
            <p:nvPr/>
          </p:nvSpPr>
          <p:spPr>
            <a:xfrm rot="10800000">
              <a:off x="548525" y="1709175"/>
              <a:ext cx="174600" cy="531900"/>
            </a:xfrm>
            <a:prstGeom prst="rect">
              <a:avLst/>
            </a:prstGeom>
            <a:gradFill>
              <a:gsLst>
                <a:gs pos="0">
                  <a:srgbClr val="191919">
                    <a:alpha val="14509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194" name="Google Shape;2194;p48">
            <a:hlinkClick r:id="rId3" action="ppaction://hlinksldjump"/>
          </p:cNvPr>
          <p:cNvSpPr txBox="1"/>
          <p:nvPr/>
        </p:nvSpPr>
        <p:spPr>
          <a:xfrm>
            <a:off x="211634" y="2347880"/>
            <a:ext cx="498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endy One"/>
                <a:ea typeface="Wendy One"/>
                <a:cs typeface="Wendy One"/>
                <a:sym typeface="Wendy One"/>
              </a:rPr>
              <a:t>02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endy One"/>
              <a:ea typeface="Wendy One"/>
              <a:cs typeface="Wendy One"/>
              <a:sym typeface="Wendy One"/>
            </a:endParaRPr>
          </a:p>
        </p:txBody>
      </p:sp>
      <p:sp>
        <p:nvSpPr>
          <p:cNvPr id="2195" name="Google Shape;2195;p48">
            <a:hlinkClick r:id="" action="ppaction://noaction"/>
          </p:cNvPr>
          <p:cNvSpPr txBox="1"/>
          <p:nvPr/>
        </p:nvSpPr>
        <p:spPr>
          <a:xfrm>
            <a:off x="211621" y="2943676"/>
            <a:ext cx="498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endy One"/>
                <a:ea typeface="Wendy One"/>
                <a:cs typeface="Wendy One"/>
                <a:sym typeface="Wendy One"/>
              </a:rPr>
              <a:t>03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endy One"/>
              <a:ea typeface="Wendy One"/>
              <a:cs typeface="Wendy One"/>
              <a:sym typeface="Wendy One"/>
            </a:endParaRPr>
          </a:p>
        </p:txBody>
      </p:sp>
      <p:sp>
        <p:nvSpPr>
          <p:cNvPr id="2196" name="Google Shape;2196;p48">
            <a:hlinkClick r:id="" action="ppaction://noaction"/>
          </p:cNvPr>
          <p:cNvSpPr txBox="1"/>
          <p:nvPr/>
        </p:nvSpPr>
        <p:spPr>
          <a:xfrm rot="-2070">
            <a:off x="211543" y="3539380"/>
            <a:ext cx="498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endy One"/>
                <a:ea typeface="Wendy One"/>
                <a:cs typeface="Wendy One"/>
                <a:sym typeface="Wendy One"/>
              </a:rPr>
              <a:t>04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endy One"/>
              <a:ea typeface="Wendy One"/>
              <a:cs typeface="Wendy One"/>
              <a:sym typeface="Wendy One"/>
            </a:endParaRPr>
          </a:p>
        </p:txBody>
      </p:sp>
      <p:grpSp>
        <p:nvGrpSpPr>
          <p:cNvPr id="2197" name="Google Shape;2197;p48"/>
          <p:cNvGrpSpPr/>
          <p:nvPr/>
        </p:nvGrpSpPr>
        <p:grpSpPr>
          <a:xfrm>
            <a:off x="104061" y="1113075"/>
            <a:ext cx="615566" cy="544064"/>
            <a:chOff x="167575" y="1706400"/>
            <a:chExt cx="555808" cy="544064"/>
          </a:xfrm>
        </p:grpSpPr>
        <p:sp>
          <p:nvSpPr>
            <p:cNvPr id="2198" name="Google Shape;2198;p48"/>
            <p:cNvSpPr/>
            <p:nvPr/>
          </p:nvSpPr>
          <p:spPr>
            <a:xfrm>
              <a:off x="167575" y="1706400"/>
              <a:ext cx="555808" cy="544064"/>
            </a:xfrm>
            <a:custGeom>
              <a:avLst/>
              <a:gdLst/>
              <a:ahLst/>
              <a:cxnLst/>
              <a:rect l="l" t="t" r="r" b="b"/>
              <a:pathLst>
                <a:path w="40051" h="12093" extrusionOk="0">
                  <a:moveTo>
                    <a:pt x="40051" y="244"/>
                  </a:moveTo>
                  <a:cubicBezTo>
                    <a:pt x="35411" y="15"/>
                    <a:pt x="5267" y="0"/>
                    <a:pt x="1" y="244"/>
                  </a:cubicBezTo>
                  <a:cubicBezTo>
                    <a:pt x="2143" y="2115"/>
                    <a:pt x="4640" y="3618"/>
                    <a:pt x="7377" y="6020"/>
                  </a:cubicBezTo>
                  <a:cubicBezTo>
                    <a:pt x="4997" y="8157"/>
                    <a:pt x="2619" y="9993"/>
                    <a:pt x="238" y="11861"/>
                  </a:cubicBezTo>
                  <a:cubicBezTo>
                    <a:pt x="5087" y="12093"/>
                    <a:pt x="36719" y="11861"/>
                    <a:pt x="40051" y="118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48"/>
            <p:cNvSpPr/>
            <p:nvPr/>
          </p:nvSpPr>
          <p:spPr>
            <a:xfrm rot="10800000">
              <a:off x="548525" y="1709175"/>
              <a:ext cx="174600" cy="531900"/>
            </a:xfrm>
            <a:prstGeom prst="rect">
              <a:avLst/>
            </a:prstGeom>
            <a:gradFill>
              <a:gsLst>
                <a:gs pos="0">
                  <a:srgbClr val="191919">
                    <a:alpha val="14509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200" name="Google Shape;2200;p48">
            <a:hlinkClick r:id="rId4" action="ppaction://hlinksldjump"/>
          </p:cNvPr>
          <p:cNvSpPr/>
          <p:nvPr/>
        </p:nvSpPr>
        <p:spPr>
          <a:xfrm>
            <a:off x="322841" y="1266925"/>
            <a:ext cx="207563" cy="203906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201" name="Google Shape;2201;p48"/>
          <p:cNvGrpSpPr/>
          <p:nvPr/>
        </p:nvGrpSpPr>
        <p:grpSpPr>
          <a:xfrm>
            <a:off x="157272" y="1706378"/>
            <a:ext cx="552650" cy="544064"/>
            <a:chOff x="167575" y="1706400"/>
            <a:chExt cx="555808" cy="544064"/>
          </a:xfrm>
        </p:grpSpPr>
        <p:sp>
          <p:nvSpPr>
            <p:cNvPr id="2202" name="Google Shape;2202;p48"/>
            <p:cNvSpPr/>
            <p:nvPr/>
          </p:nvSpPr>
          <p:spPr>
            <a:xfrm>
              <a:off x="167575" y="1706400"/>
              <a:ext cx="555808" cy="544064"/>
            </a:xfrm>
            <a:custGeom>
              <a:avLst/>
              <a:gdLst/>
              <a:ahLst/>
              <a:cxnLst/>
              <a:rect l="l" t="t" r="r" b="b"/>
              <a:pathLst>
                <a:path w="40051" h="12093" extrusionOk="0">
                  <a:moveTo>
                    <a:pt x="40051" y="244"/>
                  </a:moveTo>
                  <a:cubicBezTo>
                    <a:pt x="35411" y="15"/>
                    <a:pt x="5267" y="0"/>
                    <a:pt x="1" y="244"/>
                  </a:cubicBezTo>
                  <a:cubicBezTo>
                    <a:pt x="2143" y="2115"/>
                    <a:pt x="4640" y="3618"/>
                    <a:pt x="7377" y="6020"/>
                  </a:cubicBezTo>
                  <a:cubicBezTo>
                    <a:pt x="4997" y="8157"/>
                    <a:pt x="2619" y="9993"/>
                    <a:pt x="238" y="11861"/>
                  </a:cubicBezTo>
                  <a:cubicBezTo>
                    <a:pt x="5087" y="12093"/>
                    <a:pt x="36719" y="11861"/>
                    <a:pt x="40051" y="118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p48"/>
            <p:cNvSpPr/>
            <p:nvPr/>
          </p:nvSpPr>
          <p:spPr>
            <a:xfrm rot="10800000">
              <a:off x="486434" y="1709184"/>
              <a:ext cx="236700" cy="531900"/>
            </a:xfrm>
            <a:prstGeom prst="rect">
              <a:avLst/>
            </a:prstGeom>
            <a:gradFill>
              <a:gsLst>
                <a:gs pos="0">
                  <a:srgbClr val="191919">
                    <a:alpha val="14509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204" name="Google Shape;2204;p48">
            <a:hlinkClick r:id="rId5" action="ppaction://hlinksldjump"/>
          </p:cNvPr>
          <p:cNvSpPr txBox="1"/>
          <p:nvPr/>
        </p:nvSpPr>
        <p:spPr>
          <a:xfrm rot="-1955">
            <a:off x="212570" y="1752060"/>
            <a:ext cx="5274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endy One"/>
                <a:ea typeface="Wendy One"/>
                <a:cs typeface="Wendy One"/>
                <a:sym typeface="Wendy One"/>
              </a:rPr>
              <a:t>01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endy One"/>
              <a:ea typeface="Wendy One"/>
              <a:cs typeface="Wendy One"/>
              <a:sym typeface="Wendy One"/>
            </a:endParaRPr>
          </a:p>
        </p:txBody>
      </p:sp>
    </p:spTree>
    <p:extLst>
      <p:ext uri="{BB962C8B-B14F-4D97-AF65-F5344CB8AC3E}">
        <p14:creationId xmlns:p14="http://schemas.microsoft.com/office/powerpoint/2010/main" val="715814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3" name="Google Shape;1803;p41"/>
          <p:cNvGrpSpPr/>
          <p:nvPr/>
        </p:nvGrpSpPr>
        <p:grpSpPr>
          <a:xfrm>
            <a:off x="82207" y="1706378"/>
            <a:ext cx="632009" cy="544064"/>
            <a:chOff x="167575" y="1706400"/>
            <a:chExt cx="555808" cy="544064"/>
          </a:xfrm>
        </p:grpSpPr>
        <p:sp>
          <p:nvSpPr>
            <p:cNvPr id="1804" name="Google Shape;1804;p41"/>
            <p:cNvSpPr/>
            <p:nvPr/>
          </p:nvSpPr>
          <p:spPr>
            <a:xfrm>
              <a:off x="167575" y="1706400"/>
              <a:ext cx="555808" cy="544064"/>
            </a:xfrm>
            <a:custGeom>
              <a:avLst/>
              <a:gdLst/>
              <a:ahLst/>
              <a:cxnLst/>
              <a:rect l="l" t="t" r="r" b="b"/>
              <a:pathLst>
                <a:path w="40051" h="12093" extrusionOk="0">
                  <a:moveTo>
                    <a:pt x="40051" y="244"/>
                  </a:moveTo>
                  <a:cubicBezTo>
                    <a:pt x="35411" y="15"/>
                    <a:pt x="5267" y="0"/>
                    <a:pt x="1" y="244"/>
                  </a:cubicBezTo>
                  <a:cubicBezTo>
                    <a:pt x="2143" y="2115"/>
                    <a:pt x="4640" y="3618"/>
                    <a:pt x="7377" y="6020"/>
                  </a:cubicBezTo>
                  <a:cubicBezTo>
                    <a:pt x="4997" y="8157"/>
                    <a:pt x="2619" y="9993"/>
                    <a:pt x="238" y="11861"/>
                  </a:cubicBezTo>
                  <a:cubicBezTo>
                    <a:pt x="5087" y="12093"/>
                    <a:pt x="36719" y="11861"/>
                    <a:pt x="40051" y="118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41"/>
            <p:cNvSpPr/>
            <p:nvPr/>
          </p:nvSpPr>
          <p:spPr>
            <a:xfrm rot="10800000">
              <a:off x="486434" y="1709184"/>
              <a:ext cx="236700" cy="531900"/>
            </a:xfrm>
            <a:prstGeom prst="rect">
              <a:avLst/>
            </a:prstGeom>
            <a:gradFill>
              <a:gsLst>
                <a:gs pos="0">
                  <a:srgbClr val="191919">
                    <a:alpha val="14509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806" name="Google Shape;1806;p41">
            <a:hlinkClick r:id="rId3" action="ppaction://hlinksldjump"/>
          </p:cNvPr>
          <p:cNvSpPr txBox="1"/>
          <p:nvPr/>
        </p:nvSpPr>
        <p:spPr>
          <a:xfrm rot="-1955">
            <a:off x="178450" y="1752060"/>
            <a:ext cx="5274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endy One"/>
                <a:ea typeface="Wendy One"/>
                <a:cs typeface="Wendy One"/>
                <a:sym typeface="Wendy One"/>
              </a:rPr>
              <a:t>01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endy One"/>
              <a:ea typeface="Wendy One"/>
              <a:cs typeface="Wendy One"/>
              <a:sym typeface="Wendy One"/>
            </a:endParaRPr>
          </a:p>
        </p:txBody>
      </p:sp>
      <p:sp>
        <p:nvSpPr>
          <p:cNvPr id="1807" name="Google Shape;1807;p41"/>
          <p:cNvSpPr txBox="1">
            <a:spLocks noGrp="1"/>
          </p:cNvSpPr>
          <p:nvPr>
            <p:ph type="ctrTitle" idx="2"/>
          </p:nvPr>
        </p:nvSpPr>
        <p:spPr>
          <a:xfrm>
            <a:off x="1311823" y="2315937"/>
            <a:ext cx="5955000" cy="87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ms-MY" sz="2800" dirty="0"/>
              <a:t>Proses mengambil satu kuantiti dan  keluarkan sehingga tinggal baki</a:t>
            </a:r>
            <a:endParaRPr sz="2800" dirty="0"/>
          </a:p>
        </p:txBody>
      </p:sp>
      <p:sp>
        <p:nvSpPr>
          <p:cNvPr id="1809" name="Google Shape;1809;p41"/>
          <p:cNvSpPr txBox="1">
            <a:spLocks noGrp="1"/>
          </p:cNvSpPr>
          <p:nvPr>
            <p:ph type="title"/>
          </p:nvPr>
        </p:nvSpPr>
        <p:spPr>
          <a:xfrm>
            <a:off x="2558988" y="1333739"/>
            <a:ext cx="4236517" cy="6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50000"/>
                  </a:schemeClr>
                </a:solidFill>
              </a:rPr>
              <a:t>Operasi tolak</a:t>
            </a:r>
            <a:r>
              <a:rPr lang="en" dirty="0">
                <a:solidFill>
                  <a:schemeClr val="lt1"/>
                </a:solidFill>
              </a:rPr>
              <a:t>1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810" name="Google Shape;1810;p41"/>
          <p:cNvGrpSpPr/>
          <p:nvPr/>
        </p:nvGrpSpPr>
        <p:grpSpPr>
          <a:xfrm rot="607169">
            <a:off x="6694562" y="2194159"/>
            <a:ext cx="2344267" cy="3191513"/>
            <a:chOff x="3628800" y="-1406250"/>
            <a:chExt cx="773650" cy="1053325"/>
          </a:xfrm>
        </p:grpSpPr>
        <p:sp>
          <p:nvSpPr>
            <p:cNvPr id="1811" name="Google Shape;1811;p41"/>
            <p:cNvSpPr/>
            <p:nvPr/>
          </p:nvSpPr>
          <p:spPr>
            <a:xfrm>
              <a:off x="3770275" y="-855625"/>
              <a:ext cx="262700" cy="502700"/>
            </a:xfrm>
            <a:custGeom>
              <a:avLst/>
              <a:gdLst/>
              <a:ahLst/>
              <a:cxnLst/>
              <a:rect l="l" t="t" r="r" b="b"/>
              <a:pathLst>
                <a:path w="10508" h="20108" extrusionOk="0">
                  <a:moveTo>
                    <a:pt x="6847" y="0"/>
                  </a:moveTo>
                  <a:cubicBezTo>
                    <a:pt x="3846" y="7646"/>
                    <a:pt x="2875" y="10500"/>
                    <a:pt x="1726" y="13447"/>
                  </a:cubicBezTo>
                  <a:cubicBezTo>
                    <a:pt x="575" y="16393"/>
                    <a:pt x="1" y="18221"/>
                    <a:pt x="3357" y="19227"/>
                  </a:cubicBezTo>
                  <a:cubicBezTo>
                    <a:pt x="6303" y="20108"/>
                    <a:pt x="6744" y="18481"/>
                    <a:pt x="7484" y="15281"/>
                  </a:cubicBezTo>
                  <a:cubicBezTo>
                    <a:pt x="8226" y="12080"/>
                    <a:pt x="9211" y="8308"/>
                    <a:pt x="10507" y="11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41"/>
            <p:cNvSpPr/>
            <p:nvPr/>
          </p:nvSpPr>
          <p:spPr>
            <a:xfrm>
              <a:off x="3628800" y="-1406250"/>
              <a:ext cx="773650" cy="678275"/>
            </a:xfrm>
            <a:custGeom>
              <a:avLst/>
              <a:gdLst/>
              <a:ahLst/>
              <a:cxnLst/>
              <a:rect l="l" t="t" r="r" b="b"/>
              <a:pathLst>
                <a:path w="30946" h="27131" extrusionOk="0">
                  <a:moveTo>
                    <a:pt x="20314" y="5920"/>
                  </a:moveTo>
                  <a:cubicBezTo>
                    <a:pt x="6976" y="1"/>
                    <a:pt x="1" y="20528"/>
                    <a:pt x="14667" y="24151"/>
                  </a:cubicBezTo>
                  <a:cubicBezTo>
                    <a:pt x="26723" y="27130"/>
                    <a:pt x="30945" y="9723"/>
                    <a:pt x="20314" y="59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41"/>
            <p:cNvSpPr/>
            <p:nvPr/>
          </p:nvSpPr>
          <p:spPr>
            <a:xfrm>
              <a:off x="3731425" y="-1315800"/>
              <a:ext cx="580625" cy="510975"/>
            </a:xfrm>
            <a:custGeom>
              <a:avLst/>
              <a:gdLst/>
              <a:ahLst/>
              <a:cxnLst/>
              <a:rect l="l" t="t" r="r" b="b"/>
              <a:pathLst>
                <a:path w="23225" h="20439" extrusionOk="0">
                  <a:moveTo>
                    <a:pt x="15254" y="4450"/>
                  </a:moveTo>
                  <a:cubicBezTo>
                    <a:pt x="5253" y="0"/>
                    <a:pt x="1" y="15489"/>
                    <a:pt x="10999" y="18205"/>
                  </a:cubicBezTo>
                  <a:cubicBezTo>
                    <a:pt x="20038" y="20439"/>
                    <a:pt x="23225" y="7308"/>
                    <a:pt x="15254" y="44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41"/>
            <p:cNvSpPr/>
            <p:nvPr/>
          </p:nvSpPr>
          <p:spPr>
            <a:xfrm>
              <a:off x="3898300" y="-1119350"/>
              <a:ext cx="269500" cy="154550"/>
            </a:xfrm>
            <a:custGeom>
              <a:avLst/>
              <a:gdLst/>
              <a:ahLst/>
              <a:cxnLst/>
              <a:rect l="l" t="t" r="r" b="b"/>
              <a:pathLst>
                <a:path w="10780" h="6182" extrusionOk="0">
                  <a:moveTo>
                    <a:pt x="10379" y="1"/>
                  </a:moveTo>
                  <a:cubicBezTo>
                    <a:pt x="10323" y="1"/>
                    <a:pt x="10266" y="16"/>
                    <a:pt x="10217" y="49"/>
                  </a:cubicBezTo>
                  <a:cubicBezTo>
                    <a:pt x="7704" y="1726"/>
                    <a:pt x="4973" y="3036"/>
                    <a:pt x="2311" y="4452"/>
                  </a:cubicBezTo>
                  <a:cubicBezTo>
                    <a:pt x="1644" y="4807"/>
                    <a:pt x="979" y="5170"/>
                    <a:pt x="321" y="5547"/>
                  </a:cubicBezTo>
                  <a:cubicBezTo>
                    <a:pt x="1" y="5731"/>
                    <a:pt x="196" y="6182"/>
                    <a:pt x="496" y="6182"/>
                  </a:cubicBezTo>
                  <a:cubicBezTo>
                    <a:pt x="550" y="6182"/>
                    <a:pt x="608" y="6167"/>
                    <a:pt x="666" y="6133"/>
                  </a:cubicBezTo>
                  <a:cubicBezTo>
                    <a:pt x="3290" y="4630"/>
                    <a:pt x="6037" y="3354"/>
                    <a:pt x="8649" y="1826"/>
                  </a:cubicBezTo>
                  <a:cubicBezTo>
                    <a:pt x="9298" y="1447"/>
                    <a:pt x="9935" y="1052"/>
                    <a:pt x="10560" y="637"/>
                  </a:cubicBezTo>
                  <a:cubicBezTo>
                    <a:pt x="10713" y="534"/>
                    <a:pt x="10779" y="339"/>
                    <a:pt x="10683" y="172"/>
                  </a:cubicBezTo>
                  <a:cubicBezTo>
                    <a:pt x="10621" y="68"/>
                    <a:pt x="10499" y="1"/>
                    <a:pt x="10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41"/>
            <p:cNvSpPr/>
            <p:nvPr/>
          </p:nvSpPr>
          <p:spPr>
            <a:xfrm>
              <a:off x="3987750" y="-1044650"/>
              <a:ext cx="192650" cy="118025"/>
            </a:xfrm>
            <a:custGeom>
              <a:avLst/>
              <a:gdLst/>
              <a:ahLst/>
              <a:cxnLst/>
              <a:rect l="l" t="t" r="r" b="b"/>
              <a:pathLst>
                <a:path w="7706" h="4721" extrusionOk="0">
                  <a:moveTo>
                    <a:pt x="7311" y="0"/>
                  </a:moveTo>
                  <a:cubicBezTo>
                    <a:pt x="7254" y="0"/>
                    <a:pt x="7196" y="15"/>
                    <a:pt x="7145" y="48"/>
                  </a:cubicBezTo>
                  <a:cubicBezTo>
                    <a:pt x="4872" y="1458"/>
                    <a:pt x="2568" y="2819"/>
                    <a:pt x="214" y="4088"/>
                  </a:cubicBezTo>
                  <a:cubicBezTo>
                    <a:pt x="51" y="4177"/>
                    <a:pt x="0" y="4399"/>
                    <a:pt x="91" y="4554"/>
                  </a:cubicBezTo>
                  <a:cubicBezTo>
                    <a:pt x="155" y="4664"/>
                    <a:pt x="268" y="4720"/>
                    <a:pt x="384" y="4720"/>
                  </a:cubicBezTo>
                  <a:cubicBezTo>
                    <a:pt x="443" y="4720"/>
                    <a:pt x="502" y="4706"/>
                    <a:pt x="557" y="4677"/>
                  </a:cubicBezTo>
                  <a:cubicBezTo>
                    <a:pt x="2911" y="3405"/>
                    <a:pt x="5214" y="2045"/>
                    <a:pt x="7488" y="634"/>
                  </a:cubicBezTo>
                  <a:cubicBezTo>
                    <a:pt x="7645" y="537"/>
                    <a:pt x="7705" y="332"/>
                    <a:pt x="7611" y="168"/>
                  </a:cubicBezTo>
                  <a:cubicBezTo>
                    <a:pt x="7548" y="64"/>
                    <a:pt x="7430" y="0"/>
                    <a:pt x="7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41"/>
            <p:cNvSpPr/>
            <p:nvPr/>
          </p:nvSpPr>
          <p:spPr>
            <a:xfrm>
              <a:off x="3908650" y="-1156275"/>
              <a:ext cx="185950" cy="109975"/>
            </a:xfrm>
            <a:custGeom>
              <a:avLst/>
              <a:gdLst/>
              <a:ahLst/>
              <a:cxnLst/>
              <a:rect l="l" t="t" r="r" b="b"/>
              <a:pathLst>
                <a:path w="7438" h="4399" extrusionOk="0">
                  <a:moveTo>
                    <a:pt x="7040" y="1"/>
                  </a:moveTo>
                  <a:cubicBezTo>
                    <a:pt x="6983" y="1"/>
                    <a:pt x="6926" y="16"/>
                    <a:pt x="6875" y="48"/>
                  </a:cubicBezTo>
                  <a:cubicBezTo>
                    <a:pt x="4732" y="1427"/>
                    <a:pt x="2479" y="2608"/>
                    <a:pt x="212" y="3769"/>
                  </a:cubicBezTo>
                  <a:cubicBezTo>
                    <a:pt x="47" y="3853"/>
                    <a:pt x="0" y="4081"/>
                    <a:pt x="91" y="4234"/>
                  </a:cubicBezTo>
                  <a:cubicBezTo>
                    <a:pt x="155" y="4344"/>
                    <a:pt x="266" y="4398"/>
                    <a:pt x="381" y="4398"/>
                  </a:cubicBezTo>
                  <a:cubicBezTo>
                    <a:pt x="440" y="4398"/>
                    <a:pt x="500" y="4384"/>
                    <a:pt x="556" y="4355"/>
                  </a:cubicBezTo>
                  <a:cubicBezTo>
                    <a:pt x="2822" y="3194"/>
                    <a:pt x="5075" y="2015"/>
                    <a:pt x="7217" y="635"/>
                  </a:cubicBezTo>
                  <a:cubicBezTo>
                    <a:pt x="7375" y="534"/>
                    <a:pt x="7437" y="335"/>
                    <a:pt x="7340" y="169"/>
                  </a:cubicBezTo>
                  <a:cubicBezTo>
                    <a:pt x="7279" y="66"/>
                    <a:pt x="7160" y="1"/>
                    <a:pt x="7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41"/>
            <p:cNvSpPr/>
            <p:nvPr/>
          </p:nvSpPr>
          <p:spPr>
            <a:xfrm>
              <a:off x="3814875" y="-556050"/>
              <a:ext cx="156175" cy="63025"/>
            </a:xfrm>
            <a:custGeom>
              <a:avLst/>
              <a:gdLst/>
              <a:ahLst/>
              <a:cxnLst/>
              <a:rect l="l" t="t" r="r" b="b"/>
              <a:pathLst>
                <a:path w="6247" h="2521" extrusionOk="0">
                  <a:moveTo>
                    <a:pt x="373" y="1"/>
                  </a:moveTo>
                  <a:cubicBezTo>
                    <a:pt x="260" y="1"/>
                    <a:pt x="153" y="51"/>
                    <a:pt x="87" y="164"/>
                  </a:cubicBezTo>
                  <a:cubicBezTo>
                    <a:pt x="1" y="311"/>
                    <a:pt x="39" y="553"/>
                    <a:pt x="208" y="629"/>
                  </a:cubicBezTo>
                  <a:cubicBezTo>
                    <a:pt x="1996" y="1444"/>
                    <a:pt x="3872" y="2046"/>
                    <a:pt x="5781" y="2510"/>
                  </a:cubicBezTo>
                  <a:cubicBezTo>
                    <a:pt x="5809" y="2517"/>
                    <a:pt x="5838" y="2520"/>
                    <a:pt x="5867" y="2520"/>
                  </a:cubicBezTo>
                  <a:cubicBezTo>
                    <a:pt x="6017" y="2520"/>
                    <a:pt x="6156" y="2426"/>
                    <a:pt x="6198" y="2272"/>
                  </a:cubicBezTo>
                  <a:cubicBezTo>
                    <a:pt x="6246" y="2097"/>
                    <a:pt x="6141" y="1897"/>
                    <a:pt x="5960" y="1855"/>
                  </a:cubicBezTo>
                  <a:cubicBezTo>
                    <a:pt x="4114" y="1403"/>
                    <a:pt x="2284" y="831"/>
                    <a:pt x="551" y="41"/>
                  </a:cubicBezTo>
                  <a:cubicBezTo>
                    <a:pt x="493" y="15"/>
                    <a:pt x="432" y="1"/>
                    <a:pt x="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41"/>
            <p:cNvSpPr/>
            <p:nvPr/>
          </p:nvSpPr>
          <p:spPr>
            <a:xfrm>
              <a:off x="3793500" y="-506275"/>
              <a:ext cx="164850" cy="65100"/>
            </a:xfrm>
            <a:custGeom>
              <a:avLst/>
              <a:gdLst/>
              <a:ahLst/>
              <a:cxnLst/>
              <a:rect l="l" t="t" r="r" b="b"/>
              <a:pathLst>
                <a:path w="6594" h="2604" extrusionOk="0">
                  <a:moveTo>
                    <a:pt x="381" y="0"/>
                  </a:moveTo>
                  <a:cubicBezTo>
                    <a:pt x="266" y="0"/>
                    <a:pt x="155" y="55"/>
                    <a:pt x="90" y="166"/>
                  </a:cubicBezTo>
                  <a:cubicBezTo>
                    <a:pt x="1" y="319"/>
                    <a:pt x="47" y="547"/>
                    <a:pt x="213" y="632"/>
                  </a:cubicBezTo>
                  <a:cubicBezTo>
                    <a:pt x="1158" y="1117"/>
                    <a:pt x="2129" y="1557"/>
                    <a:pt x="3139" y="1889"/>
                  </a:cubicBezTo>
                  <a:cubicBezTo>
                    <a:pt x="4114" y="2212"/>
                    <a:pt x="5120" y="2423"/>
                    <a:pt x="6130" y="2597"/>
                  </a:cubicBezTo>
                  <a:cubicBezTo>
                    <a:pt x="6156" y="2601"/>
                    <a:pt x="6183" y="2604"/>
                    <a:pt x="6209" y="2604"/>
                  </a:cubicBezTo>
                  <a:cubicBezTo>
                    <a:pt x="6364" y="2604"/>
                    <a:pt x="6504" y="2523"/>
                    <a:pt x="6549" y="2359"/>
                  </a:cubicBezTo>
                  <a:cubicBezTo>
                    <a:pt x="6593" y="2194"/>
                    <a:pt x="6495" y="1972"/>
                    <a:pt x="6311" y="1942"/>
                  </a:cubicBezTo>
                  <a:cubicBezTo>
                    <a:pt x="5324" y="1770"/>
                    <a:pt x="4344" y="1565"/>
                    <a:pt x="3391" y="1256"/>
                  </a:cubicBezTo>
                  <a:cubicBezTo>
                    <a:pt x="2395" y="936"/>
                    <a:pt x="1488" y="523"/>
                    <a:pt x="555" y="43"/>
                  </a:cubicBezTo>
                  <a:cubicBezTo>
                    <a:pt x="499" y="15"/>
                    <a:pt x="439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819" name="Google Shape;1819;p41"/>
          <p:cNvGrpSpPr/>
          <p:nvPr/>
        </p:nvGrpSpPr>
        <p:grpSpPr>
          <a:xfrm rot="641372">
            <a:off x="1069900" y="235213"/>
            <a:ext cx="1151551" cy="1757598"/>
            <a:chOff x="5454425" y="-2298775"/>
            <a:chExt cx="473400" cy="722550"/>
          </a:xfrm>
        </p:grpSpPr>
        <p:sp>
          <p:nvSpPr>
            <p:cNvPr id="1820" name="Google Shape;1820;p41"/>
            <p:cNvSpPr/>
            <p:nvPr/>
          </p:nvSpPr>
          <p:spPr>
            <a:xfrm>
              <a:off x="5454425" y="-2298775"/>
              <a:ext cx="473400" cy="505450"/>
            </a:xfrm>
            <a:custGeom>
              <a:avLst/>
              <a:gdLst/>
              <a:ahLst/>
              <a:cxnLst/>
              <a:rect l="l" t="t" r="r" b="b"/>
              <a:pathLst>
                <a:path w="18936" h="20218" extrusionOk="0">
                  <a:moveTo>
                    <a:pt x="5480" y="19925"/>
                  </a:moveTo>
                  <a:cubicBezTo>
                    <a:pt x="1871" y="16096"/>
                    <a:pt x="0" y="9229"/>
                    <a:pt x="2814" y="4529"/>
                  </a:cubicBezTo>
                  <a:cubicBezTo>
                    <a:pt x="5107" y="702"/>
                    <a:pt x="13647" y="0"/>
                    <a:pt x="16521" y="4769"/>
                  </a:cubicBezTo>
                  <a:cubicBezTo>
                    <a:pt x="18935" y="8778"/>
                    <a:pt x="17990" y="14356"/>
                    <a:pt x="13705" y="2021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41"/>
            <p:cNvSpPr/>
            <p:nvPr/>
          </p:nvSpPr>
          <p:spPr>
            <a:xfrm>
              <a:off x="5595450" y="-1996750"/>
              <a:ext cx="58075" cy="193325"/>
            </a:xfrm>
            <a:custGeom>
              <a:avLst/>
              <a:gdLst/>
              <a:ahLst/>
              <a:cxnLst/>
              <a:rect l="l" t="t" r="r" b="b"/>
              <a:pathLst>
                <a:path w="2323" h="7733" extrusionOk="0">
                  <a:moveTo>
                    <a:pt x="307" y="0"/>
                  </a:moveTo>
                  <a:cubicBezTo>
                    <a:pt x="283" y="0"/>
                    <a:pt x="258" y="3"/>
                    <a:pt x="234" y="10"/>
                  </a:cubicBezTo>
                  <a:cubicBezTo>
                    <a:pt x="81" y="52"/>
                    <a:pt x="0" y="207"/>
                    <a:pt x="37" y="357"/>
                  </a:cubicBezTo>
                  <a:cubicBezTo>
                    <a:pt x="212" y="1090"/>
                    <a:pt x="385" y="1826"/>
                    <a:pt x="561" y="2559"/>
                  </a:cubicBezTo>
                  <a:cubicBezTo>
                    <a:pt x="857" y="3805"/>
                    <a:pt x="1153" y="5051"/>
                    <a:pt x="1447" y="6296"/>
                  </a:cubicBezTo>
                  <a:cubicBezTo>
                    <a:pt x="1546" y="6705"/>
                    <a:pt x="1643" y="7116"/>
                    <a:pt x="1740" y="7525"/>
                  </a:cubicBezTo>
                  <a:cubicBezTo>
                    <a:pt x="1770" y="7650"/>
                    <a:pt x="1892" y="7733"/>
                    <a:pt x="2016" y="7733"/>
                  </a:cubicBezTo>
                  <a:cubicBezTo>
                    <a:pt x="2040" y="7733"/>
                    <a:pt x="2065" y="7730"/>
                    <a:pt x="2088" y="7723"/>
                  </a:cubicBezTo>
                  <a:cubicBezTo>
                    <a:pt x="2242" y="7681"/>
                    <a:pt x="2322" y="7525"/>
                    <a:pt x="2286" y="7374"/>
                  </a:cubicBezTo>
                  <a:cubicBezTo>
                    <a:pt x="2113" y="6641"/>
                    <a:pt x="1937" y="5907"/>
                    <a:pt x="1764" y="5173"/>
                  </a:cubicBezTo>
                  <a:cubicBezTo>
                    <a:pt x="1468" y="3928"/>
                    <a:pt x="1171" y="2682"/>
                    <a:pt x="875" y="1437"/>
                  </a:cubicBezTo>
                  <a:cubicBezTo>
                    <a:pt x="778" y="1028"/>
                    <a:pt x="680" y="617"/>
                    <a:pt x="583" y="207"/>
                  </a:cubicBezTo>
                  <a:cubicBezTo>
                    <a:pt x="553" y="81"/>
                    <a:pt x="431" y="0"/>
                    <a:pt x="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41"/>
            <p:cNvSpPr/>
            <p:nvPr/>
          </p:nvSpPr>
          <p:spPr>
            <a:xfrm>
              <a:off x="5731800" y="-1995800"/>
              <a:ext cx="57350" cy="197500"/>
            </a:xfrm>
            <a:custGeom>
              <a:avLst/>
              <a:gdLst/>
              <a:ahLst/>
              <a:cxnLst/>
              <a:rect l="l" t="t" r="r" b="b"/>
              <a:pathLst>
                <a:path w="2294" h="7900" extrusionOk="0">
                  <a:moveTo>
                    <a:pt x="1987" y="0"/>
                  </a:moveTo>
                  <a:cubicBezTo>
                    <a:pt x="1864" y="0"/>
                    <a:pt x="1742" y="82"/>
                    <a:pt x="1713" y="208"/>
                  </a:cubicBezTo>
                  <a:cubicBezTo>
                    <a:pt x="1546" y="933"/>
                    <a:pt x="1381" y="1659"/>
                    <a:pt x="1215" y="2384"/>
                  </a:cubicBezTo>
                  <a:cubicBezTo>
                    <a:pt x="927" y="3642"/>
                    <a:pt x="639" y="4900"/>
                    <a:pt x="353" y="6157"/>
                  </a:cubicBezTo>
                  <a:cubicBezTo>
                    <a:pt x="246" y="6619"/>
                    <a:pt x="141" y="7080"/>
                    <a:pt x="34" y="7542"/>
                  </a:cubicBezTo>
                  <a:cubicBezTo>
                    <a:pt x="0" y="7691"/>
                    <a:pt x="79" y="7848"/>
                    <a:pt x="232" y="7891"/>
                  </a:cubicBezTo>
                  <a:cubicBezTo>
                    <a:pt x="255" y="7897"/>
                    <a:pt x="279" y="7900"/>
                    <a:pt x="303" y="7900"/>
                  </a:cubicBezTo>
                  <a:cubicBezTo>
                    <a:pt x="428" y="7900"/>
                    <a:pt x="552" y="7818"/>
                    <a:pt x="581" y="7693"/>
                  </a:cubicBezTo>
                  <a:cubicBezTo>
                    <a:pt x="748" y="6965"/>
                    <a:pt x="913" y="6240"/>
                    <a:pt x="1078" y="5514"/>
                  </a:cubicBezTo>
                  <a:cubicBezTo>
                    <a:pt x="1367" y="4257"/>
                    <a:pt x="1655" y="3001"/>
                    <a:pt x="1941" y="1744"/>
                  </a:cubicBezTo>
                  <a:cubicBezTo>
                    <a:pt x="2048" y="1282"/>
                    <a:pt x="2153" y="818"/>
                    <a:pt x="2259" y="357"/>
                  </a:cubicBezTo>
                  <a:cubicBezTo>
                    <a:pt x="2294" y="208"/>
                    <a:pt x="2215" y="53"/>
                    <a:pt x="2060" y="10"/>
                  </a:cubicBezTo>
                  <a:cubicBezTo>
                    <a:pt x="2036" y="4"/>
                    <a:pt x="2012" y="0"/>
                    <a:pt x="1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41"/>
            <p:cNvSpPr/>
            <p:nvPr/>
          </p:nvSpPr>
          <p:spPr>
            <a:xfrm>
              <a:off x="5596450" y="-2047300"/>
              <a:ext cx="189125" cy="99725"/>
            </a:xfrm>
            <a:custGeom>
              <a:avLst/>
              <a:gdLst/>
              <a:ahLst/>
              <a:cxnLst/>
              <a:rect l="l" t="t" r="r" b="b"/>
              <a:pathLst>
                <a:path w="7565" h="3989" extrusionOk="0">
                  <a:moveTo>
                    <a:pt x="3097" y="769"/>
                  </a:moveTo>
                  <a:lnTo>
                    <a:pt x="3097" y="769"/>
                  </a:lnTo>
                  <a:cubicBezTo>
                    <a:pt x="3101" y="777"/>
                    <a:pt x="3105" y="786"/>
                    <a:pt x="3108" y="794"/>
                  </a:cubicBezTo>
                  <a:cubicBezTo>
                    <a:pt x="3103" y="783"/>
                    <a:pt x="3099" y="775"/>
                    <a:pt x="3097" y="769"/>
                  </a:cubicBezTo>
                  <a:close/>
                  <a:moveTo>
                    <a:pt x="2147" y="1487"/>
                  </a:moveTo>
                  <a:cubicBezTo>
                    <a:pt x="2147" y="1487"/>
                    <a:pt x="2146" y="1490"/>
                    <a:pt x="2146" y="1495"/>
                  </a:cubicBezTo>
                  <a:lnTo>
                    <a:pt x="2146" y="1495"/>
                  </a:lnTo>
                  <a:cubicBezTo>
                    <a:pt x="2147" y="1489"/>
                    <a:pt x="2147" y="1487"/>
                    <a:pt x="2147" y="1487"/>
                  </a:cubicBezTo>
                  <a:close/>
                  <a:moveTo>
                    <a:pt x="2146" y="1497"/>
                  </a:moveTo>
                  <a:cubicBezTo>
                    <a:pt x="2145" y="1505"/>
                    <a:pt x="2144" y="1514"/>
                    <a:pt x="2144" y="1514"/>
                  </a:cubicBezTo>
                  <a:cubicBezTo>
                    <a:pt x="2143" y="1514"/>
                    <a:pt x="2144" y="1510"/>
                    <a:pt x="2145" y="1500"/>
                  </a:cubicBezTo>
                  <a:cubicBezTo>
                    <a:pt x="2145" y="1499"/>
                    <a:pt x="2145" y="1498"/>
                    <a:pt x="2146" y="1497"/>
                  </a:cubicBezTo>
                  <a:close/>
                  <a:moveTo>
                    <a:pt x="2144" y="1921"/>
                  </a:moveTo>
                  <a:cubicBezTo>
                    <a:pt x="2147" y="1938"/>
                    <a:pt x="2148" y="1947"/>
                    <a:pt x="2148" y="1947"/>
                  </a:cubicBezTo>
                  <a:cubicBezTo>
                    <a:pt x="2148" y="1947"/>
                    <a:pt x="2147" y="1940"/>
                    <a:pt x="2145" y="1927"/>
                  </a:cubicBezTo>
                  <a:cubicBezTo>
                    <a:pt x="2145" y="1925"/>
                    <a:pt x="2145" y="1923"/>
                    <a:pt x="2144" y="1921"/>
                  </a:cubicBezTo>
                  <a:close/>
                  <a:moveTo>
                    <a:pt x="2278" y="2390"/>
                  </a:moveTo>
                  <a:cubicBezTo>
                    <a:pt x="2279" y="2392"/>
                    <a:pt x="2279" y="2393"/>
                    <a:pt x="2280" y="2395"/>
                  </a:cubicBezTo>
                  <a:cubicBezTo>
                    <a:pt x="2279" y="2393"/>
                    <a:pt x="2279" y="2392"/>
                    <a:pt x="2278" y="2390"/>
                  </a:cubicBezTo>
                  <a:close/>
                  <a:moveTo>
                    <a:pt x="2859" y="563"/>
                  </a:moveTo>
                  <a:cubicBezTo>
                    <a:pt x="2866" y="563"/>
                    <a:pt x="2878" y="564"/>
                    <a:pt x="2889" y="565"/>
                  </a:cubicBezTo>
                  <a:lnTo>
                    <a:pt x="2889" y="565"/>
                  </a:lnTo>
                  <a:cubicBezTo>
                    <a:pt x="2900" y="567"/>
                    <a:pt x="2911" y="570"/>
                    <a:pt x="2923" y="573"/>
                  </a:cubicBezTo>
                  <a:cubicBezTo>
                    <a:pt x="2924" y="573"/>
                    <a:pt x="2924" y="573"/>
                    <a:pt x="2925" y="573"/>
                  </a:cubicBezTo>
                  <a:lnTo>
                    <a:pt x="2925" y="573"/>
                  </a:lnTo>
                  <a:cubicBezTo>
                    <a:pt x="2928" y="575"/>
                    <a:pt x="2931" y="577"/>
                    <a:pt x="2935" y="579"/>
                  </a:cubicBezTo>
                  <a:cubicBezTo>
                    <a:pt x="2950" y="586"/>
                    <a:pt x="2965" y="595"/>
                    <a:pt x="2980" y="604"/>
                  </a:cubicBezTo>
                  <a:lnTo>
                    <a:pt x="2980" y="604"/>
                  </a:lnTo>
                  <a:cubicBezTo>
                    <a:pt x="2986" y="610"/>
                    <a:pt x="2994" y="617"/>
                    <a:pt x="3000" y="623"/>
                  </a:cubicBezTo>
                  <a:cubicBezTo>
                    <a:pt x="3008" y="631"/>
                    <a:pt x="3016" y="640"/>
                    <a:pt x="3023" y="648"/>
                  </a:cubicBezTo>
                  <a:lnTo>
                    <a:pt x="3023" y="648"/>
                  </a:lnTo>
                  <a:cubicBezTo>
                    <a:pt x="3028" y="657"/>
                    <a:pt x="3059" y="699"/>
                    <a:pt x="3068" y="714"/>
                  </a:cubicBezTo>
                  <a:cubicBezTo>
                    <a:pt x="3076" y="729"/>
                    <a:pt x="3084" y="744"/>
                    <a:pt x="3092" y="760"/>
                  </a:cubicBezTo>
                  <a:lnTo>
                    <a:pt x="3092" y="760"/>
                  </a:lnTo>
                  <a:cubicBezTo>
                    <a:pt x="3093" y="763"/>
                    <a:pt x="3116" y="818"/>
                    <a:pt x="3121" y="833"/>
                  </a:cubicBezTo>
                  <a:cubicBezTo>
                    <a:pt x="3147" y="911"/>
                    <a:pt x="3165" y="992"/>
                    <a:pt x="3179" y="1073"/>
                  </a:cubicBezTo>
                  <a:cubicBezTo>
                    <a:pt x="3180" y="1079"/>
                    <a:pt x="3182" y="1096"/>
                    <a:pt x="3183" y="1107"/>
                  </a:cubicBezTo>
                  <a:lnTo>
                    <a:pt x="3183" y="1107"/>
                  </a:lnTo>
                  <a:cubicBezTo>
                    <a:pt x="3184" y="1121"/>
                    <a:pt x="3186" y="1135"/>
                    <a:pt x="3187" y="1149"/>
                  </a:cubicBezTo>
                  <a:cubicBezTo>
                    <a:pt x="3191" y="1198"/>
                    <a:pt x="3195" y="1244"/>
                    <a:pt x="3197" y="1292"/>
                  </a:cubicBezTo>
                  <a:cubicBezTo>
                    <a:pt x="3201" y="1401"/>
                    <a:pt x="3201" y="1512"/>
                    <a:pt x="3189" y="1621"/>
                  </a:cubicBezTo>
                  <a:cubicBezTo>
                    <a:pt x="3188" y="1633"/>
                    <a:pt x="3187" y="1639"/>
                    <a:pt x="3187" y="1642"/>
                  </a:cubicBezTo>
                  <a:lnTo>
                    <a:pt x="3187" y="1642"/>
                  </a:lnTo>
                  <a:cubicBezTo>
                    <a:pt x="3184" y="1660"/>
                    <a:pt x="3180" y="1677"/>
                    <a:pt x="3177" y="1695"/>
                  </a:cubicBezTo>
                  <a:cubicBezTo>
                    <a:pt x="3171" y="1738"/>
                    <a:pt x="3161" y="1778"/>
                    <a:pt x="3151" y="1820"/>
                  </a:cubicBezTo>
                  <a:cubicBezTo>
                    <a:pt x="3129" y="1909"/>
                    <a:pt x="3102" y="1998"/>
                    <a:pt x="3070" y="2082"/>
                  </a:cubicBezTo>
                  <a:cubicBezTo>
                    <a:pt x="3062" y="2103"/>
                    <a:pt x="3054" y="2123"/>
                    <a:pt x="3046" y="2141"/>
                  </a:cubicBezTo>
                  <a:cubicBezTo>
                    <a:pt x="3045" y="2144"/>
                    <a:pt x="3044" y="2146"/>
                    <a:pt x="3043" y="2149"/>
                  </a:cubicBezTo>
                  <a:lnTo>
                    <a:pt x="3043" y="2149"/>
                  </a:lnTo>
                  <a:cubicBezTo>
                    <a:pt x="3043" y="2149"/>
                    <a:pt x="3042" y="2150"/>
                    <a:pt x="3042" y="2151"/>
                  </a:cubicBezTo>
                  <a:cubicBezTo>
                    <a:pt x="3026" y="2189"/>
                    <a:pt x="3008" y="2227"/>
                    <a:pt x="2988" y="2266"/>
                  </a:cubicBezTo>
                  <a:cubicBezTo>
                    <a:pt x="2947" y="2346"/>
                    <a:pt x="2901" y="2423"/>
                    <a:pt x="2852" y="2500"/>
                  </a:cubicBezTo>
                  <a:cubicBezTo>
                    <a:pt x="2830" y="2534"/>
                    <a:pt x="2806" y="2568"/>
                    <a:pt x="2782" y="2600"/>
                  </a:cubicBezTo>
                  <a:cubicBezTo>
                    <a:pt x="2776" y="2609"/>
                    <a:pt x="2771" y="2617"/>
                    <a:pt x="2765" y="2624"/>
                  </a:cubicBezTo>
                  <a:lnTo>
                    <a:pt x="2765" y="2624"/>
                  </a:lnTo>
                  <a:cubicBezTo>
                    <a:pt x="2763" y="2627"/>
                    <a:pt x="2744" y="2650"/>
                    <a:pt x="2738" y="2657"/>
                  </a:cubicBezTo>
                  <a:cubicBezTo>
                    <a:pt x="2683" y="2725"/>
                    <a:pt x="2625" y="2790"/>
                    <a:pt x="2562" y="2852"/>
                  </a:cubicBezTo>
                  <a:cubicBezTo>
                    <a:pt x="2560" y="2855"/>
                    <a:pt x="2557" y="2858"/>
                    <a:pt x="2554" y="2860"/>
                  </a:cubicBezTo>
                  <a:lnTo>
                    <a:pt x="2554" y="2860"/>
                  </a:lnTo>
                  <a:cubicBezTo>
                    <a:pt x="2500" y="2786"/>
                    <a:pt x="2451" y="2709"/>
                    <a:pt x="2403" y="2631"/>
                  </a:cubicBezTo>
                  <a:cubicBezTo>
                    <a:pt x="2377" y="2588"/>
                    <a:pt x="2353" y="2546"/>
                    <a:pt x="2330" y="2502"/>
                  </a:cubicBezTo>
                  <a:cubicBezTo>
                    <a:pt x="2320" y="2479"/>
                    <a:pt x="2308" y="2457"/>
                    <a:pt x="2298" y="2435"/>
                  </a:cubicBezTo>
                  <a:cubicBezTo>
                    <a:pt x="2295" y="2428"/>
                    <a:pt x="2273" y="2378"/>
                    <a:pt x="2271" y="2373"/>
                  </a:cubicBezTo>
                  <a:lnTo>
                    <a:pt x="2271" y="2373"/>
                  </a:lnTo>
                  <a:cubicBezTo>
                    <a:pt x="2239" y="2297"/>
                    <a:pt x="2213" y="2220"/>
                    <a:pt x="2191" y="2141"/>
                  </a:cubicBezTo>
                  <a:cubicBezTo>
                    <a:pt x="2181" y="2098"/>
                    <a:pt x="2171" y="2056"/>
                    <a:pt x="2161" y="2016"/>
                  </a:cubicBezTo>
                  <a:cubicBezTo>
                    <a:pt x="2157" y="1994"/>
                    <a:pt x="2155" y="1974"/>
                    <a:pt x="2151" y="1953"/>
                  </a:cubicBezTo>
                  <a:cubicBezTo>
                    <a:pt x="2149" y="1941"/>
                    <a:pt x="2146" y="1930"/>
                    <a:pt x="2144" y="1918"/>
                  </a:cubicBezTo>
                  <a:lnTo>
                    <a:pt x="2144" y="1918"/>
                  </a:lnTo>
                  <a:cubicBezTo>
                    <a:pt x="2137" y="1840"/>
                    <a:pt x="2133" y="1765"/>
                    <a:pt x="2133" y="1687"/>
                  </a:cubicBezTo>
                  <a:cubicBezTo>
                    <a:pt x="2133" y="1649"/>
                    <a:pt x="2137" y="1611"/>
                    <a:pt x="2139" y="1574"/>
                  </a:cubicBezTo>
                  <a:cubicBezTo>
                    <a:pt x="2141" y="1554"/>
                    <a:pt x="2141" y="1536"/>
                    <a:pt x="2143" y="1518"/>
                  </a:cubicBezTo>
                  <a:cubicBezTo>
                    <a:pt x="2144" y="1509"/>
                    <a:pt x="2145" y="1502"/>
                    <a:pt x="2146" y="1497"/>
                  </a:cubicBezTo>
                  <a:lnTo>
                    <a:pt x="2146" y="1497"/>
                  </a:lnTo>
                  <a:cubicBezTo>
                    <a:pt x="2158" y="1428"/>
                    <a:pt x="2174" y="1358"/>
                    <a:pt x="2193" y="1290"/>
                  </a:cubicBezTo>
                  <a:cubicBezTo>
                    <a:pt x="2204" y="1256"/>
                    <a:pt x="2214" y="1224"/>
                    <a:pt x="2226" y="1190"/>
                  </a:cubicBezTo>
                  <a:cubicBezTo>
                    <a:pt x="2232" y="1173"/>
                    <a:pt x="2238" y="1159"/>
                    <a:pt x="2244" y="1143"/>
                  </a:cubicBezTo>
                  <a:cubicBezTo>
                    <a:pt x="2245" y="1141"/>
                    <a:pt x="2246" y="1138"/>
                    <a:pt x="2247" y="1136"/>
                  </a:cubicBezTo>
                  <a:lnTo>
                    <a:pt x="2247" y="1136"/>
                  </a:lnTo>
                  <a:cubicBezTo>
                    <a:pt x="2247" y="1135"/>
                    <a:pt x="2247" y="1134"/>
                    <a:pt x="2248" y="1133"/>
                  </a:cubicBezTo>
                  <a:cubicBezTo>
                    <a:pt x="2274" y="1073"/>
                    <a:pt x="2306" y="1014"/>
                    <a:pt x="2339" y="960"/>
                  </a:cubicBezTo>
                  <a:cubicBezTo>
                    <a:pt x="2355" y="932"/>
                    <a:pt x="2373" y="905"/>
                    <a:pt x="2391" y="879"/>
                  </a:cubicBezTo>
                  <a:cubicBezTo>
                    <a:pt x="2396" y="872"/>
                    <a:pt x="2402" y="864"/>
                    <a:pt x="2407" y="857"/>
                  </a:cubicBezTo>
                  <a:lnTo>
                    <a:pt x="2407" y="857"/>
                  </a:lnTo>
                  <a:cubicBezTo>
                    <a:pt x="2410" y="854"/>
                    <a:pt x="2414" y="849"/>
                    <a:pt x="2421" y="841"/>
                  </a:cubicBezTo>
                  <a:cubicBezTo>
                    <a:pt x="2457" y="794"/>
                    <a:pt x="2498" y="752"/>
                    <a:pt x="2540" y="714"/>
                  </a:cubicBezTo>
                  <a:cubicBezTo>
                    <a:pt x="2550" y="705"/>
                    <a:pt x="2561" y="696"/>
                    <a:pt x="2572" y="687"/>
                  </a:cubicBezTo>
                  <a:lnTo>
                    <a:pt x="2572" y="687"/>
                  </a:lnTo>
                  <a:cubicBezTo>
                    <a:pt x="2576" y="684"/>
                    <a:pt x="2619" y="651"/>
                    <a:pt x="2633" y="643"/>
                  </a:cubicBezTo>
                  <a:cubicBezTo>
                    <a:pt x="2655" y="629"/>
                    <a:pt x="2677" y="615"/>
                    <a:pt x="2699" y="605"/>
                  </a:cubicBezTo>
                  <a:cubicBezTo>
                    <a:pt x="2707" y="601"/>
                    <a:pt x="2714" y="597"/>
                    <a:pt x="2721" y="594"/>
                  </a:cubicBezTo>
                  <a:lnTo>
                    <a:pt x="2721" y="594"/>
                  </a:lnTo>
                  <a:cubicBezTo>
                    <a:pt x="2740" y="587"/>
                    <a:pt x="2759" y="580"/>
                    <a:pt x="2778" y="575"/>
                  </a:cubicBezTo>
                  <a:cubicBezTo>
                    <a:pt x="2790" y="571"/>
                    <a:pt x="2817" y="566"/>
                    <a:pt x="2833" y="563"/>
                  </a:cubicBezTo>
                  <a:lnTo>
                    <a:pt x="2833" y="563"/>
                  </a:lnTo>
                  <a:cubicBezTo>
                    <a:pt x="2842" y="563"/>
                    <a:pt x="2850" y="563"/>
                    <a:pt x="2859" y="563"/>
                  </a:cubicBezTo>
                  <a:close/>
                  <a:moveTo>
                    <a:pt x="5352" y="657"/>
                  </a:moveTo>
                  <a:cubicBezTo>
                    <a:pt x="5362" y="657"/>
                    <a:pt x="5372" y="657"/>
                    <a:pt x="5381" y="657"/>
                  </a:cubicBezTo>
                  <a:lnTo>
                    <a:pt x="5381" y="657"/>
                  </a:lnTo>
                  <a:cubicBezTo>
                    <a:pt x="5382" y="657"/>
                    <a:pt x="5382" y="657"/>
                    <a:pt x="5382" y="657"/>
                  </a:cubicBezTo>
                  <a:cubicBezTo>
                    <a:pt x="5400" y="661"/>
                    <a:pt x="5418" y="668"/>
                    <a:pt x="5434" y="674"/>
                  </a:cubicBezTo>
                  <a:cubicBezTo>
                    <a:pt x="5438" y="675"/>
                    <a:pt x="5440" y="676"/>
                    <a:pt x="5443" y="676"/>
                  </a:cubicBezTo>
                  <a:lnTo>
                    <a:pt x="5443" y="676"/>
                  </a:lnTo>
                  <a:cubicBezTo>
                    <a:pt x="5448" y="679"/>
                    <a:pt x="5452" y="682"/>
                    <a:pt x="5456" y="686"/>
                  </a:cubicBezTo>
                  <a:cubicBezTo>
                    <a:pt x="5477" y="696"/>
                    <a:pt x="5495" y="706"/>
                    <a:pt x="5511" y="718"/>
                  </a:cubicBezTo>
                  <a:cubicBezTo>
                    <a:pt x="5514" y="720"/>
                    <a:pt x="5517" y="722"/>
                    <a:pt x="5519" y="724"/>
                  </a:cubicBezTo>
                  <a:lnTo>
                    <a:pt x="5519" y="724"/>
                  </a:lnTo>
                  <a:cubicBezTo>
                    <a:pt x="5522" y="725"/>
                    <a:pt x="5524" y="728"/>
                    <a:pt x="5527" y="730"/>
                  </a:cubicBezTo>
                  <a:cubicBezTo>
                    <a:pt x="5567" y="764"/>
                    <a:pt x="5602" y="803"/>
                    <a:pt x="5636" y="841"/>
                  </a:cubicBezTo>
                  <a:cubicBezTo>
                    <a:pt x="5636" y="841"/>
                    <a:pt x="5636" y="841"/>
                    <a:pt x="5636" y="841"/>
                  </a:cubicBezTo>
                  <a:lnTo>
                    <a:pt x="5636" y="841"/>
                  </a:lnTo>
                  <a:cubicBezTo>
                    <a:pt x="5635" y="841"/>
                    <a:pt x="5670" y="885"/>
                    <a:pt x="5671" y="885"/>
                  </a:cubicBezTo>
                  <a:cubicBezTo>
                    <a:pt x="5671" y="885"/>
                    <a:pt x="5669" y="882"/>
                    <a:pt x="5664" y="875"/>
                  </a:cubicBezTo>
                  <a:lnTo>
                    <a:pt x="5664" y="875"/>
                  </a:lnTo>
                  <a:cubicBezTo>
                    <a:pt x="5684" y="901"/>
                    <a:pt x="5700" y="928"/>
                    <a:pt x="5718" y="954"/>
                  </a:cubicBezTo>
                  <a:cubicBezTo>
                    <a:pt x="5755" y="1010"/>
                    <a:pt x="5789" y="1069"/>
                    <a:pt x="5817" y="1129"/>
                  </a:cubicBezTo>
                  <a:cubicBezTo>
                    <a:pt x="5820" y="1135"/>
                    <a:pt x="5822" y="1139"/>
                    <a:pt x="5823" y="1142"/>
                  </a:cubicBezTo>
                  <a:lnTo>
                    <a:pt x="5823" y="1142"/>
                  </a:lnTo>
                  <a:cubicBezTo>
                    <a:pt x="5829" y="1160"/>
                    <a:pt x="5836" y="1176"/>
                    <a:pt x="5841" y="1192"/>
                  </a:cubicBezTo>
                  <a:cubicBezTo>
                    <a:pt x="5853" y="1230"/>
                    <a:pt x="5866" y="1268"/>
                    <a:pt x="5876" y="1304"/>
                  </a:cubicBezTo>
                  <a:cubicBezTo>
                    <a:pt x="5886" y="1343"/>
                    <a:pt x="5892" y="1381"/>
                    <a:pt x="5900" y="1417"/>
                  </a:cubicBezTo>
                  <a:cubicBezTo>
                    <a:pt x="5901" y="1425"/>
                    <a:pt x="5902" y="1432"/>
                    <a:pt x="5902" y="1439"/>
                  </a:cubicBezTo>
                  <a:lnTo>
                    <a:pt x="5902" y="1439"/>
                  </a:lnTo>
                  <a:cubicBezTo>
                    <a:pt x="5902" y="1433"/>
                    <a:pt x="5901" y="1426"/>
                    <a:pt x="5900" y="1417"/>
                  </a:cubicBezTo>
                  <a:lnTo>
                    <a:pt x="5900" y="1417"/>
                  </a:lnTo>
                  <a:cubicBezTo>
                    <a:pt x="5900" y="1423"/>
                    <a:pt x="5902" y="1432"/>
                    <a:pt x="5903" y="1441"/>
                  </a:cubicBezTo>
                  <a:lnTo>
                    <a:pt x="5903" y="1441"/>
                  </a:lnTo>
                  <a:cubicBezTo>
                    <a:pt x="5904" y="1458"/>
                    <a:pt x="5904" y="1476"/>
                    <a:pt x="5906" y="1494"/>
                  </a:cubicBezTo>
                  <a:cubicBezTo>
                    <a:pt x="5912" y="1568"/>
                    <a:pt x="5910" y="1643"/>
                    <a:pt x="5902" y="1718"/>
                  </a:cubicBezTo>
                  <a:cubicBezTo>
                    <a:pt x="5901" y="1724"/>
                    <a:pt x="5900" y="1737"/>
                    <a:pt x="5898" y="1747"/>
                  </a:cubicBezTo>
                  <a:lnTo>
                    <a:pt x="5898" y="1747"/>
                  </a:lnTo>
                  <a:cubicBezTo>
                    <a:pt x="5897" y="1755"/>
                    <a:pt x="5896" y="1764"/>
                    <a:pt x="5894" y="1772"/>
                  </a:cubicBezTo>
                  <a:cubicBezTo>
                    <a:pt x="5886" y="1814"/>
                    <a:pt x="5876" y="1857"/>
                    <a:pt x="5864" y="1899"/>
                  </a:cubicBezTo>
                  <a:cubicBezTo>
                    <a:pt x="5855" y="1935"/>
                    <a:pt x="5843" y="1972"/>
                    <a:pt x="5831" y="2008"/>
                  </a:cubicBezTo>
                  <a:cubicBezTo>
                    <a:pt x="5825" y="2023"/>
                    <a:pt x="5798" y="2091"/>
                    <a:pt x="5799" y="2091"/>
                  </a:cubicBezTo>
                  <a:cubicBezTo>
                    <a:pt x="5799" y="2091"/>
                    <a:pt x="5803" y="2084"/>
                    <a:pt x="5811" y="2064"/>
                  </a:cubicBezTo>
                  <a:lnTo>
                    <a:pt x="5811" y="2064"/>
                  </a:lnTo>
                  <a:cubicBezTo>
                    <a:pt x="5779" y="2141"/>
                    <a:pt x="5739" y="2215"/>
                    <a:pt x="5696" y="2288"/>
                  </a:cubicBezTo>
                  <a:cubicBezTo>
                    <a:pt x="5656" y="2356"/>
                    <a:pt x="5612" y="2421"/>
                    <a:pt x="5563" y="2485"/>
                  </a:cubicBezTo>
                  <a:cubicBezTo>
                    <a:pt x="5561" y="2489"/>
                    <a:pt x="5559" y="2491"/>
                    <a:pt x="5557" y="2493"/>
                  </a:cubicBezTo>
                  <a:lnTo>
                    <a:pt x="5557" y="2493"/>
                  </a:lnTo>
                  <a:cubicBezTo>
                    <a:pt x="5544" y="2507"/>
                    <a:pt x="5533" y="2522"/>
                    <a:pt x="5521" y="2538"/>
                  </a:cubicBezTo>
                  <a:cubicBezTo>
                    <a:pt x="5489" y="2574"/>
                    <a:pt x="5458" y="2608"/>
                    <a:pt x="5424" y="2643"/>
                  </a:cubicBezTo>
                  <a:cubicBezTo>
                    <a:pt x="5368" y="2703"/>
                    <a:pt x="5309" y="2760"/>
                    <a:pt x="5247" y="2814"/>
                  </a:cubicBezTo>
                  <a:cubicBezTo>
                    <a:pt x="5217" y="2842"/>
                    <a:pt x="5184" y="2868"/>
                    <a:pt x="5152" y="2895"/>
                  </a:cubicBezTo>
                  <a:cubicBezTo>
                    <a:pt x="5139" y="2905"/>
                    <a:pt x="5135" y="2908"/>
                    <a:pt x="5135" y="2908"/>
                  </a:cubicBezTo>
                  <a:cubicBezTo>
                    <a:pt x="5134" y="2908"/>
                    <a:pt x="5160" y="2888"/>
                    <a:pt x="5160" y="2888"/>
                  </a:cubicBezTo>
                  <a:lnTo>
                    <a:pt x="5160" y="2888"/>
                  </a:lnTo>
                  <a:cubicBezTo>
                    <a:pt x="5159" y="2888"/>
                    <a:pt x="5155" y="2891"/>
                    <a:pt x="5142" y="2901"/>
                  </a:cubicBezTo>
                  <a:cubicBezTo>
                    <a:pt x="5120" y="2919"/>
                    <a:pt x="5098" y="2935"/>
                    <a:pt x="5075" y="2951"/>
                  </a:cubicBezTo>
                  <a:cubicBezTo>
                    <a:pt x="5054" y="2966"/>
                    <a:pt x="5033" y="2980"/>
                    <a:pt x="5012" y="2995"/>
                  </a:cubicBezTo>
                  <a:lnTo>
                    <a:pt x="5012" y="2995"/>
                  </a:lnTo>
                  <a:cubicBezTo>
                    <a:pt x="4979" y="2943"/>
                    <a:pt x="4951" y="2887"/>
                    <a:pt x="4925" y="2831"/>
                  </a:cubicBezTo>
                  <a:lnTo>
                    <a:pt x="4925" y="2831"/>
                  </a:lnTo>
                  <a:cubicBezTo>
                    <a:pt x="4921" y="2821"/>
                    <a:pt x="4913" y="2804"/>
                    <a:pt x="4910" y="2798"/>
                  </a:cubicBezTo>
                  <a:cubicBezTo>
                    <a:pt x="4902" y="2778"/>
                    <a:pt x="4896" y="2758"/>
                    <a:pt x="4888" y="2737"/>
                  </a:cubicBezTo>
                  <a:cubicBezTo>
                    <a:pt x="4872" y="2687"/>
                    <a:pt x="4858" y="2637"/>
                    <a:pt x="4844" y="2586"/>
                  </a:cubicBezTo>
                  <a:cubicBezTo>
                    <a:pt x="4818" y="2493"/>
                    <a:pt x="4799" y="2401"/>
                    <a:pt x="4781" y="2306"/>
                  </a:cubicBezTo>
                  <a:cubicBezTo>
                    <a:pt x="4773" y="2256"/>
                    <a:pt x="4765" y="2207"/>
                    <a:pt x="4757" y="2157"/>
                  </a:cubicBezTo>
                  <a:cubicBezTo>
                    <a:pt x="4753" y="2131"/>
                    <a:pt x="4751" y="2105"/>
                    <a:pt x="4747" y="2080"/>
                  </a:cubicBezTo>
                  <a:lnTo>
                    <a:pt x="4747" y="2080"/>
                  </a:lnTo>
                  <a:cubicBezTo>
                    <a:pt x="4749" y="2094"/>
                    <a:pt x="4749" y="2100"/>
                    <a:pt x="4749" y="2100"/>
                  </a:cubicBezTo>
                  <a:cubicBezTo>
                    <a:pt x="4749" y="2100"/>
                    <a:pt x="4740" y="2031"/>
                    <a:pt x="4739" y="2022"/>
                  </a:cubicBezTo>
                  <a:cubicBezTo>
                    <a:pt x="4729" y="1933"/>
                    <a:pt x="4727" y="1845"/>
                    <a:pt x="4733" y="1754"/>
                  </a:cubicBezTo>
                  <a:cubicBezTo>
                    <a:pt x="4733" y="1732"/>
                    <a:pt x="4735" y="1707"/>
                    <a:pt x="4739" y="1685"/>
                  </a:cubicBezTo>
                  <a:cubicBezTo>
                    <a:pt x="4739" y="1678"/>
                    <a:pt x="4743" y="1644"/>
                    <a:pt x="4743" y="1637"/>
                  </a:cubicBezTo>
                  <a:lnTo>
                    <a:pt x="4743" y="1637"/>
                  </a:lnTo>
                  <a:cubicBezTo>
                    <a:pt x="4751" y="1592"/>
                    <a:pt x="4761" y="1545"/>
                    <a:pt x="4771" y="1500"/>
                  </a:cubicBezTo>
                  <a:cubicBezTo>
                    <a:pt x="4793" y="1405"/>
                    <a:pt x="4822" y="1312"/>
                    <a:pt x="4856" y="1222"/>
                  </a:cubicBezTo>
                  <a:cubicBezTo>
                    <a:pt x="4858" y="1216"/>
                    <a:pt x="4873" y="1182"/>
                    <a:pt x="4874" y="1177"/>
                  </a:cubicBezTo>
                  <a:lnTo>
                    <a:pt x="4874" y="1177"/>
                  </a:lnTo>
                  <a:cubicBezTo>
                    <a:pt x="4881" y="1162"/>
                    <a:pt x="4888" y="1148"/>
                    <a:pt x="4894" y="1135"/>
                  </a:cubicBezTo>
                  <a:cubicBezTo>
                    <a:pt x="4916" y="1085"/>
                    <a:pt x="4942" y="1038"/>
                    <a:pt x="4971" y="990"/>
                  </a:cubicBezTo>
                  <a:cubicBezTo>
                    <a:pt x="4993" y="952"/>
                    <a:pt x="5017" y="913"/>
                    <a:pt x="5043" y="877"/>
                  </a:cubicBezTo>
                  <a:cubicBezTo>
                    <a:pt x="5048" y="871"/>
                    <a:pt x="5051" y="866"/>
                    <a:pt x="5053" y="863"/>
                  </a:cubicBezTo>
                  <a:lnTo>
                    <a:pt x="5053" y="863"/>
                  </a:lnTo>
                  <a:cubicBezTo>
                    <a:pt x="5066" y="848"/>
                    <a:pt x="5080" y="832"/>
                    <a:pt x="5094" y="819"/>
                  </a:cubicBezTo>
                  <a:cubicBezTo>
                    <a:pt x="5120" y="788"/>
                    <a:pt x="5150" y="760"/>
                    <a:pt x="5180" y="732"/>
                  </a:cubicBezTo>
                  <a:cubicBezTo>
                    <a:pt x="5182" y="731"/>
                    <a:pt x="5183" y="729"/>
                    <a:pt x="5185" y="728"/>
                  </a:cubicBezTo>
                  <a:lnTo>
                    <a:pt x="5185" y="728"/>
                  </a:lnTo>
                  <a:cubicBezTo>
                    <a:pt x="5204" y="713"/>
                    <a:pt x="5225" y="701"/>
                    <a:pt x="5245" y="690"/>
                  </a:cubicBezTo>
                  <a:cubicBezTo>
                    <a:pt x="5250" y="686"/>
                    <a:pt x="5256" y="683"/>
                    <a:pt x="5261" y="680"/>
                  </a:cubicBezTo>
                  <a:lnTo>
                    <a:pt x="5261" y="680"/>
                  </a:lnTo>
                  <a:cubicBezTo>
                    <a:pt x="5269" y="676"/>
                    <a:pt x="5283" y="670"/>
                    <a:pt x="5291" y="668"/>
                  </a:cubicBezTo>
                  <a:cubicBezTo>
                    <a:pt x="5304" y="664"/>
                    <a:pt x="5319" y="661"/>
                    <a:pt x="5333" y="658"/>
                  </a:cubicBezTo>
                  <a:lnTo>
                    <a:pt x="5333" y="658"/>
                  </a:lnTo>
                  <a:cubicBezTo>
                    <a:pt x="5333" y="658"/>
                    <a:pt x="5334" y="658"/>
                    <a:pt x="5335" y="657"/>
                  </a:cubicBezTo>
                  <a:cubicBezTo>
                    <a:pt x="5341" y="657"/>
                    <a:pt x="5346" y="657"/>
                    <a:pt x="5352" y="657"/>
                  </a:cubicBezTo>
                  <a:close/>
                  <a:moveTo>
                    <a:pt x="864" y="3054"/>
                  </a:moveTo>
                  <a:lnTo>
                    <a:pt x="864" y="3054"/>
                  </a:lnTo>
                  <a:cubicBezTo>
                    <a:pt x="864" y="3054"/>
                    <a:pt x="866" y="3056"/>
                    <a:pt x="870" y="3062"/>
                  </a:cubicBezTo>
                  <a:lnTo>
                    <a:pt x="870" y="3062"/>
                  </a:lnTo>
                  <a:cubicBezTo>
                    <a:pt x="867" y="3057"/>
                    <a:pt x="864" y="3054"/>
                    <a:pt x="864" y="3054"/>
                  </a:cubicBezTo>
                  <a:close/>
                  <a:moveTo>
                    <a:pt x="1208" y="3325"/>
                  </a:moveTo>
                  <a:cubicBezTo>
                    <a:pt x="1208" y="3325"/>
                    <a:pt x="1209" y="3326"/>
                    <a:pt x="1210" y="3326"/>
                  </a:cubicBezTo>
                  <a:cubicBezTo>
                    <a:pt x="1209" y="3326"/>
                    <a:pt x="1208" y="3325"/>
                    <a:pt x="1208" y="3325"/>
                  </a:cubicBezTo>
                  <a:close/>
                  <a:moveTo>
                    <a:pt x="5644" y="3351"/>
                  </a:moveTo>
                  <a:cubicBezTo>
                    <a:pt x="5644" y="3351"/>
                    <a:pt x="5650" y="3352"/>
                    <a:pt x="5658" y="3353"/>
                  </a:cubicBezTo>
                  <a:lnTo>
                    <a:pt x="5658" y="3353"/>
                  </a:lnTo>
                  <a:cubicBezTo>
                    <a:pt x="5648" y="3352"/>
                    <a:pt x="5644" y="3351"/>
                    <a:pt x="5644" y="3351"/>
                  </a:cubicBezTo>
                  <a:close/>
                  <a:moveTo>
                    <a:pt x="2866" y="0"/>
                  </a:moveTo>
                  <a:cubicBezTo>
                    <a:pt x="2720" y="0"/>
                    <a:pt x="2574" y="39"/>
                    <a:pt x="2437" y="103"/>
                  </a:cubicBezTo>
                  <a:cubicBezTo>
                    <a:pt x="1885" y="365"/>
                    <a:pt x="1605" y="1036"/>
                    <a:pt x="1571" y="1611"/>
                  </a:cubicBezTo>
                  <a:cubicBezTo>
                    <a:pt x="1537" y="2167"/>
                    <a:pt x="1746" y="2753"/>
                    <a:pt x="2102" y="3201"/>
                  </a:cubicBezTo>
                  <a:lnTo>
                    <a:pt x="2102" y="3201"/>
                  </a:lnTo>
                  <a:cubicBezTo>
                    <a:pt x="2078" y="3214"/>
                    <a:pt x="2054" y="3227"/>
                    <a:pt x="2030" y="3239"/>
                  </a:cubicBezTo>
                  <a:cubicBezTo>
                    <a:pt x="2007" y="3251"/>
                    <a:pt x="1982" y="3262"/>
                    <a:pt x="1957" y="3273"/>
                  </a:cubicBezTo>
                  <a:lnTo>
                    <a:pt x="1957" y="3273"/>
                  </a:lnTo>
                  <a:cubicBezTo>
                    <a:pt x="1957" y="3273"/>
                    <a:pt x="1957" y="3273"/>
                    <a:pt x="1957" y="3273"/>
                  </a:cubicBezTo>
                  <a:lnTo>
                    <a:pt x="1957" y="3273"/>
                  </a:lnTo>
                  <a:cubicBezTo>
                    <a:pt x="1954" y="3273"/>
                    <a:pt x="1881" y="3302"/>
                    <a:pt x="1865" y="3308"/>
                  </a:cubicBezTo>
                  <a:cubicBezTo>
                    <a:pt x="1798" y="3330"/>
                    <a:pt x="1732" y="3346"/>
                    <a:pt x="1663" y="3360"/>
                  </a:cubicBezTo>
                  <a:cubicBezTo>
                    <a:pt x="1653" y="3361"/>
                    <a:pt x="1643" y="3363"/>
                    <a:pt x="1633" y="3365"/>
                  </a:cubicBezTo>
                  <a:lnTo>
                    <a:pt x="1633" y="3365"/>
                  </a:lnTo>
                  <a:cubicBezTo>
                    <a:pt x="1630" y="3365"/>
                    <a:pt x="1627" y="3366"/>
                    <a:pt x="1623" y="3366"/>
                  </a:cubicBezTo>
                  <a:cubicBezTo>
                    <a:pt x="1585" y="3370"/>
                    <a:pt x="1546" y="3372"/>
                    <a:pt x="1508" y="3374"/>
                  </a:cubicBezTo>
                  <a:cubicBezTo>
                    <a:pt x="1480" y="3374"/>
                    <a:pt x="1454" y="3372"/>
                    <a:pt x="1426" y="3372"/>
                  </a:cubicBezTo>
                  <a:cubicBezTo>
                    <a:pt x="1409" y="3370"/>
                    <a:pt x="1393" y="3370"/>
                    <a:pt x="1377" y="3368"/>
                  </a:cubicBezTo>
                  <a:cubicBezTo>
                    <a:pt x="1377" y="3368"/>
                    <a:pt x="1377" y="3368"/>
                    <a:pt x="1377" y="3368"/>
                  </a:cubicBezTo>
                  <a:lnTo>
                    <a:pt x="1377" y="3368"/>
                  </a:lnTo>
                  <a:cubicBezTo>
                    <a:pt x="1317" y="3358"/>
                    <a:pt x="1260" y="3341"/>
                    <a:pt x="1204" y="3322"/>
                  </a:cubicBezTo>
                  <a:cubicBezTo>
                    <a:pt x="1201" y="3321"/>
                    <a:pt x="1197" y="3319"/>
                    <a:pt x="1192" y="3318"/>
                  </a:cubicBezTo>
                  <a:lnTo>
                    <a:pt x="1192" y="3318"/>
                  </a:lnTo>
                  <a:cubicBezTo>
                    <a:pt x="1184" y="3313"/>
                    <a:pt x="1176" y="3309"/>
                    <a:pt x="1168" y="3306"/>
                  </a:cubicBezTo>
                  <a:cubicBezTo>
                    <a:pt x="1137" y="3292"/>
                    <a:pt x="1109" y="3273"/>
                    <a:pt x="1081" y="3257"/>
                  </a:cubicBezTo>
                  <a:cubicBezTo>
                    <a:pt x="1068" y="3249"/>
                    <a:pt x="1018" y="3212"/>
                    <a:pt x="1015" y="3211"/>
                  </a:cubicBezTo>
                  <a:lnTo>
                    <a:pt x="1015" y="3211"/>
                  </a:lnTo>
                  <a:cubicBezTo>
                    <a:pt x="997" y="3196"/>
                    <a:pt x="980" y="3181"/>
                    <a:pt x="964" y="3165"/>
                  </a:cubicBezTo>
                  <a:cubicBezTo>
                    <a:pt x="938" y="3138"/>
                    <a:pt x="914" y="3112"/>
                    <a:pt x="889" y="3086"/>
                  </a:cubicBezTo>
                  <a:cubicBezTo>
                    <a:pt x="887" y="3083"/>
                    <a:pt x="882" y="3077"/>
                    <a:pt x="878" y="3071"/>
                  </a:cubicBezTo>
                  <a:lnTo>
                    <a:pt x="878" y="3071"/>
                  </a:lnTo>
                  <a:cubicBezTo>
                    <a:pt x="869" y="3060"/>
                    <a:pt x="861" y="3049"/>
                    <a:pt x="853" y="3038"/>
                  </a:cubicBezTo>
                  <a:cubicBezTo>
                    <a:pt x="805" y="2969"/>
                    <a:pt x="767" y="2897"/>
                    <a:pt x="730" y="2824"/>
                  </a:cubicBezTo>
                  <a:cubicBezTo>
                    <a:pt x="720" y="2804"/>
                    <a:pt x="710" y="2784"/>
                    <a:pt x="702" y="2764"/>
                  </a:cubicBezTo>
                  <a:lnTo>
                    <a:pt x="702" y="2764"/>
                  </a:lnTo>
                  <a:cubicBezTo>
                    <a:pt x="711" y="2783"/>
                    <a:pt x="714" y="2790"/>
                    <a:pt x="714" y="2790"/>
                  </a:cubicBezTo>
                  <a:cubicBezTo>
                    <a:pt x="714" y="2790"/>
                    <a:pt x="699" y="2752"/>
                    <a:pt x="696" y="2745"/>
                  </a:cubicBezTo>
                  <a:cubicBezTo>
                    <a:pt x="678" y="2701"/>
                    <a:pt x="664" y="2655"/>
                    <a:pt x="650" y="2610"/>
                  </a:cubicBezTo>
                  <a:cubicBezTo>
                    <a:pt x="617" y="2510"/>
                    <a:pt x="595" y="2405"/>
                    <a:pt x="575" y="2302"/>
                  </a:cubicBezTo>
                  <a:cubicBezTo>
                    <a:pt x="551" y="2175"/>
                    <a:pt x="420" y="2095"/>
                    <a:pt x="296" y="2095"/>
                  </a:cubicBezTo>
                  <a:cubicBezTo>
                    <a:pt x="272" y="2095"/>
                    <a:pt x="249" y="2098"/>
                    <a:pt x="226" y="2105"/>
                  </a:cubicBezTo>
                  <a:cubicBezTo>
                    <a:pt x="69" y="2147"/>
                    <a:pt x="1" y="2300"/>
                    <a:pt x="29" y="2453"/>
                  </a:cubicBezTo>
                  <a:cubicBezTo>
                    <a:pt x="103" y="2850"/>
                    <a:pt x="255" y="3243"/>
                    <a:pt x="539" y="3539"/>
                  </a:cubicBezTo>
                  <a:cubicBezTo>
                    <a:pt x="773" y="3785"/>
                    <a:pt x="1091" y="3916"/>
                    <a:pt x="1426" y="3939"/>
                  </a:cubicBezTo>
                  <a:cubicBezTo>
                    <a:pt x="1456" y="3940"/>
                    <a:pt x="1486" y="3941"/>
                    <a:pt x="1515" y="3941"/>
                  </a:cubicBezTo>
                  <a:cubicBezTo>
                    <a:pt x="1870" y="3941"/>
                    <a:pt x="2218" y="3810"/>
                    <a:pt x="2522" y="3612"/>
                  </a:cubicBezTo>
                  <a:lnTo>
                    <a:pt x="2522" y="3612"/>
                  </a:lnTo>
                  <a:cubicBezTo>
                    <a:pt x="2555" y="3636"/>
                    <a:pt x="2587" y="3659"/>
                    <a:pt x="2621" y="3681"/>
                  </a:cubicBezTo>
                  <a:cubicBezTo>
                    <a:pt x="2946" y="3896"/>
                    <a:pt x="3326" y="3988"/>
                    <a:pt x="3711" y="3988"/>
                  </a:cubicBezTo>
                  <a:cubicBezTo>
                    <a:pt x="4058" y="3988"/>
                    <a:pt x="4409" y="3913"/>
                    <a:pt x="4725" y="3783"/>
                  </a:cubicBezTo>
                  <a:cubicBezTo>
                    <a:pt x="4796" y="3754"/>
                    <a:pt x="4867" y="3722"/>
                    <a:pt x="4938" y="3687"/>
                  </a:cubicBezTo>
                  <a:lnTo>
                    <a:pt x="4938" y="3687"/>
                  </a:lnTo>
                  <a:cubicBezTo>
                    <a:pt x="5008" y="3732"/>
                    <a:pt x="5083" y="3772"/>
                    <a:pt x="5164" y="3806"/>
                  </a:cubicBezTo>
                  <a:cubicBezTo>
                    <a:pt x="5388" y="3897"/>
                    <a:pt x="5642" y="3941"/>
                    <a:pt x="5895" y="3941"/>
                  </a:cubicBezTo>
                  <a:cubicBezTo>
                    <a:pt x="6126" y="3941"/>
                    <a:pt x="6356" y="3905"/>
                    <a:pt x="6563" y="3838"/>
                  </a:cubicBezTo>
                  <a:cubicBezTo>
                    <a:pt x="7018" y="3691"/>
                    <a:pt x="7403" y="3354"/>
                    <a:pt x="7522" y="2878"/>
                  </a:cubicBezTo>
                  <a:cubicBezTo>
                    <a:pt x="7554" y="2749"/>
                    <a:pt x="7565" y="2614"/>
                    <a:pt x="7558" y="2481"/>
                  </a:cubicBezTo>
                  <a:cubicBezTo>
                    <a:pt x="7550" y="2328"/>
                    <a:pt x="7436" y="2199"/>
                    <a:pt x="7274" y="2199"/>
                  </a:cubicBezTo>
                  <a:cubicBezTo>
                    <a:pt x="7125" y="2199"/>
                    <a:pt x="6984" y="2326"/>
                    <a:pt x="6992" y="2481"/>
                  </a:cubicBezTo>
                  <a:cubicBezTo>
                    <a:pt x="6994" y="2538"/>
                    <a:pt x="6994" y="2592"/>
                    <a:pt x="6990" y="2649"/>
                  </a:cubicBezTo>
                  <a:cubicBezTo>
                    <a:pt x="6990" y="2653"/>
                    <a:pt x="6990" y="2657"/>
                    <a:pt x="6989" y="2660"/>
                  </a:cubicBezTo>
                  <a:lnTo>
                    <a:pt x="6989" y="2660"/>
                  </a:lnTo>
                  <a:cubicBezTo>
                    <a:pt x="6989" y="2665"/>
                    <a:pt x="6987" y="2671"/>
                    <a:pt x="6986" y="2679"/>
                  </a:cubicBezTo>
                  <a:cubicBezTo>
                    <a:pt x="6982" y="2703"/>
                    <a:pt x="6976" y="2729"/>
                    <a:pt x="6970" y="2753"/>
                  </a:cubicBezTo>
                  <a:cubicBezTo>
                    <a:pt x="6964" y="2778"/>
                    <a:pt x="6956" y="2802"/>
                    <a:pt x="6948" y="2824"/>
                  </a:cubicBezTo>
                  <a:cubicBezTo>
                    <a:pt x="6947" y="2829"/>
                    <a:pt x="6939" y="2848"/>
                    <a:pt x="6934" y="2861"/>
                  </a:cubicBezTo>
                  <a:lnTo>
                    <a:pt x="6934" y="2861"/>
                  </a:lnTo>
                  <a:cubicBezTo>
                    <a:pt x="6911" y="2907"/>
                    <a:pt x="6885" y="2951"/>
                    <a:pt x="6855" y="2993"/>
                  </a:cubicBezTo>
                  <a:cubicBezTo>
                    <a:pt x="6853" y="2996"/>
                    <a:pt x="6851" y="2999"/>
                    <a:pt x="6850" y="3001"/>
                  </a:cubicBezTo>
                  <a:lnTo>
                    <a:pt x="6850" y="3001"/>
                  </a:lnTo>
                  <a:cubicBezTo>
                    <a:pt x="6848" y="3004"/>
                    <a:pt x="6845" y="3007"/>
                    <a:pt x="6841" y="3011"/>
                  </a:cubicBezTo>
                  <a:cubicBezTo>
                    <a:pt x="6825" y="3030"/>
                    <a:pt x="6809" y="3046"/>
                    <a:pt x="6793" y="3064"/>
                  </a:cubicBezTo>
                  <a:cubicBezTo>
                    <a:pt x="6777" y="3080"/>
                    <a:pt x="6758" y="3096"/>
                    <a:pt x="6740" y="3112"/>
                  </a:cubicBezTo>
                  <a:cubicBezTo>
                    <a:pt x="6736" y="3117"/>
                    <a:pt x="6702" y="3143"/>
                    <a:pt x="6703" y="3143"/>
                  </a:cubicBezTo>
                  <a:cubicBezTo>
                    <a:pt x="6703" y="3143"/>
                    <a:pt x="6708" y="3139"/>
                    <a:pt x="6722" y="3128"/>
                  </a:cubicBezTo>
                  <a:lnTo>
                    <a:pt x="6722" y="3128"/>
                  </a:lnTo>
                  <a:cubicBezTo>
                    <a:pt x="6684" y="3159"/>
                    <a:pt x="6641" y="3185"/>
                    <a:pt x="6599" y="3209"/>
                  </a:cubicBezTo>
                  <a:cubicBezTo>
                    <a:pt x="6577" y="3221"/>
                    <a:pt x="6555" y="3233"/>
                    <a:pt x="6533" y="3243"/>
                  </a:cubicBezTo>
                  <a:cubicBezTo>
                    <a:pt x="6522" y="3249"/>
                    <a:pt x="6510" y="3255"/>
                    <a:pt x="6498" y="3260"/>
                  </a:cubicBezTo>
                  <a:lnTo>
                    <a:pt x="6498" y="3260"/>
                  </a:lnTo>
                  <a:cubicBezTo>
                    <a:pt x="6494" y="3262"/>
                    <a:pt x="6490" y="3263"/>
                    <a:pt x="6484" y="3265"/>
                  </a:cubicBezTo>
                  <a:cubicBezTo>
                    <a:pt x="6388" y="3304"/>
                    <a:pt x="6285" y="3330"/>
                    <a:pt x="6182" y="3350"/>
                  </a:cubicBezTo>
                  <a:cubicBezTo>
                    <a:pt x="6179" y="3350"/>
                    <a:pt x="6144" y="3356"/>
                    <a:pt x="6133" y="3358"/>
                  </a:cubicBezTo>
                  <a:lnTo>
                    <a:pt x="6133" y="3358"/>
                  </a:lnTo>
                  <a:cubicBezTo>
                    <a:pt x="6111" y="3360"/>
                    <a:pt x="6091" y="3363"/>
                    <a:pt x="6069" y="3364"/>
                  </a:cubicBezTo>
                  <a:cubicBezTo>
                    <a:pt x="6022" y="3367"/>
                    <a:pt x="5975" y="3369"/>
                    <a:pt x="5927" y="3369"/>
                  </a:cubicBezTo>
                  <a:cubicBezTo>
                    <a:pt x="5910" y="3369"/>
                    <a:pt x="5893" y="3369"/>
                    <a:pt x="5876" y="3368"/>
                  </a:cubicBezTo>
                  <a:cubicBezTo>
                    <a:pt x="5817" y="3368"/>
                    <a:pt x="5759" y="3364"/>
                    <a:pt x="5700" y="3358"/>
                  </a:cubicBezTo>
                  <a:cubicBezTo>
                    <a:pt x="5698" y="3358"/>
                    <a:pt x="5674" y="3355"/>
                    <a:pt x="5658" y="3353"/>
                  </a:cubicBezTo>
                  <a:lnTo>
                    <a:pt x="5658" y="3353"/>
                  </a:lnTo>
                  <a:cubicBezTo>
                    <a:pt x="5660" y="3353"/>
                    <a:pt x="5663" y="3354"/>
                    <a:pt x="5666" y="3354"/>
                  </a:cubicBezTo>
                  <a:cubicBezTo>
                    <a:pt x="5640" y="3352"/>
                    <a:pt x="5614" y="3346"/>
                    <a:pt x="5587" y="3342"/>
                  </a:cubicBezTo>
                  <a:cubicBezTo>
                    <a:pt x="5563" y="3337"/>
                    <a:pt x="5540" y="3332"/>
                    <a:pt x="5516" y="3326"/>
                  </a:cubicBezTo>
                  <a:lnTo>
                    <a:pt x="5516" y="3326"/>
                  </a:lnTo>
                  <a:cubicBezTo>
                    <a:pt x="5855" y="3061"/>
                    <a:pt x="6139" y="2726"/>
                    <a:pt x="6307" y="2332"/>
                  </a:cubicBezTo>
                  <a:cubicBezTo>
                    <a:pt x="6456" y="1984"/>
                    <a:pt x="6508" y="1623"/>
                    <a:pt x="6442" y="1248"/>
                  </a:cubicBezTo>
                  <a:cubicBezTo>
                    <a:pt x="6408" y="1054"/>
                    <a:pt x="6329" y="863"/>
                    <a:pt x="6226" y="696"/>
                  </a:cubicBezTo>
                  <a:cubicBezTo>
                    <a:pt x="6099" y="490"/>
                    <a:pt x="5928" y="287"/>
                    <a:pt x="5706" y="178"/>
                  </a:cubicBezTo>
                  <a:cubicBezTo>
                    <a:pt x="5592" y="122"/>
                    <a:pt x="5476" y="96"/>
                    <a:pt x="5364" y="96"/>
                  </a:cubicBezTo>
                  <a:cubicBezTo>
                    <a:pt x="5086" y="96"/>
                    <a:pt x="4824" y="250"/>
                    <a:pt x="4638" y="482"/>
                  </a:cubicBezTo>
                  <a:cubicBezTo>
                    <a:pt x="4358" y="831"/>
                    <a:pt x="4211" y="1266"/>
                    <a:pt x="4171" y="1707"/>
                  </a:cubicBezTo>
                  <a:cubicBezTo>
                    <a:pt x="4150" y="1925"/>
                    <a:pt x="4187" y="2143"/>
                    <a:pt x="4219" y="2358"/>
                  </a:cubicBezTo>
                  <a:cubicBezTo>
                    <a:pt x="4249" y="2552"/>
                    <a:pt x="4291" y="2743"/>
                    <a:pt x="4358" y="2929"/>
                  </a:cubicBezTo>
                  <a:cubicBezTo>
                    <a:pt x="4401" y="3048"/>
                    <a:pt x="4454" y="3158"/>
                    <a:pt x="4518" y="3260"/>
                  </a:cubicBezTo>
                  <a:lnTo>
                    <a:pt x="4518" y="3260"/>
                  </a:lnTo>
                  <a:cubicBezTo>
                    <a:pt x="4491" y="3270"/>
                    <a:pt x="4464" y="3280"/>
                    <a:pt x="4437" y="3290"/>
                  </a:cubicBezTo>
                  <a:cubicBezTo>
                    <a:pt x="4352" y="3320"/>
                    <a:pt x="4265" y="3344"/>
                    <a:pt x="4179" y="3366"/>
                  </a:cubicBezTo>
                  <a:cubicBezTo>
                    <a:pt x="4138" y="3376"/>
                    <a:pt x="4098" y="3384"/>
                    <a:pt x="4058" y="3392"/>
                  </a:cubicBezTo>
                  <a:cubicBezTo>
                    <a:pt x="4042" y="3395"/>
                    <a:pt x="3972" y="3406"/>
                    <a:pt x="3964" y="3408"/>
                  </a:cubicBezTo>
                  <a:lnTo>
                    <a:pt x="3964" y="3408"/>
                  </a:lnTo>
                  <a:cubicBezTo>
                    <a:pt x="3886" y="3417"/>
                    <a:pt x="3807" y="3421"/>
                    <a:pt x="3729" y="3423"/>
                  </a:cubicBezTo>
                  <a:cubicBezTo>
                    <a:pt x="3654" y="3423"/>
                    <a:pt x="3581" y="3419"/>
                    <a:pt x="3506" y="3412"/>
                  </a:cubicBezTo>
                  <a:lnTo>
                    <a:pt x="3506" y="3412"/>
                  </a:lnTo>
                  <a:cubicBezTo>
                    <a:pt x="3503" y="3411"/>
                    <a:pt x="3498" y="3410"/>
                    <a:pt x="3487" y="3408"/>
                  </a:cubicBezTo>
                  <a:cubicBezTo>
                    <a:pt x="3467" y="3406"/>
                    <a:pt x="3447" y="3402"/>
                    <a:pt x="3427" y="3398"/>
                  </a:cubicBezTo>
                  <a:cubicBezTo>
                    <a:pt x="3383" y="3390"/>
                    <a:pt x="3338" y="3380"/>
                    <a:pt x="3294" y="3368"/>
                  </a:cubicBezTo>
                  <a:cubicBezTo>
                    <a:pt x="3256" y="3356"/>
                    <a:pt x="3217" y="3344"/>
                    <a:pt x="3179" y="3332"/>
                  </a:cubicBezTo>
                  <a:cubicBezTo>
                    <a:pt x="3164" y="3327"/>
                    <a:pt x="3150" y="3321"/>
                    <a:pt x="3135" y="3316"/>
                  </a:cubicBezTo>
                  <a:lnTo>
                    <a:pt x="3135" y="3316"/>
                  </a:lnTo>
                  <a:cubicBezTo>
                    <a:pt x="3133" y="3314"/>
                    <a:pt x="3128" y="3312"/>
                    <a:pt x="3119" y="3308"/>
                  </a:cubicBezTo>
                  <a:cubicBezTo>
                    <a:pt x="3070" y="3287"/>
                    <a:pt x="3023" y="3263"/>
                    <a:pt x="2978" y="3236"/>
                  </a:cubicBezTo>
                  <a:lnTo>
                    <a:pt x="2978" y="3236"/>
                  </a:lnTo>
                  <a:cubicBezTo>
                    <a:pt x="3039" y="3173"/>
                    <a:pt x="3097" y="3108"/>
                    <a:pt x="3151" y="3042"/>
                  </a:cubicBezTo>
                  <a:cubicBezTo>
                    <a:pt x="3661" y="2411"/>
                    <a:pt x="3882" y="1605"/>
                    <a:pt x="3701" y="805"/>
                  </a:cubicBezTo>
                  <a:cubicBezTo>
                    <a:pt x="3636" y="522"/>
                    <a:pt x="3485" y="230"/>
                    <a:pt x="3221" y="89"/>
                  </a:cubicBezTo>
                  <a:cubicBezTo>
                    <a:pt x="3107" y="27"/>
                    <a:pt x="2987" y="0"/>
                    <a:pt x="28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41"/>
            <p:cNvSpPr/>
            <p:nvPr/>
          </p:nvSpPr>
          <p:spPr>
            <a:xfrm>
              <a:off x="5722125" y="-2223950"/>
              <a:ext cx="139125" cy="149825"/>
            </a:xfrm>
            <a:custGeom>
              <a:avLst/>
              <a:gdLst/>
              <a:ahLst/>
              <a:cxnLst/>
              <a:rect l="l" t="t" r="r" b="b"/>
              <a:pathLst>
                <a:path w="5565" h="5993" extrusionOk="0">
                  <a:moveTo>
                    <a:pt x="1149" y="1638"/>
                  </a:moveTo>
                  <a:lnTo>
                    <a:pt x="1149" y="1638"/>
                  </a:lnTo>
                  <a:cubicBezTo>
                    <a:pt x="1155" y="1639"/>
                    <a:pt x="1161" y="1640"/>
                    <a:pt x="1167" y="1641"/>
                  </a:cubicBezTo>
                  <a:lnTo>
                    <a:pt x="1149" y="1638"/>
                  </a:lnTo>
                  <a:close/>
                  <a:moveTo>
                    <a:pt x="1770" y="1835"/>
                  </a:moveTo>
                  <a:lnTo>
                    <a:pt x="1770" y="1835"/>
                  </a:lnTo>
                  <a:cubicBezTo>
                    <a:pt x="1779" y="1839"/>
                    <a:pt x="1789" y="1843"/>
                    <a:pt x="1798" y="1847"/>
                  </a:cubicBezTo>
                  <a:cubicBezTo>
                    <a:pt x="1789" y="1843"/>
                    <a:pt x="1779" y="1839"/>
                    <a:pt x="1770" y="1835"/>
                  </a:cubicBezTo>
                  <a:close/>
                  <a:moveTo>
                    <a:pt x="3592" y="3664"/>
                  </a:moveTo>
                  <a:cubicBezTo>
                    <a:pt x="3597" y="3677"/>
                    <a:pt x="3602" y="3689"/>
                    <a:pt x="3607" y="3702"/>
                  </a:cubicBezTo>
                  <a:lnTo>
                    <a:pt x="3607" y="3702"/>
                  </a:lnTo>
                  <a:cubicBezTo>
                    <a:pt x="3602" y="3689"/>
                    <a:pt x="3597" y="3677"/>
                    <a:pt x="3592" y="3664"/>
                  </a:cubicBezTo>
                  <a:close/>
                  <a:moveTo>
                    <a:pt x="3825" y="4398"/>
                  </a:moveTo>
                  <a:cubicBezTo>
                    <a:pt x="3826" y="4399"/>
                    <a:pt x="3826" y="4400"/>
                    <a:pt x="3826" y="4402"/>
                  </a:cubicBezTo>
                  <a:lnTo>
                    <a:pt x="3826" y="4402"/>
                  </a:lnTo>
                  <a:cubicBezTo>
                    <a:pt x="3826" y="4400"/>
                    <a:pt x="3826" y="4399"/>
                    <a:pt x="3825" y="4398"/>
                  </a:cubicBezTo>
                  <a:close/>
                  <a:moveTo>
                    <a:pt x="803" y="0"/>
                  </a:moveTo>
                  <a:cubicBezTo>
                    <a:pt x="365" y="0"/>
                    <a:pt x="0" y="372"/>
                    <a:pt x="0" y="809"/>
                  </a:cubicBezTo>
                  <a:cubicBezTo>
                    <a:pt x="0" y="1250"/>
                    <a:pt x="369" y="1615"/>
                    <a:pt x="810" y="1617"/>
                  </a:cubicBezTo>
                  <a:cubicBezTo>
                    <a:pt x="890" y="1617"/>
                    <a:pt x="970" y="1620"/>
                    <a:pt x="1050" y="1628"/>
                  </a:cubicBezTo>
                  <a:lnTo>
                    <a:pt x="1050" y="1628"/>
                  </a:lnTo>
                  <a:cubicBezTo>
                    <a:pt x="1269" y="1665"/>
                    <a:pt x="1484" y="1725"/>
                    <a:pt x="1692" y="1805"/>
                  </a:cubicBezTo>
                  <a:lnTo>
                    <a:pt x="1692" y="1805"/>
                  </a:lnTo>
                  <a:cubicBezTo>
                    <a:pt x="1964" y="1928"/>
                    <a:pt x="2220" y="2081"/>
                    <a:pt x="2459" y="2258"/>
                  </a:cubicBezTo>
                  <a:lnTo>
                    <a:pt x="2459" y="2258"/>
                  </a:lnTo>
                  <a:cubicBezTo>
                    <a:pt x="2713" y="2465"/>
                    <a:pt x="2945" y="2698"/>
                    <a:pt x="3152" y="2951"/>
                  </a:cubicBezTo>
                  <a:lnTo>
                    <a:pt x="3152" y="2951"/>
                  </a:lnTo>
                  <a:cubicBezTo>
                    <a:pt x="3341" y="3208"/>
                    <a:pt x="3505" y="3484"/>
                    <a:pt x="3636" y="3775"/>
                  </a:cubicBezTo>
                  <a:lnTo>
                    <a:pt x="3636" y="3775"/>
                  </a:lnTo>
                  <a:cubicBezTo>
                    <a:pt x="3727" y="4011"/>
                    <a:pt x="3795" y="4255"/>
                    <a:pt x="3838" y="4505"/>
                  </a:cubicBezTo>
                  <a:lnTo>
                    <a:pt x="3838" y="4505"/>
                  </a:lnTo>
                  <a:cubicBezTo>
                    <a:pt x="3862" y="4730"/>
                    <a:pt x="3862" y="4956"/>
                    <a:pt x="3839" y="5182"/>
                  </a:cubicBezTo>
                  <a:cubicBezTo>
                    <a:pt x="3819" y="5386"/>
                    <a:pt x="3938" y="5615"/>
                    <a:pt x="4077" y="5754"/>
                  </a:cubicBezTo>
                  <a:cubicBezTo>
                    <a:pt x="4228" y="5906"/>
                    <a:pt x="4436" y="5992"/>
                    <a:pt x="4650" y="5992"/>
                  </a:cubicBezTo>
                  <a:cubicBezTo>
                    <a:pt x="4863" y="5992"/>
                    <a:pt x="5071" y="5906"/>
                    <a:pt x="5220" y="5754"/>
                  </a:cubicBezTo>
                  <a:cubicBezTo>
                    <a:pt x="5383" y="5591"/>
                    <a:pt x="5436" y="5404"/>
                    <a:pt x="5458" y="5182"/>
                  </a:cubicBezTo>
                  <a:cubicBezTo>
                    <a:pt x="5565" y="4098"/>
                    <a:pt x="5174" y="2969"/>
                    <a:pt x="4529" y="2106"/>
                  </a:cubicBezTo>
                  <a:cubicBezTo>
                    <a:pt x="3852" y="1202"/>
                    <a:pt x="2941" y="476"/>
                    <a:pt x="1846" y="152"/>
                  </a:cubicBezTo>
                  <a:cubicBezTo>
                    <a:pt x="1514" y="53"/>
                    <a:pt x="1157" y="0"/>
                    <a:pt x="810" y="0"/>
                  </a:cubicBezTo>
                  <a:cubicBezTo>
                    <a:pt x="808" y="0"/>
                    <a:pt x="806" y="0"/>
                    <a:pt x="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41"/>
            <p:cNvSpPr/>
            <p:nvPr/>
          </p:nvSpPr>
          <p:spPr>
            <a:xfrm>
              <a:off x="5591075" y="-1665275"/>
              <a:ext cx="188700" cy="89050"/>
            </a:xfrm>
            <a:custGeom>
              <a:avLst/>
              <a:gdLst/>
              <a:ahLst/>
              <a:cxnLst/>
              <a:rect l="l" t="t" r="r" b="b"/>
              <a:pathLst>
                <a:path w="7548" h="3562" extrusionOk="0">
                  <a:moveTo>
                    <a:pt x="75" y="0"/>
                  </a:moveTo>
                  <a:cubicBezTo>
                    <a:pt x="272" y="1085"/>
                    <a:pt x="0" y="1935"/>
                    <a:pt x="923" y="2759"/>
                  </a:cubicBezTo>
                  <a:cubicBezTo>
                    <a:pt x="1848" y="3511"/>
                    <a:pt x="3201" y="3562"/>
                    <a:pt x="4394" y="3535"/>
                  </a:cubicBezTo>
                  <a:cubicBezTo>
                    <a:pt x="6941" y="3487"/>
                    <a:pt x="7467" y="2213"/>
                    <a:pt x="7548" y="13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41"/>
            <p:cNvSpPr/>
            <p:nvPr/>
          </p:nvSpPr>
          <p:spPr>
            <a:xfrm>
              <a:off x="5544550" y="-1825050"/>
              <a:ext cx="285325" cy="90150"/>
            </a:xfrm>
            <a:custGeom>
              <a:avLst/>
              <a:gdLst/>
              <a:ahLst/>
              <a:cxnLst/>
              <a:rect l="l" t="t" r="r" b="b"/>
              <a:pathLst>
                <a:path w="11413" h="3606" extrusionOk="0">
                  <a:moveTo>
                    <a:pt x="6015" y="843"/>
                  </a:moveTo>
                  <a:cubicBezTo>
                    <a:pt x="4785" y="928"/>
                    <a:pt x="1668" y="218"/>
                    <a:pt x="793" y="1038"/>
                  </a:cubicBezTo>
                  <a:cubicBezTo>
                    <a:pt x="1" y="1732"/>
                    <a:pt x="583" y="2542"/>
                    <a:pt x="1264" y="2766"/>
                  </a:cubicBezTo>
                  <a:cubicBezTo>
                    <a:pt x="2327" y="3068"/>
                    <a:pt x="5553" y="2927"/>
                    <a:pt x="6625" y="2969"/>
                  </a:cubicBezTo>
                  <a:cubicBezTo>
                    <a:pt x="8002" y="3022"/>
                    <a:pt x="11279" y="3606"/>
                    <a:pt x="11333" y="2163"/>
                  </a:cubicBezTo>
                  <a:cubicBezTo>
                    <a:pt x="11412" y="0"/>
                    <a:pt x="8927" y="1123"/>
                    <a:pt x="6015" y="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41"/>
            <p:cNvSpPr/>
            <p:nvPr/>
          </p:nvSpPr>
          <p:spPr>
            <a:xfrm>
              <a:off x="5540125" y="-1715325"/>
              <a:ext cx="285300" cy="90175"/>
            </a:xfrm>
            <a:custGeom>
              <a:avLst/>
              <a:gdLst/>
              <a:ahLst/>
              <a:cxnLst/>
              <a:rect l="l" t="t" r="r" b="b"/>
              <a:pathLst>
                <a:path w="11412" h="3607" extrusionOk="0">
                  <a:moveTo>
                    <a:pt x="6014" y="845"/>
                  </a:moveTo>
                  <a:cubicBezTo>
                    <a:pt x="4783" y="930"/>
                    <a:pt x="1667" y="219"/>
                    <a:pt x="792" y="1039"/>
                  </a:cubicBezTo>
                  <a:cubicBezTo>
                    <a:pt x="0" y="1732"/>
                    <a:pt x="583" y="2540"/>
                    <a:pt x="1264" y="2764"/>
                  </a:cubicBezTo>
                  <a:cubicBezTo>
                    <a:pt x="2326" y="3068"/>
                    <a:pt x="5553" y="2927"/>
                    <a:pt x="6623" y="2970"/>
                  </a:cubicBezTo>
                  <a:cubicBezTo>
                    <a:pt x="8002" y="3022"/>
                    <a:pt x="11279" y="3607"/>
                    <a:pt x="11331" y="2164"/>
                  </a:cubicBezTo>
                  <a:cubicBezTo>
                    <a:pt x="11412" y="1"/>
                    <a:pt x="8927" y="1124"/>
                    <a:pt x="6014" y="8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41"/>
            <p:cNvSpPr/>
            <p:nvPr/>
          </p:nvSpPr>
          <p:spPr>
            <a:xfrm>
              <a:off x="5551975" y="-1781125"/>
              <a:ext cx="284075" cy="95625"/>
            </a:xfrm>
            <a:custGeom>
              <a:avLst/>
              <a:gdLst/>
              <a:ahLst/>
              <a:cxnLst/>
              <a:rect l="l" t="t" r="r" b="b"/>
              <a:pathLst>
                <a:path w="11363" h="3825" extrusionOk="0">
                  <a:moveTo>
                    <a:pt x="5405" y="1220"/>
                  </a:moveTo>
                  <a:cubicBezTo>
                    <a:pt x="6629" y="1383"/>
                    <a:pt x="9779" y="819"/>
                    <a:pt x="10609" y="1740"/>
                  </a:cubicBezTo>
                  <a:cubicBezTo>
                    <a:pt x="11363" y="2518"/>
                    <a:pt x="10738" y="3342"/>
                    <a:pt x="10045" y="3536"/>
                  </a:cubicBezTo>
                  <a:cubicBezTo>
                    <a:pt x="8969" y="3792"/>
                    <a:pt x="5754" y="3451"/>
                    <a:pt x="4682" y="3431"/>
                  </a:cubicBezTo>
                  <a:cubicBezTo>
                    <a:pt x="3303" y="3403"/>
                    <a:pt x="0" y="3824"/>
                    <a:pt x="24" y="2294"/>
                  </a:cubicBezTo>
                  <a:cubicBezTo>
                    <a:pt x="61" y="1"/>
                    <a:pt x="2481" y="1339"/>
                    <a:pt x="5405" y="12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41"/>
            <p:cNvSpPr/>
            <p:nvPr/>
          </p:nvSpPr>
          <p:spPr>
            <a:xfrm>
              <a:off x="5594700" y="-1764375"/>
              <a:ext cx="192800" cy="20075"/>
            </a:xfrm>
            <a:custGeom>
              <a:avLst/>
              <a:gdLst/>
              <a:ahLst/>
              <a:cxnLst/>
              <a:rect l="l" t="t" r="r" b="b"/>
              <a:pathLst>
                <a:path w="7712" h="803" extrusionOk="0">
                  <a:moveTo>
                    <a:pt x="257" y="0"/>
                  </a:moveTo>
                  <a:cubicBezTo>
                    <a:pt x="115" y="0"/>
                    <a:pt x="0" y="155"/>
                    <a:pt x="0" y="286"/>
                  </a:cubicBezTo>
                  <a:cubicBezTo>
                    <a:pt x="0" y="455"/>
                    <a:pt x="129" y="548"/>
                    <a:pt x="282" y="568"/>
                  </a:cubicBezTo>
                  <a:cubicBezTo>
                    <a:pt x="1633" y="750"/>
                    <a:pt x="2998" y="803"/>
                    <a:pt x="4363" y="803"/>
                  </a:cubicBezTo>
                  <a:cubicBezTo>
                    <a:pt x="5343" y="803"/>
                    <a:pt x="6323" y="776"/>
                    <a:pt x="7298" y="750"/>
                  </a:cubicBezTo>
                  <a:cubicBezTo>
                    <a:pt x="7340" y="750"/>
                    <a:pt x="7385" y="748"/>
                    <a:pt x="7427" y="748"/>
                  </a:cubicBezTo>
                  <a:cubicBezTo>
                    <a:pt x="7582" y="744"/>
                    <a:pt x="7711" y="621"/>
                    <a:pt x="7711" y="464"/>
                  </a:cubicBezTo>
                  <a:cubicBezTo>
                    <a:pt x="7711" y="315"/>
                    <a:pt x="7586" y="181"/>
                    <a:pt x="7434" y="181"/>
                  </a:cubicBezTo>
                  <a:cubicBezTo>
                    <a:pt x="7431" y="181"/>
                    <a:pt x="7429" y="181"/>
                    <a:pt x="7427" y="181"/>
                  </a:cubicBezTo>
                  <a:cubicBezTo>
                    <a:pt x="6420" y="208"/>
                    <a:pt x="5408" y="237"/>
                    <a:pt x="4396" y="237"/>
                  </a:cubicBezTo>
                  <a:cubicBezTo>
                    <a:pt x="3064" y="237"/>
                    <a:pt x="1732" y="187"/>
                    <a:pt x="413" y="20"/>
                  </a:cubicBezTo>
                  <a:cubicBezTo>
                    <a:pt x="369" y="14"/>
                    <a:pt x="327" y="8"/>
                    <a:pt x="282" y="2"/>
                  </a:cubicBezTo>
                  <a:cubicBezTo>
                    <a:pt x="274" y="1"/>
                    <a:pt x="265" y="0"/>
                    <a:pt x="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41"/>
            <p:cNvSpPr/>
            <p:nvPr/>
          </p:nvSpPr>
          <p:spPr>
            <a:xfrm>
              <a:off x="5591075" y="-1703525"/>
              <a:ext cx="194900" cy="17475"/>
            </a:xfrm>
            <a:custGeom>
              <a:avLst/>
              <a:gdLst/>
              <a:ahLst/>
              <a:cxnLst/>
              <a:rect l="l" t="t" r="r" b="b"/>
              <a:pathLst>
                <a:path w="7796" h="699" extrusionOk="0">
                  <a:moveTo>
                    <a:pt x="282" y="1"/>
                  </a:moveTo>
                  <a:cubicBezTo>
                    <a:pt x="129" y="1"/>
                    <a:pt x="0" y="130"/>
                    <a:pt x="0" y="283"/>
                  </a:cubicBezTo>
                  <a:cubicBezTo>
                    <a:pt x="0" y="438"/>
                    <a:pt x="129" y="567"/>
                    <a:pt x="282" y="567"/>
                  </a:cubicBezTo>
                  <a:cubicBezTo>
                    <a:pt x="2345" y="567"/>
                    <a:pt x="4408" y="698"/>
                    <a:pt x="6471" y="698"/>
                  </a:cubicBezTo>
                  <a:cubicBezTo>
                    <a:pt x="6818" y="698"/>
                    <a:pt x="7166" y="695"/>
                    <a:pt x="7513" y="686"/>
                  </a:cubicBezTo>
                  <a:cubicBezTo>
                    <a:pt x="7667" y="682"/>
                    <a:pt x="7796" y="559"/>
                    <a:pt x="7796" y="402"/>
                  </a:cubicBezTo>
                  <a:cubicBezTo>
                    <a:pt x="7796" y="253"/>
                    <a:pt x="7670" y="119"/>
                    <a:pt x="7520" y="119"/>
                  </a:cubicBezTo>
                  <a:cubicBezTo>
                    <a:pt x="7518" y="119"/>
                    <a:pt x="7516" y="119"/>
                    <a:pt x="7513" y="120"/>
                  </a:cubicBezTo>
                  <a:cubicBezTo>
                    <a:pt x="7159" y="129"/>
                    <a:pt x="6805" y="133"/>
                    <a:pt x="6451" y="133"/>
                  </a:cubicBezTo>
                  <a:cubicBezTo>
                    <a:pt x="4395" y="133"/>
                    <a:pt x="2338" y="1"/>
                    <a:pt x="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831" name="Google Shape;1831;p41"/>
          <p:cNvSpPr/>
          <p:nvPr/>
        </p:nvSpPr>
        <p:spPr>
          <a:xfrm rot="-1081796" flipH="1">
            <a:off x="2293879" y="1276614"/>
            <a:ext cx="271722" cy="270411"/>
          </a:xfrm>
          <a:custGeom>
            <a:avLst/>
            <a:gdLst/>
            <a:ahLst/>
            <a:cxnLst/>
            <a:rect l="l" t="t" r="r" b="b"/>
            <a:pathLst>
              <a:path w="8292" h="8252" extrusionOk="0">
                <a:moveTo>
                  <a:pt x="3992" y="1"/>
                </a:moveTo>
                <a:cubicBezTo>
                  <a:pt x="3863" y="1"/>
                  <a:pt x="3728" y="90"/>
                  <a:pt x="3675" y="219"/>
                </a:cubicBezTo>
                <a:cubicBezTo>
                  <a:pt x="3303" y="1130"/>
                  <a:pt x="2984" y="2055"/>
                  <a:pt x="2692" y="2987"/>
                </a:cubicBezTo>
                <a:lnTo>
                  <a:pt x="2692" y="2987"/>
                </a:lnTo>
                <a:cubicBezTo>
                  <a:pt x="1927" y="3029"/>
                  <a:pt x="1162" y="3082"/>
                  <a:pt x="396" y="3149"/>
                </a:cubicBezTo>
                <a:cubicBezTo>
                  <a:pt x="90" y="3175"/>
                  <a:pt x="1" y="3528"/>
                  <a:pt x="245" y="3705"/>
                </a:cubicBezTo>
                <a:cubicBezTo>
                  <a:pt x="862" y="4154"/>
                  <a:pt x="1471" y="4611"/>
                  <a:pt x="2082" y="5063"/>
                </a:cubicBezTo>
                <a:lnTo>
                  <a:pt x="2082" y="5063"/>
                </a:lnTo>
                <a:cubicBezTo>
                  <a:pt x="1819" y="5996"/>
                  <a:pt x="1566" y="6932"/>
                  <a:pt x="1297" y="7867"/>
                </a:cubicBezTo>
                <a:cubicBezTo>
                  <a:pt x="1259" y="8003"/>
                  <a:pt x="1311" y="8110"/>
                  <a:pt x="1398" y="8173"/>
                </a:cubicBezTo>
                <a:lnTo>
                  <a:pt x="1398" y="8173"/>
                </a:lnTo>
                <a:cubicBezTo>
                  <a:pt x="1448" y="8221"/>
                  <a:pt x="1512" y="8251"/>
                  <a:pt x="1583" y="8251"/>
                </a:cubicBezTo>
                <a:cubicBezTo>
                  <a:pt x="1632" y="8251"/>
                  <a:pt x="1684" y="8237"/>
                  <a:pt x="1736" y="8204"/>
                </a:cubicBezTo>
                <a:cubicBezTo>
                  <a:pt x="2593" y="7667"/>
                  <a:pt x="3427" y="7146"/>
                  <a:pt x="4233" y="6599"/>
                </a:cubicBezTo>
                <a:lnTo>
                  <a:pt x="4233" y="6599"/>
                </a:lnTo>
                <a:cubicBezTo>
                  <a:pt x="5011" y="7123"/>
                  <a:pt x="5810" y="7617"/>
                  <a:pt x="6650" y="8055"/>
                </a:cubicBezTo>
                <a:cubicBezTo>
                  <a:pt x="6698" y="8080"/>
                  <a:pt x="6748" y="8091"/>
                  <a:pt x="6796" y="8091"/>
                </a:cubicBezTo>
                <a:cubicBezTo>
                  <a:pt x="6980" y="8091"/>
                  <a:pt x="7137" y="7924"/>
                  <a:pt x="7087" y="7718"/>
                </a:cubicBezTo>
                <a:cubicBezTo>
                  <a:pt x="6873" y="6810"/>
                  <a:pt x="6616" y="5920"/>
                  <a:pt x="6320" y="5044"/>
                </a:cubicBezTo>
                <a:lnTo>
                  <a:pt x="6320" y="5044"/>
                </a:lnTo>
                <a:cubicBezTo>
                  <a:pt x="6945" y="4524"/>
                  <a:pt x="7546" y="3962"/>
                  <a:pt x="8121" y="3335"/>
                </a:cubicBezTo>
                <a:cubicBezTo>
                  <a:pt x="8291" y="3148"/>
                  <a:pt x="8183" y="2825"/>
                  <a:pt x="7916" y="2825"/>
                </a:cubicBezTo>
                <a:cubicBezTo>
                  <a:pt x="7915" y="2825"/>
                  <a:pt x="7913" y="2825"/>
                  <a:pt x="7911" y="2825"/>
                </a:cubicBezTo>
                <a:cubicBezTo>
                  <a:pt x="7106" y="2838"/>
                  <a:pt x="6302" y="2853"/>
                  <a:pt x="5500" y="2875"/>
                </a:cubicBezTo>
                <a:lnTo>
                  <a:pt x="5500" y="2875"/>
                </a:lnTo>
                <a:cubicBezTo>
                  <a:pt x="5113" y="1952"/>
                  <a:pt x="4685" y="1044"/>
                  <a:pt x="4221" y="148"/>
                </a:cubicBezTo>
                <a:cubicBezTo>
                  <a:pt x="4167" y="44"/>
                  <a:pt x="4081" y="1"/>
                  <a:pt x="39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32" name="Google Shape;1832;p41"/>
          <p:cNvSpPr/>
          <p:nvPr/>
        </p:nvSpPr>
        <p:spPr>
          <a:xfrm flipH="1">
            <a:off x="6737172" y="3883514"/>
            <a:ext cx="271729" cy="270418"/>
          </a:xfrm>
          <a:custGeom>
            <a:avLst/>
            <a:gdLst/>
            <a:ahLst/>
            <a:cxnLst/>
            <a:rect l="l" t="t" r="r" b="b"/>
            <a:pathLst>
              <a:path w="8292" h="8252" extrusionOk="0">
                <a:moveTo>
                  <a:pt x="3992" y="1"/>
                </a:moveTo>
                <a:cubicBezTo>
                  <a:pt x="3863" y="1"/>
                  <a:pt x="3728" y="90"/>
                  <a:pt x="3675" y="219"/>
                </a:cubicBezTo>
                <a:cubicBezTo>
                  <a:pt x="3303" y="1130"/>
                  <a:pt x="2984" y="2055"/>
                  <a:pt x="2692" y="2987"/>
                </a:cubicBezTo>
                <a:lnTo>
                  <a:pt x="2692" y="2987"/>
                </a:lnTo>
                <a:cubicBezTo>
                  <a:pt x="1927" y="3029"/>
                  <a:pt x="1162" y="3082"/>
                  <a:pt x="396" y="3149"/>
                </a:cubicBezTo>
                <a:cubicBezTo>
                  <a:pt x="90" y="3175"/>
                  <a:pt x="1" y="3528"/>
                  <a:pt x="245" y="3705"/>
                </a:cubicBezTo>
                <a:cubicBezTo>
                  <a:pt x="862" y="4154"/>
                  <a:pt x="1471" y="4611"/>
                  <a:pt x="2082" y="5063"/>
                </a:cubicBezTo>
                <a:lnTo>
                  <a:pt x="2082" y="5063"/>
                </a:lnTo>
                <a:cubicBezTo>
                  <a:pt x="1819" y="5996"/>
                  <a:pt x="1566" y="6932"/>
                  <a:pt x="1297" y="7867"/>
                </a:cubicBezTo>
                <a:cubicBezTo>
                  <a:pt x="1259" y="8003"/>
                  <a:pt x="1311" y="8110"/>
                  <a:pt x="1398" y="8173"/>
                </a:cubicBezTo>
                <a:lnTo>
                  <a:pt x="1398" y="8173"/>
                </a:lnTo>
                <a:cubicBezTo>
                  <a:pt x="1448" y="8221"/>
                  <a:pt x="1512" y="8251"/>
                  <a:pt x="1583" y="8251"/>
                </a:cubicBezTo>
                <a:cubicBezTo>
                  <a:pt x="1632" y="8251"/>
                  <a:pt x="1684" y="8237"/>
                  <a:pt x="1736" y="8204"/>
                </a:cubicBezTo>
                <a:cubicBezTo>
                  <a:pt x="2593" y="7667"/>
                  <a:pt x="3427" y="7146"/>
                  <a:pt x="4233" y="6599"/>
                </a:cubicBezTo>
                <a:lnTo>
                  <a:pt x="4233" y="6599"/>
                </a:lnTo>
                <a:cubicBezTo>
                  <a:pt x="5011" y="7123"/>
                  <a:pt x="5810" y="7617"/>
                  <a:pt x="6650" y="8055"/>
                </a:cubicBezTo>
                <a:cubicBezTo>
                  <a:pt x="6698" y="8080"/>
                  <a:pt x="6748" y="8091"/>
                  <a:pt x="6796" y="8091"/>
                </a:cubicBezTo>
                <a:cubicBezTo>
                  <a:pt x="6980" y="8091"/>
                  <a:pt x="7137" y="7924"/>
                  <a:pt x="7087" y="7718"/>
                </a:cubicBezTo>
                <a:cubicBezTo>
                  <a:pt x="6873" y="6810"/>
                  <a:pt x="6616" y="5920"/>
                  <a:pt x="6320" y="5044"/>
                </a:cubicBezTo>
                <a:lnTo>
                  <a:pt x="6320" y="5044"/>
                </a:lnTo>
                <a:cubicBezTo>
                  <a:pt x="6945" y="4524"/>
                  <a:pt x="7546" y="3962"/>
                  <a:pt x="8121" y="3335"/>
                </a:cubicBezTo>
                <a:cubicBezTo>
                  <a:pt x="8291" y="3148"/>
                  <a:pt x="8183" y="2825"/>
                  <a:pt x="7916" y="2825"/>
                </a:cubicBezTo>
                <a:cubicBezTo>
                  <a:pt x="7915" y="2825"/>
                  <a:pt x="7913" y="2825"/>
                  <a:pt x="7911" y="2825"/>
                </a:cubicBezTo>
                <a:cubicBezTo>
                  <a:pt x="7106" y="2838"/>
                  <a:pt x="6302" y="2853"/>
                  <a:pt x="5500" y="2875"/>
                </a:cubicBezTo>
                <a:lnTo>
                  <a:pt x="5500" y="2875"/>
                </a:lnTo>
                <a:cubicBezTo>
                  <a:pt x="5113" y="1952"/>
                  <a:pt x="4685" y="1044"/>
                  <a:pt x="4221" y="148"/>
                </a:cubicBezTo>
                <a:cubicBezTo>
                  <a:pt x="4167" y="44"/>
                  <a:pt x="4081" y="1"/>
                  <a:pt x="39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833" name="Google Shape;1833;p41"/>
          <p:cNvGrpSpPr/>
          <p:nvPr/>
        </p:nvGrpSpPr>
        <p:grpSpPr>
          <a:xfrm>
            <a:off x="158653" y="2299725"/>
            <a:ext cx="555808" cy="544064"/>
            <a:chOff x="167575" y="1706400"/>
            <a:chExt cx="555808" cy="544064"/>
          </a:xfrm>
        </p:grpSpPr>
        <p:sp>
          <p:nvSpPr>
            <p:cNvPr id="1834" name="Google Shape;1834;p41"/>
            <p:cNvSpPr/>
            <p:nvPr/>
          </p:nvSpPr>
          <p:spPr>
            <a:xfrm>
              <a:off x="167575" y="1706400"/>
              <a:ext cx="555808" cy="544064"/>
            </a:xfrm>
            <a:custGeom>
              <a:avLst/>
              <a:gdLst/>
              <a:ahLst/>
              <a:cxnLst/>
              <a:rect l="l" t="t" r="r" b="b"/>
              <a:pathLst>
                <a:path w="40051" h="12093" extrusionOk="0">
                  <a:moveTo>
                    <a:pt x="40051" y="244"/>
                  </a:moveTo>
                  <a:cubicBezTo>
                    <a:pt x="35411" y="15"/>
                    <a:pt x="5267" y="0"/>
                    <a:pt x="1" y="244"/>
                  </a:cubicBezTo>
                  <a:cubicBezTo>
                    <a:pt x="2143" y="2115"/>
                    <a:pt x="4640" y="3618"/>
                    <a:pt x="7377" y="6020"/>
                  </a:cubicBezTo>
                  <a:cubicBezTo>
                    <a:pt x="4997" y="8157"/>
                    <a:pt x="2619" y="9993"/>
                    <a:pt x="238" y="11861"/>
                  </a:cubicBezTo>
                  <a:cubicBezTo>
                    <a:pt x="5087" y="12093"/>
                    <a:pt x="36719" y="11861"/>
                    <a:pt x="40051" y="118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41"/>
            <p:cNvSpPr/>
            <p:nvPr/>
          </p:nvSpPr>
          <p:spPr>
            <a:xfrm rot="10800000">
              <a:off x="548525" y="1709175"/>
              <a:ext cx="174600" cy="531900"/>
            </a:xfrm>
            <a:prstGeom prst="rect">
              <a:avLst/>
            </a:prstGeom>
            <a:gradFill>
              <a:gsLst>
                <a:gs pos="0">
                  <a:srgbClr val="191919">
                    <a:alpha val="14509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836" name="Google Shape;1836;p41"/>
          <p:cNvGrpSpPr/>
          <p:nvPr/>
        </p:nvGrpSpPr>
        <p:grpSpPr>
          <a:xfrm>
            <a:off x="158653" y="2893050"/>
            <a:ext cx="555808" cy="544064"/>
            <a:chOff x="167575" y="1706400"/>
            <a:chExt cx="555808" cy="544064"/>
          </a:xfrm>
        </p:grpSpPr>
        <p:sp>
          <p:nvSpPr>
            <p:cNvPr id="1837" name="Google Shape;1837;p41"/>
            <p:cNvSpPr/>
            <p:nvPr/>
          </p:nvSpPr>
          <p:spPr>
            <a:xfrm>
              <a:off x="167575" y="1706400"/>
              <a:ext cx="555808" cy="544064"/>
            </a:xfrm>
            <a:custGeom>
              <a:avLst/>
              <a:gdLst/>
              <a:ahLst/>
              <a:cxnLst/>
              <a:rect l="l" t="t" r="r" b="b"/>
              <a:pathLst>
                <a:path w="40051" h="12093" extrusionOk="0">
                  <a:moveTo>
                    <a:pt x="40051" y="244"/>
                  </a:moveTo>
                  <a:cubicBezTo>
                    <a:pt x="35411" y="15"/>
                    <a:pt x="5267" y="0"/>
                    <a:pt x="1" y="244"/>
                  </a:cubicBezTo>
                  <a:cubicBezTo>
                    <a:pt x="2143" y="2115"/>
                    <a:pt x="4640" y="3618"/>
                    <a:pt x="7377" y="6020"/>
                  </a:cubicBezTo>
                  <a:cubicBezTo>
                    <a:pt x="4997" y="8157"/>
                    <a:pt x="2619" y="9993"/>
                    <a:pt x="238" y="11861"/>
                  </a:cubicBezTo>
                  <a:cubicBezTo>
                    <a:pt x="5087" y="12093"/>
                    <a:pt x="36719" y="11861"/>
                    <a:pt x="40051" y="118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41"/>
            <p:cNvSpPr/>
            <p:nvPr/>
          </p:nvSpPr>
          <p:spPr>
            <a:xfrm rot="10800000">
              <a:off x="548525" y="1709175"/>
              <a:ext cx="174600" cy="531900"/>
            </a:xfrm>
            <a:prstGeom prst="rect">
              <a:avLst/>
            </a:prstGeom>
            <a:gradFill>
              <a:gsLst>
                <a:gs pos="0">
                  <a:srgbClr val="191919">
                    <a:alpha val="14509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839" name="Google Shape;1839;p41"/>
          <p:cNvGrpSpPr/>
          <p:nvPr/>
        </p:nvGrpSpPr>
        <p:grpSpPr>
          <a:xfrm>
            <a:off x="158653" y="3486375"/>
            <a:ext cx="555808" cy="544064"/>
            <a:chOff x="167575" y="1706400"/>
            <a:chExt cx="555808" cy="544064"/>
          </a:xfrm>
        </p:grpSpPr>
        <p:sp>
          <p:nvSpPr>
            <p:cNvPr id="1840" name="Google Shape;1840;p41"/>
            <p:cNvSpPr/>
            <p:nvPr/>
          </p:nvSpPr>
          <p:spPr>
            <a:xfrm>
              <a:off x="167575" y="1706400"/>
              <a:ext cx="555808" cy="544064"/>
            </a:xfrm>
            <a:custGeom>
              <a:avLst/>
              <a:gdLst/>
              <a:ahLst/>
              <a:cxnLst/>
              <a:rect l="l" t="t" r="r" b="b"/>
              <a:pathLst>
                <a:path w="40051" h="12093" extrusionOk="0">
                  <a:moveTo>
                    <a:pt x="40051" y="244"/>
                  </a:moveTo>
                  <a:cubicBezTo>
                    <a:pt x="35411" y="15"/>
                    <a:pt x="5267" y="0"/>
                    <a:pt x="1" y="244"/>
                  </a:cubicBezTo>
                  <a:cubicBezTo>
                    <a:pt x="2143" y="2115"/>
                    <a:pt x="4640" y="3618"/>
                    <a:pt x="7377" y="6020"/>
                  </a:cubicBezTo>
                  <a:cubicBezTo>
                    <a:pt x="4997" y="8157"/>
                    <a:pt x="2619" y="9993"/>
                    <a:pt x="238" y="11861"/>
                  </a:cubicBezTo>
                  <a:cubicBezTo>
                    <a:pt x="5087" y="12093"/>
                    <a:pt x="36719" y="11861"/>
                    <a:pt x="40051" y="118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41"/>
            <p:cNvSpPr/>
            <p:nvPr/>
          </p:nvSpPr>
          <p:spPr>
            <a:xfrm rot="10800000">
              <a:off x="548525" y="1709175"/>
              <a:ext cx="174600" cy="531900"/>
            </a:xfrm>
            <a:prstGeom prst="rect">
              <a:avLst/>
            </a:prstGeom>
            <a:gradFill>
              <a:gsLst>
                <a:gs pos="0">
                  <a:srgbClr val="191919">
                    <a:alpha val="14509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842" name="Google Shape;1842;p41">
            <a:hlinkClick r:id="rId4" action="ppaction://hlinksldjump"/>
          </p:cNvPr>
          <p:cNvSpPr txBox="1"/>
          <p:nvPr/>
        </p:nvSpPr>
        <p:spPr>
          <a:xfrm>
            <a:off x="211634" y="2347880"/>
            <a:ext cx="498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endy One"/>
                <a:ea typeface="Wendy One"/>
                <a:cs typeface="Wendy One"/>
                <a:sym typeface="Wendy One"/>
              </a:rPr>
              <a:t>02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endy One"/>
              <a:ea typeface="Wendy One"/>
              <a:cs typeface="Wendy One"/>
              <a:sym typeface="Wendy One"/>
            </a:endParaRPr>
          </a:p>
        </p:txBody>
      </p:sp>
      <p:sp>
        <p:nvSpPr>
          <p:cNvPr id="1843" name="Google Shape;1843;p41">
            <a:hlinkClick r:id="" action="ppaction://noaction"/>
          </p:cNvPr>
          <p:cNvSpPr txBox="1"/>
          <p:nvPr/>
        </p:nvSpPr>
        <p:spPr>
          <a:xfrm>
            <a:off x="211621" y="2943676"/>
            <a:ext cx="498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endy One"/>
                <a:ea typeface="Wendy One"/>
                <a:cs typeface="Wendy One"/>
                <a:sym typeface="Wendy One"/>
              </a:rPr>
              <a:t>03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endy One"/>
              <a:ea typeface="Wendy One"/>
              <a:cs typeface="Wendy One"/>
              <a:sym typeface="Wendy One"/>
            </a:endParaRPr>
          </a:p>
        </p:txBody>
      </p:sp>
      <p:sp>
        <p:nvSpPr>
          <p:cNvPr id="1844" name="Google Shape;1844;p41">
            <a:hlinkClick r:id="" action="ppaction://noaction"/>
          </p:cNvPr>
          <p:cNvSpPr txBox="1"/>
          <p:nvPr/>
        </p:nvSpPr>
        <p:spPr>
          <a:xfrm rot="-2070">
            <a:off x="211543" y="3539380"/>
            <a:ext cx="498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endy One"/>
                <a:ea typeface="Wendy One"/>
                <a:cs typeface="Wendy One"/>
                <a:sym typeface="Wendy One"/>
              </a:rPr>
              <a:t>04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endy One"/>
              <a:ea typeface="Wendy One"/>
              <a:cs typeface="Wendy One"/>
              <a:sym typeface="Wendy One"/>
            </a:endParaRPr>
          </a:p>
        </p:txBody>
      </p:sp>
      <p:grpSp>
        <p:nvGrpSpPr>
          <p:cNvPr id="1845" name="Google Shape;1845;p41"/>
          <p:cNvGrpSpPr/>
          <p:nvPr/>
        </p:nvGrpSpPr>
        <p:grpSpPr>
          <a:xfrm>
            <a:off x="158653" y="1113075"/>
            <a:ext cx="555808" cy="544064"/>
            <a:chOff x="167575" y="1706400"/>
            <a:chExt cx="555808" cy="544064"/>
          </a:xfrm>
        </p:grpSpPr>
        <p:sp>
          <p:nvSpPr>
            <p:cNvPr id="1846" name="Google Shape;1846;p41"/>
            <p:cNvSpPr/>
            <p:nvPr/>
          </p:nvSpPr>
          <p:spPr>
            <a:xfrm>
              <a:off x="167575" y="1706400"/>
              <a:ext cx="555808" cy="544064"/>
            </a:xfrm>
            <a:custGeom>
              <a:avLst/>
              <a:gdLst/>
              <a:ahLst/>
              <a:cxnLst/>
              <a:rect l="l" t="t" r="r" b="b"/>
              <a:pathLst>
                <a:path w="40051" h="12093" extrusionOk="0">
                  <a:moveTo>
                    <a:pt x="40051" y="244"/>
                  </a:moveTo>
                  <a:cubicBezTo>
                    <a:pt x="35411" y="15"/>
                    <a:pt x="5267" y="0"/>
                    <a:pt x="1" y="244"/>
                  </a:cubicBezTo>
                  <a:cubicBezTo>
                    <a:pt x="2143" y="2115"/>
                    <a:pt x="4640" y="3618"/>
                    <a:pt x="7377" y="6020"/>
                  </a:cubicBezTo>
                  <a:cubicBezTo>
                    <a:pt x="4997" y="8157"/>
                    <a:pt x="2619" y="9993"/>
                    <a:pt x="238" y="11861"/>
                  </a:cubicBezTo>
                  <a:cubicBezTo>
                    <a:pt x="5087" y="12093"/>
                    <a:pt x="36719" y="11861"/>
                    <a:pt x="40051" y="118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41"/>
            <p:cNvSpPr/>
            <p:nvPr/>
          </p:nvSpPr>
          <p:spPr>
            <a:xfrm rot="10800000">
              <a:off x="548525" y="1709175"/>
              <a:ext cx="174600" cy="531900"/>
            </a:xfrm>
            <a:prstGeom prst="rect">
              <a:avLst/>
            </a:prstGeom>
            <a:gradFill>
              <a:gsLst>
                <a:gs pos="0">
                  <a:srgbClr val="191919">
                    <a:alpha val="14509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848" name="Google Shape;1848;p41">
            <a:hlinkClick r:id="rId5" action="ppaction://hlinksldjump"/>
          </p:cNvPr>
          <p:cNvSpPr/>
          <p:nvPr/>
        </p:nvSpPr>
        <p:spPr>
          <a:xfrm>
            <a:off x="356961" y="1266925"/>
            <a:ext cx="207563" cy="203906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9593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42"/>
          <p:cNvSpPr txBox="1">
            <a:spLocks noGrp="1"/>
          </p:cNvSpPr>
          <p:nvPr>
            <p:ph type="ctrTitle"/>
          </p:nvPr>
        </p:nvSpPr>
        <p:spPr>
          <a:xfrm>
            <a:off x="713250" y="853356"/>
            <a:ext cx="7717500" cy="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Ali membawa 5 sandwich. 3 sandwich diberikan kepada rakanya. Berapakah baki sandwich Ali?</a:t>
            </a:r>
            <a:endParaRPr sz="2800" dirty="0"/>
          </a:p>
        </p:txBody>
      </p:sp>
      <p:grpSp>
        <p:nvGrpSpPr>
          <p:cNvPr id="1856" name="Google Shape;1856;p42"/>
          <p:cNvGrpSpPr/>
          <p:nvPr/>
        </p:nvGrpSpPr>
        <p:grpSpPr>
          <a:xfrm rot="2852431">
            <a:off x="7659114" y="2445165"/>
            <a:ext cx="1705034" cy="2672901"/>
            <a:chOff x="1954600" y="-1469775"/>
            <a:chExt cx="660175" cy="1034925"/>
          </a:xfrm>
        </p:grpSpPr>
        <p:sp>
          <p:nvSpPr>
            <p:cNvPr id="1857" name="Google Shape;1857;p42"/>
            <p:cNvSpPr/>
            <p:nvPr/>
          </p:nvSpPr>
          <p:spPr>
            <a:xfrm>
              <a:off x="1954600" y="-1370175"/>
              <a:ext cx="368125" cy="505100"/>
            </a:xfrm>
            <a:custGeom>
              <a:avLst/>
              <a:gdLst/>
              <a:ahLst/>
              <a:cxnLst/>
              <a:rect l="l" t="t" r="r" b="b"/>
              <a:pathLst>
                <a:path w="14725" h="20204" extrusionOk="0">
                  <a:moveTo>
                    <a:pt x="14725" y="18863"/>
                  </a:moveTo>
                  <a:cubicBezTo>
                    <a:pt x="13175" y="16386"/>
                    <a:pt x="13076" y="15936"/>
                    <a:pt x="11766" y="13949"/>
                  </a:cubicBezTo>
                  <a:lnTo>
                    <a:pt x="2681" y="652"/>
                  </a:lnTo>
                  <a:cubicBezTo>
                    <a:pt x="0" y="1"/>
                    <a:pt x="2167" y="3465"/>
                    <a:pt x="5770" y="10164"/>
                  </a:cubicBezTo>
                  <a:cubicBezTo>
                    <a:pt x="7399" y="13187"/>
                    <a:pt x="9110" y="16084"/>
                    <a:pt x="11377" y="2020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42"/>
            <p:cNvSpPr/>
            <p:nvPr/>
          </p:nvSpPr>
          <p:spPr>
            <a:xfrm>
              <a:off x="2184000" y="-1469775"/>
              <a:ext cx="172800" cy="593000"/>
            </a:xfrm>
            <a:custGeom>
              <a:avLst/>
              <a:gdLst/>
              <a:ahLst/>
              <a:cxnLst/>
              <a:rect l="l" t="t" r="r" b="b"/>
              <a:pathLst>
                <a:path w="6912" h="23720" extrusionOk="0">
                  <a:moveTo>
                    <a:pt x="3916" y="23720"/>
                  </a:moveTo>
                  <a:cubicBezTo>
                    <a:pt x="3306" y="20862"/>
                    <a:pt x="3032" y="20273"/>
                    <a:pt x="2590" y="17933"/>
                  </a:cubicBezTo>
                  <a:lnTo>
                    <a:pt x="0" y="1786"/>
                  </a:lnTo>
                  <a:cubicBezTo>
                    <a:pt x="1750" y="0"/>
                    <a:pt x="2633" y="4642"/>
                    <a:pt x="4289" y="11240"/>
                  </a:cubicBezTo>
                  <a:cubicBezTo>
                    <a:pt x="5126" y="14570"/>
                    <a:pt x="5670" y="17955"/>
                    <a:pt x="6911" y="2249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42"/>
            <p:cNvSpPr/>
            <p:nvPr/>
          </p:nvSpPr>
          <p:spPr>
            <a:xfrm>
              <a:off x="2127925" y="-965025"/>
              <a:ext cx="486850" cy="530175"/>
            </a:xfrm>
            <a:custGeom>
              <a:avLst/>
              <a:gdLst/>
              <a:ahLst/>
              <a:cxnLst/>
              <a:rect l="l" t="t" r="r" b="b"/>
              <a:pathLst>
                <a:path w="19474" h="21207" extrusionOk="0">
                  <a:moveTo>
                    <a:pt x="15493" y="12968"/>
                  </a:moveTo>
                  <a:cubicBezTo>
                    <a:pt x="12972" y="15429"/>
                    <a:pt x="9251" y="9574"/>
                    <a:pt x="11750" y="8127"/>
                  </a:cubicBezTo>
                  <a:cubicBezTo>
                    <a:pt x="12830" y="7456"/>
                    <a:pt x="14783" y="8737"/>
                    <a:pt x="15166" y="9020"/>
                  </a:cubicBezTo>
                  <a:cubicBezTo>
                    <a:pt x="16519" y="10017"/>
                    <a:pt x="16821" y="11670"/>
                    <a:pt x="15493" y="12968"/>
                  </a:cubicBezTo>
                  <a:close/>
                  <a:moveTo>
                    <a:pt x="5708" y="10563"/>
                  </a:moveTo>
                  <a:cubicBezTo>
                    <a:pt x="7899" y="9717"/>
                    <a:pt x="9926" y="14419"/>
                    <a:pt x="7746" y="15904"/>
                  </a:cubicBezTo>
                  <a:cubicBezTo>
                    <a:pt x="6341" y="16864"/>
                    <a:pt x="4434" y="16053"/>
                    <a:pt x="4065" y="14497"/>
                  </a:cubicBezTo>
                  <a:cubicBezTo>
                    <a:pt x="3743" y="13145"/>
                    <a:pt x="4477" y="11174"/>
                    <a:pt x="5708" y="10563"/>
                  </a:cubicBezTo>
                  <a:close/>
                  <a:moveTo>
                    <a:pt x="13681" y="5960"/>
                  </a:moveTo>
                  <a:cubicBezTo>
                    <a:pt x="11756" y="4914"/>
                    <a:pt x="11200" y="4803"/>
                    <a:pt x="11200" y="4803"/>
                  </a:cubicBezTo>
                  <a:lnTo>
                    <a:pt x="10400" y="2512"/>
                  </a:lnTo>
                  <a:cubicBezTo>
                    <a:pt x="9531" y="1"/>
                    <a:pt x="8993" y="1212"/>
                    <a:pt x="4493" y="2993"/>
                  </a:cubicBezTo>
                  <a:cubicBezTo>
                    <a:pt x="2614" y="3735"/>
                    <a:pt x="3763" y="4217"/>
                    <a:pt x="4793" y="7316"/>
                  </a:cubicBezTo>
                  <a:cubicBezTo>
                    <a:pt x="4793" y="7316"/>
                    <a:pt x="3023" y="9926"/>
                    <a:pt x="2249" y="12762"/>
                  </a:cubicBezTo>
                  <a:cubicBezTo>
                    <a:pt x="0" y="21009"/>
                    <a:pt x="13407" y="21207"/>
                    <a:pt x="10388" y="13222"/>
                  </a:cubicBezTo>
                  <a:cubicBezTo>
                    <a:pt x="12855" y="18359"/>
                    <a:pt x="17807" y="16382"/>
                    <a:pt x="18719" y="12597"/>
                  </a:cubicBezTo>
                  <a:cubicBezTo>
                    <a:pt x="19473" y="9471"/>
                    <a:pt x="16043" y="7240"/>
                    <a:pt x="13681" y="59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42"/>
            <p:cNvSpPr/>
            <p:nvPr/>
          </p:nvSpPr>
          <p:spPr>
            <a:xfrm>
              <a:off x="2235650" y="-1009250"/>
              <a:ext cx="59675" cy="70350"/>
            </a:xfrm>
            <a:custGeom>
              <a:avLst/>
              <a:gdLst/>
              <a:ahLst/>
              <a:cxnLst/>
              <a:rect l="l" t="t" r="r" b="b"/>
              <a:pathLst>
                <a:path w="2387" h="2814" extrusionOk="0">
                  <a:moveTo>
                    <a:pt x="355" y="1649"/>
                  </a:moveTo>
                  <a:cubicBezTo>
                    <a:pt x="434" y="2814"/>
                    <a:pt x="2387" y="2745"/>
                    <a:pt x="2312" y="1443"/>
                  </a:cubicBezTo>
                  <a:cubicBezTo>
                    <a:pt x="2237" y="0"/>
                    <a:pt x="0" y="389"/>
                    <a:pt x="355" y="16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42"/>
            <p:cNvSpPr/>
            <p:nvPr/>
          </p:nvSpPr>
          <p:spPr>
            <a:xfrm>
              <a:off x="2267700" y="-927975"/>
              <a:ext cx="115950" cy="270100"/>
            </a:xfrm>
            <a:custGeom>
              <a:avLst/>
              <a:gdLst/>
              <a:ahLst/>
              <a:cxnLst/>
              <a:rect l="l" t="t" r="r" b="b"/>
              <a:pathLst>
                <a:path w="4638" h="10804" extrusionOk="0">
                  <a:moveTo>
                    <a:pt x="671" y="1207"/>
                  </a:moveTo>
                  <a:cubicBezTo>
                    <a:pt x="668" y="1211"/>
                    <a:pt x="665" y="1215"/>
                    <a:pt x="662" y="1219"/>
                  </a:cubicBezTo>
                  <a:lnTo>
                    <a:pt x="662" y="1219"/>
                  </a:lnTo>
                  <a:cubicBezTo>
                    <a:pt x="665" y="1215"/>
                    <a:pt x="668" y="1211"/>
                    <a:pt x="671" y="1207"/>
                  </a:cubicBezTo>
                  <a:close/>
                  <a:moveTo>
                    <a:pt x="628" y="1264"/>
                  </a:moveTo>
                  <a:lnTo>
                    <a:pt x="628" y="1264"/>
                  </a:lnTo>
                  <a:cubicBezTo>
                    <a:pt x="628" y="1264"/>
                    <a:pt x="625" y="1270"/>
                    <a:pt x="619" y="1285"/>
                  </a:cubicBezTo>
                  <a:lnTo>
                    <a:pt x="619" y="1285"/>
                  </a:lnTo>
                  <a:cubicBezTo>
                    <a:pt x="623" y="1274"/>
                    <a:pt x="627" y="1264"/>
                    <a:pt x="628" y="1264"/>
                  </a:cubicBezTo>
                  <a:close/>
                  <a:moveTo>
                    <a:pt x="612" y="1302"/>
                  </a:moveTo>
                  <a:cubicBezTo>
                    <a:pt x="610" y="1307"/>
                    <a:pt x="607" y="1312"/>
                    <a:pt x="605" y="1318"/>
                  </a:cubicBezTo>
                  <a:cubicBezTo>
                    <a:pt x="607" y="1312"/>
                    <a:pt x="609" y="1307"/>
                    <a:pt x="612" y="1302"/>
                  </a:cubicBezTo>
                  <a:close/>
                  <a:moveTo>
                    <a:pt x="605" y="1314"/>
                  </a:moveTo>
                  <a:lnTo>
                    <a:pt x="605" y="1314"/>
                  </a:lnTo>
                  <a:cubicBezTo>
                    <a:pt x="603" y="1329"/>
                    <a:pt x="602" y="1340"/>
                    <a:pt x="601" y="1349"/>
                  </a:cubicBezTo>
                  <a:lnTo>
                    <a:pt x="601" y="1349"/>
                  </a:lnTo>
                  <a:cubicBezTo>
                    <a:pt x="602" y="1337"/>
                    <a:pt x="603" y="1325"/>
                    <a:pt x="605" y="1314"/>
                  </a:cubicBezTo>
                  <a:close/>
                  <a:moveTo>
                    <a:pt x="1965" y="1"/>
                  </a:moveTo>
                  <a:cubicBezTo>
                    <a:pt x="1937" y="1"/>
                    <a:pt x="1908" y="5"/>
                    <a:pt x="1876" y="14"/>
                  </a:cubicBezTo>
                  <a:cubicBezTo>
                    <a:pt x="1405" y="153"/>
                    <a:pt x="899" y="308"/>
                    <a:pt x="490" y="592"/>
                  </a:cubicBezTo>
                  <a:cubicBezTo>
                    <a:pt x="228" y="778"/>
                    <a:pt x="20" y="1026"/>
                    <a:pt x="8" y="1358"/>
                  </a:cubicBezTo>
                  <a:cubicBezTo>
                    <a:pt x="0" y="1618"/>
                    <a:pt x="133" y="1866"/>
                    <a:pt x="270" y="2078"/>
                  </a:cubicBezTo>
                  <a:cubicBezTo>
                    <a:pt x="419" y="2308"/>
                    <a:pt x="589" y="2521"/>
                    <a:pt x="728" y="2755"/>
                  </a:cubicBezTo>
                  <a:cubicBezTo>
                    <a:pt x="840" y="2944"/>
                    <a:pt x="927" y="3146"/>
                    <a:pt x="1022" y="3343"/>
                  </a:cubicBezTo>
                  <a:cubicBezTo>
                    <a:pt x="1145" y="3603"/>
                    <a:pt x="1268" y="3863"/>
                    <a:pt x="1391" y="4123"/>
                  </a:cubicBezTo>
                  <a:cubicBezTo>
                    <a:pt x="1598" y="4563"/>
                    <a:pt x="1802" y="5004"/>
                    <a:pt x="2001" y="5448"/>
                  </a:cubicBezTo>
                  <a:cubicBezTo>
                    <a:pt x="2088" y="5643"/>
                    <a:pt x="2175" y="5841"/>
                    <a:pt x="2261" y="6038"/>
                  </a:cubicBezTo>
                  <a:cubicBezTo>
                    <a:pt x="2302" y="6129"/>
                    <a:pt x="2340" y="6221"/>
                    <a:pt x="2380" y="6312"/>
                  </a:cubicBezTo>
                  <a:cubicBezTo>
                    <a:pt x="2388" y="6336"/>
                    <a:pt x="2398" y="6359"/>
                    <a:pt x="2408" y="6383"/>
                  </a:cubicBezTo>
                  <a:cubicBezTo>
                    <a:pt x="2400" y="6363"/>
                    <a:pt x="2397" y="6356"/>
                    <a:pt x="2397" y="6356"/>
                  </a:cubicBezTo>
                  <a:lnTo>
                    <a:pt x="2397" y="6356"/>
                  </a:lnTo>
                  <a:cubicBezTo>
                    <a:pt x="2397" y="6356"/>
                    <a:pt x="2414" y="6396"/>
                    <a:pt x="2417" y="6403"/>
                  </a:cubicBezTo>
                  <a:cubicBezTo>
                    <a:pt x="2439" y="6455"/>
                    <a:pt x="2463" y="6510"/>
                    <a:pt x="2485" y="6562"/>
                  </a:cubicBezTo>
                  <a:cubicBezTo>
                    <a:pt x="2648" y="6957"/>
                    <a:pt x="2806" y="7354"/>
                    <a:pt x="2961" y="7751"/>
                  </a:cubicBezTo>
                  <a:cubicBezTo>
                    <a:pt x="3323" y="8692"/>
                    <a:pt x="3666" y="9640"/>
                    <a:pt x="4011" y="10587"/>
                  </a:cubicBezTo>
                  <a:cubicBezTo>
                    <a:pt x="4056" y="10713"/>
                    <a:pt x="4164" y="10804"/>
                    <a:pt x="4295" y="10804"/>
                  </a:cubicBezTo>
                  <a:cubicBezTo>
                    <a:pt x="4321" y="10804"/>
                    <a:pt x="4348" y="10800"/>
                    <a:pt x="4376" y="10792"/>
                  </a:cubicBezTo>
                  <a:cubicBezTo>
                    <a:pt x="4521" y="10752"/>
                    <a:pt x="4638" y="10581"/>
                    <a:pt x="4581" y="10430"/>
                  </a:cubicBezTo>
                  <a:cubicBezTo>
                    <a:pt x="3914" y="8592"/>
                    <a:pt x="3239" y="6760"/>
                    <a:pt x="2435" y="4976"/>
                  </a:cubicBezTo>
                  <a:cubicBezTo>
                    <a:pt x="2229" y="4520"/>
                    <a:pt x="2017" y="4067"/>
                    <a:pt x="1804" y="3616"/>
                  </a:cubicBezTo>
                  <a:cubicBezTo>
                    <a:pt x="1604" y="3194"/>
                    <a:pt x="1427" y="2749"/>
                    <a:pt x="1177" y="2356"/>
                  </a:cubicBezTo>
                  <a:cubicBezTo>
                    <a:pt x="1032" y="2130"/>
                    <a:pt x="865" y="1921"/>
                    <a:pt x="728" y="1693"/>
                  </a:cubicBezTo>
                  <a:cubicBezTo>
                    <a:pt x="697" y="1644"/>
                    <a:pt x="671" y="1596"/>
                    <a:pt x="647" y="1546"/>
                  </a:cubicBezTo>
                  <a:cubicBezTo>
                    <a:pt x="645" y="1543"/>
                    <a:pt x="643" y="1539"/>
                    <a:pt x="642" y="1536"/>
                  </a:cubicBezTo>
                  <a:lnTo>
                    <a:pt x="642" y="1536"/>
                  </a:lnTo>
                  <a:cubicBezTo>
                    <a:pt x="642" y="1535"/>
                    <a:pt x="641" y="1534"/>
                    <a:pt x="641" y="1534"/>
                  </a:cubicBezTo>
                  <a:cubicBezTo>
                    <a:pt x="631" y="1507"/>
                    <a:pt x="621" y="1479"/>
                    <a:pt x="613" y="1453"/>
                  </a:cubicBezTo>
                  <a:cubicBezTo>
                    <a:pt x="608" y="1435"/>
                    <a:pt x="605" y="1418"/>
                    <a:pt x="602" y="1401"/>
                  </a:cubicBezTo>
                  <a:lnTo>
                    <a:pt x="602" y="1401"/>
                  </a:lnTo>
                  <a:cubicBezTo>
                    <a:pt x="601" y="1395"/>
                    <a:pt x="601" y="1388"/>
                    <a:pt x="601" y="1382"/>
                  </a:cubicBezTo>
                  <a:cubicBezTo>
                    <a:pt x="601" y="1375"/>
                    <a:pt x="601" y="1369"/>
                    <a:pt x="601" y="1362"/>
                  </a:cubicBezTo>
                  <a:lnTo>
                    <a:pt x="601" y="1362"/>
                  </a:lnTo>
                  <a:cubicBezTo>
                    <a:pt x="603" y="1348"/>
                    <a:pt x="608" y="1318"/>
                    <a:pt x="613" y="1304"/>
                  </a:cubicBezTo>
                  <a:cubicBezTo>
                    <a:pt x="614" y="1301"/>
                    <a:pt x="615" y="1297"/>
                    <a:pt x="616" y="1293"/>
                  </a:cubicBezTo>
                  <a:lnTo>
                    <a:pt x="616" y="1293"/>
                  </a:lnTo>
                  <a:cubicBezTo>
                    <a:pt x="622" y="1282"/>
                    <a:pt x="627" y="1272"/>
                    <a:pt x="633" y="1262"/>
                  </a:cubicBezTo>
                  <a:cubicBezTo>
                    <a:pt x="637" y="1255"/>
                    <a:pt x="642" y="1248"/>
                    <a:pt x="646" y="1241"/>
                  </a:cubicBezTo>
                  <a:lnTo>
                    <a:pt x="646" y="1241"/>
                  </a:lnTo>
                  <a:cubicBezTo>
                    <a:pt x="655" y="1231"/>
                    <a:pt x="672" y="1210"/>
                    <a:pt x="681" y="1201"/>
                  </a:cubicBezTo>
                  <a:cubicBezTo>
                    <a:pt x="699" y="1181"/>
                    <a:pt x="718" y="1163"/>
                    <a:pt x="738" y="1147"/>
                  </a:cubicBezTo>
                  <a:cubicBezTo>
                    <a:pt x="746" y="1139"/>
                    <a:pt x="774" y="1117"/>
                    <a:pt x="785" y="1108"/>
                  </a:cubicBezTo>
                  <a:lnTo>
                    <a:pt x="785" y="1108"/>
                  </a:lnTo>
                  <a:cubicBezTo>
                    <a:pt x="830" y="1075"/>
                    <a:pt x="878" y="1044"/>
                    <a:pt x="927" y="1016"/>
                  </a:cubicBezTo>
                  <a:cubicBezTo>
                    <a:pt x="996" y="975"/>
                    <a:pt x="1066" y="939"/>
                    <a:pt x="1137" y="905"/>
                  </a:cubicBezTo>
                  <a:cubicBezTo>
                    <a:pt x="1176" y="887"/>
                    <a:pt x="1218" y="869"/>
                    <a:pt x="1258" y="851"/>
                  </a:cubicBezTo>
                  <a:lnTo>
                    <a:pt x="1258" y="851"/>
                  </a:lnTo>
                  <a:cubicBezTo>
                    <a:pt x="1261" y="850"/>
                    <a:pt x="1265" y="848"/>
                    <a:pt x="1270" y="846"/>
                  </a:cubicBezTo>
                  <a:cubicBezTo>
                    <a:pt x="1298" y="834"/>
                    <a:pt x="1324" y="824"/>
                    <a:pt x="1352" y="812"/>
                  </a:cubicBezTo>
                  <a:cubicBezTo>
                    <a:pt x="1576" y="725"/>
                    <a:pt x="1804" y="653"/>
                    <a:pt x="2034" y="584"/>
                  </a:cubicBezTo>
                  <a:cubicBezTo>
                    <a:pt x="2367" y="487"/>
                    <a:pt x="2266" y="1"/>
                    <a:pt x="19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42"/>
            <p:cNvSpPr/>
            <p:nvPr/>
          </p:nvSpPr>
          <p:spPr>
            <a:xfrm>
              <a:off x="2176300" y="-1432525"/>
              <a:ext cx="80325" cy="418500"/>
            </a:xfrm>
            <a:custGeom>
              <a:avLst/>
              <a:gdLst/>
              <a:ahLst/>
              <a:cxnLst/>
              <a:rect l="l" t="t" r="r" b="b"/>
              <a:pathLst>
                <a:path w="3213" h="16740" extrusionOk="0">
                  <a:moveTo>
                    <a:pt x="301" y="1"/>
                  </a:moveTo>
                  <a:cubicBezTo>
                    <a:pt x="277" y="1"/>
                    <a:pt x="253" y="4"/>
                    <a:pt x="230" y="10"/>
                  </a:cubicBezTo>
                  <a:cubicBezTo>
                    <a:pt x="63" y="56"/>
                    <a:pt x="0" y="215"/>
                    <a:pt x="24" y="374"/>
                  </a:cubicBezTo>
                  <a:cubicBezTo>
                    <a:pt x="107" y="906"/>
                    <a:pt x="190" y="1439"/>
                    <a:pt x="272" y="1973"/>
                  </a:cubicBezTo>
                  <a:cubicBezTo>
                    <a:pt x="472" y="3260"/>
                    <a:pt x="673" y="4548"/>
                    <a:pt x="875" y="5836"/>
                  </a:cubicBezTo>
                  <a:cubicBezTo>
                    <a:pt x="1123" y="7416"/>
                    <a:pt x="1373" y="8996"/>
                    <a:pt x="1625" y="10576"/>
                  </a:cubicBezTo>
                  <a:cubicBezTo>
                    <a:pt x="1850" y="11985"/>
                    <a:pt x="2078" y="13396"/>
                    <a:pt x="2314" y="14803"/>
                  </a:cubicBezTo>
                  <a:cubicBezTo>
                    <a:pt x="2411" y="15377"/>
                    <a:pt x="2507" y="15949"/>
                    <a:pt x="2612" y="16522"/>
                  </a:cubicBezTo>
                  <a:cubicBezTo>
                    <a:pt x="2637" y="16655"/>
                    <a:pt x="2774" y="16739"/>
                    <a:pt x="2904" y="16739"/>
                  </a:cubicBezTo>
                  <a:cubicBezTo>
                    <a:pt x="2929" y="16739"/>
                    <a:pt x="2953" y="16736"/>
                    <a:pt x="2977" y="16729"/>
                  </a:cubicBezTo>
                  <a:cubicBezTo>
                    <a:pt x="3142" y="16683"/>
                    <a:pt x="3213" y="16524"/>
                    <a:pt x="3182" y="16365"/>
                  </a:cubicBezTo>
                  <a:cubicBezTo>
                    <a:pt x="2985" y="15288"/>
                    <a:pt x="2810" y="14206"/>
                    <a:pt x="2632" y="13126"/>
                  </a:cubicBezTo>
                  <a:cubicBezTo>
                    <a:pt x="2382" y="11596"/>
                    <a:pt x="2138" y="10062"/>
                    <a:pt x="1895" y="8531"/>
                  </a:cubicBezTo>
                  <a:cubicBezTo>
                    <a:pt x="1655" y="7011"/>
                    <a:pt x="1415" y="5492"/>
                    <a:pt x="1177" y="3970"/>
                  </a:cubicBezTo>
                  <a:cubicBezTo>
                    <a:pt x="1014" y="2926"/>
                    <a:pt x="853" y="1880"/>
                    <a:pt x="689" y="836"/>
                  </a:cubicBezTo>
                  <a:cubicBezTo>
                    <a:pt x="659" y="628"/>
                    <a:pt x="627" y="423"/>
                    <a:pt x="595" y="217"/>
                  </a:cubicBezTo>
                  <a:cubicBezTo>
                    <a:pt x="574" y="83"/>
                    <a:pt x="431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863" name="Google Shape;1863;p42"/>
          <p:cNvSpPr/>
          <p:nvPr/>
        </p:nvSpPr>
        <p:spPr>
          <a:xfrm rot="1081796">
            <a:off x="7724453" y="778427"/>
            <a:ext cx="271722" cy="270411"/>
          </a:xfrm>
          <a:custGeom>
            <a:avLst/>
            <a:gdLst/>
            <a:ahLst/>
            <a:cxnLst/>
            <a:rect l="l" t="t" r="r" b="b"/>
            <a:pathLst>
              <a:path w="8292" h="8252" extrusionOk="0">
                <a:moveTo>
                  <a:pt x="3992" y="1"/>
                </a:moveTo>
                <a:cubicBezTo>
                  <a:pt x="3863" y="1"/>
                  <a:pt x="3728" y="90"/>
                  <a:pt x="3675" y="219"/>
                </a:cubicBezTo>
                <a:cubicBezTo>
                  <a:pt x="3303" y="1130"/>
                  <a:pt x="2984" y="2055"/>
                  <a:pt x="2692" y="2987"/>
                </a:cubicBezTo>
                <a:lnTo>
                  <a:pt x="2692" y="2987"/>
                </a:lnTo>
                <a:cubicBezTo>
                  <a:pt x="1927" y="3029"/>
                  <a:pt x="1162" y="3082"/>
                  <a:pt x="396" y="3149"/>
                </a:cubicBezTo>
                <a:cubicBezTo>
                  <a:pt x="90" y="3175"/>
                  <a:pt x="1" y="3528"/>
                  <a:pt x="245" y="3705"/>
                </a:cubicBezTo>
                <a:cubicBezTo>
                  <a:pt x="862" y="4154"/>
                  <a:pt x="1471" y="4611"/>
                  <a:pt x="2082" y="5063"/>
                </a:cubicBezTo>
                <a:lnTo>
                  <a:pt x="2082" y="5063"/>
                </a:lnTo>
                <a:cubicBezTo>
                  <a:pt x="1819" y="5996"/>
                  <a:pt x="1566" y="6932"/>
                  <a:pt x="1297" y="7867"/>
                </a:cubicBezTo>
                <a:cubicBezTo>
                  <a:pt x="1259" y="8003"/>
                  <a:pt x="1311" y="8110"/>
                  <a:pt x="1398" y="8173"/>
                </a:cubicBezTo>
                <a:lnTo>
                  <a:pt x="1398" y="8173"/>
                </a:lnTo>
                <a:cubicBezTo>
                  <a:pt x="1448" y="8221"/>
                  <a:pt x="1512" y="8251"/>
                  <a:pt x="1583" y="8251"/>
                </a:cubicBezTo>
                <a:cubicBezTo>
                  <a:pt x="1632" y="8251"/>
                  <a:pt x="1684" y="8237"/>
                  <a:pt x="1736" y="8204"/>
                </a:cubicBezTo>
                <a:cubicBezTo>
                  <a:pt x="2593" y="7667"/>
                  <a:pt x="3427" y="7146"/>
                  <a:pt x="4233" y="6599"/>
                </a:cubicBezTo>
                <a:lnTo>
                  <a:pt x="4233" y="6599"/>
                </a:lnTo>
                <a:cubicBezTo>
                  <a:pt x="5011" y="7123"/>
                  <a:pt x="5810" y="7617"/>
                  <a:pt x="6650" y="8055"/>
                </a:cubicBezTo>
                <a:cubicBezTo>
                  <a:pt x="6698" y="8080"/>
                  <a:pt x="6748" y="8091"/>
                  <a:pt x="6796" y="8091"/>
                </a:cubicBezTo>
                <a:cubicBezTo>
                  <a:pt x="6980" y="8091"/>
                  <a:pt x="7137" y="7924"/>
                  <a:pt x="7087" y="7718"/>
                </a:cubicBezTo>
                <a:cubicBezTo>
                  <a:pt x="6873" y="6810"/>
                  <a:pt x="6616" y="5920"/>
                  <a:pt x="6320" y="5044"/>
                </a:cubicBezTo>
                <a:lnTo>
                  <a:pt x="6320" y="5044"/>
                </a:lnTo>
                <a:cubicBezTo>
                  <a:pt x="6945" y="4524"/>
                  <a:pt x="7546" y="3962"/>
                  <a:pt x="8121" y="3335"/>
                </a:cubicBezTo>
                <a:cubicBezTo>
                  <a:pt x="8291" y="3148"/>
                  <a:pt x="8183" y="2825"/>
                  <a:pt x="7916" y="2825"/>
                </a:cubicBezTo>
                <a:cubicBezTo>
                  <a:pt x="7915" y="2825"/>
                  <a:pt x="7913" y="2825"/>
                  <a:pt x="7911" y="2825"/>
                </a:cubicBezTo>
                <a:cubicBezTo>
                  <a:pt x="7106" y="2838"/>
                  <a:pt x="6302" y="2853"/>
                  <a:pt x="5500" y="2875"/>
                </a:cubicBezTo>
                <a:lnTo>
                  <a:pt x="5500" y="2875"/>
                </a:lnTo>
                <a:cubicBezTo>
                  <a:pt x="5113" y="1952"/>
                  <a:pt x="4685" y="1044"/>
                  <a:pt x="4221" y="148"/>
                </a:cubicBezTo>
                <a:cubicBezTo>
                  <a:pt x="4167" y="44"/>
                  <a:pt x="4081" y="1"/>
                  <a:pt x="39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64" name="Google Shape;1864;p42"/>
          <p:cNvSpPr/>
          <p:nvPr/>
        </p:nvSpPr>
        <p:spPr>
          <a:xfrm rot="-892489">
            <a:off x="766661" y="1460185"/>
            <a:ext cx="271734" cy="270424"/>
          </a:xfrm>
          <a:custGeom>
            <a:avLst/>
            <a:gdLst/>
            <a:ahLst/>
            <a:cxnLst/>
            <a:rect l="l" t="t" r="r" b="b"/>
            <a:pathLst>
              <a:path w="8292" h="8252" extrusionOk="0">
                <a:moveTo>
                  <a:pt x="3992" y="1"/>
                </a:moveTo>
                <a:cubicBezTo>
                  <a:pt x="3863" y="1"/>
                  <a:pt x="3728" y="90"/>
                  <a:pt x="3675" y="219"/>
                </a:cubicBezTo>
                <a:cubicBezTo>
                  <a:pt x="3303" y="1130"/>
                  <a:pt x="2984" y="2055"/>
                  <a:pt x="2692" y="2987"/>
                </a:cubicBezTo>
                <a:lnTo>
                  <a:pt x="2692" y="2987"/>
                </a:lnTo>
                <a:cubicBezTo>
                  <a:pt x="1927" y="3029"/>
                  <a:pt x="1162" y="3082"/>
                  <a:pt x="396" y="3149"/>
                </a:cubicBezTo>
                <a:cubicBezTo>
                  <a:pt x="90" y="3175"/>
                  <a:pt x="1" y="3528"/>
                  <a:pt x="245" y="3705"/>
                </a:cubicBezTo>
                <a:cubicBezTo>
                  <a:pt x="862" y="4154"/>
                  <a:pt x="1471" y="4611"/>
                  <a:pt x="2082" y="5063"/>
                </a:cubicBezTo>
                <a:lnTo>
                  <a:pt x="2082" y="5063"/>
                </a:lnTo>
                <a:cubicBezTo>
                  <a:pt x="1819" y="5996"/>
                  <a:pt x="1566" y="6932"/>
                  <a:pt x="1297" y="7867"/>
                </a:cubicBezTo>
                <a:cubicBezTo>
                  <a:pt x="1259" y="8003"/>
                  <a:pt x="1311" y="8110"/>
                  <a:pt x="1398" y="8173"/>
                </a:cubicBezTo>
                <a:lnTo>
                  <a:pt x="1398" y="8173"/>
                </a:lnTo>
                <a:cubicBezTo>
                  <a:pt x="1448" y="8221"/>
                  <a:pt x="1512" y="8251"/>
                  <a:pt x="1583" y="8251"/>
                </a:cubicBezTo>
                <a:cubicBezTo>
                  <a:pt x="1632" y="8251"/>
                  <a:pt x="1684" y="8237"/>
                  <a:pt x="1736" y="8204"/>
                </a:cubicBezTo>
                <a:cubicBezTo>
                  <a:pt x="2593" y="7667"/>
                  <a:pt x="3427" y="7146"/>
                  <a:pt x="4233" y="6599"/>
                </a:cubicBezTo>
                <a:lnTo>
                  <a:pt x="4233" y="6599"/>
                </a:lnTo>
                <a:cubicBezTo>
                  <a:pt x="5011" y="7123"/>
                  <a:pt x="5810" y="7617"/>
                  <a:pt x="6650" y="8055"/>
                </a:cubicBezTo>
                <a:cubicBezTo>
                  <a:pt x="6698" y="8080"/>
                  <a:pt x="6748" y="8091"/>
                  <a:pt x="6796" y="8091"/>
                </a:cubicBezTo>
                <a:cubicBezTo>
                  <a:pt x="6980" y="8091"/>
                  <a:pt x="7137" y="7924"/>
                  <a:pt x="7087" y="7718"/>
                </a:cubicBezTo>
                <a:cubicBezTo>
                  <a:pt x="6873" y="6810"/>
                  <a:pt x="6616" y="5920"/>
                  <a:pt x="6320" y="5044"/>
                </a:cubicBezTo>
                <a:lnTo>
                  <a:pt x="6320" y="5044"/>
                </a:lnTo>
                <a:cubicBezTo>
                  <a:pt x="6945" y="4524"/>
                  <a:pt x="7546" y="3962"/>
                  <a:pt x="8121" y="3335"/>
                </a:cubicBezTo>
                <a:cubicBezTo>
                  <a:pt x="8291" y="3148"/>
                  <a:pt x="8183" y="2825"/>
                  <a:pt x="7916" y="2825"/>
                </a:cubicBezTo>
                <a:cubicBezTo>
                  <a:pt x="7915" y="2825"/>
                  <a:pt x="7913" y="2825"/>
                  <a:pt x="7911" y="2825"/>
                </a:cubicBezTo>
                <a:cubicBezTo>
                  <a:pt x="7106" y="2838"/>
                  <a:pt x="6302" y="2853"/>
                  <a:pt x="5500" y="2875"/>
                </a:cubicBezTo>
                <a:lnTo>
                  <a:pt x="5500" y="2875"/>
                </a:lnTo>
                <a:cubicBezTo>
                  <a:pt x="5113" y="1952"/>
                  <a:pt x="4685" y="1044"/>
                  <a:pt x="4221" y="148"/>
                </a:cubicBezTo>
                <a:cubicBezTo>
                  <a:pt x="4167" y="44"/>
                  <a:pt x="4081" y="1"/>
                  <a:pt x="39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865" name="Google Shape;1865;p42"/>
          <p:cNvGrpSpPr/>
          <p:nvPr/>
        </p:nvGrpSpPr>
        <p:grpSpPr>
          <a:xfrm>
            <a:off x="158653" y="2299725"/>
            <a:ext cx="555808" cy="544064"/>
            <a:chOff x="167575" y="1706400"/>
            <a:chExt cx="555808" cy="544064"/>
          </a:xfrm>
        </p:grpSpPr>
        <p:sp>
          <p:nvSpPr>
            <p:cNvPr id="1866" name="Google Shape;1866;p42"/>
            <p:cNvSpPr/>
            <p:nvPr/>
          </p:nvSpPr>
          <p:spPr>
            <a:xfrm>
              <a:off x="167575" y="1706400"/>
              <a:ext cx="555808" cy="544064"/>
            </a:xfrm>
            <a:custGeom>
              <a:avLst/>
              <a:gdLst/>
              <a:ahLst/>
              <a:cxnLst/>
              <a:rect l="l" t="t" r="r" b="b"/>
              <a:pathLst>
                <a:path w="40051" h="12093" extrusionOk="0">
                  <a:moveTo>
                    <a:pt x="40051" y="244"/>
                  </a:moveTo>
                  <a:cubicBezTo>
                    <a:pt x="35411" y="15"/>
                    <a:pt x="5267" y="0"/>
                    <a:pt x="1" y="244"/>
                  </a:cubicBezTo>
                  <a:cubicBezTo>
                    <a:pt x="2143" y="2115"/>
                    <a:pt x="4640" y="3618"/>
                    <a:pt x="7377" y="6020"/>
                  </a:cubicBezTo>
                  <a:cubicBezTo>
                    <a:pt x="4997" y="8157"/>
                    <a:pt x="2619" y="9993"/>
                    <a:pt x="238" y="11861"/>
                  </a:cubicBezTo>
                  <a:cubicBezTo>
                    <a:pt x="5087" y="12093"/>
                    <a:pt x="36719" y="11861"/>
                    <a:pt x="40051" y="118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42"/>
            <p:cNvSpPr/>
            <p:nvPr/>
          </p:nvSpPr>
          <p:spPr>
            <a:xfrm rot="10800000">
              <a:off x="548525" y="1709175"/>
              <a:ext cx="174600" cy="531900"/>
            </a:xfrm>
            <a:prstGeom prst="rect">
              <a:avLst/>
            </a:prstGeom>
            <a:gradFill>
              <a:gsLst>
                <a:gs pos="0">
                  <a:srgbClr val="191919">
                    <a:alpha val="14509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868" name="Google Shape;1868;p42"/>
          <p:cNvGrpSpPr/>
          <p:nvPr/>
        </p:nvGrpSpPr>
        <p:grpSpPr>
          <a:xfrm>
            <a:off x="158653" y="2893050"/>
            <a:ext cx="555808" cy="544064"/>
            <a:chOff x="167575" y="1706400"/>
            <a:chExt cx="555808" cy="544064"/>
          </a:xfrm>
        </p:grpSpPr>
        <p:sp>
          <p:nvSpPr>
            <p:cNvPr id="1869" name="Google Shape;1869;p42"/>
            <p:cNvSpPr/>
            <p:nvPr/>
          </p:nvSpPr>
          <p:spPr>
            <a:xfrm>
              <a:off x="167575" y="1706400"/>
              <a:ext cx="555808" cy="544064"/>
            </a:xfrm>
            <a:custGeom>
              <a:avLst/>
              <a:gdLst/>
              <a:ahLst/>
              <a:cxnLst/>
              <a:rect l="l" t="t" r="r" b="b"/>
              <a:pathLst>
                <a:path w="40051" h="12093" extrusionOk="0">
                  <a:moveTo>
                    <a:pt x="40051" y="244"/>
                  </a:moveTo>
                  <a:cubicBezTo>
                    <a:pt x="35411" y="15"/>
                    <a:pt x="5267" y="0"/>
                    <a:pt x="1" y="244"/>
                  </a:cubicBezTo>
                  <a:cubicBezTo>
                    <a:pt x="2143" y="2115"/>
                    <a:pt x="4640" y="3618"/>
                    <a:pt x="7377" y="6020"/>
                  </a:cubicBezTo>
                  <a:cubicBezTo>
                    <a:pt x="4997" y="8157"/>
                    <a:pt x="2619" y="9993"/>
                    <a:pt x="238" y="11861"/>
                  </a:cubicBezTo>
                  <a:cubicBezTo>
                    <a:pt x="5087" y="12093"/>
                    <a:pt x="36719" y="11861"/>
                    <a:pt x="40051" y="118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42"/>
            <p:cNvSpPr/>
            <p:nvPr/>
          </p:nvSpPr>
          <p:spPr>
            <a:xfrm rot="10800000">
              <a:off x="548525" y="1709175"/>
              <a:ext cx="174600" cy="531900"/>
            </a:xfrm>
            <a:prstGeom prst="rect">
              <a:avLst/>
            </a:prstGeom>
            <a:gradFill>
              <a:gsLst>
                <a:gs pos="0">
                  <a:srgbClr val="191919">
                    <a:alpha val="14509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871" name="Google Shape;1871;p42"/>
          <p:cNvGrpSpPr/>
          <p:nvPr/>
        </p:nvGrpSpPr>
        <p:grpSpPr>
          <a:xfrm>
            <a:off x="158653" y="3486375"/>
            <a:ext cx="555808" cy="544064"/>
            <a:chOff x="167575" y="1706400"/>
            <a:chExt cx="555808" cy="544064"/>
          </a:xfrm>
        </p:grpSpPr>
        <p:sp>
          <p:nvSpPr>
            <p:cNvPr id="1872" name="Google Shape;1872;p42"/>
            <p:cNvSpPr/>
            <p:nvPr/>
          </p:nvSpPr>
          <p:spPr>
            <a:xfrm>
              <a:off x="167575" y="1706400"/>
              <a:ext cx="555808" cy="544064"/>
            </a:xfrm>
            <a:custGeom>
              <a:avLst/>
              <a:gdLst/>
              <a:ahLst/>
              <a:cxnLst/>
              <a:rect l="l" t="t" r="r" b="b"/>
              <a:pathLst>
                <a:path w="40051" h="12093" extrusionOk="0">
                  <a:moveTo>
                    <a:pt x="40051" y="244"/>
                  </a:moveTo>
                  <a:cubicBezTo>
                    <a:pt x="35411" y="15"/>
                    <a:pt x="5267" y="0"/>
                    <a:pt x="1" y="244"/>
                  </a:cubicBezTo>
                  <a:cubicBezTo>
                    <a:pt x="2143" y="2115"/>
                    <a:pt x="4640" y="3618"/>
                    <a:pt x="7377" y="6020"/>
                  </a:cubicBezTo>
                  <a:cubicBezTo>
                    <a:pt x="4997" y="8157"/>
                    <a:pt x="2619" y="9993"/>
                    <a:pt x="238" y="11861"/>
                  </a:cubicBezTo>
                  <a:cubicBezTo>
                    <a:pt x="5087" y="12093"/>
                    <a:pt x="36719" y="11861"/>
                    <a:pt x="40051" y="118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42"/>
            <p:cNvSpPr/>
            <p:nvPr/>
          </p:nvSpPr>
          <p:spPr>
            <a:xfrm rot="10800000">
              <a:off x="548525" y="1709175"/>
              <a:ext cx="174600" cy="531900"/>
            </a:xfrm>
            <a:prstGeom prst="rect">
              <a:avLst/>
            </a:prstGeom>
            <a:gradFill>
              <a:gsLst>
                <a:gs pos="0">
                  <a:srgbClr val="191919">
                    <a:alpha val="14509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874" name="Google Shape;1874;p42">
            <a:hlinkClick r:id="rId3" action="ppaction://hlinksldjump"/>
          </p:cNvPr>
          <p:cNvSpPr txBox="1"/>
          <p:nvPr/>
        </p:nvSpPr>
        <p:spPr>
          <a:xfrm>
            <a:off x="211634" y="2347880"/>
            <a:ext cx="498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endy One"/>
                <a:ea typeface="Wendy One"/>
                <a:cs typeface="Wendy One"/>
                <a:sym typeface="Wendy One"/>
              </a:rPr>
              <a:t>02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endy One"/>
              <a:ea typeface="Wendy One"/>
              <a:cs typeface="Wendy One"/>
              <a:sym typeface="Wendy One"/>
            </a:endParaRPr>
          </a:p>
        </p:txBody>
      </p:sp>
      <p:sp>
        <p:nvSpPr>
          <p:cNvPr id="1875" name="Google Shape;1875;p42">
            <a:hlinkClick r:id="" action="ppaction://noaction"/>
          </p:cNvPr>
          <p:cNvSpPr txBox="1"/>
          <p:nvPr/>
        </p:nvSpPr>
        <p:spPr>
          <a:xfrm>
            <a:off x="211621" y="2943676"/>
            <a:ext cx="498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endy One"/>
                <a:ea typeface="Wendy One"/>
                <a:cs typeface="Wendy One"/>
                <a:sym typeface="Wendy One"/>
              </a:rPr>
              <a:t>03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endy One"/>
              <a:ea typeface="Wendy One"/>
              <a:cs typeface="Wendy One"/>
              <a:sym typeface="Wendy One"/>
            </a:endParaRPr>
          </a:p>
        </p:txBody>
      </p:sp>
      <p:sp>
        <p:nvSpPr>
          <p:cNvPr id="1876" name="Google Shape;1876;p42">
            <a:hlinkClick r:id="" action="ppaction://noaction"/>
          </p:cNvPr>
          <p:cNvSpPr txBox="1"/>
          <p:nvPr/>
        </p:nvSpPr>
        <p:spPr>
          <a:xfrm rot="-2070">
            <a:off x="211543" y="3539380"/>
            <a:ext cx="498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endy One"/>
                <a:ea typeface="Wendy One"/>
                <a:cs typeface="Wendy One"/>
                <a:sym typeface="Wendy One"/>
              </a:rPr>
              <a:t>04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endy One"/>
              <a:ea typeface="Wendy One"/>
              <a:cs typeface="Wendy One"/>
              <a:sym typeface="Wendy One"/>
            </a:endParaRPr>
          </a:p>
        </p:txBody>
      </p:sp>
      <p:sp>
        <p:nvSpPr>
          <p:cNvPr id="1880" name="Google Shape;1880;p42">
            <a:hlinkClick r:id="rId4" action="ppaction://hlinksldjump"/>
          </p:cNvPr>
          <p:cNvSpPr/>
          <p:nvPr/>
        </p:nvSpPr>
        <p:spPr>
          <a:xfrm>
            <a:off x="356961" y="1266925"/>
            <a:ext cx="207563" cy="203906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881" name="Google Shape;1881;p42"/>
          <p:cNvGrpSpPr/>
          <p:nvPr/>
        </p:nvGrpSpPr>
        <p:grpSpPr>
          <a:xfrm>
            <a:off x="82207" y="1706378"/>
            <a:ext cx="632009" cy="544064"/>
            <a:chOff x="167575" y="1706400"/>
            <a:chExt cx="555808" cy="544064"/>
          </a:xfrm>
        </p:grpSpPr>
        <p:sp>
          <p:nvSpPr>
            <p:cNvPr id="1882" name="Google Shape;1882;p42"/>
            <p:cNvSpPr/>
            <p:nvPr/>
          </p:nvSpPr>
          <p:spPr>
            <a:xfrm>
              <a:off x="167575" y="1706400"/>
              <a:ext cx="555808" cy="544064"/>
            </a:xfrm>
            <a:custGeom>
              <a:avLst/>
              <a:gdLst/>
              <a:ahLst/>
              <a:cxnLst/>
              <a:rect l="l" t="t" r="r" b="b"/>
              <a:pathLst>
                <a:path w="40051" h="12093" extrusionOk="0">
                  <a:moveTo>
                    <a:pt x="40051" y="244"/>
                  </a:moveTo>
                  <a:cubicBezTo>
                    <a:pt x="35411" y="15"/>
                    <a:pt x="5267" y="0"/>
                    <a:pt x="1" y="244"/>
                  </a:cubicBezTo>
                  <a:cubicBezTo>
                    <a:pt x="2143" y="2115"/>
                    <a:pt x="4640" y="3618"/>
                    <a:pt x="7377" y="6020"/>
                  </a:cubicBezTo>
                  <a:cubicBezTo>
                    <a:pt x="4997" y="8157"/>
                    <a:pt x="2619" y="9993"/>
                    <a:pt x="238" y="11861"/>
                  </a:cubicBezTo>
                  <a:cubicBezTo>
                    <a:pt x="5087" y="12093"/>
                    <a:pt x="36719" y="11861"/>
                    <a:pt x="40051" y="118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42"/>
            <p:cNvSpPr/>
            <p:nvPr/>
          </p:nvSpPr>
          <p:spPr>
            <a:xfrm rot="10800000">
              <a:off x="486434" y="1709184"/>
              <a:ext cx="236700" cy="531900"/>
            </a:xfrm>
            <a:prstGeom prst="rect">
              <a:avLst/>
            </a:prstGeom>
            <a:gradFill>
              <a:gsLst>
                <a:gs pos="0">
                  <a:srgbClr val="191919">
                    <a:alpha val="14509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884" name="Google Shape;1884;p42">
            <a:hlinkClick r:id="rId5" action="ppaction://hlinksldjump"/>
          </p:cNvPr>
          <p:cNvSpPr txBox="1"/>
          <p:nvPr/>
        </p:nvSpPr>
        <p:spPr>
          <a:xfrm rot="-1955">
            <a:off x="178450" y="1752060"/>
            <a:ext cx="5274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endy One"/>
                <a:ea typeface="Wendy One"/>
                <a:cs typeface="Wendy One"/>
                <a:sym typeface="Wendy One"/>
              </a:rPr>
              <a:t>01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endy One"/>
              <a:ea typeface="Wendy One"/>
              <a:cs typeface="Wendy One"/>
              <a:sym typeface="Wendy One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50599" y="2279225"/>
            <a:ext cx="6001743" cy="980212"/>
            <a:chOff x="1076506" y="1641219"/>
            <a:chExt cx="6001743" cy="980212"/>
          </a:xfrm>
        </p:grpSpPr>
        <p:pic>
          <p:nvPicPr>
            <p:cNvPr id="1026" name="Picture 2" descr="Sandwich Cartoon 影像– 瀏覽60,435 個素材庫相片、向量圖和影片| Adobe Stock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667" b="94167" l="0" r="9818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6506" y="1641219"/>
              <a:ext cx="1258197" cy="915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Sandwich Cartoon 影像– 瀏覽60,435 個素材庫相片、向量圖和影片| Adobe Stock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667" b="94167" l="0" r="9818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3163" y="1697079"/>
              <a:ext cx="1258197" cy="915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Sandwich Cartoon 影像– 瀏覽60,435 個素材庫相片、向量圖和影片| Adobe Stock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667" b="94167" l="0" r="9818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2509" y="1677424"/>
              <a:ext cx="1258197" cy="915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Sandwich Cartoon 影像– 瀏覽60,435 個素材庫相片、向量圖和影片| Adobe Stock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667" b="94167" l="0" r="9818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1925" y="1706378"/>
              <a:ext cx="1258197" cy="915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 descr="Sandwich Cartoon 影像– 瀏覽60,435 個素材庫相片、向量圖和影片| Adobe Stock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667" b="94167" l="0" r="9818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0052" y="1697078"/>
              <a:ext cx="1258197" cy="915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Oval 4"/>
          <p:cNvSpPr/>
          <p:nvPr/>
        </p:nvSpPr>
        <p:spPr>
          <a:xfrm>
            <a:off x="3711604" y="2085358"/>
            <a:ext cx="3809109" cy="14538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ms-MY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44" name="Picture 2" descr="Sandwich Cartoon 影像– 瀏覽60,435 個素材庫相片、向量圖和影片| Adobe Stock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667" b="94167" l="0" r="9818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142" y="3369143"/>
            <a:ext cx="1258197" cy="91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Sandwich Cartoon 影像– 瀏覽60,435 個素材庫相片、向量圖和影片| Adobe Stock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667" b="94167" l="0" r="9818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304" y="3418133"/>
            <a:ext cx="1258197" cy="91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800120" y="3588908"/>
            <a:ext cx="39180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800" b="0" i="0" u="none" strike="noStrike" kern="0" cap="none" spc="0" normalizeH="0" baseline="0" noProof="0" dirty="0">
                <a:ln>
                  <a:noFill/>
                </a:ln>
                <a:solidFill>
                  <a:srgbClr val="2E3786"/>
                </a:solidFill>
                <a:effectLst/>
                <a:uLnTx/>
                <a:uFillTx/>
                <a:latin typeface="Wendy One"/>
                <a:cs typeface="Arial"/>
                <a:sym typeface="Wendy One"/>
              </a:rPr>
              <a:t>Baki sandwich Ali ialah 2. </a:t>
            </a:r>
            <a:endParaRPr kumimoji="0" lang="ms-MY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13763" y="3139831"/>
            <a:ext cx="184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ms-MY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Keluarkan</a:t>
            </a:r>
          </a:p>
        </p:txBody>
      </p:sp>
    </p:spTree>
    <p:extLst>
      <p:ext uri="{BB962C8B-B14F-4D97-AF65-F5344CB8AC3E}">
        <p14:creationId xmlns:p14="http://schemas.microsoft.com/office/powerpoint/2010/main" val="2032411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250" y="743025"/>
            <a:ext cx="7717500" cy="583200"/>
          </a:xfrm>
        </p:spPr>
        <p:txBody>
          <a:bodyPr/>
          <a:lstStyle/>
          <a:p>
            <a:r>
              <a:rPr lang="ms-MY" dirty="0"/>
              <a:t>Zara mempunyai 6 bola. 3 bola Zara dipinjam oleh jirannya. Berapakah baki bola Zara?</a:t>
            </a:r>
          </a:p>
        </p:txBody>
      </p:sp>
      <p:pic>
        <p:nvPicPr>
          <p:cNvPr id="2050" name="Picture 2" descr="527,681 Ball Cartoon Images, Stock Photos &amp; Vectors | Shutter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" b="5989"/>
          <a:stretch/>
        </p:blipFill>
        <p:spPr bwMode="auto">
          <a:xfrm>
            <a:off x="1116071" y="2322181"/>
            <a:ext cx="942974" cy="96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527,681 Ball Cartoon Images, Stock Photos &amp; Vectors | Shutter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" b="5989"/>
          <a:stretch/>
        </p:blipFill>
        <p:spPr bwMode="auto">
          <a:xfrm>
            <a:off x="2136821" y="2322181"/>
            <a:ext cx="942974" cy="96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527,681 Ball Cartoon Images, Stock Photos &amp; Vectors | Shutter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" b="5989"/>
          <a:stretch/>
        </p:blipFill>
        <p:spPr bwMode="auto">
          <a:xfrm>
            <a:off x="3166311" y="2322181"/>
            <a:ext cx="942974" cy="96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527,681 Ball Cartoon Images, Stock Photos &amp; Vectors | Shutter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" b="5989"/>
          <a:stretch/>
        </p:blipFill>
        <p:spPr bwMode="auto">
          <a:xfrm>
            <a:off x="4195801" y="2322181"/>
            <a:ext cx="942974" cy="96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527,681 Ball Cartoon Images, Stock Photos &amp; Vectors | Shutter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" b="5989"/>
          <a:stretch/>
        </p:blipFill>
        <p:spPr bwMode="auto">
          <a:xfrm>
            <a:off x="6253251" y="2259706"/>
            <a:ext cx="942974" cy="96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527,681 Ball Cartoon Images, Stock Photos &amp; Vectors | Shutter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" b="5989"/>
          <a:stretch/>
        </p:blipFill>
        <p:spPr bwMode="auto">
          <a:xfrm>
            <a:off x="5262534" y="2266285"/>
            <a:ext cx="942974" cy="96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/>
          <p:cNvSpPr/>
          <p:nvPr/>
        </p:nvSpPr>
        <p:spPr>
          <a:xfrm>
            <a:off x="4109285" y="2085358"/>
            <a:ext cx="3411428" cy="14538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ms-MY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ms-MY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ms-MY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ms-MY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ms-MY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       Keluarkan</a:t>
            </a:r>
          </a:p>
        </p:txBody>
      </p:sp>
      <p:pic>
        <p:nvPicPr>
          <p:cNvPr id="12" name="Picture 2" descr="527,681 Ball Cartoon Images, Stock Photos &amp; Vectors | Shutter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" b="5989"/>
          <a:stretch/>
        </p:blipFill>
        <p:spPr bwMode="auto">
          <a:xfrm>
            <a:off x="1108861" y="3415294"/>
            <a:ext cx="942974" cy="96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527,681 Ball Cartoon Images, Stock Photos &amp; Vectors | Shutter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" b="5989"/>
          <a:stretch/>
        </p:blipFill>
        <p:spPr bwMode="auto">
          <a:xfrm>
            <a:off x="2136821" y="3415294"/>
            <a:ext cx="942974" cy="96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527,681 Ball Cartoon Images, Stock Photos &amp; Vectors | Shutter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" b="5989"/>
          <a:stretch/>
        </p:blipFill>
        <p:spPr bwMode="auto">
          <a:xfrm>
            <a:off x="3166311" y="3415294"/>
            <a:ext cx="942974" cy="96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4043043" y="3712628"/>
            <a:ext cx="3361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800" b="0" i="0" u="none" strike="noStrike" kern="0" cap="none" spc="0" normalizeH="0" baseline="0" noProof="0" dirty="0">
                <a:ln>
                  <a:noFill/>
                </a:ln>
                <a:solidFill>
                  <a:srgbClr val="2E3786"/>
                </a:solidFill>
                <a:effectLst/>
                <a:uLnTx/>
                <a:uFillTx/>
                <a:latin typeface="Wendy One"/>
                <a:cs typeface="Arial"/>
                <a:sym typeface="Wendy One"/>
              </a:rPr>
              <a:t>Baki bola Zara ialah 3.</a:t>
            </a:r>
            <a:endParaRPr kumimoji="0" lang="ms-MY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609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250" y="743025"/>
            <a:ext cx="7717500" cy="583200"/>
          </a:xfrm>
        </p:spPr>
        <p:txBody>
          <a:bodyPr/>
          <a:lstStyle/>
          <a:p>
            <a:r>
              <a:rPr lang="ms-MY" dirty="0"/>
              <a:t>Berapakah beza 5 cawan merah dan 2 cawan biru?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88490" l="2813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49169" y="1836751"/>
            <a:ext cx="817727" cy="8177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88490" l="2813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50209" y="1836751"/>
            <a:ext cx="817727" cy="8177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88490" l="2813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48122" y="1836751"/>
            <a:ext cx="817727" cy="8177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88490" l="2813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64621" y="1836751"/>
            <a:ext cx="817727" cy="8177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88490" l="2813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62534" y="1836751"/>
            <a:ext cx="817727" cy="817727"/>
          </a:xfrm>
          <a:prstGeom prst="rect">
            <a:avLst/>
          </a:prstGeom>
        </p:spPr>
      </p:pic>
      <p:pic>
        <p:nvPicPr>
          <p:cNvPr id="3076" name="Picture 4" descr="Cup Mug Coffee - Free vector graphic on Pixabay - Pixab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596" y="3077155"/>
            <a:ext cx="771549" cy="70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up Mug Coffee - Free vector graphic on Pixabay - Pixab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145" y="3080344"/>
            <a:ext cx="804190" cy="73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>
            <a:stCxn id="5" idx="2"/>
          </p:cNvCxnSpPr>
          <p:nvPr/>
        </p:nvCxnSpPr>
        <p:spPr>
          <a:xfrm flipH="1">
            <a:off x="1658032" y="2654478"/>
            <a:ext cx="1" cy="3511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415852" y="2654477"/>
            <a:ext cx="1" cy="3511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752371" y="1752091"/>
            <a:ext cx="2472918" cy="13994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ms-MY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82348" y="3185665"/>
            <a:ext cx="36936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800" b="0" i="0" u="none" strike="noStrike" kern="0" cap="none" spc="0" normalizeH="0" baseline="0" noProof="0" dirty="0">
                <a:ln>
                  <a:noFill/>
                </a:ln>
                <a:solidFill>
                  <a:srgbClr val="2E3786"/>
                </a:solidFill>
                <a:effectLst/>
                <a:uLnTx/>
                <a:uFillTx/>
                <a:latin typeface="Wendy One"/>
                <a:cs typeface="Arial"/>
                <a:sym typeface="Wendy One"/>
              </a:rPr>
              <a:t>3 cawan merah berbaki.</a:t>
            </a:r>
            <a:endParaRPr kumimoji="0" lang="ms-MY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60820" y="3814206"/>
            <a:ext cx="1891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800" b="0" i="0" u="none" strike="noStrike" kern="0" cap="none" spc="0" normalizeH="0" baseline="0" noProof="0" dirty="0">
                <a:ln>
                  <a:noFill/>
                </a:ln>
                <a:solidFill>
                  <a:srgbClr val="2E3786"/>
                </a:solidFill>
                <a:effectLst/>
                <a:uLnTx/>
                <a:uFillTx/>
                <a:latin typeface="Wendy One"/>
                <a:cs typeface="Arial"/>
                <a:sym typeface="Wendy One"/>
              </a:rPr>
              <a:t>Jawapan= 3</a:t>
            </a:r>
            <a:endParaRPr kumimoji="0" lang="ms-MY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42926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ms-MY" dirty="0"/>
              <a:t>Berapakah beza 4 sos tomato dan 2 sos cili?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625852" y="2800406"/>
            <a:ext cx="1" cy="3511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293699" y="2755951"/>
            <a:ext cx="1" cy="3511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513938" y="1608194"/>
            <a:ext cx="1316214" cy="12169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ms-MY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781275" y="2240234"/>
            <a:ext cx="33505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800" b="0" i="0" u="none" strike="noStrike" kern="0" cap="none" spc="0" normalizeH="0" baseline="0" noProof="0" dirty="0">
                <a:ln>
                  <a:noFill/>
                </a:ln>
                <a:solidFill>
                  <a:srgbClr val="2E3786"/>
                </a:solidFill>
                <a:effectLst/>
                <a:uLnTx/>
                <a:uFillTx/>
                <a:latin typeface="Wendy One"/>
                <a:cs typeface="Arial"/>
                <a:sym typeface="Wendy One"/>
              </a:rPr>
              <a:t>2 sos tomato berbaki.</a:t>
            </a:r>
            <a:endParaRPr kumimoji="0" lang="ms-MY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098" name="Picture 2" descr="Vector ketchup bottle in cartoon style. Red tomato sauce, condiment in  transparent glass, plastic bottle. Download a Free Preview or High … |  Stiker, Kartun, Patu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152" y="1531551"/>
            <a:ext cx="888086" cy="137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Vector ketchup bottle in cartoon style. Red tomato sauce, condiment in  transparent glass, plastic bottle. Download a Free Preview or High … |  Stiker, Kartun, Patu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550" y="1531551"/>
            <a:ext cx="888086" cy="137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Vector ketchup bottle in cartoon style. Red tomato sauce, condiment in  transparent glass, plastic bottle. Download a Free Preview or High … |  Stiker, Kartun, Patu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548" y="1542897"/>
            <a:ext cx="888086" cy="137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Vector ketchup bottle in cartoon style. Red tomato sauce, condiment in  transparent glass, plastic bottle. Download a Free Preview or High … |  Stiker, Kartun, Patu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189" y="1535431"/>
            <a:ext cx="888086" cy="137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21,185 Hot Sauce Cartoon Images, Stock Photos &amp; Vectors | Shutterstock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39" y="3095274"/>
            <a:ext cx="1360432" cy="146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21,185 Hot Sauce Cartoon Images, Stock Photos &amp; Vectors | Shutterstock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455" y="3118412"/>
            <a:ext cx="1360432" cy="146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361231" y="3511772"/>
            <a:ext cx="1891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800" b="0" i="0" u="none" strike="noStrike" kern="0" cap="none" spc="0" normalizeH="0" baseline="0" noProof="0" dirty="0">
                <a:ln>
                  <a:noFill/>
                </a:ln>
                <a:solidFill>
                  <a:srgbClr val="2E3786"/>
                </a:solidFill>
                <a:effectLst/>
                <a:uLnTx/>
                <a:uFillTx/>
                <a:latin typeface="Wendy One"/>
                <a:cs typeface="Arial"/>
                <a:sym typeface="Wendy One"/>
              </a:rPr>
              <a:t>Jawapan= 2</a:t>
            </a:r>
            <a:endParaRPr kumimoji="0" lang="ms-MY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14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44"/>
          <p:cNvSpPr/>
          <p:nvPr/>
        </p:nvSpPr>
        <p:spPr>
          <a:xfrm rot="10800000">
            <a:off x="1881252" y="1334386"/>
            <a:ext cx="1310649" cy="794010"/>
          </a:xfrm>
          <a:custGeom>
            <a:avLst/>
            <a:gdLst/>
            <a:ahLst/>
            <a:cxnLst/>
            <a:rect l="l" t="t" r="r" b="b"/>
            <a:pathLst>
              <a:path w="64216" h="49977" extrusionOk="0">
                <a:moveTo>
                  <a:pt x="30696" y="1"/>
                </a:moveTo>
                <a:cubicBezTo>
                  <a:pt x="18783" y="1"/>
                  <a:pt x="6566" y="3786"/>
                  <a:pt x="4506" y="10331"/>
                </a:cubicBezTo>
                <a:cubicBezTo>
                  <a:pt x="1" y="24614"/>
                  <a:pt x="18236" y="49977"/>
                  <a:pt x="38104" y="49977"/>
                </a:cubicBezTo>
                <a:cubicBezTo>
                  <a:pt x="38977" y="49977"/>
                  <a:pt x="39854" y="49928"/>
                  <a:pt x="40732" y="49826"/>
                </a:cubicBezTo>
                <a:cubicBezTo>
                  <a:pt x="54008" y="48259"/>
                  <a:pt x="64215" y="25743"/>
                  <a:pt x="53741" y="8397"/>
                </a:cubicBezTo>
                <a:cubicBezTo>
                  <a:pt x="50248" y="2604"/>
                  <a:pt x="40576" y="1"/>
                  <a:pt x="306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44"/>
          <p:cNvSpPr/>
          <p:nvPr/>
        </p:nvSpPr>
        <p:spPr>
          <a:xfrm rot="10800000">
            <a:off x="5702824" y="1334386"/>
            <a:ext cx="1310649" cy="794010"/>
          </a:xfrm>
          <a:custGeom>
            <a:avLst/>
            <a:gdLst/>
            <a:ahLst/>
            <a:cxnLst/>
            <a:rect l="l" t="t" r="r" b="b"/>
            <a:pathLst>
              <a:path w="64216" h="49977" extrusionOk="0">
                <a:moveTo>
                  <a:pt x="30696" y="1"/>
                </a:moveTo>
                <a:cubicBezTo>
                  <a:pt x="18783" y="1"/>
                  <a:pt x="6566" y="3786"/>
                  <a:pt x="4506" y="10331"/>
                </a:cubicBezTo>
                <a:cubicBezTo>
                  <a:pt x="1" y="24614"/>
                  <a:pt x="18236" y="49977"/>
                  <a:pt x="38104" y="49977"/>
                </a:cubicBezTo>
                <a:cubicBezTo>
                  <a:pt x="38977" y="49977"/>
                  <a:pt x="39854" y="49928"/>
                  <a:pt x="40732" y="49826"/>
                </a:cubicBezTo>
                <a:cubicBezTo>
                  <a:pt x="54008" y="48259"/>
                  <a:pt x="64215" y="25743"/>
                  <a:pt x="53741" y="8397"/>
                </a:cubicBezTo>
                <a:cubicBezTo>
                  <a:pt x="50248" y="2604"/>
                  <a:pt x="40576" y="1"/>
                  <a:pt x="306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MY" dirty="0">
                <a:solidFill>
                  <a:schemeClr val="dk2"/>
                </a:solidFill>
              </a:rPr>
              <a:t>ISI KANDUNGAN</a:t>
            </a:r>
            <a:endParaRPr lang="en-MY" dirty="0">
              <a:solidFill>
                <a:schemeClr val="lt2"/>
              </a:solidFill>
            </a:endParaRPr>
          </a:p>
        </p:txBody>
      </p:sp>
      <p:sp>
        <p:nvSpPr>
          <p:cNvPr id="891" name="Google Shape;891;p44"/>
          <p:cNvSpPr txBox="1">
            <a:spLocks noGrp="1"/>
          </p:cNvSpPr>
          <p:nvPr>
            <p:ph type="subTitle" idx="2"/>
          </p:nvPr>
        </p:nvSpPr>
        <p:spPr>
          <a:xfrm>
            <a:off x="1354624" y="2208390"/>
            <a:ext cx="2393556" cy="5212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2000" dirty="0" err="1">
                <a:solidFill>
                  <a:schemeClr val="accent6"/>
                </a:solidFill>
              </a:rPr>
              <a:t>Kenali</a:t>
            </a:r>
            <a:r>
              <a:rPr lang="en-MY" sz="2000" dirty="0">
                <a:solidFill>
                  <a:schemeClr val="accent6"/>
                </a:solidFill>
              </a:rPr>
              <a:t> </a:t>
            </a:r>
            <a:r>
              <a:rPr lang="en-MY" sz="2000" dirty="0" err="1">
                <a:solidFill>
                  <a:schemeClr val="accent6"/>
                </a:solidFill>
              </a:rPr>
              <a:t>Tambah</a:t>
            </a:r>
            <a:endParaRPr sz="2000" dirty="0">
              <a:solidFill>
                <a:schemeClr val="accent6"/>
              </a:solidFill>
            </a:endParaRPr>
          </a:p>
        </p:txBody>
      </p:sp>
      <p:sp>
        <p:nvSpPr>
          <p:cNvPr id="892" name="Google Shape;892;p44"/>
          <p:cNvSpPr txBox="1">
            <a:spLocks noGrp="1"/>
          </p:cNvSpPr>
          <p:nvPr>
            <p:ph type="subTitle" idx="4"/>
          </p:nvPr>
        </p:nvSpPr>
        <p:spPr>
          <a:xfrm>
            <a:off x="5352003" y="2128396"/>
            <a:ext cx="2294105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800" dirty="0" err="1">
                <a:solidFill>
                  <a:schemeClr val="accent6"/>
                </a:solidFill>
              </a:rPr>
              <a:t>Tambah</a:t>
            </a:r>
            <a:r>
              <a:rPr lang="en-MY" sz="1800" dirty="0">
                <a:solidFill>
                  <a:schemeClr val="accent6"/>
                </a:solidFill>
              </a:rPr>
              <a:t> </a:t>
            </a:r>
            <a:r>
              <a:rPr lang="en-MY" sz="1800" dirty="0" err="1">
                <a:solidFill>
                  <a:schemeClr val="accent6"/>
                </a:solidFill>
              </a:rPr>
              <a:t>Mudah</a:t>
            </a:r>
            <a:endParaRPr sz="1800" dirty="0">
              <a:solidFill>
                <a:schemeClr val="accent6"/>
              </a:solidFill>
            </a:endParaRPr>
          </a:p>
        </p:txBody>
      </p:sp>
      <p:sp>
        <p:nvSpPr>
          <p:cNvPr id="895" name="Google Shape;895;p44"/>
          <p:cNvSpPr txBox="1">
            <a:spLocks noGrp="1"/>
          </p:cNvSpPr>
          <p:nvPr>
            <p:ph type="title" idx="7"/>
          </p:nvPr>
        </p:nvSpPr>
        <p:spPr>
          <a:xfrm>
            <a:off x="2042824" y="1528838"/>
            <a:ext cx="992400" cy="4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896" name="Google Shape;896;p44"/>
          <p:cNvSpPr txBox="1">
            <a:spLocks noGrp="1"/>
          </p:cNvSpPr>
          <p:nvPr>
            <p:ph type="title" idx="8"/>
          </p:nvPr>
        </p:nvSpPr>
        <p:spPr>
          <a:xfrm>
            <a:off x="5822851" y="1511051"/>
            <a:ext cx="992400" cy="4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9" name="Google Shape;885;p44">
            <a:extLst>
              <a:ext uri="{FF2B5EF4-FFF2-40B4-BE49-F238E27FC236}">
                <a16:creationId xmlns:a16="http://schemas.microsoft.com/office/drawing/2014/main" id="{0A7ADA8C-75E6-4B1F-A6F7-0BD9F80455A5}"/>
              </a:ext>
            </a:extLst>
          </p:cNvPr>
          <p:cNvSpPr/>
          <p:nvPr/>
        </p:nvSpPr>
        <p:spPr>
          <a:xfrm rot="10800000">
            <a:off x="3955923" y="2571750"/>
            <a:ext cx="1310649" cy="794010"/>
          </a:xfrm>
          <a:custGeom>
            <a:avLst/>
            <a:gdLst/>
            <a:ahLst/>
            <a:cxnLst/>
            <a:rect l="l" t="t" r="r" b="b"/>
            <a:pathLst>
              <a:path w="64216" h="49977" extrusionOk="0">
                <a:moveTo>
                  <a:pt x="30696" y="1"/>
                </a:moveTo>
                <a:cubicBezTo>
                  <a:pt x="18783" y="1"/>
                  <a:pt x="6566" y="3786"/>
                  <a:pt x="4506" y="10331"/>
                </a:cubicBezTo>
                <a:cubicBezTo>
                  <a:pt x="1" y="24614"/>
                  <a:pt x="18236" y="49977"/>
                  <a:pt x="38104" y="49977"/>
                </a:cubicBezTo>
                <a:cubicBezTo>
                  <a:pt x="38977" y="49977"/>
                  <a:pt x="39854" y="49928"/>
                  <a:pt x="40732" y="49826"/>
                </a:cubicBezTo>
                <a:cubicBezTo>
                  <a:pt x="54008" y="48259"/>
                  <a:pt x="64215" y="25743"/>
                  <a:pt x="53741" y="8397"/>
                </a:cubicBezTo>
                <a:cubicBezTo>
                  <a:pt x="50248" y="2604"/>
                  <a:pt x="40576" y="1"/>
                  <a:pt x="306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891;p44">
            <a:extLst>
              <a:ext uri="{FF2B5EF4-FFF2-40B4-BE49-F238E27FC236}">
                <a16:creationId xmlns:a16="http://schemas.microsoft.com/office/drawing/2014/main" id="{7A648636-FDC3-45DB-A484-838CA1A118DD}"/>
              </a:ext>
            </a:extLst>
          </p:cNvPr>
          <p:cNvSpPr txBox="1">
            <a:spLocks/>
          </p:cNvSpPr>
          <p:nvPr/>
        </p:nvSpPr>
        <p:spPr>
          <a:xfrm>
            <a:off x="3429295" y="3445754"/>
            <a:ext cx="2393556" cy="521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ondrina Solid"/>
              <a:buNone/>
              <a:defRPr sz="2500" b="0" i="0" u="none" strike="noStrike" cap="none">
                <a:solidFill>
                  <a:schemeClr val="accen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ondrina Solid"/>
              <a:buNone/>
              <a:defRPr sz="2500" b="0" i="0" u="none" strike="noStrike" cap="none">
                <a:solidFill>
                  <a:schemeClr val="accen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ondrina Solid"/>
              <a:buNone/>
              <a:defRPr sz="2500" b="0" i="0" u="none" strike="noStrike" cap="none">
                <a:solidFill>
                  <a:schemeClr val="accen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ondrina Solid"/>
              <a:buNone/>
              <a:defRPr sz="2500" b="0" i="0" u="none" strike="noStrike" cap="none">
                <a:solidFill>
                  <a:schemeClr val="accen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ondrina Solid"/>
              <a:buNone/>
              <a:defRPr sz="2500" b="0" i="0" u="none" strike="noStrike" cap="none">
                <a:solidFill>
                  <a:schemeClr val="accen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ondrina Solid"/>
              <a:buNone/>
              <a:defRPr sz="2500" b="0" i="0" u="none" strike="noStrike" cap="none">
                <a:solidFill>
                  <a:schemeClr val="accen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ondrina Solid"/>
              <a:buNone/>
              <a:defRPr sz="2500" b="0" i="0" u="none" strike="noStrike" cap="none">
                <a:solidFill>
                  <a:schemeClr val="accen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ondrina Solid"/>
              <a:buNone/>
              <a:defRPr sz="2500" b="0" i="0" u="none" strike="noStrike" cap="none">
                <a:solidFill>
                  <a:schemeClr val="accen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ondrina Solid"/>
              <a:buNone/>
              <a:defRPr sz="2500" b="0" i="0" u="none" strike="noStrike" cap="none">
                <a:solidFill>
                  <a:schemeClr val="accen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pPr marL="0" indent="0"/>
            <a:r>
              <a:rPr lang="en-MY" sz="2000" dirty="0" err="1">
                <a:solidFill>
                  <a:schemeClr val="accent6"/>
                </a:solidFill>
              </a:rPr>
              <a:t>Tambah</a:t>
            </a:r>
            <a:r>
              <a:rPr lang="en-MY" sz="2000" dirty="0">
                <a:solidFill>
                  <a:schemeClr val="accent6"/>
                </a:solidFill>
              </a:rPr>
              <a:t> </a:t>
            </a:r>
            <a:r>
              <a:rPr lang="en-MY" sz="2000" dirty="0" err="1">
                <a:solidFill>
                  <a:schemeClr val="accent6"/>
                </a:solidFill>
              </a:rPr>
              <a:t>Lagi</a:t>
            </a:r>
            <a:endParaRPr lang="en-MY" sz="2000" dirty="0">
              <a:solidFill>
                <a:schemeClr val="accent6"/>
              </a:solidFill>
            </a:endParaRPr>
          </a:p>
        </p:txBody>
      </p:sp>
      <p:sp>
        <p:nvSpPr>
          <p:cNvPr id="11" name="Google Shape;895;p44">
            <a:extLst>
              <a:ext uri="{FF2B5EF4-FFF2-40B4-BE49-F238E27FC236}">
                <a16:creationId xmlns:a16="http://schemas.microsoft.com/office/drawing/2014/main" id="{700DFBFB-8CD9-4ED0-96B6-25B4C872D862}"/>
              </a:ext>
            </a:extLst>
          </p:cNvPr>
          <p:cNvSpPr txBox="1">
            <a:spLocks/>
          </p:cNvSpPr>
          <p:nvPr/>
        </p:nvSpPr>
        <p:spPr>
          <a:xfrm>
            <a:off x="4117495" y="2766202"/>
            <a:ext cx="992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ondrina Solid"/>
              <a:buNone/>
              <a:defRPr sz="3000" b="0" i="0" u="none" strike="noStrike" cap="none">
                <a:solidFill>
                  <a:schemeClr val="accent3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ondrina Solid"/>
              <a:buNone/>
              <a:defRPr sz="3000" b="0" i="0" u="none" strike="noStrike" cap="none">
                <a:solidFill>
                  <a:schemeClr val="l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ondrina Solid"/>
              <a:buNone/>
              <a:defRPr sz="3000" b="0" i="0" u="none" strike="noStrike" cap="none">
                <a:solidFill>
                  <a:schemeClr val="l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ondrina Solid"/>
              <a:buNone/>
              <a:defRPr sz="3000" b="0" i="0" u="none" strike="noStrike" cap="none">
                <a:solidFill>
                  <a:schemeClr val="l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ondrina Solid"/>
              <a:buNone/>
              <a:defRPr sz="3000" b="0" i="0" u="none" strike="noStrike" cap="none">
                <a:solidFill>
                  <a:schemeClr val="l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ondrina Solid"/>
              <a:buNone/>
              <a:defRPr sz="3000" b="0" i="0" u="none" strike="noStrike" cap="none">
                <a:solidFill>
                  <a:schemeClr val="l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ondrina Solid"/>
              <a:buNone/>
              <a:defRPr sz="3000" b="0" i="0" u="none" strike="noStrike" cap="none">
                <a:solidFill>
                  <a:schemeClr val="l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ondrina Solid"/>
              <a:buNone/>
              <a:defRPr sz="3000" b="0" i="0" u="none" strike="noStrike" cap="none">
                <a:solidFill>
                  <a:schemeClr val="l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ondrina Solid"/>
              <a:buNone/>
              <a:defRPr sz="3000" b="0" i="0" u="none" strike="noStrike" cap="none">
                <a:solidFill>
                  <a:schemeClr val="l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r>
              <a:rPr lang="en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4249953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Google Shape;2161;p48"/>
          <p:cNvSpPr txBox="1">
            <a:spLocks noGrp="1"/>
          </p:cNvSpPr>
          <p:nvPr>
            <p:ph type="ctrTitle"/>
          </p:nvPr>
        </p:nvSpPr>
        <p:spPr>
          <a:xfrm>
            <a:off x="3068354" y="1214525"/>
            <a:ext cx="4242446" cy="27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Tolak </a:t>
            </a:r>
            <a:r>
              <a:rPr lang="en-MY" dirty="0"/>
              <a:t>M</a:t>
            </a:r>
            <a:r>
              <a:rPr lang="en" dirty="0"/>
              <a:t>udah</a:t>
            </a:r>
            <a:endParaRPr dirty="0"/>
          </a:p>
        </p:txBody>
      </p:sp>
      <p:grpSp>
        <p:nvGrpSpPr>
          <p:cNvPr id="2162" name="Google Shape;2162;p48"/>
          <p:cNvGrpSpPr/>
          <p:nvPr/>
        </p:nvGrpSpPr>
        <p:grpSpPr>
          <a:xfrm rot="-421084">
            <a:off x="1017258" y="2961164"/>
            <a:ext cx="1488867" cy="1771509"/>
            <a:chOff x="1439963" y="2943675"/>
            <a:chExt cx="762100" cy="906775"/>
          </a:xfrm>
        </p:grpSpPr>
        <p:sp>
          <p:nvSpPr>
            <p:cNvPr id="2163" name="Google Shape;2163;p48"/>
            <p:cNvSpPr/>
            <p:nvPr/>
          </p:nvSpPr>
          <p:spPr>
            <a:xfrm>
              <a:off x="1439963" y="2943675"/>
              <a:ext cx="762100" cy="906775"/>
            </a:xfrm>
            <a:custGeom>
              <a:avLst/>
              <a:gdLst/>
              <a:ahLst/>
              <a:cxnLst/>
              <a:rect l="l" t="t" r="r" b="b"/>
              <a:pathLst>
                <a:path w="30484" h="36271" extrusionOk="0">
                  <a:moveTo>
                    <a:pt x="30034" y="28013"/>
                  </a:moveTo>
                  <a:lnTo>
                    <a:pt x="30034" y="28013"/>
                  </a:lnTo>
                  <a:cubicBezTo>
                    <a:pt x="28182" y="21511"/>
                    <a:pt x="25884" y="13720"/>
                    <a:pt x="23933" y="6563"/>
                  </a:cubicBezTo>
                  <a:cubicBezTo>
                    <a:pt x="22605" y="5374"/>
                    <a:pt x="22057" y="3078"/>
                    <a:pt x="22492" y="1101"/>
                  </a:cubicBezTo>
                  <a:cubicBezTo>
                    <a:pt x="22424" y="573"/>
                    <a:pt x="22029" y="170"/>
                    <a:pt x="21527" y="1"/>
                  </a:cubicBezTo>
                  <a:cubicBezTo>
                    <a:pt x="16013" y="1073"/>
                    <a:pt x="6147" y="2736"/>
                    <a:pt x="2302" y="6297"/>
                  </a:cubicBezTo>
                  <a:cubicBezTo>
                    <a:pt x="0" y="8427"/>
                    <a:pt x="1361" y="10227"/>
                    <a:pt x="2697" y="14629"/>
                  </a:cubicBezTo>
                  <a:cubicBezTo>
                    <a:pt x="3473" y="17180"/>
                    <a:pt x="7971" y="33181"/>
                    <a:pt x="8642" y="34392"/>
                  </a:cubicBezTo>
                  <a:cubicBezTo>
                    <a:pt x="9682" y="36270"/>
                    <a:pt x="12986" y="34865"/>
                    <a:pt x="16444" y="33678"/>
                  </a:cubicBezTo>
                  <a:cubicBezTo>
                    <a:pt x="20939" y="32139"/>
                    <a:pt x="27178" y="30387"/>
                    <a:pt x="29300" y="29744"/>
                  </a:cubicBezTo>
                  <a:cubicBezTo>
                    <a:pt x="30018" y="29512"/>
                    <a:pt x="30484" y="29486"/>
                    <a:pt x="30034" y="28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48"/>
            <p:cNvSpPr/>
            <p:nvPr/>
          </p:nvSpPr>
          <p:spPr>
            <a:xfrm>
              <a:off x="1548838" y="3250375"/>
              <a:ext cx="168025" cy="543100"/>
            </a:xfrm>
            <a:custGeom>
              <a:avLst/>
              <a:gdLst/>
              <a:ahLst/>
              <a:cxnLst/>
              <a:rect l="l" t="t" r="r" b="b"/>
              <a:pathLst>
                <a:path w="6721" h="21724" extrusionOk="0">
                  <a:moveTo>
                    <a:pt x="347" y="0"/>
                  </a:moveTo>
                  <a:cubicBezTo>
                    <a:pt x="320" y="0"/>
                    <a:pt x="293" y="4"/>
                    <a:pt x="267" y="11"/>
                  </a:cubicBezTo>
                  <a:cubicBezTo>
                    <a:pt x="95" y="59"/>
                    <a:pt x="1" y="234"/>
                    <a:pt x="43" y="404"/>
                  </a:cubicBezTo>
                  <a:cubicBezTo>
                    <a:pt x="704" y="3104"/>
                    <a:pt x="1490" y="5769"/>
                    <a:pt x="2272" y="8435"/>
                  </a:cubicBezTo>
                  <a:cubicBezTo>
                    <a:pt x="2641" y="9695"/>
                    <a:pt x="3008" y="10954"/>
                    <a:pt x="3393" y="12210"/>
                  </a:cubicBezTo>
                  <a:cubicBezTo>
                    <a:pt x="3780" y="13480"/>
                    <a:pt x="4171" y="14751"/>
                    <a:pt x="4551" y="16023"/>
                  </a:cubicBezTo>
                  <a:cubicBezTo>
                    <a:pt x="5092" y="17835"/>
                    <a:pt x="5620" y="19651"/>
                    <a:pt x="6061" y="21489"/>
                  </a:cubicBezTo>
                  <a:cubicBezTo>
                    <a:pt x="6097" y="21631"/>
                    <a:pt x="6234" y="21723"/>
                    <a:pt x="6375" y="21723"/>
                  </a:cubicBezTo>
                  <a:cubicBezTo>
                    <a:pt x="6402" y="21723"/>
                    <a:pt x="6429" y="21720"/>
                    <a:pt x="6456" y="21713"/>
                  </a:cubicBezTo>
                  <a:cubicBezTo>
                    <a:pt x="6627" y="21664"/>
                    <a:pt x="6720" y="21487"/>
                    <a:pt x="6678" y="21318"/>
                  </a:cubicBezTo>
                  <a:cubicBezTo>
                    <a:pt x="6077" y="18815"/>
                    <a:pt x="5323" y="16348"/>
                    <a:pt x="4574" y="13885"/>
                  </a:cubicBezTo>
                  <a:cubicBezTo>
                    <a:pt x="4201" y="12665"/>
                    <a:pt x="3826" y="11448"/>
                    <a:pt x="3459" y="10227"/>
                  </a:cubicBezTo>
                  <a:cubicBezTo>
                    <a:pt x="3064" y="8917"/>
                    <a:pt x="2691" y="7599"/>
                    <a:pt x="2308" y="6285"/>
                  </a:cubicBezTo>
                  <a:cubicBezTo>
                    <a:pt x="1722" y="4279"/>
                    <a:pt x="1158" y="2266"/>
                    <a:pt x="660" y="234"/>
                  </a:cubicBezTo>
                  <a:cubicBezTo>
                    <a:pt x="624" y="92"/>
                    <a:pt x="487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48"/>
            <p:cNvSpPr/>
            <p:nvPr/>
          </p:nvSpPr>
          <p:spPr>
            <a:xfrm>
              <a:off x="1463438" y="2980350"/>
              <a:ext cx="545000" cy="266075"/>
            </a:xfrm>
            <a:custGeom>
              <a:avLst/>
              <a:gdLst/>
              <a:ahLst/>
              <a:cxnLst/>
              <a:rect l="l" t="t" r="r" b="b"/>
              <a:pathLst>
                <a:path w="21800" h="10643" extrusionOk="0">
                  <a:moveTo>
                    <a:pt x="20753" y="1"/>
                  </a:moveTo>
                  <a:cubicBezTo>
                    <a:pt x="14824" y="1482"/>
                    <a:pt x="9171" y="2708"/>
                    <a:pt x="4918" y="4401"/>
                  </a:cubicBezTo>
                  <a:cubicBezTo>
                    <a:pt x="2639" y="5310"/>
                    <a:pt x="1" y="8556"/>
                    <a:pt x="3487" y="9685"/>
                  </a:cubicBezTo>
                  <a:cubicBezTo>
                    <a:pt x="5708" y="10642"/>
                    <a:pt x="10918" y="8311"/>
                    <a:pt x="13306" y="7742"/>
                  </a:cubicBezTo>
                  <a:cubicBezTo>
                    <a:pt x="16071" y="6928"/>
                    <a:pt x="19008" y="5896"/>
                    <a:pt x="21799" y="5263"/>
                  </a:cubicBezTo>
                  <a:cubicBezTo>
                    <a:pt x="20092" y="4213"/>
                    <a:pt x="19330" y="2045"/>
                    <a:pt x="207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48"/>
            <p:cNvSpPr/>
            <p:nvPr/>
          </p:nvSpPr>
          <p:spPr>
            <a:xfrm>
              <a:off x="1586738" y="3031375"/>
              <a:ext cx="317950" cy="103875"/>
            </a:xfrm>
            <a:custGeom>
              <a:avLst/>
              <a:gdLst/>
              <a:ahLst/>
              <a:cxnLst/>
              <a:rect l="l" t="t" r="r" b="b"/>
              <a:pathLst>
                <a:path w="12718" h="4155" extrusionOk="0">
                  <a:moveTo>
                    <a:pt x="12357" y="0"/>
                  </a:moveTo>
                  <a:cubicBezTo>
                    <a:pt x="12331" y="0"/>
                    <a:pt x="12306" y="3"/>
                    <a:pt x="12280" y="8"/>
                  </a:cubicBezTo>
                  <a:cubicBezTo>
                    <a:pt x="9410" y="584"/>
                    <a:pt x="6575" y="1334"/>
                    <a:pt x="3793" y="2253"/>
                  </a:cubicBezTo>
                  <a:cubicBezTo>
                    <a:pt x="2610" y="2646"/>
                    <a:pt x="1435" y="3069"/>
                    <a:pt x="274" y="3521"/>
                  </a:cubicBezTo>
                  <a:cubicBezTo>
                    <a:pt x="111" y="3585"/>
                    <a:pt x="0" y="3734"/>
                    <a:pt x="51" y="3916"/>
                  </a:cubicBezTo>
                  <a:cubicBezTo>
                    <a:pt x="85" y="4043"/>
                    <a:pt x="218" y="4154"/>
                    <a:pt x="355" y="4154"/>
                  </a:cubicBezTo>
                  <a:cubicBezTo>
                    <a:pt x="384" y="4154"/>
                    <a:pt x="414" y="4149"/>
                    <a:pt x="444" y="4137"/>
                  </a:cubicBezTo>
                  <a:cubicBezTo>
                    <a:pt x="3175" y="3075"/>
                    <a:pt x="5968" y="2176"/>
                    <a:pt x="8810" y="1453"/>
                  </a:cubicBezTo>
                  <a:cubicBezTo>
                    <a:pt x="10015" y="1144"/>
                    <a:pt x="11230" y="870"/>
                    <a:pt x="12452" y="626"/>
                  </a:cubicBezTo>
                  <a:cubicBezTo>
                    <a:pt x="12623" y="592"/>
                    <a:pt x="12718" y="391"/>
                    <a:pt x="12675" y="231"/>
                  </a:cubicBezTo>
                  <a:cubicBezTo>
                    <a:pt x="12634" y="82"/>
                    <a:pt x="12501" y="0"/>
                    <a:pt x="12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48"/>
            <p:cNvSpPr/>
            <p:nvPr/>
          </p:nvSpPr>
          <p:spPr>
            <a:xfrm>
              <a:off x="1553888" y="3058400"/>
              <a:ext cx="370000" cy="119625"/>
            </a:xfrm>
            <a:custGeom>
              <a:avLst/>
              <a:gdLst/>
              <a:ahLst/>
              <a:cxnLst/>
              <a:rect l="l" t="t" r="r" b="b"/>
              <a:pathLst>
                <a:path w="14800" h="4785" extrusionOk="0">
                  <a:moveTo>
                    <a:pt x="14441" y="1"/>
                  </a:moveTo>
                  <a:cubicBezTo>
                    <a:pt x="14413" y="1"/>
                    <a:pt x="14385" y="5"/>
                    <a:pt x="14358" y="13"/>
                  </a:cubicBezTo>
                  <a:cubicBezTo>
                    <a:pt x="11456" y="922"/>
                    <a:pt x="8546" y="1801"/>
                    <a:pt x="5627" y="2651"/>
                  </a:cubicBezTo>
                  <a:cubicBezTo>
                    <a:pt x="3876" y="3163"/>
                    <a:pt x="2120" y="3663"/>
                    <a:pt x="365" y="4155"/>
                  </a:cubicBezTo>
                  <a:cubicBezTo>
                    <a:pt x="0" y="4256"/>
                    <a:pt x="113" y="4785"/>
                    <a:pt x="442" y="4785"/>
                  </a:cubicBezTo>
                  <a:cubicBezTo>
                    <a:pt x="471" y="4785"/>
                    <a:pt x="502" y="4780"/>
                    <a:pt x="534" y="4771"/>
                  </a:cubicBezTo>
                  <a:cubicBezTo>
                    <a:pt x="3463" y="3953"/>
                    <a:pt x="6383" y="3107"/>
                    <a:pt x="9295" y="2234"/>
                  </a:cubicBezTo>
                  <a:cubicBezTo>
                    <a:pt x="11043" y="1710"/>
                    <a:pt x="12786" y="1176"/>
                    <a:pt x="14527" y="630"/>
                  </a:cubicBezTo>
                  <a:cubicBezTo>
                    <a:pt x="14695" y="579"/>
                    <a:pt x="14799" y="410"/>
                    <a:pt x="14751" y="237"/>
                  </a:cubicBezTo>
                  <a:cubicBezTo>
                    <a:pt x="14714" y="100"/>
                    <a:pt x="14580" y="1"/>
                    <a:pt x="14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48"/>
            <p:cNvSpPr/>
            <p:nvPr/>
          </p:nvSpPr>
          <p:spPr>
            <a:xfrm>
              <a:off x="1607038" y="3104825"/>
              <a:ext cx="282375" cy="93925"/>
            </a:xfrm>
            <a:custGeom>
              <a:avLst/>
              <a:gdLst/>
              <a:ahLst/>
              <a:cxnLst/>
              <a:rect l="l" t="t" r="r" b="b"/>
              <a:pathLst>
                <a:path w="11295" h="3757" extrusionOk="0">
                  <a:moveTo>
                    <a:pt x="10936" y="1"/>
                  </a:moveTo>
                  <a:cubicBezTo>
                    <a:pt x="10908" y="1"/>
                    <a:pt x="10879" y="5"/>
                    <a:pt x="10851" y="14"/>
                  </a:cubicBezTo>
                  <a:cubicBezTo>
                    <a:pt x="8006" y="967"/>
                    <a:pt x="5130" y="1836"/>
                    <a:pt x="2230" y="2616"/>
                  </a:cubicBezTo>
                  <a:cubicBezTo>
                    <a:pt x="1579" y="2791"/>
                    <a:pt x="924" y="2963"/>
                    <a:pt x="269" y="3130"/>
                  </a:cubicBezTo>
                  <a:cubicBezTo>
                    <a:pt x="99" y="3172"/>
                    <a:pt x="0" y="3358"/>
                    <a:pt x="45" y="3523"/>
                  </a:cubicBezTo>
                  <a:cubicBezTo>
                    <a:pt x="85" y="3667"/>
                    <a:pt x="217" y="3757"/>
                    <a:pt x="358" y="3757"/>
                  </a:cubicBezTo>
                  <a:cubicBezTo>
                    <a:pt x="385" y="3757"/>
                    <a:pt x="413" y="3754"/>
                    <a:pt x="440" y="3747"/>
                  </a:cubicBezTo>
                  <a:cubicBezTo>
                    <a:pt x="3348" y="3005"/>
                    <a:pt x="6236" y="2177"/>
                    <a:pt x="9096" y="1262"/>
                  </a:cubicBezTo>
                  <a:cubicBezTo>
                    <a:pt x="9739" y="1056"/>
                    <a:pt x="10382" y="847"/>
                    <a:pt x="11023" y="631"/>
                  </a:cubicBezTo>
                  <a:cubicBezTo>
                    <a:pt x="11188" y="576"/>
                    <a:pt x="11295" y="413"/>
                    <a:pt x="11246" y="238"/>
                  </a:cubicBezTo>
                  <a:cubicBezTo>
                    <a:pt x="11210" y="104"/>
                    <a:pt x="11076" y="1"/>
                    <a:pt x="109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48"/>
            <p:cNvSpPr/>
            <p:nvPr/>
          </p:nvSpPr>
          <p:spPr>
            <a:xfrm>
              <a:off x="1683613" y="3239400"/>
              <a:ext cx="285875" cy="120625"/>
            </a:xfrm>
            <a:custGeom>
              <a:avLst/>
              <a:gdLst/>
              <a:ahLst/>
              <a:cxnLst/>
              <a:rect l="l" t="t" r="r" b="b"/>
              <a:pathLst>
                <a:path w="11435" h="4825" extrusionOk="0">
                  <a:moveTo>
                    <a:pt x="10416" y="1"/>
                  </a:moveTo>
                  <a:cubicBezTo>
                    <a:pt x="10336" y="1"/>
                    <a:pt x="10256" y="11"/>
                    <a:pt x="10177" y="35"/>
                  </a:cubicBezTo>
                  <a:cubicBezTo>
                    <a:pt x="7291" y="877"/>
                    <a:pt x="4465" y="1911"/>
                    <a:pt x="1589" y="2786"/>
                  </a:cubicBezTo>
                  <a:cubicBezTo>
                    <a:pt x="1317" y="2868"/>
                    <a:pt x="1045" y="2949"/>
                    <a:pt x="773" y="3027"/>
                  </a:cubicBezTo>
                  <a:cubicBezTo>
                    <a:pt x="295" y="3166"/>
                    <a:pt x="1" y="3666"/>
                    <a:pt x="136" y="4152"/>
                  </a:cubicBezTo>
                  <a:cubicBezTo>
                    <a:pt x="244" y="4547"/>
                    <a:pt x="621" y="4825"/>
                    <a:pt x="1020" y="4825"/>
                  </a:cubicBezTo>
                  <a:cubicBezTo>
                    <a:pt x="1100" y="4825"/>
                    <a:pt x="1180" y="4814"/>
                    <a:pt x="1259" y="4791"/>
                  </a:cubicBezTo>
                  <a:cubicBezTo>
                    <a:pt x="4147" y="3948"/>
                    <a:pt x="6972" y="2917"/>
                    <a:pt x="9848" y="2040"/>
                  </a:cubicBezTo>
                  <a:cubicBezTo>
                    <a:pt x="10118" y="1957"/>
                    <a:pt x="10390" y="1877"/>
                    <a:pt x="10662" y="1798"/>
                  </a:cubicBezTo>
                  <a:cubicBezTo>
                    <a:pt x="11140" y="1659"/>
                    <a:pt x="11434" y="1159"/>
                    <a:pt x="11301" y="673"/>
                  </a:cubicBezTo>
                  <a:cubicBezTo>
                    <a:pt x="11192" y="277"/>
                    <a:pt x="10815" y="1"/>
                    <a:pt x="104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48"/>
            <p:cNvSpPr/>
            <p:nvPr/>
          </p:nvSpPr>
          <p:spPr>
            <a:xfrm>
              <a:off x="1738438" y="3329650"/>
              <a:ext cx="220725" cy="101125"/>
            </a:xfrm>
            <a:custGeom>
              <a:avLst/>
              <a:gdLst/>
              <a:ahLst/>
              <a:cxnLst/>
              <a:rect l="l" t="t" r="r" b="b"/>
              <a:pathLst>
                <a:path w="8829" h="4045" extrusionOk="0">
                  <a:moveTo>
                    <a:pt x="7811" y="0"/>
                  </a:moveTo>
                  <a:cubicBezTo>
                    <a:pt x="7730" y="0"/>
                    <a:pt x="7649" y="12"/>
                    <a:pt x="7569" y="38"/>
                  </a:cubicBezTo>
                  <a:lnTo>
                    <a:pt x="4880" y="911"/>
                  </a:lnTo>
                  <a:cubicBezTo>
                    <a:pt x="3632" y="1316"/>
                    <a:pt x="2385" y="1721"/>
                    <a:pt x="1137" y="2126"/>
                  </a:cubicBezTo>
                  <a:cubicBezTo>
                    <a:pt x="1016" y="2166"/>
                    <a:pt x="896" y="2205"/>
                    <a:pt x="775" y="2243"/>
                  </a:cubicBezTo>
                  <a:cubicBezTo>
                    <a:pt x="301" y="2398"/>
                    <a:pt x="1" y="2872"/>
                    <a:pt x="138" y="3368"/>
                  </a:cubicBezTo>
                  <a:cubicBezTo>
                    <a:pt x="243" y="3753"/>
                    <a:pt x="621" y="4045"/>
                    <a:pt x="1019" y="4045"/>
                  </a:cubicBezTo>
                  <a:cubicBezTo>
                    <a:pt x="1100" y="4045"/>
                    <a:pt x="1182" y="4032"/>
                    <a:pt x="1262" y="4007"/>
                  </a:cubicBezTo>
                  <a:cubicBezTo>
                    <a:pt x="2157" y="3716"/>
                    <a:pt x="3054" y="3424"/>
                    <a:pt x="3951" y="3134"/>
                  </a:cubicBezTo>
                  <a:cubicBezTo>
                    <a:pt x="5198" y="2729"/>
                    <a:pt x="6446" y="2324"/>
                    <a:pt x="7694" y="1919"/>
                  </a:cubicBezTo>
                  <a:cubicBezTo>
                    <a:pt x="7812" y="1880"/>
                    <a:pt x="7933" y="1840"/>
                    <a:pt x="8054" y="1802"/>
                  </a:cubicBezTo>
                  <a:cubicBezTo>
                    <a:pt x="8528" y="1648"/>
                    <a:pt x="8828" y="1175"/>
                    <a:pt x="8693" y="677"/>
                  </a:cubicBezTo>
                  <a:cubicBezTo>
                    <a:pt x="8586" y="292"/>
                    <a:pt x="8208" y="0"/>
                    <a:pt x="7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48"/>
            <p:cNvSpPr/>
            <p:nvPr/>
          </p:nvSpPr>
          <p:spPr>
            <a:xfrm>
              <a:off x="1825263" y="3517575"/>
              <a:ext cx="27425" cy="27425"/>
            </a:xfrm>
            <a:custGeom>
              <a:avLst/>
              <a:gdLst/>
              <a:ahLst/>
              <a:cxnLst/>
              <a:rect l="l" t="t" r="r" b="b"/>
              <a:pathLst>
                <a:path w="1097" h="1097" extrusionOk="0">
                  <a:moveTo>
                    <a:pt x="548" y="0"/>
                  </a:moveTo>
                  <a:cubicBezTo>
                    <a:pt x="248" y="0"/>
                    <a:pt x="0" y="248"/>
                    <a:pt x="0" y="549"/>
                  </a:cubicBezTo>
                  <a:cubicBezTo>
                    <a:pt x="0" y="847"/>
                    <a:pt x="248" y="1097"/>
                    <a:pt x="548" y="1097"/>
                  </a:cubicBezTo>
                  <a:cubicBezTo>
                    <a:pt x="847" y="1097"/>
                    <a:pt x="1097" y="847"/>
                    <a:pt x="1097" y="549"/>
                  </a:cubicBezTo>
                  <a:cubicBezTo>
                    <a:pt x="1097" y="248"/>
                    <a:pt x="847" y="0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48"/>
            <p:cNvSpPr/>
            <p:nvPr/>
          </p:nvSpPr>
          <p:spPr>
            <a:xfrm>
              <a:off x="1925263" y="3493325"/>
              <a:ext cx="27450" cy="27450"/>
            </a:xfrm>
            <a:custGeom>
              <a:avLst/>
              <a:gdLst/>
              <a:ahLst/>
              <a:cxnLst/>
              <a:rect l="l" t="t" r="r" b="b"/>
              <a:pathLst>
                <a:path w="1098" h="1098" extrusionOk="0">
                  <a:moveTo>
                    <a:pt x="549" y="1"/>
                  </a:moveTo>
                  <a:cubicBezTo>
                    <a:pt x="251" y="1"/>
                    <a:pt x="1" y="249"/>
                    <a:pt x="1" y="549"/>
                  </a:cubicBezTo>
                  <a:cubicBezTo>
                    <a:pt x="1" y="847"/>
                    <a:pt x="251" y="1097"/>
                    <a:pt x="549" y="1097"/>
                  </a:cubicBezTo>
                  <a:cubicBezTo>
                    <a:pt x="847" y="1097"/>
                    <a:pt x="1097" y="847"/>
                    <a:pt x="1097" y="549"/>
                  </a:cubicBezTo>
                  <a:cubicBezTo>
                    <a:pt x="1097" y="249"/>
                    <a:pt x="847" y="1"/>
                    <a:pt x="5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48"/>
            <p:cNvSpPr/>
            <p:nvPr/>
          </p:nvSpPr>
          <p:spPr>
            <a:xfrm>
              <a:off x="1814213" y="3537025"/>
              <a:ext cx="171500" cy="64850"/>
            </a:xfrm>
            <a:custGeom>
              <a:avLst/>
              <a:gdLst/>
              <a:ahLst/>
              <a:cxnLst/>
              <a:rect l="l" t="t" r="r" b="b"/>
              <a:pathLst>
                <a:path w="6860" h="2594" extrusionOk="0">
                  <a:moveTo>
                    <a:pt x="6486" y="1"/>
                  </a:moveTo>
                  <a:cubicBezTo>
                    <a:pt x="6376" y="1"/>
                    <a:pt x="6273" y="63"/>
                    <a:pt x="6204" y="160"/>
                  </a:cubicBezTo>
                  <a:cubicBezTo>
                    <a:pt x="6146" y="238"/>
                    <a:pt x="6097" y="301"/>
                    <a:pt x="6005" y="405"/>
                  </a:cubicBezTo>
                  <a:cubicBezTo>
                    <a:pt x="5918" y="506"/>
                    <a:pt x="5825" y="601"/>
                    <a:pt x="5729" y="692"/>
                  </a:cubicBezTo>
                  <a:cubicBezTo>
                    <a:pt x="5523" y="885"/>
                    <a:pt x="5392" y="986"/>
                    <a:pt x="5162" y="1137"/>
                  </a:cubicBezTo>
                  <a:cubicBezTo>
                    <a:pt x="4707" y="1439"/>
                    <a:pt x="4298" y="1615"/>
                    <a:pt x="3790" y="1760"/>
                  </a:cubicBezTo>
                  <a:cubicBezTo>
                    <a:pt x="3669" y="1796"/>
                    <a:pt x="3546" y="1824"/>
                    <a:pt x="3423" y="1850"/>
                  </a:cubicBezTo>
                  <a:cubicBezTo>
                    <a:pt x="3361" y="1865"/>
                    <a:pt x="3300" y="1875"/>
                    <a:pt x="3238" y="1887"/>
                  </a:cubicBezTo>
                  <a:cubicBezTo>
                    <a:pt x="3207" y="1891"/>
                    <a:pt x="3175" y="1897"/>
                    <a:pt x="3145" y="1901"/>
                  </a:cubicBezTo>
                  <a:cubicBezTo>
                    <a:pt x="3127" y="1904"/>
                    <a:pt x="3110" y="1906"/>
                    <a:pt x="3093" y="1909"/>
                  </a:cubicBezTo>
                  <a:lnTo>
                    <a:pt x="3093" y="1909"/>
                  </a:lnTo>
                  <a:cubicBezTo>
                    <a:pt x="3088" y="1909"/>
                    <a:pt x="3082" y="1910"/>
                    <a:pt x="3074" y="1911"/>
                  </a:cubicBezTo>
                  <a:cubicBezTo>
                    <a:pt x="2857" y="1940"/>
                    <a:pt x="2638" y="1953"/>
                    <a:pt x="2420" y="1953"/>
                  </a:cubicBezTo>
                  <a:cubicBezTo>
                    <a:pt x="2378" y="1953"/>
                    <a:pt x="2335" y="1952"/>
                    <a:pt x="2292" y="1951"/>
                  </a:cubicBezTo>
                  <a:cubicBezTo>
                    <a:pt x="2006" y="1945"/>
                    <a:pt x="1821" y="1923"/>
                    <a:pt x="1575" y="1877"/>
                  </a:cubicBezTo>
                  <a:cubicBezTo>
                    <a:pt x="1323" y="1830"/>
                    <a:pt x="1077" y="1758"/>
                    <a:pt x="837" y="1667"/>
                  </a:cubicBezTo>
                  <a:cubicBezTo>
                    <a:pt x="720" y="1625"/>
                    <a:pt x="664" y="1599"/>
                    <a:pt x="523" y="1526"/>
                  </a:cubicBezTo>
                  <a:cubicBezTo>
                    <a:pt x="470" y="1499"/>
                    <a:pt x="414" y="1486"/>
                    <a:pt x="358" y="1486"/>
                  </a:cubicBezTo>
                  <a:cubicBezTo>
                    <a:pt x="250" y="1486"/>
                    <a:pt x="147" y="1537"/>
                    <a:pt x="86" y="1641"/>
                  </a:cubicBezTo>
                  <a:cubicBezTo>
                    <a:pt x="1" y="1784"/>
                    <a:pt x="45" y="2000"/>
                    <a:pt x="200" y="2078"/>
                  </a:cubicBezTo>
                  <a:cubicBezTo>
                    <a:pt x="893" y="2428"/>
                    <a:pt x="1662" y="2594"/>
                    <a:pt x="2435" y="2594"/>
                  </a:cubicBezTo>
                  <a:cubicBezTo>
                    <a:pt x="3825" y="2594"/>
                    <a:pt x="5227" y="2059"/>
                    <a:pt x="6224" y="1101"/>
                  </a:cubicBezTo>
                  <a:cubicBezTo>
                    <a:pt x="6422" y="913"/>
                    <a:pt x="6595" y="702"/>
                    <a:pt x="6757" y="482"/>
                  </a:cubicBezTo>
                  <a:cubicBezTo>
                    <a:pt x="6859" y="341"/>
                    <a:pt x="6781" y="127"/>
                    <a:pt x="6642" y="45"/>
                  </a:cubicBezTo>
                  <a:cubicBezTo>
                    <a:pt x="6590" y="14"/>
                    <a:pt x="6538" y="1"/>
                    <a:pt x="6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174" name="Google Shape;2174;p48"/>
          <p:cNvSpPr/>
          <p:nvPr/>
        </p:nvSpPr>
        <p:spPr>
          <a:xfrm rot="9718204" flipH="1">
            <a:off x="7724453" y="3882113"/>
            <a:ext cx="271722" cy="270411"/>
          </a:xfrm>
          <a:custGeom>
            <a:avLst/>
            <a:gdLst/>
            <a:ahLst/>
            <a:cxnLst/>
            <a:rect l="l" t="t" r="r" b="b"/>
            <a:pathLst>
              <a:path w="8292" h="8252" extrusionOk="0">
                <a:moveTo>
                  <a:pt x="3992" y="1"/>
                </a:moveTo>
                <a:cubicBezTo>
                  <a:pt x="3863" y="1"/>
                  <a:pt x="3728" y="90"/>
                  <a:pt x="3675" y="219"/>
                </a:cubicBezTo>
                <a:cubicBezTo>
                  <a:pt x="3303" y="1130"/>
                  <a:pt x="2984" y="2055"/>
                  <a:pt x="2692" y="2987"/>
                </a:cubicBezTo>
                <a:lnTo>
                  <a:pt x="2692" y="2987"/>
                </a:lnTo>
                <a:cubicBezTo>
                  <a:pt x="1927" y="3029"/>
                  <a:pt x="1162" y="3082"/>
                  <a:pt x="396" y="3149"/>
                </a:cubicBezTo>
                <a:cubicBezTo>
                  <a:pt x="90" y="3175"/>
                  <a:pt x="1" y="3528"/>
                  <a:pt x="245" y="3705"/>
                </a:cubicBezTo>
                <a:cubicBezTo>
                  <a:pt x="862" y="4154"/>
                  <a:pt x="1471" y="4611"/>
                  <a:pt x="2082" y="5063"/>
                </a:cubicBezTo>
                <a:lnTo>
                  <a:pt x="2082" y="5063"/>
                </a:lnTo>
                <a:cubicBezTo>
                  <a:pt x="1819" y="5996"/>
                  <a:pt x="1566" y="6932"/>
                  <a:pt x="1297" y="7867"/>
                </a:cubicBezTo>
                <a:cubicBezTo>
                  <a:pt x="1259" y="8003"/>
                  <a:pt x="1311" y="8110"/>
                  <a:pt x="1398" y="8173"/>
                </a:cubicBezTo>
                <a:lnTo>
                  <a:pt x="1398" y="8173"/>
                </a:lnTo>
                <a:cubicBezTo>
                  <a:pt x="1448" y="8221"/>
                  <a:pt x="1512" y="8251"/>
                  <a:pt x="1583" y="8251"/>
                </a:cubicBezTo>
                <a:cubicBezTo>
                  <a:pt x="1632" y="8251"/>
                  <a:pt x="1684" y="8237"/>
                  <a:pt x="1736" y="8204"/>
                </a:cubicBezTo>
                <a:cubicBezTo>
                  <a:pt x="2593" y="7667"/>
                  <a:pt x="3427" y="7146"/>
                  <a:pt x="4233" y="6599"/>
                </a:cubicBezTo>
                <a:lnTo>
                  <a:pt x="4233" y="6599"/>
                </a:lnTo>
                <a:cubicBezTo>
                  <a:pt x="5011" y="7123"/>
                  <a:pt x="5810" y="7617"/>
                  <a:pt x="6650" y="8055"/>
                </a:cubicBezTo>
                <a:cubicBezTo>
                  <a:pt x="6698" y="8080"/>
                  <a:pt x="6748" y="8091"/>
                  <a:pt x="6796" y="8091"/>
                </a:cubicBezTo>
                <a:cubicBezTo>
                  <a:pt x="6980" y="8091"/>
                  <a:pt x="7137" y="7924"/>
                  <a:pt x="7087" y="7718"/>
                </a:cubicBezTo>
                <a:cubicBezTo>
                  <a:pt x="6873" y="6810"/>
                  <a:pt x="6616" y="5920"/>
                  <a:pt x="6320" y="5044"/>
                </a:cubicBezTo>
                <a:lnTo>
                  <a:pt x="6320" y="5044"/>
                </a:lnTo>
                <a:cubicBezTo>
                  <a:pt x="6945" y="4524"/>
                  <a:pt x="7546" y="3962"/>
                  <a:pt x="8121" y="3335"/>
                </a:cubicBezTo>
                <a:cubicBezTo>
                  <a:pt x="8291" y="3148"/>
                  <a:pt x="8183" y="2825"/>
                  <a:pt x="7916" y="2825"/>
                </a:cubicBezTo>
                <a:cubicBezTo>
                  <a:pt x="7915" y="2825"/>
                  <a:pt x="7913" y="2825"/>
                  <a:pt x="7911" y="2825"/>
                </a:cubicBezTo>
                <a:cubicBezTo>
                  <a:pt x="7106" y="2838"/>
                  <a:pt x="6302" y="2853"/>
                  <a:pt x="5500" y="2875"/>
                </a:cubicBezTo>
                <a:lnTo>
                  <a:pt x="5500" y="2875"/>
                </a:lnTo>
                <a:cubicBezTo>
                  <a:pt x="5113" y="1952"/>
                  <a:pt x="4685" y="1044"/>
                  <a:pt x="4221" y="148"/>
                </a:cubicBezTo>
                <a:cubicBezTo>
                  <a:pt x="4167" y="44"/>
                  <a:pt x="4081" y="1"/>
                  <a:pt x="39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75" name="Google Shape;2175;p48"/>
          <p:cNvSpPr/>
          <p:nvPr/>
        </p:nvSpPr>
        <p:spPr>
          <a:xfrm rot="-9907511" flipH="1">
            <a:off x="1250990" y="1168375"/>
            <a:ext cx="271734" cy="270424"/>
          </a:xfrm>
          <a:custGeom>
            <a:avLst/>
            <a:gdLst/>
            <a:ahLst/>
            <a:cxnLst/>
            <a:rect l="l" t="t" r="r" b="b"/>
            <a:pathLst>
              <a:path w="8292" h="8252" extrusionOk="0">
                <a:moveTo>
                  <a:pt x="3992" y="1"/>
                </a:moveTo>
                <a:cubicBezTo>
                  <a:pt x="3863" y="1"/>
                  <a:pt x="3728" y="90"/>
                  <a:pt x="3675" y="219"/>
                </a:cubicBezTo>
                <a:cubicBezTo>
                  <a:pt x="3303" y="1130"/>
                  <a:pt x="2984" y="2055"/>
                  <a:pt x="2692" y="2987"/>
                </a:cubicBezTo>
                <a:lnTo>
                  <a:pt x="2692" y="2987"/>
                </a:lnTo>
                <a:cubicBezTo>
                  <a:pt x="1927" y="3029"/>
                  <a:pt x="1162" y="3082"/>
                  <a:pt x="396" y="3149"/>
                </a:cubicBezTo>
                <a:cubicBezTo>
                  <a:pt x="90" y="3175"/>
                  <a:pt x="1" y="3528"/>
                  <a:pt x="245" y="3705"/>
                </a:cubicBezTo>
                <a:cubicBezTo>
                  <a:pt x="862" y="4154"/>
                  <a:pt x="1471" y="4611"/>
                  <a:pt x="2082" y="5063"/>
                </a:cubicBezTo>
                <a:lnTo>
                  <a:pt x="2082" y="5063"/>
                </a:lnTo>
                <a:cubicBezTo>
                  <a:pt x="1819" y="5996"/>
                  <a:pt x="1566" y="6932"/>
                  <a:pt x="1297" y="7867"/>
                </a:cubicBezTo>
                <a:cubicBezTo>
                  <a:pt x="1259" y="8003"/>
                  <a:pt x="1311" y="8110"/>
                  <a:pt x="1398" y="8173"/>
                </a:cubicBezTo>
                <a:lnTo>
                  <a:pt x="1398" y="8173"/>
                </a:lnTo>
                <a:cubicBezTo>
                  <a:pt x="1448" y="8221"/>
                  <a:pt x="1512" y="8251"/>
                  <a:pt x="1583" y="8251"/>
                </a:cubicBezTo>
                <a:cubicBezTo>
                  <a:pt x="1632" y="8251"/>
                  <a:pt x="1684" y="8237"/>
                  <a:pt x="1736" y="8204"/>
                </a:cubicBezTo>
                <a:cubicBezTo>
                  <a:pt x="2593" y="7667"/>
                  <a:pt x="3427" y="7146"/>
                  <a:pt x="4233" y="6599"/>
                </a:cubicBezTo>
                <a:lnTo>
                  <a:pt x="4233" y="6599"/>
                </a:lnTo>
                <a:cubicBezTo>
                  <a:pt x="5011" y="7123"/>
                  <a:pt x="5810" y="7617"/>
                  <a:pt x="6650" y="8055"/>
                </a:cubicBezTo>
                <a:cubicBezTo>
                  <a:pt x="6698" y="8080"/>
                  <a:pt x="6748" y="8091"/>
                  <a:pt x="6796" y="8091"/>
                </a:cubicBezTo>
                <a:cubicBezTo>
                  <a:pt x="6980" y="8091"/>
                  <a:pt x="7137" y="7924"/>
                  <a:pt x="7087" y="7718"/>
                </a:cubicBezTo>
                <a:cubicBezTo>
                  <a:pt x="6873" y="6810"/>
                  <a:pt x="6616" y="5920"/>
                  <a:pt x="6320" y="5044"/>
                </a:cubicBezTo>
                <a:lnTo>
                  <a:pt x="6320" y="5044"/>
                </a:lnTo>
                <a:cubicBezTo>
                  <a:pt x="6945" y="4524"/>
                  <a:pt x="7546" y="3962"/>
                  <a:pt x="8121" y="3335"/>
                </a:cubicBezTo>
                <a:cubicBezTo>
                  <a:pt x="8291" y="3148"/>
                  <a:pt x="8183" y="2825"/>
                  <a:pt x="7916" y="2825"/>
                </a:cubicBezTo>
                <a:cubicBezTo>
                  <a:pt x="7915" y="2825"/>
                  <a:pt x="7913" y="2825"/>
                  <a:pt x="7911" y="2825"/>
                </a:cubicBezTo>
                <a:cubicBezTo>
                  <a:pt x="7106" y="2838"/>
                  <a:pt x="6302" y="2853"/>
                  <a:pt x="5500" y="2875"/>
                </a:cubicBezTo>
                <a:lnTo>
                  <a:pt x="5500" y="2875"/>
                </a:lnTo>
                <a:cubicBezTo>
                  <a:pt x="5113" y="1952"/>
                  <a:pt x="4685" y="1044"/>
                  <a:pt x="4221" y="148"/>
                </a:cubicBezTo>
                <a:cubicBezTo>
                  <a:pt x="4167" y="44"/>
                  <a:pt x="4081" y="1"/>
                  <a:pt x="39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176" name="Google Shape;2176;p48"/>
          <p:cNvGrpSpPr/>
          <p:nvPr/>
        </p:nvGrpSpPr>
        <p:grpSpPr>
          <a:xfrm rot="-982237" flipH="1">
            <a:off x="6357464" y="-7097"/>
            <a:ext cx="1837165" cy="2501100"/>
            <a:chOff x="3628800" y="-1406250"/>
            <a:chExt cx="773650" cy="1053325"/>
          </a:xfrm>
        </p:grpSpPr>
        <p:sp>
          <p:nvSpPr>
            <p:cNvPr id="2177" name="Google Shape;2177;p48"/>
            <p:cNvSpPr/>
            <p:nvPr/>
          </p:nvSpPr>
          <p:spPr>
            <a:xfrm>
              <a:off x="3770275" y="-855625"/>
              <a:ext cx="262700" cy="502700"/>
            </a:xfrm>
            <a:custGeom>
              <a:avLst/>
              <a:gdLst/>
              <a:ahLst/>
              <a:cxnLst/>
              <a:rect l="l" t="t" r="r" b="b"/>
              <a:pathLst>
                <a:path w="10508" h="20108" extrusionOk="0">
                  <a:moveTo>
                    <a:pt x="6847" y="0"/>
                  </a:moveTo>
                  <a:cubicBezTo>
                    <a:pt x="3846" y="7646"/>
                    <a:pt x="2875" y="10500"/>
                    <a:pt x="1726" y="13447"/>
                  </a:cubicBezTo>
                  <a:cubicBezTo>
                    <a:pt x="575" y="16393"/>
                    <a:pt x="1" y="18221"/>
                    <a:pt x="3357" y="19227"/>
                  </a:cubicBezTo>
                  <a:cubicBezTo>
                    <a:pt x="6303" y="20108"/>
                    <a:pt x="6744" y="18481"/>
                    <a:pt x="7484" y="15281"/>
                  </a:cubicBezTo>
                  <a:cubicBezTo>
                    <a:pt x="8226" y="12080"/>
                    <a:pt x="9211" y="8308"/>
                    <a:pt x="10507" y="119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48"/>
            <p:cNvSpPr/>
            <p:nvPr/>
          </p:nvSpPr>
          <p:spPr>
            <a:xfrm>
              <a:off x="3628800" y="-1406250"/>
              <a:ext cx="773650" cy="678275"/>
            </a:xfrm>
            <a:custGeom>
              <a:avLst/>
              <a:gdLst/>
              <a:ahLst/>
              <a:cxnLst/>
              <a:rect l="l" t="t" r="r" b="b"/>
              <a:pathLst>
                <a:path w="30946" h="27131" extrusionOk="0">
                  <a:moveTo>
                    <a:pt x="20314" y="5920"/>
                  </a:moveTo>
                  <a:cubicBezTo>
                    <a:pt x="6976" y="1"/>
                    <a:pt x="1" y="20528"/>
                    <a:pt x="14667" y="24151"/>
                  </a:cubicBezTo>
                  <a:cubicBezTo>
                    <a:pt x="26723" y="27130"/>
                    <a:pt x="30945" y="9723"/>
                    <a:pt x="20314" y="59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p48"/>
            <p:cNvSpPr/>
            <p:nvPr/>
          </p:nvSpPr>
          <p:spPr>
            <a:xfrm>
              <a:off x="3731425" y="-1315800"/>
              <a:ext cx="580625" cy="510975"/>
            </a:xfrm>
            <a:custGeom>
              <a:avLst/>
              <a:gdLst/>
              <a:ahLst/>
              <a:cxnLst/>
              <a:rect l="l" t="t" r="r" b="b"/>
              <a:pathLst>
                <a:path w="23225" h="20439" extrusionOk="0">
                  <a:moveTo>
                    <a:pt x="15254" y="4450"/>
                  </a:moveTo>
                  <a:cubicBezTo>
                    <a:pt x="5253" y="0"/>
                    <a:pt x="1" y="15489"/>
                    <a:pt x="10999" y="18205"/>
                  </a:cubicBezTo>
                  <a:cubicBezTo>
                    <a:pt x="20038" y="20439"/>
                    <a:pt x="23225" y="7308"/>
                    <a:pt x="15254" y="44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p48"/>
            <p:cNvSpPr/>
            <p:nvPr/>
          </p:nvSpPr>
          <p:spPr>
            <a:xfrm>
              <a:off x="3898300" y="-1119350"/>
              <a:ext cx="269500" cy="154550"/>
            </a:xfrm>
            <a:custGeom>
              <a:avLst/>
              <a:gdLst/>
              <a:ahLst/>
              <a:cxnLst/>
              <a:rect l="l" t="t" r="r" b="b"/>
              <a:pathLst>
                <a:path w="10780" h="6182" extrusionOk="0">
                  <a:moveTo>
                    <a:pt x="10379" y="1"/>
                  </a:moveTo>
                  <a:cubicBezTo>
                    <a:pt x="10323" y="1"/>
                    <a:pt x="10266" y="16"/>
                    <a:pt x="10217" y="49"/>
                  </a:cubicBezTo>
                  <a:cubicBezTo>
                    <a:pt x="7704" y="1726"/>
                    <a:pt x="4973" y="3036"/>
                    <a:pt x="2311" y="4452"/>
                  </a:cubicBezTo>
                  <a:cubicBezTo>
                    <a:pt x="1644" y="4807"/>
                    <a:pt x="979" y="5170"/>
                    <a:pt x="321" y="5547"/>
                  </a:cubicBezTo>
                  <a:cubicBezTo>
                    <a:pt x="1" y="5731"/>
                    <a:pt x="196" y="6182"/>
                    <a:pt x="496" y="6182"/>
                  </a:cubicBezTo>
                  <a:cubicBezTo>
                    <a:pt x="550" y="6182"/>
                    <a:pt x="608" y="6167"/>
                    <a:pt x="666" y="6133"/>
                  </a:cubicBezTo>
                  <a:cubicBezTo>
                    <a:pt x="3290" y="4630"/>
                    <a:pt x="6037" y="3354"/>
                    <a:pt x="8649" y="1826"/>
                  </a:cubicBezTo>
                  <a:cubicBezTo>
                    <a:pt x="9298" y="1447"/>
                    <a:pt x="9935" y="1052"/>
                    <a:pt x="10560" y="637"/>
                  </a:cubicBezTo>
                  <a:cubicBezTo>
                    <a:pt x="10713" y="534"/>
                    <a:pt x="10779" y="339"/>
                    <a:pt x="10683" y="172"/>
                  </a:cubicBezTo>
                  <a:cubicBezTo>
                    <a:pt x="10621" y="68"/>
                    <a:pt x="10499" y="1"/>
                    <a:pt x="10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48"/>
            <p:cNvSpPr/>
            <p:nvPr/>
          </p:nvSpPr>
          <p:spPr>
            <a:xfrm>
              <a:off x="3987750" y="-1044650"/>
              <a:ext cx="192650" cy="118025"/>
            </a:xfrm>
            <a:custGeom>
              <a:avLst/>
              <a:gdLst/>
              <a:ahLst/>
              <a:cxnLst/>
              <a:rect l="l" t="t" r="r" b="b"/>
              <a:pathLst>
                <a:path w="7706" h="4721" extrusionOk="0">
                  <a:moveTo>
                    <a:pt x="7311" y="0"/>
                  </a:moveTo>
                  <a:cubicBezTo>
                    <a:pt x="7254" y="0"/>
                    <a:pt x="7196" y="15"/>
                    <a:pt x="7145" y="48"/>
                  </a:cubicBezTo>
                  <a:cubicBezTo>
                    <a:pt x="4872" y="1458"/>
                    <a:pt x="2568" y="2819"/>
                    <a:pt x="214" y="4088"/>
                  </a:cubicBezTo>
                  <a:cubicBezTo>
                    <a:pt x="51" y="4177"/>
                    <a:pt x="0" y="4399"/>
                    <a:pt x="91" y="4554"/>
                  </a:cubicBezTo>
                  <a:cubicBezTo>
                    <a:pt x="155" y="4664"/>
                    <a:pt x="268" y="4720"/>
                    <a:pt x="384" y="4720"/>
                  </a:cubicBezTo>
                  <a:cubicBezTo>
                    <a:pt x="443" y="4720"/>
                    <a:pt x="502" y="4706"/>
                    <a:pt x="557" y="4677"/>
                  </a:cubicBezTo>
                  <a:cubicBezTo>
                    <a:pt x="2911" y="3405"/>
                    <a:pt x="5214" y="2045"/>
                    <a:pt x="7488" y="634"/>
                  </a:cubicBezTo>
                  <a:cubicBezTo>
                    <a:pt x="7645" y="537"/>
                    <a:pt x="7705" y="332"/>
                    <a:pt x="7611" y="168"/>
                  </a:cubicBezTo>
                  <a:cubicBezTo>
                    <a:pt x="7548" y="64"/>
                    <a:pt x="7430" y="0"/>
                    <a:pt x="7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48"/>
            <p:cNvSpPr/>
            <p:nvPr/>
          </p:nvSpPr>
          <p:spPr>
            <a:xfrm>
              <a:off x="3908650" y="-1156275"/>
              <a:ext cx="185950" cy="109975"/>
            </a:xfrm>
            <a:custGeom>
              <a:avLst/>
              <a:gdLst/>
              <a:ahLst/>
              <a:cxnLst/>
              <a:rect l="l" t="t" r="r" b="b"/>
              <a:pathLst>
                <a:path w="7438" h="4399" extrusionOk="0">
                  <a:moveTo>
                    <a:pt x="7040" y="1"/>
                  </a:moveTo>
                  <a:cubicBezTo>
                    <a:pt x="6983" y="1"/>
                    <a:pt x="6926" y="16"/>
                    <a:pt x="6875" y="48"/>
                  </a:cubicBezTo>
                  <a:cubicBezTo>
                    <a:pt x="4732" y="1427"/>
                    <a:pt x="2479" y="2608"/>
                    <a:pt x="212" y="3769"/>
                  </a:cubicBezTo>
                  <a:cubicBezTo>
                    <a:pt x="47" y="3853"/>
                    <a:pt x="0" y="4081"/>
                    <a:pt x="91" y="4234"/>
                  </a:cubicBezTo>
                  <a:cubicBezTo>
                    <a:pt x="155" y="4344"/>
                    <a:pt x="266" y="4398"/>
                    <a:pt x="381" y="4398"/>
                  </a:cubicBezTo>
                  <a:cubicBezTo>
                    <a:pt x="440" y="4398"/>
                    <a:pt x="500" y="4384"/>
                    <a:pt x="556" y="4355"/>
                  </a:cubicBezTo>
                  <a:cubicBezTo>
                    <a:pt x="2822" y="3194"/>
                    <a:pt x="5075" y="2015"/>
                    <a:pt x="7217" y="635"/>
                  </a:cubicBezTo>
                  <a:cubicBezTo>
                    <a:pt x="7375" y="534"/>
                    <a:pt x="7437" y="335"/>
                    <a:pt x="7340" y="169"/>
                  </a:cubicBezTo>
                  <a:cubicBezTo>
                    <a:pt x="7279" y="66"/>
                    <a:pt x="7160" y="1"/>
                    <a:pt x="7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p48"/>
            <p:cNvSpPr/>
            <p:nvPr/>
          </p:nvSpPr>
          <p:spPr>
            <a:xfrm>
              <a:off x="3814875" y="-556050"/>
              <a:ext cx="156175" cy="63025"/>
            </a:xfrm>
            <a:custGeom>
              <a:avLst/>
              <a:gdLst/>
              <a:ahLst/>
              <a:cxnLst/>
              <a:rect l="l" t="t" r="r" b="b"/>
              <a:pathLst>
                <a:path w="6247" h="2521" extrusionOk="0">
                  <a:moveTo>
                    <a:pt x="373" y="1"/>
                  </a:moveTo>
                  <a:cubicBezTo>
                    <a:pt x="260" y="1"/>
                    <a:pt x="153" y="51"/>
                    <a:pt x="87" y="164"/>
                  </a:cubicBezTo>
                  <a:cubicBezTo>
                    <a:pt x="1" y="311"/>
                    <a:pt x="39" y="553"/>
                    <a:pt x="208" y="629"/>
                  </a:cubicBezTo>
                  <a:cubicBezTo>
                    <a:pt x="1996" y="1444"/>
                    <a:pt x="3872" y="2046"/>
                    <a:pt x="5781" y="2510"/>
                  </a:cubicBezTo>
                  <a:cubicBezTo>
                    <a:pt x="5809" y="2517"/>
                    <a:pt x="5838" y="2520"/>
                    <a:pt x="5867" y="2520"/>
                  </a:cubicBezTo>
                  <a:cubicBezTo>
                    <a:pt x="6017" y="2520"/>
                    <a:pt x="6156" y="2426"/>
                    <a:pt x="6198" y="2272"/>
                  </a:cubicBezTo>
                  <a:cubicBezTo>
                    <a:pt x="6246" y="2097"/>
                    <a:pt x="6141" y="1897"/>
                    <a:pt x="5960" y="1855"/>
                  </a:cubicBezTo>
                  <a:cubicBezTo>
                    <a:pt x="4114" y="1403"/>
                    <a:pt x="2284" y="831"/>
                    <a:pt x="551" y="41"/>
                  </a:cubicBezTo>
                  <a:cubicBezTo>
                    <a:pt x="493" y="15"/>
                    <a:pt x="432" y="1"/>
                    <a:pt x="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48"/>
            <p:cNvSpPr/>
            <p:nvPr/>
          </p:nvSpPr>
          <p:spPr>
            <a:xfrm>
              <a:off x="3793500" y="-506275"/>
              <a:ext cx="164850" cy="65100"/>
            </a:xfrm>
            <a:custGeom>
              <a:avLst/>
              <a:gdLst/>
              <a:ahLst/>
              <a:cxnLst/>
              <a:rect l="l" t="t" r="r" b="b"/>
              <a:pathLst>
                <a:path w="6594" h="2604" extrusionOk="0">
                  <a:moveTo>
                    <a:pt x="381" y="0"/>
                  </a:moveTo>
                  <a:cubicBezTo>
                    <a:pt x="266" y="0"/>
                    <a:pt x="155" y="55"/>
                    <a:pt x="90" y="166"/>
                  </a:cubicBezTo>
                  <a:cubicBezTo>
                    <a:pt x="1" y="319"/>
                    <a:pt x="47" y="547"/>
                    <a:pt x="213" y="632"/>
                  </a:cubicBezTo>
                  <a:cubicBezTo>
                    <a:pt x="1158" y="1117"/>
                    <a:pt x="2129" y="1557"/>
                    <a:pt x="3139" y="1889"/>
                  </a:cubicBezTo>
                  <a:cubicBezTo>
                    <a:pt x="4114" y="2212"/>
                    <a:pt x="5120" y="2423"/>
                    <a:pt x="6130" y="2597"/>
                  </a:cubicBezTo>
                  <a:cubicBezTo>
                    <a:pt x="6156" y="2601"/>
                    <a:pt x="6183" y="2604"/>
                    <a:pt x="6209" y="2604"/>
                  </a:cubicBezTo>
                  <a:cubicBezTo>
                    <a:pt x="6364" y="2604"/>
                    <a:pt x="6504" y="2523"/>
                    <a:pt x="6549" y="2359"/>
                  </a:cubicBezTo>
                  <a:cubicBezTo>
                    <a:pt x="6593" y="2194"/>
                    <a:pt x="6495" y="1972"/>
                    <a:pt x="6311" y="1942"/>
                  </a:cubicBezTo>
                  <a:cubicBezTo>
                    <a:pt x="5324" y="1770"/>
                    <a:pt x="4344" y="1565"/>
                    <a:pt x="3391" y="1256"/>
                  </a:cubicBezTo>
                  <a:cubicBezTo>
                    <a:pt x="2395" y="936"/>
                    <a:pt x="1488" y="523"/>
                    <a:pt x="555" y="43"/>
                  </a:cubicBezTo>
                  <a:cubicBezTo>
                    <a:pt x="499" y="15"/>
                    <a:pt x="439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185" name="Google Shape;2185;p48"/>
          <p:cNvGrpSpPr/>
          <p:nvPr/>
        </p:nvGrpSpPr>
        <p:grpSpPr>
          <a:xfrm>
            <a:off x="158653" y="2299725"/>
            <a:ext cx="555808" cy="544064"/>
            <a:chOff x="167575" y="1706400"/>
            <a:chExt cx="555808" cy="544064"/>
          </a:xfrm>
        </p:grpSpPr>
        <p:sp>
          <p:nvSpPr>
            <p:cNvPr id="2186" name="Google Shape;2186;p48"/>
            <p:cNvSpPr/>
            <p:nvPr/>
          </p:nvSpPr>
          <p:spPr>
            <a:xfrm>
              <a:off x="167575" y="1706400"/>
              <a:ext cx="555808" cy="544064"/>
            </a:xfrm>
            <a:custGeom>
              <a:avLst/>
              <a:gdLst/>
              <a:ahLst/>
              <a:cxnLst/>
              <a:rect l="l" t="t" r="r" b="b"/>
              <a:pathLst>
                <a:path w="40051" h="12093" extrusionOk="0">
                  <a:moveTo>
                    <a:pt x="40051" y="244"/>
                  </a:moveTo>
                  <a:cubicBezTo>
                    <a:pt x="35411" y="15"/>
                    <a:pt x="5267" y="0"/>
                    <a:pt x="1" y="244"/>
                  </a:cubicBezTo>
                  <a:cubicBezTo>
                    <a:pt x="2143" y="2115"/>
                    <a:pt x="4640" y="3618"/>
                    <a:pt x="7377" y="6020"/>
                  </a:cubicBezTo>
                  <a:cubicBezTo>
                    <a:pt x="4997" y="8157"/>
                    <a:pt x="2619" y="9993"/>
                    <a:pt x="238" y="11861"/>
                  </a:cubicBezTo>
                  <a:cubicBezTo>
                    <a:pt x="5087" y="12093"/>
                    <a:pt x="36719" y="11861"/>
                    <a:pt x="40051" y="118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p48"/>
            <p:cNvSpPr/>
            <p:nvPr/>
          </p:nvSpPr>
          <p:spPr>
            <a:xfrm rot="10800000">
              <a:off x="548525" y="1709175"/>
              <a:ext cx="174600" cy="531900"/>
            </a:xfrm>
            <a:prstGeom prst="rect">
              <a:avLst/>
            </a:prstGeom>
            <a:gradFill>
              <a:gsLst>
                <a:gs pos="0">
                  <a:srgbClr val="191919">
                    <a:alpha val="14509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188" name="Google Shape;2188;p48"/>
          <p:cNvGrpSpPr/>
          <p:nvPr/>
        </p:nvGrpSpPr>
        <p:grpSpPr>
          <a:xfrm>
            <a:off x="158653" y="2893050"/>
            <a:ext cx="555808" cy="544064"/>
            <a:chOff x="167575" y="1706400"/>
            <a:chExt cx="555808" cy="544064"/>
          </a:xfrm>
        </p:grpSpPr>
        <p:sp>
          <p:nvSpPr>
            <p:cNvPr id="2189" name="Google Shape;2189;p48"/>
            <p:cNvSpPr/>
            <p:nvPr/>
          </p:nvSpPr>
          <p:spPr>
            <a:xfrm>
              <a:off x="167575" y="1706400"/>
              <a:ext cx="555808" cy="544064"/>
            </a:xfrm>
            <a:custGeom>
              <a:avLst/>
              <a:gdLst/>
              <a:ahLst/>
              <a:cxnLst/>
              <a:rect l="l" t="t" r="r" b="b"/>
              <a:pathLst>
                <a:path w="40051" h="12093" extrusionOk="0">
                  <a:moveTo>
                    <a:pt x="40051" y="244"/>
                  </a:moveTo>
                  <a:cubicBezTo>
                    <a:pt x="35411" y="15"/>
                    <a:pt x="5267" y="0"/>
                    <a:pt x="1" y="244"/>
                  </a:cubicBezTo>
                  <a:cubicBezTo>
                    <a:pt x="2143" y="2115"/>
                    <a:pt x="4640" y="3618"/>
                    <a:pt x="7377" y="6020"/>
                  </a:cubicBezTo>
                  <a:cubicBezTo>
                    <a:pt x="4997" y="8157"/>
                    <a:pt x="2619" y="9993"/>
                    <a:pt x="238" y="11861"/>
                  </a:cubicBezTo>
                  <a:cubicBezTo>
                    <a:pt x="5087" y="12093"/>
                    <a:pt x="36719" y="11861"/>
                    <a:pt x="40051" y="118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48"/>
            <p:cNvSpPr/>
            <p:nvPr/>
          </p:nvSpPr>
          <p:spPr>
            <a:xfrm rot="10800000">
              <a:off x="548525" y="1709175"/>
              <a:ext cx="174600" cy="531900"/>
            </a:xfrm>
            <a:prstGeom prst="rect">
              <a:avLst/>
            </a:prstGeom>
            <a:gradFill>
              <a:gsLst>
                <a:gs pos="0">
                  <a:srgbClr val="191919">
                    <a:alpha val="14509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191" name="Google Shape;2191;p48"/>
          <p:cNvGrpSpPr/>
          <p:nvPr/>
        </p:nvGrpSpPr>
        <p:grpSpPr>
          <a:xfrm>
            <a:off x="158653" y="3486375"/>
            <a:ext cx="555808" cy="544064"/>
            <a:chOff x="167575" y="1706400"/>
            <a:chExt cx="555808" cy="544064"/>
          </a:xfrm>
        </p:grpSpPr>
        <p:sp>
          <p:nvSpPr>
            <p:cNvPr id="2192" name="Google Shape;2192;p48"/>
            <p:cNvSpPr/>
            <p:nvPr/>
          </p:nvSpPr>
          <p:spPr>
            <a:xfrm>
              <a:off x="167575" y="1706400"/>
              <a:ext cx="555808" cy="544064"/>
            </a:xfrm>
            <a:custGeom>
              <a:avLst/>
              <a:gdLst/>
              <a:ahLst/>
              <a:cxnLst/>
              <a:rect l="l" t="t" r="r" b="b"/>
              <a:pathLst>
                <a:path w="40051" h="12093" extrusionOk="0">
                  <a:moveTo>
                    <a:pt x="40051" y="244"/>
                  </a:moveTo>
                  <a:cubicBezTo>
                    <a:pt x="35411" y="15"/>
                    <a:pt x="5267" y="0"/>
                    <a:pt x="1" y="244"/>
                  </a:cubicBezTo>
                  <a:cubicBezTo>
                    <a:pt x="2143" y="2115"/>
                    <a:pt x="4640" y="3618"/>
                    <a:pt x="7377" y="6020"/>
                  </a:cubicBezTo>
                  <a:cubicBezTo>
                    <a:pt x="4997" y="8157"/>
                    <a:pt x="2619" y="9993"/>
                    <a:pt x="238" y="11861"/>
                  </a:cubicBezTo>
                  <a:cubicBezTo>
                    <a:pt x="5087" y="12093"/>
                    <a:pt x="36719" y="11861"/>
                    <a:pt x="40051" y="118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48"/>
            <p:cNvSpPr/>
            <p:nvPr/>
          </p:nvSpPr>
          <p:spPr>
            <a:xfrm rot="10800000">
              <a:off x="548525" y="1709175"/>
              <a:ext cx="174600" cy="531900"/>
            </a:xfrm>
            <a:prstGeom prst="rect">
              <a:avLst/>
            </a:prstGeom>
            <a:gradFill>
              <a:gsLst>
                <a:gs pos="0">
                  <a:srgbClr val="191919">
                    <a:alpha val="14509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194" name="Google Shape;2194;p48">
            <a:hlinkClick r:id="rId3" action="ppaction://hlinksldjump"/>
          </p:cNvPr>
          <p:cNvSpPr txBox="1"/>
          <p:nvPr/>
        </p:nvSpPr>
        <p:spPr>
          <a:xfrm>
            <a:off x="211634" y="2347880"/>
            <a:ext cx="498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endy One"/>
                <a:ea typeface="Wendy One"/>
                <a:cs typeface="Wendy One"/>
                <a:sym typeface="Wendy One"/>
              </a:rPr>
              <a:t>02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endy One"/>
              <a:ea typeface="Wendy One"/>
              <a:cs typeface="Wendy One"/>
              <a:sym typeface="Wendy One"/>
            </a:endParaRPr>
          </a:p>
        </p:txBody>
      </p:sp>
      <p:sp>
        <p:nvSpPr>
          <p:cNvPr id="2195" name="Google Shape;2195;p48">
            <a:hlinkClick r:id="" action="ppaction://noaction"/>
          </p:cNvPr>
          <p:cNvSpPr txBox="1"/>
          <p:nvPr/>
        </p:nvSpPr>
        <p:spPr>
          <a:xfrm>
            <a:off x="211621" y="2943676"/>
            <a:ext cx="498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endy One"/>
                <a:ea typeface="Wendy One"/>
                <a:cs typeface="Wendy One"/>
                <a:sym typeface="Wendy One"/>
              </a:rPr>
              <a:t>03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endy One"/>
              <a:ea typeface="Wendy One"/>
              <a:cs typeface="Wendy One"/>
              <a:sym typeface="Wendy One"/>
            </a:endParaRPr>
          </a:p>
        </p:txBody>
      </p:sp>
      <p:sp>
        <p:nvSpPr>
          <p:cNvPr id="2196" name="Google Shape;2196;p48">
            <a:hlinkClick r:id="" action="ppaction://noaction"/>
          </p:cNvPr>
          <p:cNvSpPr txBox="1"/>
          <p:nvPr/>
        </p:nvSpPr>
        <p:spPr>
          <a:xfrm rot="-2070">
            <a:off x="211543" y="3539380"/>
            <a:ext cx="498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endy One"/>
                <a:ea typeface="Wendy One"/>
                <a:cs typeface="Wendy One"/>
                <a:sym typeface="Wendy One"/>
              </a:rPr>
              <a:t>04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endy One"/>
              <a:ea typeface="Wendy One"/>
              <a:cs typeface="Wendy One"/>
              <a:sym typeface="Wendy One"/>
            </a:endParaRPr>
          </a:p>
        </p:txBody>
      </p:sp>
      <p:grpSp>
        <p:nvGrpSpPr>
          <p:cNvPr id="2197" name="Google Shape;2197;p48"/>
          <p:cNvGrpSpPr/>
          <p:nvPr/>
        </p:nvGrpSpPr>
        <p:grpSpPr>
          <a:xfrm>
            <a:off x="158653" y="1113075"/>
            <a:ext cx="555808" cy="544064"/>
            <a:chOff x="167575" y="1706400"/>
            <a:chExt cx="555808" cy="544064"/>
          </a:xfrm>
        </p:grpSpPr>
        <p:sp>
          <p:nvSpPr>
            <p:cNvPr id="2198" name="Google Shape;2198;p48"/>
            <p:cNvSpPr/>
            <p:nvPr/>
          </p:nvSpPr>
          <p:spPr>
            <a:xfrm>
              <a:off x="167575" y="1706400"/>
              <a:ext cx="555808" cy="544064"/>
            </a:xfrm>
            <a:custGeom>
              <a:avLst/>
              <a:gdLst/>
              <a:ahLst/>
              <a:cxnLst/>
              <a:rect l="l" t="t" r="r" b="b"/>
              <a:pathLst>
                <a:path w="40051" h="12093" extrusionOk="0">
                  <a:moveTo>
                    <a:pt x="40051" y="244"/>
                  </a:moveTo>
                  <a:cubicBezTo>
                    <a:pt x="35411" y="15"/>
                    <a:pt x="5267" y="0"/>
                    <a:pt x="1" y="244"/>
                  </a:cubicBezTo>
                  <a:cubicBezTo>
                    <a:pt x="2143" y="2115"/>
                    <a:pt x="4640" y="3618"/>
                    <a:pt x="7377" y="6020"/>
                  </a:cubicBezTo>
                  <a:cubicBezTo>
                    <a:pt x="4997" y="8157"/>
                    <a:pt x="2619" y="9993"/>
                    <a:pt x="238" y="11861"/>
                  </a:cubicBezTo>
                  <a:cubicBezTo>
                    <a:pt x="5087" y="12093"/>
                    <a:pt x="36719" y="11861"/>
                    <a:pt x="40051" y="118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48"/>
            <p:cNvSpPr/>
            <p:nvPr/>
          </p:nvSpPr>
          <p:spPr>
            <a:xfrm rot="10800000">
              <a:off x="548525" y="1709175"/>
              <a:ext cx="174600" cy="531900"/>
            </a:xfrm>
            <a:prstGeom prst="rect">
              <a:avLst/>
            </a:prstGeom>
            <a:gradFill>
              <a:gsLst>
                <a:gs pos="0">
                  <a:srgbClr val="191919">
                    <a:alpha val="14509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200" name="Google Shape;2200;p48">
            <a:hlinkClick r:id="rId4" action="ppaction://hlinksldjump"/>
          </p:cNvPr>
          <p:cNvSpPr/>
          <p:nvPr/>
        </p:nvSpPr>
        <p:spPr>
          <a:xfrm>
            <a:off x="356961" y="1266925"/>
            <a:ext cx="207563" cy="203906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201" name="Google Shape;2201;p48"/>
          <p:cNvGrpSpPr/>
          <p:nvPr/>
        </p:nvGrpSpPr>
        <p:grpSpPr>
          <a:xfrm>
            <a:off x="82207" y="1706378"/>
            <a:ext cx="632009" cy="544064"/>
            <a:chOff x="167575" y="1706400"/>
            <a:chExt cx="555808" cy="544064"/>
          </a:xfrm>
        </p:grpSpPr>
        <p:sp>
          <p:nvSpPr>
            <p:cNvPr id="2202" name="Google Shape;2202;p48"/>
            <p:cNvSpPr/>
            <p:nvPr/>
          </p:nvSpPr>
          <p:spPr>
            <a:xfrm>
              <a:off x="167575" y="1706400"/>
              <a:ext cx="555808" cy="544064"/>
            </a:xfrm>
            <a:custGeom>
              <a:avLst/>
              <a:gdLst/>
              <a:ahLst/>
              <a:cxnLst/>
              <a:rect l="l" t="t" r="r" b="b"/>
              <a:pathLst>
                <a:path w="40051" h="12093" extrusionOk="0">
                  <a:moveTo>
                    <a:pt x="40051" y="244"/>
                  </a:moveTo>
                  <a:cubicBezTo>
                    <a:pt x="35411" y="15"/>
                    <a:pt x="5267" y="0"/>
                    <a:pt x="1" y="244"/>
                  </a:cubicBezTo>
                  <a:cubicBezTo>
                    <a:pt x="2143" y="2115"/>
                    <a:pt x="4640" y="3618"/>
                    <a:pt x="7377" y="6020"/>
                  </a:cubicBezTo>
                  <a:cubicBezTo>
                    <a:pt x="4997" y="8157"/>
                    <a:pt x="2619" y="9993"/>
                    <a:pt x="238" y="11861"/>
                  </a:cubicBezTo>
                  <a:cubicBezTo>
                    <a:pt x="5087" y="12093"/>
                    <a:pt x="36719" y="11861"/>
                    <a:pt x="40051" y="118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p48"/>
            <p:cNvSpPr/>
            <p:nvPr/>
          </p:nvSpPr>
          <p:spPr>
            <a:xfrm rot="10800000">
              <a:off x="486434" y="1709184"/>
              <a:ext cx="236700" cy="531900"/>
            </a:xfrm>
            <a:prstGeom prst="rect">
              <a:avLst/>
            </a:prstGeom>
            <a:gradFill>
              <a:gsLst>
                <a:gs pos="0">
                  <a:srgbClr val="191919">
                    <a:alpha val="14509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204" name="Google Shape;2204;p48">
            <a:hlinkClick r:id="rId5" action="ppaction://hlinksldjump"/>
          </p:cNvPr>
          <p:cNvSpPr txBox="1"/>
          <p:nvPr/>
        </p:nvSpPr>
        <p:spPr>
          <a:xfrm rot="-1955">
            <a:off x="178450" y="1752060"/>
            <a:ext cx="5274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endy One"/>
                <a:ea typeface="Wendy One"/>
                <a:cs typeface="Wendy One"/>
                <a:sym typeface="Wendy One"/>
              </a:rPr>
              <a:t>01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endy One"/>
              <a:ea typeface="Wendy One"/>
              <a:cs typeface="Wendy One"/>
              <a:sym typeface="Wendy One"/>
            </a:endParaRPr>
          </a:p>
        </p:txBody>
      </p:sp>
      <p:sp>
        <p:nvSpPr>
          <p:cNvPr id="46" name="Google Shape;2245;p50">
            <a:extLst>
              <a:ext uri="{FF2B5EF4-FFF2-40B4-BE49-F238E27FC236}">
                <a16:creationId xmlns:a16="http://schemas.microsoft.com/office/drawing/2014/main" id="{261A64E8-5FEF-4F77-869E-D5C704ACAEEF}"/>
              </a:ext>
            </a:extLst>
          </p:cNvPr>
          <p:cNvSpPr/>
          <p:nvPr/>
        </p:nvSpPr>
        <p:spPr>
          <a:xfrm>
            <a:off x="1797400" y="1920976"/>
            <a:ext cx="1249500" cy="1249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7" name="Google Shape;2246;p50">
            <a:extLst>
              <a:ext uri="{FF2B5EF4-FFF2-40B4-BE49-F238E27FC236}">
                <a16:creationId xmlns:a16="http://schemas.microsoft.com/office/drawing/2014/main" id="{06C48854-B23E-49EF-99F8-E7E19E5079FC}"/>
              </a:ext>
            </a:extLst>
          </p:cNvPr>
          <p:cNvSpPr txBox="1">
            <a:spLocks/>
          </p:cNvSpPr>
          <p:nvPr/>
        </p:nvSpPr>
        <p:spPr>
          <a:xfrm>
            <a:off x="1693663" y="2241976"/>
            <a:ext cx="1457400" cy="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Font typeface="Wendy One"/>
              <a:buNone/>
              <a:defRPr sz="6000" b="0" i="0" u="none" strike="noStrike" cap="none">
                <a:solidFill>
                  <a:schemeClr val="dk1"/>
                </a:solidFill>
                <a:latin typeface="Wendy One"/>
                <a:ea typeface="Wendy One"/>
                <a:cs typeface="Wendy One"/>
                <a:sym typeface="Wendy One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Font typeface="Wendy One"/>
              <a:buNone/>
              <a:defRPr sz="6000" b="0" i="0" u="none" strike="noStrike" cap="none">
                <a:solidFill>
                  <a:srgbClr val="191919"/>
                </a:solidFill>
                <a:latin typeface="Wendy One"/>
                <a:ea typeface="Wendy One"/>
                <a:cs typeface="Wendy One"/>
                <a:sym typeface="Wendy One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Font typeface="Wendy One"/>
              <a:buNone/>
              <a:defRPr sz="6000" b="0" i="0" u="none" strike="noStrike" cap="none">
                <a:solidFill>
                  <a:srgbClr val="191919"/>
                </a:solidFill>
                <a:latin typeface="Wendy One"/>
                <a:ea typeface="Wendy One"/>
                <a:cs typeface="Wendy One"/>
                <a:sym typeface="Wendy One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Font typeface="Wendy One"/>
              <a:buNone/>
              <a:defRPr sz="6000" b="0" i="0" u="none" strike="noStrike" cap="none">
                <a:solidFill>
                  <a:srgbClr val="191919"/>
                </a:solidFill>
                <a:latin typeface="Wendy One"/>
                <a:ea typeface="Wendy One"/>
                <a:cs typeface="Wendy One"/>
                <a:sym typeface="Wendy One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Font typeface="Wendy One"/>
              <a:buNone/>
              <a:defRPr sz="6000" b="0" i="0" u="none" strike="noStrike" cap="none">
                <a:solidFill>
                  <a:srgbClr val="191919"/>
                </a:solidFill>
                <a:latin typeface="Wendy One"/>
                <a:ea typeface="Wendy One"/>
                <a:cs typeface="Wendy One"/>
                <a:sym typeface="Wendy One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Font typeface="Wendy One"/>
              <a:buNone/>
              <a:defRPr sz="6000" b="0" i="0" u="none" strike="noStrike" cap="none">
                <a:solidFill>
                  <a:srgbClr val="191919"/>
                </a:solidFill>
                <a:latin typeface="Wendy One"/>
                <a:ea typeface="Wendy One"/>
                <a:cs typeface="Wendy One"/>
                <a:sym typeface="Wendy One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Font typeface="Wendy One"/>
              <a:buNone/>
              <a:defRPr sz="6000" b="0" i="0" u="none" strike="noStrike" cap="none">
                <a:solidFill>
                  <a:srgbClr val="191919"/>
                </a:solidFill>
                <a:latin typeface="Wendy One"/>
                <a:ea typeface="Wendy One"/>
                <a:cs typeface="Wendy One"/>
                <a:sym typeface="Wendy One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Font typeface="Wendy One"/>
              <a:buNone/>
              <a:defRPr sz="6000" b="0" i="0" u="none" strike="noStrike" cap="none">
                <a:solidFill>
                  <a:srgbClr val="191919"/>
                </a:solidFill>
                <a:latin typeface="Wendy One"/>
                <a:ea typeface="Wendy One"/>
                <a:cs typeface="Wendy One"/>
                <a:sym typeface="Wendy One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Font typeface="Wendy One"/>
              <a:buNone/>
              <a:defRPr sz="6000" b="0" i="0" u="none" strike="noStrike" cap="none">
                <a:solidFill>
                  <a:srgbClr val="191919"/>
                </a:solidFill>
                <a:latin typeface="Wendy One"/>
                <a:ea typeface="Wendy One"/>
                <a:cs typeface="Wendy One"/>
                <a:sym typeface="Wendy On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Font typeface="Wendy One"/>
              <a:buNone/>
              <a:tabLst/>
              <a:defRPr/>
            </a:pPr>
            <a:r>
              <a:rPr kumimoji="0" lang="en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endy One"/>
                <a:sym typeface="Wendy One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4276303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Google Shape;2377;p53"/>
          <p:cNvSpPr txBox="1">
            <a:spLocks noGrp="1"/>
          </p:cNvSpPr>
          <p:nvPr>
            <p:ph type="title"/>
          </p:nvPr>
        </p:nvSpPr>
        <p:spPr>
          <a:xfrm>
            <a:off x="356961" y="736808"/>
            <a:ext cx="6721800" cy="89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48 – 7 = 41 </a:t>
            </a:r>
            <a:endParaRPr sz="4400" dirty="0"/>
          </a:p>
        </p:txBody>
      </p:sp>
      <p:grpSp>
        <p:nvGrpSpPr>
          <p:cNvPr id="2379" name="Google Shape;2379;p53"/>
          <p:cNvGrpSpPr/>
          <p:nvPr/>
        </p:nvGrpSpPr>
        <p:grpSpPr>
          <a:xfrm rot="2278757">
            <a:off x="4812056" y="-918603"/>
            <a:ext cx="4650099" cy="2175978"/>
            <a:chOff x="-974012" y="-65009"/>
            <a:chExt cx="3374483" cy="1579063"/>
          </a:xfrm>
        </p:grpSpPr>
        <p:sp>
          <p:nvSpPr>
            <p:cNvPr id="2380" name="Google Shape;2380;p53"/>
            <p:cNvSpPr/>
            <p:nvPr/>
          </p:nvSpPr>
          <p:spPr>
            <a:xfrm>
              <a:off x="1831936" y="231894"/>
              <a:ext cx="445631" cy="463329"/>
            </a:xfrm>
            <a:custGeom>
              <a:avLst/>
              <a:gdLst/>
              <a:ahLst/>
              <a:cxnLst/>
              <a:rect l="l" t="t" r="r" b="b"/>
              <a:pathLst>
                <a:path w="5741" h="5969" extrusionOk="0">
                  <a:moveTo>
                    <a:pt x="3610" y="1"/>
                  </a:moveTo>
                  <a:lnTo>
                    <a:pt x="0" y="2714"/>
                  </a:lnTo>
                  <a:cubicBezTo>
                    <a:pt x="2030" y="4235"/>
                    <a:pt x="3943" y="5283"/>
                    <a:pt x="5740" y="5968"/>
                  </a:cubicBezTo>
                  <a:cubicBezTo>
                    <a:pt x="5077" y="3915"/>
                    <a:pt x="4632" y="2665"/>
                    <a:pt x="36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53"/>
            <p:cNvSpPr/>
            <p:nvPr/>
          </p:nvSpPr>
          <p:spPr>
            <a:xfrm>
              <a:off x="1370366" y="515412"/>
              <a:ext cx="387569" cy="484132"/>
            </a:xfrm>
            <a:custGeom>
              <a:avLst/>
              <a:gdLst/>
              <a:ahLst/>
              <a:cxnLst/>
              <a:rect l="l" t="t" r="r" b="b"/>
              <a:pathLst>
                <a:path w="4993" h="6237" extrusionOk="0">
                  <a:moveTo>
                    <a:pt x="4001" y="1"/>
                  </a:moveTo>
                  <a:lnTo>
                    <a:pt x="1" y="2008"/>
                  </a:lnTo>
                  <a:cubicBezTo>
                    <a:pt x="1714" y="3566"/>
                    <a:pt x="3229" y="4765"/>
                    <a:pt x="4993" y="6236"/>
                  </a:cubicBezTo>
                  <a:cubicBezTo>
                    <a:pt x="4547" y="3467"/>
                    <a:pt x="4491" y="2103"/>
                    <a:pt x="40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53"/>
            <p:cNvSpPr/>
            <p:nvPr/>
          </p:nvSpPr>
          <p:spPr>
            <a:xfrm>
              <a:off x="916620" y="737212"/>
              <a:ext cx="331681" cy="503382"/>
            </a:xfrm>
            <a:custGeom>
              <a:avLst/>
              <a:gdLst/>
              <a:ahLst/>
              <a:cxnLst/>
              <a:rect l="l" t="t" r="r" b="b"/>
              <a:pathLst>
                <a:path w="4273" h="6485" extrusionOk="0">
                  <a:moveTo>
                    <a:pt x="4184" y="1"/>
                  </a:moveTo>
                  <a:lnTo>
                    <a:pt x="0" y="1417"/>
                  </a:lnTo>
                  <a:cubicBezTo>
                    <a:pt x="1082" y="3255"/>
                    <a:pt x="2594" y="4755"/>
                    <a:pt x="3866" y="6484"/>
                  </a:cubicBezTo>
                  <a:cubicBezTo>
                    <a:pt x="4202" y="4287"/>
                    <a:pt x="4273" y="2183"/>
                    <a:pt x="4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53"/>
            <p:cNvSpPr/>
            <p:nvPr/>
          </p:nvSpPr>
          <p:spPr>
            <a:xfrm>
              <a:off x="421471" y="902080"/>
              <a:ext cx="331293" cy="492437"/>
            </a:xfrm>
            <a:custGeom>
              <a:avLst/>
              <a:gdLst/>
              <a:ahLst/>
              <a:cxnLst/>
              <a:rect l="l" t="t" r="r" b="b"/>
              <a:pathLst>
                <a:path w="4268" h="6344" extrusionOk="0">
                  <a:moveTo>
                    <a:pt x="4267" y="1"/>
                  </a:moveTo>
                  <a:lnTo>
                    <a:pt x="0" y="1009"/>
                  </a:lnTo>
                  <a:cubicBezTo>
                    <a:pt x="1097" y="2915"/>
                    <a:pt x="2106" y="4586"/>
                    <a:pt x="3598" y="6343"/>
                  </a:cubicBezTo>
                  <a:cubicBezTo>
                    <a:pt x="3892" y="4296"/>
                    <a:pt x="4130" y="2385"/>
                    <a:pt x="42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53"/>
            <p:cNvSpPr/>
            <p:nvPr/>
          </p:nvSpPr>
          <p:spPr>
            <a:xfrm>
              <a:off x="-85865" y="1017426"/>
              <a:ext cx="337968" cy="466899"/>
            </a:xfrm>
            <a:custGeom>
              <a:avLst/>
              <a:gdLst/>
              <a:ahLst/>
              <a:cxnLst/>
              <a:rect l="l" t="t" r="r" b="b"/>
              <a:pathLst>
                <a:path w="4354" h="6015" extrusionOk="0">
                  <a:moveTo>
                    <a:pt x="4354" y="0"/>
                  </a:moveTo>
                  <a:lnTo>
                    <a:pt x="0" y="558"/>
                  </a:lnTo>
                  <a:cubicBezTo>
                    <a:pt x="827" y="2679"/>
                    <a:pt x="1782" y="4311"/>
                    <a:pt x="2931" y="6014"/>
                  </a:cubicBezTo>
                  <a:cubicBezTo>
                    <a:pt x="3602" y="3356"/>
                    <a:pt x="4088" y="2096"/>
                    <a:pt x="43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53"/>
            <p:cNvSpPr/>
            <p:nvPr/>
          </p:nvSpPr>
          <p:spPr>
            <a:xfrm>
              <a:off x="-589474" y="1072305"/>
              <a:ext cx="339754" cy="441750"/>
            </a:xfrm>
            <a:custGeom>
              <a:avLst/>
              <a:gdLst/>
              <a:ahLst/>
              <a:cxnLst/>
              <a:rect l="l" t="t" r="r" b="b"/>
              <a:pathLst>
                <a:path w="4377" h="5691" extrusionOk="0">
                  <a:moveTo>
                    <a:pt x="4376" y="1"/>
                  </a:moveTo>
                  <a:lnTo>
                    <a:pt x="1" y="45"/>
                  </a:lnTo>
                  <a:cubicBezTo>
                    <a:pt x="728" y="2089"/>
                    <a:pt x="1041" y="3219"/>
                    <a:pt x="1954" y="5690"/>
                  </a:cubicBezTo>
                  <a:cubicBezTo>
                    <a:pt x="3046" y="3767"/>
                    <a:pt x="3802" y="1734"/>
                    <a:pt x="43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53"/>
            <p:cNvSpPr/>
            <p:nvPr/>
          </p:nvSpPr>
          <p:spPr>
            <a:xfrm>
              <a:off x="-974012" y="-65009"/>
              <a:ext cx="3374483" cy="1137480"/>
            </a:xfrm>
            <a:custGeom>
              <a:avLst/>
              <a:gdLst/>
              <a:ahLst/>
              <a:cxnLst/>
              <a:rect l="l" t="t" r="r" b="b"/>
              <a:pathLst>
                <a:path w="43473" h="14654" extrusionOk="0">
                  <a:moveTo>
                    <a:pt x="43247" y="0"/>
                  </a:moveTo>
                  <a:cubicBezTo>
                    <a:pt x="43210" y="0"/>
                    <a:pt x="43172" y="17"/>
                    <a:pt x="43141" y="57"/>
                  </a:cubicBezTo>
                  <a:cubicBezTo>
                    <a:pt x="41007" y="2739"/>
                    <a:pt x="38239" y="4862"/>
                    <a:pt x="35315" y="6613"/>
                  </a:cubicBezTo>
                  <a:cubicBezTo>
                    <a:pt x="32002" y="8600"/>
                    <a:pt x="28422" y="10132"/>
                    <a:pt x="24754" y="11331"/>
                  </a:cubicBezTo>
                  <a:cubicBezTo>
                    <a:pt x="21024" y="12553"/>
                    <a:pt x="17172" y="13427"/>
                    <a:pt x="13278" y="13917"/>
                  </a:cubicBezTo>
                  <a:cubicBezTo>
                    <a:pt x="11234" y="14173"/>
                    <a:pt x="9166" y="14326"/>
                    <a:pt x="7101" y="14326"/>
                  </a:cubicBezTo>
                  <a:cubicBezTo>
                    <a:pt x="5631" y="14326"/>
                    <a:pt x="4163" y="14248"/>
                    <a:pt x="2706" y="14074"/>
                  </a:cubicBezTo>
                  <a:cubicBezTo>
                    <a:pt x="1891" y="13977"/>
                    <a:pt x="1083" y="13844"/>
                    <a:pt x="281" y="13673"/>
                  </a:cubicBezTo>
                  <a:cubicBezTo>
                    <a:pt x="267" y="13670"/>
                    <a:pt x="254" y="13669"/>
                    <a:pt x="242" y="13669"/>
                  </a:cubicBezTo>
                  <a:cubicBezTo>
                    <a:pt x="63" y="13669"/>
                    <a:pt x="0" y="13948"/>
                    <a:pt x="194" y="13990"/>
                  </a:cubicBezTo>
                  <a:cubicBezTo>
                    <a:pt x="2424" y="14468"/>
                    <a:pt x="4710" y="14654"/>
                    <a:pt x="6993" y="14654"/>
                  </a:cubicBezTo>
                  <a:cubicBezTo>
                    <a:pt x="8066" y="14654"/>
                    <a:pt x="9139" y="14613"/>
                    <a:pt x="10205" y="14542"/>
                  </a:cubicBezTo>
                  <a:cubicBezTo>
                    <a:pt x="14050" y="14286"/>
                    <a:pt x="17868" y="13607"/>
                    <a:pt x="21590" y="12613"/>
                  </a:cubicBezTo>
                  <a:cubicBezTo>
                    <a:pt x="25371" y="11603"/>
                    <a:pt x="29071" y="10247"/>
                    <a:pt x="32572" y="8491"/>
                  </a:cubicBezTo>
                  <a:cubicBezTo>
                    <a:pt x="35756" y="6895"/>
                    <a:pt x="38812" y="4942"/>
                    <a:pt x="41385" y="2465"/>
                  </a:cubicBezTo>
                  <a:cubicBezTo>
                    <a:pt x="42095" y="1784"/>
                    <a:pt x="42760" y="1059"/>
                    <a:pt x="43373" y="291"/>
                  </a:cubicBezTo>
                  <a:cubicBezTo>
                    <a:pt x="43472" y="165"/>
                    <a:pt x="43363" y="0"/>
                    <a:pt x="43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387" name="Google Shape;2387;p53"/>
          <p:cNvGrpSpPr/>
          <p:nvPr/>
        </p:nvGrpSpPr>
        <p:grpSpPr>
          <a:xfrm rot="1184068" flipH="1">
            <a:off x="1039051" y="3258237"/>
            <a:ext cx="1027102" cy="1567664"/>
            <a:chOff x="5454425" y="-2298775"/>
            <a:chExt cx="473400" cy="722550"/>
          </a:xfrm>
        </p:grpSpPr>
        <p:sp>
          <p:nvSpPr>
            <p:cNvPr id="2388" name="Google Shape;2388;p53"/>
            <p:cNvSpPr/>
            <p:nvPr/>
          </p:nvSpPr>
          <p:spPr>
            <a:xfrm>
              <a:off x="5454425" y="-2298775"/>
              <a:ext cx="473400" cy="505450"/>
            </a:xfrm>
            <a:custGeom>
              <a:avLst/>
              <a:gdLst/>
              <a:ahLst/>
              <a:cxnLst/>
              <a:rect l="l" t="t" r="r" b="b"/>
              <a:pathLst>
                <a:path w="18936" h="20218" extrusionOk="0">
                  <a:moveTo>
                    <a:pt x="5480" y="19925"/>
                  </a:moveTo>
                  <a:cubicBezTo>
                    <a:pt x="1871" y="16096"/>
                    <a:pt x="0" y="9229"/>
                    <a:pt x="2814" y="4529"/>
                  </a:cubicBezTo>
                  <a:cubicBezTo>
                    <a:pt x="5107" y="702"/>
                    <a:pt x="13647" y="0"/>
                    <a:pt x="16521" y="4769"/>
                  </a:cubicBezTo>
                  <a:cubicBezTo>
                    <a:pt x="18935" y="8778"/>
                    <a:pt x="17990" y="14356"/>
                    <a:pt x="13705" y="2021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53"/>
            <p:cNvSpPr/>
            <p:nvPr/>
          </p:nvSpPr>
          <p:spPr>
            <a:xfrm>
              <a:off x="5595450" y="-1996750"/>
              <a:ext cx="58075" cy="193325"/>
            </a:xfrm>
            <a:custGeom>
              <a:avLst/>
              <a:gdLst/>
              <a:ahLst/>
              <a:cxnLst/>
              <a:rect l="l" t="t" r="r" b="b"/>
              <a:pathLst>
                <a:path w="2323" h="7733" extrusionOk="0">
                  <a:moveTo>
                    <a:pt x="307" y="0"/>
                  </a:moveTo>
                  <a:cubicBezTo>
                    <a:pt x="283" y="0"/>
                    <a:pt x="258" y="3"/>
                    <a:pt x="234" y="10"/>
                  </a:cubicBezTo>
                  <a:cubicBezTo>
                    <a:pt x="81" y="52"/>
                    <a:pt x="0" y="207"/>
                    <a:pt x="37" y="357"/>
                  </a:cubicBezTo>
                  <a:cubicBezTo>
                    <a:pt x="212" y="1090"/>
                    <a:pt x="385" y="1826"/>
                    <a:pt x="561" y="2559"/>
                  </a:cubicBezTo>
                  <a:cubicBezTo>
                    <a:pt x="857" y="3805"/>
                    <a:pt x="1153" y="5051"/>
                    <a:pt x="1447" y="6296"/>
                  </a:cubicBezTo>
                  <a:cubicBezTo>
                    <a:pt x="1546" y="6705"/>
                    <a:pt x="1643" y="7116"/>
                    <a:pt x="1740" y="7525"/>
                  </a:cubicBezTo>
                  <a:cubicBezTo>
                    <a:pt x="1770" y="7650"/>
                    <a:pt x="1892" y="7733"/>
                    <a:pt x="2016" y="7733"/>
                  </a:cubicBezTo>
                  <a:cubicBezTo>
                    <a:pt x="2040" y="7733"/>
                    <a:pt x="2065" y="7730"/>
                    <a:pt x="2088" y="7723"/>
                  </a:cubicBezTo>
                  <a:cubicBezTo>
                    <a:pt x="2242" y="7681"/>
                    <a:pt x="2322" y="7525"/>
                    <a:pt x="2286" y="7374"/>
                  </a:cubicBezTo>
                  <a:cubicBezTo>
                    <a:pt x="2113" y="6641"/>
                    <a:pt x="1937" y="5907"/>
                    <a:pt x="1764" y="5173"/>
                  </a:cubicBezTo>
                  <a:cubicBezTo>
                    <a:pt x="1468" y="3928"/>
                    <a:pt x="1171" y="2682"/>
                    <a:pt x="875" y="1437"/>
                  </a:cubicBezTo>
                  <a:cubicBezTo>
                    <a:pt x="778" y="1028"/>
                    <a:pt x="680" y="617"/>
                    <a:pt x="583" y="207"/>
                  </a:cubicBezTo>
                  <a:cubicBezTo>
                    <a:pt x="553" y="81"/>
                    <a:pt x="431" y="0"/>
                    <a:pt x="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53"/>
            <p:cNvSpPr/>
            <p:nvPr/>
          </p:nvSpPr>
          <p:spPr>
            <a:xfrm>
              <a:off x="5731800" y="-1995800"/>
              <a:ext cx="57350" cy="197500"/>
            </a:xfrm>
            <a:custGeom>
              <a:avLst/>
              <a:gdLst/>
              <a:ahLst/>
              <a:cxnLst/>
              <a:rect l="l" t="t" r="r" b="b"/>
              <a:pathLst>
                <a:path w="2294" h="7900" extrusionOk="0">
                  <a:moveTo>
                    <a:pt x="1987" y="0"/>
                  </a:moveTo>
                  <a:cubicBezTo>
                    <a:pt x="1864" y="0"/>
                    <a:pt x="1742" y="82"/>
                    <a:pt x="1713" y="208"/>
                  </a:cubicBezTo>
                  <a:cubicBezTo>
                    <a:pt x="1546" y="933"/>
                    <a:pt x="1381" y="1659"/>
                    <a:pt x="1215" y="2384"/>
                  </a:cubicBezTo>
                  <a:cubicBezTo>
                    <a:pt x="927" y="3642"/>
                    <a:pt x="639" y="4900"/>
                    <a:pt x="353" y="6157"/>
                  </a:cubicBezTo>
                  <a:cubicBezTo>
                    <a:pt x="246" y="6619"/>
                    <a:pt x="141" y="7080"/>
                    <a:pt x="34" y="7542"/>
                  </a:cubicBezTo>
                  <a:cubicBezTo>
                    <a:pt x="0" y="7691"/>
                    <a:pt x="79" y="7848"/>
                    <a:pt x="232" y="7891"/>
                  </a:cubicBezTo>
                  <a:cubicBezTo>
                    <a:pt x="255" y="7897"/>
                    <a:pt x="279" y="7900"/>
                    <a:pt x="303" y="7900"/>
                  </a:cubicBezTo>
                  <a:cubicBezTo>
                    <a:pt x="428" y="7900"/>
                    <a:pt x="552" y="7818"/>
                    <a:pt x="581" y="7693"/>
                  </a:cubicBezTo>
                  <a:cubicBezTo>
                    <a:pt x="748" y="6965"/>
                    <a:pt x="913" y="6240"/>
                    <a:pt x="1078" y="5514"/>
                  </a:cubicBezTo>
                  <a:cubicBezTo>
                    <a:pt x="1367" y="4257"/>
                    <a:pt x="1655" y="3001"/>
                    <a:pt x="1941" y="1744"/>
                  </a:cubicBezTo>
                  <a:cubicBezTo>
                    <a:pt x="2048" y="1282"/>
                    <a:pt x="2153" y="818"/>
                    <a:pt x="2259" y="357"/>
                  </a:cubicBezTo>
                  <a:cubicBezTo>
                    <a:pt x="2294" y="208"/>
                    <a:pt x="2215" y="53"/>
                    <a:pt x="2060" y="10"/>
                  </a:cubicBezTo>
                  <a:cubicBezTo>
                    <a:pt x="2036" y="4"/>
                    <a:pt x="2012" y="0"/>
                    <a:pt x="1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53"/>
            <p:cNvSpPr/>
            <p:nvPr/>
          </p:nvSpPr>
          <p:spPr>
            <a:xfrm>
              <a:off x="5596450" y="-2047300"/>
              <a:ext cx="189125" cy="99725"/>
            </a:xfrm>
            <a:custGeom>
              <a:avLst/>
              <a:gdLst/>
              <a:ahLst/>
              <a:cxnLst/>
              <a:rect l="l" t="t" r="r" b="b"/>
              <a:pathLst>
                <a:path w="7565" h="3989" extrusionOk="0">
                  <a:moveTo>
                    <a:pt x="3097" y="769"/>
                  </a:moveTo>
                  <a:lnTo>
                    <a:pt x="3097" y="769"/>
                  </a:lnTo>
                  <a:cubicBezTo>
                    <a:pt x="3101" y="777"/>
                    <a:pt x="3105" y="786"/>
                    <a:pt x="3108" y="794"/>
                  </a:cubicBezTo>
                  <a:cubicBezTo>
                    <a:pt x="3103" y="783"/>
                    <a:pt x="3099" y="775"/>
                    <a:pt x="3097" y="769"/>
                  </a:cubicBezTo>
                  <a:close/>
                  <a:moveTo>
                    <a:pt x="2147" y="1487"/>
                  </a:moveTo>
                  <a:cubicBezTo>
                    <a:pt x="2147" y="1487"/>
                    <a:pt x="2146" y="1490"/>
                    <a:pt x="2146" y="1495"/>
                  </a:cubicBezTo>
                  <a:lnTo>
                    <a:pt x="2146" y="1495"/>
                  </a:lnTo>
                  <a:cubicBezTo>
                    <a:pt x="2147" y="1489"/>
                    <a:pt x="2147" y="1487"/>
                    <a:pt x="2147" y="1487"/>
                  </a:cubicBezTo>
                  <a:close/>
                  <a:moveTo>
                    <a:pt x="2146" y="1497"/>
                  </a:moveTo>
                  <a:cubicBezTo>
                    <a:pt x="2145" y="1505"/>
                    <a:pt x="2144" y="1514"/>
                    <a:pt x="2144" y="1514"/>
                  </a:cubicBezTo>
                  <a:cubicBezTo>
                    <a:pt x="2143" y="1514"/>
                    <a:pt x="2144" y="1510"/>
                    <a:pt x="2145" y="1500"/>
                  </a:cubicBezTo>
                  <a:cubicBezTo>
                    <a:pt x="2145" y="1499"/>
                    <a:pt x="2145" y="1498"/>
                    <a:pt x="2146" y="1497"/>
                  </a:cubicBezTo>
                  <a:close/>
                  <a:moveTo>
                    <a:pt x="2144" y="1921"/>
                  </a:moveTo>
                  <a:cubicBezTo>
                    <a:pt x="2147" y="1938"/>
                    <a:pt x="2148" y="1947"/>
                    <a:pt x="2148" y="1947"/>
                  </a:cubicBezTo>
                  <a:cubicBezTo>
                    <a:pt x="2148" y="1947"/>
                    <a:pt x="2147" y="1940"/>
                    <a:pt x="2145" y="1927"/>
                  </a:cubicBezTo>
                  <a:cubicBezTo>
                    <a:pt x="2145" y="1925"/>
                    <a:pt x="2145" y="1923"/>
                    <a:pt x="2144" y="1921"/>
                  </a:cubicBezTo>
                  <a:close/>
                  <a:moveTo>
                    <a:pt x="2278" y="2390"/>
                  </a:moveTo>
                  <a:cubicBezTo>
                    <a:pt x="2279" y="2392"/>
                    <a:pt x="2279" y="2393"/>
                    <a:pt x="2280" y="2395"/>
                  </a:cubicBezTo>
                  <a:cubicBezTo>
                    <a:pt x="2279" y="2393"/>
                    <a:pt x="2279" y="2392"/>
                    <a:pt x="2278" y="2390"/>
                  </a:cubicBezTo>
                  <a:close/>
                  <a:moveTo>
                    <a:pt x="2859" y="563"/>
                  </a:moveTo>
                  <a:cubicBezTo>
                    <a:pt x="2866" y="563"/>
                    <a:pt x="2878" y="564"/>
                    <a:pt x="2889" y="565"/>
                  </a:cubicBezTo>
                  <a:lnTo>
                    <a:pt x="2889" y="565"/>
                  </a:lnTo>
                  <a:cubicBezTo>
                    <a:pt x="2900" y="567"/>
                    <a:pt x="2911" y="570"/>
                    <a:pt x="2923" y="573"/>
                  </a:cubicBezTo>
                  <a:cubicBezTo>
                    <a:pt x="2924" y="573"/>
                    <a:pt x="2924" y="573"/>
                    <a:pt x="2925" y="573"/>
                  </a:cubicBezTo>
                  <a:lnTo>
                    <a:pt x="2925" y="573"/>
                  </a:lnTo>
                  <a:cubicBezTo>
                    <a:pt x="2928" y="575"/>
                    <a:pt x="2931" y="577"/>
                    <a:pt x="2935" y="579"/>
                  </a:cubicBezTo>
                  <a:cubicBezTo>
                    <a:pt x="2950" y="586"/>
                    <a:pt x="2965" y="595"/>
                    <a:pt x="2980" y="604"/>
                  </a:cubicBezTo>
                  <a:lnTo>
                    <a:pt x="2980" y="604"/>
                  </a:lnTo>
                  <a:cubicBezTo>
                    <a:pt x="2986" y="610"/>
                    <a:pt x="2994" y="617"/>
                    <a:pt x="3000" y="623"/>
                  </a:cubicBezTo>
                  <a:cubicBezTo>
                    <a:pt x="3008" y="631"/>
                    <a:pt x="3016" y="640"/>
                    <a:pt x="3023" y="648"/>
                  </a:cubicBezTo>
                  <a:lnTo>
                    <a:pt x="3023" y="648"/>
                  </a:lnTo>
                  <a:cubicBezTo>
                    <a:pt x="3028" y="657"/>
                    <a:pt x="3059" y="699"/>
                    <a:pt x="3068" y="714"/>
                  </a:cubicBezTo>
                  <a:cubicBezTo>
                    <a:pt x="3076" y="729"/>
                    <a:pt x="3084" y="744"/>
                    <a:pt x="3092" y="760"/>
                  </a:cubicBezTo>
                  <a:lnTo>
                    <a:pt x="3092" y="760"/>
                  </a:lnTo>
                  <a:cubicBezTo>
                    <a:pt x="3093" y="763"/>
                    <a:pt x="3116" y="818"/>
                    <a:pt x="3121" y="833"/>
                  </a:cubicBezTo>
                  <a:cubicBezTo>
                    <a:pt x="3147" y="911"/>
                    <a:pt x="3165" y="992"/>
                    <a:pt x="3179" y="1073"/>
                  </a:cubicBezTo>
                  <a:cubicBezTo>
                    <a:pt x="3180" y="1079"/>
                    <a:pt x="3182" y="1096"/>
                    <a:pt x="3183" y="1107"/>
                  </a:cubicBezTo>
                  <a:lnTo>
                    <a:pt x="3183" y="1107"/>
                  </a:lnTo>
                  <a:cubicBezTo>
                    <a:pt x="3184" y="1121"/>
                    <a:pt x="3186" y="1135"/>
                    <a:pt x="3187" y="1149"/>
                  </a:cubicBezTo>
                  <a:cubicBezTo>
                    <a:pt x="3191" y="1198"/>
                    <a:pt x="3195" y="1244"/>
                    <a:pt x="3197" y="1292"/>
                  </a:cubicBezTo>
                  <a:cubicBezTo>
                    <a:pt x="3201" y="1401"/>
                    <a:pt x="3201" y="1512"/>
                    <a:pt x="3189" y="1621"/>
                  </a:cubicBezTo>
                  <a:cubicBezTo>
                    <a:pt x="3188" y="1633"/>
                    <a:pt x="3187" y="1639"/>
                    <a:pt x="3187" y="1642"/>
                  </a:cubicBezTo>
                  <a:lnTo>
                    <a:pt x="3187" y="1642"/>
                  </a:lnTo>
                  <a:cubicBezTo>
                    <a:pt x="3184" y="1660"/>
                    <a:pt x="3180" y="1677"/>
                    <a:pt x="3177" y="1695"/>
                  </a:cubicBezTo>
                  <a:cubicBezTo>
                    <a:pt x="3171" y="1738"/>
                    <a:pt x="3161" y="1778"/>
                    <a:pt x="3151" y="1820"/>
                  </a:cubicBezTo>
                  <a:cubicBezTo>
                    <a:pt x="3129" y="1909"/>
                    <a:pt x="3102" y="1998"/>
                    <a:pt x="3070" y="2082"/>
                  </a:cubicBezTo>
                  <a:cubicBezTo>
                    <a:pt x="3062" y="2103"/>
                    <a:pt x="3054" y="2123"/>
                    <a:pt x="3046" y="2141"/>
                  </a:cubicBezTo>
                  <a:cubicBezTo>
                    <a:pt x="3045" y="2144"/>
                    <a:pt x="3044" y="2146"/>
                    <a:pt x="3043" y="2149"/>
                  </a:cubicBezTo>
                  <a:lnTo>
                    <a:pt x="3043" y="2149"/>
                  </a:lnTo>
                  <a:cubicBezTo>
                    <a:pt x="3043" y="2149"/>
                    <a:pt x="3042" y="2150"/>
                    <a:pt x="3042" y="2151"/>
                  </a:cubicBezTo>
                  <a:cubicBezTo>
                    <a:pt x="3026" y="2189"/>
                    <a:pt x="3008" y="2227"/>
                    <a:pt x="2988" y="2266"/>
                  </a:cubicBezTo>
                  <a:cubicBezTo>
                    <a:pt x="2947" y="2346"/>
                    <a:pt x="2901" y="2423"/>
                    <a:pt x="2852" y="2500"/>
                  </a:cubicBezTo>
                  <a:cubicBezTo>
                    <a:pt x="2830" y="2534"/>
                    <a:pt x="2806" y="2568"/>
                    <a:pt x="2782" y="2600"/>
                  </a:cubicBezTo>
                  <a:cubicBezTo>
                    <a:pt x="2776" y="2609"/>
                    <a:pt x="2771" y="2617"/>
                    <a:pt x="2765" y="2624"/>
                  </a:cubicBezTo>
                  <a:lnTo>
                    <a:pt x="2765" y="2624"/>
                  </a:lnTo>
                  <a:cubicBezTo>
                    <a:pt x="2763" y="2627"/>
                    <a:pt x="2744" y="2650"/>
                    <a:pt x="2738" y="2657"/>
                  </a:cubicBezTo>
                  <a:cubicBezTo>
                    <a:pt x="2683" y="2725"/>
                    <a:pt x="2625" y="2790"/>
                    <a:pt x="2562" y="2852"/>
                  </a:cubicBezTo>
                  <a:cubicBezTo>
                    <a:pt x="2560" y="2855"/>
                    <a:pt x="2557" y="2858"/>
                    <a:pt x="2554" y="2860"/>
                  </a:cubicBezTo>
                  <a:lnTo>
                    <a:pt x="2554" y="2860"/>
                  </a:lnTo>
                  <a:cubicBezTo>
                    <a:pt x="2500" y="2786"/>
                    <a:pt x="2451" y="2709"/>
                    <a:pt x="2403" y="2631"/>
                  </a:cubicBezTo>
                  <a:cubicBezTo>
                    <a:pt x="2377" y="2588"/>
                    <a:pt x="2353" y="2546"/>
                    <a:pt x="2330" y="2502"/>
                  </a:cubicBezTo>
                  <a:cubicBezTo>
                    <a:pt x="2320" y="2479"/>
                    <a:pt x="2308" y="2457"/>
                    <a:pt x="2298" y="2435"/>
                  </a:cubicBezTo>
                  <a:cubicBezTo>
                    <a:pt x="2295" y="2428"/>
                    <a:pt x="2273" y="2378"/>
                    <a:pt x="2271" y="2373"/>
                  </a:cubicBezTo>
                  <a:lnTo>
                    <a:pt x="2271" y="2373"/>
                  </a:lnTo>
                  <a:cubicBezTo>
                    <a:pt x="2239" y="2297"/>
                    <a:pt x="2213" y="2220"/>
                    <a:pt x="2191" y="2141"/>
                  </a:cubicBezTo>
                  <a:cubicBezTo>
                    <a:pt x="2181" y="2098"/>
                    <a:pt x="2171" y="2056"/>
                    <a:pt x="2161" y="2016"/>
                  </a:cubicBezTo>
                  <a:cubicBezTo>
                    <a:pt x="2157" y="1994"/>
                    <a:pt x="2155" y="1974"/>
                    <a:pt x="2151" y="1953"/>
                  </a:cubicBezTo>
                  <a:cubicBezTo>
                    <a:pt x="2149" y="1941"/>
                    <a:pt x="2146" y="1930"/>
                    <a:pt x="2144" y="1918"/>
                  </a:cubicBezTo>
                  <a:lnTo>
                    <a:pt x="2144" y="1918"/>
                  </a:lnTo>
                  <a:cubicBezTo>
                    <a:pt x="2137" y="1840"/>
                    <a:pt x="2133" y="1765"/>
                    <a:pt x="2133" y="1687"/>
                  </a:cubicBezTo>
                  <a:cubicBezTo>
                    <a:pt x="2133" y="1649"/>
                    <a:pt x="2137" y="1611"/>
                    <a:pt x="2139" y="1574"/>
                  </a:cubicBezTo>
                  <a:cubicBezTo>
                    <a:pt x="2141" y="1554"/>
                    <a:pt x="2141" y="1536"/>
                    <a:pt x="2143" y="1518"/>
                  </a:cubicBezTo>
                  <a:cubicBezTo>
                    <a:pt x="2144" y="1509"/>
                    <a:pt x="2145" y="1502"/>
                    <a:pt x="2146" y="1497"/>
                  </a:cubicBezTo>
                  <a:lnTo>
                    <a:pt x="2146" y="1497"/>
                  </a:lnTo>
                  <a:cubicBezTo>
                    <a:pt x="2158" y="1428"/>
                    <a:pt x="2174" y="1358"/>
                    <a:pt x="2193" y="1290"/>
                  </a:cubicBezTo>
                  <a:cubicBezTo>
                    <a:pt x="2204" y="1256"/>
                    <a:pt x="2214" y="1224"/>
                    <a:pt x="2226" y="1190"/>
                  </a:cubicBezTo>
                  <a:cubicBezTo>
                    <a:pt x="2232" y="1173"/>
                    <a:pt x="2238" y="1159"/>
                    <a:pt x="2244" y="1143"/>
                  </a:cubicBezTo>
                  <a:cubicBezTo>
                    <a:pt x="2245" y="1141"/>
                    <a:pt x="2246" y="1138"/>
                    <a:pt x="2247" y="1136"/>
                  </a:cubicBezTo>
                  <a:lnTo>
                    <a:pt x="2247" y="1136"/>
                  </a:lnTo>
                  <a:cubicBezTo>
                    <a:pt x="2247" y="1135"/>
                    <a:pt x="2247" y="1134"/>
                    <a:pt x="2248" y="1133"/>
                  </a:cubicBezTo>
                  <a:cubicBezTo>
                    <a:pt x="2274" y="1073"/>
                    <a:pt x="2306" y="1014"/>
                    <a:pt x="2339" y="960"/>
                  </a:cubicBezTo>
                  <a:cubicBezTo>
                    <a:pt x="2355" y="932"/>
                    <a:pt x="2373" y="905"/>
                    <a:pt x="2391" y="879"/>
                  </a:cubicBezTo>
                  <a:cubicBezTo>
                    <a:pt x="2396" y="872"/>
                    <a:pt x="2402" y="864"/>
                    <a:pt x="2407" y="857"/>
                  </a:cubicBezTo>
                  <a:lnTo>
                    <a:pt x="2407" y="857"/>
                  </a:lnTo>
                  <a:cubicBezTo>
                    <a:pt x="2410" y="854"/>
                    <a:pt x="2414" y="849"/>
                    <a:pt x="2421" y="841"/>
                  </a:cubicBezTo>
                  <a:cubicBezTo>
                    <a:pt x="2457" y="794"/>
                    <a:pt x="2498" y="752"/>
                    <a:pt x="2540" y="714"/>
                  </a:cubicBezTo>
                  <a:cubicBezTo>
                    <a:pt x="2550" y="705"/>
                    <a:pt x="2561" y="696"/>
                    <a:pt x="2572" y="687"/>
                  </a:cubicBezTo>
                  <a:lnTo>
                    <a:pt x="2572" y="687"/>
                  </a:lnTo>
                  <a:cubicBezTo>
                    <a:pt x="2576" y="684"/>
                    <a:pt x="2619" y="651"/>
                    <a:pt x="2633" y="643"/>
                  </a:cubicBezTo>
                  <a:cubicBezTo>
                    <a:pt x="2655" y="629"/>
                    <a:pt x="2677" y="615"/>
                    <a:pt x="2699" y="605"/>
                  </a:cubicBezTo>
                  <a:cubicBezTo>
                    <a:pt x="2707" y="601"/>
                    <a:pt x="2714" y="597"/>
                    <a:pt x="2721" y="594"/>
                  </a:cubicBezTo>
                  <a:lnTo>
                    <a:pt x="2721" y="594"/>
                  </a:lnTo>
                  <a:cubicBezTo>
                    <a:pt x="2740" y="587"/>
                    <a:pt x="2759" y="580"/>
                    <a:pt x="2778" y="575"/>
                  </a:cubicBezTo>
                  <a:cubicBezTo>
                    <a:pt x="2790" y="571"/>
                    <a:pt x="2817" y="566"/>
                    <a:pt x="2833" y="563"/>
                  </a:cubicBezTo>
                  <a:lnTo>
                    <a:pt x="2833" y="563"/>
                  </a:lnTo>
                  <a:cubicBezTo>
                    <a:pt x="2842" y="563"/>
                    <a:pt x="2850" y="563"/>
                    <a:pt x="2859" y="563"/>
                  </a:cubicBezTo>
                  <a:close/>
                  <a:moveTo>
                    <a:pt x="5352" y="657"/>
                  </a:moveTo>
                  <a:cubicBezTo>
                    <a:pt x="5362" y="657"/>
                    <a:pt x="5372" y="657"/>
                    <a:pt x="5381" y="657"/>
                  </a:cubicBezTo>
                  <a:lnTo>
                    <a:pt x="5381" y="657"/>
                  </a:lnTo>
                  <a:cubicBezTo>
                    <a:pt x="5382" y="657"/>
                    <a:pt x="5382" y="657"/>
                    <a:pt x="5382" y="657"/>
                  </a:cubicBezTo>
                  <a:cubicBezTo>
                    <a:pt x="5400" y="661"/>
                    <a:pt x="5418" y="668"/>
                    <a:pt x="5434" y="674"/>
                  </a:cubicBezTo>
                  <a:cubicBezTo>
                    <a:pt x="5438" y="675"/>
                    <a:pt x="5440" y="676"/>
                    <a:pt x="5443" y="676"/>
                  </a:cubicBezTo>
                  <a:lnTo>
                    <a:pt x="5443" y="676"/>
                  </a:lnTo>
                  <a:cubicBezTo>
                    <a:pt x="5448" y="679"/>
                    <a:pt x="5452" y="682"/>
                    <a:pt x="5456" y="686"/>
                  </a:cubicBezTo>
                  <a:cubicBezTo>
                    <a:pt x="5477" y="696"/>
                    <a:pt x="5495" y="706"/>
                    <a:pt x="5511" y="718"/>
                  </a:cubicBezTo>
                  <a:cubicBezTo>
                    <a:pt x="5514" y="720"/>
                    <a:pt x="5517" y="722"/>
                    <a:pt x="5519" y="724"/>
                  </a:cubicBezTo>
                  <a:lnTo>
                    <a:pt x="5519" y="724"/>
                  </a:lnTo>
                  <a:cubicBezTo>
                    <a:pt x="5522" y="725"/>
                    <a:pt x="5524" y="728"/>
                    <a:pt x="5527" y="730"/>
                  </a:cubicBezTo>
                  <a:cubicBezTo>
                    <a:pt x="5567" y="764"/>
                    <a:pt x="5602" y="803"/>
                    <a:pt x="5636" y="841"/>
                  </a:cubicBezTo>
                  <a:cubicBezTo>
                    <a:pt x="5636" y="841"/>
                    <a:pt x="5636" y="841"/>
                    <a:pt x="5636" y="841"/>
                  </a:cubicBezTo>
                  <a:lnTo>
                    <a:pt x="5636" y="841"/>
                  </a:lnTo>
                  <a:cubicBezTo>
                    <a:pt x="5635" y="841"/>
                    <a:pt x="5670" y="885"/>
                    <a:pt x="5671" y="885"/>
                  </a:cubicBezTo>
                  <a:cubicBezTo>
                    <a:pt x="5671" y="885"/>
                    <a:pt x="5669" y="882"/>
                    <a:pt x="5664" y="875"/>
                  </a:cubicBezTo>
                  <a:lnTo>
                    <a:pt x="5664" y="875"/>
                  </a:lnTo>
                  <a:cubicBezTo>
                    <a:pt x="5684" y="901"/>
                    <a:pt x="5700" y="928"/>
                    <a:pt x="5718" y="954"/>
                  </a:cubicBezTo>
                  <a:cubicBezTo>
                    <a:pt x="5755" y="1010"/>
                    <a:pt x="5789" y="1069"/>
                    <a:pt x="5817" y="1129"/>
                  </a:cubicBezTo>
                  <a:cubicBezTo>
                    <a:pt x="5820" y="1135"/>
                    <a:pt x="5822" y="1139"/>
                    <a:pt x="5823" y="1142"/>
                  </a:cubicBezTo>
                  <a:lnTo>
                    <a:pt x="5823" y="1142"/>
                  </a:lnTo>
                  <a:cubicBezTo>
                    <a:pt x="5829" y="1160"/>
                    <a:pt x="5836" y="1176"/>
                    <a:pt x="5841" y="1192"/>
                  </a:cubicBezTo>
                  <a:cubicBezTo>
                    <a:pt x="5853" y="1230"/>
                    <a:pt x="5866" y="1268"/>
                    <a:pt x="5876" y="1304"/>
                  </a:cubicBezTo>
                  <a:cubicBezTo>
                    <a:pt x="5886" y="1343"/>
                    <a:pt x="5892" y="1381"/>
                    <a:pt x="5900" y="1417"/>
                  </a:cubicBezTo>
                  <a:cubicBezTo>
                    <a:pt x="5901" y="1425"/>
                    <a:pt x="5902" y="1432"/>
                    <a:pt x="5902" y="1439"/>
                  </a:cubicBezTo>
                  <a:lnTo>
                    <a:pt x="5902" y="1439"/>
                  </a:lnTo>
                  <a:cubicBezTo>
                    <a:pt x="5902" y="1433"/>
                    <a:pt x="5901" y="1426"/>
                    <a:pt x="5900" y="1417"/>
                  </a:cubicBezTo>
                  <a:lnTo>
                    <a:pt x="5900" y="1417"/>
                  </a:lnTo>
                  <a:cubicBezTo>
                    <a:pt x="5900" y="1423"/>
                    <a:pt x="5902" y="1432"/>
                    <a:pt x="5903" y="1441"/>
                  </a:cubicBezTo>
                  <a:lnTo>
                    <a:pt x="5903" y="1441"/>
                  </a:lnTo>
                  <a:cubicBezTo>
                    <a:pt x="5904" y="1458"/>
                    <a:pt x="5904" y="1476"/>
                    <a:pt x="5906" y="1494"/>
                  </a:cubicBezTo>
                  <a:cubicBezTo>
                    <a:pt x="5912" y="1568"/>
                    <a:pt x="5910" y="1643"/>
                    <a:pt x="5902" y="1718"/>
                  </a:cubicBezTo>
                  <a:cubicBezTo>
                    <a:pt x="5901" y="1724"/>
                    <a:pt x="5900" y="1737"/>
                    <a:pt x="5898" y="1747"/>
                  </a:cubicBezTo>
                  <a:lnTo>
                    <a:pt x="5898" y="1747"/>
                  </a:lnTo>
                  <a:cubicBezTo>
                    <a:pt x="5897" y="1755"/>
                    <a:pt x="5896" y="1764"/>
                    <a:pt x="5894" y="1772"/>
                  </a:cubicBezTo>
                  <a:cubicBezTo>
                    <a:pt x="5886" y="1814"/>
                    <a:pt x="5876" y="1857"/>
                    <a:pt x="5864" y="1899"/>
                  </a:cubicBezTo>
                  <a:cubicBezTo>
                    <a:pt x="5855" y="1935"/>
                    <a:pt x="5843" y="1972"/>
                    <a:pt x="5831" y="2008"/>
                  </a:cubicBezTo>
                  <a:cubicBezTo>
                    <a:pt x="5825" y="2023"/>
                    <a:pt x="5798" y="2091"/>
                    <a:pt x="5799" y="2091"/>
                  </a:cubicBezTo>
                  <a:cubicBezTo>
                    <a:pt x="5799" y="2091"/>
                    <a:pt x="5803" y="2084"/>
                    <a:pt x="5811" y="2064"/>
                  </a:cubicBezTo>
                  <a:lnTo>
                    <a:pt x="5811" y="2064"/>
                  </a:lnTo>
                  <a:cubicBezTo>
                    <a:pt x="5779" y="2141"/>
                    <a:pt x="5739" y="2215"/>
                    <a:pt x="5696" y="2288"/>
                  </a:cubicBezTo>
                  <a:cubicBezTo>
                    <a:pt x="5656" y="2356"/>
                    <a:pt x="5612" y="2421"/>
                    <a:pt x="5563" y="2485"/>
                  </a:cubicBezTo>
                  <a:cubicBezTo>
                    <a:pt x="5561" y="2489"/>
                    <a:pt x="5559" y="2491"/>
                    <a:pt x="5557" y="2493"/>
                  </a:cubicBezTo>
                  <a:lnTo>
                    <a:pt x="5557" y="2493"/>
                  </a:lnTo>
                  <a:cubicBezTo>
                    <a:pt x="5544" y="2507"/>
                    <a:pt x="5533" y="2522"/>
                    <a:pt x="5521" y="2538"/>
                  </a:cubicBezTo>
                  <a:cubicBezTo>
                    <a:pt x="5489" y="2574"/>
                    <a:pt x="5458" y="2608"/>
                    <a:pt x="5424" y="2643"/>
                  </a:cubicBezTo>
                  <a:cubicBezTo>
                    <a:pt x="5368" y="2703"/>
                    <a:pt x="5309" y="2760"/>
                    <a:pt x="5247" y="2814"/>
                  </a:cubicBezTo>
                  <a:cubicBezTo>
                    <a:pt x="5217" y="2842"/>
                    <a:pt x="5184" y="2868"/>
                    <a:pt x="5152" y="2895"/>
                  </a:cubicBezTo>
                  <a:cubicBezTo>
                    <a:pt x="5139" y="2905"/>
                    <a:pt x="5135" y="2908"/>
                    <a:pt x="5135" y="2908"/>
                  </a:cubicBezTo>
                  <a:cubicBezTo>
                    <a:pt x="5134" y="2908"/>
                    <a:pt x="5160" y="2888"/>
                    <a:pt x="5160" y="2888"/>
                  </a:cubicBezTo>
                  <a:lnTo>
                    <a:pt x="5160" y="2888"/>
                  </a:lnTo>
                  <a:cubicBezTo>
                    <a:pt x="5159" y="2888"/>
                    <a:pt x="5155" y="2891"/>
                    <a:pt x="5142" y="2901"/>
                  </a:cubicBezTo>
                  <a:cubicBezTo>
                    <a:pt x="5120" y="2919"/>
                    <a:pt x="5098" y="2935"/>
                    <a:pt x="5075" y="2951"/>
                  </a:cubicBezTo>
                  <a:cubicBezTo>
                    <a:pt x="5054" y="2966"/>
                    <a:pt x="5033" y="2980"/>
                    <a:pt x="5012" y="2995"/>
                  </a:cubicBezTo>
                  <a:lnTo>
                    <a:pt x="5012" y="2995"/>
                  </a:lnTo>
                  <a:cubicBezTo>
                    <a:pt x="4979" y="2943"/>
                    <a:pt x="4951" y="2887"/>
                    <a:pt x="4925" y="2831"/>
                  </a:cubicBezTo>
                  <a:lnTo>
                    <a:pt x="4925" y="2831"/>
                  </a:lnTo>
                  <a:cubicBezTo>
                    <a:pt x="4921" y="2821"/>
                    <a:pt x="4913" y="2804"/>
                    <a:pt x="4910" y="2798"/>
                  </a:cubicBezTo>
                  <a:cubicBezTo>
                    <a:pt x="4902" y="2778"/>
                    <a:pt x="4896" y="2758"/>
                    <a:pt x="4888" y="2737"/>
                  </a:cubicBezTo>
                  <a:cubicBezTo>
                    <a:pt x="4872" y="2687"/>
                    <a:pt x="4858" y="2637"/>
                    <a:pt x="4844" y="2586"/>
                  </a:cubicBezTo>
                  <a:cubicBezTo>
                    <a:pt x="4818" y="2493"/>
                    <a:pt x="4799" y="2401"/>
                    <a:pt x="4781" y="2306"/>
                  </a:cubicBezTo>
                  <a:cubicBezTo>
                    <a:pt x="4773" y="2256"/>
                    <a:pt x="4765" y="2207"/>
                    <a:pt x="4757" y="2157"/>
                  </a:cubicBezTo>
                  <a:cubicBezTo>
                    <a:pt x="4753" y="2131"/>
                    <a:pt x="4751" y="2105"/>
                    <a:pt x="4747" y="2080"/>
                  </a:cubicBezTo>
                  <a:lnTo>
                    <a:pt x="4747" y="2080"/>
                  </a:lnTo>
                  <a:cubicBezTo>
                    <a:pt x="4749" y="2094"/>
                    <a:pt x="4749" y="2100"/>
                    <a:pt x="4749" y="2100"/>
                  </a:cubicBezTo>
                  <a:cubicBezTo>
                    <a:pt x="4749" y="2100"/>
                    <a:pt x="4740" y="2031"/>
                    <a:pt x="4739" y="2022"/>
                  </a:cubicBezTo>
                  <a:cubicBezTo>
                    <a:pt x="4729" y="1933"/>
                    <a:pt x="4727" y="1845"/>
                    <a:pt x="4733" y="1754"/>
                  </a:cubicBezTo>
                  <a:cubicBezTo>
                    <a:pt x="4733" y="1732"/>
                    <a:pt x="4735" y="1707"/>
                    <a:pt x="4739" y="1685"/>
                  </a:cubicBezTo>
                  <a:cubicBezTo>
                    <a:pt x="4739" y="1678"/>
                    <a:pt x="4743" y="1644"/>
                    <a:pt x="4743" y="1637"/>
                  </a:cubicBezTo>
                  <a:lnTo>
                    <a:pt x="4743" y="1637"/>
                  </a:lnTo>
                  <a:cubicBezTo>
                    <a:pt x="4751" y="1592"/>
                    <a:pt x="4761" y="1545"/>
                    <a:pt x="4771" y="1500"/>
                  </a:cubicBezTo>
                  <a:cubicBezTo>
                    <a:pt x="4793" y="1405"/>
                    <a:pt x="4822" y="1312"/>
                    <a:pt x="4856" y="1222"/>
                  </a:cubicBezTo>
                  <a:cubicBezTo>
                    <a:pt x="4858" y="1216"/>
                    <a:pt x="4873" y="1182"/>
                    <a:pt x="4874" y="1177"/>
                  </a:cubicBezTo>
                  <a:lnTo>
                    <a:pt x="4874" y="1177"/>
                  </a:lnTo>
                  <a:cubicBezTo>
                    <a:pt x="4881" y="1162"/>
                    <a:pt x="4888" y="1148"/>
                    <a:pt x="4894" y="1135"/>
                  </a:cubicBezTo>
                  <a:cubicBezTo>
                    <a:pt x="4916" y="1085"/>
                    <a:pt x="4942" y="1038"/>
                    <a:pt x="4971" y="990"/>
                  </a:cubicBezTo>
                  <a:cubicBezTo>
                    <a:pt x="4993" y="952"/>
                    <a:pt x="5017" y="913"/>
                    <a:pt x="5043" y="877"/>
                  </a:cubicBezTo>
                  <a:cubicBezTo>
                    <a:pt x="5048" y="871"/>
                    <a:pt x="5051" y="866"/>
                    <a:pt x="5053" y="863"/>
                  </a:cubicBezTo>
                  <a:lnTo>
                    <a:pt x="5053" y="863"/>
                  </a:lnTo>
                  <a:cubicBezTo>
                    <a:pt x="5066" y="848"/>
                    <a:pt x="5080" y="832"/>
                    <a:pt x="5094" y="819"/>
                  </a:cubicBezTo>
                  <a:cubicBezTo>
                    <a:pt x="5120" y="788"/>
                    <a:pt x="5150" y="760"/>
                    <a:pt x="5180" y="732"/>
                  </a:cubicBezTo>
                  <a:cubicBezTo>
                    <a:pt x="5182" y="731"/>
                    <a:pt x="5183" y="729"/>
                    <a:pt x="5185" y="728"/>
                  </a:cubicBezTo>
                  <a:lnTo>
                    <a:pt x="5185" y="728"/>
                  </a:lnTo>
                  <a:cubicBezTo>
                    <a:pt x="5204" y="713"/>
                    <a:pt x="5225" y="701"/>
                    <a:pt x="5245" y="690"/>
                  </a:cubicBezTo>
                  <a:cubicBezTo>
                    <a:pt x="5250" y="686"/>
                    <a:pt x="5256" y="683"/>
                    <a:pt x="5261" y="680"/>
                  </a:cubicBezTo>
                  <a:lnTo>
                    <a:pt x="5261" y="680"/>
                  </a:lnTo>
                  <a:cubicBezTo>
                    <a:pt x="5269" y="676"/>
                    <a:pt x="5283" y="670"/>
                    <a:pt x="5291" y="668"/>
                  </a:cubicBezTo>
                  <a:cubicBezTo>
                    <a:pt x="5304" y="664"/>
                    <a:pt x="5319" y="661"/>
                    <a:pt x="5333" y="658"/>
                  </a:cubicBezTo>
                  <a:lnTo>
                    <a:pt x="5333" y="658"/>
                  </a:lnTo>
                  <a:cubicBezTo>
                    <a:pt x="5333" y="658"/>
                    <a:pt x="5334" y="658"/>
                    <a:pt x="5335" y="657"/>
                  </a:cubicBezTo>
                  <a:cubicBezTo>
                    <a:pt x="5341" y="657"/>
                    <a:pt x="5346" y="657"/>
                    <a:pt x="5352" y="657"/>
                  </a:cubicBezTo>
                  <a:close/>
                  <a:moveTo>
                    <a:pt x="864" y="3054"/>
                  </a:moveTo>
                  <a:lnTo>
                    <a:pt x="864" y="3054"/>
                  </a:lnTo>
                  <a:cubicBezTo>
                    <a:pt x="864" y="3054"/>
                    <a:pt x="866" y="3056"/>
                    <a:pt x="870" y="3062"/>
                  </a:cubicBezTo>
                  <a:lnTo>
                    <a:pt x="870" y="3062"/>
                  </a:lnTo>
                  <a:cubicBezTo>
                    <a:pt x="867" y="3057"/>
                    <a:pt x="864" y="3054"/>
                    <a:pt x="864" y="3054"/>
                  </a:cubicBezTo>
                  <a:close/>
                  <a:moveTo>
                    <a:pt x="1208" y="3325"/>
                  </a:moveTo>
                  <a:cubicBezTo>
                    <a:pt x="1208" y="3325"/>
                    <a:pt x="1209" y="3326"/>
                    <a:pt x="1210" y="3326"/>
                  </a:cubicBezTo>
                  <a:cubicBezTo>
                    <a:pt x="1209" y="3326"/>
                    <a:pt x="1208" y="3325"/>
                    <a:pt x="1208" y="3325"/>
                  </a:cubicBezTo>
                  <a:close/>
                  <a:moveTo>
                    <a:pt x="5644" y="3351"/>
                  </a:moveTo>
                  <a:cubicBezTo>
                    <a:pt x="5644" y="3351"/>
                    <a:pt x="5650" y="3352"/>
                    <a:pt x="5658" y="3353"/>
                  </a:cubicBezTo>
                  <a:lnTo>
                    <a:pt x="5658" y="3353"/>
                  </a:lnTo>
                  <a:cubicBezTo>
                    <a:pt x="5648" y="3352"/>
                    <a:pt x="5644" y="3351"/>
                    <a:pt x="5644" y="3351"/>
                  </a:cubicBezTo>
                  <a:close/>
                  <a:moveTo>
                    <a:pt x="2866" y="0"/>
                  </a:moveTo>
                  <a:cubicBezTo>
                    <a:pt x="2720" y="0"/>
                    <a:pt x="2574" y="39"/>
                    <a:pt x="2437" y="103"/>
                  </a:cubicBezTo>
                  <a:cubicBezTo>
                    <a:pt x="1885" y="365"/>
                    <a:pt x="1605" y="1036"/>
                    <a:pt x="1571" y="1611"/>
                  </a:cubicBezTo>
                  <a:cubicBezTo>
                    <a:pt x="1537" y="2167"/>
                    <a:pt x="1746" y="2753"/>
                    <a:pt x="2102" y="3201"/>
                  </a:cubicBezTo>
                  <a:lnTo>
                    <a:pt x="2102" y="3201"/>
                  </a:lnTo>
                  <a:cubicBezTo>
                    <a:pt x="2078" y="3214"/>
                    <a:pt x="2054" y="3227"/>
                    <a:pt x="2030" y="3239"/>
                  </a:cubicBezTo>
                  <a:cubicBezTo>
                    <a:pt x="2007" y="3251"/>
                    <a:pt x="1982" y="3262"/>
                    <a:pt x="1957" y="3273"/>
                  </a:cubicBezTo>
                  <a:lnTo>
                    <a:pt x="1957" y="3273"/>
                  </a:lnTo>
                  <a:cubicBezTo>
                    <a:pt x="1957" y="3273"/>
                    <a:pt x="1957" y="3273"/>
                    <a:pt x="1957" y="3273"/>
                  </a:cubicBezTo>
                  <a:lnTo>
                    <a:pt x="1957" y="3273"/>
                  </a:lnTo>
                  <a:cubicBezTo>
                    <a:pt x="1954" y="3273"/>
                    <a:pt x="1881" y="3302"/>
                    <a:pt x="1865" y="3308"/>
                  </a:cubicBezTo>
                  <a:cubicBezTo>
                    <a:pt x="1798" y="3330"/>
                    <a:pt x="1732" y="3346"/>
                    <a:pt x="1663" y="3360"/>
                  </a:cubicBezTo>
                  <a:cubicBezTo>
                    <a:pt x="1653" y="3361"/>
                    <a:pt x="1643" y="3363"/>
                    <a:pt x="1633" y="3365"/>
                  </a:cubicBezTo>
                  <a:lnTo>
                    <a:pt x="1633" y="3365"/>
                  </a:lnTo>
                  <a:cubicBezTo>
                    <a:pt x="1630" y="3365"/>
                    <a:pt x="1627" y="3366"/>
                    <a:pt x="1623" y="3366"/>
                  </a:cubicBezTo>
                  <a:cubicBezTo>
                    <a:pt x="1585" y="3370"/>
                    <a:pt x="1546" y="3372"/>
                    <a:pt x="1508" y="3374"/>
                  </a:cubicBezTo>
                  <a:cubicBezTo>
                    <a:pt x="1480" y="3374"/>
                    <a:pt x="1454" y="3372"/>
                    <a:pt x="1426" y="3372"/>
                  </a:cubicBezTo>
                  <a:cubicBezTo>
                    <a:pt x="1409" y="3370"/>
                    <a:pt x="1393" y="3370"/>
                    <a:pt x="1377" y="3368"/>
                  </a:cubicBezTo>
                  <a:cubicBezTo>
                    <a:pt x="1377" y="3368"/>
                    <a:pt x="1377" y="3368"/>
                    <a:pt x="1377" y="3368"/>
                  </a:cubicBezTo>
                  <a:lnTo>
                    <a:pt x="1377" y="3368"/>
                  </a:lnTo>
                  <a:cubicBezTo>
                    <a:pt x="1317" y="3358"/>
                    <a:pt x="1260" y="3341"/>
                    <a:pt x="1204" y="3322"/>
                  </a:cubicBezTo>
                  <a:cubicBezTo>
                    <a:pt x="1201" y="3321"/>
                    <a:pt x="1197" y="3319"/>
                    <a:pt x="1192" y="3318"/>
                  </a:cubicBezTo>
                  <a:lnTo>
                    <a:pt x="1192" y="3318"/>
                  </a:lnTo>
                  <a:cubicBezTo>
                    <a:pt x="1184" y="3313"/>
                    <a:pt x="1176" y="3309"/>
                    <a:pt x="1168" y="3306"/>
                  </a:cubicBezTo>
                  <a:cubicBezTo>
                    <a:pt x="1137" y="3292"/>
                    <a:pt x="1109" y="3273"/>
                    <a:pt x="1081" y="3257"/>
                  </a:cubicBezTo>
                  <a:cubicBezTo>
                    <a:pt x="1068" y="3249"/>
                    <a:pt x="1018" y="3212"/>
                    <a:pt x="1015" y="3211"/>
                  </a:cubicBezTo>
                  <a:lnTo>
                    <a:pt x="1015" y="3211"/>
                  </a:lnTo>
                  <a:cubicBezTo>
                    <a:pt x="997" y="3196"/>
                    <a:pt x="980" y="3181"/>
                    <a:pt x="964" y="3165"/>
                  </a:cubicBezTo>
                  <a:cubicBezTo>
                    <a:pt x="938" y="3138"/>
                    <a:pt x="914" y="3112"/>
                    <a:pt x="889" y="3086"/>
                  </a:cubicBezTo>
                  <a:cubicBezTo>
                    <a:pt x="887" y="3083"/>
                    <a:pt x="882" y="3077"/>
                    <a:pt x="878" y="3071"/>
                  </a:cubicBezTo>
                  <a:lnTo>
                    <a:pt x="878" y="3071"/>
                  </a:lnTo>
                  <a:cubicBezTo>
                    <a:pt x="869" y="3060"/>
                    <a:pt x="861" y="3049"/>
                    <a:pt x="853" y="3038"/>
                  </a:cubicBezTo>
                  <a:cubicBezTo>
                    <a:pt x="805" y="2969"/>
                    <a:pt x="767" y="2897"/>
                    <a:pt x="730" y="2824"/>
                  </a:cubicBezTo>
                  <a:cubicBezTo>
                    <a:pt x="720" y="2804"/>
                    <a:pt x="710" y="2784"/>
                    <a:pt x="702" y="2764"/>
                  </a:cubicBezTo>
                  <a:lnTo>
                    <a:pt x="702" y="2764"/>
                  </a:lnTo>
                  <a:cubicBezTo>
                    <a:pt x="711" y="2783"/>
                    <a:pt x="714" y="2790"/>
                    <a:pt x="714" y="2790"/>
                  </a:cubicBezTo>
                  <a:cubicBezTo>
                    <a:pt x="714" y="2790"/>
                    <a:pt x="699" y="2752"/>
                    <a:pt x="696" y="2745"/>
                  </a:cubicBezTo>
                  <a:cubicBezTo>
                    <a:pt x="678" y="2701"/>
                    <a:pt x="664" y="2655"/>
                    <a:pt x="650" y="2610"/>
                  </a:cubicBezTo>
                  <a:cubicBezTo>
                    <a:pt x="617" y="2510"/>
                    <a:pt x="595" y="2405"/>
                    <a:pt x="575" y="2302"/>
                  </a:cubicBezTo>
                  <a:cubicBezTo>
                    <a:pt x="551" y="2175"/>
                    <a:pt x="420" y="2095"/>
                    <a:pt x="296" y="2095"/>
                  </a:cubicBezTo>
                  <a:cubicBezTo>
                    <a:pt x="272" y="2095"/>
                    <a:pt x="249" y="2098"/>
                    <a:pt x="226" y="2105"/>
                  </a:cubicBezTo>
                  <a:cubicBezTo>
                    <a:pt x="69" y="2147"/>
                    <a:pt x="1" y="2300"/>
                    <a:pt x="29" y="2453"/>
                  </a:cubicBezTo>
                  <a:cubicBezTo>
                    <a:pt x="103" y="2850"/>
                    <a:pt x="255" y="3243"/>
                    <a:pt x="539" y="3539"/>
                  </a:cubicBezTo>
                  <a:cubicBezTo>
                    <a:pt x="773" y="3785"/>
                    <a:pt x="1091" y="3916"/>
                    <a:pt x="1426" y="3939"/>
                  </a:cubicBezTo>
                  <a:cubicBezTo>
                    <a:pt x="1456" y="3940"/>
                    <a:pt x="1486" y="3941"/>
                    <a:pt x="1515" y="3941"/>
                  </a:cubicBezTo>
                  <a:cubicBezTo>
                    <a:pt x="1870" y="3941"/>
                    <a:pt x="2218" y="3810"/>
                    <a:pt x="2522" y="3612"/>
                  </a:cubicBezTo>
                  <a:lnTo>
                    <a:pt x="2522" y="3612"/>
                  </a:lnTo>
                  <a:cubicBezTo>
                    <a:pt x="2555" y="3636"/>
                    <a:pt x="2587" y="3659"/>
                    <a:pt x="2621" y="3681"/>
                  </a:cubicBezTo>
                  <a:cubicBezTo>
                    <a:pt x="2946" y="3896"/>
                    <a:pt x="3326" y="3988"/>
                    <a:pt x="3711" y="3988"/>
                  </a:cubicBezTo>
                  <a:cubicBezTo>
                    <a:pt x="4058" y="3988"/>
                    <a:pt x="4409" y="3913"/>
                    <a:pt x="4725" y="3783"/>
                  </a:cubicBezTo>
                  <a:cubicBezTo>
                    <a:pt x="4796" y="3754"/>
                    <a:pt x="4867" y="3722"/>
                    <a:pt x="4938" y="3687"/>
                  </a:cubicBezTo>
                  <a:lnTo>
                    <a:pt x="4938" y="3687"/>
                  </a:lnTo>
                  <a:cubicBezTo>
                    <a:pt x="5008" y="3732"/>
                    <a:pt x="5083" y="3772"/>
                    <a:pt x="5164" y="3806"/>
                  </a:cubicBezTo>
                  <a:cubicBezTo>
                    <a:pt x="5388" y="3897"/>
                    <a:pt x="5642" y="3941"/>
                    <a:pt x="5895" y="3941"/>
                  </a:cubicBezTo>
                  <a:cubicBezTo>
                    <a:pt x="6126" y="3941"/>
                    <a:pt x="6356" y="3905"/>
                    <a:pt x="6563" y="3838"/>
                  </a:cubicBezTo>
                  <a:cubicBezTo>
                    <a:pt x="7018" y="3691"/>
                    <a:pt x="7403" y="3354"/>
                    <a:pt x="7522" y="2878"/>
                  </a:cubicBezTo>
                  <a:cubicBezTo>
                    <a:pt x="7554" y="2749"/>
                    <a:pt x="7565" y="2614"/>
                    <a:pt x="7558" y="2481"/>
                  </a:cubicBezTo>
                  <a:cubicBezTo>
                    <a:pt x="7550" y="2328"/>
                    <a:pt x="7436" y="2199"/>
                    <a:pt x="7274" y="2199"/>
                  </a:cubicBezTo>
                  <a:cubicBezTo>
                    <a:pt x="7125" y="2199"/>
                    <a:pt x="6984" y="2326"/>
                    <a:pt x="6992" y="2481"/>
                  </a:cubicBezTo>
                  <a:cubicBezTo>
                    <a:pt x="6994" y="2538"/>
                    <a:pt x="6994" y="2592"/>
                    <a:pt x="6990" y="2649"/>
                  </a:cubicBezTo>
                  <a:cubicBezTo>
                    <a:pt x="6990" y="2653"/>
                    <a:pt x="6990" y="2657"/>
                    <a:pt x="6989" y="2660"/>
                  </a:cubicBezTo>
                  <a:lnTo>
                    <a:pt x="6989" y="2660"/>
                  </a:lnTo>
                  <a:cubicBezTo>
                    <a:pt x="6989" y="2665"/>
                    <a:pt x="6987" y="2671"/>
                    <a:pt x="6986" y="2679"/>
                  </a:cubicBezTo>
                  <a:cubicBezTo>
                    <a:pt x="6982" y="2703"/>
                    <a:pt x="6976" y="2729"/>
                    <a:pt x="6970" y="2753"/>
                  </a:cubicBezTo>
                  <a:cubicBezTo>
                    <a:pt x="6964" y="2778"/>
                    <a:pt x="6956" y="2802"/>
                    <a:pt x="6948" y="2824"/>
                  </a:cubicBezTo>
                  <a:cubicBezTo>
                    <a:pt x="6947" y="2829"/>
                    <a:pt x="6939" y="2848"/>
                    <a:pt x="6934" y="2861"/>
                  </a:cubicBezTo>
                  <a:lnTo>
                    <a:pt x="6934" y="2861"/>
                  </a:lnTo>
                  <a:cubicBezTo>
                    <a:pt x="6911" y="2907"/>
                    <a:pt x="6885" y="2951"/>
                    <a:pt x="6855" y="2993"/>
                  </a:cubicBezTo>
                  <a:cubicBezTo>
                    <a:pt x="6853" y="2996"/>
                    <a:pt x="6851" y="2999"/>
                    <a:pt x="6850" y="3001"/>
                  </a:cubicBezTo>
                  <a:lnTo>
                    <a:pt x="6850" y="3001"/>
                  </a:lnTo>
                  <a:cubicBezTo>
                    <a:pt x="6848" y="3004"/>
                    <a:pt x="6845" y="3007"/>
                    <a:pt x="6841" y="3011"/>
                  </a:cubicBezTo>
                  <a:cubicBezTo>
                    <a:pt x="6825" y="3030"/>
                    <a:pt x="6809" y="3046"/>
                    <a:pt x="6793" y="3064"/>
                  </a:cubicBezTo>
                  <a:cubicBezTo>
                    <a:pt x="6777" y="3080"/>
                    <a:pt x="6758" y="3096"/>
                    <a:pt x="6740" y="3112"/>
                  </a:cubicBezTo>
                  <a:cubicBezTo>
                    <a:pt x="6736" y="3117"/>
                    <a:pt x="6702" y="3143"/>
                    <a:pt x="6703" y="3143"/>
                  </a:cubicBezTo>
                  <a:cubicBezTo>
                    <a:pt x="6703" y="3143"/>
                    <a:pt x="6708" y="3139"/>
                    <a:pt x="6722" y="3128"/>
                  </a:cubicBezTo>
                  <a:lnTo>
                    <a:pt x="6722" y="3128"/>
                  </a:lnTo>
                  <a:cubicBezTo>
                    <a:pt x="6684" y="3159"/>
                    <a:pt x="6641" y="3185"/>
                    <a:pt x="6599" y="3209"/>
                  </a:cubicBezTo>
                  <a:cubicBezTo>
                    <a:pt x="6577" y="3221"/>
                    <a:pt x="6555" y="3233"/>
                    <a:pt x="6533" y="3243"/>
                  </a:cubicBezTo>
                  <a:cubicBezTo>
                    <a:pt x="6522" y="3249"/>
                    <a:pt x="6510" y="3255"/>
                    <a:pt x="6498" y="3260"/>
                  </a:cubicBezTo>
                  <a:lnTo>
                    <a:pt x="6498" y="3260"/>
                  </a:lnTo>
                  <a:cubicBezTo>
                    <a:pt x="6494" y="3262"/>
                    <a:pt x="6490" y="3263"/>
                    <a:pt x="6484" y="3265"/>
                  </a:cubicBezTo>
                  <a:cubicBezTo>
                    <a:pt x="6388" y="3304"/>
                    <a:pt x="6285" y="3330"/>
                    <a:pt x="6182" y="3350"/>
                  </a:cubicBezTo>
                  <a:cubicBezTo>
                    <a:pt x="6179" y="3350"/>
                    <a:pt x="6144" y="3356"/>
                    <a:pt x="6133" y="3358"/>
                  </a:cubicBezTo>
                  <a:lnTo>
                    <a:pt x="6133" y="3358"/>
                  </a:lnTo>
                  <a:cubicBezTo>
                    <a:pt x="6111" y="3360"/>
                    <a:pt x="6091" y="3363"/>
                    <a:pt x="6069" y="3364"/>
                  </a:cubicBezTo>
                  <a:cubicBezTo>
                    <a:pt x="6022" y="3367"/>
                    <a:pt x="5975" y="3369"/>
                    <a:pt x="5927" y="3369"/>
                  </a:cubicBezTo>
                  <a:cubicBezTo>
                    <a:pt x="5910" y="3369"/>
                    <a:pt x="5893" y="3369"/>
                    <a:pt x="5876" y="3368"/>
                  </a:cubicBezTo>
                  <a:cubicBezTo>
                    <a:pt x="5817" y="3368"/>
                    <a:pt x="5759" y="3364"/>
                    <a:pt x="5700" y="3358"/>
                  </a:cubicBezTo>
                  <a:cubicBezTo>
                    <a:pt x="5698" y="3358"/>
                    <a:pt x="5674" y="3355"/>
                    <a:pt x="5658" y="3353"/>
                  </a:cubicBezTo>
                  <a:lnTo>
                    <a:pt x="5658" y="3353"/>
                  </a:lnTo>
                  <a:cubicBezTo>
                    <a:pt x="5660" y="3353"/>
                    <a:pt x="5663" y="3354"/>
                    <a:pt x="5666" y="3354"/>
                  </a:cubicBezTo>
                  <a:cubicBezTo>
                    <a:pt x="5640" y="3352"/>
                    <a:pt x="5614" y="3346"/>
                    <a:pt x="5587" y="3342"/>
                  </a:cubicBezTo>
                  <a:cubicBezTo>
                    <a:pt x="5563" y="3337"/>
                    <a:pt x="5540" y="3332"/>
                    <a:pt x="5516" y="3326"/>
                  </a:cubicBezTo>
                  <a:lnTo>
                    <a:pt x="5516" y="3326"/>
                  </a:lnTo>
                  <a:cubicBezTo>
                    <a:pt x="5855" y="3061"/>
                    <a:pt x="6139" y="2726"/>
                    <a:pt x="6307" y="2332"/>
                  </a:cubicBezTo>
                  <a:cubicBezTo>
                    <a:pt x="6456" y="1984"/>
                    <a:pt x="6508" y="1623"/>
                    <a:pt x="6442" y="1248"/>
                  </a:cubicBezTo>
                  <a:cubicBezTo>
                    <a:pt x="6408" y="1054"/>
                    <a:pt x="6329" y="863"/>
                    <a:pt x="6226" y="696"/>
                  </a:cubicBezTo>
                  <a:cubicBezTo>
                    <a:pt x="6099" y="490"/>
                    <a:pt x="5928" y="287"/>
                    <a:pt x="5706" y="178"/>
                  </a:cubicBezTo>
                  <a:cubicBezTo>
                    <a:pt x="5592" y="122"/>
                    <a:pt x="5476" y="96"/>
                    <a:pt x="5364" y="96"/>
                  </a:cubicBezTo>
                  <a:cubicBezTo>
                    <a:pt x="5086" y="96"/>
                    <a:pt x="4824" y="250"/>
                    <a:pt x="4638" y="482"/>
                  </a:cubicBezTo>
                  <a:cubicBezTo>
                    <a:pt x="4358" y="831"/>
                    <a:pt x="4211" y="1266"/>
                    <a:pt x="4171" y="1707"/>
                  </a:cubicBezTo>
                  <a:cubicBezTo>
                    <a:pt x="4150" y="1925"/>
                    <a:pt x="4187" y="2143"/>
                    <a:pt x="4219" y="2358"/>
                  </a:cubicBezTo>
                  <a:cubicBezTo>
                    <a:pt x="4249" y="2552"/>
                    <a:pt x="4291" y="2743"/>
                    <a:pt x="4358" y="2929"/>
                  </a:cubicBezTo>
                  <a:cubicBezTo>
                    <a:pt x="4401" y="3048"/>
                    <a:pt x="4454" y="3158"/>
                    <a:pt x="4518" y="3260"/>
                  </a:cubicBezTo>
                  <a:lnTo>
                    <a:pt x="4518" y="3260"/>
                  </a:lnTo>
                  <a:cubicBezTo>
                    <a:pt x="4491" y="3270"/>
                    <a:pt x="4464" y="3280"/>
                    <a:pt x="4437" y="3290"/>
                  </a:cubicBezTo>
                  <a:cubicBezTo>
                    <a:pt x="4352" y="3320"/>
                    <a:pt x="4265" y="3344"/>
                    <a:pt x="4179" y="3366"/>
                  </a:cubicBezTo>
                  <a:cubicBezTo>
                    <a:pt x="4138" y="3376"/>
                    <a:pt x="4098" y="3384"/>
                    <a:pt x="4058" y="3392"/>
                  </a:cubicBezTo>
                  <a:cubicBezTo>
                    <a:pt x="4042" y="3395"/>
                    <a:pt x="3972" y="3406"/>
                    <a:pt x="3964" y="3408"/>
                  </a:cubicBezTo>
                  <a:lnTo>
                    <a:pt x="3964" y="3408"/>
                  </a:lnTo>
                  <a:cubicBezTo>
                    <a:pt x="3886" y="3417"/>
                    <a:pt x="3807" y="3421"/>
                    <a:pt x="3729" y="3423"/>
                  </a:cubicBezTo>
                  <a:cubicBezTo>
                    <a:pt x="3654" y="3423"/>
                    <a:pt x="3581" y="3419"/>
                    <a:pt x="3506" y="3412"/>
                  </a:cubicBezTo>
                  <a:lnTo>
                    <a:pt x="3506" y="3412"/>
                  </a:lnTo>
                  <a:cubicBezTo>
                    <a:pt x="3503" y="3411"/>
                    <a:pt x="3498" y="3410"/>
                    <a:pt x="3487" y="3408"/>
                  </a:cubicBezTo>
                  <a:cubicBezTo>
                    <a:pt x="3467" y="3406"/>
                    <a:pt x="3447" y="3402"/>
                    <a:pt x="3427" y="3398"/>
                  </a:cubicBezTo>
                  <a:cubicBezTo>
                    <a:pt x="3383" y="3390"/>
                    <a:pt x="3338" y="3380"/>
                    <a:pt x="3294" y="3368"/>
                  </a:cubicBezTo>
                  <a:cubicBezTo>
                    <a:pt x="3256" y="3356"/>
                    <a:pt x="3217" y="3344"/>
                    <a:pt x="3179" y="3332"/>
                  </a:cubicBezTo>
                  <a:cubicBezTo>
                    <a:pt x="3164" y="3327"/>
                    <a:pt x="3150" y="3321"/>
                    <a:pt x="3135" y="3316"/>
                  </a:cubicBezTo>
                  <a:lnTo>
                    <a:pt x="3135" y="3316"/>
                  </a:lnTo>
                  <a:cubicBezTo>
                    <a:pt x="3133" y="3314"/>
                    <a:pt x="3128" y="3312"/>
                    <a:pt x="3119" y="3308"/>
                  </a:cubicBezTo>
                  <a:cubicBezTo>
                    <a:pt x="3070" y="3287"/>
                    <a:pt x="3023" y="3263"/>
                    <a:pt x="2978" y="3236"/>
                  </a:cubicBezTo>
                  <a:lnTo>
                    <a:pt x="2978" y="3236"/>
                  </a:lnTo>
                  <a:cubicBezTo>
                    <a:pt x="3039" y="3173"/>
                    <a:pt x="3097" y="3108"/>
                    <a:pt x="3151" y="3042"/>
                  </a:cubicBezTo>
                  <a:cubicBezTo>
                    <a:pt x="3661" y="2411"/>
                    <a:pt x="3882" y="1605"/>
                    <a:pt x="3701" y="805"/>
                  </a:cubicBezTo>
                  <a:cubicBezTo>
                    <a:pt x="3636" y="522"/>
                    <a:pt x="3485" y="230"/>
                    <a:pt x="3221" y="89"/>
                  </a:cubicBezTo>
                  <a:cubicBezTo>
                    <a:pt x="3107" y="27"/>
                    <a:pt x="2987" y="0"/>
                    <a:pt x="28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53"/>
            <p:cNvSpPr/>
            <p:nvPr/>
          </p:nvSpPr>
          <p:spPr>
            <a:xfrm>
              <a:off x="5722125" y="-2223950"/>
              <a:ext cx="139125" cy="149825"/>
            </a:xfrm>
            <a:custGeom>
              <a:avLst/>
              <a:gdLst/>
              <a:ahLst/>
              <a:cxnLst/>
              <a:rect l="l" t="t" r="r" b="b"/>
              <a:pathLst>
                <a:path w="5565" h="5993" extrusionOk="0">
                  <a:moveTo>
                    <a:pt x="1149" y="1638"/>
                  </a:moveTo>
                  <a:lnTo>
                    <a:pt x="1149" y="1638"/>
                  </a:lnTo>
                  <a:cubicBezTo>
                    <a:pt x="1155" y="1639"/>
                    <a:pt x="1161" y="1640"/>
                    <a:pt x="1167" y="1641"/>
                  </a:cubicBezTo>
                  <a:lnTo>
                    <a:pt x="1149" y="1638"/>
                  </a:lnTo>
                  <a:close/>
                  <a:moveTo>
                    <a:pt x="1770" y="1835"/>
                  </a:moveTo>
                  <a:lnTo>
                    <a:pt x="1770" y="1835"/>
                  </a:lnTo>
                  <a:cubicBezTo>
                    <a:pt x="1779" y="1839"/>
                    <a:pt x="1789" y="1843"/>
                    <a:pt x="1798" y="1847"/>
                  </a:cubicBezTo>
                  <a:cubicBezTo>
                    <a:pt x="1789" y="1843"/>
                    <a:pt x="1779" y="1839"/>
                    <a:pt x="1770" y="1835"/>
                  </a:cubicBezTo>
                  <a:close/>
                  <a:moveTo>
                    <a:pt x="3592" y="3664"/>
                  </a:moveTo>
                  <a:cubicBezTo>
                    <a:pt x="3597" y="3677"/>
                    <a:pt x="3602" y="3689"/>
                    <a:pt x="3607" y="3702"/>
                  </a:cubicBezTo>
                  <a:lnTo>
                    <a:pt x="3607" y="3702"/>
                  </a:lnTo>
                  <a:cubicBezTo>
                    <a:pt x="3602" y="3689"/>
                    <a:pt x="3597" y="3677"/>
                    <a:pt x="3592" y="3664"/>
                  </a:cubicBezTo>
                  <a:close/>
                  <a:moveTo>
                    <a:pt x="3825" y="4398"/>
                  </a:moveTo>
                  <a:cubicBezTo>
                    <a:pt x="3826" y="4399"/>
                    <a:pt x="3826" y="4400"/>
                    <a:pt x="3826" y="4402"/>
                  </a:cubicBezTo>
                  <a:lnTo>
                    <a:pt x="3826" y="4402"/>
                  </a:lnTo>
                  <a:cubicBezTo>
                    <a:pt x="3826" y="4400"/>
                    <a:pt x="3826" y="4399"/>
                    <a:pt x="3825" y="4398"/>
                  </a:cubicBezTo>
                  <a:close/>
                  <a:moveTo>
                    <a:pt x="803" y="0"/>
                  </a:moveTo>
                  <a:cubicBezTo>
                    <a:pt x="365" y="0"/>
                    <a:pt x="0" y="372"/>
                    <a:pt x="0" y="809"/>
                  </a:cubicBezTo>
                  <a:cubicBezTo>
                    <a:pt x="0" y="1250"/>
                    <a:pt x="369" y="1615"/>
                    <a:pt x="810" y="1617"/>
                  </a:cubicBezTo>
                  <a:cubicBezTo>
                    <a:pt x="890" y="1617"/>
                    <a:pt x="970" y="1620"/>
                    <a:pt x="1050" y="1628"/>
                  </a:cubicBezTo>
                  <a:lnTo>
                    <a:pt x="1050" y="1628"/>
                  </a:lnTo>
                  <a:cubicBezTo>
                    <a:pt x="1269" y="1665"/>
                    <a:pt x="1484" y="1725"/>
                    <a:pt x="1692" y="1805"/>
                  </a:cubicBezTo>
                  <a:lnTo>
                    <a:pt x="1692" y="1805"/>
                  </a:lnTo>
                  <a:cubicBezTo>
                    <a:pt x="1964" y="1928"/>
                    <a:pt x="2220" y="2081"/>
                    <a:pt x="2459" y="2258"/>
                  </a:cubicBezTo>
                  <a:lnTo>
                    <a:pt x="2459" y="2258"/>
                  </a:lnTo>
                  <a:cubicBezTo>
                    <a:pt x="2713" y="2465"/>
                    <a:pt x="2945" y="2698"/>
                    <a:pt x="3152" y="2951"/>
                  </a:cubicBezTo>
                  <a:lnTo>
                    <a:pt x="3152" y="2951"/>
                  </a:lnTo>
                  <a:cubicBezTo>
                    <a:pt x="3341" y="3208"/>
                    <a:pt x="3505" y="3484"/>
                    <a:pt x="3636" y="3775"/>
                  </a:cubicBezTo>
                  <a:lnTo>
                    <a:pt x="3636" y="3775"/>
                  </a:lnTo>
                  <a:cubicBezTo>
                    <a:pt x="3727" y="4011"/>
                    <a:pt x="3795" y="4255"/>
                    <a:pt x="3838" y="4505"/>
                  </a:cubicBezTo>
                  <a:lnTo>
                    <a:pt x="3838" y="4505"/>
                  </a:lnTo>
                  <a:cubicBezTo>
                    <a:pt x="3862" y="4730"/>
                    <a:pt x="3862" y="4956"/>
                    <a:pt x="3839" y="5182"/>
                  </a:cubicBezTo>
                  <a:cubicBezTo>
                    <a:pt x="3819" y="5386"/>
                    <a:pt x="3938" y="5615"/>
                    <a:pt x="4077" y="5754"/>
                  </a:cubicBezTo>
                  <a:cubicBezTo>
                    <a:pt x="4228" y="5906"/>
                    <a:pt x="4436" y="5992"/>
                    <a:pt x="4650" y="5992"/>
                  </a:cubicBezTo>
                  <a:cubicBezTo>
                    <a:pt x="4863" y="5992"/>
                    <a:pt x="5071" y="5906"/>
                    <a:pt x="5220" y="5754"/>
                  </a:cubicBezTo>
                  <a:cubicBezTo>
                    <a:pt x="5383" y="5591"/>
                    <a:pt x="5436" y="5404"/>
                    <a:pt x="5458" y="5182"/>
                  </a:cubicBezTo>
                  <a:cubicBezTo>
                    <a:pt x="5565" y="4098"/>
                    <a:pt x="5174" y="2969"/>
                    <a:pt x="4529" y="2106"/>
                  </a:cubicBezTo>
                  <a:cubicBezTo>
                    <a:pt x="3852" y="1202"/>
                    <a:pt x="2941" y="476"/>
                    <a:pt x="1846" y="152"/>
                  </a:cubicBezTo>
                  <a:cubicBezTo>
                    <a:pt x="1514" y="53"/>
                    <a:pt x="1157" y="0"/>
                    <a:pt x="810" y="0"/>
                  </a:cubicBezTo>
                  <a:cubicBezTo>
                    <a:pt x="808" y="0"/>
                    <a:pt x="806" y="0"/>
                    <a:pt x="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53"/>
            <p:cNvSpPr/>
            <p:nvPr/>
          </p:nvSpPr>
          <p:spPr>
            <a:xfrm>
              <a:off x="5591075" y="-1665275"/>
              <a:ext cx="188700" cy="89050"/>
            </a:xfrm>
            <a:custGeom>
              <a:avLst/>
              <a:gdLst/>
              <a:ahLst/>
              <a:cxnLst/>
              <a:rect l="l" t="t" r="r" b="b"/>
              <a:pathLst>
                <a:path w="7548" h="3562" extrusionOk="0">
                  <a:moveTo>
                    <a:pt x="75" y="0"/>
                  </a:moveTo>
                  <a:cubicBezTo>
                    <a:pt x="272" y="1085"/>
                    <a:pt x="0" y="1935"/>
                    <a:pt x="923" y="2759"/>
                  </a:cubicBezTo>
                  <a:cubicBezTo>
                    <a:pt x="1848" y="3511"/>
                    <a:pt x="3201" y="3562"/>
                    <a:pt x="4394" y="3535"/>
                  </a:cubicBezTo>
                  <a:cubicBezTo>
                    <a:pt x="6941" y="3487"/>
                    <a:pt x="7467" y="2213"/>
                    <a:pt x="7548" y="13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53"/>
            <p:cNvSpPr/>
            <p:nvPr/>
          </p:nvSpPr>
          <p:spPr>
            <a:xfrm>
              <a:off x="5544550" y="-1825050"/>
              <a:ext cx="285325" cy="90150"/>
            </a:xfrm>
            <a:custGeom>
              <a:avLst/>
              <a:gdLst/>
              <a:ahLst/>
              <a:cxnLst/>
              <a:rect l="l" t="t" r="r" b="b"/>
              <a:pathLst>
                <a:path w="11413" h="3606" extrusionOk="0">
                  <a:moveTo>
                    <a:pt x="6015" y="843"/>
                  </a:moveTo>
                  <a:cubicBezTo>
                    <a:pt x="4785" y="928"/>
                    <a:pt x="1668" y="218"/>
                    <a:pt x="793" y="1038"/>
                  </a:cubicBezTo>
                  <a:cubicBezTo>
                    <a:pt x="1" y="1732"/>
                    <a:pt x="583" y="2542"/>
                    <a:pt x="1264" y="2766"/>
                  </a:cubicBezTo>
                  <a:cubicBezTo>
                    <a:pt x="2327" y="3068"/>
                    <a:pt x="5553" y="2927"/>
                    <a:pt x="6625" y="2969"/>
                  </a:cubicBezTo>
                  <a:cubicBezTo>
                    <a:pt x="8002" y="3022"/>
                    <a:pt x="11279" y="3606"/>
                    <a:pt x="11333" y="2163"/>
                  </a:cubicBezTo>
                  <a:cubicBezTo>
                    <a:pt x="11412" y="0"/>
                    <a:pt x="8927" y="1123"/>
                    <a:pt x="6015" y="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53"/>
            <p:cNvSpPr/>
            <p:nvPr/>
          </p:nvSpPr>
          <p:spPr>
            <a:xfrm>
              <a:off x="5540125" y="-1715325"/>
              <a:ext cx="285300" cy="90175"/>
            </a:xfrm>
            <a:custGeom>
              <a:avLst/>
              <a:gdLst/>
              <a:ahLst/>
              <a:cxnLst/>
              <a:rect l="l" t="t" r="r" b="b"/>
              <a:pathLst>
                <a:path w="11412" h="3607" extrusionOk="0">
                  <a:moveTo>
                    <a:pt x="6014" y="845"/>
                  </a:moveTo>
                  <a:cubicBezTo>
                    <a:pt x="4783" y="930"/>
                    <a:pt x="1667" y="219"/>
                    <a:pt x="792" y="1039"/>
                  </a:cubicBezTo>
                  <a:cubicBezTo>
                    <a:pt x="0" y="1732"/>
                    <a:pt x="583" y="2540"/>
                    <a:pt x="1264" y="2764"/>
                  </a:cubicBezTo>
                  <a:cubicBezTo>
                    <a:pt x="2326" y="3068"/>
                    <a:pt x="5553" y="2927"/>
                    <a:pt x="6623" y="2970"/>
                  </a:cubicBezTo>
                  <a:cubicBezTo>
                    <a:pt x="8002" y="3022"/>
                    <a:pt x="11279" y="3607"/>
                    <a:pt x="11331" y="2164"/>
                  </a:cubicBezTo>
                  <a:cubicBezTo>
                    <a:pt x="11412" y="1"/>
                    <a:pt x="8927" y="1124"/>
                    <a:pt x="6014" y="8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53"/>
            <p:cNvSpPr/>
            <p:nvPr/>
          </p:nvSpPr>
          <p:spPr>
            <a:xfrm>
              <a:off x="5551975" y="-1781125"/>
              <a:ext cx="284075" cy="95625"/>
            </a:xfrm>
            <a:custGeom>
              <a:avLst/>
              <a:gdLst/>
              <a:ahLst/>
              <a:cxnLst/>
              <a:rect l="l" t="t" r="r" b="b"/>
              <a:pathLst>
                <a:path w="11363" h="3825" extrusionOk="0">
                  <a:moveTo>
                    <a:pt x="5405" y="1220"/>
                  </a:moveTo>
                  <a:cubicBezTo>
                    <a:pt x="6629" y="1383"/>
                    <a:pt x="9779" y="819"/>
                    <a:pt x="10609" y="1740"/>
                  </a:cubicBezTo>
                  <a:cubicBezTo>
                    <a:pt x="11363" y="2518"/>
                    <a:pt x="10738" y="3342"/>
                    <a:pt x="10045" y="3536"/>
                  </a:cubicBezTo>
                  <a:cubicBezTo>
                    <a:pt x="8969" y="3792"/>
                    <a:pt x="5754" y="3451"/>
                    <a:pt x="4682" y="3431"/>
                  </a:cubicBezTo>
                  <a:cubicBezTo>
                    <a:pt x="3303" y="3403"/>
                    <a:pt x="0" y="3824"/>
                    <a:pt x="24" y="2294"/>
                  </a:cubicBezTo>
                  <a:cubicBezTo>
                    <a:pt x="61" y="1"/>
                    <a:pt x="2481" y="1339"/>
                    <a:pt x="5405" y="12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53"/>
            <p:cNvSpPr/>
            <p:nvPr/>
          </p:nvSpPr>
          <p:spPr>
            <a:xfrm>
              <a:off x="5594700" y="-1764375"/>
              <a:ext cx="192800" cy="20075"/>
            </a:xfrm>
            <a:custGeom>
              <a:avLst/>
              <a:gdLst/>
              <a:ahLst/>
              <a:cxnLst/>
              <a:rect l="l" t="t" r="r" b="b"/>
              <a:pathLst>
                <a:path w="7712" h="803" extrusionOk="0">
                  <a:moveTo>
                    <a:pt x="257" y="0"/>
                  </a:moveTo>
                  <a:cubicBezTo>
                    <a:pt x="115" y="0"/>
                    <a:pt x="0" y="155"/>
                    <a:pt x="0" y="286"/>
                  </a:cubicBezTo>
                  <a:cubicBezTo>
                    <a:pt x="0" y="455"/>
                    <a:pt x="129" y="548"/>
                    <a:pt x="282" y="568"/>
                  </a:cubicBezTo>
                  <a:cubicBezTo>
                    <a:pt x="1633" y="750"/>
                    <a:pt x="2998" y="803"/>
                    <a:pt x="4363" y="803"/>
                  </a:cubicBezTo>
                  <a:cubicBezTo>
                    <a:pt x="5343" y="803"/>
                    <a:pt x="6323" y="776"/>
                    <a:pt x="7298" y="750"/>
                  </a:cubicBezTo>
                  <a:cubicBezTo>
                    <a:pt x="7340" y="750"/>
                    <a:pt x="7385" y="748"/>
                    <a:pt x="7427" y="748"/>
                  </a:cubicBezTo>
                  <a:cubicBezTo>
                    <a:pt x="7582" y="744"/>
                    <a:pt x="7711" y="621"/>
                    <a:pt x="7711" y="464"/>
                  </a:cubicBezTo>
                  <a:cubicBezTo>
                    <a:pt x="7711" y="315"/>
                    <a:pt x="7586" y="181"/>
                    <a:pt x="7434" y="181"/>
                  </a:cubicBezTo>
                  <a:cubicBezTo>
                    <a:pt x="7431" y="181"/>
                    <a:pt x="7429" y="181"/>
                    <a:pt x="7427" y="181"/>
                  </a:cubicBezTo>
                  <a:cubicBezTo>
                    <a:pt x="6420" y="208"/>
                    <a:pt x="5408" y="237"/>
                    <a:pt x="4396" y="237"/>
                  </a:cubicBezTo>
                  <a:cubicBezTo>
                    <a:pt x="3064" y="237"/>
                    <a:pt x="1732" y="187"/>
                    <a:pt x="413" y="20"/>
                  </a:cubicBezTo>
                  <a:cubicBezTo>
                    <a:pt x="369" y="14"/>
                    <a:pt x="327" y="8"/>
                    <a:pt x="282" y="2"/>
                  </a:cubicBezTo>
                  <a:cubicBezTo>
                    <a:pt x="274" y="1"/>
                    <a:pt x="265" y="0"/>
                    <a:pt x="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53"/>
            <p:cNvSpPr/>
            <p:nvPr/>
          </p:nvSpPr>
          <p:spPr>
            <a:xfrm>
              <a:off x="5591075" y="-1703525"/>
              <a:ext cx="194900" cy="17475"/>
            </a:xfrm>
            <a:custGeom>
              <a:avLst/>
              <a:gdLst/>
              <a:ahLst/>
              <a:cxnLst/>
              <a:rect l="l" t="t" r="r" b="b"/>
              <a:pathLst>
                <a:path w="7796" h="699" extrusionOk="0">
                  <a:moveTo>
                    <a:pt x="282" y="1"/>
                  </a:moveTo>
                  <a:cubicBezTo>
                    <a:pt x="129" y="1"/>
                    <a:pt x="0" y="130"/>
                    <a:pt x="0" y="283"/>
                  </a:cubicBezTo>
                  <a:cubicBezTo>
                    <a:pt x="0" y="438"/>
                    <a:pt x="129" y="567"/>
                    <a:pt x="282" y="567"/>
                  </a:cubicBezTo>
                  <a:cubicBezTo>
                    <a:pt x="2345" y="567"/>
                    <a:pt x="4408" y="698"/>
                    <a:pt x="6471" y="698"/>
                  </a:cubicBezTo>
                  <a:cubicBezTo>
                    <a:pt x="6818" y="698"/>
                    <a:pt x="7166" y="695"/>
                    <a:pt x="7513" y="686"/>
                  </a:cubicBezTo>
                  <a:cubicBezTo>
                    <a:pt x="7667" y="682"/>
                    <a:pt x="7796" y="559"/>
                    <a:pt x="7796" y="402"/>
                  </a:cubicBezTo>
                  <a:cubicBezTo>
                    <a:pt x="7796" y="253"/>
                    <a:pt x="7670" y="119"/>
                    <a:pt x="7520" y="119"/>
                  </a:cubicBezTo>
                  <a:cubicBezTo>
                    <a:pt x="7518" y="119"/>
                    <a:pt x="7516" y="119"/>
                    <a:pt x="7513" y="120"/>
                  </a:cubicBezTo>
                  <a:cubicBezTo>
                    <a:pt x="7159" y="129"/>
                    <a:pt x="6805" y="133"/>
                    <a:pt x="6451" y="133"/>
                  </a:cubicBezTo>
                  <a:cubicBezTo>
                    <a:pt x="4395" y="133"/>
                    <a:pt x="2338" y="1"/>
                    <a:pt x="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399" name="Google Shape;2399;p53"/>
          <p:cNvSpPr/>
          <p:nvPr/>
        </p:nvSpPr>
        <p:spPr>
          <a:xfrm rot="9907511">
            <a:off x="7630940" y="3729675"/>
            <a:ext cx="271734" cy="270424"/>
          </a:xfrm>
          <a:custGeom>
            <a:avLst/>
            <a:gdLst/>
            <a:ahLst/>
            <a:cxnLst/>
            <a:rect l="l" t="t" r="r" b="b"/>
            <a:pathLst>
              <a:path w="8292" h="8252" extrusionOk="0">
                <a:moveTo>
                  <a:pt x="3992" y="1"/>
                </a:moveTo>
                <a:cubicBezTo>
                  <a:pt x="3863" y="1"/>
                  <a:pt x="3728" y="90"/>
                  <a:pt x="3675" y="219"/>
                </a:cubicBezTo>
                <a:cubicBezTo>
                  <a:pt x="3303" y="1130"/>
                  <a:pt x="2984" y="2055"/>
                  <a:pt x="2692" y="2987"/>
                </a:cubicBezTo>
                <a:lnTo>
                  <a:pt x="2692" y="2987"/>
                </a:lnTo>
                <a:cubicBezTo>
                  <a:pt x="1927" y="3029"/>
                  <a:pt x="1162" y="3082"/>
                  <a:pt x="396" y="3149"/>
                </a:cubicBezTo>
                <a:cubicBezTo>
                  <a:pt x="90" y="3175"/>
                  <a:pt x="1" y="3528"/>
                  <a:pt x="245" y="3705"/>
                </a:cubicBezTo>
                <a:cubicBezTo>
                  <a:pt x="862" y="4154"/>
                  <a:pt x="1471" y="4611"/>
                  <a:pt x="2082" y="5063"/>
                </a:cubicBezTo>
                <a:lnTo>
                  <a:pt x="2082" y="5063"/>
                </a:lnTo>
                <a:cubicBezTo>
                  <a:pt x="1819" y="5996"/>
                  <a:pt x="1566" y="6932"/>
                  <a:pt x="1297" y="7867"/>
                </a:cubicBezTo>
                <a:cubicBezTo>
                  <a:pt x="1259" y="8003"/>
                  <a:pt x="1311" y="8110"/>
                  <a:pt x="1398" y="8173"/>
                </a:cubicBezTo>
                <a:lnTo>
                  <a:pt x="1398" y="8173"/>
                </a:lnTo>
                <a:cubicBezTo>
                  <a:pt x="1448" y="8221"/>
                  <a:pt x="1512" y="8251"/>
                  <a:pt x="1583" y="8251"/>
                </a:cubicBezTo>
                <a:cubicBezTo>
                  <a:pt x="1632" y="8251"/>
                  <a:pt x="1684" y="8237"/>
                  <a:pt x="1736" y="8204"/>
                </a:cubicBezTo>
                <a:cubicBezTo>
                  <a:pt x="2593" y="7667"/>
                  <a:pt x="3427" y="7146"/>
                  <a:pt x="4233" y="6599"/>
                </a:cubicBezTo>
                <a:lnTo>
                  <a:pt x="4233" y="6599"/>
                </a:lnTo>
                <a:cubicBezTo>
                  <a:pt x="5011" y="7123"/>
                  <a:pt x="5810" y="7617"/>
                  <a:pt x="6650" y="8055"/>
                </a:cubicBezTo>
                <a:cubicBezTo>
                  <a:pt x="6698" y="8080"/>
                  <a:pt x="6748" y="8091"/>
                  <a:pt x="6796" y="8091"/>
                </a:cubicBezTo>
                <a:cubicBezTo>
                  <a:pt x="6980" y="8091"/>
                  <a:pt x="7137" y="7924"/>
                  <a:pt x="7087" y="7718"/>
                </a:cubicBezTo>
                <a:cubicBezTo>
                  <a:pt x="6873" y="6810"/>
                  <a:pt x="6616" y="5920"/>
                  <a:pt x="6320" y="5044"/>
                </a:cubicBezTo>
                <a:lnTo>
                  <a:pt x="6320" y="5044"/>
                </a:lnTo>
                <a:cubicBezTo>
                  <a:pt x="6945" y="4524"/>
                  <a:pt x="7546" y="3962"/>
                  <a:pt x="8121" y="3335"/>
                </a:cubicBezTo>
                <a:cubicBezTo>
                  <a:pt x="8291" y="3148"/>
                  <a:pt x="8183" y="2825"/>
                  <a:pt x="7916" y="2825"/>
                </a:cubicBezTo>
                <a:cubicBezTo>
                  <a:pt x="7915" y="2825"/>
                  <a:pt x="7913" y="2825"/>
                  <a:pt x="7911" y="2825"/>
                </a:cubicBezTo>
                <a:cubicBezTo>
                  <a:pt x="7106" y="2838"/>
                  <a:pt x="6302" y="2853"/>
                  <a:pt x="5500" y="2875"/>
                </a:cubicBezTo>
                <a:lnTo>
                  <a:pt x="5500" y="2875"/>
                </a:lnTo>
                <a:cubicBezTo>
                  <a:pt x="5113" y="1952"/>
                  <a:pt x="4685" y="1044"/>
                  <a:pt x="4221" y="148"/>
                </a:cubicBezTo>
                <a:cubicBezTo>
                  <a:pt x="4167" y="44"/>
                  <a:pt x="4081" y="1"/>
                  <a:pt x="39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00" name="Google Shape;2400;p53"/>
          <p:cNvSpPr/>
          <p:nvPr/>
        </p:nvSpPr>
        <p:spPr>
          <a:xfrm rot="-9907511" flipH="1">
            <a:off x="1736215" y="1143425"/>
            <a:ext cx="271734" cy="270424"/>
          </a:xfrm>
          <a:custGeom>
            <a:avLst/>
            <a:gdLst/>
            <a:ahLst/>
            <a:cxnLst/>
            <a:rect l="l" t="t" r="r" b="b"/>
            <a:pathLst>
              <a:path w="8292" h="8252" extrusionOk="0">
                <a:moveTo>
                  <a:pt x="3992" y="1"/>
                </a:moveTo>
                <a:cubicBezTo>
                  <a:pt x="3863" y="1"/>
                  <a:pt x="3728" y="90"/>
                  <a:pt x="3675" y="219"/>
                </a:cubicBezTo>
                <a:cubicBezTo>
                  <a:pt x="3303" y="1130"/>
                  <a:pt x="2984" y="2055"/>
                  <a:pt x="2692" y="2987"/>
                </a:cubicBezTo>
                <a:lnTo>
                  <a:pt x="2692" y="2987"/>
                </a:lnTo>
                <a:cubicBezTo>
                  <a:pt x="1927" y="3029"/>
                  <a:pt x="1162" y="3082"/>
                  <a:pt x="396" y="3149"/>
                </a:cubicBezTo>
                <a:cubicBezTo>
                  <a:pt x="90" y="3175"/>
                  <a:pt x="1" y="3528"/>
                  <a:pt x="245" y="3705"/>
                </a:cubicBezTo>
                <a:cubicBezTo>
                  <a:pt x="862" y="4154"/>
                  <a:pt x="1471" y="4611"/>
                  <a:pt x="2082" y="5063"/>
                </a:cubicBezTo>
                <a:lnTo>
                  <a:pt x="2082" y="5063"/>
                </a:lnTo>
                <a:cubicBezTo>
                  <a:pt x="1819" y="5996"/>
                  <a:pt x="1566" y="6932"/>
                  <a:pt x="1297" y="7867"/>
                </a:cubicBezTo>
                <a:cubicBezTo>
                  <a:pt x="1259" y="8003"/>
                  <a:pt x="1311" y="8110"/>
                  <a:pt x="1398" y="8173"/>
                </a:cubicBezTo>
                <a:lnTo>
                  <a:pt x="1398" y="8173"/>
                </a:lnTo>
                <a:cubicBezTo>
                  <a:pt x="1448" y="8221"/>
                  <a:pt x="1512" y="8251"/>
                  <a:pt x="1583" y="8251"/>
                </a:cubicBezTo>
                <a:cubicBezTo>
                  <a:pt x="1632" y="8251"/>
                  <a:pt x="1684" y="8237"/>
                  <a:pt x="1736" y="8204"/>
                </a:cubicBezTo>
                <a:cubicBezTo>
                  <a:pt x="2593" y="7667"/>
                  <a:pt x="3427" y="7146"/>
                  <a:pt x="4233" y="6599"/>
                </a:cubicBezTo>
                <a:lnTo>
                  <a:pt x="4233" y="6599"/>
                </a:lnTo>
                <a:cubicBezTo>
                  <a:pt x="5011" y="7123"/>
                  <a:pt x="5810" y="7617"/>
                  <a:pt x="6650" y="8055"/>
                </a:cubicBezTo>
                <a:cubicBezTo>
                  <a:pt x="6698" y="8080"/>
                  <a:pt x="6748" y="8091"/>
                  <a:pt x="6796" y="8091"/>
                </a:cubicBezTo>
                <a:cubicBezTo>
                  <a:pt x="6980" y="8091"/>
                  <a:pt x="7137" y="7924"/>
                  <a:pt x="7087" y="7718"/>
                </a:cubicBezTo>
                <a:cubicBezTo>
                  <a:pt x="6873" y="6810"/>
                  <a:pt x="6616" y="5920"/>
                  <a:pt x="6320" y="5044"/>
                </a:cubicBezTo>
                <a:lnTo>
                  <a:pt x="6320" y="5044"/>
                </a:lnTo>
                <a:cubicBezTo>
                  <a:pt x="6945" y="4524"/>
                  <a:pt x="7546" y="3962"/>
                  <a:pt x="8121" y="3335"/>
                </a:cubicBezTo>
                <a:cubicBezTo>
                  <a:pt x="8291" y="3148"/>
                  <a:pt x="8183" y="2825"/>
                  <a:pt x="7916" y="2825"/>
                </a:cubicBezTo>
                <a:cubicBezTo>
                  <a:pt x="7915" y="2825"/>
                  <a:pt x="7913" y="2825"/>
                  <a:pt x="7911" y="2825"/>
                </a:cubicBezTo>
                <a:cubicBezTo>
                  <a:pt x="7106" y="2838"/>
                  <a:pt x="6302" y="2853"/>
                  <a:pt x="5500" y="2875"/>
                </a:cubicBezTo>
                <a:lnTo>
                  <a:pt x="5500" y="2875"/>
                </a:lnTo>
                <a:cubicBezTo>
                  <a:pt x="5113" y="1952"/>
                  <a:pt x="4685" y="1044"/>
                  <a:pt x="4221" y="148"/>
                </a:cubicBezTo>
                <a:cubicBezTo>
                  <a:pt x="4167" y="44"/>
                  <a:pt x="4081" y="1"/>
                  <a:pt x="39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401" name="Google Shape;2401;p53"/>
          <p:cNvGrpSpPr/>
          <p:nvPr/>
        </p:nvGrpSpPr>
        <p:grpSpPr>
          <a:xfrm>
            <a:off x="158653" y="2893050"/>
            <a:ext cx="555808" cy="544064"/>
            <a:chOff x="167575" y="1706400"/>
            <a:chExt cx="555808" cy="544064"/>
          </a:xfrm>
        </p:grpSpPr>
        <p:sp>
          <p:nvSpPr>
            <p:cNvPr id="2402" name="Google Shape;2402;p53"/>
            <p:cNvSpPr/>
            <p:nvPr/>
          </p:nvSpPr>
          <p:spPr>
            <a:xfrm>
              <a:off x="167575" y="1706400"/>
              <a:ext cx="555808" cy="544064"/>
            </a:xfrm>
            <a:custGeom>
              <a:avLst/>
              <a:gdLst/>
              <a:ahLst/>
              <a:cxnLst/>
              <a:rect l="l" t="t" r="r" b="b"/>
              <a:pathLst>
                <a:path w="40051" h="12093" extrusionOk="0">
                  <a:moveTo>
                    <a:pt x="40051" y="244"/>
                  </a:moveTo>
                  <a:cubicBezTo>
                    <a:pt x="35411" y="15"/>
                    <a:pt x="5267" y="0"/>
                    <a:pt x="1" y="244"/>
                  </a:cubicBezTo>
                  <a:cubicBezTo>
                    <a:pt x="2143" y="2115"/>
                    <a:pt x="4640" y="3618"/>
                    <a:pt x="7377" y="6020"/>
                  </a:cubicBezTo>
                  <a:cubicBezTo>
                    <a:pt x="4997" y="8157"/>
                    <a:pt x="2619" y="9993"/>
                    <a:pt x="238" y="11861"/>
                  </a:cubicBezTo>
                  <a:cubicBezTo>
                    <a:pt x="5087" y="12093"/>
                    <a:pt x="36719" y="11861"/>
                    <a:pt x="40051" y="118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3" name="Google Shape;2403;p53"/>
            <p:cNvSpPr/>
            <p:nvPr/>
          </p:nvSpPr>
          <p:spPr>
            <a:xfrm rot="10800000">
              <a:off x="548525" y="1709175"/>
              <a:ext cx="174600" cy="531900"/>
            </a:xfrm>
            <a:prstGeom prst="rect">
              <a:avLst/>
            </a:prstGeom>
            <a:gradFill>
              <a:gsLst>
                <a:gs pos="0">
                  <a:srgbClr val="191919">
                    <a:alpha val="14509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404" name="Google Shape;2404;p53"/>
          <p:cNvGrpSpPr/>
          <p:nvPr/>
        </p:nvGrpSpPr>
        <p:grpSpPr>
          <a:xfrm>
            <a:off x="158653" y="3486375"/>
            <a:ext cx="555808" cy="544064"/>
            <a:chOff x="167575" y="1706400"/>
            <a:chExt cx="555808" cy="544064"/>
          </a:xfrm>
        </p:grpSpPr>
        <p:sp>
          <p:nvSpPr>
            <p:cNvPr id="2405" name="Google Shape;2405;p53"/>
            <p:cNvSpPr/>
            <p:nvPr/>
          </p:nvSpPr>
          <p:spPr>
            <a:xfrm>
              <a:off x="167575" y="1706400"/>
              <a:ext cx="555808" cy="544064"/>
            </a:xfrm>
            <a:custGeom>
              <a:avLst/>
              <a:gdLst/>
              <a:ahLst/>
              <a:cxnLst/>
              <a:rect l="l" t="t" r="r" b="b"/>
              <a:pathLst>
                <a:path w="40051" h="12093" extrusionOk="0">
                  <a:moveTo>
                    <a:pt x="40051" y="244"/>
                  </a:moveTo>
                  <a:cubicBezTo>
                    <a:pt x="35411" y="15"/>
                    <a:pt x="5267" y="0"/>
                    <a:pt x="1" y="244"/>
                  </a:cubicBezTo>
                  <a:cubicBezTo>
                    <a:pt x="2143" y="2115"/>
                    <a:pt x="4640" y="3618"/>
                    <a:pt x="7377" y="6020"/>
                  </a:cubicBezTo>
                  <a:cubicBezTo>
                    <a:pt x="4997" y="8157"/>
                    <a:pt x="2619" y="9993"/>
                    <a:pt x="238" y="11861"/>
                  </a:cubicBezTo>
                  <a:cubicBezTo>
                    <a:pt x="5087" y="12093"/>
                    <a:pt x="36719" y="11861"/>
                    <a:pt x="40051" y="118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53"/>
            <p:cNvSpPr/>
            <p:nvPr/>
          </p:nvSpPr>
          <p:spPr>
            <a:xfrm rot="10800000">
              <a:off x="548525" y="1709175"/>
              <a:ext cx="174600" cy="531900"/>
            </a:xfrm>
            <a:prstGeom prst="rect">
              <a:avLst/>
            </a:prstGeom>
            <a:gradFill>
              <a:gsLst>
                <a:gs pos="0">
                  <a:srgbClr val="191919">
                    <a:alpha val="14509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407" name="Google Shape;2407;p53">
            <a:hlinkClick r:id="" action="ppaction://noaction"/>
          </p:cNvPr>
          <p:cNvSpPr txBox="1"/>
          <p:nvPr/>
        </p:nvSpPr>
        <p:spPr>
          <a:xfrm>
            <a:off x="211621" y="2943676"/>
            <a:ext cx="498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endy One"/>
                <a:ea typeface="Wendy One"/>
                <a:cs typeface="Wendy One"/>
                <a:sym typeface="Wendy One"/>
              </a:rPr>
              <a:t>03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endy One"/>
              <a:ea typeface="Wendy One"/>
              <a:cs typeface="Wendy One"/>
              <a:sym typeface="Wendy One"/>
            </a:endParaRPr>
          </a:p>
        </p:txBody>
      </p:sp>
      <p:sp>
        <p:nvSpPr>
          <p:cNvPr id="2408" name="Google Shape;2408;p53">
            <a:hlinkClick r:id="" action="ppaction://noaction"/>
          </p:cNvPr>
          <p:cNvSpPr txBox="1"/>
          <p:nvPr/>
        </p:nvSpPr>
        <p:spPr>
          <a:xfrm rot="-2070">
            <a:off x="211543" y="3539380"/>
            <a:ext cx="498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endy One"/>
                <a:ea typeface="Wendy One"/>
                <a:cs typeface="Wendy One"/>
                <a:sym typeface="Wendy One"/>
              </a:rPr>
              <a:t>04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endy One"/>
              <a:ea typeface="Wendy One"/>
              <a:cs typeface="Wendy One"/>
              <a:sym typeface="Wendy One"/>
            </a:endParaRPr>
          </a:p>
        </p:txBody>
      </p:sp>
      <p:grpSp>
        <p:nvGrpSpPr>
          <p:cNvPr id="2409" name="Google Shape;2409;p53"/>
          <p:cNvGrpSpPr/>
          <p:nvPr/>
        </p:nvGrpSpPr>
        <p:grpSpPr>
          <a:xfrm>
            <a:off x="158653" y="1706400"/>
            <a:ext cx="555808" cy="544064"/>
            <a:chOff x="167575" y="1706400"/>
            <a:chExt cx="555808" cy="544064"/>
          </a:xfrm>
        </p:grpSpPr>
        <p:sp>
          <p:nvSpPr>
            <p:cNvPr id="2410" name="Google Shape;2410;p53"/>
            <p:cNvSpPr/>
            <p:nvPr/>
          </p:nvSpPr>
          <p:spPr>
            <a:xfrm>
              <a:off x="167575" y="1706400"/>
              <a:ext cx="555808" cy="544064"/>
            </a:xfrm>
            <a:custGeom>
              <a:avLst/>
              <a:gdLst/>
              <a:ahLst/>
              <a:cxnLst/>
              <a:rect l="l" t="t" r="r" b="b"/>
              <a:pathLst>
                <a:path w="40051" h="12093" extrusionOk="0">
                  <a:moveTo>
                    <a:pt x="40051" y="244"/>
                  </a:moveTo>
                  <a:cubicBezTo>
                    <a:pt x="35411" y="15"/>
                    <a:pt x="5267" y="0"/>
                    <a:pt x="1" y="244"/>
                  </a:cubicBezTo>
                  <a:cubicBezTo>
                    <a:pt x="2143" y="2115"/>
                    <a:pt x="4640" y="3618"/>
                    <a:pt x="7377" y="6020"/>
                  </a:cubicBezTo>
                  <a:cubicBezTo>
                    <a:pt x="4997" y="8157"/>
                    <a:pt x="2619" y="9993"/>
                    <a:pt x="238" y="11861"/>
                  </a:cubicBezTo>
                  <a:cubicBezTo>
                    <a:pt x="5087" y="12093"/>
                    <a:pt x="36719" y="11861"/>
                    <a:pt x="40051" y="118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53"/>
            <p:cNvSpPr/>
            <p:nvPr/>
          </p:nvSpPr>
          <p:spPr>
            <a:xfrm rot="10800000">
              <a:off x="548525" y="1709175"/>
              <a:ext cx="174600" cy="531900"/>
            </a:xfrm>
            <a:prstGeom prst="rect">
              <a:avLst/>
            </a:prstGeom>
            <a:gradFill>
              <a:gsLst>
                <a:gs pos="0">
                  <a:srgbClr val="191919">
                    <a:alpha val="14509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412" name="Google Shape;2412;p53">
            <a:hlinkClick r:id="rId3" action="ppaction://hlinksldjump"/>
          </p:cNvPr>
          <p:cNvSpPr txBox="1"/>
          <p:nvPr/>
        </p:nvSpPr>
        <p:spPr>
          <a:xfrm rot="-2070">
            <a:off x="211538" y="1752059"/>
            <a:ext cx="498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endy One"/>
                <a:ea typeface="Wendy One"/>
                <a:cs typeface="Wendy One"/>
                <a:sym typeface="Wendy One"/>
              </a:rPr>
              <a:t>01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endy One"/>
              <a:ea typeface="Wendy One"/>
              <a:cs typeface="Wendy One"/>
              <a:sym typeface="Wendy One"/>
            </a:endParaRPr>
          </a:p>
        </p:txBody>
      </p:sp>
      <p:grpSp>
        <p:nvGrpSpPr>
          <p:cNvPr id="2413" name="Google Shape;2413;p53"/>
          <p:cNvGrpSpPr/>
          <p:nvPr/>
        </p:nvGrpSpPr>
        <p:grpSpPr>
          <a:xfrm>
            <a:off x="158653" y="1113075"/>
            <a:ext cx="555808" cy="544064"/>
            <a:chOff x="167575" y="1706400"/>
            <a:chExt cx="555808" cy="544064"/>
          </a:xfrm>
        </p:grpSpPr>
        <p:sp>
          <p:nvSpPr>
            <p:cNvPr id="2414" name="Google Shape;2414;p53"/>
            <p:cNvSpPr/>
            <p:nvPr/>
          </p:nvSpPr>
          <p:spPr>
            <a:xfrm>
              <a:off x="167575" y="1706400"/>
              <a:ext cx="555808" cy="544064"/>
            </a:xfrm>
            <a:custGeom>
              <a:avLst/>
              <a:gdLst/>
              <a:ahLst/>
              <a:cxnLst/>
              <a:rect l="l" t="t" r="r" b="b"/>
              <a:pathLst>
                <a:path w="40051" h="12093" extrusionOk="0">
                  <a:moveTo>
                    <a:pt x="40051" y="244"/>
                  </a:moveTo>
                  <a:cubicBezTo>
                    <a:pt x="35411" y="15"/>
                    <a:pt x="5267" y="0"/>
                    <a:pt x="1" y="244"/>
                  </a:cubicBezTo>
                  <a:cubicBezTo>
                    <a:pt x="2143" y="2115"/>
                    <a:pt x="4640" y="3618"/>
                    <a:pt x="7377" y="6020"/>
                  </a:cubicBezTo>
                  <a:cubicBezTo>
                    <a:pt x="4997" y="8157"/>
                    <a:pt x="2619" y="9993"/>
                    <a:pt x="238" y="11861"/>
                  </a:cubicBezTo>
                  <a:cubicBezTo>
                    <a:pt x="5087" y="12093"/>
                    <a:pt x="36719" y="11861"/>
                    <a:pt x="40051" y="118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53"/>
            <p:cNvSpPr/>
            <p:nvPr/>
          </p:nvSpPr>
          <p:spPr>
            <a:xfrm rot="10800000">
              <a:off x="548525" y="1709175"/>
              <a:ext cx="174600" cy="531900"/>
            </a:xfrm>
            <a:prstGeom prst="rect">
              <a:avLst/>
            </a:prstGeom>
            <a:gradFill>
              <a:gsLst>
                <a:gs pos="0">
                  <a:srgbClr val="191919">
                    <a:alpha val="14509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416" name="Google Shape;2416;p53">
            <a:hlinkClick r:id="rId4" action="ppaction://hlinksldjump"/>
          </p:cNvPr>
          <p:cNvSpPr/>
          <p:nvPr/>
        </p:nvSpPr>
        <p:spPr>
          <a:xfrm>
            <a:off x="356961" y="1266925"/>
            <a:ext cx="207563" cy="203906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417" name="Google Shape;2417;p53"/>
          <p:cNvGrpSpPr/>
          <p:nvPr/>
        </p:nvGrpSpPr>
        <p:grpSpPr>
          <a:xfrm>
            <a:off x="82207" y="2299716"/>
            <a:ext cx="632009" cy="544064"/>
            <a:chOff x="167575" y="1706400"/>
            <a:chExt cx="555808" cy="544064"/>
          </a:xfrm>
        </p:grpSpPr>
        <p:sp>
          <p:nvSpPr>
            <p:cNvPr id="2418" name="Google Shape;2418;p53"/>
            <p:cNvSpPr/>
            <p:nvPr/>
          </p:nvSpPr>
          <p:spPr>
            <a:xfrm>
              <a:off x="167575" y="1706400"/>
              <a:ext cx="555808" cy="544064"/>
            </a:xfrm>
            <a:custGeom>
              <a:avLst/>
              <a:gdLst/>
              <a:ahLst/>
              <a:cxnLst/>
              <a:rect l="l" t="t" r="r" b="b"/>
              <a:pathLst>
                <a:path w="40051" h="12093" extrusionOk="0">
                  <a:moveTo>
                    <a:pt x="40051" y="244"/>
                  </a:moveTo>
                  <a:cubicBezTo>
                    <a:pt x="35411" y="15"/>
                    <a:pt x="5267" y="0"/>
                    <a:pt x="1" y="244"/>
                  </a:cubicBezTo>
                  <a:cubicBezTo>
                    <a:pt x="2143" y="2115"/>
                    <a:pt x="4640" y="3618"/>
                    <a:pt x="7377" y="6020"/>
                  </a:cubicBezTo>
                  <a:cubicBezTo>
                    <a:pt x="4997" y="8157"/>
                    <a:pt x="2619" y="9993"/>
                    <a:pt x="238" y="11861"/>
                  </a:cubicBezTo>
                  <a:cubicBezTo>
                    <a:pt x="5087" y="12093"/>
                    <a:pt x="36719" y="11861"/>
                    <a:pt x="40051" y="118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53"/>
            <p:cNvSpPr/>
            <p:nvPr/>
          </p:nvSpPr>
          <p:spPr>
            <a:xfrm rot="10800000">
              <a:off x="486434" y="1709184"/>
              <a:ext cx="236700" cy="531900"/>
            </a:xfrm>
            <a:prstGeom prst="rect">
              <a:avLst/>
            </a:prstGeom>
            <a:gradFill>
              <a:gsLst>
                <a:gs pos="0">
                  <a:srgbClr val="191919">
                    <a:alpha val="14509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420" name="Google Shape;2420;p53">
            <a:hlinkClick r:id="rId5" action="ppaction://hlinksldjump"/>
          </p:cNvPr>
          <p:cNvSpPr txBox="1"/>
          <p:nvPr/>
        </p:nvSpPr>
        <p:spPr>
          <a:xfrm rot="-1955">
            <a:off x="178450" y="2345397"/>
            <a:ext cx="5274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endy One"/>
                <a:ea typeface="Wendy One"/>
                <a:cs typeface="Wendy One"/>
                <a:sym typeface="Wendy One"/>
              </a:rPr>
              <a:t>02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endy One"/>
              <a:ea typeface="Wendy One"/>
              <a:cs typeface="Wendy One"/>
              <a:sym typeface="Wendy One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763223" y="1722438"/>
          <a:ext cx="6096000" cy="2225040"/>
        </p:xfrm>
        <a:graphic>
          <a:graphicData uri="http://schemas.openxmlformats.org/drawingml/2006/table">
            <a:tbl>
              <a:tblPr firstRow="1" bandRow="1"/>
              <a:tblGrid>
                <a:gridCol w="3048000">
                  <a:extLst>
                    <a:ext uri="{9D8B030D-6E8A-4147-A177-3AD203B41FA5}">
                      <a16:colId xmlns:a16="http://schemas.microsoft.com/office/drawing/2014/main" val="171029409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592984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sz="3800" dirty="0"/>
                        <a:t>Puluh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3800" dirty="0"/>
                        <a:t>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397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51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ms-MY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20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4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1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72625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259908" y="2080761"/>
            <a:ext cx="37221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4400" b="0" i="0" u="none" strike="noStrike" kern="0" cap="none" spc="0" normalizeH="0" baseline="0" noProof="0" dirty="0">
                <a:ln>
                  <a:noFill/>
                </a:ln>
                <a:solidFill>
                  <a:srgbClr val="2E3786"/>
                </a:solidFill>
                <a:effectLst/>
                <a:uLnTx/>
                <a:uFillTx/>
                <a:latin typeface="Wendy One"/>
                <a:cs typeface="Arial"/>
                <a:sym typeface="Wendy One"/>
              </a:rPr>
              <a:t>-</a:t>
            </a:r>
            <a:endParaRPr kumimoji="0" lang="ms-MY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02523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Google Shape;2377;p53"/>
          <p:cNvSpPr txBox="1">
            <a:spLocks noGrp="1"/>
          </p:cNvSpPr>
          <p:nvPr>
            <p:ph type="title"/>
          </p:nvPr>
        </p:nvSpPr>
        <p:spPr>
          <a:xfrm>
            <a:off x="356961" y="736808"/>
            <a:ext cx="6721800" cy="89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28 – 5 = 23 </a:t>
            </a:r>
            <a:endParaRPr sz="4400" dirty="0"/>
          </a:p>
        </p:txBody>
      </p:sp>
      <p:grpSp>
        <p:nvGrpSpPr>
          <p:cNvPr id="2379" name="Google Shape;2379;p53"/>
          <p:cNvGrpSpPr/>
          <p:nvPr/>
        </p:nvGrpSpPr>
        <p:grpSpPr>
          <a:xfrm rot="2278757">
            <a:off x="4812056" y="-918603"/>
            <a:ext cx="4650099" cy="2175978"/>
            <a:chOff x="-974012" y="-65009"/>
            <a:chExt cx="3374483" cy="1579063"/>
          </a:xfrm>
        </p:grpSpPr>
        <p:sp>
          <p:nvSpPr>
            <p:cNvPr id="2380" name="Google Shape;2380;p53"/>
            <p:cNvSpPr/>
            <p:nvPr/>
          </p:nvSpPr>
          <p:spPr>
            <a:xfrm>
              <a:off x="1831936" y="231894"/>
              <a:ext cx="445631" cy="463329"/>
            </a:xfrm>
            <a:custGeom>
              <a:avLst/>
              <a:gdLst/>
              <a:ahLst/>
              <a:cxnLst/>
              <a:rect l="l" t="t" r="r" b="b"/>
              <a:pathLst>
                <a:path w="5741" h="5969" extrusionOk="0">
                  <a:moveTo>
                    <a:pt x="3610" y="1"/>
                  </a:moveTo>
                  <a:lnTo>
                    <a:pt x="0" y="2714"/>
                  </a:lnTo>
                  <a:cubicBezTo>
                    <a:pt x="2030" y="4235"/>
                    <a:pt x="3943" y="5283"/>
                    <a:pt x="5740" y="5968"/>
                  </a:cubicBezTo>
                  <a:cubicBezTo>
                    <a:pt x="5077" y="3915"/>
                    <a:pt x="4632" y="2665"/>
                    <a:pt x="36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53"/>
            <p:cNvSpPr/>
            <p:nvPr/>
          </p:nvSpPr>
          <p:spPr>
            <a:xfrm>
              <a:off x="1370366" y="515412"/>
              <a:ext cx="387569" cy="484132"/>
            </a:xfrm>
            <a:custGeom>
              <a:avLst/>
              <a:gdLst/>
              <a:ahLst/>
              <a:cxnLst/>
              <a:rect l="l" t="t" r="r" b="b"/>
              <a:pathLst>
                <a:path w="4993" h="6237" extrusionOk="0">
                  <a:moveTo>
                    <a:pt x="4001" y="1"/>
                  </a:moveTo>
                  <a:lnTo>
                    <a:pt x="1" y="2008"/>
                  </a:lnTo>
                  <a:cubicBezTo>
                    <a:pt x="1714" y="3566"/>
                    <a:pt x="3229" y="4765"/>
                    <a:pt x="4993" y="6236"/>
                  </a:cubicBezTo>
                  <a:cubicBezTo>
                    <a:pt x="4547" y="3467"/>
                    <a:pt x="4491" y="2103"/>
                    <a:pt x="40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53"/>
            <p:cNvSpPr/>
            <p:nvPr/>
          </p:nvSpPr>
          <p:spPr>
            <a:xfrm>
              <a:off x="916620" y="737212"/>
              <a:ext cx="331681" cy="503382"/>
            </a:xfrm>
            <a:custGeom>
              <a:avLst/>
              <a:gdLst/>
              <a:ahLst/>
              <a:cxnLst/>
              <a:rect l="l" t="t" r="r" b="b"/>
              <a:pathLst>
                <a:path w="4273" h="6485" extrusionOk="0">
                  <a:moveTo>
                    <a:pt x="4184" y="1"/>
                  </a:moveTo>
                  <a:lnTo>
                    <a:pt x="0" y="1417"/>
                  </a:lnTo>
                  <a:cubicBezTo>
                    <a:pt x="1082" y="3255"/>
                    <a:pt x="2594" y="4755"/>
                    <a:pt x="3866" y="6484"/>
                  </a:cubicBezTo>
                  <a:cubicBezTo>
                    <a:pt x="4202" y="4287"/>
                    <a:pt x="4273" y="2183"/>
                    <a:pt x="4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53"/>
            <p:cNvSpPr/>
            <p:nvPr/>
          </p:nvSpPr>
          <p:spPr>
            <a:xfrm>
              <a:off x="421471" y="902080"/>
              <a:ext cx="331293" cy="492437"/>
            </a:xfrm>
            <a:custGeom>
              <a:avLst/>
              <a:gdLst/>
              <a:ahLst/>
              <a:cxnLst/>
              <a:rect l="l" t="t" r="r" b="b"/>
              <a:pathLst>
                <a:path w="4268" h="6344" extrusionOk="0">
                  <a:moveTo>
                    <a:pt x="4267" y="1"/>
                  </a:moveTo>
                  <a:lnTo>
                    <a:pt x="0" y="1009"/>
                  </a:lnTo>
                  <a:cubicBezTo>
                    <a:pt x="1097" y="2915"/>
                    <a:pt x="2106" y="4586"/>
                    <a:pt x="3598" y="6343"/>
                  </a:cubicBezTo>
                  <a:cubicBezTo>
                    <a:pt x="3892" y="4296"/>
                    <a:pt x="4130" y="2385"/>
                    <a:pt x="42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53"/>
            <p:cNvSpPr/>
            <p:nvPr/>
          </p:nvSpPr>
          <p:spPr>
            <a:xfrm>
              <a:off x="-85865" y="1017426"/>
              <a:ext cx="337968" cy="466899"/>
            </a:xfrm>
            <a:custGeom>
              <a:avLst/>
              <a:gdLst/>
              <a:ahLst/>
              <a:cxnLst/>
              <a:rect l="l" t="t" r="r" b="b"/>
              <a:pathLst>
                <a:path w="4354" h="6015" extrusionOk="0">
                  <a:moveTo>
                    <a:pt x="4354" y="0"/>
                  </a:moveTo>
                  <a:lnTo>
                    <a:pt x="0" y="558"/>
                  </a:lnTo>
                  <a:cubicBezTo>
                    <a:pt x="827" y="2679"/>
                    <a:pt x="1782" y="4311"/>
                    <a:pt x="2931" y="6014"/>
                  </a:cubicBezTo>
                  <a:cubicBezTo>
                    <a:pt x="3602" y="3356"/>
                    <a:pt x="4088" y="2096"/>
                    <a:pt x="43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53"/>
            <p:cNvSpPr/>
            <p:nvPr/>
          </p:nvSpPr>
          <p:spPr>
            <a:xfrm>
              <a:off x="-589474" y="1072305"/>
              <a:ext cx="339754" cy="441750"/>
            </a:xfrm>
            <a:custGeom>
              <a:avLst/>
              <a:gdLst/>
              <a:ahLst/>
              <a:cxnLst/>
              <a:rect l="l" t="t" r="r" b="b"/>
              <a:pathLst>
                <a:path w="4377" h="5691" extrusionOk="0">
                  <a:moveTo>
                    <a:pt x="4376" y="1"/>
                  </a:moveTo>
                  <a:lnTo>
                    <a:pt x="1" y="45"/>
                  </a:lnTo>
                  <a:cubicBezTo>
                    <a:pt x="728" y="2089"/>
                    <a:pt x="1041" y="3219"/>
                    <a:pt x="1954" y="5690"/>
                  </a:cubicBezTo>
                  <a:cubicBezTo>
                    <a:pt x="3046" y="3767"/>
                    <a:pt x="3802" y="1734"/>
                    <a:pt x="43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53"/>
            <p:cNvSpPr/>
            <p:nvPr/>
          </p:nvSpPr>
          <p:spPr>
            <a:xfrm>
              <a:off x="-974012" y="-65009"/>
              <a:ext cx="3374483" cy="1137480"/>
            </a:xfrm>
            <a:custGeom>
              <a:avLst/>
              <a:gdLst/>
              <a:ahLst/>
              <a:cxnLst/>
              <a:rect l="l" t="t" r="r" b="b"/>
              <a:pathLst>
                <a:path w="43473" h="14654" extrusionOk="0">
                  <a:moveTo>
                    <a:pt x="43247" y="0"/>
                  </a:moveTo>
                  <a:cubicBezTo>
                    <a:pt x="43210" y="0"/>
                    <a:pt x="43172" y="17"/>
                    <a:pt x="43141" y="57"/>
                  </a:cubicBezTo>
                  <a:cubicBezTo>
                    <a:pt x="41007" y="2739"/>
                    <a:pt x="38239" y="4862"/>
                    <a:pt x="35315" y="6613"/>
                  </a:cubicBezTo>
                  <a:cubicBezTo>
                    <a:pt x="32002" y="8600"/>
                    <a:pt x="28422" y="10132"/>
                    <a:pt x="24754" y="11331"/>
                  </a:cubicBezTo>
                  <a:cubicBezTo>
                    <a:pt x="21024" y="12553"/>
                    <a:pt x="17172" y="13427"/>
                    <a:pt x="13278" y="13917"/>
                  </a:cubicBezTo>
                  <a:cubicBezTo>
                    <a:pt x="11234" y="14173"/>
                    <a:pt x="9166" y="14326"/>
                    <a:pt x="7101" y="14326"/>
                  </a:cubicBezTo>
                  <a:cubicBezTo>
                    <a:pt x="5631" y="14326"/>
                    <a:pt x="4163" y="14248"/>
                    <a:pt x="2706" y="14074"/>
                  </a:cubicBezTo>
                  <a:cubicBezTo>
                    <a:pt x="1891" y="13977"/>
                    <a:pt x="1083" y="13844"/>
                    <a:pt x="281" y="13673"/>
                  </a:cubicBezTo>
                  <a:cubicBezTo>
                    <a:pt x="267" y="13670"/>
                    <a:pt x="254" y="13669"/>
                    <a:pt x="242" y="13669"/>
                  </a:cubicBezTo>
                  <a:cubicBezTo>
                    <a:pt x="63" y="13669"/>
                    <a:pt x="0" y="13948"/>
                    <a:pt x="194" y="13990"/>
                  </a:cubicBezTo>
                  <a:cubicBezTo>
                    <a:pt x="2424" y="14468"/>
                    <a:pt x="4710" y="14654"/>
                    <a:pt x="6993" y="14654"/>
                  </a:cubicBezTo>
                  <a:cubicBezTo>
                    <a:pt x="8066" y="14654"/>
                    <a:pt x="9139" y="14613"/>
                    <a:pt x="10205" y="14542"/>
                  </a:cubicBezTo>
                  <a:cubicBezTo>
                    <a:pt x="14050" y="14286"/>
                    <a:pt x="17868" y="13607"/>
                    <a:pt x="21590" y="12613"/>
                  </a:cubicBezTo>
                  <a:cubicBezTo>
                    <a:pt x="25371" y="11603"/>
                    <a:pt x="29071" y="10247"/>
                    <a:pt x="32572" y="8491"/>
                  </a:cubicBezTo>
                  <a:cubicBezTo>
                    <a:pt x="35756" y="6895"/>
                    <a:pt x="38812" y="4942"/>
                    <a:pt x="41385" y="2465"/>
                  </a:cubicBezTo>
                  <a:cubicBezTo>
                    <a:pt x="42095" y="1784"/>
                    <a:pt x="42760" y="1059"/>
                    <a:pt x="43373" y="291"/>
                  </a:cubicBezTo>
                  <a:cubicBezTo>
                    <a:pt x="43472" y="165"/>
                    <a:pt x="43363" y="0"/>
                    <a:pt x="43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387" name="Google Shape;2387;p53"/>
          <p:cNvGrpSpPr/>
          <p:nvPr/>
        </p:nvGrpSpPr>
        <p:grpSpPr>
          <a:xfrm rot="1184068" flipH="1">
            <a:off x="1039051" y="3258237"/>
            <a:ext cx="1027102" cy="1567664"/>
            <a:chOff x="5454425" y="-2298775"/>
            <a:chExt cx="473400" cy="722550"/>
          </a:xfrm>
        </p:grpSpPr>
        <p:sp>
          <p:nvSpPr>
            <p:cNvPr id="2388" name="Google Shape;2388;p53"/>
            <p:cNvSpPr/>
            <p:nvPr/>
          </p:nvSpPr>
          <p:spPr>
            <a:xfrm>
              <a:off x="5454425" y="-2298775"/>
              <a:ext cx="473400" cy="505450"/>
            </a:xfrm>
            <a:custGeom>
              <a:avLst/>
              <a:gdLst/>
              <a:ahLst/>
              <a:cxnLst/>
              <a:rect l="l" t="t" r="r" b="b"/>
              <a:pathLst>
                <a:path w="18936" h="20218" extrusionOk="0">
                  <a:moveTo>
                    <a:pt x="5480" y="19925"/>
                  </a:moveTo>
                  <a:cubicBezTo>
                    <a:pt x="1871" y="16096"/>
                    <a:pt x="0" y="9229"/>
                    <a:pt x="2814" y="4529"/>
                  </a:cubicBezTo>
                  <a:cubicBezTo>
                    <a:pt x="5107" y="702"/>
                    <a:pt x="13647" y="0"/>
                    <a:pt x="16521" y="4769"/>
                  </a:cubicBezTo>
                  <a:cubicBezTo>
                    <a:pt x="18935" y="8778"/>
                    <a:pt x="17990" y="14356"/>
                    <a:pt x="13705" y="2021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53"/>
            <p:cNvSpPr/>
            <p:nvPr/>
          </p:nvSpPr>
          <p:spPr>
            <a:xfrm>
              <a:off x="5595450" y="-1996750"/>
              <a:ext cx="58075" cy="193325"/>
            </a:xfrm>
            <a:custGeom>
              <a:avLst/>
              <a:gdLst/>
              <a:ahLst/>
              <a:cxnLst/>
              <a:rect l="l" t="t" r="r" b="b"/>
              <a:pathLst>
                <a:path w="2323" h="7733" extrusionOk="0">
                  <a:moveTo>
                    <a:pt x="307" y="0"/>
                  </a:moveTo>
                  <a:cubicBezTo>
                    <a:pt x="283" y="0"/>
                    <a:pt x="258" y="3"/>
                    <a:pt x="234" y="10"/>
                  </a:cubicBezTo>
                  <a:cubicBezTo>
                    <a:pt x="81" y="52"/>
                    <a:pt x="0" y="207"/>
                    <a:pt x="37" y="357"/>
                  </a:cubicBezTo>
                  <a:cubicBezTo>
                    <a:pt x="212" y="1090"/>
                    <a:pt x="385" y="1826"/>
                    <a:pt x="561" y="2559"/>
                  </a:cubicBezTo>
                  <a:cubicBezTo>
                    <a:pt x="857" y="3805"/>
                    <a:pt x="1153" y="5051"/>
                    <a:pt x="1447" y="6296"/>
                  </a:cubicBezTo>
                  <a:cubicBezTo>
                    <a:pt x="1546" y="6705"/>
                    <a:pt x="1643" y="7116"/>
                    <a:pt x="1740" y="7525"/>
                  </a:cubicBezTo>
                  <a:cubicBezTo>
                    <a:pt x="1770" y="7650"/>
                    <a:pt x="1892" y="7733"/>
                    <a:pt x="2016" y="7733"/>
                  </a:cubicBezTo>
                  <a:cubicBezTo>
                    <a:pt x="2040" y="7733"/>
                    <a:pt x="2065" y="7730"/>
                    <a:pt x="2088" y="7723"/>
                  </a:cubicBezTo>
                  <a:cubicBezTo>
                    <a:pt x="2242" y="7681"/>
                    <a:pt x="2322" y="7525"/>
                    <a:pt x="2286" y="7374"/>
                  </a:cubicBezTo>
                  <a:cubicBezTo>
                    <a:pt x="2113" y="6641"/>
                    <a:pt x="1937" y="5907"/>
                    <a:pt x="1764" y="5173"/>
                  </a:cubicBezTo>
                  <a:cubicBezTo>
                    <a:pt x="1468" y="3928"/>
                    <a:pt x="1171" y="2682"/>
                    <a:pt x="875" y="1437"/>
                  </a:cubicBezTo>
                  <a:cubicBezTo>
                    <a:pt x="778" y="1028"/>
                    <a:pt x="680" y="617"/>
                    <a:pt x="583" y="207"/>
                  </a:cubicBezTo>
                  <a:cubicBezTo>
                    <a:pt x="553" y="81"/>
                    <a:pt x="431" y="0"/>
                    <a:pt x="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53"/>
            <p:cNvSpPr/>
            <p:nvPr/>
          </p:nvSpPr>
          <p:spPr>
            <a:xfrm>
              <a:off x="5731800" y="-1995800"/>
              <a:ext cx="57350" cy="197500"/>
            </a:xfrm>
            <a:custGeom>
              <a:avLst/>
              <a:gdLst/>
              <a:ahLst/>
              <a:cxnLst/>
              <a:rect l="l" t="t" r="r" b="b"/>
              <a:pathLst>
                <a:path w="2294" h="7900" extrusionOk="0">
                  <a:moveTo>
                    <a:pt x="1987" y="0"/>
                  </a:moveTo>
                  <a:cubicBezTo>
                    <a:pt x="1864" y="0"/>
                    <a:pt x="1742" y="82"/>
                    <a:pt x="1713" y="208"/>
                  </a:cubicBezTo>
                  <a:cubicBezTo>
                    <a:pt x="1546" y="933"/>
                    <a:pt x="1381" y="1659"/>
                    <a:pt x="1215" y="2384"/>
                  </a:cubicBezTo>
                  <a:cubicBezTo>
                    <a:pt x="927" y="3642"/>
                    <a:pt x="639" y="4900"/>
                    <a:pt x="353" y="6157"/>
                  </a:cubicBezTo>
                  <a:cubicBezTo>
                    <a:pt x="246" y="6619"/>
                    <a:pt x="141" y="7080"/>
                    <a:pt x="34" y="7542"/>
                  </a:cubicBezTo>
                  <a:cubicBezTo>
                    <a:pt x="0" y="7691"/>
                    <a:pt x="79" y="7848"/>
                    <a:pt x="232" y="7891"/>
                  </a:cubicBezTo>
                  <a:cubicBezTo>
                    <a:pt x="255" y="7897"/>
                    <a:pt x="279" y="7900"/>
                    <a:pt x="303" y="7900"/>
                  </a:cubicBezTo>
                  <a:cubicBezTo>
                    <a:pt x="428" y="7900"/>
                    <a:pt x="552" y="7818"/>
                    <a:pt x="581" y="7693"/>
                  </a:cubicBezTo>
                  <a:cubicBezTo>
                    <a:pt x="748" y="6965"/>
                    <a:pt x="913" y="6240"/>
                    <a:pt x="1078" y="5514"/>
                  </a:cubicBezTo>
                  <a:cubicBezTo>
                    <a:pt x="1367" y="4257"/>
                    <a:pt x="1655" y="3001"/>
                    <a:pt x="1941" y="1744"/>
                  </a:cubicBezTo>
                  <a:cubicBezTo>
                    <a:pt x="2048" y="1282"/>
                    <a:pt x="2153" y="818"/>
                    <a:pt x="2259" y="357"/>
                  </a:cubicBezTo>
                  <a:cubicBezTo>
                    <a:pt x="2294" y="208"/>
                    <a:pt x="2215" y="53"/>
                    <a:pt x="2060" y="10"/>
                  </a:cubicBezTo>
                  <a:cubicBezTo>
                    <a:pt x="2036" y="4"/>
                    <a:pt x="2012" y="0"/>
                    <a:pt x="1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53"/>
            <p:cNvSpPr/>
            <p:nvPr/>
          </p:nvSpPr>
          <p:spPr>
            <a:xfrm>
              <a:off x="5596450" y="-2047300"/>
              <a:ext cx="189125" cy="99725"/>
            </a:xfrm>
            <a:custGeom>
              <a:avLst/>
              <a:gdLst/>
              <a:ahLst/>
              <a:cxnLst/>
              <a:rect l="l" t="t" r="r" b="b"/>
              <a:pathLst>
                <a:path w="7565" h="3989" extrusionOk="0">
                  <a:moveTo>
                    <a:pt x="3097" y="769"/>
                  </a:moveTo>
                  <a:lnTo>
                    <a:pt x="3097" y="769"/>
                  </a:lnTo>
                  <a:cubicBezTo>
                    <a:pt x="3101" y="777"/>
                    <a:pt x="3105" y="786"/>
                    <a:pt x="3108" y="794"/>
                  </a:cubicBezTo>
                  <a:cubicBezTo>
                    <a:pt x="3103" y="783"/>
                    <a:pt x="3099" y="775"/>
                    <a:pt x="3097" y="769"/>
                  </a:cubicBezTo>
                  <a:close/>
                  <a:moveTo>
                    <a:pt x="2147" y="1487"/>
                  </a:moveTo>
                  <a:cubicBezTo>
                    <a:pt x="2147" y="1487"/>
                    <a:pt x="2146" y="1490"/>
                    <a:pt x="2146" y="1495"/>
                  </a:cubicBezTo>
                  <a:lnTo>
                    <a:pt x="2146" y="1495"/>
                  </a:lnTo>
                  <a:cubicBezTo>
                    <a:pt x="2147" y="1489"/>
                    <a:pt x="2147" y="1487"/>
                    <a:pt x="2147" y="1487"/>
                  </a:cubicBezTo>
                  <a:close/>
                  <a:moveTo>
                    <a:pt x="2146" y="1497"/>
                  </a:moveTo>
                  <a:cubicBezTo>
                    <a:pt x="2145" y="1505"/>
                    <a:pt x="2144" y="1514"/>
                    <a:pt x="2144" y="1514"/>
                  </a:cubicBezTo>
                  <a:cubicBezTo>
                    <a:pt x="2143" y="1514"/>
                    <a:pt x="2144" y="1510"/>
                    <a:pt x="2145" y="1500"/>
                  </a:cubicBezTo>
                  <a:cubicBezTo>
                    <a:pt x="2145" y="1499"/>
                    <a:pt x="2145" y="1498"/>
                    <a:pt x="2146" y="1497"/>
                  </a:cubicBezTo>
                  <a:close/>
                  <a:moveTo>
                    <a:pt x="2144" y="1921"/>
                  </a:moveTo>
                  <a:cubicBezTo>
                    <a:pt x="2147" y="1938"/>
                    <a:pt x="2148" y="1947"/>
                    <a:pt x="2148" y="1947"/>
                  </a:cubicBezTo>
                  <a:cubicBezTo>
                    <a:pt x="2148" y="1947"/>
                    <a:pt x="2147" y="1940"/>
                    <a:pt x="2145" y="1927"/>
                  </a:cubicBezTo>
                  <a:cubicBezTo>
                    <a:pt x="2145" y="1925"/>
                    <a:pt x="2145" y="1923"/>
                    <a:pt x="2144" y="1921"/>
                  </a:cubicBezTo>
                  <a:close/>
                  <a:moveTo>
                    <a:pt x="2278" y="2390"/>
                  </a:moveTo>
                  <a:cubicBezTo>
                    <a:pt x="2279" y="2392"/>
                    <a:pt x="2279" y="2393"/>
                    <a:pt x="2280" y="2395"/>
                  </a:cubicBezTo>
                  <a:cubicBezTo>
                    <a:pt x="2279" y="2393"/>
                    <a:pt x="2279" y="2392"/>
                    <a:pt x="2278" y="2390"/>
                  </a:cubicBezTo>
                  <a:close/>
                  <a:moveTo>
                    <a:pt x="2859" y="563"/>
                  </a:moveTo>
                  <a:cubicBezTo>
                    <a:pt x="2866" y="563"/>
                    <a:pt x="2878" y="564"/>
                    <a:pt x="2889" y="565"/>
                  </a:cubicBezTo>
                  <a:lnTo>
                    <a:pt x="2889" y="565"/>
                  </a:lnTo>
                  <a:cubicBezTo>
                    <a:pt x="2900" y="567"/>
                    <a:pt x="2911" y="570"/>
                    <a:pt x="2923" y="573"/>
                  </a:cubicBezTo>
                  <a:cubicBezTo>
                    <a:pt x="2924" y="573"/>
                    <a:pt x="2924" y="573"/>
                    <a:pt x="2925" y="573"/>
                  </a:cubicBezTo>
                  <a:lnTo>
                    <a:pt x="2925" y="573"/>
                  </a:lnTo>
                  <a:cubicBezTo>
                    <a:pt x="2928" y="575"/>
                    <a:pt x="2931" y="577"/>
                    <a:pt x="2935" y="579"/>
                  </a:cubicBezTo>
                  <a:cubicBezTo>
                    <a:pt x="2950" y="586"/>
                    <a:pt x="2965" y="595"/>
                    <a:pt x="2980" y="604"/>
                  </a:cubicBezTo>
                  <a:lnTo>
                    <a:pt x="2980" y="604"/>
                  </a:lnTo>
                  <a:cubicBezTo>
                    <a:pt x="2986" y="610"/>
                    <a:pt x="2994" y="617"/>
                    <a:pt x="3000" y="623"/>
                  </a:cubicBezTo>
                  <a:cubicBezTo>
                    <a:pt x="3008" y="631"/>
                    <a:pt x="3016" y="640"/>
                    <a:pt x="3023" y="648"/>
                  </a:cubicBezTo>
                  <a:lnTo>
                    <a:pt x="3023" y="648"/>
                  </a:lnTo>
                  <a:cubicBezTo>
                    <a:pt x="3028" y="657"/>
                    <a:pt x="3059" y="699"/>
                    <a:pt x="3068" y="714"/>
                  </a:cubicBezTo>
                  <a:cubicBezTo>
                    <a:pt x="3076" y="729"/>
                    <a:pt x="3084" y="744"/>
                    <a:pt x="3092" y="760"/>
                  </a:cubicBezTo>
                  <a:lnTo>
                    <a:pt x="3092" y="760"/>
                  </a:lnTo>
                  <a:cubicBezTo>
                    <a:pt x="3093" y="763"/>
                    <a:pt x="3116" y="818"/>
                    <a:pt x="3121" y="833"/>
                  </a:cubicBezTo>
                  <a:cubicBezTo>
                    <a:pt x="3147" y="911"/>
                    <a:pt x="3165" y="992"/>
                    <a:pt x="3179" y="1073"/>
                  </a:cubicBezTo>
                  <a:cubicBezTo>
                    <a:pt x="3180" y="1079"/>
                    <a:pt x="3182" y="1096"/>
                    <a:pt x="3183" y="1107"/>
                  </a:cubicBezTo>
                  <a:lnTo>
                    <a:pt x="3183" y="1107"/>
                  </a:lnTo>
                  <a:cubicBezTo>
                    <a:pt x="3184" y="1121"/>
                    <a:pt x="3186" y="1135"/>
                    <a:pt x="3187" y="1149"/>
                  </a:cubicBezTo>
                  <a:cubicBezTo>
                    <a:pt x="3191" y="1198"/>
                    <a:pt x="3195" y="1244"/>
                    <a:pt x="3197" y="1292"/>
                  </a:cubicBezTo>
                  <a:cubicBezTo>
                    <a:pt x="3201" y="1401"/>
                    <a:pt x="3201" y="1512"/>
                    <a:pt x="3189" y="1621"/>
                  </a:cubicBezTo>
                  <a:cubicBezTo>
                    <a:pt x="3188" y="1633"/>
                    <a:pt x="3187" y="1639"/>
                    <a:pt x="3187" y="1642"/>
                  </a:cubicBezTo>
                  <a:lnTo>
                    <a:pt x="3187" y="1642"/>
                  </a:lnTo>
                  <a:cubicBezTo>
                    <a:pt x="3184" y="1660"/>
                    <a:pt x="3180" y="1677"/>
                    <a:pt x="3177" y="1695"/>
                  </a:cubicBezTo>
                  <a:cubicBezTo>
                    <a:pt x="3171" y="1738"/>
                    <a:pt x="3161" y="1778"/>
                    <a:pt x="3151" y="1820"/>
                  </a:cubicBezTo>
                  <a:cubicBezTo>
                    <a:pt x="3129" y="1909"/>
                    <a:pt x="3102" y="1998"/>
                    <a:pt x="3070" y="2082"/>
                  </a:cubicBezTo>
                  <a:cubicBezTo>
                    <a:pt x="3062" y="2103"/>
                    <a:pt x="3054" y="2123"/>
                    <a:pt x="3046" y="2141"/>
                  </a:cubicBezTo>
                  <a:cubicBezTo>
                    <a:pt x="3045" y="2144"/>
                    <a:pt x="3044" y="2146"/>
                    <a:pt x="3043" y="2149"/>
                  </a:cubicBezTo>
                  <a:lnTo>
                    <a:pt x="3043" y="2149"/>
                  </a:lnTo>
                  <a:cubicBezTo>
                    <a:pt x="3043" y="2149"/>
                    <a:pt x="3042" y="2150"/>
                    <a:pt x="3042" y="2151"/>
                  </a:cubicBezTo>
                  <a:cubicBezTo>
                    <a:pt x="3026" y="2189"/>
                    <a:pt x="3008" y="2227"/>
                    <a:pt x="2988" y="2266"/>
                  </a:cubicBezTo>
                  <a:cubicBezTo>
                    <a:pt x="2947" y="2346"/>
                    <a:pt x="2901" y="2423"/>
                    <a:pt x="2852" y="2500"/>
                  </a:cubicBezTo>
                  <a:cubicBezTo>
                    <a:pt x="2830" y="2534"/>
                    <a:pt x="2806" y="2568"/>
                    <a:pt x="2782" y="2600"/>
                  </a:cubicBezTo>
                  <a:cubicBezTo>
                    <a:pt x="2776" y="2609"/>
                    <a:pt x="2771" y="2617"/>
                    <a:pt x="2765" y="2624"/>
                  </a:cubicBezTo>
                  <a:lnTo>
                    <a:pt x="2765" y="2624"/>
                  </a:lnTo>
                  <a:cubicBezTo>
                    <a:pt x="2763" y="2627"/>
                    <a:pt x="2744" y="2650"/>
                    <a:pt x="2738" y="2657"/>
                  </a:cubicBezTo>
                  <a:cubicBezTo>
                    <a:pt x="2683" y="2725"/>
                    <a:pt x="2625" y="2790"/>
                    <a:pt x="2562" y="2852"/>
                  </a:cubicBezTo>
                  <a:cubicBezTo>
                    <a:pt x="2560" y="2855"/>
                    <a:pt x="2557" y="2858"/>
                    <a:pt x="2554" y="2860"/>
                  </a:cubicBezTo>
                  <a:lnTo>
                    <a:pt x="2554" y="2860"/>
                  </a:lnTo>
                  <a:cubicBezTo>
                    <a:pt x="2500" y="2786"/>
                    <a:pt x="2451" y="2709"/>
                    <a:pt x="2403" y="2631"/>
                  </a:cubicBezTo>
                  <a:cubicBezTo>
                    <a:pt x="2377" y="2588"/>
                    <a:pt x="2353" y="2546"/>
                    <a:pt x="2330" y="2502"/>
                  </a:cubicBezTo>
                  <a:cubicBezTo>
                    <a:pt x="2320" y="2479"/>
                    <a:pt x="2308" y="2457"/>
                    <a:pt x="2298" y="2435"/>
                  </a:cubicBezTo>
                  <a:cubicBezTo>
                    <a:pt x="2295" y="2428"/>
                    <a:pt x="2273" y="2378"/>
                    <a:pt x="2271" y="2373"/>
                  </a:cubicBezTo>
                  <a:lnTo>
                    <a:pt x="2271" y="2373"/>
                  </a:lnTo>
                  <a:cubicBezTo>
                    <a:pt x="2239" y="2297"/>
                    <a:pt x="2213" y="2220"/>
                    <a:pt x="2191" y="2141"/>
                  </a:cubicBezTo>
                  <a:cubicBezTo>
                    <a:pt x="2181" y="2098"/>
                    <a:pt x="2171" y="2056"/>
                    <a:pt x="2161" y="2016"/>
                  </a:cubicBezTo>
                  <a:cubicBezTo>
                    <a:pt x="2157" y="1994"/>
                    <a:pt x="2155" y="1974"/>
                    <a:pt x="2151" y="1953"/>
                  </a:cubicBezTo>
                  <a:cubicBezTo>
                    <a:pt x="2149" y="1941"/>
                    <a:pt x="2146" y="1930"/>
                    <a:pt x="2144" y="1918"/>
                  </a:cubicBezTo>
                  <a:lnTo>
                    <a:pt x="2144" y="1918"/>
                  </a:lnTo>
                  <a:cubicBezTo>
                    <a:pt x="2137" y="1840"/>
                    <a:pt x="2133" y="1765"/>
                    <a:pt x="2133" y="1687"/>
                  </a:cubicBezTo>
                  <a:cubicBezTo>
                    <a:pt x="2133" y="1649"/>
                    <a:pt x="2137" y="1611"/>
                    <a:pt x="2139" y="1574"/>
                  </a:cubicBezTo>
                  <a:cubicBezTo>
                    <a:pt x="2141" y="1554"/>
                    <a:pt x="2141" y="1536"/>
                    <a:pt x="2143" y="1518"/>
                  </a:cubicBezTo>
                  <a:cubicBezTo>
                    <a:pt x="2144" y="1509"/>
                    <a:pt x="2145" y="1502"/>
                    <a:pt x="2146" y="1497"/>
                  </a:cubicBezTo>
                  <a:lnTo>
                    <a:pt x="2146" y="1497"/>
                  </a:lnTo>
                  <a:cubicBezTo>
                    <a:pt x="2158" y="1428"/>
                    <a:pt x="2174" y="1358"/>
                    <a:pt x="2193" y="1290"/>
                  </a:cubicBezTo>
                  <a:cubicBezTo>
                    <a:pt x="2204" y="1256"/>
                    <a:pt x="2214" y="1224"/>
                    <a:pt x="2226" y="1190"/>
                  </a:cubicBezTo>
                  <a:cubicBezTo>
                    <a:pt x="2232" y="1173"/>
                    <a:pt x="2238" y="1159"/>
                    <a:pt x="2244" y="1143"/>
                  </a:cubicBezTo>
                  <a:cubicBezTo>
                    <a:pt x="2245" y="1141"/>
                    <a:pt x="2246" y="1138"/>
                    <a:pt x="2247" y="1136"/>
                  </a:cubicBezTo>
                  <a:lnTo>
                    <a:pt x="2247" y="1136"/>
                  </a:lnTo>
                  <a:cubicBezTo>
                    <a:pt x="2247" y="1135"/>
                    <a:pt x="2247" y="1134"/>
                    <a:pt x="2248" y="1133"/>
                  </a:cubicBezTo>
                  <a:cubicBezTo>
                    <a:pt x="2274" y="1073"/>
                    <a:pt x="2306" y="1014"/>
                    <a:pt x="2339" y="960"/>
                  </a:cubicBezTo>
                  <a:cubicBezTo>
                    <a:pt x="2355" y="932"/>
                    <a:pt x="2373" y="905"/>
                    <a:pt x="2391" y="879"/>
                  </a:cubicBezTo>
                  <a:cubicBezTo>
                    <a:pt x="2396" y="872"/>
                    <a:pt x="2402" y="864"/>
                    <a:pt x="2407" y="857"/>
                  </a:cubicBezTo>
                  <a:lnTo>
                    <a:pt x="2407" y="857"/>
                  </a:lnTo>
                  <a:cubicBezTo>
                    <a:pt x="2410" y="854"/>
                    <a:pt x="2414" y="849"/>
                    <a:pt x="2421" y="841"/>
                  </a:cubicBezTo>
                  <a:cubicBezTo>
                    <a:pt x="2457" y="794"/>
                    <a:pt x="2498" y="752"/>
                    <a:pt x="2540" y="714"/>
                  </a:cubicBezTo>
                  <a:cubicBezTo>
                    <a:pt x="2550" y="705"/>
                    <a:pt x="2561" y="696"/>
                    <a:pt x="2572" y="687"/>
                  </a:cubicBezTo>
                  <a:lnTo>
                    <a:pt x="2572" y="687"/>
                  </a:lnTo>
                  <a:cubicBezTo>
                    <a:pt x="2576" y="684"/>
                    <a:pt x="2619" y="651"/>
                    <a:pt x="2633" y="643"/>
                  </a:cubicBezTo>
                  <a:cubicBezTo>
                    <a:pt x="2655" y="629"/>
                    <a:pt x="2677" y="615"/>
                    <a:pt x="2699" y="605"/>
                  </a:cubicBezTo>
                  <a:cubicBezTo>
                    <a:pt x="2707" y="601"/>
                    <a:pt x="2714" y="597"/>
                    <a:pt x="2721" y="594"/>
                  </a:cubicBezTo>
                  <a:lnTo>
                    <a:pt x="2721" y="594"/>
                  </a:lnTo>
                  <a:cubicBezTo>
                    <a:pt x="2740" y="587"/>
                    <a:pt x="2759" y="580"/>
                    <a:pt x="2778" y="575"/>
                  </a:cubicBezTo>
                  <a:cubicBezTo>
                    <a:pt x="2790" y="571"/>
                    <a:pt x="2817" y="566"/>
                    <a:pt x="2833" y="563"/>
                  </a:cubicBezTo>
                  <a:lnTo>
                    <a:pt x="2833" y="563"/>
                  </a:lnTo>
                  <a:cubicBezTo>
                    <a:pt x="2842" y="563"/>
                    <a:pt x="2850" y="563"/>
                    <a:pt x="2859" y="563"/>
                  </a:cubicBezTo>
                  <a:close/>
                  <a:moveTo>
                    <a:pt x="5352" y="657"/>
                  </a:moveTo>
                  <a:cubicBezTo>
                    <a:pt x="5362" y="657"/>
                    <a:pt x="5372" y="657"/>
                    <a:pt x="5381" y="657"/>
                  </a:cubicBezTo>
                  <a:lnTo>
                    <a:pt x="5381" y="657"/>
                  </a:lnTo>
                  <a:cubicBezTo>
                    <a:pt x="5382" y="657"/>
                    <a:pt x="5382" y="657"/>
                    <a:pt x="5382" y="657"/>
                  </a:cubicBezTo>
                  <a:cubicBezTo>
                    <a:pt x="5400" y="661"/>
                    <a:pt x="5418" y="668"/>
                    <a:pt x="5434" y="674"/>
                  </a:cubicBezTo>
                  <a:cubicBezTo>
                    <a:pt x="5438" y="675"/>
                    <a:pt x="5440" y="676"/>
                    <a:pt x="5443" y="676"/>
                  </a:cubicBezTo>
                  <a:lnTo>
                    <a:pt x="5443" y="676"/>
                  </a:lnTo>
                  <a:cubicBezTo>
                    <a:pt x="5448" y="679"/>
                    <a:pt x="5452" y="682"/>
                    <a:pt x="5456" y="686"/>
                  </a:cubicBezTo>
                  <a:cubicBezTo>
                    <a:pt x="5477" y="696"/>
                    <a:pt x="5495" y="706"/>
                    <a:pt x="5511" y="718"/>
                  </a:cubicBezTo>
                  <a:cubicBezTo>
                    <a:pt x="5514" y="720"/>
                    <a:pt x="5517" y="722"/>
                    <a:pt x="5519" y="724"/>
                  </a:cubicBezTo>
                  <a:lnTo>
                    <a:pt x="5519" y="724"/>
                  </a:lnTo>
                  <a:cubicBezTo>
                    <a:pt x="5522" y="725"/>
                    <a:pt x="5524" y="728"/>
                    <a:pt x="5527" y="730"/>
                  </a:cubicBezTo>
                  <a:cubicBezTo>
                    <a:pt x="5567" y="764"/>
                    <a:pt x="5602" y="803"/>
                    <a:pt x="5636" y="841"/>
                  </a:cubicBezTo>
                  <a:cubicBezTo>
                    <a:pt x="5636" y="841"/>
                    <a:pt x="5636" y="841"/>
                    <a:pt x="5636" y="841"/>
                  </a:cubicBezTo>
                  <a:lnTo>
                    <a:pt x="5636" y="841"/>
                  </a:lnTo>
                  <a:cubicBezTo>
                    <a:pt x="5635" y="841"/>
                    <a:pt x="5670" y="885"/>
                    <a:pt x="5671" y="885"/>
                  </a:cubicBezTo>
                  <a:cubicBezTo>
                    <a:pt x="5671" y="885"/>
                    <a:pt x="5669" y="882"/>
                    <a:pt x="5664" y="875"/>
                  </a:cubicBezTo>
                  <a:lnTo>
                    <a:pt x="5664" y="875"/>
                  </a:lnTo>
                  <a:cubicBezTo>
                    <a:pt x="5684" y="901"/>
                    <a:pt x="5700" y="928"/>
                    <a:pt x="5718" y="954"/>
                  </a:cubicBezTo>
                  <a:cubicBezTo>
                    <a:pt x="5755" y="1010"/>
                    <a:pt x="5789" y="1069"/>
                    <a:pt x="5817" y="1129"/>
                  </a:cubicBezTo>
                  <a:cubicBezTo>
                    <a:pt x="5820" y="1135"/>
                    <a:pt x="5822" y="1139"/>
                    <a:pt x="5823" y="1142"/>
                  </a:cubicBezTo>
                  <a:lnTo>
                    <a:pt x="5823" y="1142"/>
                  </a:lnTo>
                  <a:cubicBezTo>
                    <a:pt x="5829" y="1160"/>
                    <a:pt x="5836" y="1176"/>
                    <a:pt x="5841" y="1192"/>
                  </a:cubicBezTo>
                  <a:cubicBezTo>
                    <a:pt x="5853" y="1230"/>
                    <a:pt x="5866" y="1268"/>
                    <a:pt x="5876" y="1304"/>
                  </a:cubicBezTo>
                  <a:cubicBezTo>
                    <a:pt x="5886" y="1343"/>
                    <a:pt x="5892" y="1381"/>
                    <a:pt x="5900" y="1417"/>
                  </a:cubicBezTo>
                  <a:cubicBezTo>
                    <a:pt x="5901" y="1425"/>
                    <a:pt x="5902" y="1432"/>
                    <a:pt x="5902" y="1439"/>
                  </a:cubicBezTo>
                  <a:lnTo>
                    <a:pt x="5902" y="1439"/>
                  </a:lnTo>
                  <a:cubicBezTo>
                    <a:pt x="5902" y="1433"/>
                    <a:pt x="5901" y="1426"/>
                    <a:pt x="5900" y="1417"/>
                  </a:cubicBezTo>
                  <a:lnTo>
                    <a:pt x="5900" y="1417"/>
                  </a:lnTo>
                  <a:cubicBezTo>
                    <a:pt x="5900" y="1423"/>
                    <a:pt x="5902" y="1432"/>
                    <a:pt x="5903" y="1441"/>
                  </a:cubicBezTo>
                  <a:lnTo>
                    <a:pt x="5903" y="1441"/>
                  </a:lnTo>
                  <a:cubicBezTo>
                    <a:pt x="5904" y="1458"/>
                    <a:pt x="5904" y="1476"/>
                    <a:pt x="5906" y="1494"/>
                  </a:cubicBezTo>
                  <a:cubicBezTo>
                    <a:pt x="5912" y="1568"/>
                    <a:pt x="5910" y="1643"/>
                    <a:pt x="5902" y="1718"/>
                  </a:cubicBezTo>
                  <a:cubicBezTo>
                    <a:pt x="5901" y="1724"/>
                    <a:pt x="5900" y="1737"/>
                    <a:pt x="5898" y="1747"/>
                  </a:cubicBezTo>
                  <a:lnTo>
                    <a:pt x="5898" y="1747"/>
                  </a:lnTo>
                  <a:cubicBezTo>
                    <a:pt x="5897" y="1755"/>
                    <a:pt x="5896" y="1764"/>
                    <a:pt x="5894" y="1772"/>
                  </a:cubicBezTo>
                  <a:cubicBezTo>
                    <a:pt x="5886" y="1814"/>
                    <a:pt x="5876" y="1857"/>
                    <a:pt x="5864" y="1899"/>
                  </a:cubicBezTo>
                  <a:cubicBezTo>
                    <a:pt x="5855" y="1935"/>
                    <a:pt x="5843" y="1972"/>
                    <a:pt x="5831" y="2008"/>
                  </a:cubicBezTo>
                  <a:cubicBezTo>
                    <a:pt x="5825" y="2023"/>
                    <a:pt x="5798" y="2091"/>
                    <a:pt x="5799" y="2091"/>
                  </a:cubicBezTo>
                  <a:cubicBezTo>
                    <a:pt x="5799" y="2091"/>
                    <a:pt x="5803" y="2084"/>
                    <a:pt x="5811" y="2064"/>
                  </a:cubicBezTo>
                  <a:lnTo>
                    <a:pt x="5811" y="2064"/>
                  </a:lnTo>
                  <a:cubicBezTo>
                    <a:pt x="5779" y="2141"/>
                    <a:pt x="5739" y="2215"/>
                    <a:pt x="5696" y="2288"/>
                  </a:cubicBezTo>
                  <a:cubicBezTo>
                    <a:pt x="5656" y="2356"/>
                    <a:pt x="5612" y="2421"/>
                    <a:pt x="5563" y="2485"/>
                  </a:cubicBezTo>
                  <a:cubicBezTo>
                    <a:pt x="5561" y="2489"/>
                    <a:pt x="5559" y="2491"/>
                    <a:pt x="5557" y="2493"/>
                  </a:cubicBezTo>
                  <a:lnTo>
                    <a:pt x="5557" y="2493"/>
                  </a:lnTo>
                  <a:cubicBezTo>
                    <a:pt x="5544" y="2507"/>
                    <a:pt x="5533" y="2522"/>
                    <a:pt x="5521" y="2538"/>
                  </a:cubicBezTo>
                  <a:cubicBezTo>
                    <a:pt x="5489" y="2574"/>
                    <a:pt x="5458" y="2608"/>
                    <a:pt x="5424" y="2643"/>
                  </a:cubicBezTo>
                  <a:cubicBezTo>
                    <a:pt x="5368" y="2703"/>
                    <a:pt x="5309" y="2760"/>
                    <a:pt x="5247" y="2814"/>
                  </a:cubicBezTo>
                  <a:cubicBezTo>
                    <a:pt x="5217" y="2842"/>
                    <a:pt x="5184" y="2868"/>
                    <a:pt x="5152" y="2895"/>
                  </a:cubicBezTo>
                  <a:cubicBezTo>
                    <a:pt x="5139" y="2905"/>
                    <a:pt x="5135" y="2908"/>
                    <a:pt x="5135" y="2908"/>
                  </a:cubicBezTo>
                  <a:cubicBezTo>
                    <a:pt x="5134" y="2908"/>
                    <a:pt x="5160" y="2888"/>
                    <a:pt x="5160" y="2888"/>
                  </a:cubicBezTo>
                  <a:lnTo>
                    <a:pt x="5160" y="2888"/>
                  </a:lnTo>
                  <a:cubicBezTo>
                    <a:pt x="5159" y="2888"/>
                    <a:pt x="5155" y="2891"/>
                    <a:pt x="5142" y="2901"/>
                  </a:cubicBezTo>
                  <a:cubicBezTo>
                    <a:pt x="5120" y="2919"/>
                    <a:pt x="5098" y="2935"/>
                    <a:pt x="5075" y="2951"/>
                  </a:cubicBezTo>
                  <a:cubicBezTo>
                    <a:pt x="5054" y="2966"/>
                    <a:pt x="5033" y="2980"/>
                    <a:pt x="5012" y="2995"/>
                  </a:cubicBezTo>
                  <a:lnTo>
                    <a:pt x="5012" y="2995"/>
                  </a:lnTo>
                  <a:cubicBezTo>
                    <a:pt x="4979" y="2943"/>
                    <a:pt x="4951" y="2887"/>
                    <a:pt x="4925" y="2831"/>
                  </a:cubicBezTo>
                  <a:lnTo>
                    <a:pt x="4925" y="2831"/>
                  </a:lnTo>
                  <a:cubicBezTo>
                    <a:pt x="4921" y="2821"/>
                    <a:pt x="4913" y="2804"/>
                    <a:pt x="4910" y="2798"/>
                  </a:cubicBezTo>
                  <a:cubicBezTo>
                    <a:pt x="4902" y="2778"/>
                    <a:pt x="4896" y="2758"/>
                    <a:pt x="4888" y="2737"/>
                  </a:cubicBezTo>
                  <a:cubicBezTo>
                    <a:pt x="4872" y="2687"/>
                    <a:pt x="4858" y="2637"/>
                    <a:pt x="4844" y="2586"/>
                  </a:cubicBezTo>
                  <a:cubicBezTo>
                    <a:pt x="4818" y="2493"/>
                    <a:pt x="4799" y="2401"/>
                    <a:pt x="4781" y="2306"/>
                  </a:cubicBezTo>
                  <a:cubicBezTo>
                    <a:pt x="4773" y="2256"/>
                    <a:pt x="4765" y="2207"/>
                    <a:pt x="4757" y="2157"/>
                  </a:cubicBezTo>
                  <a:cubicBezTo>
                    <a:pt x="4753" y="2131"/>
                    <a:pt x="4751" y="2105"/>
                    <a:pt x="4747" y="2080"/>
                  </a:cubicBezTo>
                  <a:lnTo>
                    <a:pt x="4747" y="2080"/>
                  </a:lnTo>
                  <a:cubicBezTo>
                    <a:pt x="4749" y="2094"/>
                    <a:pt x="4749" y="2100"/>
                    <a:pt x="4749" y="2100"/>
                  </a:cubicBezTo>
                  <a:cubicBezTo>
                    <a:pt x="4749" y="2100"/>
                    <a:pt x="4740" y="2031"/>
                    <a:pt x="4739" y="2022"/>
                  </a:cubicBezTo>
                  <a:cubicBezTo>
                    <a:pt x="4729" y="1933"/>
                    <a:pt x="4727" y="1845"/>
                    <a:pt x="4733" y="1754"/>
                  </a:cubicBezTo>
                  <a:cubicBezTo>
                    <a:pt x="4733" y="1732"/>
                    <a:pt x="4735" y="1707"/>
                    <a:pt x="4739" y="1685"/>
                  </a:cubicBezTo>
                  <a:cubicBezTo>
                    <a:pt x="4739" y="1678"/>
                    <a:pt x="4743" y="1644"/>
                    <a:pt x="4743" y="1637"/>
                  </a:cubicBezTo>
                  <a:lnTo>
                    <a:pt x="4743" y="1637"/>
                  </a:lnTo>
                  <a:cubicBezTo>
                    <a:pt x="4751" y="1592"/>
                    <a:pt x="4761" y="1545"/>
                    <a:pt x="4771" y="1500"/>
                  </a:cubicBezTo>
                  <a:cubicBezTo>
                    <a:pt x="4793" y="1405"/>
                    <a:pt x="4822" y="1312"/>
                    <a:pt x="4856" y="1222"/>
                  </a:cubicBezTo>
                  <a:cubicBezTo>
                    <a:pt x="4858" y="1216"/>
                    <a:pt x="4873" y="1182"/>
                    <a:pt x="4874" y="1177"/>
                  </a:cubicBezTo>
                  <a:lnTo>
                    <a:pt x="4874" y="1177"/>
                  </a:lnTo>
                  <a:cubicBezTo>
                    <a:pt x="4881" y="1162"/>
                    <a:pt x="4888" y="1148"/>
                    <a:pt x="4894" y="1135"/>
                  </a:cubicBezTo>
                  <a:cubicBezTo>
                    <a:pt x="4916" y="1085"/>
                    <a:pt x="4942" y="1038"/>
                    <a:pt x="4971" y="990"/>
                  </a:cubicBezTo>
                  <a:cubicBezTo>
                    <a:pt x="4993" y="952"/>
                    <a:pt x="5017" y="913"/>
                    <a:pt x="5043" y="877"/>
                  </a:cubicBezTo>
                  <a:cubicBezTo>
                    <a:pt x="5048" y="871"/>
                    <a:pt x="5051" y="866"/>
                    <a:pt x="5053" y="863"/>
                  </a:cubicBezTo>
                  <a:lnTo>
                    <a:pt x="5053" y="863"/>
                  </a:lnTo>
                  <a:cubicBezTo>
                    <a:pt x="5066" y="848"/>
                    <a:pt x="5080" y="832"/>
                    <a:pt x="5094" y="819"/>
                  </a:cubicBezTo>
                  <a:cubicBezTo>
                    <a:pt x="5120" y="788"/>
                    <a:pt x="5150" y="760"/>
                    <a:pt x="5180" y="732"/>
                  </a:cubicBezTo>
                  <a:cubicBezTo>
                    <a:pt x="5182" y="731"/>
                    <a:pt x="5183" y="729"/>
                    <a:pt x="5185" y="728"/>
                  </a:cubicBezTo>
                  <a:lnTo>
                    <a:pt x="5185" y="728"/>
                  </a:lnTo>
                  <a:cubicBezTo>
                    <a:pt x="5204" y="713"/>
                    <a:pt x="5225" y="701"/>
                    <a:pt x="5245" y="690"/>
                  </a:cubicBezTo>
                  <a:cubicBezTo>
                    <a:pt x="5250" y="686"/>
                    <a:pt x="5256" y="683"/>
                    <a:pt x="5261" y="680"/>
                  </a:cubicBezTo>
                  <a:lnTo>
                    <a:pt x="5261" y="680"/>
                  </a:lnTo>
                  <a:cubicBezTo>
                    <a:pt x="5269" y="676"/>
                    <a:pt x="5283" y="670"/>
                    <a:pt x="5291" y="668"/>
                  </a:cubicBezTo>
                  <a:cubicBezTo>
                    <a:pt x="5304" y="664"/>
                    <a:pt x="5319" y="661"/>
                    <a:pt x="5333" y="658"/>
                  </a:cubicBezTo>
                  <a:lnTo>
                    <a:pt x="5333" y="658"/>
                  </a:lnTo>
                  <a:cubicBezTo>
                    <a:pt x="5333" y="658"/>
                    <a:pt x="5334" y="658"/>
                    <a:pt x="5335" y="657"/>
                  </a:cubicBezTo>
                  <a:cubicBezTo>
                    <a:pt x="5341" y="657"/>
                    <a:pt x="5346" y="657"/>
                    <a:pt x="5352" y="657"/>
                  </a:cubicBezTo>
                  <a:close/>
                  <a:moveTo>
                    <a:pt x="864" y="3054"/>
                  </a:moveTo>
                  <a:lnTo>
                    <a:pt x="864" y="3054"/>
                  </a:lnTo>
                  <a:cubicBezTo>
                    <a:pt x="864" y="3054"/>
                    <a:pt x="866" y="3056"/>
                    <a:pt x="870" y="3062"/>
                  </a:cubicBezTo>
                  <a:lnTo>
                    <a:pt x="870" y="3062"/>
                  </a:lnTo>
                  <a:cubicBezTo>
                    <a:pt x="867" y="3057"/>
                    <a:pt x="864" y="3054"/>
                    <a:pt x="864" y="3054"/>
                  </a:cubicBezTo>
                  <a:close/>
                  <a:moveTo>
                    <a:pt x="1208" y="3325"/>
                  </a:moveTo>
                  <a:cubicBezTo>
                    <a:pt x="1208" y="3325"/>
                    <a:pt x="1209" y="3326"/>
                    <a:pt x="1210" y="3326"/>
                  </a:cubicBezTo>
                  <a:cubicBezTo>
                    <a:pt x="1209" y="3326"/>
                    <a:pt x="1208" y="3325"/>
                    <a:pt x="1208" y="3325"/>
                  </a:cubicBezTo>
                  <a:close/>
                  <a:moveTo>
                    <a:pt x="5644" y="3351"/>
                  </a:moveTo>
                  <a:cubicBezTo>
                    <a:pt x="5644" y="3351"/>
                    <a:pt x="5650" y="3352"/>
                    <a:pt x="5658" y="3353"/>
                  </a:cubicBezTo>
                  <a:lnTo>
                    <a:pt x="5658" y="3353"/>
                  </a:lnTo>
                  <a:cubicBezTo>
                    <a:pt x="5648" y="3352"/>
                    <a:pt x="5644" y="3351"/>
                    <a:pt x="5644" y="3351"/>
                  </a:cubicBezTo>
                  <a:close/>
                  <a:moveTo>
                    <a:pt x="2866" y="0"/>
                  </a:moveTo>
                  <a:cubicBezTo>
                    <a:pt x="2720" y="0"/>
                    <a:pt x="2574" y="39"/>
                    <a:pt x="2437" y="103"/>
                  </a:cubicBezTo>
                  <a:cubicBezTo>
                    <a:pt x="1885" y="365"/>
                    <a:pt x="1605" y="1036"/>
                    <a:pt x="1571" y="1611"/>
                  </a:cubicBezTo>
                  <a:cubicBezTo>
                    <a:pt x="1537" y="2167"/>
                    <a:pt x="1746" y="2753"/>
                    <a:pt x="2102" y="3201"/>
                  </a:cubicBezTo>
                  <a:lnTo>
                    <a:pt x="2102" y="3201"/>
                  </a:lnTo>
                  <a:cubicBezTo>
                    <a:pt x="2078" y="3214"/>
                    <a:pt x="2054" y="3227"/>
                    <a:pt x="2030" y="3239"/>
                  </a:cubicBezTo>
                  <a:cubicBezTo>
                    <a:pt x="2007" y="3251"/>
                    <a:pt x="1982" y="3262"/>
                    <a:pt x="1957" y="3273"/>
                  </a:cubicBezTo>
                  <a:lnTo>
                    <a:pt x="1957" y="3273"/>
                  </a:lnTo>
                  <a:cubicBezTo>
                    <a:pt x="1957" y="3273"/>
                    <a:pt x="1957" y="3273"/>
                    <a:pt x="1957" y="3273"/>
                  </a:cubicBezTo>
                  <a:lnTo>
                    <a:pt x="1957" y="3273"/>
                  </a:lnTo>
                  <a:cubicBezTo>
                    <a:pt x="1954" y="3273"/>
                    <a:pt x="1881" y="3302"/>
                    <a:pt x="1865" y="3308"/>
                  </a:cubicBezTo>
                  <a:cubicBezTo>
                    <a:pt x="1798" y="3330"/>
                    <a:pt x="1732" y="3346"/>
                    <a:pt x="1663" y="3360"/>
                  </a:cubicBezTo>
                  <a:cubicBezTo>
                    <a:pt x="1653" y="3361"/>
                    <a:pt x="1643" y="3363"/>
                    <a:pt x="1633" y="3365"/>
                  </a:cubicBezTo>
                  <a:lnTo>
                    <a:pt x="1633" y="3365"/>
                  </a:lnTo>
                  <a:cubicBezTo>
                    <a:pt x="1630" y="3365"/>
                    <a:pt x="1627" y="3366"/>
                    <a:pt x="1623" y="3366"/>
                  </a:cubicBezTo>
                  <a:cubicBezTo>
                    <a:pt x="1585" y="3370"/>
                    <a:pt x="1546" y="3372"/>
                    <a:pt x="1508" y="3374"/>
                  </a:cubicBezTo>
                  <a:cubicBezTo>
                    <a:pt x="1480" y="3374"/>
                    <a:pt x="1454" y="3372"/>
                    <a:pt x="1426" y="3372"/>
                  </a:cubicBezTo>
                  <a:cubicBezTo>
                    <a:pt x="1409" y="3370"/>
                    <a:pt x="1393" y="3370"/>
                    <a:pt x="1377" y="3368"/>
                  </a:cubicBezTo>
                  <a:cubicBezTo>
                    <a:pt x="1377" y="3368"/>
                    <a:pt x="1377" y="3368"/>
                    <a:pt x="1377" y="3368"/>
                  </a:cubicBezTo>
                  <a:lnTo>
                    <a:pt x="1377" y="3368"/>
                  </a:lnTo>
                  <a:cubicBezTo>
                    <a:pt x="1317" y="3358"/>
                    <a:pt x="1260" y="3341"/>
                    <a:pt x="1204" y="3322"/>
                  </a:cubicBezTo>
                  <a:cubicBezTo>
                    <a:pt x="1201" y="3321"/>
                    <a:pt x="1197" y="3319"/>
                    <a:pt x="1192" y="3318"/>
                  </a:cubicBezTo>
                  <a:lnTo>
                    <a:pt x="1192" y="3318"/>
                  </a:lnTo>
                  <a:cubicBezTo>
                    <a:pt x="1184" y="3313"/>
                    <a:pt x="1176" y="3309"/>
                    <a:pt x="1168" y="3306"/>
                  </a:cubicBezTo>
                  <a:cubicBezTo>
                    <a:pt x="1137" y="3292"/>
                    <a:pt x="1109" y="3273"/>
                    <a:pt x="1081" y="3257"/>
                  </a:cubicBezTo>
                  <a:cubicBezTo>
                    <a:pt x="1068" y="3249"/>
                    <a:pt x="1018" y="3212"/>
                    <a:pt x="1015" y="3211"/>
                  </a:cubicBezTo>
                  <a:lnTo>
                    <a:pt x="1015" y="3211"/>
                  </a:lnTo>
                  <a:cubicBezTo>
                    <a:pt x="997" y="3196"/>
                    <a:pt x="980" y="3181"/>
                    <a:pt x="964" y="3165"/>
                  </a:cubicBezTo>
                  <a:cubicBezTo>
                    <a:pt x="938" y="3138"/>
                    <a:pt x="914" y="3112"/>
                    <a:pt x="889" y="3086"/>
                  </a:cubicBezTo>
                  <a:cubicBezTo>
                    <a:pt x="887" y="3083"/>
                    <a:pt x="882" y="3077"/>
                    <a:pt x="878" y="3071"/>
                  </a:cubicBezTo>
                  <a:lnTo>
                    <a:pt x="878" y="3071"/>
                  </a:lnTo>
                  <a:cubicBezTo>
                    <a:pt x="869" y="3060"/>
                    <a:pt x="861" y="3049"/>
                    <a:pt x="853" y="3038"/>
                  </a:cubicBezTo>
                  <a:cubicBezTo>
                    <a:pt x="805" y="2969"/>
                    <a:pt x="767" y="2897"/>
                    <a:pt x="730" y="2824"/>
                  </a:cubicBezTo>
                  <a:cubicBezTo>
                    <a:pt x="720" y="2804"/>
                    <a:pt x="710" y="2784"/>
                    <a:pt x="702" y="2764"/>
                  </a:cubicBezTo>
                  <a:lnTo>
                    <a:pt x="702" y="2764"/>
                  </a:lnTo>
                  <a:cubicBezTo>
                    <a:pt x="711" y="2783"/>
                    <a:pt x="714" y="2790"/>
                    <a:pt x="714" y="2790"/>
                  </a:cubicBezTo>
                  <a:cubicBezTo>
                    <a:pt x="714" y="2790"/>
                    <a:pt x="699" y="2752"/>
                    <a:pt x="696" y="2745"/>
                  </a:cubicBezTo>
                  <a:cubicBezTo>
                    <a:pt x="678" y="2701"/>
                    <a:pt x="664" y="2655"/>
                    <a:pt x="650" y="2610"/>
                  </a:cubicBezTo>
                  <a:cubicBezTo>
                    <a:pt x="617" y="2510"/>
                    <a:pt x="595" y="2405"/>
                    <a:pt x="575" y="2302"/>
                  </a:cubicBezTo>
                  <a:cubicBezTo>
                    <a:pt x="551" y="2175"/>
                    <a:pt x="420" y="2095"/>
                    <a:pt x="296" y="2095"/>
                  </a:cubicBezTo>
                  <a:cubicBezTo>
                    <a:pt x="272" y="2095"/>
                    <a:pt x="249" y="2098"/>
                    <a:pt x="226" y="2105"/>
                  </a:cubicBezTo>
                  <a:cubicBezTo>
                    <a:pt x="69" y="2147"/>
                    <a:pt x="1" y="2300"/>
                    <a:pt x="29" y="2453"/>
                  </a:cubicBezTo>
                  <a:cubicBezTo>
                    <a:pt x="103" y="2850"/>
                    <a:pt x="255" y="3243"/>
                    <a:pt x="539" y="3539"/>
                  </a:cubicBezTo>
                  <a:cubicBezTo>
                    <a:pt x="773" y="3785"/>
                    <a:pt x="1091" y="3916"/>
                    <a:pt x="1426" y="3939"/>
                  </a:cubicBezTo>
                  <a:cubicBezTo>
                    <a:pt x="1456" y="3940"/>
                    <a:pt x="1486" y="3941"/>
                    <a:pt x="1515" y="3941"/>
                  </a:cubicBezTo>
                  <a:cubicBezTo>
                    <a:pt x="1870" y="3941"/>
                    <a:pt x="2218" y="3810"/>
                    <a:pt x="2522" y="3612"/>
                  </a:cubicBezTo>
                  <a:lnTo>
                    <a:pt x="2522" y="3612"/>
                  </a:lnTo>
                  <a:cubicBezTo>
                    <a:pt x="2555" y="3636"/>
                    <a:pt x="2587" y="3659"/>
                    <a:pt x="2621" y="3681"/>
                  </a:cubicBezTo>
                  <a:cubicBezTo>
                    <a:pt x="2946" y="3896"/>
                    <a:pt x="3326" y="3988"/>
                    <a:pt x="3711" y="3988"/>
                  </a:cubicBezTo>
                  <a:cubicBezTo>
                    <a:pt x="4058" y="3988"/>
                    <a:pt x="4409" y="3913"/>
                    <a:pt x="4725" y="3783"/>
                  </a:cubicBezTo>
                  <a:cubicBezTo>
                    <a:pt x="4796" y="3754"/>
                    <a:pt x="4867" y="3722"/>
                    <a:pt x="4938" y="3687"/>
                  </a:cubicBezTo>
                  <a:lnTo>
                    <a:pt x="4938" y="3687"/>
                  </a:lnTo>
                  <a:cubicBezTo>
                    <a:pt x="5008" y="3732"/>
                    <a:pt x="5083" y="3772"/>
                    <a:pt x="5164" y="3806"/>
                  </a:cubicBezTo>
                  <a:cubicBezTo>
                    <a:pt x="5388" y="3897"/>
                    <a:pt x="5642" y="3941"/>
                    <a:pt x="5895" y="3941"/>
                  </a:cubicBezTo>
                  <a:cubicBezTo>
                    <a:pt x="6126" y="3941"/>
                    <a:pt x="6356" y="3905"/>
                    <a:pt x="6563" y="3838"/>
                  </a:cubicBezTo>
                  <a:cubicBezTo>
                    <a:pt x="7018" y="3691"/>
                    <a:pt x="7403" y="3354"/>
                    <a:pt x="7522" y="2878"/>
                  </a:cubicBezTo>
                  <a:cubicBezTo>
                    <a:pt x="7554" y="2749"/>
                    <a:pt x="7565" y="2614"/>
                    <a:pt x="7558" y="2481"/>
                  </a:cubicBezTo>
                  <a:cubicBezTo>
                    <a:pt x="7550" y="2328"/>
                    <a:pt x="7436" y="2199"/>
                    <a:pt x="7274" y="2199"/>
                  </a:cubicBezTo>
                  <a:cubicBezTo>
                    <a:pt x="7125" y="2199"/>
                    <a:pt x="6984" y="2326"/>
                    <a:pt x="6992" y="2481"/>
                  </a:cubicBezTo>
                  <a:cubicBezTo>
                    <a:pt x="6994" y="2538"/>
                    <a:pt x="6994" y="2592"/>
                    <a:pt x="6990" y="2649"/>
                  </a:cubicBezTo>
                  <a:cubicBezTo>
                    <a:pt x="6990" y="2653"/>
                    <a:pt x="6990" y="2657"/>
                    <a:pt x="6989" y="2660"/>
                  </a:cubicBezTo>
                  <a:lnTo>
                    <a:pt x="6989" y="2660"/>
                  </a:lnTo>
                  <a:cubicBezTo>
                    <a:pt x="6989" y="2665"/>
                    <a:pt x="6987" y="2671"/>
                    <a:pt x="6986" y="2679"/>
                  </a:cubicBezTo>
                  <a:cubicBezTo>
                    <a:pt x="6982" y="2703"/>
                    <a:pt x="6976" y="2729"/>
                    <a:pt x="6970" y="2753"/>
                  </a:cubicBezTo>
                  <a:cubicBezTo>
                    <a:pt x="6964" y="2778"/>
                    <a:pt x="6956" y="2802"/>
                    <a:pt x="6948" y="2824"/>
                  </a:cubicBezTo>
                  <a:cubicBezTo>
                    <a:pt x="6947" y="2829"/>
                    <a:pt x="6939" y="2848"/>
                    <a:pt x="6934" y="2861"/>
                  </a:cubicBezTo>
                  <a:lnTo>
                    <a:pt x="6934" y="2861"/>
                  </a:lnTo>
                  <a:cubicBezTo>
                    <a:pt x="6911" y="2907"/>
                    <a:pt x="6885" y="2951"/>
                    <a:pt x="6855" y="2993"/>
                  </a:cubicBezTo>
                  <a:cubicBezTo>
                    <a:pt x="6853" y="2996"/>
                    <a:pt x="6851" y="2999"/>
                    <a:pt x="6850" y="3001"/>
                  </a:cubicBezTo>
                  <a:lnTo>
                    <a:pt x="6850" y="3001"/>
                  </a:lnTo>
                  <a:cubicBezTo>
                    <a:pt x="6848" y="3004"/>
                    <a:pt x="6845" y="3007"/>
                    <a:pt x="6841" y="3011"/>
                  </a:cubicBezTo>
                  <a:cubicBezTo>
                    <a:pt x="6825" y="3030"/>
                    <a:pt x="6809" y="3046"/>
                    <a:pt x="6793" y="3064"/>
                  </a:cubicBezTo>
                  <a:cubicBezTo>
                    <a:pt x="6777" y="3080"/>
                    <a:pt x="6758" y="3096"/>
                    <a:pt x="6740" y="3112"/>
                  </a:cubicBezTo>
                  <a:cubicBezTo>
                    <a:pt x="6736" y="3117"/>
                    <a:pt x="6702" y="3143"/>
                    <a:pt x="6703" y="3143"/>
                  </a:cubicBezTo>
                  <a:cubicBezTo>
                    <a:pt x="6703" y="3143"/>
                    <a:pt x="6708" y="3139"/>
                    <a:pt x="6722" y="3128"/>
                  </a:cubicBezTo>
                  <a:lnTo>
                    <a:pt x="6722" y="3128"/>
                  </a:lnTo>
                  <a:cubicBezTo>
                    <a:pt x="6684" y="3159"/>
                    <a:pt x="6641" y="3185"/>
                    <a:pt x="6599" y="3209"/>
                  </a:cubicBezTo>
                  <a:cubicBezTo>
                    <a:pt x="6577" y="3221"/>
                    <a:pt x="6555" y="3233"/>
                    <a:pt x="6533" y="3243"/>
                  </a:cubicBezTo>
                  <a:cubicBezTo>
                    <a:pt x="6522" y="3249"/>
                    <a:pt x="6510" y="3255"/>
                    <a:pt x="6498" y="3260"/>
                  </a:cubicBezTo>
                  <a:lnTo>
                    <a:pt x="6498" y="3260"/>
                  </a:lnTo>
                  <a:cubicBezTo>
                    <a:pt x="6494" y="3262"/>
                    <a:pt x="6490" y="3263"/>
                    <a:pt x="6484" y="3265"/>
                  </a:cubicBezTo>
                  <a:cubicBezTo>
                    <a:pt x="6388" y="3304"/>
                    <a:pt x="6285" y="3330"/>
                    <a:pt x="6182" y="3350"/>
                  </a:cubicBezTo>
                  <a:cubicBezTo>
                    <a:pt x="6179" y="3350"/>
                    <a:pt x="6144" y="3356"/>
                    <a:pt x="6133" y="3358"/>
                  </a:cubicBezTo>
                  <a:lnTo>
                    <a:pt x="6133" y="3358"/>
                  </a:lnTo>
                  <a:cubicBezTo>
                    <a:pt x="6111" y="3360"/>
                    <a:pt x="6091" y="3363"/>
                    <a:pt x="6069" y="3364"/>
                  </a:cubicBezTo>
                  <a:cubicBezTo>
                    <a:pt x="6022" y="3367"/>
                    <a:pt x="5975" y="3369"/>
                    <a:pt x="5927" y="3369"/>
                  </a:cubicBezTo>
                  <a:cubicBezTo>
                    <a:pt x="5910" y="3369"/>
                    <a:pt x="5893" y="3369"/>
                    <a:pt x="5876" y="3368"/>
                  </a:cubicBezTo>
                  <a:cubicBezTo>
                    <a:pt x="5817" y="3368"/>
                    <a:pt x="5759" y="3364"/>
                    <a:pt x="5700" y="3358"/>
                  </a:cubicBezTo>
                  <a:cubicBezTo>
                    <a:pt x="5698" y="3358"/>
                    <a:pt x="5674" y="3355"/>
                    <a:pt x="5658" y="3353"/>
                  </a:cubicBezTo>
                  <a:lnTo>
                    <a:pt x="5658" y="3353"/>
                  </a:lnTo>
                  <a:cubicBezTo>
                    <a:pt x="5660" y="3353"/>
                    <a:pt x="5663" y="3354"/>
                    <a:pt x="5666" y="3354"/>
                  </a:cubicBezTo>
                  <a:cubicBezTo>
                    <a:pt x="5640" y="3352"/>
                    <a:pt x="5614" y="3346"/>
                    <a:pt x="5587" y="3342"/>
                  </a:cubicBezTo>
                  <a:cubicBezTo>
                    <a:pt x="5563" y="3337"/>
                    <a:pt x="5540" y="3332"/>
                    <a:pt x="5516" y="3326"/>
                  </a:cubicBezTo>
                  <a:lnTo>
                    <a:pt x="5516" y="3326"/>
                  </a:lnTo>
                  <a:cubicBezTo>
                    <a:pt x="5855" y="3061"/>
                    <a:pt x="6139" y="2726"/>
                    <a:pt x="6307" y="2332"/>
                  </a:cubicBezTo>
                  <a:cubicBezTo>
                    <a:pt x="6456" y="1984"/>
                    <a:pt x="6508" y="1623"/>
                    <a:pt x="6442" y="1248"/>
                  </a:cubicBezTo>
                  <a:cubicBezTo>
                    <a:pt x="6408" y="1054"/>
                    <a:pt x="6329" y="863"/>
                    <a:pt x="6226" y="696"/>
                  </a:cubicBezTo>
                  <a:cubicBezTo>
                    <a:pt x="6099" y="490"/>
                    <a:pt x="5928" y="287"/>
                    <a:pt x="5706" y="178"/>
                  </a:cubicBezTo>
                  <a:cubicBezTo>
                    <a:pt x="5592" y="122"/>
                    <a:pt x="5476" y="96"/>
                    <a:pt x="5364" y="96"/>
                  </a:cubicBezTo>
                  <a:cubicBezTo>
                    <a:pt x="5086" y="96"/>
                    <a:pt x="4824" y="250"/>
                    <a:pt x="4638" y="482"/>
                  </a:cubicBezTo>
                  <a:cubicBezTo>
                    <a:pt x="4358" y="831"/>
                    <a:pt x="4211" y="1266"/>
                    <a:pt x="4171" y="1707"/>
                  </a:cubicBezTo>
                  <a:cubicBezTo>
                    <a:pt x="4150" y="1925"/>
                    <a:pt x="4187" y="2143"/>
                    <a:pt x="4219" y="2358"/>
                  </a:cubicBezTo>
                  <a:cubicBezTo>
                    <a:pt x="4249" y="2552"/>
                    <a:pt x="4291" y="2743"/>
                    <a:pt x="4358" y="2929"/>
                  </a:cubicBezTo>
                  <a:cubicBezTo>
                    <a:pt x="4401" y="3048"/>
                    <a:pt x="4454" y="3158"/>
                    <a:pt x="4518" y="3260"/>
                  </a:cubicBezTo>
                  <a:lnTo>
                    <a:pt x="4518" y="3260"/>
                  </a:lnTo>
                  <a:cubicBezTo>
                    <a:pt x="4491" y="3270"/>
                    <a:pt x="4464" y="3280"/>
                    <a:pt x="4437" y="3290"/>
                  </a:cubicBezTo>
                  <a:cubicBezTo>
                    <a:pt x="4352" y="3320"/>
                    <a:pt x="4265" y="3344"/>
                    <a:pt x="4179" y="3366"/>
                  </a:cubicBezTo>
                  <a:cubicBezTo>
                    <a:pt x="4138" y="3376"/>
                    <a:pt x="4098" y="3384"/>
                    <a:pt x="4058" y="3392"/>
                  </a:cubicBezTo>
                  <a:cubicBezTo>
                    <a:pt x="4042" y="3395"/>
                    <a:pt x="3972" y="3406"/>
                    <a:pt x="3964" y="3408"/>
                  </a:cubicBezTo>
                  <a:lnTo>
                    <a:pt x="3964" y="3408"/>
                  </a:lnTo>
                  <a:cubicBezTo>
                    <a:pt x="3886" y="3417"/>
                    <a:pt x="3807" y="3421"/>
                    <a:pt x="3729" y="3423"/>
                  </a:cubicBezTo>
                  <a:cubicBezTo>
                    <a:pt x="3654" y="3423"/>
                    <a:pt x="3581" y="3419"/>
                    <a:pt x="3506" y="3412"/>
                  </a:cubicBezTo>
                  <a:lnTo>
                    <a:pt x="3506" y="3412"/>
                  </a:lnTo>
                  <a:cubicBezTo>
                    <a:pt x="3503" y="3411"/>
                    <a:pt x="3498" y="3410"/>
                    <a:pt x="3487" y="3408"/>
                  </a:cubicBezTo>
                  <a:cubicBezTo>
                    <a:pt x="3467" y="3406"/>
                    <a:pt x="3447" y="3402"/>
                    <a:pt x="3427" y="3398"/>
                  </a:cubicBezTo>
                  <a:cubicBezTo>
                    <a:pt x="3383" y="3390"/>
                    <a:pt x="3338" y="3380"/>
                    <a:pt x="3294" y="3368"/>
                  </a:cubicBezTo>
                  <a:cubicBezTo>
                    <a:pt x="3256" y="3356"/>
                    <a:pt x="3217" y="3344"/>
                    <a:pt x="3179" y="3332"/>
                  </a:cubicBezTo>
                  <a:cubicBezTo>
                    <a:pt x="3164" y="3327"/>
                    <a:pt x="3150" y="3321"/>
                    <a:pt x="3135" y="3316"/>
                  </a:cubicBezTo>
                  <a:lnTo>
                    <a:pt x="3135" y="3316"/>
                  </a:lnTo>
                  <a:cubicBezTo>
                    <a:pt x="3133" y="3314"/>
                    <a:pt x="3128" y="3312"/>
                    <a:pt x="3119" y="3308"/>
                  </a:cubicBezTo>
                  <a:cubicBezTo>
                    <a:pt x="3070" y="3287"/>
                    <a:pt x="3023" y="3263"/>
                    <a:pt x="2978" y="3236"/>
                  </a:cubicBezTo>
                  <a:lnTo>
                    <a:pt x="2978" y="3236"/>
                  </a:lnTo>
                  <a:cubicBezTo>
                    <a:pt x="3039" y="3173"/>
                    <a:pt x="3097" y="3108"/>
                    <a:pt x="3151" y="3042"/>
                  </a:cubicBezTo>
                  <a:cubicBezTo>
                    <a:pt x="3661" y="2411"/>
                    <a:pt x="3882" y="1605"/>
                    <a:pt x="3701" y="805"/>
                  </a:cubicBezTo>
                  <a:cubicBezTo>
                    <a:pt x="3636" y="522"/>
                    <a:pt x="3485" y="230"/>
                    <a:pt x="3221" y="89"/>
                  </a:cubicBezTo>
                  <a:cubicBezTo>
                    <a:pt x="3107" y="27"/>
                    <a:pt x="2987" y="0"/>
                    <a:pt x="28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53"/>
            <p:cNvSpPr/>
            <p:nvPr/>
          </p:nvSpPr>
          <p:spPr>
            <a:xfrm>
              <a:off x="5722125" y="-2223950"/>
              <a:ext cx="139125" cy="149825"/>
            </a:xfrm>
            <a:custGeom>
              <a:avLst/>
              <a:gdLst/>
              <a:ahLst/>
              <a:cxnLst/>
              <a:rect l="l" t="t" r="r" b="b"/>
              <a:pathLst>
                <a:path w="5565" h="5993" extrusionOk="0">
                  <a:moveTo>
                    <a:pt x="1149" y="1638"/>
                  </a:moveTo>
                  <a:lnTo>
                    <a:pt x="1149" y="1638"/>
                  </a:lnTo>
                  <a:cubicBezTo>
                    <a:pt x="1155" y="1639"/>
                    <a:pt x="1161" y="1640"/>
                    <a:pt x="1167" y="1641"/>
                  </a:cubicBezTo>
                  <a:lnTo>
                    <a:pt x="1149" y="1638"/>
                  </a:lnTo>
                  <a:close/>
                  <a:moveTo>
                    <a:pt x="1770" y="1835"/>
                  </a:moveTo>
                  <a:lnTo>
                    <a:pt x="1770" y="1835"/>
                  </a:lnTo>
                  <a:cubicBezTo>
                    <a:pt x="1779" y="1839"/>
                    <a:pt x="1789" y="1843"/>
                    <a:pt x="1798" y="1847"/>
                  </a:cubicBezTo>
                  <a:cubicBezTo>
                    <a:pt x="1789" y="1843"/>
                    <a:pt x="1779" y="1839"/>
                    <a:pt x="1770" y="1835"/>
                  </a:cubicBezTo>
                  <a:close/>
                  <a:moveTo>
                    <a:pt x="3592" y="3664"/>
                  </a:moveTo>
                  <a:cubicBezTo>
                    <a:pt x="3597" y="3677"/>
                    <a:pt x="3602" y="3689"/>
                    <a:pt x="3607" y="3702"/>
                  </a:cubicBezTo>
                  <a:lnTo>
                    <a:pt x="3607" y="3702"/>
                  </a:lnTo>
                  <a:cubicBezTo>
                    <a:pt x="3602" y="3689"/>
                    <a:pt x="3597" y="3677"/>
                    <a:pt x="3592" y="3664"/>
                  </a:cubicBezTo>
                  <a:close/>
                  <a:moveTo>
                    <a:pt x="3825" y="4398"/>
                  </a:moveTo>
                  <a:cubicBezTo>
                    <a:pt x="3826" y="4399"/>
                    <a:pt x="3826" y="4400"/>
                    <a:pt x="3826" y="4402"/>
                  </a:cubicBezTo>
                  <a:lnTo>
                    <a:pt x="3826" y="4402"/>
                  </a:lnTo>
                  <a:cubicBezTo>
                    <a:pt x="3826" y="4400"/>
                    <a:pt x="3826" y="4399"/>
                    <a:pt x="3825" y="4398"/>
                  </a:cubicBezTo>
                  <a:close/>
                  <a:moveTo>
                    <a:pt x="803" y="0"/>
                  </a:moveTo>
                  <a:cubicBezTo>
                    <a:pt x="365" y="0"/>
                    <a:pt x="0" y="372"/>
                    <a:pt x="0" y="809"/>
                  </a:cubicBezTo>
                  <a:cubicBezTo>
                    <a:pt x="0" y="1250"/>
                    <a:pt x="369" y="1615"/>
                    <a:pt x="810" y="1617"/>
                  </a:cubicBezTo>
                  <a:cubicBezTo>
                    <a:pt x="890" y="1617"/>
                    <a:pt x="970" y="1620"/>
                    <a:pt x="1050" y="1628"/>
                  </a:cubicBezTo>
                  <a:lnTo>
                    <a:pt x="1050" y="1628"/>
                  </a:lnTo>
                  <a:cubicBezTo>
                    <a:pt x="1269" y="1665"/>
                    <a:pt x="1484" y="1725"/>
                    <a:pt x="1692" y="1805"/>
                  </a:cubicBezTo>
                  <a:lnTo>
                    <a:pt x="1692" y="1805"/>
                  </a:lnTo>
                  <a:cubicBezTo>
                    <a:pt x="1964" y="1928"/>
                    <a:pt x="2220" y="2081"/>
                    <a:pt x="2459" y="2258"/>
                  </a:cubicBezTo>
                  <a:lnTo>
                    <a:pt x="2459" y="2258"/>
                  </a:lnTo>
                  <a:cubicBezTo>
                    <a:pt x="2713" y="2465"/>
                    <a:pt x="2945" y="2698"/>
                    <a:pt x="3152" y="2951"/>
                  </a:cubicBezTo>
                  <a:lnTo>
                    <a:pt x="3152" y="2951"/>
                  </a:lnTo>
                  <a:cubicBezTo>
                    <a:pt x="3341" y="3208"/>
                    <a:pt x="3505" y="3484"/>
                    <a:pt x="3636" y="3775"/>
                  </a:cubicBezTo>
                  <a:lnTo>
                    <a:pt x="3636" y="3775"/>
                  </a:lnTo>
                  <a:cubicBezTo>
                    <a:pt x="3727" y="4011"/>
                    <a:pt x="3795" y="4255"/>
                    <a:pt x="3838" y="4505"/>
                  </a:cubicBezTo>
                  <a:lnTo>
                    <a:pt x="3838" y="4505"/>
                  </a:lnTo>
                  <a:cubicBezTo>
                    <a:pt x="3862" y="4730"/>
                    <a:pt x="3862" y="4956"/>
                    <a:pt x="3839" y="5182"/>
                  </a:cubicBezTo>
                  <a:cubicBezTo>
                    <a:pt x="3819" y="5386"/>
                    <a:pt x="3938" y="5615"/>
                    <a:pt x="4077" y="5754"/>
                  </a:cubicBezTo>
                  <a:cubicBezTo>
                    <a:pt x="4228" y="5906"/>
                    <a:pt x="4436" y="5992"/>
                    <a:pt x="4650" y="5992"/>
                  </a:cubicBezTo>
                  <a:cubicBezTo>
                    <a:pt x="4863" y="5992"/>
                    <a:pt x="5071" y="5906"/>
                    <a:pt x="5220" y="5754"/>
                  </a:cubicBezTo>
                  <a:cubicBezTo>
                    <a:pt x="5383" y="5591"/>
                    <a:pt x="5436" y="5404"/>
                    <a:pt x="5458" y="5182"/>
                  </a:cubicBezTo>
                  <a:cubicBezTo>
                    <a:pt x="5565" y="4098"/>
                    <a:pt x="5174" y="2969"/>
                    <a:pt x="4529" y="2106"/>
                  </a:cubicBezTo>
                  <a:cubicBezTo>
                    <a:pt x="3852" y="1202"/>
                    <a:pt x="2941" y="476"/>
                    <a:pt x="1846" y="152"/>
                  </a:cubicBezTo>
                  <a:cubicBezTo>
                    <a:pt x="1514" y="53"/>
                    <a:pt x="1157" y="0"/>
                    <a:pt x="810" y="0"/>
                  </a:cubicBezTo>
                  <a:cubicBezTo>
                    <a:pt x="808" y="0"/>
                    <a:pt x="806" y="0"/>
                    <a:pt x="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53"/>
            <p:cNvSpPr/>
            <p:nvPr/>
          </p:nvSpPr>
          <p:spPr>
            <a:xfrm>
              <a:off x="5591075" y="-1665275"/>
              <a:ext cx="188700" cy="89050"/>
            </a:xfrm>
            <a:custGeom>
              <a:avLst/>
              <a:gdLst/>
              <a:ahLst/>
              <a:cxnLst/>
              <a:rect l="l" t="t" r="r" b="b"/>
              <a:pathLst>
                <a:path w="7548" h="3562" extrusionOk="0">
                  <a:moveTo>
                    <a:pt x="75" y="0"/>
                  </a:moveTo>
                  <a:cubicBezTo>
                    <a:pt x="272" y="1085"/>
                    <a:pt x="0" y="1935"/>
                    <a:pt x="923" y="2759"/>
                  </a:cubicBezTo>
                  <a:cubicBezTo>
                    <a:pt x="1848" y="3511"/>
                    <a:pt x="3201" y="3562"/>
                    <a:pt x="4394" y="3535"/>
                  </a:cubicBezTo>
                  <a:cubicBezTo>
                    <a:pt x="6941" y="3487"/>
                    <a:pt x="7467" y="2213"/>
                    <a:pt x="7548" y="13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53"/>
            <p:cNvSpPr/>
            <p:nvPr/>
          </p:nvSpPr>
          <p:spPr>
            <a:xfrm>
              <a:off x="5544550" y="-1825050"/>
              <a:ext cx="285325" cy="90150"/>
            </a:xfrm>
            <a:custGeom>
              <a:avLst/>
              <a:gdLst/>
              <a:ahLst/>
              <a:cxnLst/>
              <a:rect l="l" t="t" r="r" b="b"/>
              <a:pathLst>
                <a:path w="11413" h="3606" extrusionOk="0">
                  <a:moveTo>
                    <a:pt x="6015" y="843"/>
                  </a:moveTo>
                  <a:cubicBezTo>
                    <a:pt x="4785" y="928"/>
                    <a:pt x="1668" y="218"/>
                    <a:pt x="793" y="1038"/>
                  </a:cubicBezTo>
                  <a:cubicBezTo>
                    <a:pt x="1" y="1732"/>
                    <a:pt x="583" y="2542"/>
                    <a:pt x="1264" y="2766"/>
                  </a:cubicBezTo>
                  <a:cubicBezTo>
                    <a:pt x="2327" y="3068"/>
                    <a:pt x="5553" y="2927"/>
                    <a:pt x="6625" y="2969"/>
                  </a:cubicBezTo>
                  <a:cubicBezTo>
                    <a:pt x="8002" y="3022"/>
                    <a:pt x="11279" y="3606"/>
                    <a:pt x="11333" y="2163"/>
                  </a:cubicBezTo>
                  <a:cubicBezTo>
                    <a:pt x="11412" y="0"/>
                    <a:pt x="8927" y="1123"/>
                    <a:pt x="6015" y="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53"/>
            <p:cNvSpPr/>
            <p:nvPr/>
          </p:nvSpPr>
          <p:spPr>
            <a:xfrm>
              <a:off x="5540125" y="-1715325"/>
              <a:ext cx="285300" cy="90175"/>
            </a:xfrm>
            <a:custGeom>
              <a:avLst/>
              <a:gdLst/>
              <a:ahLst/>
              <a:cxnLst/>
              <a:rect l="l" t="t" r="r" b="b"/>
              <a:pathLst>
                <a:path w="11412" h="3607" extrusionOk="0">
                  <a:moveTo>
                    <a:pt x="6014" y="845"/>
                  </a:moveTo>
                  <a:cubicBezTo>
                    <a:pt x="4783" y="930"/>
                    <a:pt x="1667" y="219"/>
                    <a:pt x="792" y="1039"/>
                  </a:cubicBezTo>
                  <a:cubicBezTo>
                    <a:pt x="0" y="1732"/>
                    <a:pt x="583" y="2540"/>
                    <a:pt x="1264" y="2764"/>
                  </a:cubicBezTo>
                  <a:cubicBezTo>
                    <a:pt x="2326" y="3068"/>
                    <a:pt x="5553" y="2927"/>
                    <a:pt x="6623" y="2970"/>
                  </a:cubicBezTo>
                  <a:cubicBezTo>
                    <a:pt x="8002" y="3022"/>
                    <a:pt x="11279" y="3607"/>
                    <a:pt x="11331" y="2164"/>
                  </a:cubicBezTo>
                  <a:cubicBezTo>
                    <a:pt x="11412" y="1"/>
                    <a:pt x="8927" y="1124"/>
                    <a:pt x="6014" y="8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53"/>
            <p:cNvSpPr/>
            <p:nvPr/>
          </p:nvSpPr>
          <p:spPr>
            <a:xfrm>
              <a:off x="5551975" y="-1781125"/>
              <a:ext cx="284075" cy="95625"/>
            </a:xfrm>
            <a:custGeom>
              <a:avLst/>
              <a:gdLst/>
              <a:ahLst/>
              <a:cxnLst/>
              <a:rect l="l" t="t" r="r" b="b"/>
              <a:pathLst>
                <a:path w="11363" h="3825" extrusionOk="0">
                  <a:moveTo>
                    <a:pt x="5405" y="1220"/>
                  </a:moveTo>
                  <a:cubicBezTo>
                    <a:pt x="6629" y="1383"/>
                    <a:pt x="9779" y="819"/>
                    <a:pt x="10609" y="1740"/>
                  </a:cubicBezTo>
                  <a:cubicBezTo>
                    <a:pt x="11363" y="2518"/>
                    <a:pt x="10738" y="3342"/>
                    <a:pt x="10045" y="3536"/>
                  </a:cubicBezTo>
                  <a:cubicBezTo>
                    <a:pt x="8969" y="3792"/>
                    <a:pt x="5754" y="3451"/>
                    <a:pt x="4682" y="3431"/>
                  </a:cubicBezTo>
                  <a:cubicBezTo>
                    <a:pt x="3303" y="3403"/>
                    <a:pt x="0" y="3824"/>
                    <a:pt x="24" y="2294"/>
                  </a:cubicBezTo>
                  <a:cubicBezTo>
                    <a:pt x="61" y="1"/>
                    <a:pt x="2481" y="1339"/>
                    <a:pt x="5405" y="12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53"/>
            <p:cNvSpPr/>
            <p:nvPr/>
          </p:nvSpPr>
          <p:spPr>
            <a:xfrm>
              <a:off x="5594700" y="-1764375"/>
              <a:ext cx="192800" cy="20075"/>
            </a:xfrm>
            <a:custGeom>
              <a:avLst/>
              <a:gdLst/>
              <a:ahLst/>
              <a:cxnLst/>
              <a:rect l="l" t="t" r="r" b="b"/>
              <a:pathLst>
                <a:path w="7712" h="803" extrusionOk="0">
                  <a:moveTo>
                    <a:pt x="257" y="0"/>
                  </a:moveTo>
                  <a:cubicBezTo>
                    <a:pt x="115" y="0"/>
                    <a:pt x="0" y="155"/>
                    <a:pt x="0" y="286"/>
                  </a:cubicBezTo>
                  <a:cubicBezTo>
                    <a:pt x="0" y="455"/>
                    <a:pt x="129" y="548"/>
                    <a:pt x="282" y="568"/>
                  </a:cubicBezTo>
                  <a:cubicBezTo>
                    <a:pt x="1633" y="750"/>
                    <a:pt x="2998" y="803"/>
                    <a:pt x="4363" y="803"/>
                  </a:cubicBezTo>
                  <a:cubicBezTo>
                    <a:pt x="5343" y="803"/>
                    <a:pt x="6323" y="776"/>
                    <a:pt x="7298" y="750"/>
                  </a:cubicBezTo>
                  <a:cubicBezTo>
                    <a:pt x="7340" y="750"/>
                    <a:pt x="7385" y="748"/>
                    <a:pt x="7427" y="748"/>
                  </a:cubicBezTo>
                  <a:cubicBezTo>
                    <a:pt x="7582" y="744"/>
                    <a:pt x="7711" y="621"/>
                    <a:pt x="7711" y="464"/>
                  </a:cubicBezTo>
                  <a:cubicBezTo>
                    <a:pt x="7711" y="315"/>
                    <a:pt x="7586" y="181"/>
                    <a:pt x="7434" y="181"/>
                  </a:cubicBezTo>
                  <a:cubicBezTo>
                    <a:pt x="7431" y="181"/>
                    <a:pt x="7429" y="181"/>
                    <a:pt x="7427" y="181"/>
                  </a:cubicBezTo>
                  <a:cubicBezTo>
                    <a:pt x="6420" y="208"/>
                    <a:pt x="5408" y="237"/>
                    <a:pt x="4396" y="237"/>
                  </a:cubicBezTo>
                  <a:cubicBezTo>
                    <a:pt x="3064" y="237"/>
                    <a:pt x="1732" y="187"/>
                    <a:pt x="413" y="20"/>
                  </a:cubicBezTo>
                  <a:cubicBezTo>
                    <a:pt x="369" y="14"/>
                    <a:pt x="327" y="8"/>
                    <a:pt x="282" y="2"/>
                  </a:cubicBezTo>
                  <a:cubicBezTo>
                    <a:pt x="274" y="1"/>
                    <a:pt x="265" y="0"/>
                    <a:pt x="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53"/>
            <p:cNvSpPr/>
            <p:nvPr/>
          </p:nvSpPr>
          <p:spPr>
            <a:xfrm>
              <a:off x="5591075" y="-1703525"/>
              <a:ext cx="194900" cy="17475"/>
            </a:xfrm>
            <a:custGeom>
              <a:avLst/>
              <a:gdLst/>
              <a:ahLst/>
              <a:cxnLst/>
              <a:rect l="l" t="t" r="r" b="b"/>
              <a:pathLst>
                <a:path w="7796" h="699" extrusionOk="0">
                  <a:moveTo>
                    <a:pt x="282" y="1"/>
                  </a:moveTo>
                  <a:cubicBezTo>
                    <a:pt x="129" y="1"/>
                    <a:pt x="0" y="130"/>
                    <a:pt x="0" y="283"/>
                  </a:cubicBezTo>
                  <a:cubicBezTo>
                    <a:pt x="0" y="438"/>
                    <a:pt x="129" y="567"/>
                    <a:pt x="282" y="567"/>
                  </a:cubicBezTo>
                  <a:cubicBezTo>
                    <a:pt x="2345" y="567"/>
                    <a:pt x="4408" y="698"/>
                    <a:pt x="6471" y="698"/>
                  </a:cubicBezTo>
                  <a:cubicBezTo>
                    <a:pt x="6818" y="698"/>
                    <a:pt x="7166" y="695"/>
                    <a:pt x="7513" y="686"/>
                  </a:cubicBezTo>
                  <a:cubicBezTo>
                    <a:pt x="7667" y="682"/>
                    <a:pt x="7796" y="559"/>
                    <a:pt x="7796" y="402"/>
                  </a:cubicBezTo>
                  <a:cubicBezTo>
                    <a:pt x="7796" y="253"/>
                    <a:pt x="7670" y="119"/>
                    <a:pt x="7520" y="119"/>
                  </a:cubicBezTo>
                  <a:cubicBezTo>
                    <a:pt x="7518" y="119"/>
                    <a:pt x="7516" y="119"/>
                    <a:pt x="7513" y="120"/>
                  </a:cubicBezTo>
                  <a:cubicBezTo>
                    <a:pt x="7159" y="129"/>
                    <a:pt x="6805" y="133"/>
                    <a:pt x="6451" y="133"/>
                  </a:cubicBezTo>
                  <a:cubicBezTo>
                    <a:pt x="4395" y="133"/>
                    <a:pt x="2338" y="1"/>
                    <a:pt x="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399" name="Google Shape;2399;p53"/>
          <p:cNvSpPr/>
          <p:nvPr/>
        </p:nvSpPr>
        <p:spPr>
          <a:xfrm rot="9907511">
            <a:off x="7630940" y="3729675"/>
            <a:ext cx="271734" cy="270424"/>
          </a:xfrm>
          <a:custGeom>
            <a:avLst/>
            <a:gdLst/>
            <a:ahLst/>
            <a:cxnLst/>
            <a:rect l="l" t="t" r="r" b="b"/>
            <a:pathLst>
              <a:path w="8292" h="8252" extrusionOk="0">
                <a:moveTo>
                  <a:pt x="3992" y="1"/>
                </a:moveTo>
                <a:cubicBezTo>
                  <a:pt x="3863" y="1"/>
                  <a:pt x="3728" y="90"/>
                  <a:pt x="3675" y="219"/>
                </a:cubicBezTo>
                <a:cubicBezTo>
                  <a:pt x="3303" y="1130"/>
                  <a:pt x="2984" y="2055"/>
                  <a:pt x="2692" y="2987"/>
                </a:cubicBezTo>
                <a:lnTo>
                  <a:pt x="2692" y="2987"/>
                </a:lnTo>
                <a:cubicBezTo>
                  <a:pt x="1927" y="3029"/>
                  <a:pt x="1162" y="3082"/>
                  <a:pt x="396" y="3149"/>
                </a:cubicBezTo>
                <a:cubicBezTo>
                  <a:pt x="90" y="3175"/>
                  <a:pt x="1" y="3528"/>
                  <a:pt x="245" y="3705"/>
                </a:cubicBezTo>
                <a:cubicBezTo>
                  <a:pt x="862" y="4154"/>
                  <a:pt x="1471" y="4611"/>
                  <a:pt x="2082" y="5063"/>
                </a:cubicBezTo>
                <a:lnTo>
                  <a:pt x="2082" y="5063"/>
                </a:lnTo>
                <a:cubicBezTo>
                  <a:pt x="1819" y="5996"/>
                  <a:pt x="1566" y="6932"/>
                  <a:pt x="1297" y="7867"/>
                </a:cubicBezTo>
                <a:cubicBezTo>
                  <a:pt x="1259" y="8003"/>
                  <a:pt x="1311" y="8110"/>
                  <a:pt x="1398" y="8173"/>
                </a:cubicBezTo>
                <a:lnTo>
                  <a:pt x="1398" y="8173"/>
                </a:lnTo>
                <a:cubicBezTo>
                  <a:pt x="1448" y="8221"/>
                  <a:pt x="1512" y="8251"/>
                  <a:pt x="1583" y="8251"/>
                </a:cubicBezTo>
                <a:cubicBezTo>
                  <a:pt x="1632" y="8251"/>
                  <a:pt x="1684" y="8237"/>
                  <a:pt x="1736" y="8204"/>
                </a:cubicBezTo>
                <a:cubicBezTo>
                  <a:pt x="2593" y="7667"/>
                  <a:pt x="3427" y="7146"/>
                  <a:pt x="4233" y="6599"/>
                </a:cubicBezTo>
                <a:lnTo>
                  <a:pt x="4233" y="6599"/>
                </a:lnTo>
                <a:cubicBezTo>
                  <a:pt x="5011" y="7123"/>
                  <a:pt x="5810" y="7617"/>
                  <a:pt x="6650" y="8055"/>
                </a:cubicBezTo>
                <a:cubicBezTo>
                  <a:pt x="6698" y="8080"/>
                  <a:pt x="6748" y="8091"/>
                  <a:pt x="6796" y="8091"/>
                </a:cubicBezTo>
                <a:cubicBezTo>
                  <a:pt x="6980" y="8091"/>
                  <a:pt x="7137" y="7924"/>
                  <a:pt x="7087" y="7718"/>
                </a:cubicBezTo>
                <a:cubicBezTo>
                  <a:pt x="6873" y="6810"/>
                  <a:pt x="6616" y="5920"/>
                  <a:pt x="6320" y="5044"/>
                </a:cubicBezTo>
                <a:lnTo>
                  <a:pt x="6320" y="5044"/>
                </a:lnTo>
                <a:cubicBezTo>
                  <a:pt x="6945" y="4524"/>
                  <a:pt x="7546" y="3962"/>
                  <a:pt x="8121" y="3335"/>
                </a:cubicBezTo>
                <a:cubicBezTo>
                  <a:pt x="8291" y="3148"/>
                  <a:pt x="8183" y="2825"/>
                  <a:pt x="7916" y="2825"/>
                </a:cubicBezTo>
                <a:cubicBezTo>
                  <a:pt x="7915" y="2825"/>
                  <a:pt x="7913" y="2825"/>
                  <a:pt x="7911" y="2825"/>
                </a:cubicBezTo>
                <a:cubicBezTo>
                  <a:pt x="7106" y="2838"/>
                  <a:pt x="6302" y="2853"/>
                  <a:pt x="5500" y="2875"/>
                </a:cubicBezTo>
                <a:lnTo>
                  <a:pt x="5500" y="2875"/>
                </a:lnTo>
                <a:cubicBezTo>
                  <a:pt x="5113" y="1952"/>
                  <a:pt x="4685" y="1044"/>
                  <a:pt x="4221" y="148"/>
                </a:cubicBezTo>
                <a:cubicBezTo>
                  <a:pt x="4167" y="44"/>
                  <a:pt x="4081" y="1"/>
                  <a:pt x="39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00" name="Google Shape;2400;p53"/>
          <p:cNvSpPr/>
          <p:nvPr/>
        </p:nvSpPr>
        <p:spPr>
          <a:xfrm rot="-9907511" flipH="1">
            <a:off x="1736215" y="1143425"/>
            <a:ext cx="271734" cy="270424"/>
          </a:xfrm>
          <a:custGeom>
            <a:avLst/>
            <a:gdLst/>
            <a:ahLst/>
            <a:cxnLst/>
            <a:rect l="l" t="t" r="r" b="b"/>
            <a:pathLst>
              <a:path w="8292" h="8252" extrusionOk="0">
                <a:moveTo>
                  <a:pt x="3992" y="1"/>
                </a:moveTo>
                <a:cubicBezTo>
                  <a:pt x="3863" y="1"/>
                  <a:pt x="3728" y="90"/>
                  <a:pt x="3675" y="219"/>
                </a:cubicBezTo>
                <a:cubicBezTo>
                  <a:pt x="3303" y="1130"/>
                  <a:pt x="2984" y="2055"/>
                  <a:pt x="2692" y="2987"/>
                </a:cubicBezTo>
                <a:lnTo>
                  <a:pt x="2692" y="2987"/>
                </a:lnTo>
                <a:cubicBezTo>
                  <a:pt x="1927" y="3029"/>
                  <a:pt x="1162" y="3082"/>
                  <a:pt x="396" y="3149"/>
                </a:cubicBezTo>
                <a:cubicBezTo>
                  <a:pt x="90" y="3175"/>
                  <a:pt x="1" y="3528"/>
                  <a:pt x="245" y="3705"/>
                </a:cubicBezTo>
                <a:cubicBezTo>
                  <a:pt x="862" y="4154"/>
                  <a:pt x="1471" y="4611"/>
                  <a:pt x="2082" y="5063"/>
                </a:cubicBezTo>
                <a:lnTo>
                  <a:pt x="2082" y="5063"/>
                </a:lnTo>
                <a:cubicBezTo>
                  <a:pt x="1819" y="5996"/>
                  <a:pt x="1566" y="6932"/>
                  <a:pt x="1297" y="7867"/>
                </a:cubicBezTo>
                <a:cubicBezTo>
                  <a:pt x="1259" y="8003"/>
                  <a:pt x="1311" y="8110"/>
                  <a:pt x="1398" y="8173"/>
                </a:cubicBezTo>
                <a:lnTo>
                  <a:pt x="1398" y="8173"/>
                </a:lnTo>
                <a:cubicBezTo>
                  <a:pt x="1448" y="8221"/>
                  <a:pt x="1512" y="8251"/>
                  <a:pt x="1583" y="8251"/>
                </a:cubicBezTo>
                <a:cubicBezTo>
                  <a:pt x="1632" y="8251"/>
                  <a:pt x="1684" y="8237"/>
                  <a:pt x="1736" y="8204"/>
                </a:cubicBezTo>
                <a:cubicBezTo>
                  <a:pt x="2593" y="7667"/>
                  <a:pt x="3427" y="7146"/>
                  <a:pt x="4233" y="6599"/>
                </a:cubicBezTo>
                <a:lnTo>
                  <a:pt x="4233" y="6599"/>
                </a:lnTo>
                <a:cubicBezTo>
                  <a:pt x="5011" y="7123"/>
                  <a:pt x="5810" y="7617"/>
                  <a:pt x="6650" y="8055"/>
                </a:cubicBezTo>
                <a:cubicBezTo>
                  <a:pt x="6698" y="8080"/>
                  <a:pt x="6748" y="8091"/>
                  <a:pt x="6796" y="8091"/>
                </a:cubicBezTo>
                <a:cubicBezTo>
                  <a:pt x="6980" y="8091"/>
                  <a:pt x="7137" y="7924"/>
                  <a:pt x="7087" y="7718"/>
                </a:cubicBezTo>
                <a:cubicBezTo>
                  <a:pt x="6873" y="6810"/>
                  <a:pt x="6616" y="5920"/>
                  <a:pt x="6320" y="5044"/>
                </a:cubicBezTo>
                <a:lnTo>
                  <a:pt x="6320" y="5044"/>
                </a:lnTo>
                <a:cubicBezTo>
                  <a:pt x="6945" y="4524"/>
                  <a:pt x="7546" y="3962"/>
                  <a:pt x="8121" y="3335"/>
                </a:cubicBezTo>
                <a:cubicBezTo>
                  <a:pt x="8291" y="3148"/>
                  <a:pt x="8183" y="2825"/>
                  <a:pt x="7916" y="2825"/>
                </a:cubicBezTo>
                <a:cubicBezTo>
                  <a:pt x="7915" y="2825"/>
                  <a:pt x="7913" y="2825"/>
                  <a:pt x="7911" y="2825"/>
                </a:cubicBezTo>
                <a:cubicBezTo>
                  <a:pt x="7106" y="2838"/>
                  <a:pt x="6302" y="2853"/>
                  <a:pt x="5500" y="2875"/>
                </a:cubicBezTo>
                <a:lnTo>
                  <a:pt x="5500" y="2875"/>
                </a:lnTo>
                <a:cubicBezTo>
                  <a:pt x="5113" y="1952"/>
                  <a:pt x="4685" y="1044"/>
                  <a:pt x="4221" y="148"/>
                </a:cubicBezTo>
                <a:cubicBezTo>
                  <a:pt x="4167" y="44"/>
                  <a:pt x="4081" y="1"/>
                  <a:pt x="39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401" name="Google Shape;2401;p53"/>
          <p:cNvGrpSpPr/>
          <p:nvPr/>
        </p:nvGrpSpPr>
        <p:grpSpPr>
          <a:xfrm>
            <a:off x="158653" y="2893050"/>
            <a:ext cx="555808" cy="544064"/>
            <a:chOff x="167575" y="1706400"/>
            <a:chExt cx="555808" cy="544064"/>
          </a:xfrm>
        </p:grpSpPr>
        <p:sp>
          <p:nvSpPr>
            <p:cNvPr id="2402" name="Google Shape;2402;p53"/>
            <p:cNvSpPr/>
            <p:nvPr/>
          </p:nvSpPr>
          <p:spPr>
            <a:xfrm>
              <a:off x="167575" y="1706400"/>
              <a:ext cx="555808" cy="544064"/>
            </a:xfrm>
            <a:custGeom>
              <a:avLst/>
              <a:gdLst/>
              <a:ahLst/>
              <a:cxnLst/>
              <a:rect l="l" t="t" r="r" b="b"/>
              <a:pathLst>
                <a:path w="40051" h="12093" extrusionOk="0">
                  <a:moveTo>
                    <a:pt x="40051" y="244"/>
                  </a:moveTo>
                  <a:cubicBezTo>
                    <a:pt x="35411" y="15"/>
                    <a:pt x="5267" y="0"/>
                    <a:pt x="1" y="244"/>
                  </a:cubicBezTo>
                  <a:cubicBezTo>
                    <a:pt x="2143" y="2115"/>
                    <a:pt x="4640" y="3618"/>
                    <a:pt x="7377" y="6020"/>
                  </a:cubicBezTo>
                  <a:cubicBezTo>
                    <a:pt x="4997" y="8157"/>
                    <a:pt x="2619" y="9993"/>
                    <a:pt x="238" y="11861"/>
                  </a:cubicBezTo>
                  <a:cubicBezTo>
                    <a:pt x="5087" y="12093"/>
                    <a:pt x="36719" y="11861"/>
                    <a:pt x="40051" y="118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3" name="Google Shape;2403;p53"/>
            <p:cNvSpPr/>
            <p:nvPr/>
          </p:nvSpPr>
          <p:spPr>
            <a:xfrm rot="10800000">
              <a:off x="548525" y="1709175"/>
              <a:ext cx="174600" cy="531900"/>
            </a:xfrm>
            <a:prstGeom prst="rect">
              <a:avLst/>
            </a:prstGeom>
            <a:gradFill>
              <a:gsLst>
                <a:gs pos="0">
                  <a:srgbClr val="191919">
                    <a:alpha val="14509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404" name="Google Shape;2404;p53"/>
          <p:cNvGrpSpPr/>
          <p:nvPr/>
        </p:nvGrpSpPr>
        <p:grpSpPr>
          <a:xfrm>
            <a:off x="158653" y="3486375"/>
            <a:ext cx="555808" cy="544064"/>
            <a:chOff x="167575" y="1706400"/>
            <a:chExt cx="555808" cy="544064"/>
          </a:xfrm>
        </p:grpSpPr>
        <p:sp>
          <p:nvSpPr>
            <p:cNvPr id="2405" name="Google Shape;2405;p53"/>
            <p:cNvSpPr/>
            <p:nvPr/>
          </p:nvSpPr>
          <p:spPr>
            <a:xfrm>
              <a:off x="167575" y="1706400"/>
              <a:ext cx="555808" cy="544064"/>
            </a:xfrm>
            <a:custGeom>
              <a:avLst/>
              <a:gdLst/>
              <a:ahLst/>
              <a:cxnLst/>
              <a:rect l="l" t="t" r="r" b="b"/>
              <a:pathLst>
                <a:path w="40051" h="12093" extrusionOk="0">
                  <a:moveTo>
                    <a:pt x="40051" y="244"/>
                  </a:moveTo>
                  <a:cubicBezTo>
                    <a:pt x="35411" y="15"/>
                    <a:pt x="5267" y="0"/>
                    <a:pt x="1" y="244"/>
                  </a:cubicBezTo>
                  <a:cubicBezTo>
                    <a:pt x="2143" y="2115"/>
                    <a:pt x="4640" y="3618"/>
                    <a:pt x="7377" y="6020"/>
                  </a:cubicBezTo>
                  <a:cubicBezTo>
                    <a:pt x="4997" y="8157"/>
                    <a:pt x="2619" y="9993"/>
                    <a:pt x="238" y="11861"/>
                  </a:cubicBezTo>
                  <a:cubicBezTo>
                    <a:pt x="5087" y="12093"/>
                    <a:pt x="36719" y="11861"/>
                    <a:pt x="40051" y="118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53"/>
            <p:cNvSpPr/>
            <p:nvPr/>
          </p:nvSpPr>
          <p:spPr>
            <a:xfrm rot="10800000">
              <a:off x="548525" y="1709175"/>
              <a:ext cx="174600" cy="531900"/>
            </a:xfrm>
            <a:prstGeom prst="rect">
              <a:avLst/>
            </a:prstGeom>
            <a:gradFill>
              <a:gsLst>
                <a:gs pos="0">
                  <a:srgbClr val="191919">
                    <a:alpha val="14509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407" name="Google Shape;2407;p53">
            <a:hlinkClick r:id="" action="ppaction://noaction"/>
          </p:cNvPr>
          <p:cNvSpPr txBox="1"/>
          <p:nvPr/>
        </p:nvSpPr>
        <p:spPr>
          <a:xfrm>
            <a:off x="211621" y="2943676"/>
            <a:ext cx="498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endy One"/>
                <a:ea typeface="Wendy One"/>
                <a:cs typeface="Wendy One"/>
                <a:sym typeface="Wendy One"/>
              </a:rPr>
              <a:t>03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endy One"/>
              <a:ea typeface="Wendy One"/>
              <a:cs typeface="Wendy One"/>
              <a:sym typeface="Wendy One"/>
            </a:endParaRPr>
          </a:p>
        </p:txBody>
      </p:sp>
      <p:sp>
        <p:nvSpPr>
          <p:cNvPr id="2408" name="Google Shape;2408;p53">
            <a:hlinkClick r:id="" action="ppaction://noaction"/>
          </p:cNvPr>
          <p:cNvSpPr txBox="1"/>
          <p:nvPr/>
        </p:nvSpPr>
        <p:spPr>
          <a:xfrm rot="-2070">
            <a:off x="211543" y="3539380"/>
            <a:ext cx="498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endy One"/>
                <a:ea typeface="Wendy One"/>
                <a:cs typeface="Wendy One"/>
                <a:sym typeface="Wendy One"/>
              </a:rPr>
              <a:t>04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endy One"/>
              <a:ea typeface="Wendy One"/>
              <a:cs typeface="Wendy One"/>
              <a:sym typeface="Wendy One"/>
            </a:endParaRPr>
          </a:p>
        </p:txBody>
      </p:sp>
      <p:grpSp>
        <p:nvGrpSpPr>
          <p:cNvPr id="2409" name="Google Shape;2409;p53"/>
          <p:cNvGrpSpPr/>
          <p:nvPr/>
        </p:nvGrpSpPr>
        <p:grpSpPr>
          <a:xfrm>
            <a:off x="158653" y="1706400"/>
            <a:ext cx="555808" cy="544064"/>
            <a:chOff x="167575" y="1706400"/>
            <a:chExt cx="555808" cy="544064"/>
          </a:xfrm>
        </p:grpSpPr>
        <p:sp>
          <p:nvSpPr>
            <p:cNvPr id="2410" name="Google Shape;2410;p53"/>
            <p:cNvSpPr/>
            <p:nvPr/>
          </p:nvSpPr>
          <p:spPr>
            <a:xfrm>
              <a:off x="167575" y="1706400"/>
              <a:ext cx="555808" cy="544064"/>
            </a:xfrm>
            <a:custGeom>
              <a:avLst/>
              <a:gdLst/>
              <a:ahLst/>
              <a:cxnLst/>
              <a:rect l="l" t="t" r="r" b="b"/>
              <a:pathLst>
                <a:path w="40051" h="12093" extrusionOk="0">
                  <a:moveTo>
                    <a:pt x="40051" y="244"/>
                  </a:moveTo>
                  <a:cubicBezTo>
                    <a:pt x="35411" y="15"/>
                    <a:pt x="5267" y="0"/>
                    <a:pt x="1" y="244"/>
                  </a:cubicBezTo>
                  <a:cubicBezTo>
                    <a:pt x="2143" y="2115"/>
                    <a:pt x="4640" y="3618"/>
                    <a:pt x="7377" y="6020"/>
                  </a:cubicBezTo>
                  <a:cubicBezTo>
                    <a:pt x="4997" y="8157"/>
                    <a:pt x="2619" y="9993"/>
                    <a:pt x="238" y="11861"/>
                  </a:cubicBezTo>
                  <a:cubicBezTo>
                    <a:pt x="5087" y="12093"/>
                    <a:pt x="36719" y="11861"/>
                    <a:pt x="40051" y="118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53"/>
            <p:cNvSpPr/>
            <p:nvPr/>
          </p:nvSpPr>
          <p:spPr>
            <a:xfrm rot="10800000">
              <a:off x="548525" y="1709175"/>
              <a:ext cx="174600" cy="531900"/>
            </a:xfrm>
            <a:prstGeom prst="rect">
              <a:avLst/>
            </a:prstGeom>
            <a:gradFill>
              <a:gsLst>
                <a:gs pos="0">
                  <a:srgbClr val="191919">
                    <a:alpha val="14509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412" name="Google Shape;2412;p53">
            <a:hlinkClick r:id="rId3" action="ppaction://hlinksldjump"/>
          </p:cNvPr>
          <p:cNvSpPr txBox="1"/>
          <p:nvPr/>
        </p:nvSpPr>
        <p:spPr>
          <a:xfrm rot="-2070">
            <a:off x="211538" y="1752059"/>
            <a:ext cx="498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endy One"/>
                <a:ea typeface="Wendy One"/>
                <a:cs typeface="Wendy One"/>
                <a:sym typeface="Wendy One"/>
              </a:rPr>
              <a:t>01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endy One"/>
              <a:ea typeface="Wendy One"/>
              <a:cs typeface="Wendy One"/>
              <a:sym typeface="Wendy One"/>
            </a:endParaRPr>
          </a:p>
        </p:txBody>
      </p:sp>
      <p:grpSp>
        <p:nvGrpSpPr>
          <p:cNvPr id="2413" name="Google Shape;2413;p53"/>
          <p:cNvGrpSpPr/>
          <p:nvPr/>
        </p:nvGrpSpPr>
        <p:grpSpPr>
          <a:xfrm>
            <a:off x="158653" y="1113075"/>
            <a:ext cx="555808" cy="544064"/>
            <a:chOff x="167575" y="1706400"/>
            <a:chExt cx="555808" cy="544064"/>
          </a:xfrm>
        </p:grpSpPr>
        <p:sp>
          <p:nvSpPr>
            <p:cNvPr id="2414" name="Google Shape;2414;p53"/>
            <p:cNvSpPr/>
            <p:nvPr/>
          </p:nvSpPr>
          <p:spPr>
            <a:xfrm>
              <a:off x="167575" y="1706400"/>
              <a:ext cx="555808" cy="544064"/>
            </a:xfrm>
            <a:custGeom>
              <a:avLst/>
              <a:gdLst/>
              <a:ahLst/>
              <a:cxnLst/>
              <a:rect l="l" t="t" r="r" b="b"/>
              <a:pathLst>
                <a:path w="40051" h="12093" extrusionOk="0">
                  <a:moveTo>
                    <a:pt x="40051" y="244"/>
                  </a:moveTo>
                  <a:cubicBezTo>
                    <a:pt x="35411" y="15"/>
                    <a:pt x="5267" y="0"/>
                    <a:pt x="1" y="244"/>
                  </a:cubicBezTo>
                  <a:cubicBezTo>
                    <a:pt x="2143" y="2115"/>
                    <a:pt x="4640" y="3618"/>
                    <a:pt x="7377" y="6020"/>
                  </a:cubicBezTo>
                  <a:cubicBezTo>
                    <a:pt x="4997" y="8157"/>
                    <a:pt x="2619" y="9993"/>
                    <a:pt x="238" y="11861"/>
                  </a:cubicBezTo>
                  <a:cubicBezTo>
                    <a:pt x="5087" y="12093"/>
                    <a:pt x="36719" y="11861"/>
                    <a:pt x="40051" y="118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53"/>
            <p:cNvSpPr/>
            <p:nvPr/>
          </p:nvSpPr>
          <p:spPr>
            <a:xfrm rot="10800000">
              <a:off x="548525" y="1709175"/>
              <a:ext cx="174600" cy="531900"/>
            </a:xfrm>
            <a:prstGeom prst="rect">
              <a:avLst/>
            </a:prstGeom>
            <a:gradFill>
              <a:gsLst>
                <a:gs pos="0">
                  <a:srgbClr val="191919">
                    <a:alpha val="14509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416" name="Google Shape;2416;p53">
            <a:hlinkClick r:id="rId4" action="ppaction://hlinksldjump"/>
          </p:cNvPr>
          <p:cNvSpPr/>
          <p:nvPr/>
        </p:nvSpPr>
        <p:spPr>
          <a:xfrm>
            <a:off x="356961" y="1266925"/>
            <a:ext cx="207563" cy="203906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417" name="Google Shape;2417;p53"/>
          <p:cNvGrpSpPr/>
          <p:nvPr/>
        </p:nvGrpSpPr>
        <p:grpSpPr>
          <a:xfrm>
            <a:off x="82207" y="2299716"/>
            <a:ext cx="632009" cy="544064"/>
            <a:chOff x="167575" y="1706400"/>
            <a:chExt cx="555808" cy="544064"/>
          </a:xfrm>
        </p:grpSpPr>
        <p:sp>
          <p:nvSpPr>
            <p:cNvPr id="2418" name="Google Shape;2418;p53"/>
            <p:cNvSpPr/>
            <p:nvPr/>
          </p:nvSpPr>
          <p:spPr>
            <a:xfrm>
              <a:off x="167575" y="1706400"/>
              <a:ext cx="555808" cy="544064"/>
            </a:xfrm>
            <a:custGeom>
              <a:avLst/>
              <a:gdLst/>
              <a:ahLst/>
              <a:cxnLst/>
              <a:rect l="l" t="t" r="r" b="b"/>
              <a:pathLst>
                <a:path w="40051" h="12093" extrusionOk="0">
                  <a:moveTo>
                    <a:pt x="40051" y="244"/>
                  </a:moveTo>
                  <a:cubicBezTo>
                    <a:pt x="35411" y="15"/>
                    <a:pt x="5267" y="0"/>
                    <a:pt x="1" y="244"/>
                  </a:cubicBezTo>
                  <a:cubicBezTo>
                    <a:pt x="2143" y="2115"/>
                    <a:pt x="4640" y="3618"/>
                    <a:pt x="7377" y="6020"/>
                  </a:cubicBezTo>
                  <a:cubicBezTo>
                    <a:pt x="4997" y="8157"/>
                    <a:pt x="2619" y="9993"/>
                    <a:pt x="238" y="11861"/>
                  </a:cubicBezTo>
                  <a:cubicBezTo>
                    <a:pt x="5087" y="12093"/>
                    <a:pt x="36719" y="11861"/>
                    <a:pt x="40051" y="118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53"/>
            <p:cNvSpPr/>
            <p:nvPr/>
          </p:nvSpPr>
          <p:spPr>
            <a:xfrm rot="10800000">
              <a:off x="486434" y="1709184"/>
              <a:ext cx="236700" cy="531900"/>
            </a:xfrm>
            <a:prstGeom prst="rect">
              <a:avLst/>
            </a:prstGeom>
            <a:gradFill>
              <a:gsLst>
                <a:gs pos="0">
                  <a:srgbClr val="191919">
                    <a:alpha val="14509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420" name="Google Shape;2420;p53">
            <a:hlinkClick r:id="rId5" action="ppaction://hlinksldjump"/>
          </p:cNvPr>
          <p:cNvSpPr txBox="1"/>
          <p:nvPr/>
        </p:nvSpPr>
        <p:spPr>
          <a:xfrm rot="-1955">
            <a:off x="178450" y="2345397"/>
            <a:ext cx="5274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endy One"/>
                <a:ea typeface="Wendy One"/>
                <a:cs typeface="Wendy One"/>
                <a:sym typeface="Wendy One"/>
              </a:rPr>
              <a:t>02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endy One"/>
              <a:ea typeface="Wendy One"/>
              <a:cs typeface="Wendy One"/>
              <a:sym typeface="Wendy One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763223" y="1722438"/>
          <a:ext cx="6096000" cy="2225040"/>
        </p:xfrm>
        <a:graphic>
          <a:graphicData uri="http://schemas.openxmlformats.org/drawingml/2006/table">
            <a:tbl>
              <a:tblPr firstRow="1" bandRow="1"/>
              <a:tblGrid>
                <a:gridCol w="3048000">
                  <a:extLst>
                    <a:ext uri="{9D8B030D-6E8A-4147-A177-3AD203B41FA5}">
                      <a16:colId xmlns:a16="http://schemas.microsoft.com/office/drawing/2014/main" val="171029409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592984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sz="3800" dirty="0"/>
                        <a:t>Puluh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3800" dirty="0"/>
                        <a:t>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397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51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ms-MY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20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2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3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72625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259908" y="2080761"/>
            <a:ext cx="37221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4400" b="0" i="0" u="none" strike="noStrike" kern="0" cap="none" spc="0" normalizeH="0" baseline="0" noProof="0" dirty="0">
                <a:ln>
                  <a:noFill/>
                </a:ln>
                <a:solidFill>
                  <a:srgbClr val="2E3786"/>
                </a:solidFill>
                <a:effectLst/>
                <a:uLnTx/>
                <a:uFillTx/>
                <a:latin typeface="Wendy One"/>
                <a:cs typeface="Arial"/>
                <a:sym typeface="Wendy One"/>
              </a:rPr>
              <a:t>-</a:t>
            </a:r>
            <a:endParaRPr kumimoji="0" lang="ms-MY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10659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Google Shape;2377;p53"/>
          <p:cNvSpPr txBox="1">
            <a:spLocks noGrp="1"/>
          </p:cNvSpPr>
          <p:nvPr>
            <p:ph type="title"/>
          </p:nvPr>
        </p:nvSpPr>
        <p:spPr>
          <a:xfrm>
            <a:off x="356961" y="736808"/>
            <a:ext cx="6721800" cy="89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52 – 2 = 50 </a:t>
            </a:r>
            <a:endParaRPr sz="4400" dirty="0"/>
          </a:p>
        </p:txBody>
      </p:sp>
      <p:grpSp>
        <p:nvGrpSpPr>
          <p:cNvPr id="2379" name="Google Shape;2379;p53"/>
          <p:cNvGrpSpPr/>
          <p:nvPr/>
        </p:nvGrpSpPr>
        <p:grpSpPr>
          <a:xfrm rot="2278757">
            <a:off x="4812056" y="-918603"/>
            <a:ext cx="4650099" cy="2175978"/>
            <a:chOff x="-974012" y="-65009"/>
            <a:chExt cx="3374483" cy="1579063"/>
          </a:xfrm>
        </p:grpSpPr>
        <p:sp>
          <p:nvSpPr>
            <p:cNvPr id="2380" name="Google Shape;2380;p53"/>
            <p:cNvSpPr/>
            <p:nvPr/>
          </p:nvSpPr>
          <p:spPr>
            <a:xfrm>
              <a:off x="1831936" y="231894"/>
              <a:ext cx="445631" cy="463329"/>
            </a:xfrm>
            <a:custGeom>
              <a:avLst/>
              <a:gdLst/>
              <a:ahLst/>
              <a:cxnLst/>
              <a:rect l="l" t="t" r="r" b="b"/>
              <a:pathLst>
                <a:path w="5741" h="5969" extrusionOk="0">
                  <a:moveTo>
                    <a:pt x="3610" y="1"/>
                  </a:moveTo>
                  <a:lnTo>
                    <a:pt x="0" y="2714"/>
                  </a:lnTo>
                  <a:cubicBezTo>
                    <a:pt x="2030" y="4235"/>
                    <a:pt x="3943" y="5283"/>
                    <a:pt x="5740" y="5968"/>
                  </a:cubicBezTo>
                  <a:cubicBezTo>
                    <a:pt x="5077" y="3915"/>
                    <a:pt x="4632" y="2665"/>
                    <a:pt x="36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53"/>
            <p:cNvSpPr/>
            <p:nvPr/>
          </p:nvSpPr>
          <p:spPr>
            <a:xfrm>
              <a:off x="1370366" y="515412"/>
              <a:ext cx="387569" cy="484132"/>
            </a:xfrm>
            <a:custGeom>
              <a:avLst/>
              <a:gdLst/>
              <a:ahLst/>
              <a:cxnLst/>
              <a:rect l="l" t="t" r="r" b="b"/>
              <a:pathLst>
                <a:path w="4993" h="6237" extrusionOk="0">
                  <a:moveTo>
                    <a:pt x="4001" y="1"/>
                  </a:moveTo>
                  <a:lnTo>
                    <a:pt x="1" y="2008"/>
                  </a:lnTo>
                  <a:cubicBezTo>
                    <a:pt x="1714" y="3566"/>
                    <a:pt x="3229" y="4765"/>
                    <a:pt x="4993" y="6236"/>
                  </a:cubicBezTo>
                  <a:cubicBezTo>
                    <a:pt x="4547" y="3467"/>
                    <a:pt x="4491" y="2103"/>
                    <a:pt x="40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53"/>
            <p:cNvSpPr/>
            <p:nvPr/>
          </p:nvSpPr>
          <p:spPr>
            <a:xfrm>
              <a:off x="916620" y="737212"/>
              <a:ext cx="331681" cy="503382"/>
            </a:xfrm>
            <a:custGeom>
              <a:avLst/>
              <a:gdLst/>
              <a:ahLst/>
              <a:cxnLst/>
              <a:rect l="l" t="t" r="r" b="b"/>
              <a:pathLst>
                <a:path w="4273" h="6485" extrusionOk="0">
                  <a:moveTo>
                    <a:pt x="4184" y="1"/>
                  </a:moveTo>
                  <a:lnTo>
                    <a:pt x="0" y="1417"/>
                  </a:lnTo>
                  <a:cubicBezTo>
                    <a:pt x="1082" y="3255"/>
                    <a:pt x="2594" y="4755"/>
                    <a:pt x="3866" y="6484"/>
                  </a:cubicBezTo>
                  <a:cubicBezTo>
                    <a:pt x="4202" y="4287"/>
                    <a:pt x="4273" y="2183"/>
                    <a:pt x="4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53"/>
            <p:cNvSpPr/>
            <p:nvPr/>
          </p:nvSpPr>
          <p:spPr>
            <a:xfrm>
              <a:off x="421471" y="902080"/>
              <a:ext cx="331293" cy="492437"/>
            </a:xfrm>
            <a:custGeom>
              <a:avLst/>
              <a:gdLst/>
              <a:ahLst/>
              <a:cxnLst/>
              <a:rect l="l" t="t" r="r" b="b"/>
              <a:pathLst>
                <a:path w="4268" h="6344" extrusionOk="0">
                  <a:moveTo>
                    <a:pt x="4267" y="1"/>
                  </a:moveTo>
                  <a:lnTo>
                    <a:pt x="0" y="1009"/>
                  </a:lnTo>
                  <a:cubicBezTo>
                    <a:pt x="1097" y="2915"/>
                    <a:pt x="2106" y="4586"/>
                    <a:pt x="3598" y="6343"/>
                  </a:cubicBezTo>
                  <a:cubicBezTo>
                    <a:pt x="3892" y="4296"/>
                    <a:pt x="4130" y="2385"/>
                    <a:pt x="42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53"/>
            <p:cNvSpPr/>
            <p:nvPr/>
          </p:nvSpPr>
          <p:spPr>
            <a:xfrm>
              <a:off x="-85865" y="1017426"/>
              <a:ext cx="337968" cy="466899"/>
            </a:xfrm>
            <a:custGeom>
              <a:avLst/>
              <a:gdLst/>
              <a:ahLst/>
              <a:cxnLst/>
              <a:rect l="l" t="t" r="r" b="b"/>
              <a:pathLst>
                <a:path w="4354" h="6015" extrusionOk="0">
                  <a:moveTo>
                    <a:pt x="4354" y="0"/>
                  </a:moveTo>
                  <a:lnTo>
                    <a:pt x="0" y="558"/>
                  </a:lnTo>
                  <a:cubicBezTo>
                    <a:pt x="827" y="2679"/>
                    <a:pt x="1782" y="4311"/>
                    <a:pt x="2931" y="6014"/>
                  </a:cubicBezTo>
                  <a:cubicBezTo>
                    <a:pt x="3602" y="3356"/>
                    <a:pt x="4088" y="2096"/>
                    <a:pt x="43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53"/>
            <p:cNvSpPr/>
            <p:nvPr/>
          </p:nvSpPr>
          <p:spPr>
            <a:xfrm>
              <a:off x="-589474" y="1072305"/>
              <a:ext cx="339754" cy="441750"/>
            </a:xfrm>
            <a:custGeom>
              <a:avLst/>
              <a:gdLst/>
              <a:ahLst/>
              <a:cxnLst/>
              <a:rect l="l" t="t" r="r" b="b"/>
              <a:pathLst>
                <a:path w="4377" h="5691" extrusionOk="0">
                  <a:moveTo>
                    <a:pt x="4376" y="1"/>
                  </a:moveTo>
                  <a:lnTo>
                    <a:pt x="1" y="45"/>
                  </a:lnTo>
                  <a:cubicBezTo>
                    <a:pt x="728" y="2089"/>
                    <a:pt x="1041" y="3219"/>
                    <a:pt x="1954" y="5690"/>
                  </a:cubicBezTo>
                  <a:cubicBezTo>
                    <a:pt x="3046" y="3767"/>
                    <a:pt x="3802" y="1734"/>
                    <a:pt x="43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53"/>
            <p:cNvSpPr/>
            <p:nvPr/>
          </p:nvSpPr>
          <p:spPr>
            <a:xfrm>
              <a:off x="-974012" y="-65009"/>
              <a:ext cx="3374483" cy="1137480"/>
            </a:xfrm>
            <a:custGeom>
              <a:avLst/>
              <a:gdLst/>
              <a:ahLst/>
              <a:cxnLst/>
              <a:rect l="l" t="t" r="r" b="b"/>
              <a:pathLst>
                <a:path w="43473" h="14654" extrusionOk="0">
                  <a:moveTo>
                    <a:pt x="43247" y="0"/>
                  </a:moveTo>
                  <a:cubicBezTo>
                    <a:pt x="43210" y="0"/>
                    <a:pt x="43172" y="17"/>
                    <a:pt x="43141" y="57"/>
                  </a:cubicBezTo>
                  <a:cubicBezTo>
                    <a:pt x="41007" y="2739"/>
                    <a:pt x="38239" y="4862"/>
                    <a:pt x="35315" y="6613"/>
                  </a:cubicBezTo>
                  <a:cubicBezTo>
                    <a:pt x="32002" y="8600"/>
                    <a:pt x="28422" y="10132"/>
                    <a:pt x="24754" y="11331"/>
                  </a:cubicBezTo>
                  <a:cubicBezTo>
                    <a:pt x="21024" y="12553"/>
                    <a:pt x="17172" y="13427"/>
                    <a:pt x="13278" y="13917"/>
                  </a:cubicBezTo>
                  <a:cubicBezTo>
                    <a:pt x="11234" y="14173"/>
                    <a:pt x="9166" y="14326"/>
                    <a:pt x="7101" y="14326"/>
                  </a:cubicBezTo>
                  <a:cubicBezTo>
                    <a:pt x="5631" y="14326"/>
                    <a:pt x="4163" y="14248"/>
                    <a:pt x="2706" y="14074"/>
                  </a:cubicBezTo>
                  <a:cubicBezTo>
                    <a:pt x="1891" y="13977"/>
                    <a:pt x="1083" y="13844"/>
                    <a:pt x="281" y="13673"/>
                  </a:cubicBezTo>
                  <a:cubicBezTo>
                    <a:pt x="267" y="13670"/>
                    <a:pt x="254" y="13669"/>
                    <a:pt x="242" y="13669"/>
                  </a:cubicBezTo>
                  <a:cubicBezTo>
                    <a:pt x="63" y="13669"/>
                    <a:pt x="0" y="13948"/>
                    <a:pt x="194" y="13990"/>
                  </a:cubicBezTo>
                  <a:cubicBezTo>
                    <a:pt x="2424" y="14468"/>
                    <a:pt x="4710" y="14654"/>
                    <a:pt x="6993" y="14654"/>
                  </a:cubicBezTo>
                  <a:cubicBezTo>
                    <a:pt x="8066" y="14654"/>
                    <a:pt x="9139" y="14613"/>
                    <a:pt x="10205" y="14542"/>
                  </a:cubicBezTo>
                  <a:cubicBezTo>
                    <a:pt x="14050" y="14286"/>
                    <a:pt x="17868" y="13607"/>
                    <a:pt x="21590" y="12613"/>
                  </a:cubicBezTo>
                  <a:cubicBezTo>
                    <a:pt x="25371" y="11603"/>
                    <a:pt x="29071" y="10247"/>
                    <a:pt x="32572" y="8491"/>
                  </a:cubicBezTo>
                  <a:cubicBezTo>
                    <a:pt x="35756" y="6895"/>
                    <a:pt x="38812" y="4942"/>
                    <a:pt x="41385" y="2465"/>
                  </a:cubicBezTo>
                  <a:cubicBezTo>
                    <a:pt x="42095" y="1784"/>
                    <a:pt x="42760" y="1059"/>
                    <a:pt x="43373" y="291"/>
                  </a:cubicBezTo>
                  <a:cubicBezTo>
                    <a:pt x="43472" y="165"/>
                    <a:pt x="43363" y="0"/>
                    <a:pt x="43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387" name="Google Shape;2387;p53"/>
          <p:cNvGrpSpPr/>
          <p:nvPr/>
        </p:nvGrpSpPr>
        <p:grpSpPr>
          <a:xfrm rot="1184068" flipH="1">
            <a:off x="1039051" y="3258237"/>
            <a:ext cx="1027102" cy="1567664"/>
            <a:chOff x="5454425" y="-2298775"/>
            <a:chExt cx="473400" cy="722550"/>
          </a:xfrm>
        </p:grpSpPr>
        <p:sp>
          <p:nvSpPr>
            <p:cNvPr id="2388" name="Google Shape;2388;p53"/>
            <p:cNvSpPr/>
            <p:nvPr/>
          </p:nvSpPr>
          <p:spPr>
            <a:xfrm>
              <a:off x="5454425" y="-2298775"/>
              <a:ext cx="473400" cy="505450"/>
            </a:xfrm>
            <a:custGeom>
              <a:avLst/>
              <a:gdLst/>
              <a:ahLst/>
              <a:cxnLst/>
              <a:rect l="l" t="t" r="r" b="b"/>
              <a:pathLst>
                <a:path w="18936" h="20218" extrusionOk="0">
                  <a:moveTo>
                    <a:pt x="5480" y="19925"/>
                  </a:moveTo>
                  <a:cubicBezTo>
                    <a:pt x="1871" y="16096"/>
                    <a:pt x="0" y="9229"/>
                    <a:pt x="2814" y="4529"/>
                  </a:cubicBezTo>
                  <a:cubicBezTo>
                    <a:pt x="5107" y="702"/>
                    <a:pt x="13647" y="0"/>
                    <a:pt x="16521" y="4769"/>
                  </a:cubicBezTo>
                  <a:cubicBezTo>
                    <a:pt x="18935" y="8778"/>
                    <a:pt x="17990" y="14356"/>
                    <a:pt x="13705" y="2021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53"/>
            <p:cNvSpPr/>
            <p:nvPr/>
          </p:nvSpPr>
          <p:spPr>
            <a:xfrm>
              <a:off x="5595450" y="-1996750"/>
              <a:ext cx="58075" cy="193325"/>
            </a:xfrm>
            <a:custGeom>
              <a:avLst/>
              <a:gdLst/>
              <a:ahLst/>
              <a:cxnLst/>
              <a:rect l="l" t="t" r="r" b="b"/>
              <a:pathLst>
                <a:path w="2323" h="7733" extrusionOk="0">
                  <a:moveTo>
                    <a:pt x="307" y="0"/>
                  </a:moveTo>
                  <a:cubicBezTo>
                    <a:pt x="283" y="0"/>
                    <a:pt x="258" y="3"/>
                    <a:pt x="234" y="10"/>
                  </a:cubicBezTo>
                  <a:cubicBezTo>
                    <a:pt x="81" y="52"/>
                    <a:pt x="0" y="207"/>
                    <a:pt x="37" y="357"/>
                  </a:cubicBezTo>
                  <a:cubicBezTo>
                    <a:pt x="212" y="1090"/>
                    <a:pt x="385" y="1826"/>
                    <a:pt x="561" y="2559"/>
                  </a:cubicBezTo>
                  <a:cubicBezTo>
                    <a:pt x="857" y="3805"/>
                    <a:pt x="1153" y="5051"/>
                    <a:pt x="1447" y="6296"/>
                  </a:cubicBezTo>
                  <a:cubicBezTo>
                    <a:pt x="1546" y="6705"/>
                    <a:pt x="1643" y="7116"/>
                    <a:pt x="1740" y="7525"/>
                  </a:cubicBezTo>
                  <a:cubicBezTo>
                    <a:pt x="1770" y="7650"/>
                    <a:pt x="1892" y="7733"/>
                    <a:pt x="2016" y="7733"/>
                  </a:cubicBezTo>
                  <a:cubicBezTo>
                    <a:pt x="2040" y="7733"/>
                    <a:pt x="2065" y="7730"/>
                    <a:pt x="2088" y="7723"/>
                  </a:cubicBezTo>
                  <a:cubicBezTo>
                    <a:pt x="2242" y="7681"/>
                    <a:pt x="2322" y="7525"/>
                    <a:pt x="2286" y="7374"/>
                  </a:cubicBezTo>
                  <a:cubicBezTo>
                    <a:pt x="2113" y="6641"/>
                    <a:pt x="1937" y="5907"/>
                    <a:pt x="1764" y="5173"/>
                  </a:cubicBezTo>
                  <a:cubicBezTo>
                    <a:pt x="1468" y="3928"/>
                    <a:pt x="1171" y="2682"/>
                    <a:pt x="875" y="1437"/>
                  </a:cubicBezTo>
                  <a:cubicBezTo>
                    <a:pt x="778" y="1028"/>
                    <a:pt x="680" y="617"/>
                    <a:pt x="583" y="207"/>
                  </a:cubicBezTo>
                  <a:cubicBezTo>
                    <a:pt x="553" y="81"/>
                    <a:pt x="431" y="0"/>
                    <a:pt x="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53"/>
            <p:cNvSpPr/>
            <p:nvPr/>
          </p:nvSpPr>
          <p:spPr>
            <a:xfrm>
              <a:off x="5731800" y="-1995800"/>
              <a:ext cx="57350" cy="197500"/>
            </a:xfrm>
            <a:custGeom>
              <a:avLst/>
              <a:gdLst/>
              <a:ahLst/>
              <a:cxnLst/>
              <a:rect l="l" t="t" r="r" b="b"/>
              <a:pathLst>
                <a:path w="2294" h="7900" extrusionOk="0">
                  <a:moveTo>
                    <a:pt x="1987" y="0"/>
                  </a:moveTo>
                  <a:cubicBezTo>
                    <a:pt x="1864" y="0"/>
                    <a:pt x="1742" y="82"/>
                    <a:pt x="1713" y="208"/>
                  </a:cubicBezTo>
                  <a:cubicBezTo>
                    <a:pt x="1546" y="933"/>
                    <a:pt x="1381" y="1659"/>
                    <a:pt x="1215" y="2384"/>
                  </a:cubicBezTo>
                  <a:cubicBezTo>
                    <a:pt x="927" y="3642"/>
                    <a:pt x="639" y="4900"/>
                    <a:pt x="353" y="6157"/>
                  </a:cubicBezTo>
                  <a:cubicBezTo>
                    <a:pt x="246" y="6619"/>
                    <a:pt x="141" y="7080"/>
                    <a:pt x="34" y="7542"/>
                  </a:cubicBezTo>
                  <a:cubicBezTo>
                    <a:pt x="0" y="7691"/>
                    <a:pt x="79" y="7848"/>
                    <a:pt x="232" y="7891"/>
                  </a:cubicBezTo>
                  <a:cubicBezTo>
                    <a:pt x="255" y="7897"/>
                    <a:pt x="279" y="7900"/>
                    <a:pt x="303" y="7900"/>
                  </a:cubicBezTo>
                  <a:cubicBezTo>
                    <a:pt x="428" y="7900"/>
                    <a:pt x="552" y="7818"/>
                    <a:pt x="581" y="7693"/>
                  </a:cubicBezTo>
                  <a:cubicBezTo>
                    <a:pt x="748" y="6965"/>
                    <a:pt x="913" y="6240"/>
                    <a:pt x="1078" y="5514"/>
                  </a:cubicBezTo>
                  <a:cubicBezTo>
                    <a:pt x="1367" y="4257"/>
                    <a:pt x="1655" y="3001"/>
                    <a:pt x="1941" y="1744"/>
                  </a:cubicBezTo>
                  <a:cubicBezTo>
                    <a:pt x="2048" y="1282"/>
                    <a:pt x="2153" y="818"/>
                    <a:pt x="2259" y="357"/>
                  </a:cubicBezTo>
                  <a:cubicBezTo>
                    <a:pt x="2294" y="208"/>
                    <a:pt x="2215" y="53"/>
                    <a:pt x="2060" y="10"/>
                  </a:cubicBezTo>
                  <a:cubicBezTo>
                    <a:pt x="2036" y="4"/>
                    <a:pt x="2012" y="0"/>
                    <a:pt x="1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53"/>
            <p:cNvSpPr/>
            <p:nvPr/>
          </p:nvSpPr>
          <p:spPr>
            <a:xfrm>
              <a:off x="5596450" y="-2047300"/>
              <a:ext cx="189125" cy="99725"/>
            </a:xfrm>
            <a:custGeom>
              <a:avLst/>
              <a:gdLst/>
              <a:ahLst/>
              <a:cxnLst/>
              <a:rect l="l" t="t" r="r" b="b"/>
              <a:pathLst>
                <a:path w="7565" h="3989" extrusionOk="0">
                  <a:moveTo>
                    <a:pt x="3097" y="769"/>
                  </a:moveTo>
                  <a:lnTo>
                    <a:pt x="3097" y="769"/>
                  </a:lnTo>
                  <a:cubicBezTo>
                    <a:pt x="3101" y="777"/>
                    <a:pt x="3105" y="786"/>
                    <a:pt x="3108" y="794"/>
                  </a:cubicBezTo>
                  <a:cubicBezTo>
                    <a:pt x="3103" y="783"/>
                    <a:pt x="3099" y="775"/>
                    <a:pt x="3097" y="769"/>
                  </a:cubicBezTo>
                  <a:close/>
                  <a:moveTo>
                    <a:pt x="2147" y="1487"/>
                  </a:moveTo>
                  <a:cubicBezTo>
                    <a:pt x="2147" y="1487"/>
                    <a:pt x="2146" y="1490"/>
                    <a:pt x="2146" y="1495"/>
                  </a:cubicBezTo>
                  <a:lnTo>
                    <a:pt x="2146" y="1495"/>
                  </a:lnTo>
                  <a:cubicBezTo>
                    <a:pt x="2147" y="1489"/>
                    <a:pt x="2147" y="1487"/>
                    <a:pt x="2147" y="1487"/>
                  </a:cubicBezTo>
                  <a:close/>
                  <a:moveTo>
                    <a:pt x="2146" y="1497"/>
                  </a:moveTo>
                  <a:cubicBezTo>
                    <a:pt x="2145" y="1505"/>
                    <a:pt x="2144" y="1514"/>
                    <a:pt x="2144" y="1514"/>
                  </a:cubicBezTo>
                  <a:cubicBezTo>
                    <a:pt x="2143" y="1514"/>
                    <a:pt x="2144" y="1510"/>
                    <a:pt x="2145" y="1500"/>
                  </a:cubicBezTo>
                  <a:cubicBezTo>
                    <a:pt x="2145" y="1499"/>
                    <a:pt x="2145" y="1498"/>
                    <a:pt x="2146" y="1497"/>
                  </a:cubicBezTo>
                  <a:close/>
                  <a:moveTo>
                    <a:pt x="2144" y="1921"/>
                  </a:moveTo>
                  <a:cubicBezTo>
                    <a:pt x="2147" y="1938"/>
                    <a:pt x="2148" y="1947"/>
                    <a:pt x="2148" y="1947"/>
                  </a:cubicBezTo>
                  <a:cubicBezTo>
                    <a:pt x="2148" y="1947"/>
                    <a:pt x="2147" y="1940"/>
                    <a:pt x="2145" y="1927"/>
                  </a:cubicBezTo>
                  <a:cubicBezTo>
                    <a:pt x="2145" y="1925"/>
                    <a:pt x="2145" y="1923"/>
                    <a:pt x="2144" y="1921"/>
                  </a:cubicBezTo>
                  <a:close/>
                  <a:moveTo>
                    <a:pt x="2278" y="2390"/>
                  </a:moveTo>
                  <a:cubicBezTo>
                    <a:pt x="2279" y="2392"/>
                    <a:pt x="2279" y="2393"/>
                    <a:pt x="2280" y="2395"/>
                  </a:cubicBezTo>
                  <a:cubicBezTo>
                    <a:pt x="2279" y="2393"/>
                    <a:pt x="2279" y="2392"/>
                    <a:pt x="2278" y="2390"/>
                  </a:cubicBezTo>
                  <a:close/>
                  <a:moveTo>
                    <a:pt x="2859" y="563"/>
                  </a:moveTo>
                  <a:cubicBezTo>
                    <a:pt x="2866" y="563"/>
                    <a:pt x="2878" y="564"/>
                    <a:pt x="2889" y="565"/>
                  </a:cubicBezTo>
                  <a:lnTo>
                    <a:pt x="2889" y="565"/>
                  </a:lnTo>
                  <a:cubicBezTo>
                    <a:pt x="2900" y="567"/>
                    <a:pt x="2911" y="570"/>
                    <a:pt x="2923" y="573"/>
                  </a:cubicBezTo>
                  <a:cubicBezTo>
                    <a:pt x="2924" y="573"/>
                    <a:pt x="2924" y="573"/>
                    <a:pt x="2925" y="573"/>
                  </a:cubicBezTo>
                  <a:lnTo>
                    <a:pt x="2925" y="573"/>
                  </a:lnTo>
                  <a:cubicBezTo>
                    <a:pt x="2928" y="575"/>
                    <a:pt x="2931" y="577"/>
                    <a:pt x="2935" y="579"/>
                  </a:cubicBezTo>
                  <a:cubicBezTo>
                    <a:pt x="2950" y="586"/>
                    <a:pt x="2965" y="595"/>
                    <a:pt x="2980" y="604"/>
                  </a:cubicBezTo>
                  <a:lnTo>
                    <a:pt x="2980" y="604"/>
                  </a:lnTo>
                  <a:cubicBezTo>
                    <a:pt x="2986" y="610"/>
                    <a:pt x="2994" y="617"/>
                    <a:pt x="3000" y="623"/>
                  </a:cubicBezTo>
                  <a:cubicBezTo>
                    <a:pt x="3008" y="631"/>
                    <a:pt x="3016" y="640"/>
                    <a:pt x="3023" y="648"/>
                  </a:cubicBezTo>
                  <a:lnTo>
                    <a:pt x="3023" y="648"/>
                  </a:lnTo>
                  <a:cubicBezTo>
                    <a:pt x="3028" y="657"/>
                    <a:pt x="3059" y="699"/>
                    <a:pt x="3068" y="714"/>
                  </a:cubicBezTo>
                  <a:cubicBezTo>
                    <a:pt x="3076" y="729"/>
                    <a:pt x="3084" y="744"/>
                    <a:pt x="3092" y="760"/>
                  </a:cubicBezTo>
                  <a:lnTo>
                    <a:pt x="3092" y="760"/>
                  </a:lnTo>
                  <a:cubicBezTo>
                    <a:pt x="3093" y="763"/>
                    <a:pt x="3116" y="818"/>
                    <a:pt x="3121" y="833"/>
                  </a:cubicBezTo>
                  <a:cubicBezTo>
                    <a:pt x="3147" y="911"/>
                    <a:pt x="3165" y="992"/>
                    <a:pt x="3179" y="1073"/>
                  </a:cubicBezTo>
                  <a:cubicBezTo>
                    <a:pt x="3180" y="1079"/>
                    <a:pt x="3182" y="1096"/>
                    <a:pt x="3183" y="1107"/>
                  </a:cubicBezTo>
                  <a:lnTo>
                    <a:pt x="3183" y="1107"/>
                  </a:lnTo>
                  <a:cubicBezTo>
                    <a:pt x="3184" y="1121"/>
                    <a:pt x="3186" y="1135"/>
                    <a:pt x="3187" y="1149"/>
                  </a:cubicBezTo>
                  <a:cubicBezTo>
                    <a:pt x="3191" y="1198"/>
                    <a:pt x="3195" y="1244"/>
                    <a:pt x="3197" y="1292"/>
                  </a:cubicBezTo>
                  <a:cubicBezTo>
                    <a:pt x="3201" y="1401"/>
                    <a:pt x="3201" y="1512"/>
                    <a:pt x="3189" y="1621"/>
                  </a:cubicBezTo>
                  <a:cubicBezTo>
                    <a:pt x="3188" y="1633"/>
                    <a:pt x="3187" y="1639"/>
                    <a:pt x="3187" y="1642"/>
                  </a:cubicBezTo>
                  <a:lnTo>
                    <a:pt x="3187" y="1642"/>
                  </a:lnTo>
                  <a:cubicBezTo>
                    <a:pt x="3184" y="1660"/>
                    <a:pt x="3180" y="1677"/>
                    <a:pt x="3177" y="1695"/>
                  </a:cubicBezTo>
                  <a:cubicBezTo>
                    <a:pt x="3171" y="1738"/>
                    <a:pt x="3161" y="1778"/>
                    <a:pt x="3151" y="1820"/>
                  </a:cubicBezTo>
                  <a:cubicBezTo>
                    <a:pt x="3129" y="1909"/>
                    <a:pt x="3102" y="1998"/>
                    <a:pt x="3070" y="2082"/>
                  </a:cubicBezTo>
                  <a:cubicBezTo>
                    <a:pt x="3062" y="2103"/>
                    <a:pt x="3054" y="2123"/>
                    <a:pt x="3046" y="2141"/>
                  </a:cubicBezTo>
                  <a:cubicBezTo>
                    <a:pt x="3045" y="2144"/>
                    <a:pt x="3044" y="2146"/>
                    <a:pt x="3043" y="2149"/>
                  </a:cubicBezTo>
                  <a:lnTo>
                    <a:pt x="3043" y="2149"/>
                  </a:lnTo>
                  <a:cubicBezTo>
                    <a:pt x="3043" y="2149"/>
                    <a:pt x="3042" y="2150"/>
                    <a:pt x="3042" y="2151"/>
                  </a:cubicBezTo>
                  <a:cubicBezTo>
                    <a:pt x="3026" y="2189"/>
                    <a:pt x="3008" y="2227"/>
                    <a:pt x="2988" y="2266"/>
                  </a:cubicBezTo>
                  <a:cubicBezTo>
                    <a:pt x="2947" y="2346"/>
                    <a:pt x="2901" y="2423"/>
                    <a:pt x="2852" y="2500"/>
                  </a:cubicBezTo>
                  <a:cubicBezTo>
                    <a:pt x="2830" y="2534"/>
                    <a:pt x="2806" y="2568"/>
                    <a:pt x="2782" y="2600"/>
                  </a:cubicBezTo>
                  <a:cubicBezTo>
                    <a:pt x="2776" y="2609"/>
                    <a:pt x="2771" y="2617"/>
                    <a:pt x="2765" y="2624"/>
                  </a:cubicBezTo>
                  <a:lnTo>
                    <a:pt x="2765" y="2624"/>
                  </a:lnTo>
                  <a:cubicBezTo>
                    <a:pt x="2763" y="2627"/>
                    <a:pt x="2744" y="2650"/>
                    <a:pt x="2738" y="2657"/>
                  </a:cubicBezTo>
                  <a:cubicBezTo>
                    <a:pt x="2683" y="2725"/>
                    <a:pt x="2625" y="2790"/>
                    <a:pt x="2562" y="2852"/>
                  </a:cubicBezTo>
                  <a:cubicBezTo>
                    <a:pt x="2560" y="2855"/>
                    <a:pt x="2557" y="2858"/>
                    <a:pt x="2554" y="2860"/>
                  </a:cubicBezTo>
                  <a:lnTo>
                    <a:pt x="2554" y="2860"/>
                  </a:lnTo>
                  <a:cubicBezTo>
                    <a:pt x="2500" y="2786"/>
                    <a:pt x="2451" y="2709"/>
                    <a:pt x="2403" y="2631"/>
                  </a:cubicBezTo>
                  <a:cubicBezTo>
                    <a:pt x="2377" y="2588"/>
                    <a:pt x="2353" y="2546"/>
                    <a:pt x="2330" y="2502"/>
                  </a:cubicBezTo>
                  <a:cubicBezTo>
                    <a:pt x="2320" y="2479"/>
                    <a:pt x="2308" y="2457"/>
                    <a:pt x="2298" y="2435"/>
                  </a:cubicBezTo>
                  <a:cubicBezTo>
                    <a:pt x="2295" y="2428"/>
                    <a:pt x="2273" y="2378"/>
                    <a:pt x="2271" y="2373"/>
                  </a:cubicBezTo>
                  <a:lnTo>
                    <a:pt x="2271" y="2373"/>
                  </a:lnTo>
                  <a:cubicBezTo>
                    <a:pt x="2239" y="2297"/>
                    <a:pt x="2213" y="2220"/>
                    <a:pt x="2191" y="2141"/>
                  </a:cubicBezTo>
                  <a:cubicBezTo>
                    <a:pt x="2181" y="2098"/>
                    <a:pt x="2171" y="2056"/>
                    <a:pt x="2161" y="2016"/>
                  </a:cubicBezTo>
                  <a:cubicBezTo>
                    <a:pt x="2157" y="1994"/>
                    <a:pt x="2155" y="1974"/>
                    <a:pt x="2151" y="1953"/>
                  </a:cubicBezTo>
                  <a:cubicBezTo>
                    <a:pt x="2149" y="1941"/>
                    <a:pt x="2146" y="1930"/>
                    <a:pt x="2144" y="1918"/>
                  </a:cubicBezTo>
                  <a:lnTo>
                    <a:pt x="2144" y="1918"/>
                  </a:lnTo>
                  <a:cubicBezTo>
                    <a:pt x="2137" y="1840"/>
                    <a:pt x="2133" y="1765"/>
                    <a:pt x="2133" y="1687"/>
                  </a:cubicBezTo>
                  <a:cubicBezTo>
                    <a:pt x="2133" y="1649"/>
                    <a:pt x="2137" y="1611"/>
                    <a:pt x="2139" y="1574"/>
                  </a:cubicBezTo>
                  <a:cubicBezTo>
                    <a:pt x="2141" y="1554"/>
                    <a:pt x="2141" y="1536"/>
                    <a:pt x="2143" y="1518"/>
                  </a:cubicBezTo>
                  <a:cubicBezTo>
                    <a:pt x="2144" y="1509"/>
                    <a:pt x="2145" y="1502"/>
                    <a:pt x="2146" y="1497"/>
                  </a:cubicBezTo>
                  <a:lnTo>
                    <a:pt x="2146" y="1497"/>
                  </a:lnTo>
                  <a:cubicBezTo>
                    <a:pt x="2158" y="1428"/>
                    <a:pt x="2174" y="1358"/>
                    <a:pt x="2193" y="1290"/>
                  </a:cubicBezTo>
                  <a:cubicBezTo>
                    <a:pt x="2204" y="1256"/>
                    <a:pt x="2214" y="1224"/>
                    <a:pt x="2226" y="1190"/>
                  </a:cubicBezTo>
                  <a:cubicBezTo>
                    <a:pt x="2232" y="1173"/>
                    <a:pt x="2238" y="1159"/>
                    <a:pt x="2244" y="1143"/>
                  </a:cubicBezTo>
                  <a:cubicBezTo>
                    <a:pt x="2245" y="1141"/>
                    <a:pt x="2246" y="1138"/>
                    <a:pt x="2247" y="1136"/>
                  </a:cubicBezTo>
                  <a:lnTo>
                    <a:pt x="2247" y="1136"/>
                  </a:lnTo>
                  <a:cubicBezTo>
                    <a:pt x="2247" y="1135"/>
                    <a:pt x="2247" y="1134"/>
                    <a:pt x="2248" y="1133"/>
                  </a:cubicBezTo>
                  <a:cubicBezTo>
                    <a:pt x="2274" y="1073"/>
                    <a:pt x="2306" y="1014"/>
                    <a:pt x="2339" y="960"/>
                  </a:cubicBezTo>
                  <a:cubicBezTo>
                    <a:pt x="2355" y="932"/>
                    <a:pt x="2373" y="905"/>
                    <a:pt x="2391" y="879"/>
                  </a:cubicBezTo>
                  <a:cubicBezTo>
                    <a:pt x="2396" y="872"/>
                    <a:pt x="2402" y="864"/>
                    <a:pt x="2407" y="857"/>
                  </a:cubicBezTo>
                  <a:lnTo>
                    <a:pt x="2407" y="857"/>
                  </a:lnTo>
                  <a:cubicBezTo>
                    <a:pt x="2410" y="854"/>
                    <a:pt x="2414" y="849"/>
                    <a:pt x="2421" y="841"/>
                  </a:cubicBezTo>
                  <a:cubicBezTo>
                    <a:pt x="2457" y="794"/>
                    <a:pt x="2498" y="752"/>
                    <a:pt x="2540" y="714"/>
                  </a:cubicBezTo>
                  <a:cubicBezTo>
                    <a:pt x="2550" y="705"/>
                    <a:pt x="2561" y="696"/>
                    <a:pt x="2572" y="687"/>
                  </a:cubicBezTo>
                  <a:lnTo>
                    <a:pt x="2572" y="687"/>
                  </a:lnTo>
                  <a:cubicBezTo>
                    <a:pt x="2576" y="684"/>
                    <a:pt x="2619" y="651"/>
                    <a:pt x="2633" y="643"/>
                  </a:cubicBezTo>
                  <a:cubicBezTo>
                    <a:pt x="2655" y="629"/>
                    <a:pt x="2677" y="615"/>
                    <a:pt x="2699" y="605"/>
                  </a:cubicBezTo>
                  <a:cubicBezTo>
                    <a:pt x="2707" y="601"/>
                    <a:pt x="2714" y="597"/>
                    <a:pt x="2721" y="594"/>
                  </a:cubicBezTo>
                  <a:lnTo>
                    <a:pt x="2721" y="594"/>
                  </a:lnTo>
                  <a:cubicBezTo>
                    <a:pt x="2740" y="587"/>
                    <a:pt x="2759" y="580"/>
                    <a:pt x="2778" y="575"/>
                  </a:cubicBezTo>
                  <a:cubicBezTo>
                    <a:pt x="2790" y="571"/>
                    <a:pt x="2817" y="566"/>
                    <a:pt x="2833" y="563"/>
                  </a:cubicBezTo>
                  <a:lnTo>
                    <a:pt x="2833" y="563"/>
                  </a:lnTo>
                  <a:cubicBezTo>
                    <a:pt x="2842" y="563"/>
                    <a:pt x="2850" y="563"/>
                    <a:pt x="2859" y="563"/>
                  </a:cubicBezTo>
                  <a:close/>
                  <a:moveTo>
                    <a:pt x="5352" y="657"/>
                  </a:moveTo>
                  <a:cubicBezTo>
                    <a:pt x="5362" y="657"/>
                    <a:pt x="5372" y="657"/>
                    <a:pt x="5381" y="657"/>
                  </a:cubicBezTo>
                  <a:lnTo>
                    <a:pt x="5381" y="657"/>
                  </a:lnTo>
                  <a:cubicBezTo>
                    <a:pt x="5382" y="657"/>
                    <a:pt x="5382" y="657"/>
                    <a:pt x="5382" y="657"/>
                  </a:cubicBezTo>
                  <a:cubicBezTo>
                    <a:pt x="5400" y="661"/>
                    <a:pt x="5418" y="668"/>
                    <a:pt x="5434" y="674"/>
                  </a:cubicBezTo>
                  <a:cubicBezTo>
                    <a:pt x="5438" y="675"/>
                    <a:pt x="5440" y="676"/>
                    <a:pt x="5443" y="676"/>
                  </a:cubicBezTo>
                  <a:lnTo>
                    <a:pt x="5443" y="676"/>
                  </a:lnTo>
                  <a:cubicBezTo>
                    <a:pt x="5448" y="679"/>
                    <a:pt x="5452" y="682"/>
                    <a:pt x="5456" y="686"/>
                  </a:cubicBezTo>
                  <a:cubicBezTo>
                    <a:pt x="5477" y="696"/>
                    <a:pt x="5495" y="706"/>
                    <a:pt x="5511" y="718"/>
                  </a:cubicBezTo>
                  <a:cubicBezTo>
                    <a:pt x="5514" y="720"/>
                    <a:pt x="5517" y="722"/>
                    <a:pt x="5519" y="724"/>
                  </a:cubicBezTo>
                  <a:lnTo>
                    <a:pt x="5519" y="724"/>
                  </a:lnTo>
                  <a:cubicBezTo>
                    <a:pt x="5522" y="725"/>
                    <a:pt x="5524" y="728"/>
                    <a:pt x="5527" y="730"/>
                  </a:cubicBezTo>
                  <a:cubicBezTo>
                    <a:pt x="5567" y="764"/>
                    <a:pt x="5602" y="803"/>
                    <a:pt x="5636" y="841"/>
                  </a:cubicBezTo>
                  <a:cubicBezTo>
                    <a:pt x="5636" y="841"/>
                    <a:pt x="5636" y="841"/>
                    <a:pt x="5636" y="841"/>
                  </a:cubicBezTo>
                  <a:lnTo>
                    <a:pt x="5636" y="841"/>
                  </a:lnTo>
                  <a:cubicBezTo>
                    <a:pt x="5635" y="841"/>
                    <a:pt x="5670" y="885"/>
                    <a:pt x="5671" y="885"/>
                  </a:cubicBezTo>
                  <a:cubicBezTo>
                    <a:pt x="5671" y="885"/>
                    <a:pt x="5669" y="882"/>
                    <a:pt x="5664" y="875"/>
                  </a:cubicBezTo>
                  <a:lnTo>
                    <a:pt x="5664" y="875"/>
                  </a:lnTo>
                  <a:cubicBezTo>
                    <a:pt x="5684" y="901"/>
                    <a:pt x="5700" y="928"/>
                    <a:pt x="5718" y="954"/>
                  </a:cubicBezTo>
                  <a:cubicBezTo>
                    <a:pt x="5755" y="1010"/>
                    <a:pt x="5789" y="1069"/>
                    <a:pt x="5817" y="1129"/>
                  </a:cubicBezTo>
                  <a:cubicBezTo>
                    <a:pt x="5820" y="1135"/>
                    <a:pt x="5822" y="1139"/>
                    <a:pt x="5823" y="1142"/>
                  </a:cubicBezTo>
                  <a:lnTo>
                    <a:pt x="5823" y="1142"/>
                  </a:lnTo>
                  <a:cubicBezTo>
                    <a:pt x="5829" y="1160"/>
                    <a:pt x="5836" y="1176"/>
                    <a:pt x="5841" y="1192"/>
                  </a:cubicBezTo>
                  <a:cubicBezTo>
                    <a:pt x="5853" y="1230"/>
                    <a:pt x="5866" y="1268"/>
                    <a:pt x="5876" y="1304"/>
                  </a:cubicBezTo>
                  <a:cubicBezTo>
                    <a:pt x="5886" y="1343"/>
                    <a:pt x="5892" y="1381"/>
                    <a:pt x="5900" y="1417"/>
                  </a:cubicBezTo>
                  <a:cubicBezTo>
                    <a:pt x="5901" y="1425"/>
                    <a:pt x="5902" y="1432"/>
                    <a:pt x="5902" y="1439"/>
                  </a:cubicBezTo>
                  <a:lnTo>
                    <a:pt x="5902" y="1439"/>
                  </a:lnTo>
                  <a:cubicBezTo>
                    <a:pt x="5902" y="1433"/>
                    <a:pt x="5901" y="1426"/>
                    <a:pt x="5900" y="1417"/>
                  </a:cubicBezTo>
                  <a:lnTo>
                    <a:pt x="5900" y="1417"/>
                  </a:lnTo>
                  <a:cubicBezTo>
                    <a:pt x="5900" y="1423"/>
                    <a:pt x="5902" y="1432"/>
                    <a:pt x="5903" y="1441"/>
                  </a:cubicBezTo>
                  <a:lnTo>
                    <a:pt x="5903" y="1441"/>
                  </a:lnTo>
                  <a:cubicBezTo>
                    <a:pt x="5904" y="1458"/>
                    <a:pt x="5904" y="1476"/>
                    <a:pt x="5906" y="1494"/>
                  </a:cubicBezTo>
                  <a:cubicBezTo>
                    <a:pt x="5912" y="1568"/>
                    <a:pt x="5910" y="1643"/>
                    <a:pt x="5902" y="1718"/>
                  </a:cubicBezTo>
                  <a:cubicBezTo>
                    <a:pt x="5901" y="1724"/>
                    <a:pt x="5900" y="1737"/>
                    <a:pt x="5898" y="1747"/>
                  </a:cubicBezTo>
                  <a:lnTo>
                    <a:pt x="5898" y="1747"/>
                  </a:lnTo>
                  <a:cubicBezTo>
                    <a:pt x="5897" y="1755"/>
                    <a:pt x="5896" y="1764"/>
                    <a:pt x="5894" y="1772"/>
                  </a:cubicBezTo>
                  <a:cubicBezTo>
                    <a:pt x="5886" y="1814"/>
                    <a:pt x="5876" y="1857"/>
                    <a:pt x="5864" y="1899"/>
                  </a:cubicBezTo>
                  <a:cubicBezTo>
                    <a:pt x="5855" y="1935"/>
                    <a:pt x="5843" y="1972"/>
                    <a:pt x="5831" y="2008"/>
                  </a:cubicBezTo>
                  <a:cubicBezTo>
                    <a:pt x="5825" y="2023"/>
                    <a:pt x="5798" y="2091"/>
                    <a:pt x="5799" y="2091"/>
                  </a:cubicBezTo>
                  <a:cubicBezTo>
                    <a:pt x="5799" y="2091"/>
                    <a:pt x="5803" y="2084"/>
                    <a:pt x="5811" y="2064"/>
                  </a:cubicBezTo>
                  <a:lnTo>
                    <a:pt x="5811" y="2064"/>
                  </a:lnTo>
                  <a:cubicBezTo>
                    <a:pt x="5779" y="2141"/>
                    <a:pt x="5739" y="2215"/>
                    <a:pt x="5696" y="2288"/>
                  </a:cubicBezTo>
                  <a:cubicBezTo>
                    <a:pt x="5656" y="2356"/>
                    <a:pt x="5612" y="2421"/>
                    <a:pt x="5563" y="2485"/>
                  </a:cubicBezTo>
                  <a:cubicBezTo>
                    <a:pt x="5561" y="2489"/>
                    <a:pt x="5559" y="2491"/>
                    <a:pt x="5557" y="2493"/>
                  </a:cubicBezTo>
                  <a:lnTo>
                    <a:pt x="5557" y="2493"/>
                  </a:lnTo>
                  <a:cubicBezTo>
                    <a:pt x="5544" y="2507"/>
                    <a:pt x="5533" y="2522"/>
                    <a:pt x="5521" y="2538"/>
                  </a:cubicBezTo>
                  <a:cubicBezTo>
                    <a:pt x="5489" y="2574"/>
                    <a:pt x="5458" y="2608"/>
                    <a:pt x="5424" y="2643"/>
                  </a:cubicBezTo>
                  <a:cubicBezTo>
                    <a:pt x="5368" y="2703"/>
                    <a:pt x="5309" y="2760"/>
                    <a:pt x="5247" y="2814"/>
                  </a:cubicBezTo>
                  <a:cubicBezTo>
                    <a:pt x="5217" y="2842"/>
                    <a:pt x="5184" y="2868"/>
                    <a:pt x="5152" y="2895"/>
                  </a:cubicBezTo>
                  <a:cubicBezTo>
                    <a:pt x="5139" y="2905"/>
                    <a:pt x="5135" y="2908"/>
                    <a:pt x="5135" y="2908"/>
                  </a:cubicBezTo>
                  <a:cubicBezTo>
                    <a:pt x="5134" y="2908"/>
                    <a:pt x="5160" y="2888"/>
                    <a:pt x="5160" y="2888"/>
                  </a:cubicBezTo>
                  <a:lnTo>
                    <a:pt x="5160" y="2888"/>
                  </a:lnTo>
                  <a:cubicBezTo>
                    <a:pt x="5159" y="2888"/>
                    <a:pt x="5155" y="2891"/>
                    <a:pt x="5142" y="2901"/>
                  </a:cubicBezTo>
                  <a:cubicBezTo>
                    <a:pt x="5120" y="2919"/>
                    <a:pt x="5098" y="2935"/>
                    <a:pt x="5075" y="2951"/>
                  </a:cubicBezTo>
                  <a:cubicBezTo>
                    <a:pt x="5054" y="2966"/>
                    <a:pt x="5033" y="2980"/>
                    <a:pt x="5012" y="2995"/>
                  </a:cubicBezTo>
                  <a:lnTo>
                    <a:pt x="5012" y="2995"/>
                  </a:lnTo>
                  <a:cubicBezTo>
                    <a:pt x="4979" y="2943"/>
                    <a:pt x="4951" y="2887"/>
                    <a:pt x="4925" y="2831"/>
                  </a:cubicBezTo>
                  <a:lnTo>
                    <a:pt x="4925" y="2831"/>
                  </a:lnTo>
                  <a:cubicBezTo>
                    <a:pt x="4921" y="2821"/>
                    <a:pt x="4913" y="2804"/>
                    <a:pt x="4910" y="2798"/>
                  </a:cubicBezTo>
                  <a:cubicBezTo>
                    <a:pt x="4902" y="2778"/>
                    <a:pt x="4896" y="2758"/>
                    <a:pt x="4888" y="2737"/>
                  </a:cubicBezTo>
                  <a:cubicBezTo>
                    <a:pt x="4872" y="2687"/>
                    <a:pt x="4858" y="2637"/>
                    <a:pt x="4844" y="2586"/>
                  </a:cubicBezTo>
                  <a:cubicBezTo>
                    <a:pt x="4818" y="2493"/>
                    <a:pt x="4799" y="2401"/>
                    <a:pt x="4781" y="2306"/>
                  </a:cubicBezTo>
                  <a:cubicBezTo>
                    <a:pt x="4773" y="2256"/>
                    <a:pt x="4765" y="2207"/>
                    <a:pt x="4757" y="2157"/>
                  </a:cubicBezTo>
                  <a:cubicBezTo>
                    <a:pt x="4753" y="2131"/>
                    <a:pt x="4751" y="2105"/>
                    <a:pt x="4747" y="2080"/>
                  </a:cubicBezTo>
                  <a:lnTo>
                    <a:pt x="4747" y="2080"/>
                  </a:lnTo>
                  <a:cubicBezTo>
                    <a:pt x="4749" y="2094"/>
                    <a:pt x="4749" y="2100"/>
                    <a:pt x="4749" y="2100"/>
                  </a:cubicBezTo>
                  <a:cubicBezTo>
                    <a:pt x="4749" y="2100"/>
                    <a:pt x="4740" y="2031"/>
                    <a:pt x="4739" y="2022"/>
                  </a:cubicBezTo>
                  <a:cubicBezTo>
                    <a:pt x="4729" y="1933"/>
                    <a:pt x="4727" y="1845"/>
                    <a:pt x="4733" y="1754"/>
                  </a:cubicBezTo>
                  <a:cubicBezTo>
                    <a:pt x="4733" y="1732"/>
                    <a:pt x="4735" y="1707"/>
                    <a:pt x="4739" y="1685"/>
                  </a:cubicBezTo>
                  <a:cubicBezTo>
                    <a:pt x="4739" y="1678"/>
                    <a:pt x="4743" y="1644"/>
                    <a:pt x="4743" y="1637"/>
                  </a:cubicBezTo>
                  <a:lnTo>
                    <a:pt x="4743" y="1637"/>
                  </a:lnTo>
                  <a:cubicBezTo>
                    <a:pt x="4751" y="1592"/>
                    <a:pt x="4761" y="1545"/>
                    <a:pt x="4771" y="1500"/>
                  </a:cubicBezTo>
                  <a:cubicBezTo>
                    <a:pt x="4793" y="1405"/>
                    <a:pt x="4822" y="1312"/>
                    <a:pt x="4856" y="1222"/>
                  </a:cubicBezTo>
                  <a:cubicBezTo>
                    <a:pt x="4858" y="1216"/>
                    <a:pt x="4873" y="1182"/>
                    <a:pt x="4874" y="1177"/>
                  </a:cubicBezTo>
                  <a:lnTo>
                    <a:pt x="4874" y="1177"/>
                  </a:lnTo>
                  <a:cubicBezTo>
                    <a:pt x="4881" y="1162"/>
                    <a:pt x="4888" y="1148"/>
                    <a:pt x="4894" y="1135"/>
                  </a:cubicBezTo>
                  <a:cubicBezTo>
                    <a:pt x="4916" y="1085"/>
                    <a:pt x="4942" y="1038"/>
                    <a:pt x="4971" y="990"/>
                  </a:cubicBezTo>
                  <a:cubicBezTo>
                    <a:pt x="4993" y="952"/>
                    <a:pt x="5017" y="913"/>
                    <a:pt x="5043" y="877"/>
                  </a:cubicBezTo>
                  <a:cubicBezTo>
                    <a:pt x="5048" y="871"/>
                    <a:pt x="5051" y="866"/>
                    <a:pt x="5053" y="863"/>
                  </a:cubicBezTo>
                  <a:lnTo>
                    <a:pt x="5053" y="863"/>
                  </a:lnTo>
                  <a:cubicBezTo>
                    <a:pt x="5066" y="848"/>
                    <a:pt x="5080" y="832"/>
                    <a:pt x="5094" y="819"/>
                  </a:cubicBezTo>
                  <a:cubicBezTo>
                    <a:pt x="5120" y="788"/>
                    <a:pt x="5150" y="760"/>
                    <a:pt x="5180" y="732"/>
                  </a:cubicBezTo>
                  <a:cubicBezTo>
                    <a:pt x="5182" y="731"/>
                    <a:pt x="5183" y="729"/>
                    <a:pt x="5185" y="728"/>
                  </a:cubicBezTo>
                  <a:lnTo>
                    <a:pt x="5185" y="728"/>
                  </a:lnTo>
                  <a:cubicBezTo>
                    <a:pt x="5204" y="713"/>
                    <a:pt x="5225" y="701"/>
                    <a:pt x="5245" y="690"/>
                  </a:cubicBezTo>
                  <a:cubicBezTo>
                    <a:pt x="5250" y="686"/>
                    <a:pt x="5256" y="683"/>
                    <a:pt x="5261" y="680"/>
                  </a:cubicBezTo>
                  <a:lnTo>
                    <a:pt x="5261" y="680"/>
                  </a:lnTo>
                  <a:cubicBezTo>
                    <a:pt x="5269" y="676"/>
                    <a:pt x="5283" y="670"/>
                    <a:pt x="5291" y="668"/>
                  </a:cubicBezTo>
                  <a:cubicBezTo>
                    <a:pt x="5304" y="664"/>
                    <a:pt x="5319" y="661"/>
                    <a:pt x="5333" y="658"/>
                  </a:cubicBezTo>
                  <a:lnTo>
                    <a:pt x="5333" y="658"/>
                  </a:lnTo>
                  <a:cubicBezTo>
                    <a:pt x="5333" y="658"/>
                    <a:pt x="5334" y="658"/>
                    <a:pt x="5335" y="657"/>
                  </a:cubicBezTo>
                  <a:cubicBezTo>
                    <a:pt x="5341" y="657"/>
                    <a:pt x="5346" y="657"/>
                    <a:pt x="5352" y="657"/>
                  </a:cubicBezTo>
                  <a:close/>
                  <a:moveTo>
                    <a:pt x="864" y="3054"/>
                  </a:moveTo>
                  <a:lnTo>
                    <a:pt x="864" y="3054"/>
                  </a:lnTo>
                  <a:cubicBezTo>
                    <a:pt x="864" y="3054"/>
                    <a:pt x="866" y="3056"/>
                    <a:pt x="870" y="3062"/>
                  </a:cubicBezTo>
                  <a:lnTo>
                    <a:pt x="870" y="3062"/>
                  </a:lnTo>
                  <a:cubicBezTo>
                    <a:pt x="867" y="3057"/>
                    <a:pt x="864" y="3054"/>
                    <a:pt x="864" y="3054"/>
                  </a:cubicBezTo>
                  <a:close/>
                  <a:moveTo>
                    <a:pt x="1208" y="3325"/>
                  </a:moveTo>
                  <a:cubicBezTo>
                    <a:pt x="1208" y="3325"/>
                    <a:pt x="1209" y="3326"/>
                    <a:pt x="1210" y="3326"/>
                  </a:cubicBezTo>
                  <a:cubicBezTo>
                    <a:pt x="1209" y="3326"/>
                    <a:pt x="1208" y="3325"/>
                    <a:pt x="1208" y="3325"/>
                  </a:cubicBezTo>
                  <a:close/>
                  <a:moveTo>
                    <a:pt x="5644" y="3351"/>
                  </a:moveTo>
                  <a:cubicBezTo>
                    <a:pt x="5644" y="3351"/>
                    <a:pt x="5650" y="3352"/>
                    <a:pt x="5658" y="3353"/>
                  </a:cubicBezTo>
                  <a:lnTo>
                    <a:pt x="5658" y="3353"/>
                  </a:lnTo>
                  <a:cubicBezTo>
                    <a:pt x="5648" y="3352"/>
                    <a:pt x="5644" y="3351"/>
                    <a:pt x="5644" y="3351"/>
                  </a:cubicBezTo>
                  <a:close/>
                  <a:moveTo>
                    <a:pt x="2866" y="0"/>
                  </a:moveTo>
                  <a:cubicBezTo>
                    <a:pt x="2720" y="0"/>
                    <a:pt x="2574" y="39"/>
                    <a:pt x="2437" y="103"/>
                  </a:cubicBezTo>
                  <a:cubicBezTo>
                    <a:pt x="1885" y="365"/>
                    <a:pt x="1605" y="1036"/>
                    <a:pt x="1571" y="1611"/>
                  </a:cubicBezTo>
                  <a:cubicBezTo>
                    <a:pt x="1537" y="2167"/>
                    <a:pt x="1746" y="2753"/>
                    <a:pt x="2102" y="3201"/>
                  </a:cubicBezTo>
                  <a:lnTo>
                    <a:pt x="2102" y="3201"/>
                  </a:lnTo>
                  <a:cubicBezTo>
                    <a:pt x="2078" y="3214"/>
                    <a:pt x="2054" y="3227"/>
                    <a:pt x="2030" y="3239"/>
                  </a:cubicBezTo>
                  <a:cubicBezTo>
                    <a:pt x="2007" y="3251"/>
                    <a:pt x="1982" y="3262"/>
                    <a:pt x="1957" y="3273"/>
                  </a:cubicBezTo>
                  <a:lnTo>
                    <a:pt x="1957" y="3273"/>
                  </a:lnTo>
                  <a:cubicBezTo>
                    <a:pt x="1957" y="3273"/>
                    <a:pt x="1957" y="3273"/>
                    <a:pt x="1957" y="3273"/>
                  </a:cubicBezTo>
                  <a:lnTo>
                    <a:pt x="1957" y="3273"/>
                  </a:lnTo>
                  <a:cubicBezTo>
                    <a:pt x="1954" y="3273"/>
                    <a:pt x="1881" y="3302"/>
                    <a:pt x="1865" y="3308"/>
                  </a:cubicBezTo>
                  <a:cubicBezTo>
                    <a:pt x="1798" y="3330"/>
                    <a:pt x="1732" y="3346"/>
                    <a:pt x="1663" y="3360"/>
                  </a:cubicBezTo>
                  <a:cubicBezTo>
                    <a:pt x="1653" y="3361"/>
                    <a:pt x="1643" y="3363"/>
                    <a:pt x="1633" y="3365"/>
                  </a:cubicBezTo>
                  <a:lnTo>
                    <a:pt x="1633" y="3365"/>
                  </a:lnTo>
                  <a:cubicBezTo>
                    <a:pt x="1630" y="3365"/>
                    <a:pt x="1627" y="3366"/>
                    <a:pt x="1623" y="3366"/>
                  </a:cubicBezTo>
                  <a:cubicBezTo>
                    <a:pt x="1585" y="3370"/>
                    <a:pt x="1546" y="3372"/>
                    <a:pt x="1508" y="3374"/>
                  </a:cubicBezTo>
                  <a:cubicBezTo>
                    <a:pt x="1480" y="3374"/>
                    <a:pt x="1454" y="3372"/>
                    <a:pt x="1426" y="3372"/>
                  </a:cubicBezTo>
                  <a:cubicBezTo>
                    <a:pt x="1409" y="3370"/>
                    <a:pt x="1393" y="3370"/>
                    <a:pt x="1377" y="3368"/>
                  </a:cubicBezTo>
                  <a:cubicBezTo>
                    <a:pt x="1377" y="3368"/>
                    <a:pt x="1377" y="3368"/>
                    <a:pt x="1377" y="3368"/>
                  </a:cubicBezTo>
                  <a:lnTo>
                    <a:pt x="1377" y="3368"/>
                  </a:lnTo>
                  <a:cubicBezTo>
                    <a:pt x="1317" y="3358"/>
                    <a:pt x="1260" y="3341"/>
                    <a:pt x="1204" y="3322"/>
                  </a:cubicBezTo>
                  <a:cubicBezTo>
                    <a:pt x="1201" y="3321"/>
                    <a:pt x="1197" y="3319"/>
                    <a:pt x="1192" y="3318"/>
                  </a:cubicBezTo>
                  <a:lnTo>
                    <a:pt x="1192" y="3318"/>
                  </a:lnTo>
                  <a:cubicBezTo>
                    <a:pt x="1184" y="3313"/>
                    <a:pt x="1176" y="3309"/>
                    <a:pt x="1168" y="3306"/>
                  </a:cubicBezTo>
                  <a:cubicBezTo>
                    <a:pt x="1137" y="3292"/>
                    <a:pt x="1109" y="3273"/>
                    <a:pt x="1081" y="3257"/>
                  </a:cubicBezTo>
                  <a:cubicBezTo>
                    <a:pt x="1068" y="3249"/>
                    <a:pt x="1018" y="3212"/>
                    <a:pt x="1015" y="3211"/>
                  </a:cubicBezTo>
                  <a:lnTo>
                    <a:pt x="1015" y="3211"/>
                  </a:lnTo>
                  <a:cubicBezTo>
                    <a:pt x="997" y="3196"/>
                    <a:pt x="980" y="3181"/>
                    <a:pt x="964" y="3165"/>
                  </a:cubicBezTo>
                  <a:cubicBezTo>
                    <a:pt x="938" y="3138"/>
                    <a:pt x="914" y="3112"/>
                    <a:pt x="889" y="3086"/>
                  </a:cubicBezTo>
                  <a:cubicBezTo>
                    <a:pt x="887" y="3083"/>
                    <a:pt x="882" y="3077"/>
                    <a:pt x="878" y="3071"/>
                  </a:cubicBezTo>
                  <a:lnTo>
                    <a:pt x="878" y="3071"/>
                  </a:lnTo>
                  <a:cubicBezTo>
                    <a:pt x="869" y="3060"/>
                    <a:pt x="861" y="3049"/>
                    <a:pt x="853" y="3038"/>
                  </a:cubicBezTo>
                  <a:cubicBezTo>
                    <a:pt x="805" y="2969"/>
                    <a:pt x="767" y="2897"/>
                    <a:pt x="730" y="2824"/>
                  </a:cubicBezTo>
                  <a:cubicBezTo>
                    <a:pt x="720" y="2804"/>
                    <a:pt x="710" y="2784"/>
                    <a:pt x="702" y="2764"/>
                  </a:cubicBezTo>
                  <a:lnTo>
                    <a:pt x="702" y="2764"/>
                  </a:lnTo>
                  <a:cubicBezTo>
                    <a:pt x="711" y="2783"/>
                    <a:pt x="714" y="2790"/>
                    <a:pt x="714" y="2790"/>
                  </a:cubicBezTo>
                  <a:cubicBezTo>
                    <a:pt x="714" y="2790"/>
                    <a:pt x="699" y="2752"/>
                    <a:pt x="696" y="2745"/>
                  </a:cubicBezTo>
                  <a:cubicBezTo>
                    <a:pt x="678" y="2701"/>
                    <a:pt x="664" y="2655"/>
                    <a:pt x="650" y="2610"/>
                  </a:cubicBezTo>
                  <a:cubicBezTo>
                    <a:pt x="617" y="2510"/>
                    <a:pt x="595" y="2405"/>
                    <a:pt x="575" y="2302"/>
                  </a:cubicBezTo>
                  <a:cubicBezTo>
                    <a:pt x="551" y="2175"/>
                    <a:pt x="420" y="2095"/>
                    <a:pt x="296" y="2095"/>
                  </a:cubicBezTo>
                  <a:cubicBezTo>
                    <a:pt x="272" y="2095"/>
                    <a:pt x="249" y="2098"/>
                    <a:pt x="226" y="2105"/>
                  </a:cubicBezTo>
                  <a:cubicBezTo>
                    <a:pt x="69" y="2147"/>
                    <a:pt x="1" y="2300"/>
                    <a:pt x="29" y="2453"/>
                  </a:cubicBezTo>
                  <a:cubicBezTo>
                    <a:pt x="103" y="2850"/>
                    <a:pt x="255" y="3243"/>
                    <a:pt x="539" y="3539"/>
                  </a:cubicBezTo>
                  <a:cubicBezTo>
                    <a:pt x="773" y="3785"/>
                    <a:pt x="1091" y="3916"/>
                    <a:pt x="1426" y="3939"/>
                  </a:cubicBezTo>
                  <a:cubicBezTo>
                    <a:pt x="1456" y="3940"/>
                    <a:pt x="1486" y="3941"/>
                    <a:pt x="1515" y="3941"/>
                  </a:cubicBezTo>
                  <a:cubicBezTo>
                    <a:pt x="1870" y="3941"/>
                    <a:pt x="2218" y="3810"/>
                    <a:pt x="2522" y="3612"/>
                  </a:cubicBezTo>
                  <a:lnTo>
                    <a:pt x="2522" y="3612"/>
                  </a:lnTo>
                  <a:cubicBezTo>
                    <a:pt x="2555" y="3636"/>
                    <a:pt x="2587" y="3659"/>
                    <a:pt x="2621" y="3681"/>
                  </a:cubicBezTo>
                  <a:cubicBezTo>
                    <a:pt x="2946" y="3896"/>
                    <a:pt x="3326" y="3988"/>
                    <a:pt x="3711" y="3988"/>
                  </a:cubicBezTo>
                  <a:cubicBezTo>
                    <a:pt x="4058" y="3988"/>
                    <a:pt x="4409" y="3913"/>
                    <a:pt x="4725" y="3783"/>
                  </a:cubicBezTo>
                  <a:cubicBezTo>
                    <a:pt x="4796" y="3754"/>
                    <a:pt x="4867" y="3722"/>
                    <a:pt x="4938" y="3687"/>
                  </a:cubicBezTo>
                  <a:lnTo>
                    <a:pt x="4938" y="3687"/>
                  </a:lnTo>
                  <a:cubicBezTo>
                    <a:pt x="5008" y="3732"/>
                    <a:pt x="5083" y="3772"/>
                    <a:pt x="5164" y="3806"/>
                  </a:cubicBezTo>
                  <a:cubicBezTo>
                    <a:pt x="5388" y="3897"/>
                    <a:pt x="5642" y="3941"/>
                    <a:pt x="5895" y="3941"/>
                  </a:cubicBezTo>
                  <a:cubicBezTo>
                    <a:pt x="6126" y="3941"/>
                    <a:pt x="6356" y="3905"/>
                    <a:pt x="6563" y="3838"/>
                  </a:cubicBezTo>
                  <a:cubicBezTo>
                    <a:pt x="7018" y="3691"/>
                    <a:pt x="7403" y="3354"/>
                    <a:pt x="7522" y="2878"/>
                  </a:cubicBezTo>
                  <a:cubicBezTo>
                    <a:pt x="7554" y="2749"/>
                    <a:pt x="7565" y="2614"/>
                    <a:pt x="7558" y="2481"/>
                  </a:cubicBezTo>
                  <a:cubicBezTo>
                    <a:pt x="7550" y="2328"/>
                    <a:pt x="7436" y="2199"/>
                    <a:pt x="7274" y="2199"/>
                  </a:cubicBezTo>
                  <a:cubicBezTo>
                    <a:pt x="7125" y="2199"/>
                    <a:pt x="6984" y="2326"/>
                    <a:pt x="6992" y="2481"/>
                  </a:cubicBezTo>
                  <a:cubicBezTo>
                    <a:pt x="6994" y="2538"/>
                    <a:pt x="6994" y="2592"/>
                    <a:pt x="6990" y="2649"/>
                  </a:cubicBezTo>
                  <a:cubicBezTo>
                    <a:pt x="6990" y="2653"/>
                    <a:pt x="6990" y="2657"/>
                    <a:pt x="6989" y="2660"/>
                  </a:cubicBezTo>
                  <a:lnTo>
                    <a:pt x="6989" y="2660"/>
                  </a:lnTo>
                  <a:cubicBezTo>
                    <a:pt x="6989" y="2665"/>
                    <a:pt x="6987" y="2671"/>
                    <a:pt x="6986" y="2679"/>
                  </a:cubicBezTo>
                  <a:cubicBezTo>
                    <a:pt x="6982" y="2703"/>
                    <a:pt x="6976" y="2729"/>
                    <a:pt x="6970" y="2753"/>
                  </a:cubicBezTo>
                  <a:cubicBezTo>
                    <a:pt x="6964" y="2778"/>
                    <a:pt x="6956" y="2802"/>
                    <a:pt x="6948" y="2824"/>
                  </a:cubicBezTo>
                  <a:cubicBezTo>
                    <a:pt x="6947" y="2829"/>
                    <a:pt x="6939" y="2848"/>
                    <a:pt x="6934" y="2861"/>
                  </a:cubicBezTo>
                  <a:lnTo>
                    <a:pt x="6934" y="2861"/>
                  </a:lnTo>
                  <a:cubicBezTo>
                    <a:pt x="6911" y="2907"/>
                    <a:pt x="6885" y="2951"/>
                    <a:pt x="6855" y="2993"/>
                  </a:cubicBezTo>
                  <a:cubicBezTo>
                    <a:pt x="6853" y="2996"/>
                    <a:pt x="6851" y="2999"/>
                    <a:pt x="6850" y="3001"/>
                  </a:cubicBezTo>
                  <a:lnTo>
                    <a:pt x="6850" y="3001"/>
                  </a:lnTo>
                  <a:cubicBezTo>
                    <a:pt x="6848" y="3004"/>
                    <a:pt x="6845" y="3007"/>
                    <a:pt x="6841" y="3011"/>
                  </a:cubicBezTo>
                  <a:cubicBezTo>
                    <a:pt x="6825" y="3030"/>
                    <a:pt x="6809" y="3046"/>
                    <a:pt x="6793" y="3064"/>
                  </a:cubicBezTo>
                  <a:cubicBezTo>
                    <a:pt x="6777" y="3080"/>
                    <a:pt x="6758" y="3096"/>
                    <a:pt x="6740" y="3112"/>
                  </a:cubicBezTo>
                  <a:cubicBezTo>
                    <a:pt x="6736" y="3117"/>
                    <a:pt x="6702" y="3143"/>
                    <a:pt x="6703" y="3143"/>
                  </a:cubicBezTo>
                  <a:cubicBezTo>
                    <a:pt x="6703" y="3143"/>
                    <a:pt x="6708" y="3139"/>
                    <a:pt x="6722" y="3128"/>
                  </a:cubicBezTo>
                  <a:lnTo>
                    <a:pt x="6722" y="3128"/>
                  </a:lnTo>
                  <a:cubicBezTo>
                    <a:pt x="6684" y="3159"/>
                    <a:pt x="6641" y="3185"/>
                    <a:pt x="6599" y="3209"/>
                  </a:cubicBezTo>
                  <a:cubicBezTo>
                    <a:pt x="6577" y="3221"/>
                    <a:pt x="6555" y="3233"/>
                    <a:pt x="6533" y="3243"/>
                  </a:cubicBezTo>
                  <a:cubicBezTo>
                    <a:pt x="6522" y="3249"/>
                    <a:pt x="6510" y="3255"/>
                    <a:pt x="6498" y="3260"/>
                  </a:cubicBezTo>
                  <a:lnTo>
                    <a:pt x="6498" y="3260"/>
                  </a:lnTo>
                  <a:cubicBezTo>
                    <a:pt x="6494" y="3262"/>
                    <a:pt x="6490" y="3263"/>
                    <a:pt x="6484" y="3265"/>
                  </a:cubicBezTo>
                  <a:cubicBezTo>
                    <a:pt x="6388" y="3304"/>
                    <a:pt x="6285" y="3330"/>
                    <a:pt x="6182" y="3350"/>
                  </a:cubicBezTo>
                  <a:cubicBezTo>
                    <a:pt x="6179" y="3350"/>
                    <a:pt x="6144" y="3356"/>
                    <a:pt x="6133" y="3358"/>
                  </a:cubicBezTo>
                  <a:lnTo>
                    <a:pt x="6133" y="3358"/>
                  </a:lnTo>
                  <a:cubicBezTo>
                    <a:pt x="6111" y="3360"/>
                    <a:pt x="6091" y="3363"/>
                    <a:pt x="6069" y="3364"/>
                  </a:cubicBezTo>
                  <a:cubicBezTo>
                    <a:pt x="6022" y="3367"/>
                    <a:pt x="5975" y="3369"/>
                    <a:pt x="5927" y="3369"/>
                  </a:cubicBezTo>
                  <a:cubicBezTo>
                    <a:pt x="5910" y="3369"/>
                    <a:pt x="5893" y="3369"/>
                    <a:pt x="5876" y="3368"/>
                  </a:cubicBezTo>
                  <a:cubicBezTo>
                    <a:pt x="5817" y="3368"/>
                    <a:pt x="5759" y="3364"/>
                    <a:pt x="5700" y="3358"/>
                  </a:cubicBezTo>
                  <a:cubicBezTo>
                    <a:pt x="5698" y="3358"/>
                    <a:pt x="5674" y="3355"/>
                    <a:pt x="5658" y="3353"/>
                  </a:cubicBezTo>
                  <a:lnTo>
                    <a:pt x="5658" y="3353"/>
                  </a:lnTo>
                  <a:cubicBezTo>
                    <a:pt x="5660" y="3353"/>
                    <a:pt x="5663" y="3354"/>
                    <a:pt x="5666" y="3354"/>
                  </a:cubicBezTo>
                  <a:cubicBezTo>
                    <a:pt x="5640" y="3352"/>
                    <a:pt x="5614" y="3346"/>
                    <a:pt x="5587" y="3342"/>
                  </a:cubicBezTo>
                  <a:cubicBezTo>
                    <a:pt x="5563" y="3337"/>
                    <a:pt x="5540" y="3332"/>
                    <a:pt x="5516" y="3326"/>
                  </a:cubicBezTo>
                  <a:lnTo>
                    <a:pt x="5516" y="3326"/>
                  </a:lnTo>
                  <a:cubicBezTo>
                    <a:pt x="5855" y="3061"/>
                    <a:pt x="6139" y="2726"/>
                    <a:pt x="6307" y="2332"/>
                  </a:cubicBezTo>
                  <a:cubicBezTo>
                    <a:pt x="6456" y="1984"/>
                    <a:pt x="6508" y="1623"/>
                    <a:pt x="6442" y="1248"/>
                  </a:cubicBezTo>
                  <a:cubicBezTo>
                    <a:pt x="6408" y="1054"/>
                    <a:pt x="6329" y="863"/>
                    <a:pt x="6226" y="696"/>
                  </a:cubicBezTo>
                  <a:cubicBezTo>
                    <a:pt x="6099" y="490"/>
                    <a:pt x="5928" y="287"/>
                    <a:pt x="5706" y="178"/>
                  </a:cubicBezTo>
                  <a:cubicBezTo>
                    <a:pt x="5592" y="122"/>
                    <a:pt x="5476" y="96"/>
                    <a:pt x="5364" y="96"/>
                  </a:cubicBezTo>
                  <a:cubicBezTo>
                    <a:pt x="5086" y="96"/>
                    <a:pt x="4824" y="250"/>
                    <a:pt x="4638" y="482"/>
                  </a:cubicBezTo>
                  <a:cubicBezTo>
                    <a:pt x="4358" y="831"/>
                    <a:pt x="4211" y="1266"/>
                    <a:pt x="4171" y="1707"/>
                  </a:cubicBezTo>
                  <a:cubicBezTo>
                    <a:pt x="4150" y="1925"/>
                    <a:pt x="4187" y="2143"/>
                    <a:pt x="4219" y="2358"/>
                  </a:cubicBezTo>
                  <a:cubicBezTo>
                    <a:pt x="4249" y="2552"/>
                    <a:pt x="4291" y="2743"/>
                    <a:pt x="4358" y="2929"/>
                  </a:cubicBezTo>
                  <a:cubicBezTo>
                    <a:pt x="4401" y="3048"/>
                    <a:pt x="4454" y="3158"/>
                    <a:pt x="4518" y="3260"/>
                  </a:cubicBezTo>
                  <a:lnTo>
                    <a:pt x="4518" y="3260"/>
                  </a:lnTo>
                  <a:cubicBezTo>
                    <a:pt x="4491" y="3270"/>
                    <a:pt x="4464" y="3280"/>
                    <a:pt x="4437" y="3290"/>
                  </a:cubicBezTo>
                  <a:cubicBezTo>
                    <a:pt x="4352" y="3320"/>
                    <a:pt x="4265" y="3344"/>
                    <a:pt x="4179" y="3366"/>
                  </a:cubicBezTo>
                  <a:cubicBezTo>
                    <a:pt x="4138" y="3376"/>
                    <a:pt x="4098" y="3384"/>
                    <a:pt x="4058" y="3392"/>
                  </a:cubicBezTo>
                  <a:cubicBezTo>
                    <a:pt x="4042" y="3395"/>
                    <a:pt x="3972" y="3406"/>
                    <a:pt x="3964" y="3408"/>
                  </a:cubicBezTo>
                  <a:lnTo>
                    <a:pt x="3964" y="3408"/>
                  </a:lnTo>
                  <a:cubicBezTo>
                    <a:pt x="3886" y="3417"/>
                    <a:pt x="3807" y="3421"/>
                    <a:pt x="3729" y="3423"/>
                  </a:cubicBezTo>
                  <a:cubicBezTo>
                    <a:pt x="3654" y="3423"/>
                    <a:pt x="3581" y="3419"/>
                    <a:pt x="3506" y="3412"/>
                  </a:cubicBezTo>
                  <a:lnTo>
                    <a:pt x="3506" y="3412"/>
                  </a:lnTo>
                  <a:cubicBezTo>
                    <a:pt x="3503" y="3411"/>
                    <a:pt x="3498" y="3410"/>
                    <a:pt x="3487" y="3408"/>
                  </a:cubicBezTo>
                  <a:cubicBezTo>
                    <a:pt x="3467" y="3406"/>
                    <a:pt x="3447" y="3402"/>
                    <a:pt x="3427" y="3398"/>
                  </a:cubicBezTo>
                  <a:cubicBezTo>
                    <a:pt x="3383" y="3390"/>
                    <a:pt x="3338" y="3380"/>
                    <a:pt x="3294" y="3368"/>
                  </a:cubicBezTo>
                  <a:cubicBezTo>
                    <a:pt x="3256" y="3356"/>
                    <a:pt x="3217" y="3344"/>
                    <a:pt x="3179" y="3332"/>
                  </a:cubicBezTo>
                  <a:cubicBezTo>
                    <a:pt x="3164" y="3327"/>
                    <a:pt x="3150" y="3321"/>
                    <a:pt x="3135" y="3316"/>
                  </a:cubicBezTo>
                  <a:lnTo>
                    <a:pt x="3135" y="3316"/>
                  </a:lnTo>
                  <a:cubicBezTo>
                    <a:pt x="3133" y="3314"/>
                    <a:pt x="3128" y="3312"/>
                    <a:pt x="3119" y="3308"/>
                  </a:cubicBezTo>
                  <a:cubicBezTo>
                    <a:pt x="3070" y="3287"/>
                    <a:pt x="3023" y="3263"/>
                    <a:pt x="2978" y="3236"/>
                  </a:cubicBezTo>
                  <a:lnTo>
                    <a:pt x="2978" y="3236"/>
                  </a:lnTo>
                  <a:cubicBezTo>
                    <a:pt x="3039" y="3173"/>
                    <a:pt x="3097" y="3108"/>
                    <a:pt x="3151" y="3042"/>
                  </a:cubicBezTo>
                  <a:cubicBezTo>
                    <a:pt x="3661" y="2411"/>
                    <a:pt x="3882" y="1605"/>
                    <a:pt x="3701" y="805"/>
                  </a:cubicBezTo>
                  <a:cubicBezTo>
                    <a:pt x="3636" y="522"/>
                    <a:pt x="3485" y="230"/>
                    <a:pt x="3221" y="89"/>
                  </a:cubicBezTo>
                  <a:cubicBezTo>
                    <a:pt x="3107" y="27"/>
                    <a:pt x="2987" y="0"/>
                    <a:pt x="28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53"/>
            <p:cNvSpPr/>
            <p:nvPr/>
          </p:nvSpPr>
          <p:spPr>
            <a:xfrm>
              <a:off x="5722125" y="-2223950"/>
              <a:ext cx="139125" cy="149825"/>
            </a:xfrm>
            <a:custGeom>
              <a:avLst/>
              <a:gdLst/>
              <a:ahLst/>
              <a:cxnLst/>
              <a:rect l="l" t="t" r="r" b="b"/>
              <a:pathLst>
                <a:path w="5565" h="5993" extrusionOk="0">
                  <a:moveTo>
                    <a:pt x="1149" y="1638"/>
                  </a:moveTo>
                  <a:lnTo>
                    <a:pt x="1149" y="1638"/>
                  </a:lnTo>
                  <a:cubicBezTo>
                    <a:pt x="1155" y="1639"/>
                    <a:pt x="1161" y="1640"/>
                    <a:pt x="1167" y="1641"/>
                  </a:cubicBezTo>
                  <a:lnTo>
                    <a:pt x="1149" y="1638"/>
                  </a:lnTo>
                  <a:close/>
                  <a:moveTo>
                    <a:pt x="1770" y="1835"/>
                  </a:moveTo>
                  <a:lnTo>
                    <a:pt x="1770" y="1835"/>
                  </a:lnTo>
                  <a:cubicBezTo>
                    <a:pt x="1779" y="1839"/>
                    <a:pt x="1789" y="1843"/>
                    <a:pt x="1798" y="1847"/>
                  </a:cubicBezTo>
                  <a:cubicBezTo>
                    <a:pt x="1789" y="1843"/>
                    <a:pt x="1779" y="1839"/>
                    <a:pt x="1770" y="1835"/>
                  </a:cubicBezTo>
                  <a:close/>
                  <a:moveTo>
                    <a:pt x="3592" y="3664"/>
                  </a:moveTo>
                  <a:cubicBezTo>
                    <a:pt x="3597" y="3677"/>
                    <a:pt x="3602" y="3689"/>
                    <a:pt x="3607" y="3702"/>
                  </a:cubicBezTo>
                  <a:lnTo>
                    <a:pt x="3607" y="3702"/>
                  </a:lnTo>
                  <a:cubicBezTo>
                    <a:pt x="3602" y="3689"/>
                    <a:pt x="3597" y="3677"/>
                    <a:pt x="3592" y="3664"/>
                  </a:cubicBezTo>
                  <a:close/>
                  <a:moveTo>
                    <a:pt x="3825" y="4398"/>
                  </a:moveTo>
                  <a:cubicBezTo>
                    <a:pt x="3826" y="4399"/>
                    <a:pt x="3826" y="4400"/>
                    <a:pt x="3826" y="4402"/>
                  </a:cubicBezTo>
                  <a:lnTo>
                    <a:pt x="3826" y="4402"/>
                  </a:lnTo>
                  <a:cubicBezTo>
                    <a:pt x="3826" y="4400"/>
                    <a:pt x="3826" y="4399"/>
                    <a:pt x="3825" y="4398"/>
                  </a:cubicBezTo>
                  <a:close/>
                  <a:moveTo>
                    <a:pt x="803" y="0"/>
                  </a:moveTo>
                  <a:cubicBezTo>
                    <a:pt x="365" y="0"/>
                    <a:pt x="0" y="372"/>
                    <a:pt x="0" y="809"/>
                  </a:cubicBezTo>
                  <a:cubicBezTo>
                    <a:pt x="0" y="1250"/>
                    <a:pt x="369" y="1615"/>
                    <a:pt x="810" y="1617"/>
                  </a:cubicBezTo>
                  <a:cubicBezTo>
                    <a:pt x="890" y="1617"/>
                    <a:pt x="970" y="1620"/>
                    <a:pt x="1050" y="1628"/>
                  </a:cubicBezTo>
                  <a:lnTo>
                    <a:pt x="1050" y="1628"/>
                  </a:lnTo>
                  <a:cubicBezTo>
                    <a:pt x="1269" y="1665"/>
                    <a:pt x="1484" y="1725"/>
                    <a:pt x="1692" y="1805"/>
                  </a:cubicBezTo>
                  <a:lnTo>
                    <a:pt x="1692" y="1805"/>
                  </a:lnTo>
                  <a:cubicBezTo>
                    <a:pt x="1964" y="1928"/>
                    <a:pt x="2220" y="2081"/>
                    <a:pt x="2459" y="2258"/>
                  </a:cubicBezTo>
                  <a:lnTo>
                    <a:pt x="2459" y="2258"/>
                  </a:lnTo>
                  <a:cubicBezTo>
                    <a:pt x="2713" y="2465"/>
                    <a:pt x="2945" y="2698"/>
                    <a:pt x="3152" y="2951"/>
                  </a:cubicBezTo>
                  <a:lnTo>
                    <a:pt x="3152" y="2951"/>
                  </a:lnTo>
                  <a:cubicBezTo>
                    <a:pt x="3341" y="3208"/>
                    <a:pt x="3505" y="3484"/>
                    <a:pt x="3636" y="3775"/>
                  </a:cubicBezTo>
                  <a:lnTo>
                    <a:pt x="3636" y="3775"/>
                  </a:lnTo>
                  <a:cubicBezTo>
                    <a:pt x="3727" y="4011"/>
                    <a:pt x="3795" y="4255"/>
                    <a:pt x="3838" y="4505"/>
                  </a:cubicBezTo>
                  <a:lnTo>
                    <a:pt x="3838" y="4505"/>
                  </a:lnTo>
                  <a:cubicBezTo>
                    <a:pt x="3862" y="4730"/>
                    <a:pt x="3862" y="4956"/>
                    <a:pt x="3839" y="5182"/>
                  </a:cubicBezTo>
                  <a:cubicBezTo>
                    <a:pt x="3819" y="5386"/>
                    <a:pt x="3938" y="5615"/>
                    <a:pt x="4077" y="5754"/>
                  </a:cubicBezTo>
                  <a:cubicBezTo>
                    <a:pt x="4228" y="5906"/>
                    <a:pt x="4436" y="5992"/>
                    <a:pt x="4650" y="5992"/>
                  </a:cubicBezTo>
                  <a:cubicBezTo>
                    <a:pt x="4863" y="5992"/>
                    <a:pt x="5071" y="5906"/>
                    <a:pt x="5220" y="5754"/>
                  </a:cubicBezTo>
                  <a:cubicBezTo>
                    <a:pt x="5383" y="5591"/>
                    <a:pt x="5436" y="5404"/>
                    <a:pt x="5458" y="5182"/>
                  </a:cubicBezTo>
                  <a:cubicBezTo>
                    <a:pt x="5565" y="4098"/>
                    <a:pt x="5174" y="2969"/>
                    <a:pt x="4529" y="2106"/>
                  </a:cubicBezTo>
                  <a:cubicBezTo>
                    <a:pt x="3852" y="1202"/>
                    <a:pt x="2941" y="476"/>
                    <a:pt x="1846" y="152"/>
                  </a:cubicBezTo>
                  <a:cubicBezTo>
                    <a:pt x="1514" y="53"/>
                    <a:pt x="1157" y="0"/>
                    <a:pt x="810" y="0"/>
                  </a:cubicBezTo>
                  <a:cubicBezTo>
                    <a:pt x="808" y="0"/>
                    <a:pt x="806" y="0"/>
                    <a:pt x="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53"/>
            <p:cNvSpPr/>
            <p:nvPr/>
          </p:nvSpPr>
          <p:spPr>
            <a:xfrm>
              <a:off x="5591075" y="-1665275"/>
              <a:ext cx="188700" cy="89050"/>
            </a:xfrm>
            <a:custGeom>
              <a:avLst/>
              <a:gdLst/>
              <a:ahLst/>
              <a:cxnLst/>
              <a:rect l="l" t="t" r="r" b="b"/>
              <a:pathLst>
                <a:path w="7548" h="3562" extrusionOk="0">
                  <a:moveTo>
                    <a:pt x="75" y="0"/>
                  </a:moveTo>
                  <a:cubicBezTo>
                    <a:pt x="272" y="1085"/>
                    <a:pt x="0" y="1935"/>
                    <a:pt x="923" y="2759"/>
                  </a:cubicBezTo>
                  <a:cubicBezTo>
                    <a:pt x="1848" y="3511"/>
                    <a:pt x="3201" y="3562"/>
                    <a:pt x="4394" y="3535"/>
                  </a:cubicBezTo>
                  <a:cubicBezTo>
                    <a:pt x="6941" y="3487"/>
                    <a:pt x="7467" y="2213"/>
                    <a:pt x="7548" y="13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53"/>
            <p:cNvSpPr/>
            <p:nvPr/>
          </p:nvSpPr>
          <p:spPr>
            <a:xfrm>
              <a:off x="5544550" y="-1825050"/>
              <a:ext cx="285325" cy="90150"/>
            </a:xfrm>
            <a:custGeom>
              <a:avLst/>
              <a:gdLst/>
              <a:ahLst/>
              <a:cxnLst/>
              <a:rect l="l" t="t" r="r" b="b"/>
              <a:pathLst>
                <a:path w="11413" h="3606" extrusionOk="0">
                  <a:moveTo>
                    <a:pt x="6015" y="843"/>
                  </a:moveTo>
                  <a:cubicBezTo>
                    <a:pt x="4785" y="928"/>
                    <a:pt x="1668" y="218"/>
                    <a:pt x="793" y="1038"/>
                  </a:cubicBezTo>
                  <a:cubicBezTo>
                    <a:pt x="1" y="1732"/>
                    <a:pt x="583" y="2542"/>
                    <a:pt x="1264" y="2766"/>
                  </a:cubicBezTo>
                  <a:cubicBezTo>
                    <a:pt x="2327" y="3068"/>
                    <a:pt x="5553" y="2927"/>
                    <a:pt x="6625" y="2969"/>
                  </a:cubicBezTo>
                  <a:cubicBezTo>
                    <a:pt x="8002" y="3022"/>
                    <a:pt x="11279" y="3606"/>
                    <a:pt x="11333" y="2163"/>
                  </a:cubicBezTo>
                  <a:cubicBezTo>
                    <a:pt x="11412" y="0"/>
                    <a:pt x="8927" y="1123"/>
                    <a:pt x="6015" y="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53"/>
            <p:cNvSpPr/>
            <p:nvPr/>
          </p:nvSpPr>
          <p:spPr>
            <a:xfrm>
              <a:off x="5540125" y="-1715325"/>
              <a:ext cx="285300" cy="90175"/>
            </a:xfrm>
            <a:custGeom>
              <a:avLst/>
              <a:gdLst/>
              <a:ahLst/>
              <a:cxnLst/>
              <a:rect l="l" t="t" r="r" b="b"/>
              <a:pathLst>
                <a:path w="11412" h="3607" extrusionOk="0">
                  <a:moveTo>
                    <a:pt x="6014" y="845"/>
                  </a:moveTo>
                  <a:cubicBezTo>
                    <a:pt x="4783" y="930"/>
                    <a:pt x="1667" y="219"/>
                    <a:pt x="792" y="1039"/>
                  </a:cubicBezTo>
                  <a:cubicBezTo>
                    <a:pt x="0" y="1732"/>
                    <a:pt x="583" y="2540"/>
                    <a:pt x="1264" y="2764"/>
                  </a:cubicBezTo>
                  <a:cubicBezTo>
                    <a:pt x="2326" y="3068"/>
                    <a:pt x="5553" y="2927"/>
                    <a:pt x="6623" y="2970"/>
                  </a:cubicBezTo>
                  <a:cubicBezTo>
                    <a:pt x="8002" y="3022"/>
                    <a:pt x="11279" y="3607"/>
                    <a:pt x="11331" y="2164"/>
                  </a:cubicBezTo>
                  <a:cubicBezTo>
                    <a:pt x="11412" y="1"/>
                    <a:pt x="8927" y="1124"/>
                    <a:pt x="6014" y="8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53"/>
            <p:cNvSpPr/>
            <p:nvPr/>
          </p:nvSpPr>
          <p:spPr>
            <a:xfrm>
              <a:off x="5551975" y="-1781125"/>
              <a:ext cx="284075" cy="95625"/>
            </a:xfrm>
            <a:custGeom>
              <a:avLst/>
              <a:gdLst/>
              <a:ahLst/>
              <a:cxnLst/>
              <a:rect l="l" t="t" r="r" b="b"/>
              <a:pathLst>
                <a:path w="11363" h="3825" extrusionOk="0">
                  <a:moveTo>
                    <a:pt x="5405" y="1220"/>
                  </a:moveTo>
                  <a:cubicBezTo>
                    <a:pt x="6629" y="1383"/>
                    <a:pt x="9779" y="819"/>
                    <a:pt x="10609" y="1740"/>
                  </a:cubicBezTo>
                  <a:cubicBezTo>
                    <a:pt x="11363" y="2518"/>
                    <a:pt x="10738" y="3342"/>
                    <a:pt x="10045" y="3536"/>
                  </a:cubicBezTo>
                  <a:cubicBezTo>
                    <a:pt x="8969" y="3792"/>
                    <a:pt x="5754" y="3451"/>
                    <a:pt x="4682" y="3431"/>
                  </a:cubicBezTo>
                  <a:cubicBezTo>
                    <a:pt x="3303" y="3403"/>
                    <a:pt x="0" y="3824"/>
                    <a:pt x="24" y="2294"/>
                  </a:cubicBezTo>
                  <a:cubicBezTo>
                    <a:pt x="61" y="1"/>
                    <a:pt x="2481" y="1339"/>
                    <a:pt x="5405" y="12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53"/>
            <p:cNvSpPr/>
            <p:nvPr/>
          </p:nvSpPr>
          <p:spPr>
            <a:xfrm>
              <a:off x="5594700" y="-1764375"/>
              <a:ext cx="192800" cy="20075"/>
            </a:xfrm>
            <a:custGeom>
              <a:avLst/>
              <a:gdLst/>
              <a:ahLst/>
              <a:cxnLst/>
              <a:rect l="l" t="t" r="r" b="b"/>
              <a:pathLst>
                <a:path w="7712" h="803" extrusionOk="0">
                  <a:moveTo>
                    <a:pt x="257" y="0"/>
                  </a:moveTo>
                  <a:cubicBezTo>
                    <a:pt x="115" y="0"/>
                    <a:pt x="0" y="155"/>
                    <a:pt x="0" y="286"/>
                  </a:cubicBezTo>
                  <a:cubicBezTo>
                    <a:pt x="0" y="455"/>
                    <a:pt x="129" y="548"/>
                    <a:pt x="282" y="568"/>
                  </a:cubicBezTo>
                  <a:cubicBezTo>
                    <a:pt x="1633" y="750"/>
                    <a:pt x="2998" y="803"/>
                    <a:pt x="4363" y="803"/>
                  </a:cubicBezTo>
                  <a:cubicBezTo>
                    <a:pt x="5343" y="803"/>
                    <a:pt x="6323" y="776"/>
                    <a:pt x="7298" y="750"/>
                  </a:cubicBezTo>
                  <a:cubicBezTo>
                    <a:pt x="7340" y="750"/>
                    <a:pt x="7385" y="748"/>
                    <a:pt x="7427" y="748"/>
                  </a:cubicBezTo>
                  <a:cubicBezTo>
                    <a:pt x="7582" y="744"/>
                    <a:pt x="7711" y="621"/>
                    <a:pt x="7711" y="464"/>
                  </a:cubicBezTo>
                  <a:cubicBezTo>
                    <a:pt x="7711" y="315"/>
                    <a:pt x="7586" y="181"/>
                    <a:pt x="7434" y="181"/>
                  </a:cubicBezTo>
                  <a:cubicBezTo>
                    <a:pt x="7431" y="181"/>
                    <a:pt x="7429" y="181"/>
                    <a:pt x="7427" y="181"/>
                  </a:cubicBezTo>
                  <a:cubicBezTo>
                    <a:pt x="6420" y="208"/>
                    <a:pt x="5408" y="237"/>
                    <a:pt x="4396" y="237"/>
                  </a:cubicBezTo>
                  <a:cubicBezTo>
                    <a:pt x="3064" y="237"/>
                    <a:pt x="1732" y="187"/>
                    <a:pt x="413" y="20"/>
                  </a:cubicBezTo>
                  <a:cubicBezTo>
                    <a:pt x="369" y="14"/>
                    <a:pt x="327" y="8"/>
                    <a:pt x="282" y="2"/>
                  </a:cubicBezTo>
                  <a:cubicBezTo>
                    <a:pt x="274" y="1"/>
                    <a:pt x="265" y="0"/>
                    <a:pt x="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53"/>
            <p:cNvSpPr/>
            <p:nvPr/>
          </p:nvSpPr>
          <p:spPr>
            <a:xfrm>
              <a:off x="5591075" y="-1703525"/>
              <a:ext cx="194900" cy="17475"/>
            </a:xfrm>
            <a:custGeom>
              <a:avLst/>
              <a:gdLst/>
              <a:ahLst/>
              <a:cxnLst/>
              <a:rect l="l" t="t" r="r" b="b"/>
              <a:pathLst>
                <a:path w="7796" h="699" extrusionOk="0">
                  <a:moveTo>
                    <a:pt x="282" y="1"/>
                  </a:moveTo>
                  <a:cubicBezTo>
                    <a:pt x="129" y="1"/>
                    <a:pt x="0" y="130"/>
                    <a:pt x="0" y="283"/>
                  </a:cubicBezTo>
                  <a:cubicBezTo>
                    <a:pt x="0" y="438"/>
                    <a:pt x="129" y="567"/>
                    <a:pt x="282" y="567"/>
                  </a:cubicBezTo>
                  <a:cubicBezTo>
                    <a:pt x="2345" y="567"/>
                    <a:pt x="4408" y="698"/>
                    <a:pt x="6471" y="698"/>
                  </a:cubicBezTo>
                  <a:cubicBezTo>
                    <a:pt x="6818" y="698"/>
                    <a:pt x="7166" y="695"/>
                    <a:pt x="7513" y="686"/>
                  </a:cubicBezTo>
                  <a:cubicBezTo>
                    <a:pt x="7667" y="682"/>
                    <a:pt x="7796" y="559"/>
                    <a:pt x="7796" y="402"/>
                  </a:cubicBezTo>
                  <a:cubicBezTo>
                    <a:pt x="7796" y="253"/>
                    <a:pt x="7670" y="119"/>
                    <a:pt x="7520" y="119"/>
                  </a:cubicBezTo>
                  <a:cubicBezTo>
                    <a:pt x="7518" y="119"/>
                    <a:pt x="7516" y="119"/>
                    <a:pt x="7513" y="120"/>
                  </a:cubicBezTo>
                  <a:cubicBezTo>
                    <a:pt x="7159" y="129"/>
                    <a:pt x="6805" y="133"/>
                    <a:pt x="6451" y="133"/>
                  </a:cubicBezTo>
                  <a:cubicBezTo>
                    <a:pt x="4395" y="133"/>
                    <a:pt x="2338" y="1"/>
                    <a:pt x="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399" name="Google Shape;2399;p53"/>
          <p:cNvSpPr/>
          <p:nvPr/>
        </p:nvSpPr>
        <p:spPr>
          <a:xfrm rot="9907511">
            <a:off x="7630940" y="3729675"/>
            <a:ext cx="271734" cy="270424"/>
          </a:xfrm>
          <a:custGeom>
            <a:avLst/>
            <a:gdLst/>
            <a:ahLst/>
            <a:cxnLst/>
            <a:rect l="l" t="t" r="r" b="b"/>
            <a:pathLst>
              <a:path w="8292" h="8252" extrusionOk="0">
                <a:moveTo>
                  <a:pt x="3992" y="1"/>
                </a:moveTo>
                <a:cubicBezTo>
                  <a:pt x="3863" y="1"/>
                  <a:pt x="3728" y="90"/>
                  <a:pt x="3675" y="219"/>
                </a:cubicBezTo>
                <a:cubicBezTo>
                  <a:pt x="3303" y="1130"/>
                  <a:pt x="2984" y="2055"/>
                  <a:pt x="2692" y="2987"/>
                </a:cubicBezTo>
                <a:lnTo>
                  <a:pt x="2692" y="2987"/>
                </a:lnTo>
                <a:cubicBezTo>
                  <a:pt x="1927" y="3029"/>
                  <a:pt x="1162" y="3082"/>
                  <a:pt x="396" y="3149"/>
                </a:cubicBezTo>
                <a:cubicBezTo>
                  <a:pt x="90" y="3175"/>
                  <a:pt x="1" y="3528"/>
                  <a:pt x="245" y="3705"/>
                </a:cubicBezTo>
                <a:cubicBezTo>
                  <a:pt x="862" y="4154"/>
                  <a:pt x="1471" y="4611"/>
                  <a:pt x="2082" y="5063"/>
                </a:cubicBezTo>
                <a:lnTo>
                  <a:pt x="2082" y="5063"/>
                </a:lnTo>
                <a:cubicBezTo>
                  <a:pt x="1819" y="5996"/>
                  <a:pt x="1566" y="6932"/>
                  <a:pt x="1297" y="7867"/>
                </a:cubicBezTo>
                <a:cubicBezTo>
                  <a:pt x="1259" y="8003"/>
                  <a:pt x="1311" y="8110"/>
                  <a:pt x="1398" y="8173"/>
                </a:cubicBezTo>
                <a:lnTo>
                  <a:pt x="1398" y="8173"/>
                </a:lnTo>
                <a:cubicBezTo>
                  <a:pt x="1448" y="8221"/>
                  <a:pt x="1512" y="8251"/>
                  <a:pt x="1583" y="8251"/>
                </a:cubicBezTo>
                <a:cubicBezTo>
                  <a:pt x="1632" y="8251"/>
                  <a:pt x="1684" y="8237"/>
                  <a:pt x="1736" y="8204"/>
                </a:cubicBezTo>
                <a:cubicBezTo>
                  <a:pt x="2593" y="7667"/>
                  <a:pt x="3427" y="7146"/>
                  <a:pt x="4233" y="6599"/>
                </a:cubicBezTo>
                <a:lnTo>
                  <a:pt x="4233" y="6599"/>
                </a:lnTo>
                <a:cubicBezTo>
                  <a:pt x="5011" y="7123"/>
                  <a:pt x="5810" y="7617"/>
                  <a:pt x="6650" y="8055"/>
                </a:cubicBezTo>
                <a:cubicBezTo>
                  <a:pt x="6698" y="8080"/>
                  <a:pt x="6748" y="8091"/>
                  <a:pt x="6796" y="8091"/>
                </a:cubicBezTo>
                <a:cubicBezTo>
                  <a:pt x="6980" y="8091"/>
                  <a:pt x="7137" y="7924"/>
                  <a:pt x="7087" y="7718"/>
                </a:cubicBezTo>
                <a:cubicBezTo>
                  <a:pt x="6873" y="6810"/>
                  <a:pt x="6616" y="5920"/>
                  <a:pt x="6320" y="5044"/>
                </a:cubicBezTo>
                <a:lnTo>
                  <a:pt x="6320" y="5044"/>
                </a:lnTo>
                <a:cubicBezTo>
                  <a:pt x="6945" y="4524"/>
                  <a:pt x="7546" y="3962"/>
                  <a:pt x="8121" y="3335"/>
                </a:cubicBezTo>
                <a:cubicBezTo>
                  <a:pt x="8291" y="3148"/>
                  <a:pt x="8183" y="2825"/>
                  <a:pt x="7916" y="2825"/>
                </a:cubicBezTo>
                <a:cubicBezTo>
                  <a:pt x="7915" y="2825"/>
                  <a:pt x="7913" y="2825"/>
                  <a:pt x="7911" y="2825"/>
                </a:cubicBezTo>
                <a:cubicBezTo>
                  <a:pt x="7106" y="2838"/>
                  <a:pt x="6302" y="2853"/>
                  <a:pt x="5500" y="2875"/>
                </a:cubicBezTo>
                <a:lnTo>
                  <a:pt x="5500" y="2875"/>
                </a:lnTo>
                <a:cubicBezTo>
                  <a:pt x="5113" y="1952"/>
                  <a:pt x="4685" y="1044"/>
                  <a:pt x="4221" y="148"/>
                </a:cubicBezTo>
                <a:cubicBezTo>
                  <a:pt x="4167" y="44"/>
                  <a:pt x="4081" y="1"/>
                  <a:pt x="39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00" name="Google Shape;2400;p53"/>
          <p:cNvSpPr/>
          <p:nvPr/>
        </p:nvSpPr>
        <p:spPr>
          <a:xfrm rot="-9907511" flipH="1">
            <a:off x="1736215" y="1143425"/>
            <a:ext cx="271734" cy="270424"/>
          </a:xfrm>
          <a:custGeom>
            <a:avLst/>
            <a:gdLst/>
            <a:ahLst/>
            <a:cxnLst/>
            <a:rect l="l" t="t" r="r" b="b"/>
            <a:pathLst>
              <a:path w="8292" h="8252" extrusionOk="0">
                <a:moveTo>
                  <a:pt x="3992" y="1"/>
                </a:moveTo>
                <a:cubicBezTo>
                  <a:pt x="3863" y="1"/>
                  <a:pt x="3728" y="90"/>
                  <a:pt x="3675" y="219"/>
                </a:cubicBezTo>
                <a:cubicBezTo>
                  <a:pt x="3303" y="1130"/>
                  <a:pt x="2984" y="2055"/>
                  <a:pt x="2692" y="2987"/>
                </a:cubicBezTo>
                <a:lnTo>
                  <a:pt x="2692" y="2987"/>
                </a:lnTo>
                <a:cubicBezTo>
                  <a:pt x="1927" y="3029"/>
                  <a:pt x="1162" y="3082"/>
                  <a:pt x="396" y="3149"/>
                </a:cubicBezTo>
                <a:cubicBezTo>
                  <a:pt x="90" y="3175"/>
                  <a:pt x="1" y="3528"/>
                  <a:pt x="245" y="3705"/>
                </a:cubicBezTo>
                <a:cubicBezTo>
                  <a:pt x="862" y="4154"/>
                  <a:pt x="1471" y="4611"/>
                  <a:pt x="2082" y="5063"/>
                </a:cubicBezTo>
                <a:lnTo>
                  <a:pt x="2082" y="5063"/>
                </a:lnTo>
                <a:cubicBezTo>
                  <a:pt x="1819" y="5996"/>
                  <a:pt x="1566" y="6932"/>
                  <a:pt x="1297" y="7867"/>
                </a:cubicBezTo>
                <a:cubicBezTo>
                  <a:pt x="1259" y="8003"/>
                  <a:pt x="1311" y="8110"/>
                  <a:pt x="1398" y="8173"/>
                </a:cubicBezTo>
                <a:lnTo>
                  <a:pt x="1398" y="8173"/>
                </a:lnTo>
                <a:cubicBezTo>
                  <a:pt x="1448" y="8221"/>
                  <a:pt x="1512" y="8251"/>
                  <a:pt x="1583" y="8251"/>
                </a:cubicBezTo>
                <a:cubicBezTo>
                  <a:pt x="1632" y="8251"/>
                  <a:pt x="1684" y="8237"/>
                  <a:pt x="1736" y="8204"/>
                </a:cubicBezTo>
                <a:cubicBezTo>
                  <a:pt x="2593" y="7667"/>
                  <a:pt x="3427" y="7146"/>
                  <a:pt x="4233" y="6599"/>
                </a:cubicBezTo>
                <a:lnTo>
                  <a:pt x="4233" y="6599"/>
                </a:lnTo>
                <a:cubicBezTo>
                  <a:pt x="5011" y="7123"/>
                  <a:pt x="5810" y="7617"/>
                  <a:pt x="6650" y="8055"/>
                </a:cubicBezTo>
                <a:cubicBezTo>
                  <a:pt x="6698" y="8080"/>
                  <a:pt x="6748" y="8091"/>
                  <a:pt x="6796" y="8091"/>
                </a:cubicBezTo>
                <a:cubicBezTo>
                  <a:pt x="6980" y="8091"/>
                  <a:pt x="7137" y="7924"/>
                  <a:pt x="7087" y="7718"/>
                </a:cubicBezTo>
                <a:cubicBezTo>
                  <a:pt x="6873" y="6810"/>
                  <a:pt x="6616" y="5920"/>
                  <a:pt x="6320" y="5044"/>
                </a:cubicBezTo>
                <a:lnTo>
                  <a:pt x="6320" y="5044"/>
                </a:lnTo>
                <a:cubicBezTo>
                  <a:pt x="6945" y="4524"/>
                  <a:pt x="7546" y="3962"/>
                  <a:pt x="8121" y="3335"/>
                </a:cubicBezTo>
                <a:cubicBezTo>
                  <a:pt x="8291" y="3148"/>
                  <a:pt x="8183" y="2825"/>
                  <a:pt x="7916" y="2825"/>
                </a:cubicBezTo>
                <a:cubicBezTo>
                  <a:pt x="7915" y="2825"/>
                  <a:pt x="7913" y="2825"/>
                  <a:pt x="7911" y="2825"/>
                </a:cubicBezTo>
                <a:cubicBezTo>
                  <a:pt x="7106" y="2838"/>
                  <a:pt x="6302" y="2853"/>
                  <a:pt x="5500" y="2875"/>
                </a:cubicBezTo>
                <a:lnTo>
                  <a:pt x="5500" y="2875"/>
                </a:lnTo>
                <a:cubicBezTo>
                  <a:pt x="5113" y="1952"/>
                  <a:pt x="4685" y="1044"/>
                  <a:pt x="4221" y="148"/>
                </a:cubicBezTo>
                <a:cubicBezTo>
                  <a:pt x="4167" y="44"/>
                  <a:pt x="4081" y="1"/>
                  <a:pt x="39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401" name="Google Shape;2401;p53"/>
          <p:cNvGrpSpPr/>
          <p:nvPr/>
        </p:nvGrpSpPr>
        <p:grpSpPr>
          <a:xfrm>
            <a:off x="158653" y="2893050"/>
            <a:ext cx="555808" cy="544064"/>
            <a:chOff x="167575" y="1706400"/>
            <a:chExt cx="555808" cy="544064"/>
          </a:xfrm>
        </p:grpSpPr>
        <p:sp>
          <p:nvSpPr>
            <p:cNvPr id="2402" name="Google Shape;2402;p53"/>
            <p:cNvSpPr/>
            <p:nvPr/>
          </p:nvSpPr>
          <p:spPr>
            <a:xfrm>
              <a:off x="167575" y="1706400"/>
              <a:ext cx="555808" cy="544064"/>
            </a:xfrm>
            <a:custGeom>
              <a:avLst/>
              <a:gdLst/>
              <a:ahLst/>
              <a:cxnLst/>
              <a:rect l="l" t="t" r="r" b="b"/>
              <a:pathLst>
                <a:path w="40051" h="12093" extrusionOk="0">
                  <a:moveTo>
                    <a:pt x="40051" y="244"/>
                  </a:moveTo>
                  <a:cubicBezTo>
                    <a:pt x="35411" y="15"/>
                    <a:pt x="5267" y="0"/>
                    <a:pt x="1" y="244"/>
                  </a:cubicBezTo>
                  <a:cubicBezTo>
                    <a:pt x="2143" y="2115"/>
                    <a:pt x="4640" y="3618"/>
                    <a:pt x="7377" y="6020"/>
                  </a:cubicBezTo>
                  <a:cubicBezTo>
                    <a:pt x="4997" y="8157"/>
                    <a:pt x="2619" y="9993"/>
                    <a:pt x="238" y="11861"/>
                  </a:cubicBezTo>
                  <a:cubicBezTo>
                    <a:pt x="5087" y="12093"/>
                    <a:pt x="36719" y="11861"/>
                    <a:pt x="40051" y="118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3" name="Google Shape;2403;p53"/>
            <p:cNvSpPr/>
            <p:nvPr/>
          </p:nvSpPr>
          <p:spPr>
            <a:xfrm rot="10800000">
              <a:off x="548525" y="1709175"/>
              <a:ext cx="174600" cy="531900"/>
            </a:xfrm>
            <a:prstGeom prst="rect">
              <a:avLst/>
            </a:prstGeom>
            <a:gradFill>
              <a:gsLst>
                <a:gs pos="0">
                  <a:srgbClr val="191919">
                    <a:alpha val="14509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404" name="Google Shape;2404;p53"/>
          <p:cNvGrpSpPr/>
          <p:nvPr/>
        </p:nvGrpSpPr>
        <p:grpSpPr>
          <a:xfrm>
            <a:off x="158653" y="3486375"/>
            <a:ext cx="555808" cy="544064"/>
            <a:chOff x="167575" y="1706400"/>
            <a:chExt cx="555808" cy="544064"/>
          </a:xfrm>
        </p:grpSpPr>
        <p:sp>
          <p:nvSpPr>
            <p:cNvPr id="2405" name="Google Shape;2405;p53"/>
            <p:cNvSpPr/>
            <p:nvPr/>
          </p:nvSpPr>
          <p:spPr>
            <a:xfrm>
              <a:off x="167575" y="1706400"/>
              <a:ext cx="555808" cy="544064"/>
            </a:xfrm>
            <a:custGeom>
              <a:avLst/>
              <a:gdLst/>
              <a:ahLst/>
              <a:cxnLst/>
              <a:rect l="l" t="t" r="r" b="b"/>
              <a:pathLst>
                <a:path w="40051" h="12093" extrusionOk="0">
                  <a:moveTo>
                    <a:pt x="40051" y="244"/>
                  </a:moveTo>
                  <a:cubicBezTo>
                    <a:pt x="35411" y="15"/>
                    <a:pt x="5267" y="0"/>
                    <a:pt x="1" y="244"/>
                  </a:cubicBezTo>
                  <a:cubicBezTo>
                    <a:pt x="2143" y="2115"/>
                    <a:pt x="4640" y="3618"/>
                    <a:pt x="7377" y="6020"/>
                  </a:cubicBezTo>
                  <a:cubicBezTo>
                    <a:pt x="4997" y="8157"/>
                    <a:pt x="2619" y="9993"/>
                    <a:pt x="238" y="11861"/>
                  </a:cubicBezTo>
                  <a:cubicBezTo>
                    <a:pt x="5087" y="12093"/>
                    <a:pt x="36719" y="11861"/>
                    <a:pt x="40051" y="118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53"/>
            <p:cNvSpPr/>
            <p:nvPr/>
          </p:nvSpPr>
          <p:spPr>
            <a:xfrm rot="10800000">
              <a:off x="548525" y="1709175"/>
              <a:ext cx="174600" cy="531900"/>
            </a:xfrm>
            <a:prstGeom prst="rect">
              <a:avLst/>
            </a:prstGeom>
            <a:gradFill>
              <a:gsLst>
                <a:gs pos="0">
                  <a:srgbClr val="191919">
                    <a:alpha val="14509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407" name="Google Shape;2407;p53">
            <a:hlinkClick r:id="" action="ppaction://noaction"/>
          </p:cNvPr>
          <p:cNvSpPr txBox="1"/>
          <p:nvPr/>
        </p:nvSpPr>
        <p:spPr>
          <a:xfrm>
            <a:off x="211621" y="2943676"/>
            <a:ext cx="498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endy One"/>
                <a:ea typeface="Wendy One"/>
                <a:cs typeface="Wendy One"/>
                <a:sym typeface="Wendy One"/>
              </a:rPr>
              <a:t>03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endy One"/>
              <a:ea typeface="Wendy One"/>
              <a:cs typeface="Wendy One"/>
              <a:sym typeface="Wendy One"/>
            </a:endParaRPr>
          </a:p>
        </p:txBody>
      </p:sp>
      <p:sp>
        <p:nvSpPr>
          <p:cNvPr id="2408" name="Google Shape;2408;p53">
            <a:hlinkClick r:id="" action="ppaction://noaction"/>
          </p:cNvPr>
          <p:cNvSpPr txBox="1"/>
          <p:nvPr/>
        </p:nvSpPr>
        <p:spPr>
          <a:xfrm rot="-2070">
            <a:off x="211543" y="3539380"/>
            <a:ext cx="498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endy One"/>
                <a:ea typeface="Wendy One"/>
                <a:cs typeface="Wendy One"/>
                <a:sym typeface="Wendy One"/>
              </a:rPr>
              <a:t>04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endy One"/>
              <a:ea typeface="Wendy One"/>
              <a:cs typeface="Wendy One"/>
              <a:sym typeface="Wendy One"/>
            </a:endParaRPr>
          </a:p>
        </p:txBody>
      </p:sp>
      <p:grpSp>
        <p:nvGrpSpPr>
          <p:cNvPr id="2409" name="Google Shape;2409;p53"/>
          <p:cNvGrpSpPr/>
          <p:nvPr/>
        </p:nvGrpSpPr>
        <p:grpSpPr>
          <a:xfrm>
            <a:off x="158653" y="1706400"/>
            <a:ext cx="555808" cy="544064"/>
            <a:chOff x="167575" y="1706400"/>
            <a:chExt cx="555808" cy="544064"/>
          </a:xfrm>
        </p:grpSpPr>
        <p:sp>
          <p:nvSpPr>
            <p:cNvPr id="2410" name="Google Shape;2410;p53"/>
            <p:cNvSpPr/>
            <p:nvPr/>
          </p:nvSpPr>
          <p:spPr>
            <a:xfrm>
              <a:off x="167575" y="1706400"/>
              <a:ext cx="555808" cy="544064"/>
            </a:xfrm>
            <a:custGeom>
              <a:avLst/>
              <a:gdLst/>
              <a:ahLst/>
              <a:cxnLst/>
              <a:rect l="l" t="t" r="r" b="b"/>
              <a:pathLst>
                <a:path w="40051" h="12093" extrusionOk="0">
                  <a:moveTo>
                    <a:pt x="40051" y="244"/>
                  </a:moveTo>
                  <a:cubicBezTo>
                    <a:pt x="35411" y="15"/>
                    <a:pt x="5267" y="0"/>
                    <a:pt x="1" y="244"/>
                  </a:cubicBezTo>
                  <a:cubicBezTo>
                    <a:pt x="2143" y="2115"/>
                    <a:pt x="4640" y="3618"/>
                    <a:pt x="7377" y="6020"/>
                  </a:cubicBezTo>
                  <a:cubicBezTo>
                    <a:pt x="4997" y="8157"/>
                    <a:pt x="2619" y="9993"/>
                    <a:pt x="238" y="11861"/>
                  </a:cubicBezTo>
                  <a:cubicBezTo>
                    <a:pt x="5087" y="12093"/>
                    <a:pt x="36719" y="11861"/>
                    <a:pt x="40051" y="118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53"/>
            <p:cNvSpPr/>
            <p:nvPr/>
          </p:nvSpPr>
          <p:spPr>
            <a:xfrm rot="10800000">
              <a:off x="548525" y="1709175"/>
              <a:ext cx="174600" cy="531900"/>
            </a:xfrm>
            <a:prstGeom prst="rect">
              <a:avLst/>
            </a:prstGeom>
            <a:gradFill>
              <a:gsLst>
                <a:gs pos="0">
                  <a:srgbClr val="191919">
                    <a:alpha val="14509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412" name="Google Shape;2412;p53">
            <a:hlinkClick r:id="rId3" action="ppaction://hlinksldjump"/>
          </p:cNvPr>
          <p:cNvSpPr txBox="1"/>
          <p:nvPr/>
        </p:nvSpPr>
        <p:spPr>
          <a:xfrm rot="-2070">
            <a:off x="211538" y="1752059"/>
            <a:ext cx="498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endy One"/>
                <a:ea typeface="Wendy One"/>
                <a:cs typeface="Wendy One"/>
                <a:sym typeface="Wendy One"/>
              </a:rPr>
              <a:t>01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endy One"/>
              <a:ea typeface="Wendy One"/>
              <a:cs typeface="Wendy One"/>
              <a:sym typeface="Wendy One"/>
            </a:endParaRPr>
          </a:p>
        </p:txBody>
      </p:sp>
      <p:grpSp>
        <p:nvGrpSpPr>
          <p:cNvPr id="2413" name="Google Shape;2413;p53"/>
          <p:cNvGrpSpPr/>
          <p:nvPr/>
        </p:nvGrpSpPr>
        <p:grpSpPr>
          <a:xfrm>
            <a:off x="158653" y="1113075"/>
            <a:ext cx="555808" cy="544064"/>
            <a:chOff x="167575" y="1706400"/>
            <a:chExt cx="555808" cy="544064"/>
          </a:xfrm>
        </p:grpSpPr>
        <p:sp>
          <p:nvSpPr>
            <p:cNvPr id="2414" name="Google Shape;2414;p53"/>
            <p:cNvSpPr/>
            <p:nvPr/>
          </p:nvSpPr>
          <p:spPr>
            <a:xfrm>
              <a:off x="167575" y="1706400"/>
              <a:ext cx="555808" cy="544064"/>
            </a:xfrm>
            <a:custGeom>
              <a:avLst/>
              <a:gdLst/>
              <a:ahLst/>
              <a:cxnLst/>
              <a:rect l="l" t="t" r="r" b="b"/>
              <a:pathLst>
                <a:path w="40051" h="12093" extrusionOk="0">
                  <a:moveTo>
                    <a:pt x="40051" y="244"/>
                  </a:moveTo>
                  <a:cubicBezTo>
                    <a:pt x="35411" y="15"/>
                    <a:pt x="5267" y="0"/>
                    <a:pt x="1" y="244"/>
                  </a:cubicBezTo>
                  <a:cubicBezTo>
                    <a:pt x="2143" y="2115"/>
                    <a:pt x="4640" y="3618"/>
                    <a:pt x="7377" y="6020"/>
                  </a:cubicBezTo>
                  <a:cubicBezTo>
                    <a:pt x="4997" y="8157"/>
                    <a:pt x="2619" y="9993"/>
                    <a:pt x="238" y="11861"/>
                  </a:cubicBezTo>
                  <a:cubicBezTo>
                    <a:pt x="5087" y="12093"/>
                    <a:pt x="36719" y="11861"/>
                    <a:pt x="40051" y="118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53"/>
            <p:cNvSpPr/>
            <p:nvPr/>
          </p:nvSpPr>
          <p:spPr>
            <a:xfrm rot="10800000">
              <a:off x="548525" y="1709175"/>
              <a:ext cx="174600" cy="531900"/>
            </a:xfrm>
            <a:prstGeom prst="rect">
              <a:avLst/>
            </a:prstGeom>
            <a:gradFill>
              <a:gsLst>
                <a:gs pos="0">
                  <a:srgbClr val="191919">
                    <a:alpha val="14509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416" name="Google Shape;2416;p53">
            <a:hlinkClick r:id="rId4" action="ppaction://hlinksldjump"/>
          </p:cNvPr>
          <p:cNvSpPr/>
          <p:nvPr/>
        </p:nvSpPr>
        <p:spPr>
          <a:xfrm>
            <a:off x="356961" y="1266925"/>
            <a:ext cx="207563" cy="203906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417" name="Google Shape;2417;p53"/>
          <p:cNvGrpSpPr/>
          <p:nvPr/>
        </p:nvGrpSpPr>
        <p:grpSpPr>
          <a:xfrm>
            <a:off x="82207" y="2299716"/>
            <a:ext cx="632009" cy="544064"/>
            <a:chOff x="167575" y="1706400"/>
            <a:chExt cx="555808" cy="544064"/>
          </a:xfrm>
        </p:grpSpPr>
        <p:sp>
          <p:nvSpPr>
            <p:cNvPr id="2418" name="Google Shape;2418;p53"/>
            <p:cNvSpPr/>
            <p:nvPr/>
          </p:nvSpPr>
          <p:spPr>
            <a:xfrm>
              <a:off x="167575" y="1706400"/>
              <a:ext cx="555808" cy="544064"/>
            </a:xfrm>
            <a:custGeom>
              <a:avLst/>
              <a:gdLst/>
              <a:ahLst/>
              <a:cxnLst/>
              <a:rect l="l" t="t" r="r" b="b"/>
              <a:pathLst>
                <a:path w="40051" h="12093" extrusionOk="0">
                  <a:moveTo>
                    <a:pt x="40051" y="244"/>
                  </a:moveTo>
                  <a:cubicBezTo>
                    <a:pt x="35411" y="15"/>
                    <a:pt x="5267" y="0"/>
                    <a:pt x="1" y="244"/>
                  </a:cubicBezTo>
                  <a:cubicBezTo>
                    <a:pt x="2143" y="2115"/>
                    <a:pt x="4640" y="3618"/>
                    <a:pt x="7377" y="6020"/>
                  </a:cubicBezTo>
                  <a:cubicBezTo>
                    <a:pt x="4997" y="8157"/>
                    <a:pt x="2619" y="9993"/>
                    <a:pt x="238" y="11861"/>
                  </a:cubicBezTo>
                  <a:cubicBezTo>
                    <a:pt x="5087" y="12093"/>
                    <a:pt x="36719" y="11861"/>
                    <a:pt x="40051" y="118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53"/>
            <p:cNvSpPr/>
            <p:nvPr/>
          </p:nvSpPr>
          <p:spPr>
            <a:xfrm rot="10800000">
              <a:off x="486434" y="1709184"/>
              <a:ext cx="236700" cy="531900"/>
            </a:xfrm>
            <a:prstGeom prst="rect">
              <a:avLst/>
            </a:prstGeom>
            <a:gradFill>
              <a:gsLst>
                <a:gs pos="0">
                  <a:srgbClr val="191919">
                    <a:alpha val="14509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420" name="Google Shape;2420;p53">
            <a:hlinkClick r:id="rId5" action="ppaction://hlinksldjump"/>
          </p:cNvPr>
          <p:cNvSpPr txBox="1"/>
          <p:nvPr/>
        </p:nvSpPr>
        <p:spPr>
          <a:xfrm rot="-1955">
            <a:off x="178450" y="2345397"/>
            <a:ext cx="5274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endy One"/>
                <a:ea typeface="Wendy One"/>
                <a:cs typeface="Wendy One"/>
                <a:sym typeface="Wendy One"/>
              </a:rPr>
              <a:t>02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endy One"/>
              <a:ea typeface="Wendy One"/>
              <a:cs typeface="Wendy One"/>
              <a:sym typeface="Wendy One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763223" y="1722438"/>
          <a:ext cx="6096000" cy="2225040"/>
        </p:xfrm>
        <a:graphic>
          <a:graphicData uri="http://schemas.openxmlformats.org/drawingml/2006/table">
            <a:tbl>
              <a:tblPr firstRow="1" bandRow="1"/>
              <a:tblGrid>
                <a:gridCol w="3048000">
                  <a:extLst>
                    <a:ext uri="{9D8B030D-6E8A-4147-A177-3AD203B41FA5}">
                      <a16:colId xmlns:a16="http://schemas.microsoft.com/office/drawing/2014/main" val="171029409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592984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sz="3800" dirty="0"/>
                        <a:t>Puluh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3800" dirty="0"/>
                        <a:t>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397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51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ms-MY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20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5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0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72625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259908" y="2080761"/>
            <a:ext cx="37221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4400" b="0" i="0" u="none" strike="noStrike" kern="0" cap="none" spc="0" normalizeH="0" baseline="0" noProof="0" dirty="0">
                <a:ln>
                  <a:noFill/>
                </a:ln>
                <a:solidFill>
                  <a:srgbClr val="2E3786"/>
                </a:solidFill>
                <a:effectLst/>
                <a:uLnTx/>
                <a:uFillTx/>
                <a:latin typeface="Wendy One"/>
                <a:cs typeface="Arial"/>
                <a:sym typeface="Wendy One"/>
              </a:rPr>
              <a:t>-</a:t>
            </a:r>
            <a:endParaRPr kumimoji="0" lang="ms-MY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18135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5" name="Google Shape;2245;p50"/>
          <p:cNvSpPr/>
          <p:nvPr/>
        </p:nvSpPr>
        <p:spPr>
          <a:xfrm>
            <a:off x="1797400" y="1920976"/>
            <a:ext cx="1249500" cy="1249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46" name="Google Shape;2246;p50"/>
          <p:cNvSpPr txBox="1">
            <a:spLocks noGrp="1"/>
          </p:cNvSpPr>
          <p:nvPr>
            <p:ph type="title"/>
          </p:nvPr>
        </p:nvSpPr>
        <p:spPr>
          <a:xfrm>
            <a:off x="1693663" y="2241976"/>
            <a:ext cx="1457400" cy="6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02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247" name="Google Shape;2247;p50"/>
          <p:cNvSpPr txBox="1">
            <a:spLocks noGrp="1"/>
          </p:cNvSpPr>
          <p:nvPr>
            <p:ph type="ctrTitle" idx="2"/>
          </p:nvPr>
        </p:nvSpPr>
        <p:spPr>
          <a:xfrm>
            <a:off x="3337075" y="2189100"/>
            <a:ext cx="4415400" cy="7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Tolak </a:t>
            </a:r>
            <a:r>
              <a:rPr lang="en-MY" sz="6000" dirty="0"/>
              <a:t>L</a:t>
            </a:r>
            <a:r>
              <a:rPr lang="en" sz="6000" dirty="0"/>
              <a:t>agi</a:t>
            </a:r>
            <a:endParaRPr sz="6000" dirty="0"/>
          </a:p>
        </p:txBody>
      </p:sp>
      <p:grpSp>
        <p:nvGrpSpPr>
          <p:cNvPr id="2248" name="Google Shape;2248;p50"/>
          <p:cNvGrpSpPr/>
          <p:nvPr/>
        </p:nvGrpSpPr>
        <p:grpSpPr>
          <a:xfrm>
            <a:off x="82207" y="2299716"/>
            <a:ext cx="632009" cy="544064"/>
            <a:chOff x="167575" y="1706400"/>
            <a:chExt cx="555808" cy="544064"/>
          </a:xfrm>
        </p:grpSpPr>
        <p:sp>
          <p:nvSpPr>
            <p:cNvPr id="2249" name="Google Shape;2249;p50"/>
            <p:cNvSpPr/>
            <p:nvPr/>
          </p:nvSpPr>
          <p:spPr>
            <a:xfrm>
              <a:off x="167575" y="1706400"/>
              <a:ext cx="555808" cy="544064"/>
            </a:xfrm>
            <a:custGeom>
              <a:avLst/>
              <a:gdLst/>
              <a:ahLst/>
              <a:cxnLst/>
              <a:rect l="l" t="t" r="r" b="b"/>
              <a:pathLst>
                <a:path w="40051" h="12093" extrusionOk="0">
                  <a:moveTo>
                    <a:pt x="40051" y="244"/>
                  </a:moveTo>
                  <a:cubicBezTo>
                    <a:pt x="35411" y="15"/>
                    <a:pt x="5267" y="0"/>
                    <a:pt x="1" y="244"/>
                  </a:cubicBezTo>
                  <a:cubicBezTo>
                    <a:pt x="2143" y="2115"/>
                    <a:pt x="4640" y="3618"/>
                    <a:pt x="7377" y="6020"/>
                  </a:cubicBezTo>
                  <a:cubicBezTo>
                    <a:pt x="4997" y="8157"/>
                    <a:pt x="2619" y="9993"/>
                    <a:pt x="238" y="11861"/>
                  </a:cubicBezTo>
                  <a:cubicBezTo>
                    <a:pt x="5087" y="12093"/>
                    <a:pt x="36719" y="11861"/>
                    <a:pt x="40051" y="118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50"/>
            <p:cNvSpPr/>
            <p:nvPr/>
          </p:nvSpPr>
          <p:spPr>
            <a:xfrm rot="10800000">
              <a:off x="486434" y="1709184"/>
              <a:ext cx="236700" cy="531900"/>
            </a:xfrm>
            <a:prstGeom prst="rect">
              <a:avLst/>
            </a:prstGeom>
            <a:gradFill>
              <a:gsLst>
                <a:gs pos="0">
                  <a:srgbClr val="191919">
                    <a:alpha val="14509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251" name="Google Shape;2251;p50">
            <a:hlinkClick r:id="rId3" action="ppaction://hlinksldjump"/>
          </p:cNvPr>
          <p:cNvSpPr txBox="1"/>
          <p:nvPr/>
        </p:nvSpPr>
        <p:spPr>
          <a:xfrm rot="-1955">
            <a:off x="178450" y="2345397"/>
            <a:ext cx="5274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endy One"/>
                <a:ea typeface="Wendy One"/>
                <a:cs typeface="Wendy One"/>
                <a:sym typeface="Wendy One"/>
              </a:rPr>
              <a:t>02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endy One"/>
              <a:ea typeface="Wendy One"/>
              <a:cs typeface="Wendy One"/>
              <a:sym typeface="Wendy One"/>
            </a:endParaRPr>
          </a:p>
        </p:txBody>
      </p:sp>
      <p:grpSp>
        <p:nvGrpSpPr>
          <p:cNvPr id="2253" name="Google Shape;2253;p50"/>
          <p:cNvGrpSpPr/>
          <p:nvPr/>
        </p:nvGrpSpPr>
        <p:grpSpPr>
          <a:xfrm rot="-1800044">
            <a:off x="5863497" y="-84322"/>
            <a:ext cx="2176443" cy="1795216"/>
            <a:chOff x="6930583" y="2793148"/>
            <a:chExt cx="2176491" cy="1795256"/>
          </a:xfrm>
        </p:grpSpPr>
        <p:sp>
          <p:nvSpPr>
            <p:cNvPr id="2254" name="Google Shape;2254;p50"/>
            <p:cNvSpPr/>
            <p:nvPr/>
          </p:nvSpPr>
          <p:spPr>
            <a:xfrm rot="2591103">
              <a:off x="7676188" y="3192457"/>
              <a:ext cx="1204697" cy="1137816"/>
            </a:xfrm>
            <a:custGeom>
              <a:avLst/>
              <a:gdLst/>
              <a:ahLst/>
              <a:cxnLst/>
              <a:rect l="l" t="t" r="r" b="b"/>
              <a:pathLst>
                <a:path w="17364" h="16400" extrusionOk="0">
                  <a:moveTo>
                    <a:pt x="12311" y="585"/>
                  </a:moveTo>
                  <a:cubicBezTo>
                    <a:pt x="10664" y="0"/>
                    <a:pt x="9566" y="651"/>
                    <a:pt x="5769" y="2406"/>
                  </a:cubicBezTo>
                  <a:cubicBezTo>
                    <a:pt x="4701" y="2900"/>
                    <a:pt x="3497" y="3650"/>
                    <a:pt x="2032" y="4311"/>
                  </a:cubicBezTo>
                  <a:cubicBezTo>
                    <a:pt x="1256" y="5553"/>
                    <a:pt x="1" y="7243"/>
                    <a:pt x="645" y="8701"/>
                  </a:cubicBezTo>
                  <a:cubicBezTo>
                    <a:pt x="1089" y="9698"/>
                    <a:pt x="1681" y="10601"/>
                    <a:pt x="2215" y="11552"/>
                  </a:cubicBezTo>
                  <a:cubicBezTo>
                    <a:pt x="3251" y="13399"/>
                    <a:pt x="4263" y="15297"/>
                    <a:pt x="6055" y="16399"/>
                  </a:cubicBezTo>
                  <a:cubicBezTo>
                    <a:pt x="10725" y="14338"/>
                    <a:pt x="15898" y="11613"/>
                    <a:pt x="16704" y="9249"/>
                  </a:cubicBezTo>
                  <a:cubicBezTo>
                    <a:pt x="17363" y="7314"/>
                    <a:pt x="13919" y="1155"/>
                    <a:pt x="12311" y="5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50"/>
            <p:cNvSpPr/>
            <p:nvPr/>
          </p:nvSpPr>
          <p:spPr>
            <a:xfrm rot="2591103">
              <a:off x="7166253" y="2975569"/>
              <a:ext cx="955349" cy="1066841"/>
            </a:xfrm>
            <a:custGeom>
              <a:avLst/>
              <a:gdLst/>
              <a:ahLst/>
              <a:cxnLst/>
              <a:rect l="l" t="t" r="r" b="b"/>
              <a:pathLst>
                <a:path w="13770" h="15377" extrusionOk="0">
                  <a:moveTo>
                    <a:pt x="9696" y="5170"/>
                  </a:moveTo>
                  <a:cubicBezTo>
                    <a:pt x="9182" y="4162"/>
                    <a:pt x="8749" y="3249"/>
                    <a:pt x="8931" y="2107"/>
                  </a:cubicBezTo>
                  <a:cubicBezTo>
                    <a:pt x="9047" y="1371"/>
                    <a:pt x="9469" y="682"/>
                    <a:pt x="9821" y="1"/>
                  </a:cubicBezTo>
                  <a:cubicBezTo>
                    <a:pt x="5986" y="1714"/>
                    <a:pt x="1522" y="3767"/>
                    <a:pt x="814" y="5698"/>
                  </a:cubicBezTo>
                  <a:cubicBezTo>
                    <a:pt x="0" y="7921"/>
                    <a:pt x="1252" y="10525"/>
                    <a:pt x="2564" y="12462"/>
                  </a:cubicBezTo>
                  <a:cubicBezTo>
                    <a:pt x="4289" y="15267"/>
                    <a:pt x="5529" y="15376"/>
                    <a:pt x="8370" y="14314"/>
                  </a:cubicBezTo>
                  <a:cubicBezTo>
                    <a:pt x="9696" y="13818"/>
                    <a:pt x="11490" y="13141"/>
                    <a:pt x="13770" y="12123"/>
                  </a:cubicBezTo>
                  <a:cubicBezTo>
                    <a:pt x="12381" y="9808"/>
                    <a:pt x="10934" y="7591"/>
                    <a:pt x="9696" y="5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50"/>
            <p:cNvSpPr/>
            <p:nvPr/>
          </p:nvSpPr>
          <p:spPr>
            <a:xfrm rot="2591103">
              <a:off x="7418167" y="3256545"/>
              <a:ext cx="1413528" cy="519857"/>
            </a:xfrm>
            <a:custGeom>
              <a:avLst/>
              <a:gdLst/>
              <a:ahLst/>
              <a:cxnLst/>
              <a:rect l="l" t="t" r="r" b="b"/>
              <a:pathLst>
                <a:path w="20374" h="7493" extrusionOk="0">
                  <a:moveTo>
                    <a:pt x="15567" y="1"/>
                  </a:moveTo>
                  <a:cubicBezTo>
                    <a:pt x="15563" y="1"/>
                    <a:pt x="15558" y="1"/>
                    <a:pt x="15554" y="1"/>
                  </a:cubicBezTo>
                  <a:cubicBezTo>
                    <a:pt x="15185" y="3"/>
                    <a:pt x="14845" y="112"/>
                    <a:pt x="14498" y="223"/>
                  </a:cubicBezTo>
                  <a:cubicBezTo>
                    <a:pt x="14083" y="354"/>
                    <a:pt x="13668" y="491"/>
                    <a:pt x="13257" y="634"/>
                  </a:cubicBezTo>
                  <a:cubicBezTo>
                    <a:pt x="12394" y="936"/>
                    <a:pt x="11539" y="1265"/>
                    <a:pt x="10699" y="1621"/>
                  </a:cubicBezTo>
                  <a:cubicBezTo>
                    <a:pt x="9877" y="1970"/>
                    <a:pt x="9067" y="2347"/>
                    <a:pt x="8279" y="2766"/>
                  </a:cubicBezTo>
                  <a:cubicBezTo>
                    <a:pt x="7444" y="3212"/>
                    <a:pt x="6614" y="3661"/>
                    <a:pt x="5765" y="4078"/>
                  </a:cubicBezTo>
                  <a:cubicBezTo>
                    <a:pt x="4097" y="4901"/>
                    <a:pt x="2406" y="5680"/>
                    <a:pt x="821" y="6656"/>
                  </a:cubicBezTo>
                  <a:cubicBezTo>
                    <a:pt x="616" y="6781"/>
                    <a:pt x="414" y="6910"/>
                    <a:pt x="213" y="7043"/>
                  </a:cubicBezTo>
                  <a:cubicBezTo>
                    <a:pt x="1" y="7183"/>
                    <a:pt x="132" y="7492"/>
                    <a:pt x="329" y="7492"/>
                  </a:cubicBezTo>
                  <a:cubicBezTo>
                    <a:pt x="369" y="7492"/>
                    <a:pt x="410" y="7480"/>
                    <a:pt x="453" y="7452"/>
                  </a:cubicBezTo>
                  <a:cubicBezTo>
                    <a:pt x="1982" y="6446"/>
                    <a:pt x="3627" y="5646"/>
                    <a:pt x="5270" y="4848"/>
                  </a:cubicBezTo>
                  <a:cubicBezTo>
                    <a:pt x="6098" y="4445"/>
                    <a:pt x="6926" y="4038"/>
                    <a:pt x="7738" y="3603"/>
                  </a:cubicBezTo>
                  <a:cubicBezTo>
                    <a:pt x="8520" y="3183"/>
                    <a:pt x="9296" y="2764"/>
                    <a:pt x="10105" y="2397"/>
                  </a:cubicBezTo>
                  <a:cubicBezTo>
                    <a:pt x="11679" y="1682"/>
                    <a:pt x="13313" y="1059"/>
                    <a:pt x="14970" y="569"/>
                  </a:cubicBezTo>
                  <a:cubicBezTo>
                    <a:pt x="15167" y="511"/>
                    <a:pt x="15362" y="480"/>
                    <a:pt x="15551" y="480"/>
                  </a:cubicBezTo>
                  <a:cubicBezTo>
                    <a:pt x="15898" y="480"/>
                    <a:pt x="16227" y="584"/>
                    <a:pt x="16526" y="809"/>
                  </a:cubicBezTo>
                  <a:cubicBezTo>
                    <a:pt x="16965" y="1142"/>
                    <a:pt x="17281" y="1674"/>
                    <a:pt x="17545" y="2168"/>
                  </a:cubicBezTo>
                  <a:cubicBezTo>
                    <a:pt x="17894" y="2821"/>
                    <a:pt x="18192" y="3500"/>
                    <a:pt x="18521" y="4163"/>
                  </a:cubicBezTo>
                  <a:cubicBezTo>
                    <a:pt x="18902" y="4937"/>
                    <a:pt x="19293" y="5709"/>
                    <a:pt x="19621" y="6505"/>
                  </a:cubicBezTo>
                  <a:cubicBezTo>
                    <a:pt x="19708" y="6718"/>
                    <a:pt x="19791" y="6932"/>
                    <a:pt x="19871" y="7148"/>
                  </a:cubicBezTo>
                  <a:cubicBezTo>
                    <a:pt x="19908" y="7247"/>
                    <a:pt x="19997" y="7322"/>
                    <a:pt x="20101" y="7322"/>
                  </a:cubicBezTo>
                  <a:cubicBezTo>
                    <a:pt x="20121" y="7322"/>
                    <a:pt x="20142" y="7319"/>
                    <a:pt x="20163" y="7313"/>
                  </a:cubicBezTo>
                  <a:cubicBezTo>
                    <a:pt x="20278" y="7281"/>
                    <a:pt x="20373" y="7142"/>
                    <a:pt x="20329" y="7021"/>
                  </a:cubicBezTo>
                  <a:cubicBezTo>
                    <a:pt x="20012" y="6164"/>
                    <a:pt x="19627" y="5338"/>
                    <a:pt x="19224" y="4522"/>
                  </a:cubicBezTo>
                  <a:cubicBezTo>
                    <a:pt x="18864" y="3788"/>
                    <a:pt x="18517" y="3048"/>
                    <a:pt x="18154" y="2317"/>
                  </a:cubicBezTo>
                  <a:cubicBezTo>
                    <a:pt x="17634" y="1266"/>
                    <a:pt x="16897" y="1"/>
                    <a:pt x="155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50"/>
            <p:cNvSpPr/>
            <p:nvPr/>
          </p:nvSpPr>
          <p:spPr>
            <a:xfrm rot="2591103">
              <a:off x="7704109" y="3372732"/>
              <a:ext cx="346548" cy="613518"/>
            </a:xfrm>
            <a:custGeom>
              <a:avLst/>
              <a:gdLst/>
              <a:ahLst/>
              <a:cxnLst/>
              <a:rect l="l" t="t" r="r" b="b"/>
              <a:pathLst>
                <a:path w="4995" h="8843" extrusionOk="0">
                  <a:moveTo>
                    <a:pt x="261" y="0"/>
                  </a:moveTo>
                  <a:cubicBezTo>
                    <a:pt x="218" y="0"/>
                    <a:pt x="175" y="11"/>
                    <a:pt x="139" y="32"/>
                  </a:cubicBezTo>
                  <a:cubicBezTo>
                    <a:pt x="23" y="100"/>
                    <a:pt x="0" y="239"/>
                    <a:pt x="55" y="356"/>
                  </a:cubicBezTo>
                  <a:cubicBezTo>
                    <a:pt x="514" y="1328"/>
                    <a:pt x="1012" y="2283"/>
                    <a:pt x="1498" y="3242"/>
                  </a:cubicBezTo>
                  <a:cubicBezTo>
                    <a:pt x="1994" y="4220"/>
                    <a:pt x="2489" y="5195"/>
                    <a:pt x="2967" y="6181"/>
                  </a:cubicBezTo>
                  <a:cubicBezTo>
                    <a:pt x="3167" y="6590"/>
                    <a:pt x="3413" y="6985"/>
                    <a:pt x="3640" y="7380"/>
                  </a:cubicBezTo>
                  <a:cubicBezTo>
                    <a:pt x="3906" y="7838"/>
                    <a:pt x="4182" y="8289"/>
                    <a:pt x="4469" y="8732"/>
                  </a:cubicBezTo>
                  <a:cubicBezTo>
                    <a:pt x="4519" y="8810"/>
                    <a:pt x="4592" y="8842"/>
                    <a:pt x="4664" y="8842"/>
                  </a:cubicBezTo>
                  <a:cubicBezTo>
                    <a:pt x="4830" y="8842"/>
                    <a:pt x="4994" y="8673"/>
                    <a:pt x="4878" y="8495"/>
                  </a:cubicBezTo>
                  <a:cubicBezTo>
                    <a:pt x="4388" y="7737"/>
                    <a:pt x="3937" y="6957"/>
                    <a:pt x="3499" y="6167"/>
                  </a:cubicBezTo>
                  <a:cubicBezTo>
                    <a:pt x="3267" y="5748"/>
                    <a:pt x="3070" y="5308"/>
                    <a:pt x="2854" y="4879"/>
                  </a:cubicBezTo>
                  <a:cubicBezTo>
                    <a:pt x="2298" y="3764"/>
                    <a:pt x="1730" y="2658"/>
                    <a:pt x="1171" y="1545"/>
                  </a:cubicBezTo>
                  <a:cubicBezTo>
                    <a:pt x="932" y="1072"/>
                    <a:pt x="692" y="596"/>
                    <a:pt x="464" y="117"/>
                  </a:cubicBezTo>
                  <a:cubicBezTo>
                    <a:pt x="428" y="39"/>
                    <a:pt x="344" y="0"/>
                    <a:pt x="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50"/>
            <p:cNvSpPr/>
            <p:nvPr/>
          </p:nvSpPr>
          <p:spPr>
            <a:xfrm rot="2591103">
              <a:off x="8147529" y="3670200"/>
              <a:ext cx="53491" cy="52381"/>
            </a:xfrm>
            <a:custGeom>
              <a:avLst/>
              <a:gdLst/>
              <a:ahLst/>
              <a:cxnLst/>
              <a:rect l="l" t="t" r="r" b="b"/>
              <a:pathLst>
                <a:path w="771" h="755" extrusionOk="0">
                  <a:moveTo>
                    <a:pt x="386" y="1"/>
                  </a:moveTo>
                  <a:cubicBezTo>
                    <a:pt x="188" y="1"/>
                    <a:pt x="1" y="174"/>
                    <a:pt x="9" y="377"/>
                  </a:cubicBezTo>
                  <a:cubicBezTo>
                    <a:pt x="19" y="581"/>
                    <a:pt x="174" y="754"/>
                    <a:pt x="386" y="754"/>
                  </a:cubicBezTo>
                  <a:cubicBezTo>
                    <a:pt x="583" y="754"/>
                    <a:pt x="771" y="581"/>
                    <a:pt x="763" y="377"/>
                  </a:cubicBezTo>
                  <a:cubicBezTo>
                    <a:pt x="752" y="174"/>
                    <a:pt x="597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50"/>
            <p:cNvSpPr/>
            <p:nvPr/>
          </p:nvSpPr>
          <p:spPr>
            <a:xfrm rot="2591103">
              <a:off x="8290487" y="3804378"/>
              <a:ext cx="53491" cy="52381"/>
            </a:xfrm>
            <a:custGeom>
              <a:avLst/>
              <a:gdLst/>
              <a:ahLst/>
              <a:cxnLst/>
              <a:rect l="l" t="t" r="r" b="b"/>
              <a:pathLst>
                <a:path w="771" h="755" extrusionOk="0">
                  <a:moveTo>
                    <a:pt x="385" y="1"/>
                  </a:moveTo>
                  <a:cubicBezTo>
                    <a:pt x="188" y="1"/>
                    <a:pt x="0" y="174"/>
                    <a:pt x="8" y="377"/>
                  </a:cubicBezTo>
                  <a:cubicBezTo>
                    <a:pt x="19" y="581"/>
                    <a:pt x="174" y="754"/>
                    <a:pt x="385" y="754"/>
                  </a:cubicBezTo>
                  <a:cubicBezTo>
                    <a:pt x="583" y="754"/>
                    <a:pt x="770" y="581"/>
                    <a:pt x="762" y="377"/>
                  </a:cubicBezTo>
                  <a:cubicBezTo>
                    <a:pt x="752" y="174"/>
                    <a:pt x="597" y="1"/>
                    <a:pt x="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50"/>
            <p:cNvSpPr/>
            <p:nvPr/>
          </p:nvSpPr>
          <p:spPr>
            <a:xfrm rot="2591103">
              <a:off x="8001307" y="3804723"/>
              <a:ext cx="333921" cy="82630"/>
            </a:xfrm>
            <a:custGeom>
              <a:avLst/>
              <a:gdLst/>
              <a:ahLst/>
              <a:cxnLst/>
              <a:rect l="l" t="t" r="r" b="b"/>
              <a:pathLst>
                <a:path w="4813" h="1191" extrusionOk="0">
                  <a:moveTo>
                    <a:pt x="4575" y="1"/>
                  </a:moveTo>
                  <a:cubicBezTo>
                    <a:pt x="4517" y="1"/>
                    <a:pt x="4459" y="24"/>
                    <a:pt x="4412" y="64"/>
                  </a:cubicBezTo>
                  <a:cubicBezTo>
                    <a:pt x="3868" y="524"/>
                    <a:pt x="3137" y="755"/>
                    <a:pt x="2406" y="755"/>
                  </a:cubicBezTo>
                  <a:cubicBezTo>
                    <a:pt x="1676" y="755"/>
                    <a:pt x="945" y="524"/>
                    <a:pt x="401" y="64"/>
                  </a:cubicBezTo>
                  <a:cubicBezTo>
                    <a:pt x="354" y="24"/>
                    <a:pt x="296" y="2"/>
                    <a:pt x="239" y="2"/>
                  </a:cubicBezTo>
                  <a:cubicBezTo>
                    <a:pt x="186" y="2"/>
                    <a:pt x="133" y="21"/>
                    <a:pt x="91" y="64"/>
                  </a:cubicBezTo>
                  <a:cubicBezTo>
                    <a:pt x="12" y="142"/>
                    <a:pt x="0" y="298"/>
                    <a:pt x="91" y="374"/>
                  </a:cubicBezTo>
                  <a:cubicBezTo>
                    <a:pt x="730" y="916"/>
                    <a:pt x="1572" y="1190"/>
                    <a:pt x="2412" y="1190"/>
                  </a:cubicBezTo>
                  <a:cubicBezTo>
                    <a:pt x="2874" y="1190"/>
                    <a:pt x="3336" y="1107"/>
                    <a:pt x="3763" y="941"/>
                  </a:cubicBezTo>
                  <a:cubicBezTo>
                    <a:pt x="4114" y="806"/>
                    <a:pt x="4434" y="618"/>
                    <a:pt x="4722" y="374"/>
                  </a:cubicBezTo>
                  <a:cubicBezTo>
                    <a:pt x="4813" y="298"/>
                    <a:pt x="4801" y="142"/>
                    <a:pt x="4722" y="64"/>
                  </a:cubicBezTo>
                  <a:cubicBezTo>
                    <a:pt x="4680" y="20"/>
                    <a:pt x="4628" y="1"/>
                    <a:pt x="4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61" name="Google Shape;2261;p50"/>
          <p:cNvGrpSpPr/>
          <p:nvPr/>
        </p:nvGrpSpPr>
        <p:grpSpPr>
          <a:xfrm rot="-641372" flipH="1">
            <a:off x="867687" y="3856513"/>
            <a:ext cx="1151551" cy="1757598"/>
            <a:chOff x="5454425" y="-2298775"/>
            <a:chExt cx="473400" cy="722550"/>
          </a:xfrm>
        </p:grpSpPr>
        <p:sp>
          <p:nvSpPr>
            <p:cNvPr id="2262" name="Google Shape;2262;p50"/>
            <p:cNvSpPr/>
            <p:nvPr/>
          </p:nvSpPr>
          <p:spPr>
            <a:xfrm>
              <a:off x="5454425" y="-2298775"/>
              <a:ext cx="473400" cy="505450"/>
            </a:xfrm>
            <a:custGeom>
              <a:avLst/>
              <a:gdLst/>
              <a:ahLst/>
              <a:cxnLst/>
              <a:rect l="l" t="t" r="r" b="b"/>
              <a:pathLst>
                <a:path w="18936" h="20218" extrusionOk="0">
                  <a:moveTo>
                    <a:pt x="5480" y="19925"/>
                  </a:moveTo>
                  <a:cubicBezTo>
                    <a:pt x="1871" y="16096"/>
                    <a:pt x="0" y="9229"/>
                    <a:pt x="2814" y="4529"/>
                  </a:cubicBezTo>
                  <a:cubicBezTo>
                    <a:pt x="5107" y="702"/>
                    <a:pt x="13647" y="0"/>
                    <a:pt x="16521" y="4769"/>
                  </a:cubicBezTo>
                  <a:cubicBezTo>
                    <a:pt x="18935" y="8778"/>
                    <a:pt x="17990" y="14356"/>
                    <a:pt x="13705" y="2021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50"/>
            <p:cNvSpPr/>
            <p:nvPr/>
          </p:nvSpPr>
          <p:spPr>
            <a:xfrm>
              <a:off x="5595450" y="-1996750"/>
              <a:ext cx="58075" cy="193325"/>
            </a:xfrm>
            <a:custGeom>
              <a:avLst/>
              <a:gdLst/>
              <a:ahLst/>
              <a:cxnLst/>
              <a:rect l="l" t="t" r="r" b="b"/>
              <a:pathLst>
                <a:path w="2323" h="7733" extrusionOk="0">
                  <a:moveTo>
                    <a:pt x="307" y="0"/>
                  </a:moveTo>
                  <a:cubicBezTo>
                    <a:pt x="283" y="0"/>
                    <a:pt x="258" y="3"/>
                    <a:pt x="234" y="10"/>
                  </a:cubicBezTo>
                  <a:cubicBezTo>
                    <a:pt x="81" y="52"/>
                    <a:pt x="0" y="207"/>
                    <a:pt x="37" y="357"/>
                  </a:cubicBezTo>
                  <a:cubicBezTo>
                    <a:pt x="212" y="1090"/>
                    <a:pt x="385" y="1826"/>
                    <a:pt x="561" y="2559"/>
                  </a:cubicBezTo>
                  <a:cubicBezTo>
                    <a:pt x="857" y="3805"/>
                    <a:pt x="1153" y="5051"/>
                    <a:pt x="1447" y="6296"/>
                  </a:cubicBezTo>
                  <a:cubicBezTo>
                    <a:pt x="1546" y="6705"/>
                    <a:pt x="1643" y="7116"/>
                    <a:pt x="1740" y="7525"/>
                  </a:cubicBezTo>
                  <a:cubicBezTo>
                    <a:pt x="1770" y="7650"/>
                    <a:pt x="1892" y="7733"/>
                    <a:pt x="2016" y="7733"/>
                  </a:cubicBezTo>
                  <a:cubicBezTo>
                    <a:pt x="2040" y="7733"/>
                    <a:pt x="2065" y="7730"/>
                    <a:pt x="2088" y="7723"/>
                  </a:cubicBezTo>
                  <a:cubicBezTo>
                    <a:pt x="2242" y="7681"/>
                    <a:pt x="2322" y="7525"/>
                    <a:pt x="2286" y="7374"/>
                  </a:cubicBezTo>
                  <a:cubicBezTo>
                    <a:pt x="2113" y="6641"/>
                    <a:pt x="1937" y="5907"/>
                    <a:pt x="1764" y="5173"/>
                  </a:cubicBezTo>
                  <a:cubicBezTo>
                    <a:pt x="1468" y="3928"/>
                    <a:pt x="1171" y="2682"/>
                    <a:pt x="875" y="1437"/>
                  </a:cubicBezTo>
                  <a:cubicBezTo>
                    <a:pt x="778" y="1028"/>
                    <a:pt x="680" y="617"/>
                    <a:pt x="583" y="207"/>
                  </a:cubicBezTo>
                  <a:cubicBezTo>
                    <a:pt x="553" y="81"/>
                    <a:pt x="431" y="0"/>
                    <a:pt x="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50"/>
            <p:cNvSpPr/>
            <p:nvPr/>
          </p:nvSpPr>
          <p:spPr>
            <a:xfrm>
              <a:off x="5731800" y="-1995800"/>
              <a:ext cx="57350" cy="197500"/>
            </a:xfrm>
            <a:custGeom>
              <a:avLst/>
              <a:gdLst/>
              <a:ahLst/>
              <a:cxnLst/>
              <a:rect l="l" t="t" r="r" b="b"/>
              <a:pathLst>
                <a:path w="2294" h="7900" extrusionOk="0">
                  <a:moveTo>
                    <a:pt x="1987" y="0"/>
                  </a:moveTo>
                  <a:cubicBezTo>
                    <a:pt x="1864" y="0"/>
                    <a:pt x="1742" y="82"/>
                    <a:pt x="1713" y="208"/>
                  </a:cubicBezTo>
                  <a:cubicBezTo>
                    <a:pt x="1546" y="933"/>
                    <a:pt x="1381" y="1659"/>
                    <a:pt x="1215" y="2384"/>
                  </a:cubicBezTo>
                  <a:cubicBezTo>
                    <a:pt x="927" y="3642"/>
                    <a:pt x="639" y="4900"/>
                    <a:pt x="353" y="6157"/>
                  </a:cubicBezTo>
                  <a:cubicBezTo>
                    <a:pt x="246" y="6619"/>
                    <a:pt x="141" y="7080"/>
                    <a:pt x="34" y="7542"/>
                  </a:cubicBezTo>
                  <a:cubicBezTo>
                    <a:pt x="0" y="7691"/>
                    <a:pt x="79" y="7848"/>
                    <a:pt x="232" y="7891"/>
                  </a:cubicBezTo>
                  <a:cubicBezTo>
                    <a:pt x="255" y="7897"/>
                    <a:pt x="279" y="7900"/>
                    <a:pt x="303" y="7900"/>
                  </a:cubicBezTo>
                  <a:cubicBezTo>
                    <a:pt x="428" y="7900"/>
                    <a:pt x="552" y="7818"/>
                    <a:pt x="581" y="7693"/>
                  </a:cubicBezTo>
                  <a:cubicBezTo>
                    <a:pt x="748" y="6965"/>
                    <a:pt x="913" y="6240"/>
                    <a:pt x="1078" y="5514"/>
                  </a:cubicBezTo>
                  <a:cubicBezTo>
                    <a:pt x="1367" y="4257"/>
                    <a:pt x="1655" y="3001"/>
                    <a:pt x="1941" y="1744"/>
                  </a:cubicBezTo>
                  <a:cubicBezTo>
                    <a:pt x="2048" y="1282"/>
                    <a:pt x="2153" y="818"/>
                    <a:pt x="2259" y="357"/>
                  </a:cubicBezTo>
                  <a:cubicBezTo>
                    <a:pt x="2294" y="208"/>
                    <a:pt x="2215" y="53"/>
                    <a:pt x="2060" y="10"/>
                  </a:cubicBezTo>
                  <a:cubicBezTo>
                    <a:pt x="2036" y="4"/>
                    <a:pt x="2012" y="0"/>
                    <a:pt x="1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50"/>
            <p:cNvSpPr/>
            <p:nvPr/>
          </p:nvSpPr>
          <p:spPr>
            <a:xfrm>
              <a:off x="5596450" y="-2047300"/>
              <a:ext cx="189125" cy="99725"/>
            </a:xfrm>
            <a:custGeom>
              <a:avLst/>
              <a:gdLst/>
              <a:ahLst/>
              <a:cxnLst/>
              <a:rect l="l" t="t" r="r" b="b"/>
              <a:pathLst>
                <a:path w="7565" h="3989" extrusionOk="0">
                  <a:moveTo>
                    <a:pt x="3097" y="769"/>
                  </a:moveTo>
                  <a:lnTo>
                    <a:pt x="3097" y="769"/>
                  </a:lnTo>
                  <a:cubicBezTo>
                    <a:pt x="3101" y="777"/>
                    <a:pt x="3105" y="786"/>
                    <a:pt x="3108" y="794"/>
                  </a:cubicBezTo>
                  <a:cubicBezTo>
                    <a:pt x="3103" y="783"/>
                    <a:pt x="3099" y="775"/>
                    <a:pt x="3097" y="769"/>
                  </a:cubicBezTo>
                  <a:close/>
                  <a:moveTo>
                    <a:pt x="2147" y="1487"/>
                  </a:moveTo>
                  <a:cubicBezTo>
                    <a:pt x="2147" y="1487"/>
                    <a:pt x="2146" y="1490"/>
                    <a:pt x="2146" y="1495"/>
                  </a:cubicBezTo>
                  <a:lnTo>
                    <a:pt x="2146" y="1495"/>
                  </a:lnTo>
                  <a:cubicBezTo>
                    <a:pt x="2147" y="1489"/>
                    <a:pt x="2147" y="1487"/>
                    <a:pt x="2147" y="1487"/>
                  </a:cubicBezTo>
                  <a:close/>
                  <a:moveTo>
                    <a:pt x="2146" y="1497"/>
                  </a:moveTo>
                  <a:cubicBezTo>
                    <a:pt x="2145" y="1505"/>
                    <a:pt x="2144" y="1514"/>
                    <a:pt x="2144" y="1514"/>
                  </a:cubicBezTo>
                  <a:cubicBezTo>
                    <a:pt x="2143" y="1514"/>
                    <a:pt x="2144" y="1510"/>
                    <a:pt x="2145" y="1500"/>
                  </a:cubicBezTo>
                  <a:cubicBezTo>
                    <a:pt x="2145" y="1499"/>
                    <a:pt x="2145" y="1498"/>
                    <a:pt x="2146" y="1497"/>
                  </a:cubicBezTo>
                  <a:close/>
                  <a:moveTo>
                    <a:pt x="2144" y="1921"/>
                  </a:moveTo>
                  <a:cubicBezTo>
                    <a:pt x="2147" y="1938"/>
                    <a:pt x="2148" y="1947"/>
                    <a:pt x="2148" y="1947"/>
                  </a:cubicBezTo>
                  <a:cubicBezTo>
                    <a:pt x="2148" y="1947"/>
                    <a:pt x="2147" y="1940"/>
                    <a:pt x="2145" y="1927"/>
                  </a:cubicBezTo>
                  <a:cubicBezTo>
                    <a:pt x="2145" y="1925"/>
                    <a:pt x="2145" y="1923"/>
                    <a:pt x="2144" y="1921"/>
                  </a:cubicBezTo>
                  <a:close/>
                  <a:moveTo>
                    <a:pt x="2278" y="2390"/>
                  </a:moveTo>
                  <a:cubicBezTo>
                    <a:pt x="2279" y="2392"/>
                    <a:pt x="2279" y="2393"/>
                    <a:pt x="2280" y="2395"/>
                  </a:cubicBezTo>
                  <a:cubicBezTo>
                    <a:pt x="2279" y="2393"/>
                    <a:pt x="2279" y="2392"/>
                    <a:pt x="2278" y="2390"/>
                  </a:cubicBezTo>
                  <a:close/>
                  <a:moveTo>
                    <a:pt x="2859" y="563"/>
                  </a:moveTo>
                  <a:cubicBezTo>
                    <a:pt x="2866" y="563"/>
                    <a:pt x="2878" y="564"/>
                    <a:pt x="2889" y="565"/>
                  </a:cubicBezTo>
                  <a:lnTo>
                    <a:pt x="2889" y="565"/>
                  </a:lnTo>
                  <a:cubicBezTo>
                    <a:pt x="2900" y="567"/>
                    <a:pt x="2911" y="570"/>
                    <a:pt x="2923" y="573"/>
                  </a:cubicBezTo>
                  <a:cubicBezTo>
                    <a:pt x="2924" y="573"/>
                    <a:pt x="2924" y="573"/>
                    <a:pt x="2925" y="573"/>
                  </a:cubicBezTo>
                  <a:lnTo>
                    <a:pt x="2925" y="573"/>
                  </a:lnTo>
                  <a:cubicBezTo>
                    <a:pt x="2928" y="575"/>
                    <a:pt x="2931" y="577"/>
                    <a:pt x="2935" y="579"/>
                  </a:cubicBezTo>
                  <a:cubicBezTo>
                    <a:pt x="2950" y="586"/>
                    <a:pt x="2965" y="595"/>
                    <a:pt x="2980" y="604"/>
                  </a:cubicBezTo>
                  <a:lnTo>
                    <a:pt x="2980" y="604"/>
                  </a:lnTo>
                  <a:cubicBezTo>
                    <a:pt x="2986" y="610"/>
                    <a:pt x="2994" y="617"/>
                    <a:pt x="3000" y="623"/>
                  </a:cubicBezTo>
                  <a:cubicBezTo>
                    <a:pt x="3008" y="631"/>
                    <a:pt x="3016" y="640"/>
                    <a:pt x="3023" y="648"/>
                  </a:cubicBezTo>
                  <a:lnTo>
                    <a:pt x="3023" y="648"/>
                  </a:lnTo>
                  <a:cubicBezTo>
                    <a:pt x="3028" y="657"/>
                    <a:pt x="3059" y="699"/>
                    <a:pt x="3068" y="714"/>
                  </a:cubicBezTo>
                  <a:cubicBezTo>
                    <a:pt x="3076" y="729"/>
                    <a:pt x="3084" y="744"/>
                    <a:pt x="3092" y="760"/>
                  </a:cubicBezTo>
                  <a:lnTo>
                    <a:pt x="3092" y="760"/>
                  </a:lnTo>
                  <a:cubicBezTo>
                    <a:pt x="3093" y="763"/>
                    <a:pt x="3116" y="818"/>
                    <a:pt x="3121" y="833"/>
                  </a:cubicBezTo>
                  <a:cubicBezTo>
                    <a:pt x="3147" y="911"/>
                    <a:pt x="3165" y="992"/>
                    <a:pt x="3179" y="1073"/>
                  </a:cubicBezTo>
                  <a:cubicBezTo>
                    <a:pt x="3180" y="1079"/>
                    <a:pt x="3182" y="1096"/>
                    <a:pt x="3183" y="1107"/>
                  </a:cubicBezTo>
                  <a:lnTo>
                    <a:pt x="3183" y="1107"/>
                  </a:lnTo>
                  <a:cubicBezTo>
                    <a:pt x="3184" y="1121"/>
                    <a:pt x="3186" y="1135"/>
                    <a:pt x="3187" y="1149"/>
                  </a:cubicBezTo>
                  <a:cubicBezTo>
                    <a:pt x="3191" y="1198"/>
                    <a:pt x="3195" y="1244"/>
                    <a:pt x="3197" y="1292"/>
                  </a:cubicBezTo>
                  <a:cubicBezTo>
                    <a:pt x="3201" y="1401"/>
                    <a:pt x="3201" y="1512"/>
                    <a:pt x="3189" y="1621"/>
                  </a:cubicBezTo>
                  <a:cubicBezTo>
                    <a:pt x="3188" y="1633"/>
                    <a:pt x="3187" y="1639"/>
                    <a:pt x="3187" y="1642"/>
                  </a:cubicBezTo>
                  <a:lnTo>
                    <a:pt x="3187" y="1642"/>
                  </a:lnTo>
                  <a:cubicBezTo>
                    <a:pt x="3184" y="1660"/>
                    <a:pt x="3180" y="1677"/>
                    <a:pt x="3177" y="1695"/>
                  </a:cubicBezTo>
                  <a:cubicBezTo>
                    <a:pt x="3171" y="1738"/>
                    <a:pt x="3161" y="1778"/>
                    <a:pt x="3151" y="1820"/>
                  </a:cubicBezTo>
                  <a:cubicBezTo>
                    <a:pt x="3129" y="1909"/>
                    <a:pt x="3102" y="1998"/>
                    <a:pt x="3070" y="2082"/>
                  </a:cubicBezTo>
                  <a:cubicBezTo>
                    <a:pt x="3062" y="2103"/>
                    <a:pt x="3054" y="2123"/>
                    <a:pt x="3046" y="2141"/>
                  </a:cubicBezTo>
                  <a:cubicBezTo>
                    <a:pt x="3045" y="2144"/>
                    <a:pt x="3044" y="2146"/>
                    <a:pt x="3043" y="2149"/>
                  </a:cubicBezTo>
                  <a:lnTo>
                    <a:pt x="3043" y="2149"/>
                  </a:lnTo>
                  <a:cubicBezTo>
                    <a:pt x="3043" y="2149"/>
                    <a:pt x="3042" y="2150"/>
                    <a:pt x="3042" y="2151"/>
                  </a:cubicBezTo>
                  <a:cubicBezTo>
                    <a:pt x="3026" y="2189"/>
                    <a:pt x="3008" y="2227"/>
                    <a:pt x="2988" y="2266"/>
                  </a:cubicBezTo>
                  <a:cubicBezTo>
                    <a:pt x="2947" y="2346"/>
                    <a:pt x="2901" y="2423"/>
                    <a:pt x="2852" y="2500"/>
                  </a:cubicBezTo>
                  <a:cubicBezTo>
                    <a:pt x="2830" y="2534"/>
                    <a:pt x="2806" y="2568"/>
                    <a:pt x="2782" y="2600"/>
                  </a:cubicBezTo>
                  <a:cubicBezTo>
                    <a:pt x="2776" y="2609"/>
                    <a:pt x="2771" y="2617"/>
                    <a:pt x="2765" y="2624"/>
                  </a:cubicBezTo>
                  <a:lnTo>
                    <a:pt x="2765" y="2624"/>
                  </a:lnTo>
                  <a:cubicBezTo>
                    <a:pt x="2763" y="2627"/>
                    <a:pt x="2744" y="2650"/>
                    <a:pt x="2738" y="2657"/>
                  </a:cubicBezTo>
                  <a:cubicBezTo>
                    <a:pt x="2683" y="2725"/>
                    <a:pt x="2625" y="2790"/>
                    <a:pt x="2562" y="2852"/>
                  </a:cubicBezTo>
                  <a:cubicBezTo>
                    <a:pt x="2560" y="2855"/>
                    <a:pt x="2557" y="2858"/>
                    <a:pt x="2554" y="2860"/>
                  </a:cubicBezTo>
                  <a:lnTo>
                    <a:pt x="2554" y="2860"/>
                  </a:lnTo>
                  <a:cubicBezTo>
                    <a:pt x="2500" y="2786"/>
                    <a:pt x="2451" y="2709"/>
                    <a:pt x="2403" y="2631"/>
                  </a:cubicBezTo>
                  <a:cubicBezTo>
                    <a:pt x="2377" y="2588"/>
                    <a:pt x="2353" y="2546"/>
                    <a:pt x="2330" y="2502"/>
                  </a:cubicBezTo>
                  <a:cubicBezTo>
                    <a:pt x="2320" y="2479"/>
                    <a:pt x="2308" y="2457"/>
                    <a:pt x="2298" y="2435"/>
                  </a:cubicBezTo>
                  <a:cubicBezTo>
                    <a:pt x="2295" y="2428"/>
                    <a:pt x="2273" y="2378"/>
                    <a:pt x="2271" y="2373"/>
                  </a:cubicBezTo>
                  <a:lnTo>
                    <a:pt x="2271" y="2373"/>
                  </a:lnTo>
                  <a:cubicBezTo>
                    <a:pt x="2239" y="2297"/>
                    <a:pt x="2213" y="2220"/>
                    <a:pt x="2191" y="2141"/>
                  </a:cubicBezTo>
                  <a:cubicBezTo>
                    <a:pt x="2181" y="2098"/>
                    <a:pt x="2171" y="2056"/>
                    <a:pt x="2161" y="2016"/>
                  </a:cubicBezTo>
                  <a:cubicBezTo>
                    <a:pt x="2157" y="1994"/>
                    <a:pt x="2155" y="1974"/>
                    <a:pt x="2151" y="1953"/>
                  </a:cubicBezTo>
                  <a:cubicBezTo>
                    <a:pt x="2149" y="1941"/>
                    <a:pt x="2146" y="1930"/>
                    <a:pt x="2144" y="1918"/>
                  </a:cubicBezTo>
                  <a:lnTo>
                    <a:pt x="2144" y="1918"/>
                  </a:lnTo>
                  <a:cubicBezTo>
                    <a:pt x="2137" y="1840"/>
                    <a:pt x="2133" y="1765"/>
                    <a:pt x="2133" y="1687"/>
                  </a:cubicBezTo>
                  <a:cubicBezTo>
                    <a:pt x="2133" y="1649"/>
                    <a:pt x="2137" y="1611"/>
                    <a:pt x="2139" y="1574"/>
                  </a:cubicBezTo>
                  <a:cubicBezTo>
                    <a:pt x="2141" y="1554"/>
                    <a:pt x="2141" y="1536"/>
                    <a:pt x="2143" y="1518"/>
                  </a:cubicBezTo>
                  <a:cubicBezTo>
                    <a:pt x="2144" y="1509"/>
                    <a:pt x="2145" y="1502"/>
                    <a:pt x="2146" y="1497"/>
                  </a:cubicBezTo>
                  <a:lnTo>
                    <a:pt x="2146" y="1497"/>
                  </a:lnTo>
                  <a:cubicBezTo>
                    <a:pt x="2158" y="1428"/>
                    <a:pt x="2174" y="1358"/>
                    <a:pt x="2193" y="1290"/>
                  </a:cubicBezTo>
                  <a:cubicBezTo>
                    <a:pt x="2204" y="1256"/>
                    <a:pt x="2214" y="1224"/>
                    <a:pt x="2226" y="1190"/>
                  </a:cubicBezTo>
                  <a:cubicBezTo>
                    <a:pt x="2232" y="1173"/>
                    <a:pt x="2238" y="1159"/>
                    <a:pt x="2244" y="1143"/>
                  </a:cubicBezTo>
                  <a:cubicBezTo>
                    <a:pt x="2245" y="1141"/>
                    <a:pt x="2246" y="1138"/>
                    <a:pt x="2247" y="1136"/>
                  </a:cubicBezTo>
                  <a:lnTo>
                    <a:pt x="2247" y="1136"/>
                  </a:lnTo>
                  <a:cubicBezTo>
                    <a:pt x="2247" y="1135"/>
                    <a:pt x="2247" y="1134"/>
                    <a:pt x="2248" y="1133"/>
                  </a:cubicBezTo>
                  <a:cubicBezTo>
                    <a:pt x="2274" y="1073"/>
                    <a:pt x="2306" y="1014"/>
                    <a:pt x="2339" y="960"/>
                  </a:cubicBezTo>
                  <a:cubicBezTo>
                    <a:pt x="2355" y="932"/>
                    <a:pt x="2373" y="905"/>
                    <a:pt x="2391" y="879"/>
                  </a:cubicBezTo>
                  <a:cubicBezTo>
                    <a:pt x="2396" y="872"/>
                    <a:pt x="2402" y="864"/>
                    <a:pt x="2407" y="857"/>
                  </a:cubicBezTo>
                  <a:lnTo>
                    <a:pt x="2407" y="857"/>
                  </a:lnTo>
                  <a:cubicBezTo>
                    <a:pt x="2410" y="854"/>
                    <a:pt x="2414" y="849"/>
                    <a:pt x="2421" y="841"/>
                  </a:cubicBezTo>
                  <a:cubicBezTo>
                    <a:pt x="2457" y="794"/>
                    <a:pt x="2498" y="752"/>
                    <a:pt x="2540" y="714"/>
                  </a:cubicBezTo>
                  <a:cubicBezTo>
                    <a:pt x="2550" y="705"/>
                    <a:pt x="2561" y="696"/>
                    <a:pt x="2572" y="687"/>
                  </a:cubicBezTo>
                  <a:lnTo>
                    <a:pt x="2572" y="687"/>
                  </a:lnTo>
                  <a:cubicBezTo>
                    <a:pt x="2576" y="684"/>
                    <a:pt x="2619" y="651"/>
                    <a:pt x="2633" y="643"/>
                  </a:cubicBezTo>
                  <a:cubicBezTo>
                    <a:pt x="2655" y="629"/>
                    <a:pt x="2677" y="615"/>
                    <a:pt x="2699" y="605"/>
                  </a:cubicBezTo>
                  <a:cubicBezTo>
                    <a:pt x="2707" y="601"/>
                    <a:pt x="2714" y="597"/>
                    <a:pt x="2721" y="594"/>
                  </a:cubicBezTo>
                  <a:lnTo>
                    <a:pt x="2721" y="594"/>
                  </a:lnTo>
                  <a:cubicBezTo>
                    <a:pt x="2740" y="587"/>
                    <a:pt x="2759" y="580"/>
                    <a:pt x="2778" y="575"/>
                  </a:cubicBezTo>
                  <a:cubicBezTo>
                    <a:pt x="2790" y="571"/>
                    <a:pt x="2817" y="566"/>
                    <a:pt x="2833" y="563"/>
                  </a:cubicBezTo>
                  <a:lnTo>
                    <a:pt x="2833" y="563"/>
                  </a:lnTo>
                  <a:cubicBezTo>
                    <a:pt x="2842" y="563"/>
                    <a:pt x="2850" y="563"/>
                    <a:pt x="2859" y="563"/>
                  </a:cubicBezTo>
                  <a:close/>
                  <a:moveTo>
                    <a:pt x="5352" y="657"/>
                  </a:moveTo>
                  <a:cubicBezTo>
                    <a:pt x="5362" y="657"/>
                    <a:pt x="5372" y="657"/>
                    <a:pt x="5381" y="657"/>
                  </a:cubicBezTo>
                  <a:lnTo>
                    <a:pt x="5381" y="657"/>
                  </a:lnTo>
                  <a:cubicBezTo>
                    <a:pt x="5382" y="657"/>
                    <a:pt x="5382" y="657"/>
                    <a:pt x="5382" y="657"/>
                  </a:cubicBezTo>
                  <a:cubicBezTo>
                    <a:pt x="5400" y="661"/>
                    <a:pt x="5418" y="668"/>
                    <a:pt x="5434" y="674"/>
                  </a:cubicBezTo>
                  <a:cubicBezTo>
                    <a:pt x="5438" y="675"/>
                    <a:pt x="5440" y="676"/>
                    <a:pt x="5443" y="676"/>
                  </a:cubicBezTo>
                  <a:lnTo>
                    <a:pt x="5443" y="676"/>
                  </a:lnTo>
                  <a:cubicBezTo>
                    <a:pt x="5448" y="679"/>
                    <a:pt x="5452" y="682"/>
                    <a:pt x="5456" y="686"/>
                  </a:cubicBezTo>
                  <a:cubicBezTo>
                    <a:pt x="5477" y="696"/>
                    <a:pt x="5495" y="706"/>
                    <a:pt x="5511" y="718"/>
                  </a:cubicBezTo>
                  <a:cubicBezTo>
                    <a:pt x="5514" y="720"/>
                    <a:pt x="5517" y="722"/>
                    <a:pt x="5519" y="724"/>
                  </a:cubicBezTo>
                  <a:lnTo>
                    <a:pt x="5519" y="724"/>
                  </a:lnTo>
                  <a:cubicBezTo>
                    <a:pt x="5522" y="725"/>
                    <a:pt x="5524" y="728"/>
                    <a:pt x="5527" y="730"/>
                  </a:cubicBezTo>
                  <a:cubicBezTo>
                    <a:pt x="5567" y="764"/>
                    <a:pt x="5602" y="803"/>
                    <a:pt x="5636" y="841"/>
                  </a:cubicBezTo>
                  <a:cubicBezTo>
                    <a:pt x="5636" y="841"/>
                    <a:pt x="5636" y="841"/>
                    <a:pt x="5636" y="841"/>
                  </a:cubicBezTo>
                  <a:lnTo>
                    <a:pt x="5636" y="841"/>
                  </a:lnTo>
                  <a:cubicBezTo>
                    <a:pt x="5635" y="841"/>
                    <a:pt x="5670" y="885"/>
                    <a:pt x="5671" y="885"/>
                  </a:cubicBezTo>
                  <a:cubicBezTo>
                    <a:pt x="5671" y="885"/>
                    <a:pt x="5669" y="882"/>
                    <a:pt x="5664" y="875"/>
                  </a:cubicBezTo>
                  <a:lnTo>
                    <a:pt x="5664" y="875"/>
                  </a:lnTo>
                  <a:cubicBezTo>
                    <a:pt x="5684" y="901"/>
                    <a:pt x="5700" y="928"/>
                    <a:pt x="5718" y="954"/>
                  </a:cubicBezTo>
                  <a:cubicBezTo>
                    <a:pt x="5755" y="1010"/>
                    <a:pt x="5789" y="1069"/>
                    <a:pt x="5817" y="1129"/>
                  </a:cubicBezTo>
                  <a:cubicBezTo>
                    <a:pt x="5820" y="1135"/>
                    <a:pt x="5822" y="1139"/>
                    <a:pt x="5823" y="1142"/>
                  </a:cubicBezTo>
                  <a:lnTo>
                    <a:pt x="5823" y="1142"/>
                  </a:lnTo>
                  <a:cubicBezTo>
                    <a:pt x="5829" y="1160"/>
                    <a:pt x="5836" y="1176"/>
                    <a:pt x="5841" y="1192"/>
                  </a:cubicBezTo>
                  <a:cubicBezTo>
                    <a:pt x="5853" y="1230"/>
                    <a:pt x="5866" y="1268"/>
                    <a:pt x="5876" y="1304"/>
                  </a:cubicBezTo>
                  <a:cubicBezTo>
                    <a:pt x="5886" y="1343"/>
                    <a:pt x="5892" y="1381"/>
                    <a:pt x="5900" y="1417"/>
                  </a:cubicBezTo>
                  <a:cubicBezTo>
                    <a:pt x="5901" y="1425"/>
                    <a:pt x="5902" y="1432"/>
                    <a:pt x="5902" y="1439"/>
                  </a:cubicBezTo>
                  <a:lnTo>
                    <a:pt x="5902" y="1439"/>
                  </a:lnTo>
                  <a:cubicBezTo>
                    <a:pt x="5902" y="1433"/>
                    <a:pt x="5901" y="1426"/>
                    <a:pt x="5900" y="1417"/>
                  </a:cubicBezTo>
                  <a:lnTo>
                    <a:pt x="5900" y="1417"/>
                  </a:lnTo>
                  <a:cubicBezTo>
                    <a:pt x="5900" y="1423"/>
                    <a:pt x="5902" y="1432"/>
                    <a:pt x="5903" y="1441"/>
                  </a:cubicBezTo>
                  <a:lnTo>
                    <a:pt x="5903" y="1441"/>
                  </a:lnTo>
                  <a:cubicBezTo>
                    <a:pt x="5904" y="1458"/>
                    <a:pt x="5904" y="1476"/>
                    <a:pt x="5906" y="1494"/>
                  </a:cubicBezTo>
                  <a:cubicBezTo>
                    <a:pt x="5912" y="1568"/>
                    <a:pt x="5910" y="1643"/>
                    <a:pt x="5902" y="1718"/>
                  </a:cubicBezTo>
                  <a:cubicBezTo>
                    <a:pt x="5901" y="1724"/>
                    <a:pt x="5900" y="1737"/>
                    <a:pt x="5898" y="1747"/>
                  </a:cubicBezTo>
                  <a:lnTo>
                    <a:pt x="5898" y="1747"/>
                  </a:lnTo>
                  <a:cubicBezTo>
                    <a:pt x="5897" y="1755"/>
                    <a:pt x="5896" y="1764"/>
                    <a:pt x="5894" y="1772"/>
                  </a:cubicBezTo>
                  <a:cubicBezTo>
                    <a:pt x="5886" y="1814"/>
                    <a:pt x="5876" y="1857"/>
                    <a:pt x="5864" y="1899"/>
                  </a:cubicBezTo>
                  <a:cubicBezTo>
                    <a:pt x="5855" y="1935"/>
                    <a:pt x="5843" y="1972"/>
                    <a:pt x="5831" y="2008"/>
                  </a:cubicBezTo>
                  <a:cubicBezTo>
                    <a:pt x="5825" y="2023"/>
                    <a:pt x="5798" y="2091"/>
                    <a:pt x="5799" y="2091"/>
                  </a:cubicBezTo>
                  <a:cubicBezTo>
                    <a:pt x="5799" y="2091"/>
                    <a:pt x="5803" y="2084"/>
                    <a:pt x="5811" y="2064"/>
                  </a:cubicBezTo>
                  <a:lnTo>
                    <a:pt x="5811" y="2064"/>
                  </a:lnTo>
                  <a:cubicBezTo>
                    <a:pt x="5779" y="2141"/>
                    <a:pt x="5739" y="2215"/>
                    <a:pt x="5696" y="2288"/>
                  </a:cubicBezTo>
                  <a:cubicBezTo>
                    <a:pt x="5656" y="2356"/>
                    <a:pt x="5612" y="2421"/>
                    <a:pt x="5563" y="2485"/>
                  </a:cubicBezTo>
                  <a:cubicBezTo>
                    <a:pt x="5561" y="2489"/>
                    <a:pt x="5559" y="2491"/>
                    <a:pt x="5557" y="2493"/>
                  </a:cubicBezTo>
                  <a:lnTo>
                    <a:pt x="5557" y="2493"/>
                  </a:lnTo>
                  <a:cubicBezTo>
                    <a:pt x="5544" y="2507"/>
                    <a:pt x="5533" y="2522"/>
                    <a:pt x="5521" y="2538"/>
                  </a:cubicBezTo>
                  <a:cubicBezTo>
                    <a:pt x="5489" y="2574"/>
                    <a:pt x="5458" y="2608"/>
                    <a:pt x="5424" y="2643"/>
                  </a:cubicBezTo>
                  <a:cubicBezTo>
                    <a:pt x="5368" y="2703"/>
                    <a:pt x="5309" y="2760"/>
                    <a:pt x="5247" y="2814"/>
                  </a:cubicBezTo>
                  <a:cubicBezTo>
                    <a:pt x="5217" y="2842"/>
                    <a:pt x="5184" y="2868"/>
                    <a:pt x="5152" y="2895"/>
                  </a:cubicBezTo>
                  <a:cubicBezTo>
                    <a:pt x="5139" y="2905"/>
                    <a:pt x="5135" y="2908"/>
                    <a:pt x="5135" y="2908"/>
                  </a:cubicBezTo>
                  <a:cubicBezTo>
                    <a:pt x="5134" y="2908"/>
                    <a:pt x="5160" y="2888"/>
                    <a:pt x="5160" y="2888"/>
                  </a:cubicBezTo>
                  <a:lnTo>
                    <a:pt x="5160" y="2888"/>
                  </a:lnTo>
                  <a:cubicBezTo>
                    <a:pt x="5159" y="2888"/>
                    <a:pt x="5155" y="2891"/>
                    <a:pt x="5142" y="2901"/>
                  </a:cubicBezTo>
                  <a:cubicBezTo>
                    <a:pt x="5120" y="2919"/>
                    <a:pt x="5098" y="2935"/>
                    <a:pt x="5075" y="2951"/>
                  </a:cubicBezTo>
                  <a:cubicBezTo>
                    <a:pt x="5054" y="2966"/>
                    <a:pt x="5033" y="2980"/>
                    <a:pt x="5012" y="2995"/>
                  </a:cubicBezTo>
                  <a:lnTo>
                    <a:pt x="5012" y="2995"/>
                  </a:lnTo>
                  <a:cubicBezTo>
                    <a:pt x="4979" y="2943"/>
                    <a:pt x="4951" y="2887"/>
                    <a:pt x="4925" y="2831"/>
                  </a:cubicBezTo>
                  <a:lnTo>
                    <a:pt x="4925" y="2831"/>
                  </a:lnTo>
                  <a:cubicBezTo>
                    <a:pt x="4921" y="2821"/>
                    <a:pt x="4913" y="2804"/>
                    <a:pt x="4910" y="2798"/>
                  </a:cubicBezTo>
                  <a:cubicBezTo>
                    <a:pt x="4902" y="2778"/>
                    <a:pt x="4896" y="2758"/>
                    <a:pt x="4888" y="2737"/>
                  </a:cubicBezTo>
                  <a:cubicBezTo>
                    <a:pt x="4872" y="2687"/>
                    <a:pt x="4858" y="2637"/>
                    <a:pt x="4844" y="2586"/>
                  </a:cubicBezTo>
                  <a:cubicBezTo>
                    <a:pt x="4818" y="2493"/>
                    <a:pt x="4799" y="2401"/>
                    <a:pt x="4781" y="2306"/>
                  </a:cubicBezTo>
                  <a:cubicBezTo>
                    <a:pt x="4773" y="2256"/>
                    <a:pt x="4765" y="2207"/>
                    <a:pt x="4757" y="2157"/>
                  </a:cubicBezTo>
                  <a:cubicBezTo>
                    <a:pt x="4753" y="2131"/>
                    <a:pt x="4751" y="2105"/>
                    <a:pt x="4747" y="2080"/>
                  </a:cubicBezTo>
                  <a:lnTo>
                    <a:pt x="4747" y="2080"/>
                  </a:lnTo>
                  <a:cubicBezTo>
                    <a:pt x="4749" y="2094"/>
                    <a:pt x="4749" y="2100"/>
                    <a:pt x="4749" y="2100"/>
                  </a:cubicBezTo>
                  <a:cubicBezTo>
                    <a:pt x="4749" y="2100"/>
                    <a:pt x="4740" y="2031"/>
                    <a:pt x="4739" y="2022"/>
                  </a:cubicBezTo>
                  <a:cubicBezTo>
                    <a:pt x="4729" y="1933"/>
                    <a:pt x="4727" y="1845"/>
                    <a:pt x="4733" y="1754"/>
                  </a:cubicBezTo>
                  <a:cubicBezTo>
                    <a:pt x="4733" y="1732"/>
                    <a:pt x="4735" y="1707"/>
                    <a:pt x="4739" y="1685"/>
                  </a:cubicBezTo>
                  <a:cubicBezTo>
                    <a:pt x="4739" y="1678"/>
                    <a:pt x="4743" y="1644"/>
                    <a:pt x="4743" y="1637"/>
                  </a:cubicBezTo>
                  <a:lnTo>
                    <a:pt x="4743" y="1637"/>
                  </a:lnTo>
                  <a:cubicBezTo>
                    <a:pt x="4751" y="1592"/>
                    <a:pt x="4761" y="1545"/>
                    <a:pt x="4771" y="1500"/>
                  </a:cubicBezTo>
                  <a:cubicBezTo>
                    <a:pt x="4793" y="1405"/>
                    <a:pt x="4822" y="1312"/>
                    <a:pt x="4856" y="1222"/>
                  </a:cubicBezTo>
                  <a:cubicBezTo>
                    <a:pt x="4858" y="1216"/>
                    <a:pt x="4873" y="1182"/>
                    <a:pt x="4874" y="1177"/>
                  </a:cubicBezTo>
                  <a:lnTo>
                    <a:pt x="4874" y="1177"/>
                  </a:lnTo>
                  <a:cubicBezTo>
                    <a:pt x="4881" y="1162"/>
                    <a:pt x="4888" y="1148"/>
                    <a:pt x="4894" y="1135"/>
                  </a:cubicBezTo>
                  <a:cubicBezTo>
                    <a:pt x="4916" y="1085"/>
                    <a:pt x="4942" y="1038"/>
                    <a:pt x="4971" y="990"/>
                  </a:cubicBezTo>
                  <a:cubicBezTo>
                    <a:pt x="4993" y="952"/>
                    <a:pt x="5017" y="913"/>
                    <a:pt x="5043" y="877"/>
                  </a:cubicBezTo>
                  <a:cubicBezTo>
                    <a:pt x="5048" y="871"/>
                    <a:pt x="5051" y="866"/>
                    <a:pt x="5053" y="863"/>
                  </a:cubicBezTo>
                  <a:lnTo>
                    <a:pt x="5053" y="863"/>
                  </a:lnTo>
                  <a:cubicBezTo>
                    <a:pt x="5066" y="848"/>
                    <a:pt x="5080" y="832"/>
                    <a:pt x="5094" y="819"/>
                  </a:cubicBezTo>
                  <a:cubicBezTo>
                    <a:pt x="5120" y="788"/>
                    <a:pt x="5150" y="760"/>
                    <a:pt x="5180" y="732"/>
                  </a:cubicBezTo>
                  <a:cubicBezTo>
                    <a:pt x="5182" y="731"/>
                    <a:pt x="5183" y="729"/>
                    <a:pt x="5185" y="728"/>
                  </a:cubicBezTo>
                  <a:lnTo>
                    <a:pt x="5185" y="728"/>
                  </a:lnTo>
                  <a:cubicBezTo>
                    <a:pt x="5204" y="713"/>
                    <a:pt x="5225" y="701"/>
                    <a:pt x="5245" y="690"/>
                  </a:cubicBezTo>
                  <a:cubicBezTo>
                    <a:pt x="5250" y="686"/>
                    <a:pt x="5256" y="683"/>
                    <a:pt x="5261" y="680"/>
                  </a:cubicBezTo>
                  <a:lnTo>
                    <a:pt x="5261" y="680"/>
                  </a:lnTo>
                  <a:cubicBezTo>
                    <a:pt x="5269" y="676"/>
                    <a:pt x="5283" y="670"/>
                    <a:pt x="5291" y="668"/>
                  </a:cubicBezTo>
                  <a:cubicBezTo>
                    <a:pt x="5304" y="664"/>
                    <a:pt x="5319" y="661"/>
                    <a:pt x="5333" y="658"/>
                  </a:cubicBezTo>
                  <a:lnTo>
                    <a:pt x="5333" y="658"/>
                  </a:lnTo>
                  <a:cubicBezTo>
                    <a:pt x="5333" y="658"/>
                    <a:pt x="5334" y="658"/>
                    <a:pt x="5335" y="657"/>
                  </a:cubicBezTo>
                  <a:cubicBezTo>
                    <a:pt x="5341" y="657"/>
                    <a:pt x="5346" y="657"/>
                    <a:pt x="5352" y="657"/>
                  </a:cubicBezTo>
                  <a:close/>
                  <a:moveTo>
                    <a:pt x="864" y="3054"/>
                  </a:moveTo>
                  <a:lnTo>
                    <a:pt x="864" y="3054"/>
                  </a:lnTo>
                  <a:cubicBezTo>
                    <a:pt x="864" y="3054"/>
                    <a:pt x="866" y="3056"/>
                    <a:pt x="870" y="3062"/>
                  </a:cubicBezTo>
                  <a:lnTo>
                    <a:pt x="870" y="3062"/>
                  </a:lnTo>
                  <a:cubicBezTo>
                    <a:pt x="867" y="3057"/>
                    <a:pt x="864" y="3054"/>
                    <a:pt x="864" y="3054"/>
                  </a:cubicBezTo>
                  <a:close/>
                  <a:moveTo>
                    <a:pt x="1208" y="3325"/>
                  </a:moveTo>
                  <a:cubicBezTo>
                    <a:pt x="1208" y="3325"/>
                    <a:pt x="1209" y="3326"/>
                    <a:pt x="1210" y="3326"/>
                  </a:cubicBezTo>
                  <a:cubicBezTo>
                    <a:pt x="1209" y="3326"/>
                    <a:pt x="1208" y="3325"/>
                    <a:pt x="1208" y="3325"/>
                  </a:cubicBezTo>
                  <a:close/>
                  <a:moveTo>
                    <a:pt x="5644" y="3351"/>
                  </a:moveTo>
                  <a:cubicBezTo>
                    <a:pt x="5644" y="3351"/>
                    <a:pt x="5650" y="3352"/>
                    <a:pt x="5658" y="3353"/>
                  </a:cubicBezTo>
                  <a:lnTo>
                    <a:pt x="5658" y="3353"/>
                  </a:lnTo>
                  <a:cubicBezTo>
                    <a:pt x="5648" y="3352"/>
                    <a:pt x="5644" y="3351"/>
                    <a:pt x="5644" y="3351"/>
                  </a:cubicBezTo>
                  <a:close/>
                  <a:moveTo>
                    <a:pt x="2866" y="0"/>
                  </a:moveTo>
                  <a:cubicBezTo>
                    <a:pt x="2720" y="0"/>
                    <a:pt x="2574" y="39"/>
                    <a:pt x="2437" y="103"/>
                  </a:cubicBezTo>
                  <a:cubicBezTo>
                    <a:pt x="1885" y="365"/>
                    <a:pt x="1605" y="1036"/>
                    <a:pt x="1571" y="1611"/>
                  </a:cubicBezTo>
                  <a:cubicBezTo>
                    <a:pt x="1537" y="2167"/>
                    <a:pt x="1746" y="2753"/>
                    <a:pt x="2102" y="3201"/>
                  </a:cubicBezTo>
                  <a:lnTo>
                    <a:pt x="2102" y="3201"/>
                  </a:lnTo>
                  <a:cubicBezTo>
                    <a:pt x="2078" y="3214"/>
                    <a:pt x="2054" y="3227"/>
                    <a:pt x="2030" y="3239"/>
                  </a:cubicBezTo>
                  <a:cubicBezTo>
                    <a:pt x="2007" y="3251"/>
                    <a:pt x="1982" y="3262"/>
                    <a:pt x="1957" y="3273"/>
                  </a:cubicBezTo>
                  <a:lnTo>
                    <a:pt x="1957" y="3273"/>
                  </a:lnTo>
                  <a:cubicBezTo>
                    <a:pt x="1957" y="3273"/>
                    <a:pt x="1957" y="3273"/>
                    <a:pt x="1957" y="3273"/>
                  </a:cubicBezTo>
                  <a:lnTo>
                    <a:pt x="1957" y="3273"/>
                  </a:lnTo>
                  <a:cubicBezTo>
                    <a:pt x="1954" y="3273"/>
                    <a:pt x="1881" y="3302"/>
                    <a:pt x="1865" y="3308"/>
                  </a:cubicBezTo>
                  <a:cubicBezTo>
                    <a:pt x="1798" y="3330"/>
                    <a:pt x="1732" y="3346"/>
                    <a:pt x="1663" y="3360"/>
                  </a:cubicBezTo>
                  <a:cubicBezTo>
                    <a:pt x="1653" y="3361"/>
                    <a:pt x="1643" y="3363"/>
                    <a:pt x="1633" y="3365"/>
                  </a:cubicBezTo>
                  <a:lnTo>
                    <a:pt x="1633" y="3365"/>
                  </a:lnTo>
                  <a:cubicBezTo>
                    <a:pt x="1630" y="3365"/>
                    <a:pt x="1627" y="3366"/>
                    <a:pt x="1623" y="3366"/>
                  </a:cubicBezTo>
                  <a:cubicBezTo>
                    <a:pt x="1585" y="3370"/>
                    <a:pt x="1546" y="3372"/>
                    <a:pt x="1508" y="3374"/>
                  </a:cubicBezTo>
                  <a:cubicBezTo>
                    <a:pt x="1480" y="3374"/>
                    <a:pt x="1454" y="3372"/>
                    <a:pt x="1426" y="3372"/>
                  </a:cubicBezTo>
                  <a:cubicBezTo>
                    <a:pt x="1409" y="3370"/>
                    <a:pt x="1393" y="3370"/>
                    <a:pt x="1377" y="3368"/>
                  </a:cubicBezTo>
                  <a:cubicBezTo>
                    <a:pt x="1377" y="3368"/>
                    <a:pt x="1377" y="3368"/>
                    <a:pt x="1377" y="3368"/>
                  </a:cubicBezTo>
                  <a:lnTo>
                    <a:pt x="1377" y="3368"/>
                  </a:lnTo>
                  <a:cubicBezTo>
                    <a:pt x="1317" y="3358"/>
                    <a:pt x="1260" y="3341"/>
                    <a:pt x="1204" y="3322"/>
                  </a:cubicBezTo>
                  <a:cubicBezTo>
                    <a:pt x="1201" y="3321"/>
                    <a:pt x="1197" y="3319"/>
                    <a:pt x="1192" y="3318"/>
                  </a:cubicBezTo>
                  <a:lnTo>
                    <a:pt x="1192" y="3318"/>
                  </a:lnTo>
                  <a:cubicBezTo>
                    <a:pt x="1184" y="3313"/>
                    <a:pt x="1176" y="3309"/>
                    <a:pt x="1168" y="3306"/>
                  </a:cubicBezTo>
                  <a:cubicBezTo>
                    <a:pt x="1137" y="3292"/>
                    <a:pt x="1109" y="3273"/>
                    <a:pt x="1081" y="3257"/>
                  </a:cubicBezTo>
                  <a:cubicBezTo>
                    <a:pt x="1068" y="3249"/>
                    <a:pt x="1018" y="3212"/>
                    <a:pt x="1015" y="3211"/>
                  </a:cubicBezTo>
                  <a:lnTo>
                    <a:pt x="1015" y="3211"/>
                  </a:lnTo>
                  <a:cubicBezTo>
                    <a:pt x="997" y="3196"/>
                    <a:pt x="980" y="3181"/>
                    <a:pt x="964" y="3165"/>
                  </a:cubicBezTo>
                  <a:cubicBezTo>
                    <a:pt x="938" y="3138"/>
                    <a:pt x="914" y="3112"/>
                    <a:pt x="889" y="3086"/>
                  </a:cubicBezTo>
                  <a:cubicBezTo>
                    <a:pt x="887" y="3083"/>
                    <a:pt x="882" y="3077"/>
                    <a:pt x="878" y="3071"/>
                  </a:cubicBezTo>
                  <a:lnTo>
                    <a:pt x="878" y="3071"/>
                  </a:lnTo>
                  <a:cubicBezTo>
                    <a:pt x="869" y="3060"/>
                    <a:pt x="861" y="3049"/>
                    <a:pt x="853" y="3038"/>
                  </a:cubicBezTo>
                  <a:cubicBezTo>
                    <a:pt x="805" y="2969"/>
                    <a:pt x="767" y="2897"/>
                    <a:pt x="730" y="2824"/>
                  </a:cubicBezTo>
                  <a:cubicBezTo>
                    <a:pt x="720" y="2804"/>
                    <a:pt x="710" y="2784"/>
                    <a:pt x="702" y="2764"/>
                  </a:cubicBezTo>
                  <a:lnTo>
                    <a:pt x="702" y="2764"/>
                  </a:lnTo>
                  <a:cubicBezTo>
                    <a:pt x="711" y="2783"/>
                    <a:pt x="714" y="2790"/>
                    <a:pt x="714" y="2790"/>
                  </a:cubicBezTo>
                  <a:cubicBezTo>
                    <a:pt x="714" y="2790"/>
                    <a:pt x="699" y="2752"/>
                    <a:pt x="696" y="2745"/>
                  </a:cubicBezTo>
                  <a:cubicBezTo>
                    <a:pt x="678" y="2701"/>
                    <a:pt x="664" y="2655"/>
                    <a:pt x="650" y="2610"/>
                  </a:cubicBezTo>
                  <a:cubicBezTo>
                    <a:pt x="617" y="2510"/>
                    <a:pt x="595" y="2405"/>
                    <a:pt x="575" y="2302"/>
                  </a:cubicBezTo>
                  <a:cubicBezTo>
                    <a:pt x="551" y="2175"/>
                    <a:pt x="420" y="2095"/>
                    <a:pt x="296" y="2095"/>
                  </a:cubicBezTo>
                  <a:cubicBezTo>
                    <a:pt x="272" y="2095"/>
                    <a:pt x="249" y="2098"/>
                    <a:pt x="226" y="2105"/>
                  </a:cubicBezTo>
                  <a:cubicBezTo>
                    <a:pt x="69" y="2147"/>
                    <a:pt x="1" y="2300"/>
                    <a:pt x="29" y="2453"/>
                  </a:cubicBezTo>
                  <a:cubicBezTo>
                    <a:pt x="103" y="2850"/>
                    <a:pt x="255" y="3243"/>
                    <a:pt x="539" y="3539"/>
                  </a:cubicBezTo>
                  <a:cubicBezTo>
                    <a:pt x="773" y="3785"/>
                    <a:pt x="1091" y="3916"/>
                    <a:pt x="1426" y="3939"/>
                  </a:cubicBezTo>
                  <a:cubicBezTo>
                    <a:pt x="1456" y="3940"/>
                    <a:pt x="1486" y="3941"/>
                    <a:pt x="1515" y="3941"/>
                  </a:cubicBezTo>
                  <a:cubicBezTo>
                    <a:pt x="1870" y="3941"/>
                    <a:pt x="2218" y="3810"/>
                    <a:pt x="2522" y="3612"/>
                  </a:cubicBezTo>
                  <a:lnTo>
                    <a:pt x="2522" y="3612"/>
                  </a:lnTo>
                  <a:cubicBezTo>
                    <a:pt x="2555" y="3636"/>
                    <a:pt x="2587" y="3659"/>
                    <a:pt x="2621" y="3681"/>
                  </a:cubicBezTo>
                  <a:cubicBezTo>
                    <a:pt x="2946" y="3896"/>
                    <a:pt x="3326" y="3988"/>
                    <a:pt x="3711" y="3988"/>
                  </a:cubicBezTo>
                  <a:cubicBezTo>
                    <a:pt x="4058" y="3988"/>
                    <a:pt x="4409" y="3913"/>
                    <a:pt x="4725" y="3783"/>
                  </a:cubicBezTo>
                  <a:cubicBezTo>
                    <a:pt x="4796" y="3754"/>
                    <a:pt x="4867" y="3722"/>
                    <a:pt x="4938" y="3687"/>
                  </a:cubicBezTo>
                  <a:lnTo>
                    <a:pt x="4938" y="3687"/>
                  </a:lnTo>
                  <a:cubicBezTo>
                    <a:pt x="5008" y="3732"/>
                    <a:pt x="5083" y="3772"/>
                    <a:pt x="5164" y="3806"/>
                  </a:cubicBezTo>
                  <a:cubicBezTo>
                    <a:pt x="5388" y="3897"/>
                    <a:pt x="5642" y="3941"/>
                    <a:pt x="5895" y="3941"/>
                  </a:cubicBezTo>
                  <a:cubicBezTo>
                    <a:pt x="6126" y="3941"/>
                    <a:pt x="6356" y="3905"/>
                    <a:pt x="6563" y="3838"/>
                  </a:cubicBezTo>
                  <a:cubicBezTo>
                    <a:pt x="7018" y="3691"/>
                    <a:pt x="7403" y="3354"/>
                    <a:pt x="7522" y="2878"/>
                  </a:cubicBezTo>
                  <a:cubicBezTo>
                    <a:pt x="7554" y="2749"/>
                    <a:pt x="7565" y="2614"/>
                    <a:pt x="7558" y="2481"/>
                  </a:cubicBezTo>
                  <a:cubicBezTo>
                    <a:pt x="7550" y="2328"/>
                    <a:pt x="7436" y="2199"/>
                    <a:pt x="7274" y="2199"/>
                  </a:cubicBezTo>
                  <a:cubicBezTo>
                    <a:pt x="7125" y="2199"/>
                    <a:pt x="6984" y="2326"/>
                    <a:pt x="6992" y="2481"/>
                  </a:cubicBezTo>
                  <a:cubicBezTo>
                    <a:pt x="6994" y="2538"/>
                    <a:pt x="6994" y="2592"/>
                    <a:pt x="6990" y="2649"/>
                  </a:cubicBezTo>
                  <a:cubicBezTo>
                    <a:pt x="6990" y="2653"/>
                    <a:pt x="6990" y="2657"/>
                    <a:pt x="6989" y="2660"/>
                  </a:cubicBezTo>
                  <a:lnTo>
                    <a:pt x="6989" y="2660"/>
                  </a:lnTo>
                  <a:cubicBezTo>
                    <a:pt x="6989" y="2665"/>
                    <a:pt x="6987" y="2671"/>
                    <a:pt x="6986" y="2679"/>
                  </a:cubicBezTo>
                  <a:cubicBezTo>
                    <a:pt x="6982" y="2703"/>
                    <a:pt x="6976" y="2729"/>
                    <a:pt x="6970" y="2753"/>
                  </a:cubicBezTo>
                  <a:cubicBezTo>
                    <a:pt x="6964" y="2778"/>
                    <a:pt x="6956" y="2802"/>
                    <a:pt x="6948" y="2824"/>
                  </a:cubicBezTo>
                  <a:cubicBezTo>
                    <a:pt x="6947" y="2829"/>
                    <a:pt x="6939" y="2848"/>
                    <a:pt x="6934" y="2861"/>
                  </a:cubicBezTo>
                  <a:lnTo>
                    <a:pt x="6934" y="2861"/>
                  </a:lnTo>
                  <a:cubicBezTo>
                    <a:pt x="6911" y="2907"/>
                    <a:pt x="6885" y="2951"/>
                    <a:pt x="6855" y="2993"/>
                  </a:cubicBezTo>
                  <a:cubicBezTo>
                    <a:pt x="6853" y="2996"/>
                    <a:pt x="6851" y="2999"/>
                    <a:pt x="6850" y="3001"/>
                  </a:cubicBezTo>
                  <a:lnTo>
                    <a:pt x="6850" y="3001"/>
                  </a:lnTo>
                  <a:cubicBezTo>
                    <a:pt x="6848" y="3004"/>
                    <a:pt x="6845" y="3007"/>
                    <a:pt x="6841" y="3011"/>
                  </a:cubicBezTo>
                  <a:cubicBezTo>
                    <a:pt x="6825" y="3030"/>
                    <a:pt x="6809" y="3046"/>
                    <a:pt x="6793" y="3064"/>
                  </a:cubicBezTo>
                  <a:cubicBezTo>
                    <a:pt x="6777" y="3080"/>
                    <a:pt x="6758" y="3096"/>
                    <a:pt x="6740" y="3112"/>
                  </a:cubicBezTo>
                  <a:cubicBezTo>
                    <a:pt x="6736" y="3117"/>
                    <a:pt x="6702" y="3143"/>
                    <a:pt x="6703" y="3143"/>
                  </a:cubicBezTo>
                  <a:cubicBezTo>
                    <a:pt x="6703" y="3143"/>
                    <a:pt x="6708" y="3139"/>
                    <a:pt x="6722" y="3128"/>
                  </a:cubicBezTo>
                  <a:lnTo>
                    <a:pt x="6722" y="3128"/>
                  </a:lnTo>
                  <a:cubicBezTo>
                    <a:pt x="6684" y="3159"/>
                    <a:pt x="6641" y="3185"/>
                    <a:pt x="6599" y="3209"/>
                  </a:cubicBezTo>
                  <a:cubicBezTo>
                    <a:pt x="6577" y="3221"/>
                    <a:pt x="6555" y="3233"/>
                    <a:pt x="6533" y="3243"/>
                  </a:cubicBezTo>
                  <a:cubicBezTo>
                    <a:pt x="6522" y="3249"/>
                    <a:pt x="6510" y="3255"/>
                    <a:pt x="6498" y="3260"/>
                  </a:cubicBezTo>
                  <a:lnTo>
                    <a:pt x="6498" y="3260"/>
                  </a:lnTo>
                  <a:cubicBezTo>
                    <a:pt x="6494" y="3262"/>
                    <a:pt x="6490" y="3263"/>
                    <a:pt x="6484" y="3265"/>
                  </a:cubicBezTo>
                  <a:cubicBezTo>
                    <a:pt x="6388" y="3304"/>
                    <a:pt x="6285" y="3330"/>
                    <a:pt x="6182" y="3350"/>
                  </a:cubicBezTo>
                  <a:cubicBezTo>
                    <a:pt x="6179" y="3350"/>
                    <a:pt x="6144" y="3356"/>
                    <a:pt x="6133" y="3358"/>
                  </a:cubicBezTo>
                  <a:lnTo>
                    <a:pt x="6133" y="3358"/>
                  </a:lnTo>
                  <a:cubicBezTo>
                    <a:pt x="6111" y="3360"/>
                    <a:pt x="6091" y="3363"/>
                    <a:pt x="6069" y="3364"/>
                  </a:cubicBezTo>
                  <a:cubicBezTo>
                    <a:pt x="6022" y="3367"/>
                    <a:pt x="5975" y="3369"/>
                    <a:pt x="5927" y="3369"/>
                  </a:cubicBezTo>
                  <a:cubicBezTo>
                    <a:pt x="5910" y="3369"/>
                    <a:pt x="5893" y="3369"/>
                    <a:pt x="5876" y="3368"/>
                  </a:cubicBezTo>
                  <a:cubicBezTo>
                    <a:pt x="5817" y="3368"/>
                    <a:pt x="5759" y="3364"/>
                    <a:pt x="5700" y="3358"/>
                  </a:cubicBezTo>
                  <a:cubicBezTo>
                    <a:pt x="5698" y="3358"/>
                    <a:pt x="5674" y="3355"/>
                    <a:pt x="5658" y="3353"/>
                  </a:cubicBezTo>
                  <a:lnTo>
                    <a:pt x="5658" y="3353"/>
                  </a:lnTo>
                  <a:cubicBezTo>
                    <a:pt x="5660" y="3353"/>
                    <a:pt x="5663" y="3354"/>
                    <a:pt x="5666" y="3354"/>
                  </a:cubicBezTo>
                  <a:cubicBezTo>
                    <a:pt x="5640" y="3352"/>
                    <a:pt x="5614" y="3346"/>
                    <a:pt x="5587" y="3342"/>
                  </a:cubicBezTo>
                  <a:cubicBezTo>
                    <a:pt x="5563" y="3337"/>
                    <a:pt x="5540" y="3332"/>
                    <a:pt x="5516" y="3326"/>
                  </a:cubicBezTo>
                  <a:lnTo>
                    <a:pt x="5516" y="3326"/>
                  </a:lnTo>
                  <a:cubicBezTo>
                    <a:pt x="5855" y="3061"/>
                    <a:pt x="6139" y="2726"/>
                    <a:pt x="6307" y="2332"/>
                  </a:cubicBezTo>
                  <a:cubicBezTo>
                    <a:pt x="6456" y="1984"/>
                    <a:pt x="6508" y="1623"/>
                    <a:pt x="6442" y="1248"/>
                  </a:cubicBezTo>
                  <a:cubicBezTo>
                    <a:pt x="6408" y="1054"/>
                    <a:pt x="6329" y="863"/>
                    <a:pt x="6226" y="696"/>
                  </a:cubicBezTo>
                  <a:cubicBezTo>
                    <a:pt x="6099" y="490"/>
                    <a:pt x="5928" y="287"/>
                    <a:pt x="5706" y="178"/>
                  </a:cubicBezTo>
                  <a:cubicBezTo>
                    <a:pt x="5592" y="122"/>
                    <a:pt x="5476" y="96"/>
                    <a:pt x="5364" y="96"/>
                  </a:cubicBezTo>
                  <a:cubicBezTo>
                    <a:pt x="5086" y="96"/>
                    <a:pt x="4824" y="250"/>
                    <a:pt x="4638" y="482"/>
                  </a:cubicBezTo>
                  <a:cubicBezTo>
                    <a:pt x="4358" y="831"/>
                    <a:pt x="4211" y="1266"/>
                    <a:pt x="4171" y="1707"/>
                  </a:cubicBezTo>
                  <a:cubicBezTo>
                    <a:pt x="4150" y="1925"/>
                    <a:pt x="4187" y="2143"/>
                    <a:pt x="4219" y="2358"/>
                  </a:cubicBezTo>
                  <a:cubicBezTo>
                    <a:pt x="4249" y="2552"/>
                    <a:pt x="4291" y="2743"/>
                    <a:pt x="4358" y="2929"/>
                  </a:cubicBezTo>
                  <a:cubicBezTo>
                    <a:pt x="4401" y="3048"/>
                    <a:pt x="4454" y="3158"/>
                    <a:pt x="4518" y="3260"/>
                  </a:cubicBezTo>
                  <a:lnTo>
                    <a:pt x="4518" y="3260"/>
                  </a:lnTo>
                  <a:cubicBezTo>
                    <a:pt x="4491" y="3270"/>
                    <a:pt x="4464" y="3280"/>
                    <a:pt x="4437" y="3290"/>
                  </a:cubicBezTo>
                  <a:cubicBezTo>
                    <a:pt x="4352" y="3320"/>
                    <a:pt x="4265" y="3344"/>
                    <a:pt x="4179" y="3366"/>
                  </a:cubicBezTo>
                  <a:cubicBezTo>
                    <a:pt x="4138" y="3376"/>
                    <a:pt x="4098" y="3384"/>
                    <a:pt x="4058" y="3392"/>
                  </a:cubicBezTo>
                  <a:cubicBezTo>
                    <a:pt x="4042" y="3395"/>
                    <a:pt x="3972" y="3406"/>
                    <a:pt x="3964" y="3408"/>
                  </a:cubicBezTo>
                  <a:lnTo>
                    <a:pt x="3964" y="3408"/>
                  </a:lnTo>
                  <a:cubicBezTo>
                    <a:pt x="3886" y="3417"/>
                    <a:pt x="3807" y="3421"/>
                    <a:pt x="3729" y="3423"/>
                  </a:cubicBezTo>
                  <a:cubicBezTo>
                    <a:pt x="3654" y="3423"/>
                    <a:pt x="3581" y="3419"/>
                    <a:pt x="3506" y="3412"/>
                  </a:cubicBezTo>
                  <a:lnTo>
                    <a:pt x="3506" y="3412"/>
                  </a:lnTo>
                  <a:cubicBezTo>
                    <a:pt x="3503" y="3411"/>
                    <a:pt x="3498" y="3410"/>
                    <a:pt x="3487" y="3408"/>
                  </a:cubicBezTo>
                  <a:cubicBezTo>
                    <a:pt x="3467" y="3406"/>
                    <a:pt x="3447" y="3402"/>
                    <a:pt x="3427" y="3398"/>
                  </a:cubicBezTo>
                  <a:cubicBezTo>
                    <a:pt x="3383" y="3390"/>
                    <a:pt x="3338" y="3380"/>
                    <a:pt x="3294" y="3368"/>
                  </a:cubicBezTo>
                  <a:cubicBezTo>
                    <a:pt x="3256" y="3356"/>
                    <a:pt x="3217" y="3344"/>
                    <a:pt x="3179" y="3332"/>
                  </a:cubicBezTo>
                  <a:cubicBezTo>
                    <a:pt x="3164" y="3327"/>
                    <a:pt x="3150" y="3321"/>
                    <a:pt x="3135" y="3316"/>
                  </a:cubicBezTo>
                  <a:lnTo>
                    <a:pt x="3135" y="3316"/>
                  </a:lnTo>
                  <a:cubicBezTo>
                    <a:pt x="3133" y="3314"/>
                    <a:pt x="3128" y="3312"/>
                    <a:pt x="3119" y="3308"/>
                  </a:cubicBezTo>
                  <a:cubicBezTo>
                    <a:pt x="3070" y="3287"/>
                    <a:pt x="3023" y="3263"/>
                    <a:pt x="2978" y="3236"/>
                  </a:cubicBezTo>
                  <a:lnTo>
                    <a:pt x="2978" y="3236"/>
                  </a:lnTo>
                  <a:cubicBezTo>
                    <a:pt x="3039" y="3173"/>
                    <a:pt x="3097" y="3108"/>
                    <a:pt x="3151" y="3042"/>
                  </a:cubicBezTo>
                  <a:cubicBezTo>
                    <a:pt x="3661" y="2411"/>
                    <a:pt x="3882" y="1605"/>
                    <a:pt x="3701" y="805"/>
                  </a:cubicBezTo>
                  <a:cubicBezTo>
                    <a:pt x="3636" y="522"/>
                    <a:pt x="3485" y="230"/>
                    <a:pt x="3221" y="89"/>
                  </a:cubicBezTo>
                  <a:cubicBezTo>
                    <a:pt x="3107" y="27"/>
                    <a:pt x="2987" y="0"/>
                    <a:pt x="28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50"/>
            <p:cNvSpPr/>
            <p:nvPr/>
          </p:nvSpPr>
          <p:spPr>
            <a:xfrm>
              <a:off x="5722125" y="-2223950"/>
              <a:ext cx="139125" cy="149825"/>
            </a:xfrm>
            <a:custGeom>
              <a:avLst/>
              <a:gdLst/>
              <a:ahLst/>
              <a:cxnLst/>
              <a:rect l="l" t="t" r="r" b="b"/>
              <a:pathLst>
                <a:path w="5565" h="5993" extrusionOk="0">
                  <a:moveTo>
                    <a:pt x="1149" y="1638"/>
                  </a:moveTo>
                  <a:lnTo>
                    <a:pt x="1149" y="1638"/>
                  </a:lnTo>
                  <a:cubicBezTo>
                    <a:pt x="1155" y="1639"/>
                    <a:pt x="1161" y="1640"/>
                    <a:pt x="1167" y="1641"/>
                  </a:cubicBezTo>
                  <a:lnTo>
                    <a:pt x="1149" y="1638"/>
                  </a:lnTo>
                  <a:close/>
                  <a:moveTo>
                    <a:pt x="1770" y="1835"/>
                  </a:moveTo>
                  <a:lnTo>
                    <a:pt x="1770" y="1835"/>
                  </a:lnTo>
                  <a:cubicBezTo>
                    <a:pt x="1779" y="1839"/>
                    <a:pt x="1789" y="1843"/>
                    <a:pt x="1798" y="1847"/>
                  </a:cubicBezTo>
                  <a:cubicBezTo>
                    <a:pt x="1789" y="1843"/>
                    <a:pt x="1779" y="1839"/>
                    <a:pt x="1770" y="1835"/>
                  </a:cubicBezTo>
                  <a:close/>
                  <a:moveTo>
                    <a:pt x="3592" y="3664"/>
                  </a:moveTo>
                  <a:cubicBezTo>
                    <a:pt x="3597" y="3677"/>
                    <a:pt x="3602" y="3689"/>
                    <a:pt x="3607" y="3702"/>
                  </a:cubicBezTo>
                  <a:lnTo>
                    <a:pt x="3607" y="3702"/>
                  </a:lnTo>
                  <a:cubicBezTo>
                    <a:pt x="3602" y="3689"/>
                    <a:pt x="3597" y="3677"/>
                    <a:pt x="3592" y="3664"/>
                  </a:cubicBezTo>
                  <a:close/>
                  <a:moveTo>
                    <a:pt x="3825" y="4398"/>
                  </a:moveTo>
                  <a:cubicBezTo>
                    <a:pt x="3826" y="4399"/>
                    <a:pt x="3826" y="4400"/>
                    <a:pt x="3826" y="4402"/>
                  </a:cubicBezTo>
                  <a:lnTo>
                    <a:pt x="3826" y="4402"/>
                  </a:lnTo>
                  <a:cubicBezTo>
                    <a:pt x="3826" y="4400"/>
                    <a:pt x="3826" y="4399"/>
                    <a:pt x="3825" y="4398"/>
                  </a:cubicBezTo>
                  <a:close/>
                  <a:moveTo>
                    <a:pt x="803" y="0"/>
                  </a:moveTo>
                  <a:cubicBezTo>
                    <a:pt x="365" y="0"/>
                    <a:pt x="0" y="372"/>
                    <a:pt x="0" y="809"/>
                  </a:cubicBezTo>
                  <a:cubicBezTo>
                    <a:pt x="0" y="1250"/>
                    <a:pt x="369" y="1615"/>
                    <a:pt x="810" y="1617"/>
                  </a:cubicBezTo>
                  <a:cubicBezTo>
                    <a:pt x="890" y="1617"/>
                    <a:pt x="970" y="1620"/>
                    <a:pt x="1050" y="1628"/>
                  </a:cubicBezTo>
                  <a:lnTo>
                    <a:pt x="1050" y="1628"/>
                  </a:lnTo>
                  <a:cubicBezTo>
                    <a:pt x="1269" y="1665"/>
                    <a:pt x="1484" y="1725"/>
                    <a:pt x="1692" y="1805"/>
                  </a:cubicBezTo>
                  <a:lnTo>
                    <a:pt x="1692" y="1805"/>
                  </a:lnTo>
                  <a:cubicBezTo>
                    <a:pt x="1964" y="1928"/>
                    <a:pt x="2220" y="2081"/>
                    <a:pt x="2459" y="2258"/>
                  </a:cubicBezTo>
                  <a:lnTo>
                    <a:pt x="2459" y="2258"/>
                  </a:lnTo>
                  <a:cubicBezTo>
                    <a:pt x="2713" y="2465"/>
                    <a:pt x="2945" y="2698"/>
                    <a:pt x="3152" y="2951"/>
                  </a:cubicBezTo>
                  <a:lnTo>
                    <a:pt x="3152" y="2951"/>
                  </a:lnTo>
                  <a:cubicBezTo>
                    <a:pt x="3341" y="3208"/>
                    <a:pt x="3505" y="3484"/>
                    <a:pt x="3636" y="3775"/>
                  </a:cubicBezTo>
                  <a:lnTo>
                    <a:pt x="3636" y="3775"/>
                  </a:lnTo>
                  <a:cubicBezTo>
                    <a:pt x="3727" y="4011"/>
                    <a:pt x="3795" y="4255"/>
                    <a:pt x="3838" y="4505"/>
                  </a:cubicBezTo>
                  <a:lnTo>
                    <a:pt x="3838" y="4505"/>
                  </a:lnTo>
                  <a:cubicBezTo>
                    <a:pt x="3862" y="4730"/>
                    <a:pt x="3862" y="4956"/>
                    <a:pt x="3839" y="5182"/>
                  </a:cubicBezTo>
                  <a:cubicBezTo>
                    <a:pt x="3819" y="5386"/>
                    <a:pt x="3938" y="5615"/>
                    <a:pt x="4077" y="5754"/>
                  </a:cubicBezTo>
                  <a:cubicBezTo>
                    <a:pt x="4228" y="5906"/>
                    <a:pt x="4436" y="5992"/>
                    <a:pt x="4650" y="5992"/>
                  </a:cubicBezTo>
                  <a:cubicBezTo>
                    <a:pt x="4863" y="5992"/>
                    <a:pt x="5071" y="5906"/>
                    <a:pt x="5220" y="5754"/>
                  </a:cubicBezTo>
                  <a:cubicBezTo>
                    <a:pt x="5383" y="5591"/>
                    <a:pt x="5436" y="5404"/>
                    <a:pt x="5458" y="5182"/>
                  </a:cubicBezTo>
                  <a:cubicBezTo>
                    <a:pt x="5565" y="4098"/>
                    <a:pt x="5174" y="2969"/>
                    <a:pt x="4529" y="2106"/>
                  </a:cubicBezTo>
                  <a:cubicBezTo>
                    <a:pt x="3852" y="1202"/>
                    <a:pt x="2941" y="476"/>
                    <a:pt x="1846" y="152"/>
                  </a:cubicBezTo>
                  <a:cubicBezTo>
                    <a:pt x="1514" y="53"/>
                    <a:pt x="1157" y="0"/>
                    <a:pt x="810" y="0"/>
                  </a:cubicBezTo>
                  <a:cubicBezTo>
                    <a:pt x="808" y="0"/>
                    <a:pt x="806" y="0"/>
                    <a:pt x="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50"/>
            <p:cNvSpPr/>
            <p:nvPr/>
          </p:nvSpPr>
          <p:spPr>
            <a:xfrm>
              <a:off x="5591075" y="-1665275"/>
              <a:ext cx="188700" cy="89050"/>
            </a:xfrm>
            <a:custGeom>
              <a:avLst/>
              <a:gdLst/>
              <a:ahLst/>
              <a:cxnLst/>
              <a:rect l="l" t="t" r="r" b="b"/>
              <a:pathLst>
                <a:path w="7548" h="3562" extrusionOk="0">
                  <a:moveTo>
                    <a:pt x="75" y="0"/>
                  </a:moveTo>
                  <a:cubicBezTo>
                    <a:pt x="272" y="1085"/>
                    <a:pt x="0" y="1935"/>
                    <a:pt x="923" y="2759"/>
                  </a:cubicBezTo>
                  <a:cubicBezTo>
                    <a:pt x="1848" y="3511"/>
                    <a:pt x="3201" y="3562"/>
                    <a:pt x="4394" y="3535"/>
                  </a:cubicBezTo>
                  <a:cubicBezTo>
                    <a:pt x="6941" y="3487"/>
                    <a:pt x="7467" y="2213"/>
                    <a:pt x="7548" y="13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50"/>
            <p:cNvSpPr/>
            <p:nvPr/>
          </p:nvSpPr>
          <p:spPr>
            <a:xfrm>
              <a:off x="5544550" y="-1825050"/>
              <a:ext cx="285325" cy="90150"/>
            </a:xfrm>
            <a:custGeom>
              <a:avLst/>
              <a:gdLst/>
              <a:ahLst/>
              <a:cxnLst/>
              <a:rect l="l" t="t" r="r" b="b"/>
              <a:pathLst>
                <a:path w="11413" h="3606" extrusionOk="0">
                  <a:moveTo>
                    <a:pt x="6015" y="843"/>
                  </a:moveTo>
                  <a:cubicBezTo>
                    <a:pt x="4785" y="928"/>
                    <a:pt x="1668" y="218"/>
                    <a:pt x="793" y="1038"/>
                  </a:cubicBezTo>
                  <a:cubicBezTo>
                    <a:pt x="1" y="1732"/>
                    <a:pt x="583" y="2542"/>
                    <a:pt x="1264" y="2766"/>
                  </a:cubicBezTo>
                  <a:cubicBezTo>
                    <a:pt x="2327" y="3068"/>
                    <a:pt x="5553" y="2927"/>
                    <a:pt x="6625" y="2969"/>
                  </a:cubicBezTo>
                  <a:cubicBezTo>
                    <a:pt x="8002" y="3022"/>
                    <a:pt x="11279" y="3606"/>
                    <a:pt x="11333" y="2163"/>
                  </a:cubicBezTo>
                  <a:cubicBezTo>
                    <a:pt x="11412" y="0"/>
                    <a:pt x="8927" y="1123"/>
                    <a:pt x="6015" y="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50"/>
            <p:cNvSpPr/>
            <p:nvPr/>
          </p:nvSpPr>
          <p:spPr>
            <a:xfrm>
              <a:off x="5540125" y="-1715325"/>
              <a:ext cx="285300" cy="90175"/>
            </a:xfrm>
            <a:custGeom>
              <a:avLst/>
              <a:gdLst/>
              <a:ahLst/>
              <a:cxnLst/>
              <a:rect l="l" t="t" r="r" b="b"/>
              <a:pathLst>
                <a:path w="11412" h="3607" extrusionOk="0">
                  <a:moveTo>
                    <a:pt x="6014" y="845"/>
                  </a:moveTo>
                  <a:cubicBezTo>
                    <a:pt x="4783" y="930"/>
                    <a:pt x="1667" y="219"/>
                    <a:pt x="792" y="1039"/>
                  </a:cubicBezTo>
                  <a:cubicBezTo>
                    <a:pt x="0" y="1732"/>
                    <a:pt x="583" y="2540"/>
                    <a:pt x="1264" y="2764"/>
                  </a:cubicBezTo>
                  <a:cubicBezTo>
                    <a:pt x="2326" y="3068"/>
                    <a:pt x="5553" y="2927"/>
                    <a:pt x="6623" y="2970"/>
                  </a:cubicBezTo>
                  <a:cubicBezTo>
                    <a:pt x="8002" y="3022"/>
                    <a:pt x="11279" y="3607"/>
                    <a:pt x="11331" y="2164"/>
                  </a:cubicBezTo>
                  <a:cubicBezTo>
                    <a:pt x="11412" y="1"/>
                    <a:pt x="8927" y="1124"/>
                    <a:pt x="6014" y="8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50"/>
            <p:cNvSpPr/>
            <p:nvPr/>
          </p:nvSpPr>
          <p:spPr>
            <a:xfrm>
              <a:off x="5551975" y="-1781125"/>
              <a:ext cx="284075" cy="95625"/>
            </a:xfrm>
            <a:custGeom>
              <a:avLst/>
              <a:gdLst/>
              <a:ahLst/>
              <a:cxnLst/>
              <a:rect l="l" t="t" r="r" b="b"/>
              <a:pathLst>
                <a:path w="11363" h="3825" extrusionOk="0">
                  <a:moveTo>
                    <a:pt x="5405" y="1220"/>
                  </a:moveTo>
                  <a:cubicBezTo>
                    <a:pt x="6629" y="1383"/>
                    <a:pt x="9779" y="819"/>
                    <a:pt x="10609" y="1740"/>
                  </a:cubicBezTo>
                  <a:cubicBezTo>
                    <a:pt x="11363" y="2518"/>
                    <a:pt x="10738" y="3342"/>
                    <a:pt x="10045" y="3536"/>
                  </a:cubicBezTo>
                  <a:cubicBezTo>
                    <a:pt x="8969" y="3792"/>
                    <a:pt x="5754" y="3451"/>
                    <a:pt x="4682" y="3431"/>
                  </a:cubicBezTo>
                  <a:cubicBezTo>
                    <a:pt x="3303" y="3403"/>
                    <a:pt x="0" y="3824"/>
                    <a:pt x="24" y="2294"/>
                  </a:cubicBezTo>
                  <a:cubicBezTo>
                    <a:pt x="61" y="1"/>
                    <a:pt x="2481" y="1339"/>
                    <a:pt x="5405" y="12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50"/>
            <p:cNvSpPr/>
            <p:nvPr/>
          </p:nvSpPr>
          <p:spPr>
            <a:xfrm>
              <a:off x="5594700" y="-1764375"/>
              <a:ext cx="192800" cy="20075"/>
            </a:xfrm>
            <a:custGeom>
              <a:avLst/>
              <a:gdLst/>
              <a:ahLst/>
              <a:cxnLst/>
              <a:rect l="l" t="t" r="r" b="b"/>
              <a:pathLst>
                <a:path w="7712" h="803" extrusionOk="0">
                  <a:moveTo>
                    <a:pt x="257" y="0"/>
                  </a:moveTo>
                  <a:cubicBezTo>
                    <a:pt x="115" y="0"/>
                    <a:pt x="0" y="155"/>
                    <a:pt x="0" y="286"/>
                  </a:cubicBezTo>
                  <a:cubicBezTo>
                    <a:pt x="0" y="455"/>
                    <a:pt x="129" y="548"/>
                    <a:pt x="282" y="568"/>
                  </a:cubicBezTo>
                  <a:cubicBezTo>
                    <a:pt x="1633" y="750"/>
                    <a:pt x="2998" y="803"/>
                    <a:pt x="4363" y="803"/>
                  </a:cubicBezTo>
                  <a:cubicBezTo>
                    <a:pt x="5343" y="803"/>
                    <a:pt x="6323" y="776"/>
                    <a:pt x="7298" y="750"/>
                  </a:cubicBezTo>
                  <a:cubicBezTo>
                    <a:pt x="7340" y="750"/>
                    <a:pt x="7385" y="748"/>
                    <a:pt x="7427" y="748"/>
                  </a:cubicBezTo>
                  <a:cubicBezTo>
                    <a:pt x="7582" y="744"/>
                    <a:pt x="7711" y="621"/>
                    <a:pt x="7711" y="464"/>
                  </a:cubicBezTo>
                  <a:cubicBezTo>
                    <a:pt x="7711" y="315"/>
                    <a:pt x="7586" y="181"/>
                    <a:pt x="7434" y="181"/>
                  </a:cubicBezTo>
                  <a:cubicBezTo>
                    <a:pt x="7431" y="181"/>
                    <a:pt x="7429" y="181"/>
                    <a:pt x="7427" y="181"/>
                  </a:cubicBezTo>
                  <a:cubicBezTo>
                    <a:pt x="6420" y="208"/>
                    <a:pt x="5408" y="237"/>
                    <a:pt x="4396" y="237"/>
                  </a:cubicBezTo>
                  <a:cubicBezTo>
                    <a:pt x="3064" y="237"/>
                    <a:pt x="1732" y="187"/>
                    <a:pt x="413" y="20"/>
                  </a:cubicBezTo>
                  <a:cubicBezTo>
                    <a:pt x="369" y="14"/>
                    <a:pt x="327" y="8"/>
                    <a:pt x="282" y="2"/>
                  </a:cubicBezTo>
                  <a:cubicBezTo>
                    <a:pt x="274" y="1"/>
                    <a:pt x="265" y="0"/>
                    <a:pt x="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50"/>
            <p:cNvSpPr/>
            <p:nvPr/>
          </p:nvSpPr>
          <p:spPr>
            <a:xfrm>
              <a:off x="5591075" y="-1703525"/>
              <a:ext cx="194900" cy="17475"/>
            </a:xfrm>
            <a:custGeom>
              <a:avLst/>
              <a:gdLst/>
              <a:ahLst/>
              <a:cxnLst/>
              <a:rect l="l" t="t" r="r" b="b"/>
              <a:pathLst>
                <a:path w="7796" h="699" extrusionOk="0">
                  <a:moveTo>
                    <a:pt x="282" y="1"/>
                  </a:moveTo>
                  <a:cubicBezTo>
                    <a:pt x="129" y="1"/>
                    <a:pt x="0" y="130"/>
                    <a:pt x="0" y="283"/>
                  </a:cubicBezTo>
                  <a:cubicBezTo>
                    <a:pt x="0" y="438"/>
                    <a:pt x="129" y="567"/>
                    <a:pt x="282" y="567"/>
                  </a:cubicBezTo>
                  <a:cubicBezTo>
                    <a:pt x="2345" y="567"/>
                    <a:pt x="4408" y="698"/>
                    <a:pt x="6471" y="698"/>
                  </a:cubicBezTo>
                  <a:cubicBezTo>
                    <a:pt x="6818" y="698"/>
                    <a:pt x="7166" y="695"/>
                    <a:pt x="7513" y="686"/>
                  </a:cubicBezTo>
                  <a:cubicBezTo>
                    <a:pt x="7667" y="682"/>
                    <a:pt x="7796" y="559"/>
                    <a:pt x="7796" y="402"/>
                  </a:cubicBezTo>
                  <a:cubicBezTo>
                    <a:pt x="7796" y="253"/>
                    <a:pt x="7670" y="119"/>
                    <a:pt x="7520" y="119"/>
                  </a:cubicBezTo>
                  <a:cubicBezTo>
                    <a:pt x="7518" y="119"/>
                    <a:pt x="7516" y="119"/>
                    <a:pt x="7513" y="120"/>
                  </a:cubicBezTo>
                  <a:cubicBezTo>
                    <a:pt x="7159" y="129"/>
                    <a:pt x="6805" y="133"/>
                    <a:pt x="6451" y="133"/>
                  </a:cubicBezTo>
                  <a:cubicBezTo>
                    <a:pt x="4395" y="133"/>
                    <a:pt x="2338" y="1"/>
                    <a:pt x="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273" name="Google Shape;2273;p50"/>
          <p:cNvSpPr/>
          <p:nvPr/>
        </p:nvSpPr>
        <p:spPr>
          <a:xfrm rot="-1081796" flipH="1">
            <a:off x="2028479" y="3891489"/>
            <a:ext cx="271722" cy="270411"/>
          </a:xfrm>
          <a:custGeom>
            <a:avLst/>
            <a:gdLst/>
            <a:ahLst/>
            <a:cxnLst/>
            <a:rect l="l" t="t" r="r" b="b"/>
            <a:pathLst>
              <a:path w="8292" h="8252" extrusionOk="0">
                <a:moveTo>
                  <a:pt x="3992" y="1"/>
                </a:moveTo>
                <a:cubicBezTo>
                  <a:pt x="3863" y="1"/>
                  <a:pt x="3728" y="90"/>
                  <a:pt x="3675" y="219"/>
                </a:cubicBezTo>
                <a:cubicBezTo>
                  <a:pt x="3303" y="1130"/>
                  <a:pt x="2984" y="2055"/>
                  <a:pt x="2692" y="2987"/>
                </a:cubicBezTo>
                <a:lnTo>
                  <a:pt x="2692" y="2987"/>
                </a:lnTo>
                <a:cubicBezTo>
                  <a:pt x="1927" y="3029"/>
                  <a:pt x="1162" y="3082"/>
                  <a:pt x="396" y="3149"/>
                </a:cubicBezTo>
                <a:cubicBezTo>
                  <a:pt x="90" y="3175"/>
                  <a:pt x="1" y="3528"/>
                  <a:pt x="245" y="3705"/>
                </a:cubicBezTo>
                <a:cubicBezTo>
                  <a:pt x="862" y="4154"/>
                  <a:pt x="1471" y="4611"/>
                  <a:pt x="2082" y="5063"/>
                </a:cubicBezTo>
                <a:lnTo>
                  <a:pt x="2082" y="5063"/>
                </a:lnTo>
                <a:cubicBezTo>
                  <a:pt x="1819" y="5996"/>
                  <a:pt x="1566" y="6932"/>
                  <a:pt x="1297" y="7867"/>
                </a:cubicBezTo>
                <a:cubicBezTo>
                  <a:pt x="1259" y="8003"/>
                  <a:pt x="1311" y="8110"/>
                  <a:pt x="1398" y="8173"/>
                </a:cubicBezTo>
                <a:lnTo>
                  <a:pt x="1398" y="8173"/>
                </a:lnTo>
                <a:cubicBezTo>
                  <a:pt x="1448" y="8221"/>
                  <a:pt x="1512" y="8251"/>
                  <a:pt x="1583" y="8251"/>
                </a:cubicBezTo>
                <a:cubicBezTo>
                  <a:pt x="1632" y="8251"/>
                  <a:pt x="1684" y="8237"/>
                  <a:pt x="1736" y="8204"/>
                </a:cubicBezTo>
                <a:cubicBezTo>
                  <a:pt x="2593" y="7667"/>
                  <a:pt x="3427" y="7146"/>
                  <a:pt x="4233" y="6599"/>
                </a:cubicBezTo>
                <a:lnTo>
                  <a:pt x="4233" y="6599"/>
                </a:lnTo>
                <a:cubicBezTo>
                  <a:pt x="5011" y="7123"/>
                  <a:pt x="5810" y="7617"/>
                  <a:pt x="6650" y="8055"/>
                </a:cubicBezTo>
                <a:cubicBezTo>
                  <a:pt x="6698" y="8080"/>
                  <a:pt x="6748" y="8091"/>
                  <a:pt x="6796" y="8091"/>
                </a:cubicBezTo>
                <a:cubicBezTo>
                  <a:pt x="6980" y="8091"/>
                  <a:pt x="7137" y="7924"/>
                  <a:pt x="7087" y="7718"/>
                </a:cubicBezTo>
                <a:cubicBezTo>
                  <a:pt x="6873" y="6810"/>
                  <a:pt x="6616" y="5920"/>
                  <a:pt x="6320" y="5044"/>
                </a:cubicBezTo>
                <a:lnTo>
                  <a:pt x="6320" y="5044"/>
                </a:lnTo>
                <a:cubicBezTo>
                  <a:pt x="6945" y="4524"/>
                  <a:pt x="7546" y="3962"/>
                  <a:pt x="8121" y="3335"/>
                </a:cubicBezTo>
                <a:cubicBezTo>
                  <a:pt x="8291" y="3148"/>
                  <a:pt x="8183" y="2825"/>
                  <a:pt x="7916" y="2825"/>
                </a:cubicBezTo>
                <a:cubicBezTo>
                  <a:pt x="7915" y="2825"/>
                  <a:pt x="7913" y="2825"/>
                  <a:pt x="7911" y="2825"/>
                </a:cubicBezTo>
                <a:cubicBezTo>
                  <a:pt x="7106" y="2838"/>
                  <a:pt x="6302" y="2853"/>
                  <a:pt x="5500" y="2875"/>
                </a:cubicBezTo>
                <a:lnTo>
                  <a:pt x="5500" y="2875"/>
                </a:lnTo>
                <a:cubicBezTo>
                  <a:pt x="5113" y="1952"/>
                  <a:pt x="4685" y="1044"/>
                  <a:pt x="4221" y="148"/>
                </a:cubicBezTo>
                <a:cubicBezTo>
                  <a:pt x="4167" y="44"/>
                  <a:pt x="4081" y="1"/>
                  <a:pt x="39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74" name="Google Shape;2274;p50"/>
          <p:cNvSpPr/>
          <p:nvPr/>
        </p:nvSpPr>
        <p:spPr>
          <a:xfrm flipH="1">
            <a:off x="7752597" y="1266914"/>
            <a:ext cx="271729" cy="270418"/>
          </a:xfrm>
          <a:custGeom>
            <a:avLst/>
            <a:gdLst/>
            <a:ahLst/>
            <a:cxnLst/>
            <a:rect l="l" t="t" r="r" b="b"/>
            <a:pathLst>
              <a:path w="8292" h="8252" extrusionOk="0">
                <a:moveTo>
                  <a:pt x="3992" y="1"/>
                </a:moveTo>
                <a:cubicBezTo>
                  <a:pt x="3863" y="1"/>
                  <a:pt x="3728" y="90"/>
                  <a:pt x="3675" y="219"/>
                </a:cubicBezTo>
                <a:cubicBezTo>
                  <a:pt x="3303" y="1130"/>
                  <a:pt x="2984" y="2055"/>
                  <a:pt x="2692" y="2987"/>
                </a:cubicBezTo>
                <a:lnTo>
                  <a:pt x="2692" y="2987"/>
                </a:lnTo>
                <a:cubicBezTo>
                  <a:pt x="1927" y="3029"/>
                  <a:pt x="1162" y="3082"/>
                  <a:pt x="396" y="3149"/>
                </a:cubicBezTo>
                <a:cubicBezTo>
                  <a:pt x="90" y="3175"/>
                  <a:pt x="1" y="3528"/>
                  <a:pt x="245" y="3705"/>
                </a:cubicBezTo>
                <a:cubicBezTo>
                  <a:pt x="862" y="4154"/>
                  <a:pt x="1471" y="4611"/>
                  <a:pt x="2082" y="5063"/>
                </a:cubicBezTo>
                <a:lnTo>
                  <a:pt x="2082" y="5063"/>
                </a:lnTo>
                <a:cubicBezTo>
                  <a:pt x="1819" y="5996"/>
                  <a:pt x="1566" y="6932"/>
                  <a:pt x="1297" y="7867"/>
                </a:cubicBezTo>
                <a:cubicBezTo>
                  <a:pt x="1259" y="8003"/>
                  <a:pt x="1311" y="8110"/>
                  <a:pt x="1398" y="8173"/>
                </a:cubicBezTo>
                <a:lnTo>
                  <a:pt x="1398" y="8173"/>
                </a:lnTo>
                <a:cubicBezTo>
                  <a:pt x="1448" y="8221"/>
                  <a:pt x="1512" y="8251"/>
                  <a:pt x="1583" y="8251"/>
                </a:cubicBezTo>
                <a:cubicBezTo>
                  <a:pt x="1632" y="8251"/>
                  <a:pt x="1684" y="8237"/>
                  <a:pt x="1736" y="8204"/>
                </a:cubicBezTo>
                <a:cubicBezTo>
                  <a:pt x="2593" y="7667"/>
                  <a:pt x="3427" y="7146"/>
                  <a:pt x="4233" y="6599"/>
                </a:cubicBezTo>
                <a:lnTo>
                  <a:pt x="4233" y="6599"/>
                </a:lnTo>
                <a:cubicBezTo>
                  <a:pt x="5011" y="7123"/>
                  <a:pt x="5810" y="7617"/>
                  <a:pt x="6650" y="8055"/>
                </a:cubicBezTo>
                <a:cubicBezTo>
                  <a:pt x="6698" y="8080"/>
                  <a:pt x="6748" y="8091"/>
                  <a:pt x="6796" y="8091"/>
                </a:cubicBezTo>
                <a:cubicBezTo>
                  <a:pt x="6980" y="8091"/>
                  <a:pt x="7137" y="7924"/>
                  <a:pt x="7087" y="7718"/>
                </a:cubicBezTo>
                <a:cubicBezTo>
                  <a:pt x="6873" y="6810"/>
                  <a:pt x="6616" y="5920"/>
                  <a:pt x="6320" y="5044"/>
                </a:cubicBezTo>
                <a:lnTo>
                  <a:pt x="6320" y="5044"/>
                </a:lnTo>
                <a:cubicBezTo>
                  <a:pt x="6945" y="4524"/>
                  <a:pt x="7546" y="3962"/>
                  <a:pt x="8121" y="3335"/>
                </a:cubicBezTo>
                <a:cubicBezTo>
                  <a:pt x="8291" y="3148"/>
                  <a:pt x="8183" y="2825"/>
                  <a:pt x="7916" y="2825"/>
                </a:cubicBezTo>
                <a:cubicBezTo>
                  <a:pt x="7915" y="2825"/>
                  <a:pt x="7913" y="2825"/>
                  <a:pt x="7911" y="2825"/>
                </a:cubicBezTo>
                <a:cubicBezTo>
                  <a:pt x="7106" y="2838"/>
                  <a:pt x="6302" y="2853"/>
                  <a:pt x="5500" y="2875"/>
                </a:cubicBezTo>
                <a:lnTo>
                  <a:pt x="5500" y="2875"/>
                </a:lnTo>
                <a:cubicBezTo>
                  <a:pt x="5113" y="1952"/>
                  <a:pt x="4685" y="1044"/>
                  <a:pt x="4221" y="148"/>
                </a:cubicBezTo>
                <a:cubicBezTo>
                  <a:pt x="4167" y="44"/>
                  <a:pt x="4081" y="1"/>
                  <a:pt x="39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275" name="Google Shape;2275;p50"/>
          <p:cNvGrpSpPr/>
          <p:nvPr/>
        </p:nvGrpSpPr>
        <p:grpSpPr>
          <a:xfrm flipH="1">
            <a:off x="8607964" y="1751900"/>
            <a:ext cx="271746" cy="265570"/>
            <a:chOff x="1062075" y="-2747125"/>
            <a:chExt cx="212700" cy="207850"/>
          </a:xfrm>
        </p:grpSpPr>
        <p:sp>
          <p:nvSpPr>
            <p:cNvPr id="2276" name="Google Shape;2276;p50"/>
            <p:cNvSpPr/>
            <p:nvPr/>
          </p:nvSpPr>
          <p:spPr>
            <a:xfrm>
              <a:off x="1085975" y="-2720675"/>
              <a:ext cx="169250" cy="161450"/>
            </a:xfrm>
            <a:custGeom>
              <a:avLst/>
              <a:gdLst/>
              <a:ahLst/>
              <a:cxnLst/>
              <a:rect l="l" t="t" r="r" b="b"/>
              <a:pathLst>
                <a:path w="6770" h="6458" extrusionOk="0">
                  <a:moveTo>
                    <a:pt x="507" y="0"/>
                  </a:moveTo>
                  <a:cubicBezTo>
                    <a:pt x="238" y="0"/>
                    <a:pt x="0" y="343"/>
                    <a:pt x="251" y="578"/>
                  </a:cubicBezTo>
                  <a:cubicBezTo>
                    <a:pt x="2245" y="2442"/>
                    <a:pt x="4151" y="4397"/>
                    <a:pt x="6052" y="6354"/>
                  </a:cubicBezTo>
                  <a:cubicBezTo>
                    <a:pt x="6122" y="6427"/>
                    <a:pt x="6202" y="6457"/>
                    <a:pt x="6279" y="6457"/>
                  </a:cubicBezTo>
                  <a:cubicBezTo>
                    <a:pt x="6538" y="6457"/>
                    <a:pt x="6769" y="6115"/>
                    <a:pt x="6533" y="5872"/>
                  </a:cubicBezTo>
                  <a:cubicBezTo>
                    <a:pt x="4633" y="3913"/>
                    <a:pt x="2728" y="1958"/>
                    <a:pt x="735" y="94"/>
                  </a:cubicBezTo>
                  <a:cubicBezTo>
                    <a:pt x="663" y="28"/>
                    <a:pt x="584" y="0"/>
                    <a:pt x="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50"/>
            <p:cNvSpPr/>
            <p:nvPr/>
          </p:nvSpPr>
          <p:spPr>
            <a:xfrm>
              <a:off x="1080175" y="-2719475"/>
              <a:ext cx="163950" cy="161550"/>
            </a:xfrm>
            <a:custGeom>
              <a:avLst/>
              <a:gdLst/>
              <a:ahLst/>
              <a:cxnLst/>
              <a:rect l="l" t="t" r="r" b="b"/>
              <a:pathLst>
                <a:path w="6558" h="6462" extrusionOk="0">
                  <a:moveTo>
                    <a:pt x="6068" y="0"/>
                  </a:moveTo>
                  <a:cubicBezTo>
                    <a:pt x="5991" y="0"/>
                    <a:pt x="5911" y="31"/>
                    <a:pt x="5840" y="105"/>
                  </a:cubicBezTo>
                  <a:cubicBezTo>
                    <a:pt x="3978" y="2035"/>
                    <a:pt x="2065" y="3916"/>
                    <a:pt x="231" y="5873"/>
                  </a:cubicBezTo>
                  <a:cubicBezTo>
                    <a:pt x="1" y="6119"/>
                    <a:pt x="232" y="6462"/>
                    <a:pt x="487" y="6462"/>
                  </a:cubicBezTo>
                  <a:cubicBezTo>
                    <a:pt x="564" y="6462"/>
                    <a:pt x="644" y="6431"/>
                    <a:pt x="713" y="6356"/>
                  </a:cubicBezTo>
                  <a:cubicBezTo>
                    <a:pt x="2547" y="4399"/>
                    <a:pt x="4462" y="2517"/>
                    <a:pt x="6322" y="586"/>
                  </a:cubicBezTo>
                  <a:cubicBezTo>
                    <a:pt x="6558" y="343"/>
                    <a:pt x="6327" y="0"/>
                    <a:pt x="60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50"/>
            <p:cNvSpPr/>
            <p:nvPr/>
          </p:nvSpPr>
          <p:spPr>
            <a:xfrm>
              <a:off x="1159100" y="-2747125"/>
              <a:ext cx="18625" cy="207850"/>
            </a:xfrm>
            <a:custGeom>
              <a:avLst/>
              <a:gdLst/>
              <a:ahLst/>
              <a:cxnLst/>
              <a:rect l="l" t="t" r="r" b="b"/>
              <a:pathLst>
                <a:path w="745" h="8314" extrusionOk="0">
                  <a:moveTo>
                    <a:pt x="403" y="0"/>
                  </a:moveTo>
                  <a:cubicBezTo>
                    <a:pt x="232" y="0"/>
                    <a:pt x="61" y="110"/>
                    <a:pt x="61" y="330"/>
                  </a:cubicBezTo>
                  <a:cubicBezTo>
                    <a:pt x="61" y="2881"/>
                    <a:pt x="1" y="5433"/>
                    <a:pt x="1" y="7984"/>
                  </a:cubicBezTo>
                  <a:cubicBezTo>
                    <a:pt x="1" y="8204"/>
                    <a:pt x="171" y="8314"/>
                    <a:pt x="341" y="8314"/>
                  </a:cubicBezTo>
                  <a:cubicBezTo>
                    <a:pt x="512" y="8314"/>
                    <a:pt x="682" y="8204"/>
                    <a:pt x="682" y="7984"/>
                  </a:cubicBezTo>
                  <a:cubicBezTo>
                    <a:pt x="682" y="5433"/>
                    <a:pt x="745" y="2881"/>
                    <a:pt x="745" y="330"/>
                  </a:cubicBezTo>
                  <a:cubicBezTo>
                    <a:pt x="745" y="110"/>
                    <a:pt x="574" y="0"/>
                    <a:pt x="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50"/>
            <p:cNvSpPr/>
            <p:nvPr/>
          </p:nvSpPr>
          <p:spPr>
            <a:xfrm>
              <a:off x="1062075" y="-2653675"/>
              <a:ext cx="212700" cy="19025"/>
            </a:xfrm>
            <a:custGeom>
              <a:avLst/>
              <a:gdLst/>
              <a:ahLst/>
              <a:cxnLst/>
              <a:rect l="l" t="t" r="r" b="b"/>
              <a:pathLst>
                <a:path w="8508" h="761" extrusionOk="0">
                  <a:moveTo>
                    <a:pt x="4057" y="0"/>
                  </a:moveTo>
                  <a:cubicBezTo>
                    <a:pt x="2851" y="0"/>
                    <a:pt x="1645" y="16"/>
                    <a:pt x="439" y="79"/>
                  </a:cubicBezTo>
                  <a:cubicBezTo>
                    <a:pt x="9" y="100"/>
                    <a:pt x="0" y="760"/>
                    <a:pt x="419" y="760"/>
                  </a:cubicBezTo>
                  <a:cubicBezTo>
                    <a:pt x="426" y="760"/>
                    <a:pt x="432" y="760"/>
                    <a:pt x="439" y="760"/>
                  </a:cubicBezTo>
                  <a:cubicBezTo>
                    <a:pt x="1635" y="699"/>
                    <a:pt x="2831" y="683"/>
                    <a:pt x="4028" y="683"/>
                  </a:cubicBezTo>
                  <a:cubicBezTo>
                    <a:pt x="5373" y="683"/>
                    <a:pt x="6719" y="703"/>
                    <a:pt x="8066" y="703"/>
                  </a:cubicBezTo>
                  <a:cubicBezTo>
                    <a:pt x="8507" y="703"/>
                    <a:pt x="8507" y="20"/>
                    <a:pt x="8066" y="20"/>
                  </a:cubicBezTo>
                  <a:cubicBezTo>
                    <a:pt x="6729" y="20"/>
                    <a:pt x="5393" y="0"/>
                    <a:pt x="40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80" name="Google Shape;2280;p50"/>
          <p:cNvGrpSpPr/>
          <p:nvPr/>
        </p:nvGrpSpPr>
        <p:grpSpPr>
          <a:xfrm flipH="1">
            <a:off x="2196253" y="4604012"/>
            <a:ext cx="271746" cy="265570"/>
            <a:chOff x="1062075" y="-2747125"/>
            <a:chExt cx="212700" cy="207850"/>
          </a:xfrm>
        </p:grpSpPr>
        <p:sp>
          <p:nvSpPr>
            <p:cNvPr id="2281" name="Google Shape;2281;p50"/>
            <p:cNvSpPr/>
            <p:nvPr/>
          </p:nvSpPr>
          <p:spPr>
            <a:xfrm>
              <a:off x="1085975" y="-2720675"/>
              <a:ext cx="169250" cy="161450"/>
            </a:xfrm>
            <a:custGeom>
              <a:avLst/>
              <a:gdLst/>
              <a:ahLst/>
              <a:cxnLst/>
              <a:rect l="l" t="t" r="r" b="b"/>
              <a:pathLst>
                <a:path w="6770" h="6458" extrusionOk="0">
                  <a:moveTo>
                    <a:pt x="507" y="0"/>
                  </a:moveTo>
                  <a:cubicBezTo>
                    <a:pt x="238" y="0"/>
                    <a:pt x="0" y="343"/>
                    <a:pt x="251" y="578"/>
                  </a:cubicBezTo>
                  <a:cubicBezTo>
                    <a:pt x="2245" y="2442"/>
                    <a:pt x="4151" y="4397"/>
                    <a:pt x="6052" y="6354"/>
                  </a:cubicBezTo>
                  <a:cubicBezTo>
                    <a:pt x="6122" y="6427"/>
                    <a:pt x="6202" y="6457"/>
                    <a:pt x="6279" y="6457"/>
                  </a:cubicBezTo>
                  <a:cubicBezTo>
                    <a:pt x="6538" y="6457"/>
                    <a:pt x="6769" y="6115"/>
                    <a:pt x="6533" y="5872"/>
                  </a:cubicBezTo>
                  <a:cubicBezTo>
                    <a:pt x="4633" y="3913"/>
                    <a:pt x="2728" y="1958"/>
                    <a:pt x="735" y="94"/>
                  </a:cubicBezTo>
                  <a:cubicBezTo>
                    <a:pt x="663" y="28"/>
                    <a:pt x="584" y="0"/>
                    <a:pt x="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50"/>
            <p:cNvSpPr/>
            <p:nvPr/>
          </p:nvSpPr>
          <p:spPr>
            <a:xfrm>
              <a:off x="1080175" y="-2719475"/>
              <a:ext cx="163950" cy="161550"/>
            </a:xfrm>
            <a:custGeom>
              <a:avLst/>
              <a:gdLst/>
              <a:ahLst/>
              <a:cxnLst/>
              <a:rect l="l" t="t" r="r" b="b"/>
              <a:pathLst>
                <a:path w="6558" h="6462" extrusionOk="0">
                  <a:moveTo>
                    <a:pt x="6068" y="0"/>
                  </a:moveTo>
                  <a:cubicBezTo>
                    <a:pt x="5991" y="0"/>
                    <a:pt x="5911" y="31"/>
                    <a:pt x="5840" y="105"/>
                  </a:cubicBezTo>
                  <a:cubicBezTo>
                    <a:pt x="3978" y="2035"/>
                    <a:pt x="2065" y="3916"/>
                    <a:pt x="231" y="5873"/>
                  </a:cubicBezTo>
                  <a:cubicBezTo>
                    <a:pt x="1" y="6119"/>
                    <a:pt x="232" y="6462"/>
                    <a:pt x="487" y="6462"/>
                  </a:cubicBezTo>
                  <a:cubicBezTo>
                    <a:pt x="564" y="6462"/>
                    <a:pt x="644" y="6431"/>
                    <a:pt x="713" y="6356"/>
                  </a:cubicBezTo>
                  <a:cubicBezTo>
                    <a:pt x="2547" y="4399"/>
                    <a:pt x="4462" y="2517"/>
                    <a:pt x="6322" y="586"/>
                  </a:cubicBezTo>
                  <a:cubicBezTo>
                    <a:pt x="6558" y="343"/>
                    <a:pt x="6327" y="0"/>
                    <a:pt x="60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50"/>
            <p:cNvSpPr/>
            <p:nvPr/>
          </p:nvSpPr>
          <p:spPr>
            <a:xfrm>
              <a:off x="1159100" y="-2747125"/>
              <a:ext cx="18625" cy="207850"/>
            </a:xfrm>
            <a:custGeom>
              <a:avLst/>
              <a:gdLst/>
              <a:ahLst/>
              <a:cxnLst/>
              <a:rect l="l" t="t" r="r" b="b"/>
              <a:pathLst>
                <a:path w="745" h="8314" extrusionOk="0">
                  <a:moveTo>
                    <a:pt x="403" y="0"/>
                  </a:moveTo>
                  <a:cubicBezTo>
                    <a:pt x="232" y="0"/>
                    <a:pt x="61" y="110"/>
                    <a:pt x="61" y="330"/>
                  </a:cubicBezTo>
                  <a:cubicBezTo>
                    <a:pt x="61" y="2881"/>
                    <a:pt x="1" y="5433"/>
                    <a:pt x="1" y="7984"/>
                  </a:cubicBezTo>
                  <a:cubicBezTo>
                    <a:pt x="1" y="8204"/>
                    <a:pt x="171" y="8314"/>
                    <a:pt x="341" y="8314"/>
                  </a:cubicBezTo>
                  <a:cubicBezTo>
                    <a:pt x="512" y="8314"/>
                    <a:pt x="682" y="8204"/>
                    <a:pt x="682" y="7984"/>
                  </a:cubicBezTo>
                  <a:cubicBezTo>
                    <a:pt x="682" y="5433"/>
                    <a:pt x="745" y="2881"/>
                    <a:pt x="745" y="330"/>
                  </a:cubicBezTo>
                  <a:cubicBezTo>
                    <a:pt x="745" y="110"/>
                    <a:pt x="574" y="0"/>
                    <a:pt x="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50"/>
            <p:cNvSpPr/>
            <p:nvPr/>
          </p:nvSpPr>
          <p:spPr>
            <a:xfrm>
              <a:off x="1062075" y="-2653675"/>
              <a:ext cx="212700" cy="19025"/>
            </a:xfrm>
            <a:custGeom>
              <a:avLst/>
              <a:gdLst/>
              <a:ahLst/>
              <a:cxnLst/>
              <a:rect l="l" t="t" r="r" b="b"/>
              <a:pathLst>
                <a:path w="8508" h="761" extrusionOk="0">
                  <a:moveTo>
                    <a:pt x="4057" y="0"/>
                  </a:moveTo>
                  <a:cubicBezTo>
                    <a:pt x="2851" y="0"/>
                    <a:pt x="1645" y="16"/>
                    <a:pt x="439" y="79"/>
                  </a:cubicBezTo>
                  <a:cubicBezTo>
                    <a:pt x="9" y="100"/>
                    <a:pt x="0" y="760"/>
                    <a:pt x="419" y="760"/>
                  </a:cubicBezTo>
                  <a:cubicBezTo>
                    <a:pt x="426" y="760"/>
                    <a:pt x="432" y="760"/>
                    <a:pt x="439" y="760"/>
                  </a:cubicBezTo>
                  <a:cubicBezTo>
                    <a:pt x="1635" y="699"/>
                    <a:pt x="2831" y="683"/>
                    <a:pt x="4028" y="683"/>
                  </a:cubicBezTo>
                  <a:cubicBezTo>
                    <a:pt x="5373" y="683"/>
                    <a:pt x="6719" y="703"/>
                    <a:pt x="8066" y="703"/>
                  </a:cubicBezTo>
                  <a:cubicBezTo>
                    <a:pt x="8507" y="703"/>
                    <a:pt x="8507" y="20"/>
                    <a:pt x="8066" y="20"/>
                  </a:cubicBezTo>
                  <a:cubicBezTo>
                    <a:pt x="6729" y="20"/>
                    <a:pt x="5393" y="0"/>
                    <a:pt x="40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85" name="Google Shape;2285;p50"/>
          <p:cNvGrpSpPr/>
          <p:nvPr/>
        </p:nvGrpSpPr>
        <p:grpSpPr>
          <a:xfrm>
            <a:off x="158653" y="2893050"/>
            <a:ext cx="555808" cy="544064"/>
            <a:chOff x="167575" y="1706400"/>
            <a:chExt cx="555808" cy="544064"/>
          </a:xfrm>
        </p:grpSpPr>
        <p:sp>
          <p:nvSpPr>
            <p:cNvPr id="2286" name="Google Shape;2286;p50"/>
            <p:cNvSpPr/>
            <p:nvPr/>
          </p:nvSpPr>
          <p:spPr>
            <a:xfrm>
              <a:off x="167575" y="1706400"/>
              <a:ext cx="555808" cy="544064"/>
            </a:xfrm>
            <a:custGeom>
              <a:avLst/>
              <a:gdLst/>
              <a:ahLst/>
              <a:cxnLst/>
              <a:rect l="l" t="t" r="r" b="b"/>
              <a:pathLst>
                <a:path w="40051" h="12093" extrusionOk="0">
                  <a:moveTo>
                    <a:pt x="40051" y="244"/>
                  </a:moveTo>
                  <a:cubicBezTo>
                    <a:pt x="35411" y="15"/>
                    <a:pt x="5267" y="0"/>
                    <a:pt x="1" y="244"/>
                  </a:cubicBezTo>
                  <a:cubicBezTo>
                    <a:pt x="2143" y="2115"/>
                    <a:pt x="4640" y="3618"/>
                    <a:pt x="7377" y="6020"/>
                  </a:cubicBezTo>
                  <a:cubicBezTo>
                    <a:pt x="4997" y="8157"/>
                    <a:pt x="2619" y="9993"/>
                    <a:pt x="238" y="11861"/>
                  </a:cubicBezTo>
                  <a:cubicBezTo>
                    <a:pt x="5087" y="12093"/>
                    <a:pt x="36719" y="11861"/>
                    <a:pt x="40051" y="118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50"/>
            <p:cNvSpPr/>
            <p:nvPr/>
          </p:nvSpPr>
          <p:spPr>
            <a:xfrm rot="10800000">
              <a:off x="548525" y="1709175"/>
              <a:ext cx="174600" cy="531900"/>
            </a:xfrm>
            <a:prstGeom prst="rect">
              <a:avLst/>
            </a:prstGeom>
            <a:gradFill>
              <a:gsLst>
                <a:gs pos="0">
                  <a:srgbClr val="191919">
                    <a:alpha val="14509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88" name="Google Shape;2288;p50"/>
          <p:cNvGrpSpPr/>
          <p:nvPr/>
        </p:nvGrpSpPr>
        <p:grpSpPr>
          <a:xfrm>
            <a:off x="158653" y="3486375"/>
            <a:ext cx="555808" cy="544064"/>
            <a:chOff x="167575" y="1706400"/>
            <a:chExt cx="555808" cy="544064"/>
          </a:xfrm>
        </p:grpSpPr>
        <p:sp>
          <p:nvSpPr>
            <p:cNvPr id="2289" name="Google Shape;2289;p50"/>
            <p:cNvSpPr/>
            <p:nvPr/>
          </p:nvSpPr>
          <p:spPr>
            <a:xfrm>
              <a:off x="167575" y="1706400"/>
              <a:ext cx="555808" cy="544064"/>
            </a:xfrm>
            <a:custGeom>
              <a:avLst/>
              <a:gdLst/>
              <a:ahLst/>
              <a:cxnLst/>
              <a:rect l="l" t="t" r="r" b="b"/>
              <a:pathLst>
                <a:path w="40051" h="12093" extrusionOk="0">
                  <a:moveTo>
                    <a:pt x="40051" y="244"/>
                  </a:moveTo>
                  <a:cubicBezTo>
                    <a:pt x="35411" y="15"/>
                    <a:pt x="5267" y="0"/>
                    <a:pt x="1" y="244"/>
                  </a:cubicBezTo>
                  <a:cubicBezTo>
                    <a:pt x="2143" y="2115"/>
                    <a:pt x="4640" y="3618"/>
                    <a:pt x="7377" y="6020"/>
                  </a:cubicBezTo>
                  <a:cubicBezTo>
                    <a:pt x="4997" y="8157"/>
                    <a:pt x="2619" y="9993"/>
                    <a:pt x="238" y="11861"/>
                  </a:cubicBezTo>
                  <a:cubicBezTo>
                    <a:pt x="5087" y="12093"/>
                    <a:pt x="36719" y="11861"/>
                    <a:pt x="40051" y="118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50"/>
            <p:cNvSpPr/>
            <p:nvPr/>
          </p:nvSpPr>
          <p:spPr>
            <a:xfrm rot="10800000">
              <a:off x="548525" y="1709175"/>
              <a:ext cx="174600" cy="531900"/>
            </a:xfrm>
            <a:prstGeom prst="rect">
              <a:avLst/>
            </a:prstGeom>
            <a:gradFill>
              <a:gsLst>
                <a:gs pos="0">
                  <a:srgbClr val="191919">
                    <a:alpha val="14509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291" name="Google Shape;2291;p50">
            <a:hlinkClick r:id="" action="ppaction://noaction"/>
          </p:cNvPr>
          <p:cNvSpPr txBox="1"/>
          <p:nvPr/>
        </p:nvSpPr>
        <p:spPr>
          <a:xfrm>
            <a:off x="211621" y="2943676"/>
            <a:ext cx="498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endy One"/>
                <a:ea typeface="Wendy One"/>
                <a:cs typeface="Wendy One"/>
                <a:sym typeface="Wendy One"/>
              </a:rPr>
              <a:t>03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endy One"/>
              <a:ea typeface="Wendy One"/>
              <a:cs typeface="Wendy One"/>
              <a:sym typeface="Wendy One"/>
            </a:endParaRPr>
          </a:p>
        </p:txBody>
      </p:sp>
      <p:sp>
        <p:nvSpPr>
          <p:cNvPr id="2292" name="Google Shape;2292;p50">
            <a:hlinkClick r:id="" action="ppaction://noaction"/>
          </p:cNvPr>
          <p:cNvSpPr txBox="1"/>
          <p:nvPr/>
        </p:nvSpPr>
        <p:spPr>
          <a:xfrm rot="-2070">
            <a:off x="211543" y="3539380"/>
            <a:ext cx="498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endy One"/>
                <a:ea typeface="Wendy One"/>
                <a:cs typeface="Wendy One"/>
                <a:sym typeface="Wendy One"/>
              </a:rPr>
              <a:t>04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endy One"/>
              <a:ea typeface="Wendy One"/>
              <a:cs typeface="Wendy One"/>
              <a:sym typeface="Wendy One"/>
            </a:endParaRPr>
          </a:p>
        </p:txBody>
      </p:sp>
      <p:grpSp>
        <p:nvGrpSpPr>
          <p:cNvPr id="2293" name="Google Shape;2293;p50"/>
          <p:cNvGrpSpPr/>
          <p:nvPr/>
        </p:nvGrpSpPr>
        <p:grpSpPr>
          <a:xfrm>
            <a:off x="158653" y="1706400"/>
            <a:ext cx="555808" cy="544064"/>
            <a:chOff x="167575" y="1706400"/>
            <a:chExt cx="555808" cy="544064"/>
          </a:xfrm>
        </p:grpSpPr>
        <p:sp>
          <p:nvSpPr>
            <p:cNvPr id="2294" name="Google Shape;2294;p50"/>
            <p:cNvSpPr/>
            <p:nvPr/>
          </p:nvSpPr>
          <p:spPr>
            <a:xfrm>
              <a:off x="167575" y="1706400"/>
              <a:ext cx="555808" cy="544064"/>
            </a:xfrm>
            <a:custGeom>
              <a:avLst/>
              <a:gdLst/>
              <a:ahLst/>
              <a:cxnLst/>
              <a:rect l="l" t="t" r="r" b="b"/>
              <a:pathLst>
                <a:path w="40051" h="12093" extrusionOk="0">
                  <a:moveTo>
                    <a:pt x="40051" y="244"/>
                  </a:moveTo>
                  <a:cubicBezTo>
                    <a:pt x="35411" y="15"/>
                    <a:pt x="5267" y="0"/>
                    <a:pt x="1" y="244"/>
                  </a:cubicBezTo>
                  <a:cubicBezTo>
                    <a:pt x="2143" y="2115"/>
                    <a:pt x="4640" y="3618"/>
                    <a:pt x="7377" y="6020"/>
                  </a:cubicBezTo>
                  <a:cubicBezTo>
                    <a:pt x="4997" y="8157"/>
                    <a:pt x="2619" y="9993"/>
                    <a:pt x="238" y="11861"/>
                  </a:cubicBezTo>
                  <a:cubicBezTo>
                    <a:pt x="5087" y="12093"/>
                    <a:pt x="36719" y="11861"/>
                    <a:pt x="40051" y="118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50"/>
            <p:cNvSpPr/>
            <p:nvPr/>
          </p:nvSpPr>
          <p:spPr>
            <a:xfrm rot="10800000">
              <a:off x="548525" y="1709175"/>
              <a:ext cx="174600" cy="531900"/>
            </a:xfrm>
            <a:prstGeom prst="rect">
              <a:avLst/>
            </a:prstGeom>
            <a:gradFill>
              <a:gsLst>
                <a:gs pos="0">
                  <a:srgbClr val="191919">
                    <a:alpha val="14509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296" name="Google Shape;2296;p50">
            <a:hlinkClick r:id="rId4" action="ppaction://hlinksldjump"/>
          </p:cNvPr>
          <p:cNvSpPr txBox="1"/>
          <p:nvPr/>
        </p:nvSpPr>
        <p:spPr>
          <a:xfrm rot="-2070">
            <a:off x="211538" y="1752059"/>
            <a:ext cx="498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endy One"/>
                <a:ea typeface="Wendy One"/>
                <a:cs typeface="Wendy One"/>
                <a:sym typeface="Wendy One"/>
              </a:rPr>
              <a:t>01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endy One"/>
              <a:ea typeface="Wendy One"/>
              <a:cs typeface="Wendy One"/>
              <a:sym typeface="Wendy One"/>
            </a:endParaRPr>
          </a:p>
        </p:txBody>
      </p:sp>
      <p:grpSp>
        <p:nvGrpSpPr>
          <p:cNvPr id="2297" name="Google Shape;2297;p50"/>
          <p:cNvGrpSpPr/>
          <p:nvPr/>
        </p:nvGrpSpPr>
        <p:grpSpPr>
          <a:xfrm>
            <a:off x="158653" y="1113075"/>
            <a:ext cx="555808" cy="544064"/>
            <a:chOff x="167575" y="1706400"/>
            <a:chExt cx="555808" cy="544064"/>
          </a:xfrm>
        </p:grpSpPr>
        <p:sp>
          <p:nvSpPr>
            <p:cNvPr id="2298" name="Google Shape;2298;p50"/>
            <p:cNvSpPr/>
            <p:nvPr/>
          </p:nvSpPr>
          <p:spPr>
            <a:xfrm>
              <a:off x="167575" y="1706400"/>
              <a:ext cx="555808" cy="544064"/>
            </a:xfrm>
            <a:custGeom>
              <a:avLst/>
              <a:gdLst/>
              <a:ahLst/>
              <a:cxnLst/>
              <a:rect l="l" t="t" r="r" b="b"/>
              <a:pathLst>
                <a:path w="40051" h="12093" extrusionOk="0">
                  <a:moveTo>
                    <a:pt x="40051" y="244"/>
                  </a:moveTo>
                  <a:cubicBezTo>
                    <a:pt x="35411" y="15"/>
                    <a:pt x="5267" y="0"/>
                    <a:pt x="1" y="244"/>
                  </a:cubicBezTo>
                  <a:cubicBezTo>
                    <a:pt x="2143" y="2115"/>
                    <a:pt x="4640" y="3618"/>
                    <a:pt x="7377" y="6020"/>
                  </a:cubicBezTo>
                  <a:cubicBezTo>
                    <a:pt x="4997" y="8157"/>
                    <a:pt x="2619" y="9993"/>
                    <a:pt x="238" y="11861"/>
                  </a:cubicBezTo>
                  <a:cubicBezTo>
                    <a:pt x="5087" y="12093"/>
                    <a:pt x="36719" y="11861"/>
                    <a:pt x="40051" y="118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50"/>
            <p:cNvSpPr/>
            <p:nvPr/>
          </p:nvSpPr>
          <p:spPr>
            <a:xfrm rot="10800000">
              <a:off x="548525" y="1709175"/>
              <a:ext cx="174600" cy="531900"/>
            </a:xfrm>
            <a:prstGeom prst="rect">
              <a:avLst/>
            </a:prstGeom>
            <a:gradFill>
              <a:gsLst>
                <a:gs pos="0">
                  <a:srgbClr val="191919">
                    <a:alpha val="14509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300" name="Google Shape;2300;p50">
            <a:hlinkClick r:id="rId5" action="ppaction://hlinksldjump"/>
          </p:cNvPr>
          <p:cNvSpPr/>
          <p:nvPr/>
        </p:nvSpPr>
        <p:spPr>
          <a:xfrm>
            <a:off x="356961" y="1266925"/>
            <a:ext cx="207563" cy="203906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78482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Google Shape;2377;p53"/>
          <p:cNvSpPr txBox="1">
            <a:spLocks noGrp="1"/>
          </p:cNvSpPr>
          <p:nvPr>
            <p:ph type="title"/>
          </p:nvPr>
        </p:nvSpPr>
        <p:spPr>
          <a:xfrm>
            <a:off x="356961" y="736808"/>
            <a:ext cx="6721800" cy="89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63 – 7 =  </a:t>
            </a:r>
            <a:endParaRPr sz="4400" dirty="0"/>
          </a:p>
        </p:txBody>
      </p:sp>
      <p:grpSp>
        <p:nvGrpSpPr>
          <p:cNvPr id="2379" name="Google Shape;2379;p53"/>
          <p:cNvGrpSpPr/>
          <p:nvPr/>
        </p:nvGrpSpPr>
        <p:grpSpPr>
          <a:xfrm rot="2278757">
            <a:off x="4812056" y="-918603"/>
            <a:ext cx="4650099" cy="2175978"/>
            <a:chOff x="-974012" y="-65009"/>
            <a:chExt cx="3374483" cy="1579063"/>
          </a:xfrm>
        </p:grpSpPr>
        <p:sp>
          <p:nvSpPr>
            <p:cNvPr id="2380" name="Google Shape;2380;p53"/>
            <p:cNvSpPr/>
            <p:nvPr/>
          </p:nvSpPr>
          <p:spPr>
            <a:xfrm>
              <a:off x="1831936" y="231894"/>
              <a:ext cx="445631" cy="463329"/>
            </a:xfrm>
            <a:custGeom>
              <a:avLst/>
              <a:gdLst/>
              <a:ahLst/>
              <a:cxnLst/>
              <a:rect l="l" t="t" r="r" b="b"/>
              <a:pathLst>
                <a:path w="5741" h="5969" extrusionOk="0">
                  <a:moveTo>
                    <a:pt x="3610" y="1"/>
                  </a:moveTo>
                  <a:lnTo>
                    <a:pt x="0" y="2714"/>
                  </a:lnTo>
                  <a:cubicBezTo>
                    <a:pt x="2030" y="4235"/>
                    <a:pt x="3943" y="5283"/>
                    <a:pt x="5740" y="5968"/>
                  </a:cubicBezTo>
                  <a:cubicBezTo>
                    <a:pt x="5077" y="3915"/>
                    <a:pt x="4632" y="2665"/>
                    <a:pt x="36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53"/>
            <p:cNvSpPr/>
            <p:nvPr/>
          </p:nvSpPr>
          <p:spPr>
            <a:xfrm>
              <a:off x="1370366" y="515412"/>
              <a:ext cx="387569" cy="484132"/>
            </a:xfrm>
            <a:custGeom>
              <a:avLst/>
              <a:gdLst/>
              <a:ahLst/>
              <a:cxnLst/>
              <a:rect l="l" t="t" r="r" b="b"/>
              <a:pathLst>
                <a:path w="4993" h="6237" extrusionOk="0">
                  <a:moveTo>
                    <a:pt x="4001" y="1"/>
                  </a:moveTo>
                  <a:lnTo>
                    <a:pt x="1" y="2008"/>
                  </a:lnTo>
                  <a:cubicBezTo>
                    <a:pt x="1714" y="3566"/>
                    <a:pt x="3229" y="4765"/>
                    <a:pt x="4993" y="6236"/>
                  </a:cubicBezTo>
                  <a:cubicBezTo>
                    <a:pt x="4547" y="3467"/>
                    <a:pt x="4491" y="2103"/>
                    <a:pt x="40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53"/>
            <p:cNvSpPr/>
            <p:nvPr/>
          </p:nvSpPr>
          <p:spPr>
            <a:xfrm>
              <a:off x="916620" y="737212"/>
              <a:ext cx="331681" cy="503382"/>
            </a:xfrm>
            <a:custGeom>
              <a:avLst/>
              <a:gdLst/>
              <a:ahLst/>
              <a:cxnLst/>
              <a:rect l="l" t="t" r="r" b="b"/>
              <a:pathLst>
                <a:path w="4273" h="6485" extrusionOk="0">
                  <a:moveTo>
                    <a:pt x="4184" y="1"/>
                  </a:moveTo>
                  <a:lnTo>
                    <a:pt x="0" y="1417"/>
                  </a:lnTo>
                  <a:cubicBezTo>
                    <a:pt x="1082" y="3255"/>
                    <a:pt x="2594" y="4755"/>
                    <a:pt x="3866" y="6484"/>
                  </a:cubicBezTo>
                  <a:cubicBezTo>
                    <a:pt x="4202" y="4287"/>
                    <a:pt x="4273" y="2183"/>
                    <a:pt x="4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53"/>
            <p:cNvSpPr/>
            <p:nvPr/>
          </p:nvSpPr>
          <p:spPr>
            <a:xfrm>
              <a:off x="421471" y="902080"/>
              <a:ext cx="331293" cy="492437"/>
            </a:xfrm>
            <a:custGeom>
              <a:avLst/>
              <a:gdLst/>
              <a:ahLst/>
              <a:cxnLst/>
              <a:rect l="l" t="t" r="r" b="b"/>
              <a:pathLst>
                <a:path w="4268" h="6344" extrusionOk="0">
                  <a:moveTo>
                    <a:pt x="4267" y="1"/>
                  </a:moveTo>
                  <a:lnTo>
                    <a:pt x="0" y="1009"/>
                  </a:lnTo>
                  <a:cubicBezTo>
                    <a:pt x="1097" y="2915"/>
                    <a:pt x="2106" y="4586"/>
                    <a:pt x="3598" y="6343"/>
                  </a:cubicBezTo>
                  <a:cubicBezTo>
                    <a:pt x="3892" y="4296"/>
                    <a:pt x="4130" y="2385"/>
                    <a:pt x="42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53"/>
            <p:cNvSpPr/>
            <p:nvPr/>
          </p:nvSpPr>
          <p:spPr>
            <a:xfrm>
              <a:off x="-85865" y="1017426"/>
              <a:ext cx="337968" cy="466899"/>
            </a:xfrm>
            <a:custGeom>
              <a:avLst/>
              <a:gdLst/>
              <a:ahLst/>
              <a:cxnLst/>
              <a:rect l="l" t="t" r="r" b="b"/>
              <a:pathLst>
                <a:path w="4354" h="6015" extrusionOk="0">
                  <a:moveTo>
                    <a:pt x="4354" y="0"/>
                  </a:moveTo>
                  <a:lnTo>
                    <a:pt x="0" y="558"/>
                  </a:lnTo>
                  <a:cubicBezTo>
                    <a:pt x="827" y="2679"/>
                    <a:pt x="1782" y="4311"/>
                    <a:pt x="2931" y="6014"/>
                  </a:cubicBezTo>
                  <a:cubicBezTo>
                    <a:pt x="3602" y="3356"/>
                    <a:pt x="4088" y="2096"/>
                    <a:pt x="43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53"/>
            <p:cNvSpPr/>
            <p:nvPr/>
          </p:nvSpPr>
          <p:spPr>
            <a:xfrm>
              <a:off x="-589474" y="1072305"/>
              <a:ext cx="339754" cy="441750"/>
            </a:xfrm>
            <a:custGeom>
              <a:avLst/>
              <a:gdLst/>
              <a:ahLst/>
              <a:cxnLst/>
              <a:rect l="l" t="t" r="r" b="b"/>
              <a:pathLst>
                <a:path w="4377" h="5691" extrusionOk="0">
                  <a:moveTo>
                    <a:pt x="4376" y="1"/>
                  </a:moveTo>
                  <a:lnTo>
                    <a:pt x="1" y="45"/>
                  </a:lnTo>
                  <a:cubicBezTo>
                    <a:pt x="728" y="2089"/>
                    <a:pt x="1041" y="3219"/>
                    <a:pt x="1954" y="5690"/>
                  </a:cubicBezTo>
                  <a:cubicBezTo>
                    <a:pt x="3046" y="3767"/>
                    <a:pt x="3802" y="1734"/>
                    <a:pt x="43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53"/>
            <p:cNvSpPr/>
            <p:nvPr/>
          </p:nvSpPr>
          <p:spPr>
            <a:xfrm>
              <a:off x="-974012" y="-65009"/>
              <a:ext cx="3374483" cy="1137480"/>
            </a:xfrm>
            <a:custGeom>
              <a:avLst/>
              <a:gdLst/>
              <a:ahLst/>
              <a:cxnLst/>
              <a:rect l="l" t="t" r="r" b="b"/>
              <a:pathLst>
                <a:path w="43473" h="14654" extrusionOk="0">
                  <a:moveTo>
                    <a:pt x="43247" y="0"/>
                  </a:moveTo>
                  <a:cubicBezTo>
                    <a:pt x="43210" y="0"/>
                    <a:pt x="43172" y="17"/>
                    <a:pt x="43141" y="57"/>
                  </a:cubicBezTo>
                  <a:cubicBezTo>
                    <a:pt x="41007" y="2739"/>
                    <a:pt x="38239" y="4862"/>
                    <a:pt x="35315" y="6613"/>
                  </a:cubicBezTo>
                  <a:cubicBezTo>
                    <a:pt x="32002" y="8600"/>
                    <a:pt x="28422" y="10132"/>
                    <a:pt x="24754" y="11331"/>
                  </a:cubicBezTo>
                  <a:cubicBezTo>
                    <a:pt x="21024" y="12553"/>
                    <a:pt x="17172" y="13427"/>
                    <a:pt x="13278" y="13917"/>
                  </a:cubicBezTo>
                  <a:cubicBezTo>
                    <a:pt x="11234" y="14173"/>
                    <a:pt x="9166" y="14326"/>
                    <a:pt x="7101" y="14326"/>
                  </a:cubicBezTo>
                  <a:cubicBezTo>
                    <a:pt x="5631" y="14326"/>
                    <a:pt x="4163" y="14248"/>
                    <a:pt x="2706" y="14074"/>
                  </a:cubicBezTo>
                  <a:cubicBezTo>
                    <a:pt x="1891" y="13977"/>
                    <a:pt x="1083" y="13844"/>
                    <a:pt x="281" y="13673"/>
                  </a:cubicBezTo>
                  <a:cubicBezTo>
                    <a:pt x="267" y="13670"/>
                    <a:pt x="254" y="13669"/>
                    <a:pt x="242" y="13669"/>
                  </a:cubicBezTo>
                  <a:cubicBezTo>
                    <a:pt x="63" y="13669"/>
                    <a:pt x="0" y="13948"/>
                    <a:pt x="194" y="13990"/>
                  </a:cubicBezTo>
                  <a:cubicBezTo>
                    <a:pt x="2424" y="14468"/>
                    <a:pt x="4710" y="14654"/>
                    <a:pt x="6993" y="14654"/>
                  </a:cubicBezTo>
                  <a:cubicBezTo>
                    <a:pt x="8066" y="14654"/>
                    <a:pt x="9139" y="14613"/>
                    <a:pt x="10205" y="14542"/>
                  </a:cubicBezTo>
                  <a:cubicBezTo>
                    <a:pt x="14050" y="14286"/>
                    <a:pt x="17868" y="13607"/>
                    <a:pt x="21590" y="12613"/>
                  </a:cubicBezTo>
                  <a:cubicBezTo>
                    <a:pt x="25371" y="11603"/>
                    <a:pt x="29071" y="10247"/>
                    <a:pt x="32572" y="8491"/>
                  </a:cubicBezTo>
                  <a:cubicBezTo>
                    <a:pt x="35756" y="6895"/>
                    <a:pt x="38812" y="4942"/>
                    <a:pt x="41385" y="2465"/>
                  </a:cubicBezTo>
                  <a:cubicBezTo>
                    <a:pt x="42095" y="1784"/>
                    <a:pt x="42760" y="1059"/>
                    <a:pt x="43373" y="291"/>
                  </a:cubicBezTo>
                  <a:cubicBezTo>
                    <a:pt x="43472" y="165"/>
                    <a:pt x="43363" y="0"/>
                    <a:pt x="43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387" name="Google Shape;2387;p53"/>
          <p:cNvGrpSpPr/>
          <p:nvPr/>
        </p:nvGrpSpPr>
        <p:grpSpPr>
          <a:xfrm rot="1184068" flipH="1">
            <a:off x="1039051" y="3258237"/>
            <a:ext cx="1027102" cy="1567664"/>
            <a:chOff x="5454425" y="-2298775"/>
            <a:chExt cx="473400" cy="722550"/>
          </a:xfrm>
        </p:grpSpPr>
        <p:sp>
          <p:nvSpPr>
            <p:cNvPr id="2388" name="Google Shape;2388;p53"/>
            <p:cNvSpPr/>
            <p:nvPr/>
          </p:nvSpPr>
          <p:spPr>
            <a:xfrm>
              <a:off x="5454425" y="-2298775"/>
              <a:ext cx="473400" cy="505450"/>
            </a:xfrm>
            <a:custGeom>
              <a:avLst/>
              <a:gdLst/>
              <a:ahLst/>
              <a:cxnLst/>
              <a:rect l="l" t="t" r="r" b="b"/>
              <a:pathLst>
                <a:path w="18936" h="20218" extrusionOk="0">
                  <a:moveTo>
                    <a:pt x="5480" y="19925"/>
                  </a:moveTo>
                  <a:cubicBezTo>
                    <a:pt x="1871" y="16096"/>
                    <a:pt x="0" y="9229"/>
                    <a:pt x="2814" y="4529"/>
                  </a:cubicBezTo>
                  <a:cubicBezTo>
                    <a:pt x="5107" y="702"/>
                    <a:pt x="13647" y="0"/>
                    <a:pt x="16521" y="4769"/>
                  </a:cubicBezTo>
                  <a:cubicBezTo>
                    <a:pt x="18935" y="8778"/>
                    <a:pt x="17990" y="14356"/>
                    <a:pt x="13705" y="2021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53"/>
            <p:cNvSpPr/>
            <p:nvPr/>
          </p:nvSpPr>
          <p:spPr>
            <a:xfrm>
              <a:off x="5595450" y="-1996750"/>
              <a:ext cx="58075" cy="193325"/>
            </a:xfrm>
            <a:custGeom>
              <a:avLst/>
              <a:gdLst/>
              <a:ahLst/>
              <a:cxnLst/>
              <a:rect l="l" t="t" r="r" b="b"/>
              <a:pathLst>
                <a:path w="2323" h="7733" extrusionOk="0">
                  <a:moveTo>
                    <a:pt x="307" y="0"/>
                  </a:moveTo>
                  <a:cubicBezTo>
                    <a:pt x="283" y="0"/>
                    <a:pt x="258" y="3"/>
                    <a:pt x="234" y="10"/>
                  </a:cubicBezTo>
                  <a:cubicBezTo>
                    <a:pt x="81" y="52"/>
                    <a:pt x="0" y="207"/>
                    <a:pt x="37" y="357"/>
                  </a:cubicBezTo>
                  <a:cubicBezTo>
                    <a:pt x="212" y="1090"/>
                    <a:pt x="385" y="1826"/>
                    <a:pt x="561" y="2559"/>
                  </a:cubicBezTo>
                  <a:cubicBezTo>
                    <a:pt x="857" y="3805"/>
                    <a:pt x="1153" y="5051"/>
                    <a:pt x="1447" y="6296"/>
                  </a:cubicBezTo>
                  <a:cubicBezTo>
                    <a:pt x="1546" y="6705"/>
                    <a:pt x="1643" y="7116"/>
                    <a:pt x="1740" y="7525"/>
                  </a:cubicBezTo>
                  <a:cubicBezTo>
                    <a:pt x="1770" y="7650"/>
                    <a:pt x="1892" y="7733"/>
                    <a:pt x="2016" y="7733"/>
                  </a:cubicBezTo>
                  <a:cubicBezTo>
                    <a:pt x="2040" y="7733"/>
                    <a:pt x="2065" y="7730"/>
                    <a:pt x="2088" y="7723"/>
                  </a:cubicBezTo>
                  <a:cubicBezTo>
                    <a:pt x="2242" y="7681"/>
                    <a:pt x="2322" y="7525"/>
                    <a:pt x="2286" y="7374"/>
                  </a:cubicBezTo>
                  <a:cubicBezTo>
                    <a:pt x="2113" y="6641"/>
                    <a:pt x="1937" y="5907"/>
                    <a:pt x="1764" y="5173"/>
                  </a:cubicBezTo>
                  <a:cubicBezTo>
                    <a:pt x="1468" y="3928"/>
                    <a:pt x="1171" y="2682"/>
                    <a:pt x="875" y="1437"/>
                  </a:cubicBezTo>
                  <a:cubicBezTo>
                    <a:pt x="778" y="1028"/>
                    <a:pt x="680" y="617"/>
                    <a:pt x="583" y="207"/>
                  </a:cubicBezTo>
                  <a:cubicBezTo>
                    <a:pt x="553" y="81"/>
                    <a:pt x="431" y="0"/>
                    <a:pt x="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53"/>
            <p:cNvSpPr/>
            <p:nvPr/>
          </p:nvSpPr>
          <p:spPr>
            <a:xfrm>
              <a:off x="5731800" y="-1995800"/>
              <a:ext cx="57350" cy="197500"/>
            </a:xfrm>
            <a:custGeom>
              <a:avLst/>
              <a:gdLst/>
              <a:ahLst/>
              <a:cxnLst/>
              <a:rect l="l" t="t" r="r" b="b"/>
              <a:pathLst>
                <a:path w="2294" h="7900" extrusionOk="0">
                  <a:moveTo>
                    <a:pt x="1987" y="0"/>
                  </a:moveTo>
                  <a:cubicBezTo>
                    <a:pt x="1864" y="0"/>
                    <a:pt x="1742" y="82"/>
                    <a:pt x="1713" y="208"/>
                  </a:cubicBezTo>
                  <a:cubicBezTo>
                    <a:pt x="1546" y="933"/>
                    <a:pt x="1381" y="1659"/>
                    <a:pt x="1215" y="2384"/>
                  </a:cubicBezTo>
                  <a:cubicBezTo>
                    <a:pt x="927" y="3642"/>
                    <a:pt x="639" y="4900"/>
                    <a:pt x="353" y="6157"/>
                  </a:cubicBezTo>
                  <a:cubicBezTo>
                    <a:pt x="246" y="6619"/>
                    <a:pt x="141" y="7080"/>
                    <a:pt x="34" y="7542"/>
                  </a:cubicBezTo>
                  <a:cubicBezTo>
                    <a:pt x="0" y="7691"/>
                    <a:pt x="79" y="7848"/>
                    <a:pt x="232" y="7891"/>
                  </a:cubicBezTo>
                  <a:cubicBezTo>
                    <a:pt x="255" y="7897"/>
                    <a:pt x="279" y="7900"/>
                    <a:pt x="303" y="7900"/>
                  </a:cubicBezTo>
                  <a:cubicBezTo>
                    <a:pt x="428" y="7900"/>
                    <a:pt x="552" y="7818"/>
                    <a:pt x="581" y="7693"/>
                  </a:cubicBezTo>
                  <a:cubicBezTo>
                    <a:pt x="748" y="6965"/>
                    <a:pt x="913" y="6240"/>
                    <a:pt x="1078" y="5514"/>
                  </a:cubicBezTo>
                  <a:cubicBezTo>
                    <a:pt x="1367" y="4257"/>
                    <a:pt x="1655" y="3001"/>
                    <a:pt x="1941" y="1744"/>
                  </a:cubicBezTo>
                  <a:cubicBezTo>
                    <a:pt x="2048" y="1282"/>
                    <a:pt x="2153" y="818"/>
                    <a:pt x="2259" y="357"/>
                  </a:cubicBezTo>
                  <a:cubicBezTo>
                    <a:pt x="2294" y="208"/>
                    <a:pt x="2215" y="53"/>
                    <a:pt x="2060" y="10"/>
                  </a:cubicBezTo>
                  <a:cubicBezTo>
                    <a:pt x="2036" y="4"/>
                    <a:pt x="2012" y="0"/>
                    <a:pt x="1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53"/>
            <p:cNvSpPr/>
            <p:nvPr/>
          </p:nvSpPr>
          <p:spPr>
            <a:xfrm>
              <a:off x="5596450" y="-2047300"/>
              <a:ext cx="189125" cy="99725"/>
            </a:xfrm>
            <a:custGeom>
              <a:avLst/>
              <a:gdLst/>
              <a:ahLst/>
              <a:cxnLst/>
              <a:rect l="l" t="t" r="r" b="b"/>
              <a:pathLst>
                <a:path w="7565" h="3989" extrusionOk="0">
                  <a:moveTo>
                    <a:pt x="3097" y="769"/>
                  </a:moveTo>
                  <a:lnTo>
                    <a:pt x="3097" y="769"/>
                  </a:lnTo>
                  <a:cubicBezTo>
                    <a:pt x="3101" y="777"/>
                    <a:pt x="3105" y="786"/>
                    <a:pt x="3108" y="794"/>
                  </a:cubicBezTo>
                  <a:cubicBezTo>
                    <a:pt x="3103" y="783"/>
                    <a:pt x="3099" y="775"/>
                    <a:pt x="3097" y="769"/>
                  </a:cubicBezTo>
                  <a:close/>
                  <a:moveTo>
                    <a:pt x="2147" y="1487"/>
                  </a:moveTo>
                  <a:cubicBezTo>
                    <a:pt x="2147" y="1487"/>
                    <a:pt x="2146" y="1490"/>
                    <a:pt x="2146" y="1495"/>
                  </a:cubicBezTo>
                  <a:lnTo>
                    <a:pt x="2146" y="1495"/>
                  </a:lnTo>
                  <a:cubicBezTo>
                    <a:pt x="2147" y="1489"/>
                    <a:pt x="2147" y="1487"/>
                    <a:pt x="2147" y="1487"/>
                  </a:cubicBezTo>
                  <a:close/>
                  <a:moveTo>
                    <a:pt x="2146" y="1497"/>
                  </a:moveTo>
                  <a:cubicBezTo>
                    <a:pt x="2145" y="1505"/>
                    <a:pt x="2144" y="1514"/>
                    <a:pt x="2144" y="1514"/>
                  </a:cubicBezTo>
                  <a:cubicBezTo>
                    <a:pt x="2143" y="1514"/>
                    <a:pt x="2144" y="1510"/>
                    <a:pt x="2145" y="1500"/>
                  </a:cubicBezTo>
                  <a:cubicBezTo>
                    <a:pt x="2145" y="1499"/>
                    <a:pt x="2145" y="1498"/>
                    <a:pt x="2146" y="1497"/>
                  </a:cubicBezTo>
                  <a:close/>
                  <a:moveTo>
                    <a:pt x="2144" y="1921"/>
                  </a:moveTo>
                  <a:cubicBezTo>
                    <a:pt x="2147" y="1938"/>
                    <a:pt x="2148" y="1947"/>
                    <a:pt x="2148" y="1947"/>
                  </a:cubicBezTo>
                  <a:cubicBezTo>
                    <a:pt x="2148" y="1947"/>
                    <a:pt x="2147" y="1940"/>
                    <a:pt x="2145" y="1927"/>
                  </a:cubicBezTo>
                  <a:cubicBezTo>
                    <a:pt x="2145" y="1925"/>
                    <a:pt x="2145" y="1923"/>
                    <a:pt x="2144" y="1921"/>
                  </a:cubicBezTo>
                  <a:close/>
                  <a:moveTo>
                    <a:pt x="2278" y="2390"/>
                  </a:moveTo>
                  <a:cubicBezTo>
                    <a:pt x="2279" y="2392"/>
                    <a:pt x="2279" y="2393"/>
                    <a:pt x="2280" y="2395"/>
                  </a:cubicBezTo>
                  <a:cubicBezTo>
                    <a:pt x="2279" y="2393"/>
                    <a:pt x="2279" y="2392"/>
                    <a:pt x="2278" y="2390"/>
                  </a:cubicBezTo>
                  <a:close/>
                  <a:moveTo>
                    <a:pt x="2859" y="563"/>
                  </a:moveTo>
                  <a:cubicBezTo>
                    <a:pt x="2866" y="563"/>
                    <a:pt x="2878" y="564"/>
                    <a:pt x="2889" y="565"/>
                  </a:cubicBezTo>
                  <a:lnTo>
                    <a:pt x="2889" y="565"/>
                  </a:lnTo>
                  <a:cubicBezTo>
                    <a:pt x="2900" y="567"/>
                    <a:pt x="2911" y="570"/>
                    <a:pt x="2923" y="573"/>
                  </a:cubicBezTo>
                  <a:cubicBezTo>
                    <a:pt x="2924" y="573"/>
                    <a:pt x="2924" y="573"/>
                    <a:pt x="2925" y="573"/>
                  </a:cubicBezTo>
                  <a:lnTo>
                    <a:pt x="2925" y="573"/>
                  </a:lnTo>
                  <a:cubicBezTo>
                    <a:pt x="2928" y="575"/>
                    <a:pt x="2931" y="577"/>
                    <a:pt x="2935" y="579"/>
                  </a:cubicBezTo>
                  <a:cubicBezTo>
                    <a:pt x="2950" y="586"/>
                    <a:pt x="2965" y="595"/>
                    <a:pt x="2980" y="604"/>
                  </a:cubicBezTo>
                  <a:lnTo>
                    <a:pt x="2980" y="604"/>
                  </a:lnTo>
                  <a:cubicBezTo>
                    <a:pt x="2986" y="610"/>
                    <a:pt x="2994" y="617"/>
                    <a:pt x="3000" y="623"/>
                  </a:cubicBezTo>
                  <a:cubicBezTo>
                    <a:pt x="3008" y="631"/>
                    <a:pt x="3016" y="640"/>
                    <a:pt x="3023" y="648"/>
                  </a:cubicBezTo>
                  <a:lnTo>
                    <a:pt x="3023" y="648"/>
                  </a:lnTo>
                  <a:cubicBezTo>
                    <a:pt x="3028" y="657"/>
                    <a:pt x="3059" y="699"/>
                    <a:pt x="3068" y="714"/>
                  </a:cubicBezTo>
                  <a:cubicBezTo>
                    <a:pt x="3076" y="729"/>
                    <a:pt x="3084" y="744"/>
                    <a:pt x="3092" y="760"/>
                  </a:cubicBezTo>
                  <a:lnTo>
                    <a:pt x="3092" y="760"/>
                  </a:lnTo>
                  <a:cubicBezTo>
                    <a:pt x="3093" y="763"/>
                    <a:pt x="3116" y="818"/>
                    <a:pt x="3121" y="833"/>
                  </a:cubicBezTo>
                  <a:cubicBezTo>
                    <a:pt x="3147" y="911"/>
                    <a:pt x="3165" y="992"/>
                    <a:pt x="3179" y="1073"/>
                  </a:cubicBezTo>
                  <a:cubicBezTo>
                    <a:pt x="3180" y="1079"/>
                    <a:pt x="3182" y="1096"/>
                    <a:pt x="3183" y="1107"/>
                  </a:cubicBezTo>
                  <a:lnTo>
                    <a:pt x="3183" y="1107"/>
                  </a:lnTo>
                  <a:cubicBezTo>
                    <a:pt x="3184" y="1121"/>
                    <a:pt x="3186" y="1135"/>
                    <a:pt x="3187" y="1149"/>
                  </a:cubicBezTo>
                  <a:cubicBezTo>
                    <a:pt x="3191" y="1198"/>
                    <a:pt x="3195" y="1244"/>
                    <a:pt x="3197" y="1292"/>
                  </a:cubicBezTo>
                  <a:cubicBezTo>
                    <a:pt x="3201" y="1401"/>
                    <a:pt x="3201" y="1512"/>
                    <a:pt x="3189" y="1621"/>
                  </a:cubicBezTo>
                  <a:cubicBezTo>
                    <a:pt x="3188" y="1633"/>
                    <a:pt x="3187" y="1639"/>
                    <a:pt x="3187" y="1642"/>
                  </a:cubicBezTo>
                  <a:lnTo>
                    <a:pt x="3187" y="1642"/>
                  </a:lnTo>
                  <a:cubicBezTo>
                    <a:pt x="3184" y="1660"/>
                    <a:pt x="3180" y="1677"/>
                    <a:pt x="3177" y="1695"/>
                  </a:cubicBezTo>
                  <a:cubicBezTo>
                    <a:pt x="3171" y="1738"/>
                    <a:pt x="3161" y="1778"/>
                    <a:pt x="3151" y="1820"/>
                  </a:cubicBezTo>
                  <a:cubicBezTo>
                    <a:pt x="3129" y="1909"/>
                    <a:pt x="3102" y="1998"/>
                    <a:pt x="3070" y="2082"/>
                  </a:cubicBezTo>
                  <a:cubicBezTo>
                    <a:pt x="3062" y="2103"/>
                    <a:pt x="3054" y="2123"/>
                    <a:pt x="3046" y="2141"/>
                  </a:cubicBezTo>
                  <a:cubicBezTo>
                    <a:pt x="3045" y="2144"/>
                    <a:pt x="3044" y="2146"/>
                    <a:pt x="3043" y="2149"/>
                  </a:cubicBezTo>
                  <a:lnTo>
                    <a:pt x="3043" y="2149"/>
                  </a:lnTo>
                  <a:cubicBezTo>
                    <a:pt x="3043" y="2149"/>
                    <a:pt x="3042" y="2150"/>
                    <a:pt x="3042" y="2151"/>
                  </a:cubicBezTo>
                  <a:cubicBezTo>
                    <a:pt x="3026" y="2189"/>
                    <a:pt x="3008" y="2227"/>
                    <a:pt x="2988" y="2266"/>
                  </a:cubicBezTo>
                  <a:cubicBezTo>
                    <a:pt x="2947" y="2346"/>
                    <a:pt x="2901" y="2423"/>
                    <a:pt x="2852" y="2500"/>
                  </a:cubicBezTo>
                  <a:cubicBezTo>
                    <a:pt x="2830" y="2534"/>
                    <a:pt x="2806" y="2568"/>
                    <a:pt x="2782" y="2600"/>
                  </a:cubicBezTo>
                  <a:cubicBezTo>
                    <a:pt x="2776" y="2609"/>
                    <a:pt x="2771" y="2617"/>
                    <a:pt x="2765" y="2624"/>
                  </a:cubicBezTo>
                  <a:lnTo>
                    <a:pt x="2765" y="2624"/>
                  </a:lnTo>
                  <a:cubicBezTo>
                    <a:pt x="2763" y="2627"/>
                    <a:pt x="2744" y="2650"/>
                    <a:pt x="2738" y="2657"/>
                  </a:cubicBezTo>
                  <a:cubicBezTo>
                    <a:pt x="2683" y="2725"/>
                    <a:pt x="2625" y="2790"/>
                    <a:pt x="2562" y="2852"/>
                  </a:cubicBezTo>
                  <a:cubicBezTo>
                    <a:pt x="2560" y="2855"/>
                    <a:pt x="2557" y="2858"/>
                    <a:pt x="2554" y="2860"/>
                  </a:cubicBezTo>
                  <a:lnTo>
                    <a:pt x="2554" y="2860"/>
                  </a:lnTo>
                  <a:cubicBezTo>
                    <a:pt x="2500" y="2786"/>
                    <a:pt x="2451" y="2709"/>
                    <a:pt x="2403" y="2631"/>
                  </a:cubicBezTo>
                  <a:cubicBezTo>
                    <a:pt x="2377" y="2588"/>
                    <a:pt x="2353" y="2546"/>
                    <a:pt x="2330" y="2502"/>
                  </a:cubicBezTo>
                  <a:cubicBezTo>
                    <a:pt x="2320" y="2479"/>
                    <a:pt x="2308" y="2457"/>
                    <a:pt x="2298" y="2435"/>
                  </a:cubicBezTo>
                  <a:cubicBezTo>
                    <a:pt x="2295" y="2428"/>
                    <a:pt x="2273" y="2378"/>
                    <a:pt x="2271" y="2373"/>
                  </a:cubicBezTo>
                  <a:lnTo>
                    <a:pt x="2271" y="2373"/>
                  </a:lnTo>
                  <a:cubicBezTo>
                    <a:pt x="2239" y="2297"/>
                    <a:pt x="2213" y="2220"/>
                    <a:pt x="2191" y="2141"/>
                  </a:cubicBezTo>
                  <a:cubicBezTo>
                    <a:pt x="2181" y="2098"/>
                    <a:pt x="2171" y="2056"/>
                    <a:pt x="2161" y="2016"/>
                  </a:cubicBezTo>
                  <a:cubicBezTo>
                    <a:pt x="2157" y="1994"/>
                    <a:pt x="2155" y="1974"/>
                    <a:pt x="2151" y="1953"/>
                  </a:cubicBezTo>
                  <a:cubicBezTo>
                    <a:pt x="2149" y="1941"/>
                    <a:pt x="2146" y="1930"/>
                    <a:pt x="2144" y="1918"/>
                  </a:cubicBezTo>
                  <a:lnTo>
                    <a:pt x="2144" y="1918"/>
                  </a:lnTo>
                  <a:cubicBezTo>
                    <a:pt x="2137" y="1840"/>
                    <a:pt x="2133" y="1765"/>
                    <a:pt x="2133" y="1687"/>
                  </a:cubicBezTo>
                  <a:cubicBezTo>
                    <a:pt x="2133" y="1649"/>
                    <a:pt x="2137" y="1611"/>
                    <a:pt x="2139" y="1574"/>
                  </a:cubicBezTo>
                  <a:cubicBezTo>
                    <a:pt x="2141" y="1554"/>
                    <a:pt x="2141" y="1536"/>
                    <a:pt x="2143" y="1518"/>
                  </a:cubicBezTo>
                  <a:cubicBezTo>
                    <a:pt x="2144" y="1509"/>
                    <a:pt x="2145" y="1502"/>
                    <a:pt x="2146" y="1497"/>
                  </a:cubicBezTo>
                  <a:lnTo>
                    <a:pt x="2146" y="1497"/>
                  </a:lnTo>
                  <a:cubicBezTo>
                    <a:pt x="2158" y="1428"/>
                    <a:pt x="2174" y="1358"/>
                    <a:pt x="2193" y="1290"/>
                  </a:cubicBezTo>
                  <a:cubicBezTo>
                    <a:pt x="2204" y="1256"/>
                    <a:pt x="2214" y="1224"/>
                    <a:pt x="2226" y="1190"/>
                  </a:cubicBezTo>
                  <a:cubicBezTo>
                    <a:pt x="2232" y="1173"/>
                    <a:pt x="2238" y="1159"/>
                    <a:pt x="2244" y="1143"/>
                  </a:cubicBezTo>
                  <a:cubicBezTo>
                    <a:pt x="2245" y="1141"/>
                    <a:pt x="2246" y="1138"/>
                    <a:pt x="2247" y="1136"/>
                  </a:cubicBezTo>
                  <a:lnTo>
                    <a:pt x="2247" y="1136"/>
                  </a:lnTo>
                  <a:cubicBezTo>
                    <a:pt x="2247" y="1135"/>
                    <a:pt x="2247" y="1134"/>
                    <a:pt x="2248" y="1133"/>
                  </a:cubicBezTo>
                  <a:cubicBezTo>
                    <a:pt x="2274" y="1073"/>
                    <a:pt x="2306" y="1014"/>
                    <a:pt x="2339" y="960"/>
                  </a:cubicBezTo>
                  <a:cubicBezTo>
                    <a:pt x="2355" y="932"/>
                    <a:pt x="2373" y="905"/>
                    <a:pt x="2391" y="879"/>
                  </a:cubicBezTo>
                  <a:cubicBezTo>
                    <a:pt x="2396" y="872"/>
                    <a:pt x="2402" y="864"/>
                    <a:pt x="2407" y="857"/>
                  </a:cubicBezTo>
                  <a:lnTo>
                    <a:pt x="2407" y="857"/>
                  </a:lnTo>
                  <a:cubicBezTo>
                    <a:pt x="2410" y="854"/>
                    <a:pt x="2414" y="849"/>
                    <a:pt x="2421" y="841"/>
                  </a:cubicBezTo>
                  <a:cubicBezTo>
                    <a:pt x="2457" y="794"/>
                    <a:pt x="2498" y="752"/>
                    <a:pt x="2540" y="714"/>
                  </a:cubicBezTo>
                  <a:cubicBezTo>
                    <a:pt x="2550" y="705"/>
                    <a:pt x="2561" y="696"/>
                    <a:pt x="2572" y="687"/>
                  </a:cubicBezTo>
                  <a:lnTo>
                    <a:pt x="2572" y="687"/>
                  </a:lnTo>
                  <a:cubicBezTo>
                    <a:pt x="2576" y="684"/>
                    <a:pt x="2619" y="651"/>
                    <a:pt x="2633" y="643"/>
                  </a:cubicBezTo>
                  <a:cubicBezTo>
                    <a:pt x="2655" y="629"/>
                    <a:pt x="2677" y="615"/>
                    <a:pt x="2699" y="605"/>
                  </a:cubicBezTo>
                  <a:cubicBezTo>
                    <a:pt x="2707" y="601"/>
                    <a:pt x="2714" y="597"/>
                    <a:pt x="2721" y="594"/>
                  </a:cubicBezTo>
                  <a:lnTo>
                    <a:pt x="2721" y="594"/>
                  </a:lnTo>
                  <a:cubicBezTo>
                    <a:pt x="2740" y="587"/>
                    <a:pt x="2759" y="580"/>
                    <a:pt x="2778" y="575"/>
                  </a:cubicBezTo>
                  <a:cubicBezTo>
                    <a:pt x="2790" y="571"/>
                    <a:pt x="2817" y="566"/>
                    <a:pt x="2833" y="563"/>
                  </a:cubicBezTo>
                  <a:lnTo>
                    <a:pt x="2833" y="563"/>
                  </a:lnTo>
                  <a:cubicBezTo>
                    <a:pt x="2842" y="563"/>
                    <a:pt x="2850" y="563"/>
                    <a:pt x="2859" y="563"/>
                  </a:cubicBezTo>
                  <a:close/>
                  <a:moveTo>
                    <a:pt x="5352" y="657"/>
                  </a:moveTo>
                  <a:cubicBezTo>
                    <a:pt x="5362" y="657"/>
                    <a:pt x="5372" y="657"/>
                    <a:pt x="5381" y="657"/>
                  </a:cubicBezTo>
                  <a:lnTo>
                    <a:pt x="5381" y="657"/>
                  </a:lnTo>
                  <a:cubicBezTo>
                    <a:pt x="5382" y="657"/>
                    <a:pt x="5382" y="657"/>
                    <a:pt x="5382" y="657"/>
                  </a:cubicBezTo>
                  <a:cubicBezTo>
                    <a:pt x="5400" y="661"/>
                    <a:pt x="5418" y="668"/>
                    <a:pt x="5434" y="674"/>
                  </a:cubicBezTo>
                  <a:cubicBezTo>
                    <a:pt x="5438" y="675"/>
                    <a:pt x="5440" y="676"/>
                    <a:pt x="5443" y="676"/>
                  </a:cubicBezTo>
                  <a:lnTo>
                    <a:pt x="5443" y="676"/>
                  </a:lnTo>
                  <a:cubicBezTo>
                    <a:pt x="5448" y="679"/>
                    <a:pt x="5452" y="682"/>
                    <a:pt x="5456" y="686"/>
                  </a:cubicBezTo>
                  <a:cubicBezTo>
                    <a:pt x="5477" y="696"/>
                    <a:pt x="5495" y="706"/>
                    <a:pt x="5511" y="718"/>
                  </a:cubicBezTo>
                  <a:cubicBezTo>
                    <a:pt x="5514" y="720"/>
                    <a:pt x="5517" y="722"/>
                    <a:pt x="5519" y="724"/>
                  </a:cubicBezTo>
                  <a:lnTo>
                    <a:pt x="5519" y="724"/>
                  </a:lnTo>
                  <a:cubicBezTo>
                    <a:pt x="5522" y="725"/>
                    <a:pt x="5524" y="728"/>
                    <a:pt x="5527" y="730"/>
                  </a:cubicBezTo>
                  <a:cubicBezTo>
                    <a:pt x="5567" y="764"/>
                    <a:pt x="5602" y="803"/>
                    <a:pt x="5636" y="841"/>
                  </a:cubicBezTo>
                  <a:cubicBezTo>
                    <a:pt x="5636" y="841"/>
                    <a:pt x="5636" y="841"/>
                    <a:pt x="5636" y="841"/>
                  </a:cubicBezTo>
                  <a:lnTo>
                    <a:pt x="5636" y="841"/>
                  </a:lnTo>
                  <a:cubicBezTo>
                    <a:pt x="5635" y="841"/>
                    <a:pt x="5670" y="885"/>
                    <a:pt x="5671" y="885"/>
                  </a:cubicBezTo>
                  <a:cubicBezTo>
                    <a:pt x="5671" y="885"/>
                    <a:pt x="5669" y="882"/>
                    <a:pt x="5664" y="875"/>
                  </a:cubicBezTo>
                  <a:lnTo>
                    <a:pt x="5664" y="875"/>
                  </a:lnTo>
                  <a:cubicBezTo>
                    <a:pt x="5684" y="901"/>
                    <a:pt x="5700" y="928"/>
                    <a:pt x="5718" y="954"/>
                  </a:cubicBezTo>
                  <a:cubicBezTo>
                    <a:pt x="5755" y="1010"/>
                    <a:pt x="5789" y="1069"/>
                    <a:pt x="5817" y="1129"/>
                  </a:cubicBezTo>
                  <a:cubicBezTo>
                    <a:pt x="5820" y="1135"/>
                    <a:pt x="5822" y="1139"/>
                    <a:pt x="5823" y="1142"/>
                  </a:cubicBezTo>
                  <a:lnTo>
                    <a:pt x="5823" y="1142"/>
                  </a:lnTo>
                  <a:cubicBezTo>
                    <a:pt x="5829" y="1160"/>
                    <a:pt x="5836" y="1176"/>
                    <a:pt x="5841" y="1192"/>
                  </a:cubicBezTo>
                  <a:cubicBezTo>
                    <a:pt x="5853" y="1230"/>
                    <a:pt x="5866" y="1268"/>
                    <a:pt x="5876" y="1304"/>
                  </a:cubicBezTo>
                  <a:cubicBezTo>
                    <a:pt x="5886" y="1343"/>
                    <a:pt x="5892" y="1381"/>
                    <a:pt x="5900" y="1417"/>
                  </a:cubicBezTo>
                  <a:cubicBezTo>
                    <a:pt x="5901" y="1425"/>
                    <a:pt x="5902" y="1432"/>
                    <a:pt x="5902" y="1439"/>
                  </a:cubicBezTo>
                  <a:lnTo>
                    <a:pt x="5902" y="1439"/>
                  </a:lnTo>
                  <a:cubicBezTo>
                    <a:pt x="5902" y="1433"/>
                    <a:pt x="5901" y="1426"/>
                    <a:pt x="5900" y="1417"/>
                  </a:cubicBezTo>
                  <a:lnTo>
                    <a:pt x="5900" y="1417"/>
                  </a:lnTo>
                  <a:cubicBezTo>
                    <a:pt x="5900" y="1423"/>
                    <a:pt x="5902" y="1432"/>
                    <a:pt x="5903" y="1441"/>
                  </a:cubicBezTo>
                  <a:lnTo>
                    <a:pt x="5903" y="1441"/>
                  </a:lnTo>
                  <a:cubicBezTo>
                    <a:pt x="5904" y="1458"/>
                    <a:pt x="5904" y="1476"/>
                    <a:pt x="5906" y="1494"/>
                  </a:cubicBezTo>
                  <a:cubicBezTo>
                    <a:pt x="5912" y="1568"/>
                    <a:pt x="5910" y="1643"/>
                    <a:pt x="5902" y="1718"/>
                  </a:cubicBezTo>
                  <a:cubicBezTo>
                    <a:pt x="5901" y="1724"/>
                    <a:pt x="5900" y="1737"/>
                    <a:pt x="5898" y="1747"/>
                  </a:cubicBezTo>
                  <a:lnTo>
                    <a:pt x="5898" y="1747"/>
                  </a:lnTo>
                  <a:cubicBezTo>
                    <a:pt x="5897" y="1755"/>
                    <a:pt x="5896" y="1764"/>
                    <a:pt x="5894" y="1772"/>
                  </a:cubicBezTo>
                  <a:cubicBezTo>
                    <a:pt x="5886" y="1814"/>
                    <a:pt x="5876" y="1857"/>
                    <a:pt x="5864" y="1899"/>
                  </a:cubicBezTo>
                  <a:cubicBezTo>
                    <a:pt x="5855" y="1935"/>
                    <a:pt x="5843" y="1972"/>
                    <a:pt x="5831" y="2008"/>
                  </a:cubicBezTo>
                  <a:cubicBezTo>
                    <a:pt x="5825" y="2023"/>
                    <a:pt x="5798" y="2091"/>
                    <a:pt x="5799" y="2091"/>
                  </a:cubicBezTo>
                  <a:cubicBezTo>
                    <a:pt x="5799" y="2091"/>
                    <a:pt x="5803" y="2084"/>
                    <a:pt x="5811" y="2064"/>
                  </a:cubicBezTo>
                  <a:lnTo>
                    <a:pt x="5811" y="2064"/>
                  </a:lnTo>
                  <a:cubicBezTo>
                    <a:pt x="5779" y="2141"/>
                    <a:pt x="5739" y="2215"/>
                    <a:pt x="5696" y="2288"/>
                  </a:cubicBezTo>
                  <a:cubicBezTo>
                    <a:pt x="5656" y="2356"/>
                    <a:pt x="5612" y="2421"/>
                    <a:pt x="5563" y="2485"/>
                  </a:cubicBezTo>
                  <a:cubicBezTo>
                    <a:pt x="5561" y="2489"/>
                    <a:pt x="5559" y="2491"/>
                    <a:pt x="5557" y="2493"/>
                  </a:cubicBezTo>
                  <a:lnTo>
                    <a:pt x="5557" y="2493"/>
                  </a:lnTo>
                  <a:cubicBezTo>
                    <a:pt x="5544" y="2507"/>
                    <a:pt x="5533" y="2522"/>
                    <a:pt x="5521" y="2538"/>
                  </a:cubicBezTo>
                  <a:cubicBezTo>
                    <a:pt x="5489" y="2574"/>
                    <a:pt x="5458" y="2608"/>
                    <a:pt x="5424" y="2643"/>
                  </a:cubicBezTo>
                  <a:cubicBezTo>
                    <a:pt x="5368" y="2703"/>
                    <a:pt x="5309" y="2760"/>
                    <a:pt x="5247" y="2814"/>
                  </a:cubicBezTo>
                  <a:cubicBezTo>
                    <a:pt x="5217" y="2842"/>
                    <a:pt x="5184" y="2868"/>
                    <a:pt x="5152" y="2895"/>
                  </a:cubicBezTo>
                  <a:cubicBezTo>
                    <a:pt x="5139" y="2905"/>
                    <a:pt x="5135" y="2908"/>
                    <a:pt x="5135" y="2908"/>
                  </a:cubicBezTo>
                  <a:cubicBezTo>
                    <a:pt x="5134" y="2908"/>
                    <a:pt x="5160" y="2888"/>
                    <a:pt x="5160" y="2888"/>
                  </a:cubicBezTo>
                  <a:lnTo>
                    <a:pt x="5160" y="2888"/>
                  </a:lnTo>
                  <a:cubicBezTo>
                    <a:pt x="5159" y="2888"/>
                    <a:pt x="5155" y="2891"/>
                    <a:pt x="5142" y="2901"/>
                  </a:cubicBezTo>
                  <a:cubicBezTo>
                    <a:pt x="5120" y="2919"/>
                    <a:pt x="5098" y="2935"/>
                    <a:pt x="5075" y="2951"/>
                  </a:cubicBezTo>
                  <a:cubicBezTo>
                    <a:pt x="5054" y="2966"/>
                    <a:pt x="5033" y="2980"/>
                    <a:pt x="5012" y="2995"/>
                  </a:cubicBezTo>
                  <a:lnTo>
                    <a:pt x="5012" y="2995"/>
                  </a:lnTo>
                  <a:cubicBezTo>
                    <a:pt x="4979" y="2943"/>
                    <a:pt x="4951" y="2887"/>
                    <a:pt x="4925" y="2831"/>
                  </a:cubicBezTo>
                  <a:lnTo>
                    <a:pt x="4925" y="2831"/>
                  </a:lnTo>
                  <a:cubicBezTo>
                    <a:pt x="4921" y="2821"/>
                    <a:pt x="4913" y="2804"/>
                    <a:pt x="4910" y="2798"/>
                  </a:cubicBezTo>
                  <a:cubicBezTo>
                    <a:pt x="4902" y="2778"/>
                    <a:pt x="4896" y="2758"/>
                    <a:pt x="4888" y="2737"/>
                  </a:cubicBezTo>
                  <a:cubicBezTo>
                    <a:pt x="4872" y="2687"/>
                    <a:pt x="4858" y="2637"/>
                    <a:pt x="4844" y="2586"/>
                  </a:cubicBezTo>
                  <a:cubicBezTo>
                    <a:pt x="4818" y="2493"/>
                    <a:pt x="4799" y="2401"/>
                    <a:pt x="4781" y="2306"/>
                  </a:cubicBezTo>
                  <a:cubicBezTo>
                    <a:pt x="4773" y="2256"/>
                    <a:pt x="4765" y="2207"/>
                    <a:pt x="4757" y="2157"/>
                  </a:cubicBezTo>
                  <a:cubicBezTo>
                    <a:pt x="4753" y="2131"/>
                    <a:pt x="4751" y="2105"/>
                    <a:pt x="4747" y="2080"/>
                  </a:cubicBezTo>
                  <a:lnTo>
                    <a:pt x="4747" y="2080"/>
                  </a:lnTo>
                  <a:cubicBezTo>
                    <a:pt x="4749" y="2094"/>
                    <a:pt x="4749" y="2100"/>
                    <a:pt x="4749" y="2100"/>
                  </a:cubicBezTo>
                  <a:cubicBezTo>
                    <a:pt x="4749" y="2100"/>
                    <a:pt x="4740" y="2031"/>
                    <a:pt x="4739" y="2022"/>
                  </a:cubicBezTo>
                  <a:cubicBezTo>
                    <a:pt x="4729" y="1933"/>
                    <a:pt x="4727" y="1845"/>
                    <a:pt x="4733" y="1754"/>
                  </a:cubicBezTo>
                  <a:cubicBezTo>
                    <a:pt x="4733" y="1732"/>
                    <a:pt x="4735" y="1707"/>
                    <a:pt x="4739" y="1685"/>
                  </a:cubicBezTo>
                  <a:cubicBezTo>
                    <a:pt x="4739" y="1678"/>
                    <a:pt x="4743" y="1644"/>
                    <a:pt x="4743" y="1637"/>
                  </a:cubicBezTo>
                  <a:lnTo>
                    <a:pt x="4743" y="1637"/>
                  </a:lnTo>
                  <a:cubicBezTo>
                    <a:pt x="4751" y="1592"/>
                    <a:pt x="4761" y="1545"/>
                    <a:pt x="4771" y="1500"/>
                  </a:cubicBezTo>
                  <a:cubicBezTo>
                    <a:pt x="4793" y="1405"/>
                    <a:pt x="4822" y="1312"/>
                    <a:pt x="4856" y="1222"/>
                  </a:cubicBezTo>
                  <a:cubicBezTo>
                    <a:pt x="4858" y="1216"/>
                    <a:pt x="4873" y="1182"/>
                    <a:pt x="4874" y="1177"/>
                  </a:cubicBezTo>
                  <a:lnTo>
                    <a:pt x="4874" y="1177"/>
                  </a:lnTo>
                  <a:cubicBezTo>
                    <a:pt x="4881" y="1162"/>
                    <a:pt x="4888" y="1148"/>
                    <a:pt x="4894" y="1135"/>
                  </a:cubicBezTo>
                  <a:cubicBezTo>
                    <a:pt x="4916" y="1085"/>
                    <a:pt x="4942" y="1038"/>
                    <a:pt x="4971" y="990"/>
                  </a:cubicBezTo>
                  <a:cubicBezTo>
                    <a:pt x="4993" y="952"/>
                    <a:pt x="5017" y="913"/>
                    <a:pt x="5043" y="877"/>
                  </a:cubicBezTo>
                  <a:cubicBezTo>
                    <a:pt x="5048" y="871"/>
                    <a:pt x="5051" y="866"/>
                    <a:pt x="5053" y="863"/>
                  </a:cubicBezTo>
                  <a:lnTo>
                    <a:pt x="5053" y="863"/>
                  </a:lnTo>
                  <a:cubicBezTo>
                    <a:pt x="5066" y="848"/>
                    <a:pt x="5080" y="832"/>
                    <a:pt x="5094" y="819"/>
                  </a:cubicBezTo>
                  <a:cubicBezTo>
                    <a:pt x="5120" y="788"/>
                    <a:pt x="5150" y="760"/>
                    <a:pt x="5180" y="732"/>
                  </a:cubicBezTo>
                  <a:cubicBezTo>
                    <a:pt x="5182" y="731"/>
                    <a:pt x="5183" y="729"/>
                    <a:pt x="5185" y="728"/>
                  </a:cubicBezTo>
                  <a:lnTo>
                    <a:pt x="5185" y="728"/>
                  </a:lnTo>
                  <a:cubicBezTo>
                    <a:pt x="5204" y="713"/>
                    <a:pt x="5225" y="701"/>
                    <a:pt x="5245" y="690"/>
                  </a:cubicBezTo>
                  <a:cubicBezTo>
                    <a:pt x="5250" y="686"/>
                    <a:pt x="5256" y="683"/>
                    <a:pt x="5261" y="680"/>
                  </a:cubicBezTo>
                  <a:lnTo>
                    <a:pt x="5261" y="680"/>
                  </a:lnTo>
                  <a:cubicBezTo>
                    <a:pt x="5269" y="676"/>
                    <a:pt x="5283" y="670"/>
                    <a:pt x="5291" y="668"/>
                  </a:cubicBezTo>
                  <a:cubicBezTo>
                    <a:pt x="5304" y="664"/>
                    <a:pt x="5319" y="661"/>
                    <a:pt x="5333" y="658"/>
                  </a:cubicBezTo>
                  <a:lnTo>
                    <a:pt x="5333" y="658"/>
                  </a:lnTo>
                  <a:cubicBezTo>
                    <a:pt x="5333" y="658"/>
                    <a:pt x="5334" y="658"/>
                    <a:pt x="5335" y="657"/>
                  </a:cubicBezTo>
                  <a:cubicBezTo>
                    <a:pt x="5341" y="657"/>
                    <a:pt x="5346" y="657"/>
                    <a:pt x="5352" y="657"/>
                  </a:cubicBezTo>
                  <a:close/>
                  <a:moveTo>
                    <a:pt x="864" y="3054"/>
                  </a:moveTo>
                  <a:lnTo>
                    <a:pt x="864" y="3054"/>
                  </a:lnTo>
                  <a:cubicBezTo>
                    <a:pt x="864" y="3054"/>
                    <a:pt x="866" y="3056"/>
                    <a:pt x="870" y="3062"/>
                  </a:cubicBezTo>
                  <a:lnTo>
                    <a:pt x="870" y="3062"/>
                  </a:lnTo>
                  <a:cubicBezTo>
                    <a:pt x="867" y="3057"/>
                    <a:pt x="864" y="3054"/>
                    <a:pt x="864" y="3054"/>
                  </a:cubicBezTo>
                  <a:close/>
                  <a:moveTo>
                    <a:pt x="1208" y="3325"/>
                  </a:moveTo>
                  <a:cubicBezTo>
                    <a:pt x="1208" y="3325"/>
                    <a:pt x="1209" y="3326"/>
                    <a:pt x="1210" y="3326"/>
                  </a:cubicBezTo>
                  <a:cubicBezTo>
                    <a:pt x="1209" y="3326"/>
                    <a:pt x="1208" y="3325"/>
                    <a:pt x="1208" y="3325"/>
                  </a:cubicBezTo>
                  <a:close/>
                  <a:moveTo>
                    <a:pt x="5644" y="3351"/>
                  </a:moveTo>
                  <a:cubicBezTo>
                    <a:pt x="5644" y="3351"/>
                    <a:pt x="5650" y="3352"/>
                    <a:pt x="5658" y="3353"/>
                  </a:cubicBezTo>
                  <a:lnTo>
                    <a:pt x="5658" y="3353"/>
                  </a:lnTo>
                  <a:cubicBezTo>
                    <a:pt x="5648" y="3352"/>
                    <a:pt x="5644" y="3351"/>
                    <a:pt x="5644" y="3351"/>
                  </a:cubicBezTo>
                  <a:close/>
                  <a:moveTo>
                    <a:pt x="2866" y="0"/>
                  </a:moveTo>
                  <a:cubicBezTo>
                    <a:pt x="2720" y="0"/>
                    <a:pt x="2574" y="39"/>
                    <a:pt x="2437" y="103"/>
                  </a:cubicBezTo>
                  <a:cubicBezTo>
                    <a:pt x="1885" y="365"/>
                    <a:pt x="1605" y="1036"/>
                    <a:pt x="1571" y="1611"/>
                  </a:cubicBezTo>
                  <a:cubicBezTo>
                    <a:pt x="1537" y="2167"/>
                    <a:pt x="1746" y="2753"/>
                    <a:pt x="2102" y="3201"/>
                  </a:cubicBezTo>
                  <a:lnTo>
                    <a:pt x="2102" y="3201"/>
                  </a:lnTo>
                  <a:cubicBezTo>
                    <a:pt x="2078" y="3214"/>
                    <a:pt x="2054" y="3227"/>
                    <a:pt x="2030" y="3239"/>
                  </a:cubicBezTo>
                  <a:cubicBezTo>
                    <a:pt x="2007" y="3251"/>
                    <a:pt x="1982" y="3262"/>
                    <a:pt x="1957" y="3273"/>
                  </a:cubicBezTo>
                  <a:lnTo>
                    <a:pt x="1957" y="3273"/>
                  </a:lnTo>
                  <a:cubicBezTo>
                    <a:pt x="1957" y="3273"/>
                    <a:pt x="1957" y="3273"/>
                    <a:pt x="1957" y="3273"/>
                  </a:cubicBezTo>
                  <a:lnTo>
                    <a:pt x="1957" y="3273"/>
                  </a:lnTo>
                  <a:cubicBezTo>
                    <a:pt x="1954" y="3273"/>
                    <a:pt x="1881" y="3302"/>
                    <a:pt x="1865" y="3308"/>
                  </a:cubicBezTo>
                  <a:cubicBezTo>
                    <a:pt x="1798" y="3330"/>
                    <a:pt x="1732" y="3346"/>
                    <a:pt x="1663" y="3360"/>
                  </a:cubicBezTo>
                  <a:cubicBezTo>
                    <a:pt x="1653" y="3361"/>
                    <a:pt x="1643" y="3363"/>
                    <a:pt x="1633" y="3365"/>
                  </a:cubicBezTo>
                  <a:lnTo>
                    <a:pt x="1633" y="3365"/>
                  </a:lnTo>
                  <a:cubicBezTo>
                    <a:pt x="1630" y="3365"/>
                    <a:pt x="1627" y="3366"/>
                    <a:pt x="1623" y="3366"/>
                  </a:cubicBezTo>
                  <a:cubicBezTo>
                    <a:pt x="1585" y="3370"/>
                    <a:pt x="1546" y="3372"/>
                    <a:pt x="1508" y="3374"/>
                  </a:cubicBezTo>
                  <a:cubicBezTo>
                    <a:pt x="1480" y="3374"/>
                    <a:pt x="1454" y="3372"/>
                    <a:pt x="1426" y="3372"/>
                  </a:cubicBezTo>
                  <a:cubicBezTo>
                    <a:pt x="1409" y="3370"/>
                    <a:pt x="1393" y="3370"/>
                    <a:pt x="1377" y="3368"/>
                  </a:cubicBezTo>
                  <a:cubicBezTo>
                    <a:pt x="1377" y="3368"/>
                    <a:pt x="1377" y="3368"/>
                    <a:pt x="1377" y="3368"/>
                  </a:cubicBezTo>
                  <a:lnTo>
                    <a:pt x="1377" y="3368"/>
                  </a:lnTo>
                  <a:cubicBezTo>
                    <a:pt x="1317" y="3358"/>
                    <a:pt x="1260" y="3341"/>
                    <a:pt x="1204" y="3322"/>
                  </a:cubicBezTo>
                  <a:cubicBezTo>
                    <a:pt x="1201" y="3321"/>
                    <a:pt x="1197" y="3319"/>
                    <a:pt x="1192" y="3318"/>
                  </a:cubicBezTo>
                  <a:lnTo>
                    <a:pt x="1192" y="3318"/>
                  </a:lnTo>
                  <a:cubicBezTo>
                    <a:pt x="1184" y="3313"/>
                    <a:pt x="1176" y="3309"/>
                    <a:pt x="1168" y="3306"/>
                  </a:cubicBezTo>
                  <a:cubicBezTo>
                    <a:pt x="1137" y="3292"/>
                    <a:pt x="1109" y="3273"/>
                    <a:pt x="1081" y="3257"/>
                  </a:cubicBezTo>
                  <a:cubicBezTo>
                    <a:pt x="1068" y="3249"/>
                    <a:pt x="1018" y="3212"/>
                    <a:pt x="1015" y="3211"/>
                  </a:cubicBezTo>
                  <a:lnTo>
                    <a:pt x="1015" y="3211"/>
                  </a:lnTo>
                  <a:cubicBezTo>
                    <a:pt x="997" y="3196"/>
                    <a:pt x="980" y="3181"/>
                    <a:pt x="964" y="3165"/>
                  </a:cubicBezTo>
                  <a:cubicBezTo>
                    <a:pt x="938" y="3138"/>
                    <a:pt x="914" y="3112"/>
                    <a:pt x="889" y="3086"/>
                  </a:cubicBezTo>
                  <a:cubicBezTo>
                    <a:pt x="887" y="3083"/>
                    <a:pt x="882" y="3077"/>
                    <a:pt x="878" y="3071"/>
                  </a:cubicBezTo>
                  <a:lnTo>
                    <a:pt x="878" y="3071"/>
                  </a:lnTo>
                  <a:cubicBezTo>
                    <a:pt x="869" y="3060"/>
                    <a:pt x="861" y="3049"/>
                    <a:pt x="853" y="3038"/>
                  </a:cubicBezTo>
                  <a:cubicBezTo>
                    <a:pt x="805" y="2969"/>
                    <a:pt x="767" y="2897"/>
                    <a:pt x="730" y="2824"/>
                  </a:cubicBezTo>
                  <a:cubicBezTo>
                    <a:pt x="720" y="2804"/>
                    <a:pt x="710" y="2784"/>
                    <a:pt x="702" y="2764"/>
                  </a:cubicBezTo>
                  <a:lnTo>
                    <a:pt x="702" y="2764"/>
                  </a:lnTo>
                  <a:cubicBezTo>
                    <a:pt x="711" y="2783"/>
                    <a:pt x="714" y="2790"/>
                    <a:pt x="714" y="2790"/>
                  </a:cubicBezTo>
                  <a:cubicBezTo>
                    <a:pt x="714" y="2790"/>
                    <a:pt x="699" y="2752"/>
                    <a:pt x="696" y="2745"/>
                  </a:cubicBezTo>
                  <a:cubicBezTo>
                    <a:pt x="678" y="2701"/>
                    <a:pt x="664" y="2655"/>
                    <a:pt x="650" y="2610"/>
                  </a:cubicBezTo>
                  <a:cubicBezTo>
                    <a:pt x="617" y="2510"/>
                    <a:pt x="595" y="2405"/>
                    <a:pt x="575" y="2302"/>
                  </a:cubicBezTo>
                  <a:cubicBezTo>
                    <a:pt x="551" y="2175"/>
                    <a:pt x="420" y="2095"/>
                    <a:pt x="296" y="2095"/>
                  </a:cubicBezTo>
                  <a:cubicBezTo>
                    <a:pt x="272" y="2095"/>
                    <a:pt x="249" y="2098"/>
                    <a:pt x="226" y="2105"/>
                  </a:cubicBezTo>
                  <a:cubicBezTo>
                    <a:pt x="69" y="2147"/>
                    <a:pt x="1" y="2300"/>
                    <a:pt x="29" y="2453"/>
                  </a:cubicBezTo>
                  <a:cubicBezTo>
                    <a:pt x="103" y="2850"/>
                    <a:pt x="255" y="3243"/>
                    <a:pt x="539" y="3539"/>
                  </a:cubicBezTo>
                  <a:cubicBezTo>
                    <a:pt x="773" y="3785"/>
                    <a:pt x="1091" y="3916"/>
                    <a:pt x="1426" y="3939"/>
                  </a:cubicBezTo>
                  <a:cubicBezTo>
                    <a:pt x="1456" y="3940"/>
                    <a:pt x="1486" y="3941"/>
                    <a:pt x="1515" y="3941"/>
                  </a:cubicBezTo>
                  <a:cubicBezTo>
                    <a:pt x="1870" y="3941"/>
                    <a:pt x="2218" y="3810"/>
                    <a:pt x="2522" y="3612"/>
                  </a:cubicBezTo>
                  <a:lnTo>
                    <a:pt x="2522" y="3612"/>
                  </a:lnTo>
                  <a:cubicBezTo>
                    <a:pt x="2555" y="3636"/>
                    <a:pt x="2587" y="3659"/>
                    <a:pt x="2621" y="3681"/>
                  </a:cubicBezTo>
                  <a:cubicBezTo>
                    <a:pt x="2946" y="3896"/>
                    <a:pt x="3326" y="3988"/>
                    <a:pt x="3711" y="3988"/>
                  </a:cubicBezTo>
                  <a:cubicBezTo>
                    <a:pt x="4058" y="3988"/>
                    <a:pt x="4409" y="3913"/>
                    <a:pt x="4725" y="3783"/>
                  </a:cubicBezTo>
                  <a:cubicBezTo>
                    <a:pt x="4796" y="3754"/>
                    <a:pt x="4867" y="3722"/>
                    <a:pt x="4938" y="3687"/>
                  </a:cubicBezTo>
                  <a:lnTo>
                    <a:pt x="4938" y="3687"/>
                  </a:lnTo>
                  <a:cubicBezTo>
                    <a:pt x="5008" y="3732"/>
                    <a:pt x="5083" y="3772"/>
                    <a:pt x="5164" y="3806"/>
                  </a:cubicBezTo>
                  <a:cubicBezTo>
                    <a:pt x="5388" y="3897"/>
                    <a:pt x="5642" y="3941"/>
                    <a:pt x="5895" y="3941"/>
                  </a:cubicBezTo>
                  <a:cubicBezTo>
                    <a:pt x="6126" y="3941"/>
                    <a:pt x="6356" y="3905"/>
                    <a:pt x="6563" y="3838"/>
                  </a:cubicBezTo>
                  <a:cubicBezTo>
                    <a:pt x="7018" y="3691"/>
                    <a:pt x="7403" y="3354"/>
                    <a:pt x="7522" y="2878"/>
                  </a:cubicBezTo>
                  <a:cubicBezTo>
                    <a:pt x="7554" y="2749"/>
                    <a:pt x="7565" y="2614"/>
                    <a:pt x="7558" y="2481"/>
                  </a:cubicBezTo>
                  <a:cubicBezTo>
                    <a:pt x="7550" y="2328"/>
                    <a:pt x="7436" y="2199"/>
                    <a:pt x="7274" y="2199"/>
                  </a:cubicBezTo>
                  <a:cubicBezTo>
                    <a:pt x="7125" y="2199"/>
                    <a:pt x="6984" y="2326"/>
                    <a:pt x="6992" y="2481"/>
                  </a:cubicBezTo>
                  <a:cubicBezTo>
                    <a:pt x="6994" y="2538"/>
                    <a:pt x="6994" y="2592"/>
                    <a:pt x="6990" y="2649"/>
                  </a:cubicBezTo>
                  <a:cubicBezTo>
                    <a:pt x="6990" y="2653"/>
                    <a:pt x="6990" y="2657"/>
                    <a:pt x="6989" y="2660"/>
                  </a:cubicBezTo>
                  <a:lnTo>
                    <a:pt x="6989" y="2660"/>
                  </a:lnTo>
                  <a:cubicBezTo>
                    <a:pt x="6989" y="2665"/>
                    <a:pt x="6987" y="2671"/>
                    <a:pt x="6986" y="2679"/>
                  </a:cubicBezTo>
                  <a:cubicBezTo>
                    <a:pt x="6982" y="2703"/>
                    <a:pt x="6976" y="2729"/>
                    <a:pt x="6970" y="2753"/>
                  </a:cubicBezTo>
                  <a:cubicBezTo>
                    <a:pt x="6964" y="2778"/>
                    <a:pt x="6956" y="2802"/>
                    <a:pt x="6948" y="2824"/>
                  </a:cubicBezTo>
                  <a:cubicBezTo>
                    <a:pt x="6947" y="2829"/>
                    <a:pt x="6939" y="2848"/>
                    <a:pt x="6934" y="2861"/>
                  </a:cubicBezTo>
                  <a:lnTo>
                    <a:pt x="6934" y="2861"/>
                  </a:lnTo>
                  <a:cubicBezTo>
                    <a:pt x="6911" y="2907"/>
                    <a:pt x="6885" y="2951"/>
                    <a:pt x="6855" y="2993"/>
                  </a:cubicBezTo>
                  <a:cubicBezTo>
                    <a:pt x="6853" y="2996"/>
                    <a:pt x="6851" y="2999"/>
                    <a:pt x="6850" y="3001"/>
                  </a:cubicBezTo>
                  <a:lnTo>
                    <a:pt x="6850" y="3001"/>
                  </a:lnTo>
                  <a:cubicBezTo>
                    <a:pt x="6848" y="3004"/>
                    <a:pt x="6845" y="3007"/>
                    <a:pt x="6841" y="3011"/>
                  </a:cubicBezTo>
                  <a:cubicBezTo>
                    <a:pt x="6825" y="3030"/>
                    <a:pt x="6809" y="3046"/>
                    <a:pt x="6793" y="3064"/>
                  </a:cubicBezTo>
                  <a:cubicBezTo>
                    <a:pt x="6777" y="3080"/>
                    <a:pt x="6758" y="3096"/>
                    <a:pt x="6740" y="3112"/>
                  </a:cubicBezTo>
                  <a:cubicBezTo>
                    <a:pt x="6736" y="3117"/>
                    <a:pt x="6702" y="3143"/>
                    <a:pt x="6703" y="3143"/>
                  </a:cubicBezTo>
                  <a:cubicBezTo>
                    <a:pt x="6703" y="3143"/>
                    <a:pt x="6708" y="3139"/>
                    <a:pt x="6722" y="3128"/>
                  </a:cubicBezTo>
                  <a:lnTo>
                    <a:pt x="6722" y="3128"/>
                  </a:lnTo>
                  <a:cubicBezTo>
                    <a:pt x="6684" y="3159"/>
                    <a:pt x="6641" y="3185"/>
                    <a:pt x="6599" y="3209"/>
                  </a:cubicBezTo>
                  <a:cubicBezTo>
                    <a:pt x="6577" y="3221"/>
                    <a:pt x="6555" y="3233"/>
                    <a:pt x="6533" y="3243"/>
                  </a:cubicBezTo>
                  <a:cubicBezTo>
                    <a:pt x="6522" y="3249"/>
                    <a:pt x="6510" y="3255"/>
                    <a:pt x="6498" y="3260"/>
                  </a:cubicBezTo>
                  <a:lnTo>
                    <a:pt x="6498" y="3260"/>
                  </a:lnTo>
                  <a:cubicBezTo>
                    <a:pt x="6494" y="3262"/>
                    <a:pt x="6490" y="3263"/>
                    <a:pt x="6484" y="3265"/>
                  </a:cubicBezTo>
                  <a:cubicBezTo>
                    <a:pt x="6388" y="3304"/>
                    <a:pt x="6285" y="3330"/>
                    <a:pt x="6182" y="3350"/>
                  </a:cubicBezTo>
                  <a:cubicBezTo>
                    <a:pt x="6179" y="3350"/>
                    <a:pt x="6144" y="3356"/>
                    <a:pt x="6133" y="3358"/>
                  </a:cubicBezTo>
                  <a:lnTo>
                    <a:pt x="6133" y="3358"/>
                  </a:lnTo>
                  <a:cubicBezTo>
                    <a:pt x="6111" y="3360"/>
                    <a:pt x="6091" y="3363"/>
                    <a:pt x="6069" y="3364"/>
                  </a:cubicBezTo>
                  <a:cubicBezTo>
                    <a:pt x="6022" y="3367"/>
                    <a:pt x="5975" y="3369"/>
                    <a:pt x="5927" y="3369"/>
                  </a:cubicBezTo>
                  <a:cubicBezTo>
                    <a:pt x="5910" y="3369"/>
                    <a:pt x="5893" y="3369"/>
                    <a:pt x="5876" y="3368"/>
                  </a:cubicBezTo>
                  <a:cubicBezTo>
                    <a:pt x="5817" y="3368"/>
                    <a:pt x="5759" y="3364"/>
                    <a:pt x="5700" y="3358"/>
                  </a:cubicBezTo>
                  <a:cubicBezTo>
                    <a:pt x="5698" y="3358"/>
                    <a:pt x="5674" y="3355"/>
                    <a:pt x="5658" y="3353"/>
                  </a:cubicBezTo>
                  <a:lnTo>
                    <a:pt x="5658" y="3353"/>
                  </a:lnTo>
                  <a:cubicBezTo>
                    <a:pt x="5660" y="3353"/>
                    <a:pt x="5663" y="3354"/>
                    <a:pt x="5666" y="3354"/>
                  </a:cubicBezTo>
                  <a:cubicBezTo>
                    <a:pt x="5640" y="3352"/>
                    <a:pt x="5614" y="3346"/>
                    <a:pt x="5587" y="3342"/>
                  </a:cubicBezTo>
                  <a:cubicBezTo>
                    <a:pt x="5563" y="3337"/>
                    <a:pt x="5540" y="3332"/>
                    <a:pt x="5516" y="3326"/>
                  </a:cubicBezTo>
                  <a:lnTo>
                    <a:pt x="5516" y="3326"/>
                  </a:lnTo>
                  <a:cubicBezTo>
                    <a:pt x="5855" y="3061"/>
                    <a:pt x="6139" y="2726"/>
                    <a:pt x="6307" y="2332"/>
                  </a:cubicBezTo>
                  <a:cubicBezTo>
                    <a:pt x="6456" y="1984"/>
                    <a:pt x="6508" y="1623"/>
                    <a:pt x="6442" y="1248"/>
                  </a:cubicBezTo>
                  <a:cubicBezTo>
                    <a:pt x="6408" y="1054"/>
                    <a:pt x="6329" y="863"/>
                    <a:pt x="6226" y="696"/>
                  </a:cubicBezTo>
                  <a:cubicBezTo>
                    <a:pt x="6099" y="490"/>
                    <a:pt x="5928" y="287"/>
                    <a:pt x="5706" y="178"/>
                  </a:cubicBezTo>
                  <a:cubicBezTo>
                    <a:pt x="5592" y="122"/>
                    <a:pt x="5476" y="96"/>
                    <a:pt x="5364" y="96"/>
                  </a:cubicBezTo>
                  <a:cubicBezTo>
                    <a:pt x="5086" y="96"/>
                    <a:pt x="4824" y="250"/>
                    <a:pt x="4638" y="482"/>
                  </a:cubicBezTo>
                  <a:cubicBezTo>
                    <a:pt x="4358" y="831"/>
                    <a:pt x="4211" y="1266"/>
                    <a:pt x="4171" y="1707"/>
                  </a:cubicBezTo>
                  <a:cubicBezTo>
                    <a:pt x="4150" y="1925"/>
                    <a:pt x="4187" y="2143"/>
                    <a:pt x="4219" y="2358"/>
                  </a:cubicBezTo>
                  <a:cubicBezTo>
                    <a:pt x="4249" y="2552"/>
                    <a:pt x="4291" y="2743"/>
                    <a:pt x="4358" y="2929"/>
                  </a:cubicBezTo>
                  <a:cubicBezTo>
                    <a:pt x="4401" y="3048"/>
                    <a:pt x="4454" y="3158"/>
                    <a:pt x="4518" y="3260"/>
                  </a:cubicBezTo>
                  <a:lnTo>
                    <a:pt x="4518" y="3260"/>
                  </a:lnTo>
                  <a:cubicBezTo>
                    <a:pt x="4491" y="3270"/>
                    <a:pt x="4464" y="3280"/>
                    <a:pt x="4437" y="3290"/>
                  </a:cubicBezTo>
                  <a:cubicBezTo>
                    <a:pt x="4352" y="3320"/>
                    <a:pt x="4265" y="3344"/>
                    <a:pt x="4179" y="3366"/>
                  </a:cubicBezTo>
                  <a:cubicBezTo>
                    <a:pt x="4138" y="3376"/>
                    <a:pt x="4098" y="3384"/>
                    <a:pt x="4058" y="3392"/>
                  </a:cubicBezTo>
                  <a:cubicBezTo>
                    <a:pt x="4042" y="3395"/>
                    <a:pt x="3972" y="3406"/>
                    <a:pt x="3964" y="3408"/>
                  </a:cubicBezTo>
                  <a:lnTo>
                    <a:pt x="3964" y="3408"/>
                  </a:lnTo>
                  <a:cubicBezTo>
                    <a:pt x="3886" y="3417"/>
                    <a:pt x="3807" y="3421"/>
                    <a:pt x="3729" y="3423"/>
                  </a:cubicBezTo>
                  <a:cubicBezTo>
                    <a:pt x="3654" y="3423"/>
                    <a:pt x="3581" y="3419"/>
                    <a:pt x="3506" y="3412"/>
                  </a:cubicBezTo>
                  <a:lnTo>
                    <a:pt x="3506" y="3412"/>
                  </a:lnTo>
                  <a:cubicBezTo>
                    <a:pt x="3503" y="3411"/>
                    <a:pt x="3498" y="3410"/>
                    <a:pt x="3487" y="3408"/>
                  </a:cubicBezTo>
                  <a:cubicBezTo>
                    <a:pt x="3467" y="3406"/>
                    <a:pt x="3447" y="3402"/>
                    <a:pt x="3427" y="3398"/>
                  </a:cubicBezTo>
                  <a:cubicBezTo>
                    <a:pt x="3383" y="3390"/>
                    <a:pt x="3338" y="3380"/>
                    <a:pt x="3294" y="3368"/>
                  </a:cubicBezTo>
                  <a:cubicBezTo>
                    <a:pt x="3256" y="3356"/>
                    <a:pt x="3217" y="3344"/>
                    <a:pt x="3179" y="3332"/>
                  </a:cubicBezTo>
                  <a:cubicBezTo>
                    <a:pt x="3164" y="3327"/>
                    <a:pt x="3150" y="3321"/>
                    <a:pt x="3135" y="3316"/>
                  </a:cubicBezTo>
                  <a:lnTo>
                    <a:pt x="3135" y="3316"/>
                  </a:lnTo>
                  <a:cubicBezTo>
                    <a:pt x="3133" y="3314"/>
                    <a:pt x="3128" y="3312"/>
                    <a:pt x="3119" y="3308"/>
                  </a:cubicBezTo>
                  <a:cubicBezTo>
                    <a:pt x="3070" y="3287"/>
                    <a:pt x="3023" y="3263"/>
                    <a:pt x="2978" y="3236"/>
                  </a:cubicBezTo>
                  <a:lnTo>
                    <a:pt x="2978" y="3236"/>
                  </a:lnTo>
                  <a:cubicBezTo>
                    <a:pt x="3039" y="3173"/>
                    <a:pt x="3097" y="3108"/>
                    <a:pt x="3151" y="3042"/>
                  </a:cubicBezTo>
                  <a:cubicBezTo>
                    <a:pt x="3661" y="2411"/>
                    <a:pt x="3882" y="1605"/>
                    <a:pt x="3701" y="805"/>
                  </a:cubicBezTo>
                  <a:cubicBezTo>
                    <a:pt x="3636" y="522"/>
                    <a:pt x="3485" y="230"/>
                    <a:pt x="3221" y="89"/>
                  </a:cubicBezTo>
                  <a:cubicBezTo>
                    <a:pt x="3107" y="27"/>
                    <a:pt x="2987" y="0"/>
                    <a:pt x="28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53"/>
            <p:cNvSpPr/>
            <p:nvPr/>
          </p:nvSpPr>
          <p:spPr>
            <a:xfrm>
              <a:off x="5722125" y="-2223950"/>
              <a:ext cx="139125" cy="149825"/>
            </a:xfrm>
            <a:custGeom>
              <a:avLst/>
              <a:gdLst/>
              <a:ahLst/>
              <a:cxnLst/>
              <a:rect l="l" t="t" r="r" b="b"/>
              <a:pathLst>
                <a:path w="5565" h="5993" extrusionOk="0">
                  <a:moveTo>
                    <a:pt x="1149" y="1638"/>
                  </a:moveTo>
                  <a:lnTo>
                    <a:pt x="1149" y="1638"/>
                  </a:lnTo>
                  <a:cubicBezTo>
                    <a:pt x="1155" y="1639"/>
                    <a:pt x="1161" y="1640"/>
                    <a:pt x="1167" y="1641"/>
                  </a:cubicBezTo>
                  <a:lnTo>
                    <a:pt x="1149" y="1638"/>
                  </a:lnTo>
                  <a:close/>
                  <a:moveTo>
                    <a:pt x="1770" y="1835"/>
                  </a:moveTo>
                  <a:lnTo>
                    <a:pt x="1770" y="1835"/>
                  </a:lnTo>
                  <a:cubicBezTo>
                    <a:pt x="1779" y="1839"/>
                    <a:pt x="1789" y="1843"/>
                    <a:pt x="1798" y="1847"/>
                  </a:cubicBezTo>
                  <a:cubicBezTo>
                    <a:pt x="1789" y="1843"/>
                    <a:pt x="1779" y="1839"/>
                    <a:pt x="1770" y="1835"/>
                  </a:cubicBezTo>
                  <a:close/>
                  <a:moveTo>
                    <a:pt x="3592" y="3664"/>
                  </a:moveTo>
                  <a:cubicBezTo>
                    <a:pt x="3597" y="3677"/>
                    <a:pt x="3602" y="3689"/>
                    <a:pt x="3607" y="3702"/>
                  </a:cubicBezTo>
                  <a:lnTo>
                    <a:pt x="3607" y="3702"/>
                  </a:lnTo>
                  <a:cubicBezTo>
                    <a:pt x="3602" y="3689"/>
                    <a:pt x="3597" y="3677"/>
                    <a:pt x="3592" y="3664"/>
                  </a:cubicBezTo>
                  <a:close/>
                  <a:moveTo>
                    <a:pt x="3825" y="4398"/>
                  </a:moveTo>
                  <a:cubicBezTo>
                    <a:pt x="3826" y="4399"/>
                    <a:pt x="3826" y="4400"/>
                    <a:pt x="3826" y="4402"/>
                  </a:cubicBezTo>
                  <a:lnTo>
                    <a:pt x="3826" y="4402"/>
                  </a:lnTo>
                  <a:cubicBezTo>
                    <a:pt x="3826" y="4400"/>
                    <a:pt x="3826" y="4399"/>
                    <a:pt x="3825" y="4398"/>
                  </a:cubicBezTo>
                  <a:close/>
                  <a:moveTo>
                    <a:pt x="803" y="0"/>
                  </a:moveTo>
                  <a:cubicBezTo>
                    <a:pt x="365" y="0"/>
                    <a:pt x="0" y="372"/>
                    <a:pt x="0" y="809"/>
                  </a:cubicBezTo>
                  <a:cubicBezTo>
                    <a:pt x="0" y="1250"/>
                    <a:pt x="369" y="1615"/>
                    <a:pt x="810" y="1617"/>
                  </a:cubicBezTo>
                  <a:cubicBezTo>
                    <a:pt x="890" y="1617"/>
                    <a:pt x="970" y="1620"/>
                    <a:pt x="1050" y="1628"/>
                  </a:cubicBezTo>
                  <a:lnTo>
                    <a:pt x="1050" y="1628"/>
                  </a:lnTo>
                  <a:cubicBezTo>
                    <a:pt x="1269" y="1665"/>
                    <a:pt x="1484" y="1725"/>
                    <a:pt x="1692" y="1805"/>
                  </a:cubicBezTo>
                  <a:lnTo>
                    <a:pt x="1692" y="1805"/>
                  </a:lnTo>
                  <a:cubicBezTo>
                    <a:pt x="1964" y="1928"/>
                    <a:pt x="2220" y="2081"/>
                    <a:pt x="2459" y="2258"/>
                  </a:cubicBezTo>
                  <a:lnTo>
                    <a:pt x="2459" y="2258"/>
                  </a:lnTo>
                  <a:cubicBezTo>
                    <a:pt x="2713" y="2465"/>
                    <a:pt x="2945" y="2698"/>
                    <a:pt x="3152" y="2951"/>
                  </a:cubicBezTo>
                  <a:lnTo>
                    <a:pt x="3152" y="2951"/>
                  </a:lnTo>
                  <a:cubicBezTo>
                    <a:pt x="3341" y="3208"/>
                    <a:pt x="3505" y="3484"/>
                    <a:pt x="3636" y="3775"/>
                  </a:cubicBezTo>
                  <a:lnTo>
                    <a:pt x="3636" y="3775"/>
                  </a:lnTo>
                  <a:cubicBezTo>
                    <a:pt x="3727" y="4011"/>
                    <a:pt x="3795" y="4255"/>
                    <a:pt x="3838" y="4505"/>
                  </a:cubicBezTo>
                  <a:lnTo>
                    <a:pt x="3838" y="4505"/>
                  </a:lnTo>
                  <a:cubicBezTo>
                    <a:pt x="3862" y="4730"/>
                    <a:pt x="3862" y="4956"/>
                    <a:pt x="3839" y="5182"/>
                  </a:cubicBezTo>
                  <a:cubicBezTo>
                    <a:pt x="3819" y="5386"/>
                    <a:pt x="3938" y="5615"/>
                    <a:pt x="4077" y="5754"/>
                  </a:cubicBezTo>
                  <a:cubicBezTo>
                    <a:pt x="4228" y="5906"/>
                    <a:pt x="4436" y="5992"/>
                    <a:pt x="4650" y="5992"/>
                  </a:cubicBezTo>
                  <a:cubicBezTo>
                    <a:pt x="4863" y="5992"/>
                    <a:pt x="5071" y="5906"/>
                    <a:pt x="5220" y="5754"/>
                  </a:cubicBezTo>
                  <a:cubicBezTo>
                    <a:pt x="5383" y="5591"/>
                    <a:pt x="5436" y="5404"/>
                    <a:pt x="5458" y="5182"/>
                  </a:cubicBezTo>
                  <a:cubicBezTo>
                    <a:pt x="5565" y="4098"/>
                    <a:pt x="5174" y="2969"/>
                    <a:pt x="4529" y="2106"/>
                  </a:cubicBezTo>
                  <a:cubicBezTo>
                    <a:pt x="3852" y="1202"/>
                    <a:pt x="2941" y="476"/>
                    <a:pt x="1846" y="152"/>
                  </a:cubicBezTo>
                  <a:cubicBezTo>
                    <a:pt x="1514" y="53"/>
                    <a:pt x="1157" y="0"/>
                    <a:pt x="810" y="0"/>
                  </a:cubicBezTo>
                  <a:cubicBezTo>
                    <a:pt x="808" y="0"/>
                    <a:pt x="806" y="0"/>
                    <a:pt x="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53"/>
            <p:cNvSpPr/>
            <p:nvPr/>
          </p:nvSpPr>
          <p:spPr>
            <a:xfrm>
              <a:off x="5591075" y="-1665275"/>
              <a:ext cx="188700" cy="89050"/>
            </a:xfrm>
            <a:custGeom>
              <a:avLst/>
              <a:gdLst/>
              <a:ahLst/>
              <a:cxnLst/>
              <a:rect l="l" t="t" r="r" b="b"/>
              <a:pathLst>
                <a:path w="7548" h="3562" extrusionOk="0">
                  <a:moveTo>
                    <a:pt x="75" y="0"/>
                  </a:moveTo>
                  <a:cubicBezTo>
                    <a:pt x="272" y="1085"/>
                    <a:pt x="0" y="1935"/>
                    <a:pt x="923" y="2759"/>
                  </a:cubicBezTo>
                  <a:cubicBezTo>
                    <a:pt x="1848" y="3511"/>
                    <a:pt x="3201" y="3562"/>
                    <a:pt x="4394" y="3535"/>
                  </a:cubicBezTo>
                  <a:cubicBezTo>
                    <a:pt x="6941" y="3487"/>
                    <a:pt x="7467" y="2213"/>
                    <a:pt x="7548" y="13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53"/>
            <p:cNvSpPr/>
            <p:nvPr/>
          </p:nvSpPr>
          <p:spPr>
            <a:xfrm>
              <a:off x="5544550" y="-1825050"/>
              <a:ext cx="285325" cy="90150"/>
            </a:xfrm>
            <a:custGeom>
              <a:avLst/>
              <a:gdLst/>
              <a:ahLst/>
              <a:cxnLst/>
              <a:rect l="l" t="t" r="r" b="b"/>
              <a:pathLst>
                <a:path w="11413" h="3606" extrusionOk="0">
                  <a:moveTo>
                    <a:pt x="6015" y="843"/>
                  </a:moveTo>
                  <a:cubicBezTo>
                    <a:pt x="4785" y="928"/>
                    <a:pt x="1668" y="218"/>
                    <a:pt x="793" y="1038"/>
                  </a:cubicBezTo>
                  <a:cubicBezTo>
                    <a:pt x="1" y="1732"/>
                    <a:pt x="583" y="2542"/>
                    <a:pt x="1264" y="2766"/>
                  </a:cubicBezTo>
                  <a:cubicBezTo>
                    <a:pt x="2327" y="3068"/>
                    <a:pt x="5553" y="2927"/>
                    <a:pt x="6625" y="2969"/>
                  </a:cubicBezTo>
                  <a:cubicBezTo>
                    <a:pt x="8002" y="3022"/>
                    <a:pt x="11279" y="3606"/>
                    <a:pt x="11333" y="2163"/>
                  </a:cubicBezTo>
                  <a:cubicBezTo>
                    <a:pt x="11412" y="0"/>
                    <a:pt x="8927" y="1123"/>
                    <a:pt x="6015" y="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53"/>
            <p:cNvSpPr/>
            <p:nvPr/>
          </p:nvSpPr>
          <p:spPr>
            <a:xfrm>
              <a:off x="5540125" y="-1715325"/>
              <a:ext cx="285300" cy="90175"/>
            </a:xfrm>
            <a:custGeom>
              <a:avLst/>
              <a:gdLst/>
              <a:ahLst/>
              <a:cxnLst/>
              <a:rect l="l" t="t" r="r" b="b"/>
              <a:pathLst>
                <a:path w="11412" h="3607" extrusionOk="0">
                  <a:moveTo>
                    <a:pt x="6014" y="845"/>
                  </a:moveTo>
                  <a:cubicBezTo>
                    <a:pt x="4783" y="930"/>
                    <a:pt x="1667" y="219"/>
                    <a:pt x="792" y="1039"/>
                  </a:cubicBezTo>
                  <a:cubicBezTo>
                    <a:pt x="0" y="1732"/>
                    <a:pt x="583" y="2540"/>
                    <a:pt x="1264" y="2764"/>
                  </a:cubicBezTo>
                  <a:cubicBezTo>
                    <a:pt x="2326" y="3068"/>
                    <a:pt x="5553" y="2927"/>
                    <a:pt x="6623" y="2970"/>
                  </a:cubicBezTo>
                  <a:cubicBezTo>
                    <a:pt x="8002" y="3022"/>
                    <a:pt x="11279" y="3607"/>
                    <a:pt x="11331" y="2164"/>
                  </a:cubicBezTo>
                  <a:cubicBezTo>
                    <a:pt x="11412" y="1"/>
                    <a:pt x="8927" y="1124"/>
                    <a:pt x="6014" y="8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53"/>
            <p:cNvSpPr/>
            <p:nvPr/>
          </p:nvSpPr>
          <p:spPr>
            <a:xfrm>
              <a:off x="5551975" y="-1781125"/>
              <a:ext cx="284075" cy="95625"/>
            </a:xfrm>
            <a:custGeom>
              <a:avLst/>
              <a:gdLst/>
              <a:ahLst/>
              <a:cxnLst/>
              <a:rect l="l" t="t" r="r" b="b"/>
              <a:pathLst>
                <a:path w="11363" h="3825" extrusionOk="0">
                  <a:moveTo>
                    <a:pt x="5405" y="1220"/>
                  </a:moveTo>
                  <a:cubicBezTo>
                    <a:pt x="6629" y="1383"/>
                    <a:pt x="9779" y="819"/>
                    <a:pt x="10609" y="1740"/>
                  </a:cubicBezTo>
                  <a:cubicBezTo>
                    <a:pt x="11363" y="2518"/>
                    <a:pt x="10738" y="3342"/>
                    <a:pt x="10045" y="3536"/>
                  </a:cubicBezTo>
                  <a:cubicBezTo>
                    <a:pt x="8969" y="3792"/>
                    <a:pt x="5754" y="3451"/>
                    <a:pt x="4682" y="3431"/>
                  </a:cubicBezTo>
                  <a:cubicBezTo>
                    <a:pt x="3303" y="3403"/>
                    <a:pt x="0" y="3824"/>
                    <a:pt x="24" y="2294"/>
                  </a:cubicBezTo>
                  <a:cubicBezTo>
                    <a:pt x="61" y="1"/>
                    <a:pt x="2481" y="1339"/>
                    <a:pt x="5405" y="12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53"/>
            <p:cNvSpPr/>
            <p:nvPr/>
          </p:nvSpPr>
          <p:spPr>
            <a:xfrm>
              <a:off x="5594700" y="-1764375"/>
              <a:ext cx="192800" cy="20075"/>
            </a:xfrm>
            <a:custGeom>
              <a:avLst/>
              <a:gdLst/>
              <a:ahLst/>
              <a:cxnLst/>
              <a:rect l="l" t="t" r="r" b="b"/>
              <a:pathLst>
                <a:path w="7712" h="803" extrusionOk="0">
                  <a:moveTo>
                    <a:pt x="257" y="0"/>
                  </a:moveTo>
                  <a:cubicBezTo>
                    <a:pt x="115" y="0"/>
                    <a:pt x="0" y="155"/>
                    <a:pt x="0" y="286"/>
                  </a:cubicBezTo>
                  <a:cubicBezTo>
                    <a:pt x="0" y="455"/>
                    <a:pt x="129" y="548"/>
                    <a:pt x="282" y="568"/>
                  </a:cubicBezTo>
                  <a:cubicBezTo>
                    <a:pt x="1633" y="750"/>
                    <a:pt x="2998" y="803"/>
                    <a:pt x="4363" y="803"/>
                  </a:cubicBezTo>
                  <a:cubicBezTo>
                    <a:pt x="5343" y="803"/>
                    <a:pt x="6323" y="776"/>
                    <a:pt x="7298" y="750"/>
                  </a:cubicBezTo>
                  <a:cubicBezTo>
                    <a:pt x="7340" y="750"/>
                    <a:pt x="7385" y="748"/>
                    <a:pt x="7427" y="748"/>
                  </a:cubicBezTo>
                  <a:cubicBezTo>
                    <a:pt x="7582" y="744"/>
                    <a:pt x="7711" y="621"/>
                    <a:pt x="7711" y="464"/>
                  </a:cubicBezTo>
                  <a:cubicBezTo>
                    <a:pt x="7711" y="315"/>
                    <a:pt x="7586" y="181"/>
                    <a:pt x="7434" y="181"/>
                  </a:cubicBezTo>
                  <a:cubicBezTo>
                    <a:pt x="7431" y="181"/>
                    <a:pt x="7429" y="181"/>
                    <a:pt x="7427" y="181"/>
                  </a:cubicBezTo>
                  <a:cubicBezTo>
                    <a:pt x="6420" y="208"/>
                    <a:pt x="5408" y="237"/>
                    <a:pt x="4396" y="237"/>
                  </a:cubicBezTo>
                  <a:cubicBezTo>
                    <a:pt x="3064" y="237"/>
                    <a:pt x="1732" y="187"/>
                    <a:pt x="413" y="20"/>
                  </a:cubicBezTo>
                  <a:cubicBezTo>
                    <a:pt x="369" y="14"/>
                    <a:pt x="327" y="8"/>
                    <a:pt x="282" y="2"/>
                  </a:cubicBezTo>
                  <a:cubicBezTo>
                    <a:pt x="274" y="1"/>
                    <a:pt x="265" y="0"/>
                    <a:pt x="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53"/>
            <p:cNvSpPr/>
            <p:nvPr/>
          </p:nvSpPr>
          <p:spPr>
            <a:xfrm>
              <a:off x="5591075" y="-1703525"/>
              <a:ext cx="194900" cy="17475"/>
            </a:xfrm>
            <a:custGeom>
              <a:avLst/>
              <a:gdLst/>
              <a:ahLst/>
              <a:cxnLst/>
              <a:rect l="l" t="t" r="r" b="b"/>
              <a:pathLst>
                <a:path w="7796" h="699" extrusionOk="0">
                  <a:moveTo>
                    <a:pt x="282" y="1"/>
                  </a:moveTo>
                  <a:cubicBezTo>
                    <a:pt x="129" y="1"/>
                    <a:pt x="0" y="130"/>
                    <a:pt x="0" y="283"/>
                  </a:cubicBezTo>
                  <a:cubicBezTo>
                    <a:pt x="0" y="438"/>
                    <a:pt x="129" y="567"/>
                    <a:pt x="282" y="567"/>
                  </a:cubicBezTo>
                  <a:cubicBezTo>
                    <a:pt x="2345" y="567"/>
                    <a:pt x="4408" y="698"/>
                    <a:pt x="6471" y="698"/>
                  </a:cubicBezTo>
                  <a:cubicBezTo>
                    <a:pt x="6818" y="698"/>
                    <a:pt x="7166" y="695"/>
                    <a:pt x="7513" y="686"/>
                  </a:cubicBezTo>
                  <a:cubicBezTo>
                    <a:pt x="7667" y="682"/>
                    <a:pt x="7796" y="559"/>
                    <a:pt x="7796" y="402"/>
                  </a:cubicBezTo>
                  <a:cubicBezTo>
                    <a:pt x="7796" y="253"/>
                    <a:pt x="7670" y="119"/>
                    <a:pt x="7520" y="119"/>
                  </a:cubicBezTo>
                  <a:cubicBezTo>
                    <a:pt x="7518" y="119"/>
                    <a:pt x="7516" y="119"/>
                    <a:pt x="7513" y="120"/>
                  </a:cubicBezTo>
                  <a:cubicBezTo>
                    <a:pt x="7159" y="129"/>
                    <a:pt x="6805" y="133"/>
                    <a:pt x="6451" y="133"/>
                  </a:cubicBezTo>
                  <a:cubicBezTo>
                    <a:pt x="4395" y="133"/>
                    <a:pt x="2338" y="1"/>
                    <a:pt x="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399" name="Google Shape;2399;p53"/>
          <p:cNvSpPr/>
          <p:nvPr/>
        </p:nvSpPr>
        <p:spPr>
          <a:xfrm rot="9907511">
            <a:off x="7630940" y="3729675"/>
            <a:ext cx="271734" cy="270424"/>
          </a:xfrm>
          <a:custGeom>
            <a:avLst/>
            <a:gdLst/>
            <a:ahLst/>
            <a:cxnLst/>
            <a:rect l="l" t="t" r="r" b="b"/>
            <a:pathLst>
              <a:path w="8292" h="8252" extrusionOk="0">
                <a:moveTo>
                  <a:pt x="3992" y="1"/>
                </a:moveTo>
                <a:cubicBezTo>
                  <a:pt x="3863" y="1"/>
                  <a:pt x="3728" y="90"/>
                  <a:pt x="3675" y="219"/>
                </a:cubicBezTo>
                <a:cubicBezTo>
                  <a:pt x="3303" y="1130"/>
                  <a:pt x="2984" y="2055"/>
                  <a:pt x="2692" y="2987"/>
                </a:cubicBezTo>
                <a:lnTo>
                  <a:pt x="2692" y="2987"/>
                </a:lnTo>
                <a:cubicBezTo>
                  <a:pt x="1927" y="3029"/>
                  <a:pt x="1162" y="3082"/>
                  <a:pt x="396" y="3149"/>
                </a:cubicBezTo>
                <a:cubicBezTo>
                  <a:pt x="90" y="3175"/>
                  <a:pt x="1" y="3528"/>
                  <a:pt x="245" y="3705"/>
                </a:cubicBezTo>
                <a:cubicBezTo>
                  <a:pt x="862" y="4154"/>
                  <a:pt x="1471" y="4611"/>
                  <a:pt x="2082" y="5063"/>
                </a:cubicBezTo>
                <a:lnTo>
                  <a:pt x="2082" y="5063"/>
                </a:lnTo>
                <a:cubicBezTo>
                  <a:pt x="1819" y="5996"/>
                  <a:pt x="1566" y="6932"/>
                  <a:pt x="1297" y="7867"/>
                </a:cubicBezTo>
                <a:cubicBezTo>
                  <a:pt x="1259" y="8003"/>
                  <a:pt x="1311" y="8110"/>
                  <a:pt x="1398" y="8173"/>
                </a:cubicBezTo>
                <a:lnTo>
                  <a:pt x="1398" y="8173"/>
                </a:lnTo>
                <a:cubicBezTo>
                  <a:pt x="1448" y="8221"/>
                  <a:pt x="1512" y="8251"/>
                  <a:pt x="1583" y="8251"/>
                </a:cubicBezTo>
                <a:cubicBezTo>
                  <a:pt x="1632" y="8251"/>
                  <a:pt x="1684" y="8237"/>
                  <a:pt x="1736" y="8204"/>
                </a:cubicBezTo>
                <a:cubicBezTo>
                  <a:pt x="2593" y="7667"/>
                  <a:pt x="3427" y="7146"/>
                  <a:pt x="4233" y="6599"/>
                </a:cubicBezTo>
                <a:lnTo>
                  <a:pt x="4233" y="6599"/>
                </a:lnTo>
                <a:cubicBezTo>
                  <a:pt x="5011" y="7123"/>
                  <a:pt x="5810" y="7617"/>
                  <a:pt x="6650" y="8055"/>
                </a:cubicBezTo>
                <a:cubicBezTo>
                  <a:pt x="6698" y="8080"/>
                  <a:pt x="6748" y="8091"/>
                  <a:pt x="6796" y="8091"/>
                </a:cubicBezTo>
                <a:cubicBezTo>
                  <a:pt x="6980" y="8091"/>
                  <a:pt x="7137" y="7924"/>
                  <a:pt x="7087" y="7718"/>
                </a:cubicBezTo>
                <a:cubicBezTo>
                  <a:pt x="6873" y="6810"/>
                  <a:pt x="6616" y="5920"/>
                  <a:pt x="6320" y="5044"/>
                </a:cubicBezTo>
                <a:lnTo>
                  <a:pt x="6320" y="5044"/>
                </a:lnTo>
                <a:cubicBezTo>
                  <a:pt x="6945" y="4524"/>
                  <a:pt x="7546" y="3962"/>
                  <a:pt x="8121" y="3335"/>
                </a:cubicBezTo>
                <a:cubicBezTo>
                  <a:pt x="8291" y="3148"/>
                  <a:pt x="8183" y="2825"/>
                  <a:pt x="7916" y="2825"/>
                </a:cubicBezTo>
                <a:cubicBezTo>
                  <a:pt x="7915" y="2825"/>
                  <a:pt x="7913" y="2825"/>
                  <a:pt x="7911" y="2825"/>
                </a:cubicBezTo>
                <a:cubicBezTo>
                  <a:pt x="7106" y="2838"/>
                  <a:pt x="6302" y="2853"/>
                  <a:pt x="5500" y="2875"/>
                </a:cubicBezTo>
                <a:lnTo>
                  <a:pt x="5500" y="2875"/>
                </a:lnTo>
                <a:cubicBezTo>
                  <a:pt x="5113" y="1952"/>
                  <a:pt x="4685" y="1044"/>
                  <a:pt x="4221" y="148"/>
                </a:cubicBezTo>
                <a:cubicBezTo>
                  <a:pt x="4167" y="44"/>
                  <a:pt x="4081" y="1"/>
                  <a:pt x="39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00" name="Google Shape;2400;p53"/>
          <p:cNvSpPr/>
          <p:nvPr/>
        </p:nvSpPr>
        <p:spPr>
          <a:xfrm rot="-9907511" flipH="1">
            <a:off x="1736215" y="1143425"/>
            <a:ext cx="271734" cy="270424"/>
          </a:xfrm>
          <a:custGeom>
            <a:avLst/>
            <a:gdLst/>
            <a:ahLst/>
            <a:cxnLst/>
            <a:rect l="l" t="t" r="r" b="b"/>
            <a:pathLst>
              <a:path w="8292" h="8252" extrusionOk="0">
                <a:moveTo>
                  <a:pt x="3992" y="1"/>
                </a:moveTo>
                <a:cubicBezTo>
                  <a:pt x="3863" y="1"/>
                  <a:pt x="3728" y="90"/>
                  <a:pt x="3675" y="219"/>
                </a:cubicBezTo>
                <a:cubicBezTo>
                  <a:pt x="3303" y="1130"/>
                  <a:pt x="2984" y="2055"/>
                  <a:pt x="2692" y="2987"/>
                </a:cubicBezTo>
                <a:lnTo>
                  <a:pt x="2692" y="2987"/>
                </a:lnTo>
                <a:cubicBezTo>
                  <a:pt x="1927" y="3029"/>
                  <a:pt x="1162" y="3082"/>
                  <a:pt x="396" y="3149"/>
                </a:cubicBezTo>
                <a:cubicBezTo>
                  <a:pt x="90" y="3175"/>
                  <a:pt x="1" y="3528"/>
                  <a:pt x="245" y="3705"/>
                </a:cubicBezTo>
                <a:cubicBezTo>
                  <a:pt x="862" y="4154"/>
                  <a:pt x="1471" y="4611"/>
                  <a:pt x="2082" y="5063"/>
                </a:cubicBezTo>
                <a:lnTo>
                  <a:pt x="2082" y="5063"/>
                </a:lnTo>
                <a:cubicBezTo>
                  <a:pt x="1819" y="5996"/>
                  <a:pt x="1566" y="6932"/>
                  <a:pt x="1297" y="7867"/>
                </a:cubicBezTo>
                <a:cubicBezTo>
                  <a:pt x="1259" y="8003"/>
                  <a:pt x="1311" y="8110"/>
                  <a:pt x="1398" y="8173"/>
                </a:cubicBezTo>
                <a:lnTo>
                  <a:pt x="1398" y="8173"/>
                </a:lnTo>
                <a:cubicBezTo>
                  <a:pt x="1448" y="8221"/>
                  <a:pt x="1512" y="8251"/>
                  <a:pt x="1583" y="8251"/>
                </a:cubicBezTo>
                <a:cubicBezTo>
                  <a:pt x="1632" y="8251"/>
                  <a:pt x="1684" y="8237"/>
                  <a:pt x="1736" y="8204"/>
                </a:cubicBezTo>
                <a:cubicBezTo>
                  <a:pt x="2593" y="7667"/>
                  <a:pt x="3427" y="7146"/>
                  <a:pt x="4233" y="6599"/>
                </a:cubicBezTo>
                <a:lnTo>
                  <a:pt x="4233" y="6599"/>
                </a:lnTo>
                <a:cubicBezTo>
                  <a:pt x="5011" y="7123"/>
                  <a:pt x="5810" y="7617"/>
                  <a:pt x="6650" y="8055"/>
                </a:cubicBezTo>
                <a:cubicBezTo>
                  <a:pt x="6698" y="8080"/>
                  <a:pt x="6748" y="8091"/>
                  <a:pt x="6796" y="8091"/>
                </a:cubicBezTo>
                <a:cubicBezTo>
                  <a:pt x="6980" y="8091"/>
                  <a:pt x="7137" y="7924"/>
                  <a:pt x="7087" y="7718"/>
                </a:cubicBezTo>
                <a:cubicBezTo>
                  <a:pt x="6873" y="6810"/>
                  <a:pt x="6616" y="5920"/>
                  <a:pt x="6320" y="5044"/>
                </a:cubicBezTo>
                <a:lnTo>
                  <a:pt x="6320" y="5044"/>
                </a:lnTo>
                <a:cubicBezTo>
                  <a:pt x="6945" y="4524"/>
                  <a:pt x="7546" y="3962"/>
                  <a:pt x="8121" y="3335"/>
                </a:cubicBezTo>
                <a:cubicBezTo>
                  <a:pt x="8291" y="3148"/>
                  <a:pt x="8183" y="2825"/>
                  <a:pt x="7916" y="2825"/>
                </a:cubicBezTo>
                <a:cubicBezTo>
                  <a:pt x="7915" y="2825"/>
                  <a:pt x="7913" y="2825"/>
                  <a:pt x="7911" y="2825"/>
                </a:cubicBezTo>
                <a:cubicBezTo>
                  <a:pt x="7106" y="2838"/>
                  <a:pt x="6302" y="2853"/>
                  <a:pt x="5500" y="2875"/>
                </a:cubicBezTo>
                <a:lnTo>
                  <a:pt x="5500" y="2875"/>
                </a:lnTo>
                <a:cubicBezTo>
                  <a:pt x="5113" y="1952"/>
                  <a:pt x="4685" y="1044"/>
                  <a:pt x="4221" y="148"/>
                </a:cubicBezTo>
                <a:cubicBezTo>
                  <a:pt x="4167" y="44"/>
                  <a:pt x="4081" y="1"/>
                  <a:pt x="39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401" name="Google Shape;2401;p53"/>
          <p:cNvGrpSpPr/>
          <p:nvPr/>
        </p:nvGrpSpPr>
        <p:grpSpPr>
          <a:xfrm>
            <a:off x="158653" y="2893050"/>
            <a:ext cx="555808" cy="544064"/>
            <a:chOff x="167575" y="1706400"/>
            <a:chExt cx="555808" cy="544064"/>
          </a:xfrm>
        </p:grpSpPr>
        <p:sp>
          <p:nvSpPr>
            <p:cNvPr id="2402" name="Google Shape;2402;p53"/>
            <p:cNvSpPr/>
            <p:nvPr/>
          </p:nvSpPr>
          <p:spPr>
            <a:xfrm>
              <a:off x="167575" y="1706400"/>
              <a:ext cx="555808" cy="544064"/>
            </a:xfrm>
            <a:custGeom>
              <a:avLst/>
              <a:gdLst/>
              <a:ahLst/>
              <a:cxnLst/>
              <a:rect l="l" t="t" r="r" b="b"/>
              <a:pathLst>
                <a:path w="40051" h="12093" extrusionOk="0">
                  <a:moveTo>
                    <a:pt x="40051" y="244"/>
                  </a:moveTo>
                  <a:cubicBezTo>
                    <a:pt x="35411" y="15"/>
                    <a:pt x="5267" y="0"/>
                    <a:pt x="1" y="244"/>
                  </a:cubicBezTo>
                  <a:cubicBezTo>
                    <a:pt x="2143" y="2115"/>
                    <a:pt x="4640" y="3618"/>
                    <a:pt x="7377" y="6020"/>
                  </a:cubicBezTo>
                  <a:cubicBezTo>
                    <a:pt x="4997" y="8157"/>
                    <a:pt x="2619" y="9993"/>
                    <a:pt x="238" y="11861"/>
                  </a:cubicBezTo>
                  <a:cubicBezTo>
                    <a:pt x="5087" y="12093"/>
                    <a:pt x="36719" y="11861"/>
                    <a:pt x="40051" y="118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3" name="Google Shape;2403;p53"/>
            <p:cNvSpPr/>
            <p:nvPr/>
          </p:nvSpPr>
          <p:spPr>
            <a:xfrm rot="10800000">
              <a:off x="548525" y="1709175"/>
              <a:ext cx="174600" cy="531900"/>
            </a:xfrm>
            <a:prstGeom prst="rect">
              <a:avLst/>
            </a:prstGeom>
            <a:gradFill>
              <a:gsLst>
                <a:gs pos="0">
                  <a:srgbClr val="191919">
                    <a:alpha val="14509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404" name="Google Shape;2404;p53"/>
          <p:cNvGrpSpPr/>
          <p:nvPr/>
        </p:nvGrpSpPr>
        <p:grpSpPr>
          <a:xfrm>
            <a:off x="158653" y="3486375"/>
            <a:ext cx="555808" cy="544064"/>
            <a:chOff x="167575" y="1706400"/>
            <a:chExt cx="555808" cy="544064"/>
          </a:xfrm>
        </p:grpSpPr>
        <p:sp>
          <p:nvSpPr>
            <p:cNvPr id="2405" name="Google Shape;2405;p53"/>
            <p:cNvSpPr/>
            <p:nvPr/>
          </p:nvSpPr>
          <p:spPr>
            <a:xfrm>
              <a:off x="167575" y="1706400"/>
              <a:ext cx="555808" cy="544064"/>
            </a:xfrm>
            <a:custGeom>
              <a:avLst/>
              <a:gdLst/>
              <a:ahLst/>
              <a:cxnLst/>
              <a:rect l="l" t="t" r="r" b="b"/>
              <a:pathLst>
                <a:path w="40051" h="12093" extrusionOk="0">
                  <a:moveTo>
                    <a:pt x="40051" y="244"/>
                  </a:moveTo>
                  <a:cubicBezTo>
                    <a:pt x="35411" y="15"/>
                    <a:pt x="5267" y="0"/>
                    <a:pt x="1" y="244"/>
                  </a:cubicBezTo>
                  <a:cubicBezTo>
                    <a:pt x="2143" y="2115"/>
                    <a:pt x="4640" y="3618"/>
                    <a:pt x="7377" y="6020"/>
                  </a:cubicBezTo>
                  <a:cubicBezTo>
                    <a:pt x="4997" y="8157"/>
                    <a:pt x="2619" y="9993"/>
                    <a:pt x="238" y="11861"/>
                  </a:cubicBezTo>
                  <a:cubicBezTo>
                    <a:pt x="5087" y="12093"/>
                    <a:pt x="36719" y="11861"/>
                    <a:pt x="40051" y="118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53"/>
            <p:cNvSpPr/>
            <p:nvPr/>
          </p:nvSpPr>
          <p:spPr>
            <a:xfrm rot="10800000">
              <a:off x="548525" y="1709175"/>
              <a:ext cx="174600" cy="531900"/>
            </a:xfrm>
            <a:prstGeom prst="rect">
              <a:avLst/>
            </a:prstGeom>
            <a:gradFill>
              <a:gsLst>
                <a:gs pos="0">
                  <a:srgbClr val="191919">
                    <a:alpha val="14509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407" name="Google Shape;2407;p53">
            <a:hlinkClick r:id="" action="ppaction://noaction"/>
          </p:cNvPr>
          <p:cNvSpPr txBox="1"/>
          <p:nvPr/>
        </p:nvSpPr>
        <p:spPr>
          <a:xfrm>
            <a:off x="211621" y="2943676"/>
            <a:ext cx="498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endy One"/>
                <a:ea typeface="Wendy One"/>
                <a:cs typeface="Wendy One"/>
                <a:sym typeface="Wendy One"/>
              </a:rPr>
              <a:t>03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endy One"/>
              <a:ea typeface="Wendy One"/>
              <a:cs typeface="Wendy One"/>
              <a:sym typeface="Wendy One"/>
            </a:endParaRPr>
          </a:p>
        </p:txBody>
      </p:sp>
      <p:sp>
        <p:nvSpPr>
          <p:cNvPr id="2408" name="Google Shape;2408;p53">
            <a:hlinkClick r:id="" action="ppaction://noaction"/>
          </p:cNvPr>
          <p:cNvSpPr txBox="1"/>
          <p:nvPr/>
        </p:nvSpPr>
        <p:spPr>
          <a:xfrm rot="-2070">
            <a:off x="211543" y="3539380"/>
            <a:ext cx="498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endy One"/>
                <a:ea typeface="Wendy One"/>
                <a:cs typeface="Wendy One"/>
                <a:sym typeface="Wendy One"/>
              </a:rPr>
              <a:t>04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endy One"/>
              <a:ea typeface="Wendy One"/>
              <a:cs typeface="Wendy One"/>
              <a:sym typeface="Wendy One"/>
            </a:endParaRPr>
          </a:p>
        </p:txBody>
      </p:sp>
      <p:grpSp>
        <p:nvGrpSpPr>
          <p:cNvPr id="2409" name="Google Shape;2409;p53"/>
          <p:cNvGrpSpPr/>
          <p:nvPr/>
        </p:nvGrpSpPr>
        <p:grpSpPr>
          <a:xfrm>
            <a:off x="158653" y="1706400"/>
            <a:ext cx="555808" cy="544064"/>
            <a:chOff x="167575" y="1706400"/>
            <a:chExt cx="555808" cy="544064"/>
          </a:xfrm>
        </p:grpSpPr>
        <p:sp>
          <p:nvSpPr>
            <p:cNvPr id="2410" name="Google Shape;2410;p53"/>
            <p:cNvSpPr/>
            <p:nvPr/>
          </p:nvSpPr>
          <p:spPr>
            <a:xfrm>
              <a:off x="167575" y="1706400"/>
              <a:ext cx="555808" cy="544064"/>
            </a:xfrm>
            <a:custGeom>
              <a:avLst/>
              <a:gdLst/>
              <a:ahLst/>
              <a:cxnLst/>
              <a:rect l="l" t="t" r="r" b="b"/>
              <a:pathLst>
                <a:path w="40051" h="12093" extrusionOk="0">
                  <a:moveTo>
                    <a:pt x="40051" y="244"/>
                  </a:moveTo>
                  <a:cubicBezTo>
                    <a:pt x="35411" y="15"/>
                    <a:pt x="5267" y="0"/>
                    <a:pt x="1" y="244"/>
                  </a:cubicBezTo>
                  <a:cubicBezTo>
                    <a:pt x="2143" y="2115"/>
                    <a:pt x="4640" y="3618"/>
                    <a:pt x="7377" y="6020"/>
                  </a:cubicBezTo>
                  <a:cubicBezTo>
                    <a:pt x="4997" y="8157"/>
                    <a:pt x="2619" y="9993"/>
                    <a:pt x="238" y="11861"/>
                  </a:cubicBezTo>
                  <a:cubicBezTo>
                    <a:pt x="5087" y="12093"/>
                    <a:pt x="36719" y="11861"/>
                    <a:pt x="40051" y="118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53"/>
            <p:cNvSpPr/>
            <p:nvPr/>
          </p:nvSpPr>
          <p:spPr>
            <a:xfrm rot="10800000">
              <a:off x="548525" y="1709175"/>
              <a:ext cx="174600" cy="531900"/>
            </a:xfrm>
            <a:prstGeom prst="rect">
              <a:avLst/>
            </a:prstGeom>
            <a:gradFill>
              <a:gsLst>
                <a:gs pos="0">
                  <a:srgbClr val="191919">
                    <a:alpha val="14509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412" name="Google Shape;2412;p53">
            <a:hlinkClick r:id="rId3" action="ppaction://hlinksldjump"/>
          </p:cNvPr>
          <p:cNvSpPr txBox="1"/>
          <p:nvPr/>
        </p:nvSpPr>
        <p:spPr>
          <a:xfrm rot="-2070">
            <a:off x="211538" y="1752059"/>
            <a:ext cx="498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endy One"/>
                <a:ea typeface="Wendy One"/>
                <a:cs typeface="Wendy One"/>
                <a:sym typeface="Wendy One"/>
              </a:rPr>
              <a:t>01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endy One"/>
              <a:ea typeface="Wendy One"/>
              <a:cs typeface="Wendy One"/>
              <a:sym typeface="Wendy One"/>
            </a:endParaRPr>
          </a:p>
        </p:txBody>
      </p:sp>
      <p:grpSp>
        <p:nvGrpSpPr>
          <p:cNvPr id="2413" name="Google Shape;2413;p53"/>
          <p:cNvGrpSpPr/>
          <p:nvPr/>
        </p:nvGrpSpPr>
        <p:grpSpPr>
          <a:xfrm>
            <a:off x="158653" y="1113075"/>
            <a:ext cx="555808" cy="544064"/>
            <a:chOff x="167575" y="1706400"/>
            <a:chExt cx="555808" cy="544064"/>
          </a:xfrm>
        </p:grpSpPr>
        <p:sp>
          <p:nvSpPr>
            <p:cNvPr id="2414" name="Google Shape;2414;p53"/>
            <p:cNvSpPr/>
            <p:nvPr/>
          </p:nvSpPr>
          <p:spPr>
            <a:xfrm>
              <a:off x="167575" y="1706400"/>
              <a:ext cx="555808" cy="544064"/>
            </a:xfrm>
            <a:custGeom>
              <a:avLst/>
              <a:gdLst/>
              <a:ahLst/>
              <a:cxnLst/>
              <a:rect l="l" t="t" r="r" b="b"/>
              <a:pathLst>
                <a:path w="40051" h="12093" extrusionOk="0">
                  <a:moveTo>
                    <a:pt x="40051" y="244"/>
                  </a:moveTo>
                  <a:cubicBezTo>
                    <a:pt x="35411" y="15"/>
                    <a:pt x="5267" y="0"/>
                    <a:pt x="1" y="244"/>
                  </a:cubicBezTo>
                  <a:cubicBezTo>
                    <a:pt x="2143" y="2115"/>
                    <a:pt x="4640" y="3618"/>
                    <a:pt x="7377" y="6020"/>
                  </a:cubicBezTo>
                  <a:cubicBezTo>
                    <a:pt x="4997" y="8157"/>
                    <a:pt x="2619" y="9993"/>
                    <a:pt x="238" y="11861"/>
                  </a:cubicBezTo>
                  <a:cubicBezTo>
                    <a:pt x="5087" y="12093"/>
                    <a:pt x="36719" y="11861"/>
                    <a:pt x="40051" y="118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53"/>
            <p:cNvSpPr/>
            <p:nvPr/>
          </p:nvSpPr>
          <p:spPr>
            <a:xfrm rot="10800000">
              <a:off x="548525" y="1709175"/>
              <a:ext cx="174600" cy="531900"/>
            </a:xfrm>
            <a:prstGeom prst="rect">
              <a:avLst/>
            </a:prstGeom>
            <a:gradFill>
              <a:gsLst>
                <a:gs pos="0">
                  <a:srgbClr val="191919">
                    <a:alpha val="14509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416" name="Google Shape;2416;p53">
            <a:hlinkClick r:id="rId4" action="ppaction://hlinksldjump"/>
          </p:cNvPr>
          <p:cNvSpPr/>
          <p:nvPr/>
        </p:nvSpPr>
        <p:spPr>
          <a:xfrm>
            <a:off x="356961" y="1266925"/>
            <a:ext cx="207563" cy="203906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417" name="Google Shape;2417;p53"/>
          <p:cNvGrpSpPr/>
          <p:nvPr/>
        </p:nvGrpSpPr>
        <p:grpSpPr>
          <a:xfrm>
            <a:off x="82207" y="2299716"/>
            <a:ext cx="632009" cy="544064"/>
            <a:chOff x="167575" y="1706400"/>
            <a:chExt cx="555808" cy="544064"/>
          </a:xfrm>
        </p:grpSpPr>
        <p:sp>
          <p:nvSpPr>
            <p:cNvPr id="2418" name="Google Shape;2418;p53"/>
            <p:cNvSpPr/>
            <p:nvPr/>
          </p:nvSpPr>
          <p:spPr>
            <a:xfrm>
              <a:off x="167575" y="1706400"/>
              <a:ext cx="555808" cy="544064"/>
            </a:xfrm>
            <a:custGeom>
              <a:avLst/>
              <a:gdLst/>
              <a:ahLst/>
              <a:cxnLst/>
              <a:rect l="l" t="t" r="r" b="b"/>
              <a:pathLst>
                <a:path w="40051" h="12093" extrusionOk="0">
                  <a:moveTo>
                    <a:pt x="40051" y="244"/>
                  </a:moveTo>
                  <a:cubicBezTo>
                    <a:pt x="35411" y="15"/>
                    <a:pt x="5267" y="0"/>
                    <a:pt x="1" y="244"/>
                  </a:cubicBezTo>
                  <a:cubicBezTo>
                    <a:pt x="2143" y="2115"/>
                    <a:pt x="4640" y="3618"/>
                    <a:pt x="7377" y="6020"/>
                  </a:cubicBezTo>
                  <a:cubicBezTo>
                    <a:pt x="4997" y="8157"/>
                    <a:pt x="2619" y="9993"/>
                    <a:pt x="238" y="11861"/>
                  </a:cubicBezTo>
                  <a:cubicBezTo>
                    <a:pt x="5087" y="12093"/>
                    <a:pt x="36719" y="11861"/>
                    <a:pt x="40051" y="118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53"/>
            <p:cNvSpPr/>
            <p:nvPr/>
          </p:nvSpPr>
          <p:spPr>
            <a:xfrm rot="10800000">
              <a:off x="486434" y="1709184"/>
              <a:ext cx="236700" cy="531900"/>
            </a:xfrm>
            <a:prstGeom prst="rect">
              <a:avLst/>
            </a:prstGeom>
            <a:gradFill>
              <a:gsLst>
                <a:gs pos="0">
                  <a:srgbClr val="191919">
                    <a:alpha val="14509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420" name="Google Shape;2420;p53">
            <a:hlinkClick r:id="rId5" action="ppaction://hlinksldjump"/>
          </p:cNvPr>
          <p:cNvSpPr txBox="1"/>
          <p:nvPr/>
        </p:nvSpPr>
        <p:spPr>
          <a:xfrm rot="-1955">
            <a:off x="178450" y="2345397"/>
            <a:ext cx="5274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endy One"/>
                <a:ea typeface="Wendy One"/>
                <a:cs typeface="Wendy One"/>
                <a:sym typeface="Wendy One"/>
              </a:rPr>
              <a:t>02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endy One"/>
              <a:ea typeface="Wendy One"/>
              <a:cs typeface="Wendy One"/>
              <a:sym typeface="Wendy On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59908" y="2080761"/>
            <a:ext cx="37221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4400" b="0" i="0" u="none" strike="noStrike" kern="0" cap="none" spc="0" normalizeH="0" baseline="0" noProof="0" dirty="0">
                <a:ln>
                  <a:noFill/>
                </a:ln>
                <a:solidFill>
                  <a:srgbClr val="2E3786"/>
                </a:solidFill>
                <a:effectLst/>
                <a:uLnTx/>
                <a:uFillTx/>
                <a:latin typeface="Wendy One"/>
                <a:cs typeface="Arial"/>
                <a:sym typeface="Wendy One"/>
              </a:rPr>
              <a:t>-</a:t>
            </a:r>
            <a:endParaRPr kumimoji="0" lang="ms-MY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r="11725" b="26658"/>
          <a:stretch/>
        </p:blipFill>
        <p:spPr>
          <a:xfrm>
            <a:off x="5517096" y="1383588"/>
            <a:ext cx="2825595" cy="2210402"/>
          </a:xfrm>
          <a:prstGeom prst="rect">
            <a:avLst/>
          </a:prstGeom>
        </p:spPr>
      </p:pic>
      <p:graphicFrame>
        <p:nvGraphicFramePr>
          <p:cNvPr id="51" name="Table 50"/>
          <p:cNvGraphicFramePr>
            <a:graphicFrameLocks noGrp="1"/>
          </p:cNvGraphicFramePr>
          <p:nvPr>
            <p:extLst/>
          </p:nvPr>
        </p:nvGraphicFramePr>
        <p:xfrm>
          <a:off x="1763223" y="1722438"/>
          <a:ext cx="3603112" cy="2651760"/>
        </p:xfrm>
        <a:graphic>
          <a:graphicData uri="http://schemas.openxmlformats.org/drawingml/2006/table">
            <a:tbl>
              <a:tblPr firstRow="1" bandRow="1"/>
              <a:tblGrid>
                <a:gridCol w="1801556">
                  <a:extLst>
                    <a:ext uri="{9D8B030D-6E8A-4147-A177-3AD203B41FA5}">
                      <a16:colId xmlns:a16="http://schemas.microsoft.com/office/drawing/2014/main" val="1710294094"/>
                    </a:ext>
                  </a:extLst>
                </a:gridCol>
                <a:gridCol w="1801556">
                  <a:extLst>
                    <a:ext uri="{9D8B030D-6E8A-4147-A177-3AD203B41FA5}">
                      <a16:colId xmlns:a16="http://schemas.microsoft.com/office/drawing/2014/main" val="592984837"/>
                    </a:ext>
                  </a:extLst>
                </a:gridCol>
              </a:tblGrid>
              <a:tr h="647030">
                <a:tc>
                  <a:txBody>
                    <a:bodyPr/>
                    <a:lstStyle/>
                    <a:p>
                      <a:pPr algn="ctr"/>
                      <a:r>
                        <a:rPr lang="ms-MY" sz="3800" dirty="0"/>
                        <a:t>Puluh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3800" dirty="0"/>
                        <a:t>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397624"/>
                  </a:ext>
                </a:extLst>
              </a:tr>
              <a:tr h="4999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ms-MY" sz="2800" dirty="0"/>
                        <a:t>5</a:t>
                      </a:r>
                      <a:r>
                        <a:rPr lang="ms-MY" sz="2400" dirty="0"/>
                        <a:t>6</a:t>
                      </a:r>
                    </a:p>
                    <a:p>
                      <a:pPr algn="ctr"/>
                      <a:endParaRPr lang="ms-MY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518081"/>
                  </a:ext>
                </a:extLst>
              </a:tr>
              <a:tr h="499978">
                <a:tc>
                  <a:txBody>
                    <a:bodyPr/>
                    <a:lstStyle/>
                    <a:p>
                      <a:pPr algn="ctr"/>
                      <a:endParaRPr lang="ms-MY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20396"/>
                  </a:ext>
                </a:extLst>
              </a:tr>
              <a:tr h="499978"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5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6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726258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2680888" y="2595884"/>
            <a:ext cx="225028" cy="197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4351987" y="2555975"/>
            <a:ext cx="225028" cy="197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823581" y="2334274"/>
            <a:ext cx="5854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ms-MY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66334" y="1958995"/>
            <a:ext cx="937829" cy="1811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ms-MY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79799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Google Shape;2377;p53"/>
          <p:cNvSpPr txBox="1">
            <a:spLocks noGrp="1"/>
          </p:cNvSpPr>
          <p:nvPr>
            <p:ph type="title"/>
          </p:nvPr>
        </p:nvSpPr>
        <p:spPr>
          <a:xfrm>
            <a:off x="356961" y="736808"/>
            <a:ext cx="6721800" cy="89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50 – 24 =  </a:t>
            </a:r>
            <a:endParaRPr sz="4400" dirty="0"/>
          </a:p>
        </p:txBody>
      </p:sp>
      <p:grpSp>
        <p:nvGrpSpPr>
          <p:cNvPr id="2379" name="Google Shape;2379;p53"/>
          <p:cNvGrpSpPr/>
          <p:nvPr/>
        </p:nvGrpSpPr>
        <p:grpSpPr>
          <a:xfrm rot="2278757">
            <a:off x="4812056" y="-918603"/>
            <a:ext cx="4650099" cy="2175978"/>
            <a:chOff x="-974012" y="-65009"/>
            <a:chExt cx="3374483" cy="1579063"/>
          </a:xfrm>
        </p:grpSpPr>
        <p:sp>
          <p:nvSpPr>
            <p:cNvPr id="2380" name="Google Shape;2380;p53"/>
            <p:cNvSpPr/>
            <p:nvPr/>
          </p:nvSpPr>
          <p:spPr>
            <a:xfrm>
              <a:off x="1831936" y="231894"/>
              <a:ext cx="445631" cy="463329"/>
            </a:xfrm>
            <a:custGeom>
              <a:avLst/>
              <a:gdLst/>
              <a:ahLst/>
              <a:cxnLst/>
              <a:rect l="l" t="t" r="r" b="b"/>
              <a:pathLst>
                <a:path w="5741" h="5969" extrusionOk="0">
                  <a:moveTo>
                    <a:pt x="3610" y="1"/>
                  </a:moveTo>
                  <a:lnTo>
                    <a:pt x="0" y="2714"/>
                  </a:lnTo>
                  <a:cubicBezTo>
                    <a:pt x="2030" y="4235"/>
                    <a:pt x="3943" y="5283"/>
                    <a:pt x="5740" y="5968"/>
                  </a:cubicBezTo>
                  <a:cubicBezTo>
                    <a:pt x="5077" y="3915"/>
                    <a:pt x="4632" y="2665"/>
                    <a:pt x="36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53"/>
            <p:cNvSpPr/>
            <p:nvPr/>
          </p:nvSpPr>
          <p:spPr>
            <a:xfrm>
              <a:off x="1370366" y="515412"/>
              <a:ext cx="387569" cy="484132"/>
            </a:xfrm>
            <a:custGeom>
              <a:avLst/>
              <a:gdLst/>
              <a:ahLst/>
              <a:cxnLst/>
              <a:rect l="l" t="t" r="r" b="b"/>
              <a:pathLst>
                <a:path w="4993" h="6237" extrusionOk="0">
                  <a:moveTo>
                    <a:pt x="4001" y="1"/>
                  </a:moveTo>
                  <a:lnTo>
                    <a:pt x="1" y="2008"/>
                  </a:lnTo>
                  <a:cubicBezTo>
                    <a:pt x="1714" y="3566"/>
                    <a:pt x="3229" y="4765"/>
                    <a:pt x="4993" y="6236"/>
                  </a:cubicBezTo>
                  <a:cubicBezTo>
                    <a:pt x="4547" y="3467"/>
                    <a:pt x="4491" y="2103"/>
                    <a:pt x="40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53"/>
            <p:cNvSpPr/>
            <p:nvPr/>
          </p:nvSpPr>
          <p:spPr>
            <a:xfrm>
              <a:off x="916620" y="737212"/>
              <a:ext cx="331681" cy="503382"/>
            </a:xfrm>
            <a:custGeom>
              <a:avLst/>
              <a:gdLst/>
              <a:ahLst/>
              <a:cxnLst/>
              <a:rect l="l" t="t" r="r" b="b"/>
              <a:pathLst>
                <a:path w="4273" h="6485" extrusionOk="0">
                  <a:moveTo>
                    <a:pt x="4184" y="1"/>
                  </a:moveTo>
                  <a:lnTo>
                    <a:pt x="0" y="1417"/>
                  </a:lnTo>
                  <a:cubicBezTo>
                    <a:pt x="1082" y="3255"/>
                    <a:pt x="2594" y="4755"/>
                    <a:pt x="3866" y="6484"/>
                  </a:cubicBezTo>
                  <a:cubicBezTo>
                    <a:pt x="4202" y="4287"/>
                    <a:pt x="4273" y="2183"/>
                    <a:pt x="4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53"/>
            <p:cNvSpPr/>
            <p:nvPr/>
          </p:nvSpPr>
          <p:spPr>
            <a:xfrm>
              <a:off x="421471" y="902080"/>
              <a:ext cx="331293" cy="492437"/>
            </a:xfrm>
            <a:custGeom>
              <a:avLst/>
              <a:gdLst/>
              <a:ahLst/>
              <a:cxnLst/>
              <a:rect l="l" t="t" r="r" b="b"/>
              <a:pathLst>
                <a:path w="4268" h="6344" extrusionOk="0">
                  <a:moveTo>
                    <a:pt x="4267" y="1"/>
                  </a:moveTo>
                  <a:lnTo>
                    <a:pt x="0" y="1009"/>
                  </a:lnTo>
                  <a:cubicBezTo>
                    <a:pt x="1097" y="2915"/>
                    <a:pt x="2106" y="4586"/>
                    <a:pt x="3598" y="6343"/>
                  </a:cubicBezTo>
                  <a:cubicBezTo>
                    <a:pt x="3892" y="4296"/>
                    <a:pt x="4130" y="2385"/>
                    <a:pt x="42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53"/>
            <p:cNvSpPr/>
            <p:nvPr/>
          </p:nvSpPr>
          <p:spPr>
            <a:xfrm>
              <a:off x="-85865" y="1017426"/>
              <a:ext cx="337968" cy="466899"/>
            </a:xfrm>
            <a:custGeom>
              <a:avLst/>
              <a:gdLst/>
              <a:ahLst/>
              <a:cxnLst/>
              <a:rect l="l" t="t" r="r" b="b"/>
              <a:pathLst>
                <a:path w="4354" h="6015" extrusionOk="0">
                  <a:moveTo>
                    <a:pt x="4354" y="0"/>
                  </a:moveTo>
                  <a:lnTo>
                    <a:pt x="0" y="558"/>
                  </a:lnTo>
                  <a:cubicBezTo>
                    <a:pt x="827" y="2679"/>
                    <a:pt x="1782" y="4311"/>
                    <a:pt x="2931" y="6014"/>
                  </a:cubicBezTo>
                  <a:cubicBezTo>
                    <a:pt x="3602" y="3356"/>
                    <a:pt x="4088" y="2096"/>
                    <a:pt x="43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53"/>
            <p:cNvSpPr/>
            <p:nvPr/>
          </p:nvSpPr>
          <p:spPr>
            <a:xfrm>
              <a:off x="-589474" y="1072305"/>
              <a:ext cx="339754" cy="441750"/>
            </a:xfrm>
            <a:custGeom>
              <a:avLst/>
              <a:gdLst/>
              <a:ahLst/>
              <a:cxnLst/>
              <a:rect l="l" t="t" r="r" b="b"/>
              <a:pathLst>
                <a:path w="4377" h="5691" extrusionOk="0">
                  <a:moveTo>
                    <a:pt x="4376" y="1"/>
                  </a:moveTo>
                  <a:lnTo>
                    <a:pt x="1" y="45"/>
                  </a:lnTo>
                  <a:cubicBezTo>
                    <a:pt x="728" y="2089"/>
                    <a:pt x="1041" y="3219"/>
                    <a:pt x="1954" y="5690"/>
                  </a:cubicBezTo>
                  <a:cubicBezTo>
                    <a:pt x="3046" y="3767"/>
                    <a:pt x="3802" y="1734"/>
                    <a:pt x="43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53"/>
            <p:cNvSpPr/>
            <p:nvPr/>
          </p:nvSpPr>
          <p:spPr>
            <a:xfrm>
              <a:off x="-974012" y="-65009"/>
              <a:ext cx="3374483" cy="1137480"/>
            </a:xfrm>
            <a:custGeom>
              <a:avLst/>
              <a:gdLst/>
              <a:ahLst/>
              <a:cxnLst/>
              <a:rect l="l" t="t" r="r" b="b"/>
              <a:pathLst>
                <a:path w="43473" h="14654" extrusionOk="0">
                  <a:moveTo>
                    <a:pt x="43247" y="0"/>
                  </a:moveTo>
                  <a:cubicBezTo>
                    <a:pt x="43210" y="0"/>
                    <a:pt x="43172" y="17"/>
                    <a:pt x="43141" y="57"/>
                  </a:cubicBezTo>
                  <a:cubicBezTo>
                    <a:pt x="41007" y="2739"/>
                    <a:pt x="38239" y="4862"/>
                    <a:pt x="35315" y="6613"/>
                  </a:cubicBezTo>
                  <a:cubicBezTo>
                    <a:pt x="32002" y="8600"/>
                    <a:pt x="28422" y="10132"/>
                    <a:pt x="24754" y="11331"/>
                  </a:cubicBezTo>
                  <a:cubicBezTo>
                    <a:pt x="21024" y="12553"/>
                    <a:pt x="17172" y="13427"/>
                    <a:pt x="13278" y="13917"/>
                  </a:cubicBezTo>
                  <a:cubicBezTo>
                    <a:pt x="11234" y="14173"/>
                    <a:pt x="9166" y="14326"/>
                    <a:pt x="7101" y="14326"/>
                  </a:cubicBezTo>
                  <a:cubicBezTo>
                    <a:pt x="5631" y="14326"/>
                    <a:pt x="4163" y="14248"/>
                    <a:pt x="2706" y="14074"/>
                  </a:cubicBezTo>
                  <a:cubicBezTo>
                    <a:pt x="1891" y="13977"/>
                    <a:pt x="1083" y="13844"/>
                    <a:pt x="281" y="13673"/>
                  </a:cubicBezTo>
                  <a:cubicBezTo>
                    <a:pt x="267" y="13670"/>
                    <a:pt x="254" y="13669"/>
                    <a:pt x="242" y="13669"/>
                  </a:cubicBezTo>
                  <a:cubicBezTo>
                    <a:pt x="63" y="13669"/>
                    <a:pt x="0" y="13948"/>
                    <a:pt x="194" y="13990"/>
                  </a:cubicBezTo>
                  <a:cubicBezTo>
                    <a:pt x="2424" y="14468"/>
                    <a:pt x="4710" y="14654"/>
                    <a:pt x="6993" y="14654"/>
                  </a:cubicBezTo>
                  <a:cubicBezTo>
                    <a:pt x="8066" y="14654"/>
                    <a:pt x="9139" y="14613"/>
                    <a:pt x="10205" y="14542"/>
                  </a:cubicBezTo>
                  <a:cubicBezTo>
                    <a:pt x="14050" y="14286"/>
                    <a:pt x="17868" y="13607"/>
                    <a:pt x="21590" y="12613"/>
                  </a:cubicBezTo>
                  <a:cubicBezTo>
                    <a:pt x="25371" y="11603"/>
                    <a:pt x="29071" y="10247"/>
                    <a:pt x="32572" y="8491"/>
                  </a:cubicBezTo>
                  <a:cubicBezTo>
                    <a:pt x="35756" y="6895"/>
                    <a:pt x="38812" y="4942"/>
                    <a:pt x="41385" y="2465"/>
                  </a:cubicBezTo>
                  <a:cubicBezTo>
                    <a:pt x="42095" y="1784"/>
                    <a:pt x="42760" y="1059"/>
                    <a:pt x="43373" y="291"/>
                  </a:cubicBezTo>
                  <a:cubicBezTo>
                    <a:pt x="43472" y="165"/>
                    <a:pt x="43363" y="0"/>
                    <a:pt x="43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387" name="Google Shape;2387;p53"/>
          <p:cNvGrpSpPr/>
          <p:nvPr/>
        </p:nvGrpSpPr>
        <p:grpSpPr>
          <a:xfrm rot="1184068" flipH="1">
            <a:off x="1039051" y="3258237"/>
            <a:ext cx="1027102" cy="1567664"/>
            <a:chOff x="5454425" y="-2298775"/>
            <a:chExt cx="473400" cy="722550"/>
          </a:xfrm>
        </p:grpSpPr>
        <p:sp>
          <p:nvSpPr>
            <p:cNvPr id="2388" name="Google Shape;2388;p53"/>
            <p:cNvSpPr/>
            <p:nvPr/>
          </p:nvSpPr>
          <p:spPr>
            <a:xfrm>
              <a:off x="5454425" y="-2298775"/>
              <a:ext cx="473400" cy="505450"/>
            </a:xfrm>
            <a:custGeom>
              <a:avLst/>
              <a:gdLst/>
              <a:ahLst/>
              <a:cxnLst/>
              <a:rect l="l" t="t" r="r" b="b"/>
              <a:pathLst>
                <a:path w="18936" h="20218" extrusionOk="0">
                  <a:moveTo>
                    <a:pt x="5480" y="19925"/>
                  </a:moveTo>
                  <a:cubicBezTo>
                    <a:pt x="1871" y="16096"/>
                    <a:pt x="0" y="9229"/>
                    <a:pt x="2814" y="4529"/>
                  </a:cubicBezTo>
                  <a:cubicBezTo>
                    <a:pt x="5107" y="702"/>
                    <a:pt x="13647" y="0"/>
                    <a:pt x="16521" y="4769"/>
                  </a:cubicBezTo>
                  <a:cubicBezTo>
                    <a:pt x="18935" y="8778"/>
                    <a:pt x="17990" y="14356"/>
                    <a:pt x="13705" y="2021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53"/>
            <p:cNvSpPr/>
            <p:nvPr/>
          </p:nvSpPr>
          <p:spPr>
            <a:xfrm>
              <a:off x="5595450" y="-1996750"/>
              <a:ext cx="58075" cy="193325"/>
            </a:xfrm>
            <a:custGeom>
              <a:avLst/>
              <a:gdLst/>
              <a:ahLst/>
              <a:cxnLst/>
              <a:rect l="l" t="t" r="r" b="b"/>
              <a:pathLst>
                <a:path w="2323" h="7733" extrusionOk="0">
                  <a:moveTo>
                    <a:pt x="307" y="0"/>
                  </a:moveTo>
                  <a:cubicBezTo>
                    <a:pt x="283" y="0"/>
                    <a:pt x="258" y="3"/>
                    <a:pt x="234" y="10"/>
                  </a:cubicBezTo>
                  <a:cubicBezTo>
                    <a:pt x="81" y="52"/>
                    <a:pt x="0" y="207"/>
                    <a:pt x="37" y="357"/>
                  </a:cubicBezTo>
                  <a:cubicBezTo>
                    <a:pt x="212" y="1090"/>
                    <a:pt x="385" y="1826"/>
                    <a:pt x="561" y="2559"/>
                  </a:cubicBezTo>
                  <a:cubicBezTo>
                    <a:pt x="857" y="3805"/>
                    <a:pt x="1153" y="5051"/>
                    <a:pt x="1447" y="6296"/>
                  </a:cubicBezTo>
                  <a:cubicBezTo>
                    <a:pt x="1546" y="6705"/>
                    <a:pt x="1643" y="7116"/>
                    <a:pt x="1740" y="7525"/>
                  </a:cubicBezTo>
                  <a:cubicBezTo>
                    <a:pt x="1770" y="7650"/>
                    <a:pt x="1892" y="7733"/>
                    <a:pt x="2016" y="7733"/>
                  </a:cubicBezTo>
                  <a:cubicBezTo>
                    <a:pt x="2040" y="7733"/>
                    <a:pt x="2065" y="7730"/>
                    <a:pt x="2088" y="7723"/>
                  </a:cubicBezTo>
                  <a:cubicBezTo>
                    <a:pt x="2242" y="7681"/>
                    <a:pt x="2322" y="7525"/>
                    <a:pt x="2286" y="7374"/>
                  </a:cubicBezTo>
                  <a:cubicBezTo>
                    <a:pt x="2113" y="6641"/>
                    <a:pt x="1937" y="5907"/>
                    <a:pt x="1764" y="5173"/>
                  </a:cubicBezTo>
                  <a:cubicBezTo>
                    <a:pt x="1468" y="3928"/>
                    <a:pt x="1171" y="2682"/>
                    <a:pt x="875" y="1437"/>
                  </a:cubicBezTo>
                  <a:cubicBezTo>
                    <a:pt x="778" y="1028"/>
                    <a:pt x="680" y="617"/>
                    <a:pt x="583" y="207"/>
                  </a:cubicBezTo>
                  <a:cubicBezTo>
                    <a:pt x="553" y="81"/>
                    <a:pt x="431" y="0"/>
                    <a:pt x="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53"/>
            <p:cNvSpPr/>
            <p:nvPr/>
          </p:nvSpPr>
          <p:spPr>
            <a:xfrm>
              <a:off x="5731800" y="-1995800"/>
              <a:ext cx="57350" cy="197500"/>
            </a:xfrm>
            <a:custGeom>
              <a:avLst/>
              <a:gdLst/>
              <a:ahLst/>
              <a:cxnLst/>
              <a:rect l="l" t="t" r="r" b="b"/>
              <a:pathLst>
                <a:path w="2294" h="7900" extrusionOk="0">
                  <a:moveTo>
                    <a:pt x="1987" y="0"/>
                  </a:moveTo>
                  <a:cubicBezTo>
                    <a:pt x="1864" y="0"/>
                    <a:pt x="1742" y="82"/>
                    <a:pt x="1713" y="208"/>
                  </a:cubicBezTo>
                  <a:cubicBezTo>
                    <a:pt x="1546" y="933"/>
                    <a:pt x="1381" y="1659"/>
                    <a:pt x="1215" y="2384"/>
                  </a:cubicBezTo>
                  <a:cubicBezTo>
                    <a:pt x="927" y="3642"/>
                    <a:pt x="639" y="4900"/>
                    <a:pt x="353" y="6157"/>
                  </a:cubicBezTo>
                  <a:cubicBezTo>
                    <a:pt x="246" y="6619"/>
                    <a:pt x="141" y="7080"/>
                    <a:pt x="34" y="7542"/>
                  </a:cubicBezTo>
                  <a:cubicBezTo>
                    <a:pt x="0" y="7691"/>
                    <a:pt x="79" y="7848"/>
                    <a:pt x="232" y="7891"/>
                  </a:cubicBezTo>
                  <a:cubicBezTo>
                    <a:pt x="255" y="7897"/>
                    <a:pt x="279" y="7900"/>
                    <a:pt x="303" y="7900"/>
                  </a:cubicBezTo>
                  <a:cubicBezTo>
                    <a:pt x="428" y="7900"/>
                    <a:pt x="552" y="7818"/>
                    <a:pt x="581" y="7693"/>
                  </a:cubicBezTo>
                  <a:cubicBezTo>
                    <a:pt x="748" y="6965"/>
                    <a:pt x="913" y="6240"/>
                    <a:pt x="1078" y="5514"/>
                  </a:cubicBezTo>
                  <a:cubicBezTo>
                    <a:pt x="1367" y="4257"/>
                    <a:pt x="1655" y="3001"/>
                    <a:pt x="1941" y="1744"/>
                  </a:cubicBezTo>
                  <a:cubicBezTo>
                    <a:pt x="2048" y="1282"/>
                    <a:pt x="2153" y="818"/>
                    <a:pt x="2259" y="357"/>
                  </a:cubicBezTo>
                  <a:cubicBezTo>
                    <a:pt x="2294" y="208"/>
                    <a:pt x="2215" y="53"/>
                    <a:pt x="2060" y="10"/>
                  </a:cubicBezTo>
                  <a:cubicBezTo>
                    <a:pt x="2036" y="4"/>
                    <a:pt x="2012" y="0"/>
                    <a:pt x="1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53"/>
            <p:cNvSpPr/>
            <p:nvPr/>
          </p:nvSpPr>
          <p:spPr>
            <a:xfrm>
              <a:off x="5596450" y="-2047300"/>
              <a:ext cx="189125" cy="99725"/>
            </a:xfrm>
            <a:custGeom>
              <a:avLst/>
              <a:gdLst/>
              <a:ahLst/>
              <a:cxnLst/>
              <a:rect l="l" t="t" r="r" b="b"/>
              <a:pathLst>
                <a:path w="7565" h="3989" extrusionOk="0">
                  <a:moveTo>
                    <a:pt x="3097" y="769"/>
                  </a:moveTo>
                  <a:lnTo>
                    <a:pt x="3097" y="769"/>
                  </a:lnTo>
                  <a:cubicBezTo>
                    <a:pt x="3101" y="777"/>
                    <a:pt x="3105" y="786"/>
                    <a:pt x="3108" y="794"/>
                  </a:cubicBezTo>
                  <a:cubicBezTo>
                    <a:pt x="3103" y="783"/>
                    <a:pt x="3099" y="775"/>
                    <a:pt x="3097" y="769"/>
                  </a:cubicBezTo>
                  <a:close/>
                  <a:moveTo>
                    <a:pt x="2147" y="1487"/>
                  </a:moveTo>
                  <a:cubicBezTo>
                    <a:pt x="2147" y="1487"/>
                    <a:pt x="2146" y="1490"/>
                    <a:pt x="2146" y="1495"/>
                  </a:cubicBezTo>
                  <a:lnTo>
                    <a:pt x="2146" y="1495"/>
                  </a:lnTo>
                  <a:cubicBezTo>
                    <a:pt x="2147" y="1489"/>
                    <a:pt x="2147" y="1487"/>
                    <a:pt x="2147" y="1487"/>
                  </a:cubicBezTo>
                  <a:close/>
                  <a:moveTo>
                    <a:pt x="2146" y="1497"/>
                  </a:moveTo>
                  <a:cubicBezTo>
                    <a:pt x="2145" y="1505"/>
                    <a:pt x="2144" y="1514"/>
                    <a:pt x="2144" y="1514"/>
                  </a:cubicBezTo>
                  <a:cubicBezTo>
                    <a:pt x="2143" y="1514"/>
                    <a:pt x="2144" y="1510"/>
                    <a:pt x="2145" y="1500"/>
                  </a:cubicBezTo>
                  <a:cubicBezTo>
                    <a:pt x="2145" y="1499"/>
                    <a:pt x="2145" y="1498"/>
                    <a:pt x="2146" y="1497"/>
                  </a:cubicBezTo>
                  <a:close/>
                  <a:moveTo>
                    <a:pt x="2144" y="1921"/>
                  </a:moveTo>
                  <a:cubicBezTo>
                    <a:pt x="2147" y="1938"/>
                    <a:pt x="2148" y="1947"/>
                    <a:pt x="2148" y="1947"/>
                  </a:cubicBezTo>
                  <a:cubicBezTo>
                    <a:pt x="2148" y="1947"/>
                    <a:pt x="2147" y="1940"/>
                    <a:pt x="2145" y="1927"/>
                  </a:cubicBezTo>
                  <a:cubicBezTo>
                    <a:pt x="2145" y="1925"/>
                    <a:pt x="2145" y="1923"/>
                    <a:pt x="2144" y="1921"/>
                  </a:cubicBezTo>
                  <a:close/>
                  <a:moveTo>
                    <a:pt x="2278" y="2390"/>
                  </a:moveTo>
                  <a:cubicBezTo>
                    <a:pt x="2279" y="2392"/>
                    <a:pt x="2279" y="2393"/>
                    <a:pt x="2280" y="2395"/>
                  </a:cubicBezTo>
                  <a:cubicBezTo>
                    <a:pt x="2279" y="2393"/>
                    <a:pt x="2279" y="2392"/>
                    <a:pt x="2278" y="2390"/>
                  </a:cubicBezTo>
                  <a:close/>
                  <a:moveTo>
                    <a:pt x="2859" y="563"/>
                  </a:moveTo>
                  <a:cubicBezTo>
                    <a:pt x="2866" y="563"/>
                    <a:pt x="2878" y="564"/>
                    <a:pt x="2889" y="565"/>
                  </a:cubicBezTo>
                  <a:lnTo>
                    <a:pt x="2889" y="565"/>
                  </a:lnTo>
                  <a:cubicBezTo>
                    <a:pt x="2900" y="567"/>
                    <a:pt x="2911" y="570"/>
                    <a:pt x="2923" y="573"/>
                  </a:cubicBezTo>
                  <a:cubicBezTo>
                    <a:pt x="2924" y="573"/>
                    <a:pt x="2924" y="573"/>
                    <a:pt x="2925" y="573"/>
                  </a:cubicBezTo>
                  <a:lnTo>
                    <a:pt x="2925" y="573"/>
                  </a:lnTo>
                  <a:cubicBezTo>
                    <a:pt x="2928" y="575"/>
                    <a:pt x="2931" y="577"/>
                    <a:pt x="2935" y="579"/>
                  </a:cubicBezTo>
                  <a:cubicBezTo>
                    <a:pt x="2950" y="586"/>
                    <a:pt x="2965" y="595"/>
                    <a:pt x="2980" y="604"/>
                  </a:cubicBezTo>
                  <a:lnTo>
                    <a:pt x="2980" y="604"/>
                  </a:lnTo>
                  <a:cubicBezTo>
                    <a:pt x="2986" y="610"/>
                    <a:pt x="2994" y="617"/>
                    <a:pt x="3000" y="623"/>
                  </a:cubicBezTo>
                  <a:cubicBezTo>
                    <a:pt x="3008" y="631"/>
                    <a:pt x="3016" y="640"/>
                    <a:pt x="3023" y="648"/>
                  </a:cubicBezTo>
                  <a:lnTo>
                    <a:pt x="3023" y="648"/>
                  </a:lnTo>
                  <a:cubicBezTo>
                    <a:pt x="3028" y="657"/>
                    <a:pt x="3059" y="699"/>
                    <a:pt x="3068" y="714"/>
                  </a:cubicBezTo>
                  <a:cubicBezTo>
                    <a:pt x="3076" y="729"/>
                    <a:pt x="3084" y="744"/>
                    <a:pt x="3092" y="760"/>
                  </a:cubicBezTo>
                  <a:lnTo>
                    <a:pt x="3092" y="760"/>
                  </a:lnTo>
                  <a:cubicBezTo>
                    <a:pt x="3093" y="763"/>
                    <a:pt x="3116" y="818"/>
                    <a:pt x="3121" y="833"/>
                  </a:cubicBezTo>
                  <a:cubicBezTo>
                    <a:pt x="3147" y="911"/>
                    <a:pt x="3165" y="992"/>
                    <a:pt x="3179" y="1073"/>
                  </a:cubicBezTo>
                  <a:cubicBezTo>
                    <a:pt x="3180" y="1079"/>
                    <a:pt x="3182" y="1096"/>
                    <a:pt x="3183" y="1107"/>
                  </a:cubicBezTo>
                  <a:lnTo>
                    <a:pt x="3183" y="1107"/>
                  </a:lnTo>
                  <a:cubicBezTo>
                    <a:pt x="3184" y="1121"/>
                    <a:pt x="3186" y="1135"/>
                    <a:pt x="3187" y="1149"/>
                  </a:cubicBezTo>
                  <a:cubicBezTo>
                    <a:pt x="3191" y="1198"/>
                    <a:pt x="3195" y="1244"/>
                    <a:pt x="3197" y="1292"/>
                  </a:cubicBezTo>
                  <a:cubicBezTo>
                    <a:pt x="3201" y="1401"/>
                    <a:pt x="3201" y="1512"/>
                    <a:pt x="3189" y="1621"/>
                  </a:cubicBezTo>
                  <a:cubicBezTo>
                    <a:pt x="3188" y="1633"/>
                    <a:pt x="3187" y="1639"/>
                    <a:pt x="3187" y="1642"/>
                  </a:cubicBezTo>
                  <a:lnTo>
                    <a:pt x="3187" y="1642"/>
                  </a:lnTo>
                  <a:cubicBezTo>
                    <a:pt x="3184" y="1660"/>
                    <a:pt x="3180" y="1677"/>
                    <a:pt x="3177" y="1695"/>
                  </a:cubicBezTo>
                  <a:cubicBezTo>
                    <a:pt x="3171" y="1738"/>
                    <a:pt x="3161" y="1778"/>
                    <a:pt x="3151" y="1820"/>
                  </a:cubicBezTo>
                  <a:cubicBezTo>
                    <a:pt x="3129" y="1909"/>
                    <a:pt x="3102" y="1998"/>
                    <a:pt x="3070" y="2082"/>
                  </a:cubicBezTo>
                  <a:cubicBezTo>
                    <a:pt x="3062" y="2103"/>
                    <a:pt x="3054" y="2123"/>
                    <a:pt x="3046" y="2141"/>
                  </a:cubicBezTo>
                  <a:cubicBezTo>
                    <a:pt x="3045" y="2144"/>
                    <a:pt x="3044" y="2146"/>
                    <a:pt x="3043" y="2149"/>
                  </a:cubicBezTo>
                  <a:lnTo>
                    <a:pt x="3043" y="2149"/>
                  </a:lnTo>
                  <a:cubicBezTo>
                    <a:pt x="3043" y="2149"/>
                    <a:pt x="3042" y="2150"/>
                    <a:pt x="3042" y="2151"/>
                  </a:cubicBezTo>
                  <a:cubicBezTo>
                    <a:pt x="3026" y="2189"/>
                    <a:pt x="3008" y="2227"/>
                    <a:pt x="2988" y="2266"/>
                  </a:cubicBezTo>
                  <a:cubicBezTo>
                    <a:pt x="2947" y="2346"/>
                    <a:pt x="2901" y="2423"/>
                    <a:pt x="2852" y="2500"/>
                  </a:cubicBezTo>
                  <a:cubicBezTo>
                    <a:pt x="2830" y="2534"/>
                    <a:pt x="2806" y="2568"/>
                    <a:pt x="2782" y="2600"/>
                  </a:cubicBezTo>
                  <a:cubicBezTo>
                    <a:pt x="2776" y="2609"/>
                    <a:pt x="2771" y="2617"/>
                    <a:pt x="2765" y="2624"/>
                  </a:cubicBezTo>
                  <a:lnTo>
                    <a:pt x="2765" y="2624"/>
                  </a:lnTo>
                  <a:cubicBezTo>
                    <a:pt x="2763" y="2627"/>
                    <a:pt x="2744" y="2650"/>
                    <a:pt x="2738" y="2657"/>
                  </a:cubicBezTo>
                  <a:cubicBezTo>
                    <a:pt x="2683" y="2725"/>
                    <a:pt x="2625" y="2790"/>
                    <a:pt x="2562" y="2852"/>
                  </a:cubicBezTo>
                  <a:cubicBezTo>
                    <a:pt x="2560" y="2855"/>
                    <a:pt x="2557" y="2858"/>
                    <a:pt x="2554" y="2860"/>
                  </a:cubicBezTo>
                  <a:lnTo>
                    <a:pt x="2554" y="2860"/>
                  </a:lnTo>
                  <a:cubicBezTo>
                    <a:pt x="2500" y="2786"/>
                    <a:pt x="2451" y="2709"/>
                    <a:pt x="2403" y="2631"/>
                  </a:cubicBezTo>
                  <a:cubicBezTo>
                    <a:pt x="2377" y="2588"/>
                    <a:pt x="2353" y="2546"/>
                    <a:pt x="2330" y="2502"/>
                  </a:cubicBezTo>
                  <a:cubicBezTo>
                    <a:pt x="2320" y="2479"/>
                    <a:pt x="2308" y="2457"/>
                    <a:pt x="2298" y="2435"/>
                  </a:cubicBezTo>
                  <a:cubicBezTo>
                    <a:pt x="2295" y="2428"/>
                    <a:pt x="2273" y="2378"/>
                    <a:pt x="2271" y="2373"/>
                  </a:cubicBezTo>
                  <a:lnTo>
                    <a:pt x="2271" y="2373"/>
                  </a:lnTo>
                  <a:cubicBezTo>
                    <a:pt x="2239" y="2297"/>
                    <a:pt x="2213" y="2220"/>
                    <a:pt x="2191" y="2141"/>
                  </a:cubicBezTo>
                  <a:cubicBezTo>
                    <a:pt x="2181" y="2098"/>
                    <a:pt x="2171" y="2056"/>
                    <a:pt x="2161" y="2016"/>
                  </a:cubicBezTo>
                  <a:cubicBezTo>
                    <a:pt x="2157" y="1994"/>
                    <a:pt x="2155" y="1974"/>
                    <a:pt x="2151" y="1953"/>
                  </a:cubicBezTo>
                  <a:cubicBezTo>
                    <a:pt x="2149" y="1941"/>
                    <a:pt x="2146" y="1930"/>
                    <a:pt x="2144" y="1918"/>
                  </a:cubicBezTo>
                  <a:lnTo>
                    <a:pt x="2144" y="1918"/>
                  </a:lnTo>
                  <a:cubicBezTo>
                    <a:pt x="2137" y="1840"/>
                    <a:pt x="2133" y="1765"/>
                    <a:pt x="2133" y="1687"/>
                  </a:cubicBezTo>
                  <a:cubicBezTo>
                    <a:pt x="2133" y="1649"/>
                    <a:pt x="2137" y="1611"/>
                    <a:pt x="2139" y="1574"/>
                  </a:cubicBezTo>
                  <a:cubicBezTo>
                    <a:pt x="2141" y="1554"/>
                    <a:pt x="2141" y="1536"/>
                    <a:pt x="2143" y="1518"/>
                  </a:cubicBezTo>
                  <a:cubicBezTo>
                    <a:pt x="2144" y="1509"/>
                    <a:pt x="2145" y="1502"/>
                    <a:pt x="2146" y="1497"/>
                  </a:cubicBezTo>
                  <a:lnTo>
                    <a:pt x="2146" y="1497"/>
                  </a:lnTo>
                  <a:cubicBezTo>
                    <a:pt x="2158" y="1428"/>
                    <a:pt x="2174" y="1358"/>
                    <a:pt x="2193" y="1290"/>
                  </a:cubicBezTo>
                  <a:cubicBezTo>
                    <a:pt x="2204" y="1256"/>
                    <a:pt x="2214" y="1224"/>
                    <a:pt x="2226" y="1190"/>
                  </a:cubicBezTo>
                  <a:cubicBezTo>
                    <a:pt x="2232" y="1173"/>
                    <a:pt x="2238" y="1159"/>
                    <a:pt x="2244" y="1143"/>
                  </a:cubicBezTo>
                  <a:cubicBezTo>
                    <a:pt x="2245" y="1141"/>
                    <a:pt x="2246" y="1138"/>
                    <a:pt x="2247" y="1136"/>
                  </a:cubicBezTo>
                  <a:lnTo>
                    <a:pt x="2247" y="1136"/>
                  </a:lnTo>
                  <a:cubicBezTo>
                    <a:pt x="2247" y="1135"/>
                    <a:pt x="2247" y="1134"/>
                    <a:pt x="2248" y="1133"/>
                  </a:cubicBezTo>
                  <a:cubicBezTo>
                    <a:pt x="2274" y="1073"/>
                    <a:pt x="2306" y="1014"/>
                    <a:pt x="2339" y="960"/>
                  </a:cubicBezTo>
                  <a:cubicBezTo>
                    <a:pt x="2355" y="932"/>
                    <a:pt x="2373" y="905"/>
                    <a:pt x="2391" y="879"/>
                  </a:cubicBezTo>
                  <a:cubicBezTo>
                    <a:pt x="2396" y="872"/>
                    <a:pt x="2402" y="864"/>
                    <a:pt x="2407" y="857"/>
                  </a:cubicBezTo>
                  <a:lnTo>
                    <a:pt x="2407" y="857"/>
                  </a:lnTo>
                  <a:cubicBezTo>
                    <a:pt x="2410" y="854"/>
                    <a:pt x="2414" y="849"/>
                    <a:pt x="2421" y="841"/>
                  </a:cubicBezTo>
                  <a:cubicBezTo>
                    <a:pt x="2457" y="794"/>
                    <a:pt x="2498" y="752"/>
                    <a:pt x="2540" y="714"/>
                  </a:cubicBezTo>
                  <a:cubicBezTo>
                    <a:pt x="2550" y="705"/>
                    <a:pt x="2561" y="696"/>
                    <a:pt x="2572" y="687"/>
                  </a:cubicBezTo>
                  <a:lnTo>
                    <a:pt x="2572" y="687"/>
                  </a:lnTo>
                  <a:cubicBezTo>
                    <a:pt x="2576" y="684"/>
                    <a:pt x="2619" y="651"/>
                    <a:pt x="2633" y="643"/>
                  </a:cubicBezTo>
                  <a:cubicBezTo>
                    <a:pt x="2655" y="629"/>
                    <a:pt x="2677" y="615"/>
                    <a:pt x="2699" y="605"/>
                  </a:cubicBezTo>
                  <a:cubicBezTo>
                    <a:pt x="2707" y="601"/>
                    <a:pt x="2714" y="597"/>
                    <a:pt x="2721" y="594"/>
                  </a:cubicBezTo>
                  <a:lnTo>
                    <a:pt x="2721" y="594"/>
                  </a:lnTo>
                  <a:cubicBezTo>
                    <a:pt x="2740" y="587"/>
                    <a:pt x="2759" y="580"/>
                    <a:pt x="2778" y="575"/>
                  </a:cubicBezTo>
                  <a:cubicBezTo>
                    <a:pt x="2790" y="571"/>
                    <a:pt x="2817" y="566"/>
                    <a:pt x="2833" y="563"/>
                  </a:cubicBezTo>
                  <a:lnTo>
                    <a:pt x="2833" y="563"/>
                  </a:lnTo>
                  <a:cubicBezTo>
                    <a:pt x="2842" y="563"/>
                    <a:pt x="2850" y="563"/>
                    <a:pt x="2859" y="563"/>
                  </a:cubicBezTo>
                  <a:close/>
                  <a:moveTo>
                    <a:pt x="5352" y="657"/>
                  </a:moveTo>
                  <a:cubicBezTo>
                    <a:pt x="5362" y="657"/>
                    <a:pt x="5372" y="657"/>
                    <a:pt x="5381" y="657"/>
                  </a:cubicBezTo>
                  <a:lnTo>
                    <a:pt x="5381" y="657"/>
                  </a:lnTo>
                  <a:cubicBezTo>
                    <a:pt x="5382" y="657"/>
                    <a:pt x="5382" y="657"/>
                    <a:pt x="5382" y="657"/>
                  </a:cubicBezTo>
                  <a:cubicBezTo>
                    <a:pt x="5400" y="661"/>
                    <a:pt x="5418" y="668"/>
                    <a:pt x="5434" y="674"/>
                  </a:cubicBezTo>
                  <a:cubicBezTo>
                    <a:pt x="5438" y="675"/>
                    <a:pt x="5440" y="676"/>
                    <a:pt x="5443" y="676"/>
                  </a:cubicBezTo>
                  <a:lnTo>
                    <a:pt x="5443" y="676"/>
                  </a:lnTo>
                  <a:cubicBezTo>
                    <a:pt x="5448" y="679"/>
                    <a:pt x="5452" y="682"/>
                    <a:pt x="5456" y="686"/>
                  </a:cubicBezTo>
                  <a:cubicBezTo>
                    <a:pt x="5477" y="696"/>
                    <a:pt x="5495" y="706"/>
                    <a:pt x="5511" y="718"/>
                  </a:cubicBezTo>
                  <a:cubicBezTo>
                    <a:pt x="5514" y="720"/>
                    <a:pt x="5517" y="722"/>
                    <a:pt x="5519" y="724"/>
                  </a:cubicBezTo>
                  <a:lnTo>
                    <a:pt x="5519" y="724"/>
                  </a:lnTo>
                  <a:cubicBezTo>
                    <a:pt x="5522" y="725"/>
                    <a:pt x="5524" y="728"/>
                    <a:pt x="5527" y="730"/>
                  </a:cubicBezTo>
                  <a:cubicBezTo>
                    <a:pt x="5567" y="764"/>
                    <a:pt x="5602" y="803"/>
                    <a:pt x="5636" y="841"/>
                  </a:cubicBezTo>
                  <a:cubicBezTo>
                    <a:pt x="5636" y="841"/>
                    <a:pt x="5636" y="841"/>
                    <a:pt x="5636" y="841"/>
                  </a:cubicBezTo>
                  <a:lnTo>
                    <a:pt x="5636" y="841"/>
                  </a:lnTo>
                  <a:cubicBezTo>
                    <a:pt x="5635" y="841"/>
                    <a:pt x="5670" y="885"/>
                    <a:pt x="5671" y="885"/>
                  </a:cubicBezTo>
                  <a:cubicBezTo>
                    <a:pt x="5671" y="885"/>
                    <a:pt x="5669" y="882"/>
                    <a:pt x="5664" y="875"/>
                  </a:cubicBezTo>
                  <a:lnTo>
                    <a:pt x="5664" y="875"/>
                  </a:lnTo>
                  <a:cubicBezTo>
                    <a:pt x="5684" y="901"/>
                    <a:pt x="5700" y="928"/>
                    <a:pt x="5718" y="954"/>
                  </a:cubicBezTo>
                  <a:cubicBezTo>
                    <a:pt x="5755" y="1010"/>
                    <a:pt x="5789" y="1069"/>
                    <a:pt x="5817" y="1129"/>
                  </a:cubicBezTo>
                  <a:cubicBezTo>
                    <a:pt x="5820" y="1135"/>
                    <a:pt x="5822" y="1139"/>
                    <a:pt x="5823" y="1142"/>
                  </a:cubicBezTo>
                  <a:lnTo>
                    <a:pt x="5823" y="1142"/>
                  </a:lnTo>
                  <a:cubicBezTo>
                    <a:pt x="5829" y="1160"/>
                    <a:pt x="5836" y="1176"/>
                    <a:pt x="5841" y="1192"/>
                  </a:cubicBezTo>
                  <a:cubicBezTo>
                    <a:pt x="5853" y="1230"/>
                    <a:pt x="5866" y="1268"/>
                    <a:pt x="5876" y="1304"/>
                  </a:cubicBezTo>
                  <a:cubicBezTo>
                    <a:pt x="5886" y="1343"/>
                    <a:pt x="5892" y="1381"/>
                    <a:pt x="5900" y="1417"/>
                  </a:cubicBezTo>
                  <a:cubicBezTo>
                    <a:pt x="5901" y="1425"/>
                    <a:pt x="5902" y="1432"/>
                    <a:pt x="5902" y="1439"/>
                  </a:cubicBezTo>
                  <a:lnTo>
                    <a:pt x="5902" y="1439"/>
                  </a:lnTo>
                  <a:cubicBezTo>
                    <a:pt x="5902" y="1433"/>
                    <a:pt x="5901" y="1426"/>
                    <a:pt x="5900" y="1417"/>
                  </a:cubicBezTo>
                  <a:lnTo>
                    <a:pt x="5900" y="1417"/>
                  </a:lnTo>
                  <a:cubicBezTo>
                    <a:pt x="5900" y="1423"/>
                    <a:pt x="5902" y="1432"/>
                    <a:pt x="5903" y="1441"/>
                  </a:cubicBezTo>
                  <a:lnTo>
                    <a:pt x="5903" y="1441"/>
                  </a:lnTo>
                  <a:cubicBezTo>
                    <a:pt x="5904" y="1458"/>
                    <a:pt x="5904" y="1476"/>
                    <a:pt x="5906" y="1494"/>
                  </a:cubicBezTo>
                  <a:cubicBezTo>
                    <a:pt x="5912" y="1568"/>
                    <a:pt x="5910" y="1643"/>
                    <a:pt x="5902" y="1718"/>
                  </a:cubicBezTo>
                  <a:cubicBezTo>
                    <a:pt x="5901" y="1724"/>
                    <a:pt x="5900" y="1737"/>
                    <a:pt x="5898" y="1747"/>
                  </a:cubicBezTo>
                  <a:lnTo>
                    <a:pt x="5898" y="1747"/>
                  </a:lnTo>
                  <a:cubicBezTo>
                    <a:pt x="5897" y="1755"/>
                    <a:pt x="5896" y="1764"/>
                    <a:pt x="5894" y="1772"/>
                  </a:cubicBezTo>
                  <a:cubicBezTo>
                    <a:pt x="5886" y="1814"/>
                    <a:pt x="5876" y="1857"/>
                    <a:pt x="5864" y="1899"/>
                  </a:cubicBezTo>
                  <a:cubicBezTo>
                    <a:pt x="5855" y="1935"/>
                    <a:pt x="5843" y="1972"/>
                    <a:pt x="5831" y="2008"/>
                  </a:cubicBezTo>
                  <a:cubicBezTo>
                    <a:pt x="5825" y="2023"/>
                    <a:pt x="5798" y="2091"/>
                    <a:pt x="5799" y="2091"/>
                  </a:cubicBezTo>
                  <a:cubicBezTo>
                    <a:pt x="5799" y="2091"/>
                    <a:pt x="5803" y="2084"/>
                    <a:pt x="5811" y="2064"/>
                  </a:cubicBezTo>
                  <a:lnTo>
                    <a:pt x="5811" y="2064"/>
                  </a:lnTo>
                  <a:cubicBezTo>
                    <a:pt x="5779" y="2141"/>
                    <a:pt x="5739" y="2215"/>
                    <a:pt x="5696" y="2288"/>
                  </a:cubicBezTo>
                  <a:cubicBezTo>
                    <a:pt x="5656" y="2356"/>
                    <a:pt x="5612" y="2421"/>
                    <a:pt x="5563" y="2485"/>
                  </a:cubicBezTo>
                  <a:cubicBezTo>
                    <a:pt x="5561" y="2489"/>
                    <a:pt x="5559" y="2491"/>
                    <a:pt x="5557" y="2493"/>
                  </a:cubicBezTo>
                  <a:lnTo>
                    <a:pt x="5557" y="2493"/>
                  </a:lnTo>
                  <a:cubicBezTo>
                    <a:pt x="5544" y="2507"/>
                    <a:pt x="5533" y="2522"/>
                    <a:pt x="5521" y="2538"/>
                  </a:cubicBezTo>
                  <a:cubicBezTo>
                    <a:pt x="5489" y="2574"/>
                    <a:pt x="5458" y="2608"/>
                    <a:pt x="5424" y="2643"/>
                  </a:cubicBezTo>
                  <a:cubicBezTo>
                    <a:pt x="5368" y="2703"/>
                    <a:pt x="5309" y="2760"/>
                    <a:pt x="5247" y="2814"/>
                  </a:cubicBezTo>
                  <a:cubicBezTo>
                    <a:pt x="5217" y="2842"/>
                    <a:pt x="5184" y="2868"/>
                    <a:pt x="5152" y="2895"/>
                  </a:cubicBezTo>
                  <a:cubicBezTo>
                    <a:pt x="5139" y="2905"/>
                    <a:pt x="5135" y="2908"/>
                    <a:pt x="5135" y="2908"/>
                  </a:cubicBezTo>
                  <a:cubicBezTo>
                    <a:pt x="5134" y="2908"/>
                    <a:pt x="5160" y="2888"/>
                    <a:pt x="5160" y="2888"/>
                  </a:cubicBezTo>
                  <a:lnTo>
                    <a:pt x="5160" y="2888"/>
                  </a:lnTo>
                  <a:cubicBezTo>
                    <a:pt x="5159" y="2888"/>
                    <a:pt x="5155" y="2891"/>
                    <a:pt x="5142" y="2901"/>
                  </a:cubicBezTo>
                  <a:cubicBezTo>
                    <a:pt x="5120" y="2919"/>
                    <a:pt x="5098" y="2935"/>
                    <a:pt x="5075" y="2951"/>
                  </a:cubicBezTo>
                  <a:cubicBezTo>
                    <a:pt x="5054" y="2966"/>
                    <a:pt x="5033" y="2980"/>
                    <a:pt x="5012" y="2995"/>
                  </a:cubicBezTo>
                  <a:lnTo>
                    <a:pt x="5012" y="2995"/>
                  </a:lnTo>
                  <a:cubicBezTo>
                    <a:pt x="4979" y="2943"/>
                    <a:pt x="4951" y="2887"/>
                    <a:pt x="4925" y="2831"/>
                  </a:cubicBezTo>
                  <a:lnTo>
                    <a:pt x="4925" y="2831"/>
                  </a:lnTo>
                  <a:cubicBezTo>
                    <a:pt x="4921" y="2821"/>
                    <a:pt x="4913" y="2804"/>
                    <a:pt x="4910" y="2798"/>
                  </a:cubicBezTo>
                  <a:cubicBezTo>
                    <a:pt x="4902" y="2778"/>
                    <a:pt x="4896" y="2758"/>
                    <a:pt x="4888" y="2737"/>
                  </a:cubicBezTo>
                  <a:cubicBezTo>
                    <a:pt x="4872" y="2687"/>
                    <a:pt x="4858" y="2637"/>
                    <a:pt x="4844" y="2586"/>
                  </a:cubicBezTo>
                  <a:cubicBezTo>
                    <a:pt x="4818" y="2493"/>
                    <a:pt x="4799" y="2401"/>
                    <a:pt x="4781" y="2306"/>
                  </a:cubicBezTo>
                  <a:cubicBezTo>
                    <a:pt x="4773" y="2256"/>
                    <a:pt x="4765" y="2207"/>
                    <a:pt x="4757" y="2157"/>
                  </a:cubicBezTo>
                  <a:cubicBezTo>
                    <a:pt x="4753" y="2131"/>
                    <a:pt x="4751" y="2105"/>
                    <a:pt x="4747" y="2080"/>
                  </a:cubicBezTo>
                  <a:lnTo>
                    <a:pt x="4747" y="2080"/>
                  </a:lnTo>
                  <a:cubicBezTo>
                    <a:pt x="4749" y="2094"/>
                    <a:pt x="4749" y="2100"/>
                    <a:pt x="4749" y="2100"/>
                  </a:cubicBezTo>
                  <a:cubicBezTo>
                    <a:pt x="4749" y="2100"/>
                    <a:pt x="4740" y="2031"/>
                    <a:pt x="4739" y="2022"/>
                  </a:cubicBezTo>
                  <a:cubicBezTo>
                    <a:pt x="4729" y="1933"/>
                    <a:pt x="4727" y="1845"/>
                    <a:pt x="4733" y="1754"/>
                  </a:cubicBezTo>
                  <a:cubicBezTo>
                    <a:pt x="4733" y="1732"/>
                    <a:pt x="4735" y="1707"/>
                    <a:pt x="4739" y="1685"/>
                  </a:cubicBezTo>
                  <a:cubicBezTo>
                    <a:pt x="4739" y="1678"/>
                    <a:pt x="4743" y="1644"/>
                    <a:pt x="4743" y="1637"/>
                  </a:cubicBezTo>
                  <a:lnTo>
                    <a:pt x="4743" y="1637"/>
                  </a:lnTo>
                  <a:cubicBezTo>
                    <a:pt x="4751" y="1592"/>
                    <a:pt x="4761" y="1545"/>
                    <a:pt x="4771" y="1500"/>
                  </a:cubicBezTo>
                  <a:cubicBezTo>
                    <a:pt x="4793" y="1405"/>
                    <a:pt x="4822" y="1312"/>
                    <a:pt x="4856" y="1222"/>
                  </a:cubicBezTo>
                  <a:cubicBezTo>
                    <a:pt x="4858" y="1216"/>
                    <a:pt x="4873" y="1182"/>
                    <a:pt x="4874" y="1177"/>
                  </a:cubicBezTo>
                  <a:lnTo>
                    <a:pt x="4874" y="1177"/>
                  </a:lnTo>
                  <a:cubicBezTo>
                    <a:pt x="4881" y="1162"/>
                    <a:pt x="4888" y="1148"/>
                    <a:pt x="4894" y="1135"/>
                  </a:cubicBezTo>
                  <a:cubicBezTo>
                    <a:pt x="4916" y="1085"/>
                    <a:pt x="4942" y="1038"/>
                    <a:pt x="4971" y="990"/>
                  </a:cubicBezTo>
                  <a:cubicBezTo>
                    <a:pt x="4993" y="952"/>
                    <a:pt x="5017" y="913"/>
                    <a:pt x="5043" y="877"/>
                  </a:cubicBezTo>
                  <a:cubicBezTo>
                    <a:pt x="5048" y="871"/>
                    <a:pt x="5051" y="866"/>
                    <a:pt x="5053" y="863"/>
                  </a:cubicBezTo>
                  <a:lnTo>
                    <a:pt x="5053" y="863"/>
                  </a:lnTo>
                  <a:cubicBezTo>
                    <a:pt x="5066" y="848"/>
                    <a:pt x="5080" y="832"/>
                    <a:pt x="5094" y="819"/>
                  </a:cubicBezTo>
                  <a:cubicBezTo>
                    <a:pt x="5120" y="788"/>
                    <a:pt x="5150" y="760"/>
                    <a:pt x="5180" y="732"/>
                  </a:cubicBezTo>
                  <a:cubicBezTo>
                    <a:pt x="5182" y="731"/>
                    <a:pt x="5183" y="729"/>
                    <a:pt x="5185" y="728"/>
                  </a:cubicBezTo>
                  <a:lnTo>
                    <a:pt x="5185" y="728"/>
                  </a:lnTo>
                  <a:cubicBezTo>
                    <a:pt x="5204" y="713"/>
                    <a:pt x="5225" y="701"/>
                    <a:pt x="5245" y="690"/>
                  </a:cubicBezTo>
                  <a:cubicBezTo>
                    <a:pt x="5250" y="686"/>
                    <a:pt x="5256" y="683"/>
                    <a:pt x="5261" y="680"/>
                  </a:cubicBezTo>
                  <a:lnTo>
                    <a:pt x="5261" y="680"/>
                  </a:lnTo>
                  <a:cubicBezTo>
                    <a:pt x="5269" y="676"/>
                    <a:pt x="5283" y="670"/>
                    <a:pt x="5291" y="668"/>
                  </a:cubicBezTo>
                  <a:cubicBezTo>
                    <a:pt x="5304" y="664"/>
                    <a:pt x="5319" y="661"/>
                    <a:pt x="5333" y="658"/>
                  </a:cubicBezTo>
                  <a:lnTo>
                    <a:pt x="5333" y="658"/>
                  </a:lnTo>
                  <a:cubicBezTo>
                    <a:pt x="5333" y="658"/>
                    <a:pt x="5334" y="658"/>
                    <a:pt x="5335" y="657"/>
                  </a:cubicBezTo>
                  <a:cubicBezTo>
                    <a:pt x="5341" y="657"/>
                    <a:pt x="5346" y="657"/>
                    <a:pt x="5352" y="657"/>
                  </a:cubicBezTo>
                  <a:close/>
                  <a:moveTo>
                    <a:pt x="864" y="3054"/>
                  </a:moveTo>
                  <a:lnTo>
                    <a:pt x="864" y="3054"/>
                  </a:lnTo>
                  <a:cubicBezTo>
                    <a:pt x="864" y="3054"/>
                    <a:pt x="866" y="3056"/>
                    <a:pt x="870" y="3062"/>
                  </a:cubicBezTo>
                  <a:lnTo>
                    <a:pt x="870" y="3062"/>
                  </a:lnTo>
                  <a:cubicBezTo>
                    <a:pt x="867" y="3057"/>
                    <a:pt x="864" y="3054"/>
                    <a:pt x="864" y="3054"/>
                  </a:cubicBezTo>
                  <a:close/>
                  <a:moveTo>
                    <a:pt x="1208" y="3325"/>
                  </a:moveTo>
                  <a:cubicBezTo>
                    <a:pt x="1208" y="3325"/>
                    <a:pt x="1209" y="3326"/>
                    <a:pt x="1210" y="3326"/>
                  </a:cubicBezTo>
                  <a:cubicBezTo>
                    <a:pt x="1209" y="3326"/>
                    <a:pt x="1208" y="3325"/>
                    <a:pt x="1208" y="3325"/>
                  </a:cubicBezTo>
                  <a:close/>
                  <a:moveTo>
                    <a:pt x="5644" y="3351"/>
                  </a:moveTo>
                  <a:cubicBezTo>
                    <a:pt x="5644" y="3351"/>
                    <a:pt x="5650" y="3352"/>
                    <a:pt x="5658" y="3353"/>
                  </a:cubicBezTo>
                  <a:lnTo>
                    <a:pt x="5658" y="3353"/>
                  </a:lnTo>
                  <a:cubicBezTo>
                    <a:pt x="5648" y="3352"/>
                    <a:pt x="5644" y="3351"/>
                    <a:pt x="5644" y="3351"/>
                  </a:cubicBezTo>
                  <a:close/>
                  <a:moveTo>
                    <a:pt x="2866" y="0"/>
                  </a:moveTo>
                  <a:cubicBezTo>
                    <a:pt x="2720" y="0"/>
                    <a:pt x="2574" y="39"/>
                    <a:pt x="2437" y="103"/>
                  </a:cubicBezTo>
                  <a:cubicBezTo>
                    <a:pt x="1885" y="365"/>
                    <a:pt x="1605" y="1036"/>
                    <a:pt x="1571" y="1611"/>
                  </a:cubicBezTo>
                  <a:cubicBezTo>
                    <a:pt x="1537" y="2167"/>
                    <a:pt x="1746" y="2753"/>
                    <a:pt x="2102" y="3201"/>
                  </a:cubicBezTo>
                  <a:lnTo>
                    <a:pt x="2102" y="3201"/>
                  </a:lnTo>
                  <a:cubicBezTo>
                    <a:pt x="2078" y="3214"/>
                    <a:pt x="2054" y="3227"/>
                    <a:pt x="2030" y="3239"/>
                  </a:cubicBezTo>
                  <a:cubicBezTo>
                    <a:pt x="2007" y="3251"/>
                    <a:pt x="1982" y="3262"/>
                    <a:pt x="1957" y="3273"/>
                  </a:cubicBezTo>
                  <a:lnTo>
                    <a:pt x="1957" y="3273"/>
                  </a:lnTo>
                  <a:cubicBezTo>
                    <a:pt x="1957" y="3273"/>
                    <a:pt x="1957" y="3273"/>
                    <a:pt x="1957" y="3273"/>
                  </a:cubicBezTo>
                  <a:lnTo>
                    <a:pt x="1957" y="3273"/>
                  </a:lnTo>
                  <a:cubicBezTo>
                    <a:pt x="1954" y="3273"/>
                    <a:pt x="1881" y="3302"/>
                    <a:pt x="1865" y="3308"/>
                  </a:cubicBezTo>
                  <a:cubicBezTo>
                    <a:pt x="1798" y="3330"/>
                    <a:pt x="1732" y="3346"/>
                    <a:pt x="1663" y="3360"/>
                  </a:cubicBezTo>
                  <a:cubicBezTo>
                    <a:pt x="1653" y="3361"/>
                    <a:pt x="1643" y="3363"/>
                    <a:pt x="1633" y="3365"/>
                  </a:cubicBezTo>
                  <a:lnTo>
                    <a:pt x="1633" y="3365"/>
                  </a:lnTo>
                  <a:cubicBezTo>
                    <a:pt x="1630" y="3365"/>
                    <a:pt x="1627" y="3366"/>
                    <a:pt x="1623" y="3366"/>
                  </a:cubicBezTo>
                  <a:cubicBezTo>
                    <a:pt x="1585" y="3370"/>
                    <a:pt x="1546" y="3372"/>
                    <a:pt x="1508" y="3374"/>
                  </a:cubicBezTo>
                  <a:cubicBezTo>
                    <a:pt x="1480" y="3374"/>
                    <a:pt x="1454" y="3372"/>
                    <a:pt x="1426" y="3372"/>
                  </a:cubicBezTo>
                  <a:cubicBezTo>
                    <a:pt x="1409" y="3370"/>
                    <a:pt x="1393" y="3370"/>
                    <a:pt x="1377" y="3368"/>
                  </a:cubicBezTo>
                  <a:cubicBezTo>
                    <a:pt x="1377" y="3368"/>
                    <a:pt x="1377" y="3368"/>
                    <a:pt x="1377" y="3368"/>
                  </a:cubicBezTo>
                  <a:lnTo>
                    <a:pt x="1377" y="3368"/>
                  </a:lnTo>
                  <a:cubicBezTo>
                    <a:pt x="1317" y="3358"/>
                    <a:pt x="1260" y="3341"/>
                    <a:pt x="1204" y="3322"/>
                  </a:cubicBezTo>
                  <a:cubicBezTo>
                    <a:pt x="1201" y="3321"/>
                    <a:pt x="1197" y="3319"/>
                    <a:pt x="1192" y="3318"/>
                  </a:cubicBezTo>
                  <a:lnTo>
                    <a:pt x="1192" y="3318"/>
                  </a:lnTo>
                  <a:cubicBezTo>
                    <a:pt x="1184" y="3313"/>
                    <a:pt x="1176" y="3309"/>
                    <a:pt x="1168" y="3306"/>
                  </a:cubicBezTo>
                  <a:cubicBezTo>
                    <a:pt x="1137" y="3292"/>
                    <a:pt x="1109" y="3273"/>
                    <a:pt x="1081" y="3257"/>
                  </a:cubicBezTo>
                  <a:cubicBezTo>
                    <a:pt x="1068" y="3249"/>
                    <a:pt x="1018" y="3212"/>
                    <a:pt x="1015" y="3211"/>
                  </a:cubicBezTo>
                  <a:lnTo>
                    <a:pt x="1015" y="3211"/>
                  </a:lnTo>
                  <a:cubicBezTo>
                    <a:pt x="997" y="3196"/>
                    <a:pt x="980" y="3181"/>
                    <a:pt x="964" y="3165"/>
                  </a:cubicBezTo>
                  <a:cubicBezTo>
                    <a:pt x="938" y="3138"/>
                    <a:pt x="914" y="3112"/>
                    <a:pt x="889" y="3086"/>
                  </a:cubicBezTo>
                  <a:cubicBezTo>
                    <a:pt x="887" y="3083"/>
                    <a:pt x="882" y="3077"/>
                    <a:pt x="878" y="3071"/>
                  </a:cubicBezTo>
                  <a:lnTo>
                    <a:pt x="878" y="3071"/>
                  </a:lnTo>
                  <a:cubicBezTo>
                    <a:pt x="869" y="3060"/>
                    <a:pt x="861" y="3049"/>
                    <a:pt x="853" y="3038"/>
                  </a:cubicBezTo>
                  <a:cubicBezTo>
                    <a:pt x="805" y="2969"/>
                    <a:pt x="767" y="2897"/>
                    <a:pt x="730" y="2824"/>
                  </a:cubicBezTo>
                  <a:cubicBezTo>
                    <a:pt x="720" y="2804"/>
                    <a:pt x="710" y="2784"/>
                    <a:pt x="702" y="2764"/>
                  </a:cubicBezTo>
                  <a:lnTo>
                    <a:pt x="702" y="2764"/>
                  </a:lnTo>
                  <a:cubicBezTo>
                    <a:pt x="711" y="2783"/>
                    <a:pt x="714" y="2790"/>
                    <a:pt x="714" y="2790"/>
                  </a:cubicBezTo>
                  <a:cubicBezTo>
                    <a:pt x="714" y="2790"/>
                    <a:pt x="699" y="2752"/>
                    <a:pt x="696" y="2745"/>
                  </a:cubicBezTo>
                  <a:cubicBezTo>
                    <a:pt x="678" y="2701"/>
                    <a:pt x="664" y="2655"/>
                    <a:pt x="650" y="2610"/>
                  </a:cubicBezTo>
                  <a:cubicBezTo>
                    <a:pt x="617" y="2510"/>
                    <a:pt x="595" y="2405"/>
                    <a:pt x="575" y="2302"/>
                  </a:cubicBezTo>
                  <a:cubicBezTo>
                    <a:pt x="551" y="2175"/>
                    <a:pt x="420" y="2095"/>
                    <a:pt x="296" y="2095"/>
                  </a:cubicBezTo>
                  <a:cubicBezTo>
                    <a:pt x="272" y="2095"/>
                    <a:pt x="249" y="2098"/>
                    <a:pt x="226" y="2105"/>
                  </a:cubicBezTo>
                  <a:cubicBezTo>
                    <a:pt x="69" y="2147"/>
                    <a:pt x="1" y="2300"/>
                    <a:pt x="29" y="2453"/>
                  </a:cubicBezTo>
                  <a:cubicBezTo>
                    <a:pt x="103" y="2850"/>
                    <a:pt x="255" y="3243"/>
                    <a:pt x="539" y="3539"/>
                  </a:cubicBezTo>
                  <a:cubicBezTo>
                    <a:pt x="773" y="3785"/>
                    <a:pt x="1091" y="3916"/>
                    <a:pt x="1426" y="3939"/>
                  </a:cubicBezTo>
                  <a:cubicBezTo>
                    <a:pt x="1456" y="3940"/>
                    <a:pt x="1486" y="3941"/>
                    <a:pt x="1515" y="3941"/>
                  </a:cubicBezTo>
                  <a:cubicBezTo>
                    <a:pt x="1870" y="3941"/>
                    <a:pt x="2218" y="3810"/>
                    <a:pt x="2522" y="3612"/>
                  </a:cubicBezTo>
                  <a:lnTo>
                    <a:pt x="2522" y="3612"/>
                  </a:lnTo>
                  <a:cubicBezTo>
                    <a:pt x="2555" y="3636"/>
                    <a:pt x="2587" y="3659"/>
                    <a:pt x="2621" y="3681"/>
                  </a:cubicBezTo>
                  <a:cubicBezTo>
                    <a:pt x="2946" y="3896"/>
                    <a:pt x="3326" y="3988"/>
                    <a:pt x="3711" y="3988"/>
                  </a:cubicBezTo>
                  <a:cubicBezTo>
                    <a:pt x="4058" y="3988"/>
                    <a:pt x="4409" y="3913"/>
                    <a:pt x="4725" y="3783"/>
                  </a:cubicBezTo>
                  <a:cubicBezTo>
                    <a:pt x="4796" y="3754"/>
                    <a:pt x="4867" y="3722"/>
                    <a:pt x="4938" y="3687"/>
                  </a:cubicBezTo>
                  <a:lnTo>
                    <a:pt x="4938" y="3687"/>
                  </a:lnTo>
                  <a:cubicBezTo>
                    <a:pt x="5008" y="3732"/>
                    <a:pt x="5083" y="3772"/>
                    <a:pt x="5164" y="3806"/>
                  </a:cubicBezTo>
                  <a:cubicBezTo>
                    <a:pt x="5388" y="3897"/>
                    <a:pt x="5642" y="3941"/>
                    <a:pt x="5895" y="3941"/>
                  </a:cubicBezTo>
                  <a:cubicBezTo>
                    <a:pt x="6126" y="3941"/>
                    <a:pt x="6356" y="3905"/>
                    <a:pt x="6563" y="3838"/>
                  </a:cubicBezTo>
                  <a:cubicBezTo>
                    <a:pt x="7018" y="3691"/>
                    <a:pt x="7403" y="3354"/>
                    <a:pt x="7522" y="2878"/>
                  </a:cubicBezTo>
                  <a:cubicBezTo>
                    <a:pt x="7554" y="2749"/>
                    <a:pt x="7565" y="2614"/>
                    <a:pt x="7558" y="2481"/>
                  </a:cubicBezTo>
                  <a:cubicBezTo>
                    <a:pt x="7550" y="2328"/>
                    <a:pt x="7436" y="2199"/>
                    <a:pt x="7274" y="2199"/>
                  </a:cubicBezTo>
                  <a:cubicBezTo>
                    <a:pt x="7125" y="2199"/>
                    <a:pt x="6984" y="2326"/>
                    <a:pt x="6992" y="2481"/>
                  </a:cubicBezTo>
                  <a:cubicBezTo>
                    <a:pt x="6994" y="2538"/>
                    <a:pt x="6994" y="2592"/>
                    <a:pt x="6990" y="2649"/>
                  </a:cubicBezTo>
                  <a:cubicBezTo>
                    <a:pt x="6990" y="2653"/>
                    <a:pt x="6990" y="2657"/>
                    <a:pt x="6989" y="2660"/>
                  </a:cubicBezTo>
                  <a:lnTo>
                    <a:pt x="6989" y="2660"/>
                  </a:lnTo>
                  <a:cubicBezTo>
                    <a:pt x="6989" y="2665"/>
                    <a:pt x="6987" y="2671"/>
                    <a:pt x="6986" y="2679"/>
                  </a:cubicBezTo>
                  <a:cubicBezTo>
                    <a:pt x="6982" y="2703"/>
                    <a:pt x="6976" y="2729"/>
                    <a:pt x="6970" y="2753"/>
                  </a:cubicBezTo>
                  <a:cubicBezTo>
                    <a:pt x="6964" y="2778"/>
                    <a:pt x="6956" y="2802"/>
                    <a:pt x="6948" y="2824"/>
                  </a:cubicBezTo>
                  <a:cubicBezTo>
                    <a:pt x="6947" y="2829"/>
                    <a:pt x="6939" y="2848"/>
                    <a:pt x="6934" y="2861"/>
                  </a:cubicBezTo>
                  <a:lnTo>
                    <a:pt x="6934" y="2861"/>
                  </a:lnTo>
                  <a:cubicBezTo>
                    <a:pt x="6911" y="2907"/>
                    <a:pt x="6885" y="2951"/>
                    <a:pt x="6855" y="2993"/>
                  </a:cubicBezTo>
                  <a:cubicBezTo>
                    <a:pt x="6853" y="2996"/>
                    <a:pt x="6851" y="2999"/>
                    <a:pt x="6850" y="3001"/>
                  </a:cubicBezTo>
                  <a:lnTo>
                    <a:pt x="6850" y="3001"/>
                  </a:lnTo>
                  <a:cubicBezTo>
                    <a:pt x="6848" y="3004"/>
                    <a:pt x="6845" y="3007"/>
                    <a:pt x="6841" y="3011"/>
                  </a:cubicBezTo>
                  <a:cubicBezTo>
                    <a:pt x="6825" y="3030"/>
                    <a:pt x="6809" y="3046"/>
                    <a:pt x="6793" y="3064"/>
                  </a:cubicBezTo>
                  <a:cubicBezTo>
                    <a:pt x="6777" y="3080"/>
                    <a:pt x="6758" y="3096"/>
                    <a:pt x="6740" y="3112"/>
                  </a:cubicBezTo>
                  <a:cubicBezTo>
                    <a:pt x="6736" y="3117"/>
                    <a:pt x="6702" y="3143"/>
                    <a:pt x="6703" y="3143"/>
                  </a:cubicBezTo>
                  <a:cubicBezTo>
                    <a:pt x="6703" y="3143"/>
                    <a:pt x="6708" y="3139"/>
                    <a:pt x="6722" y="3128"/>
                  </a:cubicBezTo>
                  <a:lnTo>
                    <a:pt x="6722" y="3128"/>
                  </a:lnTo>
                  <a:cubicBezTo>
                    <a:pt x="6684" y="3159"/>
                    <a:pt x="6641" y="3185"/>
                    <a:pt x="6599" y="3209"/>
                  </a:cubicBezTo>
                  <a:cubicBezTo>
                    <a:pt x="6577" y="3221"/>
                    <a:pt x="6555" y="3233"/>
                    <a:pt x="6533" y="3243"/>
                  </a:cubicBezTo>
                  <a:cubicBezTo>
                    <a:pt x="6522" y="3249"/>
                    <a:pt x="6510" y="3255"/>
                    <a:pt x="6498" y="3260"/>
                  </a:cubicBezTo>
                  <a:lnTo>
                    <a:pt x="6498" y="3260"/>
                  </a:lnTo>
                  <a:cubicBezTo>
                    <a:pt x="6494" y="3262"/>
                    <a:pt x="6490" y="3263"/>
                    <a:pt x="6484" y="3265"/>
                  </a:cubicBezTo>
                  <a:cubicBezTo>
                    <a:pt x="6388" y="3304"/>
                    <a:pt x="6285" y="3330"/>
                    <a:pt x="6182" y="3350"/>
                  </a:cubicBezTo>
                  <a:cubicBezTo>
                    <a:pt x="6179" y="3350"/>
                    <a:pt x="6144" y="3356"/>
                    <a:pt x="6133" y="3358"/>
                  </a:cubicBezTo>
                  <a:lnTo>
                    <a:pt x="6133" y="3358"/>
                  </a:lnTo>
                  <a:cubicBezTo>
                    <a:pt x="6111" y="3360"/>
                    <a:pt x="6091" y="3363"/>
                    <a:pt x="6069" y="3364"/>
                  </a:cubicBezTo>
                  <a:cubicBezTo>
                    <a:pt x="6022" y="3367"/>
                    <a:pt x="5975" y="3369"/>
                    <a:pt x="5927" y="3369"/>
                  </a:cubicBezTo>
                  <a:cubicBezTo>
                    <a:pt x="5910" y="3369"/>
                    <a:pt x="5893" y="3369"/>
                    <a:pt x="5876" y="3368"/>
                  </a:cubicBezTo>
                  <a:cubicBezTo>
                    <a:pt x="5817" y="3368"/>
                    <a:pt x="5759" y="3364"/>
                    <a:pt x="5700" y="3358"/>
                  </a:cubicBezTo>
                  <a:cubicBezTo>
                    <a:pt x="5698" y="3358"/>
                    <a:pt x="5674" y="3355"/>
                    <a:pt x="5658" y="3353"/>
                  </a:cubicBezTo>
                  <a:lnTo>
                    <a:pt x="5658" y="3353"/>
                  </a:lnTo>
                  <a:cubicBezTo>
                    <a:pt x="5660" y="3353"/>
                    <a:pt x="5663" y="3354"/>
                    <a:pt x="5666" y="3354"/>
                  </a:cubicBezTo>
                  <a:cubicBezTo>
                    <a:pt x="5640" y="3352"/>
                    <a:pt x="5614" y="3346"/>
                    <a:pt x="5587" y="3342"/>
                  </a:cubicBezTo>
                  <a:cubicBezTo>
                    <a:pt x="5563" y="3337"/>
                    <a:pt x="5540" y="3332"/>
                    <a:pt x="5516" y="3326"/>
                  </a:cubicBezTo>
                  <a:lnTo>
                    <a:pt x="5516" y="3326"/>
                  </a:lnTo>
                  <a:cubicBezTo>
                    <a:pt x="5855" y="3061"/>
                    <a:pt x="6139" y="2726"/>
                    <a:pt x="6307" y="2332"/>
                  </a:cubicBezTo>
                  <a:cubicBezTo>
                    <a:pt x="6456" y="1984"/>
                    <a:pt x="6508" y="1623"/>
                    <a:pt x="6442" y="1248"/>
                  </a:cubicBezTo>
                  <a:cubicBezTo>
                    <a:pt x="6408" y="1054"/>
                    <a:pt x="6329" y="863"/>
                    <a:pt x="6226" y="696"/>
                  </a:cubicBezTo>
                  <a:cubicBezTo>
                    <a:pt x="6099" y="490"/>
                    <a:pt x="5928" y="287"/>
                    <a:pt x="5706" y="178"/>
                  </a:cubicBezTo>
                  <a:cubicBezTo>
                    <a:pt x="5592" y="122"/>
                    <a:pt x="5476" y="96"/>
                    <a:pt x="5364" y="96"/>
                  </a:cubicBezTo>
                  <a:cubicBezTo>
                    <a:pt x="5086" y="96"/>
                    <a:pt x="4824" y="250"/>
                    <a:pt x="4638" y="482"/>
                  </a:cubicBezTo>
                  <a:cubicBezTo>
                    <a:pt x="4358" y="831"/>
                    <a:pt x="4211" y="1266"/>
                    <a:pt x="4171" y="1707"/>
                  </a:cubicBezTo>
                  <a:cubicBezTo>
                    <a:pt x="4150" y="1925"/>
                    <a:pt x="4187" y="2143"/>
                    <a:pt x="4219" y="2358"/>
                  </a:cubicBezTo>
                  <a:cubicBezTo>
                    <a:pt x="4249" y="2552"/>
                    <a:pt x="4291" y="2743"/>
                    <a:pt x="4358" y="2929"/>
                  </a:cubicBezTo>
                  <a:cubicBezTo>
                    <a:pt x="4401" y="3048"/>
                    <a:pt x="4454" y="3158"/>
                    <a:pt x="4518" y="3260"/>
                  </a:cubicBezTo>
                  <a:lnTo>
                    <a:pt x="4518" y="3260"/>
                  </a:lnTo>
                  <a:cubicBezTo>
                    <a:pt x="4491" y="3270"/>
                    <a:pt x="4464" y="3280"/>
                    <a:pt x="4437" y="3290"/>
                  </a:cubicBezTo>
                  <a:cubicBezTo>
                    <a:pt x="4352" y="3320"/>
                    <a:pt x="4265" y="3344"/>
                    <a:pt x="4179" y="3366"/>
                  </a:cubicBezTo>
                  <a:cubicBezTo>
                    <a:pt x="4138" y="3376"/>
                    <a:pt x="4098" y="3384"/>
                    <a:pt x="4058" y="3392"/>
                  </a:cubicBezTo>
                  <a:cubicBezTo>
                    <a:pt x="4042" y="3395"/>
                    <a:pt x="3972" y="3406"/>
                    <a:pt x="3964" y="3408"/>
                  </a:cubicBezTo>
                  <a:lnTo>
                    <a:pt x="3964" y="3408"/>
                  </a:lnTo>
                  <a:cubicBezTo>
                    <a:pt x="3886" y="3417"/>
                    <a:pt x="3807" y="3421"/>
                    <a:pt x="3729" y="3423"/>
                  </a:cubicBezTo>
                  <a:cubicBezTo>
                    <a:pt x="3654" y="3423"/>
                    <a:pt x="3581" y="3419"/>
                    <a:pt x="3506" y="3412"/>
                  </a:cubicBezTo>
                  <a:lnTo>
                    <a:pt x="3506" y="3412"/>
                  </a:lnTo>
                  <a:cubicBezTo>
                    <a:pt x="3503" y="3411"/>
                    <a:pt x="3498" y="3410"/>
                    <a:pt x="3487" y="3408"/>
                  </a:cubicBezTo>
                  <a:cubicBezTo>
                    <a:pt x="3467" y="3406"/>
                    <a:pt x="3447" y="3402"/>
                    <a:pt x="3427" y="3398"/>
                  </a:cubicBezTo>
                  <a:cubicBezTo>
                    <a:pt x="3383" y="3390"/>
                    <a:pt x="3338" y="3380"/>
                    <a:pt x="3294" y="3368"/>
                  </a:cubicBezTo>
                  <a:cubicBezTo>
                    <a:pt x="3256" y="3356"/>
                    <a:pt x="3217" y="3344"/>
                    <a:pt x="3179" y="3332"/>
                  </a:cubicBezTo>
                  <a:cubicBezTo>
                    <a:pt x="3164" y="3327"/>
                    <a:pt x="3150" y="3321"/>
                    <a:pt x="3135" y="3316"/>
                  </a:cubicBezTo>
                  <a:lnTo>
                    <a:pt x="3135" y="3316"/>
                  </a:lnTo>
                  <a:cubicBezTo>
                    <a:pt x="3133" y="3314"/>
                    <a:pt x="3128" y="3312"/>
                    <a:pt x="3119" y="3308"/>
                  </a:cubicBezTo>
                  <a:cubicBezTo>
                    <a:pt x="3070" y="3287"/>
                    <a:pt x="3023" y="3263"/>
                    <a:pt x="2978" y="3236"/>
                  </a:cubicBezTo>
                  <a:lnTo>
                    <a:pt x="2978" y="3236"/>
                  </a:lnTo>
                  <a:cubicBezTo>
                    <a:pt x="3039" y="3173"/>
                    <a:pt x="3097" y="3108"/>
                    <a:pt x="3151" y="3042"/>
                  </a:cubicBezTo>
                  <a:cubicBezTo>
                    <a:pt x="3661" y="2411"/>
                    <a:pt x="3882" y="1605"/>
                    <a:pt x="3701" y="805"/>
                  </a:cubicBezTo>
                  <a:cubicBezTo>
                    <a:pt x="3636" y="522"/>
                    <a:pt x="3485" y="230"/>
                    <a:pt x="3221" y="89"/>
                  </a:cubicBezTo>
                  <a:cubicBezTo>
                    <a:pt x="3107" y="27"/>
                    <a:pt x="2987" y="0"/>
                    <a:pt x="28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53"/>
            <p:cNvSpPr/>
            <p:nvPr/>
          </p:nvSpPr>
          <p:spPr>
            <a:xfrm>
              <a:off x="5722125" y="-2223950"/>
              <a:ext cx="139125" cy="149825"/>
            </a:xfrm>
            <a:custGeom>
              <a:avLst/>
              <a:gdLst/>
              <a:ahLst/>
              <a:cxnLst/>
              <a:rect l="l" t="t" r="r" b="b"/>
              <a:pathLst>
                <a:path w="5565" h="5993" extrusionOk="0">
                  <a:moveTo>
                    <a:pt x="1149" y="1638"/>
                  </a:moveTo>
                  <a:lnTo>
                    <a:pt x="1149" y="1638"/>
                  </a:lnTo>
                  <a:cubicBezTo>
                    <a:pt x="1155" y="1639"/>
                    <a:pt x="1161" y="1640"/>
                    <a:pt x="1167" y="1641"/>
                  </a:cubicBezTo>
                  <a:lnTo>
                    <a:pt x="1149" y="1638"/>
                  </a:lnTo>
                  <a:close/>
                  <a:moveTo>
                    <a:pt x="1770" y="1835"/>
                  </a:moveTo>
                  <a:lnTo>
                    <a:pt x="1770" y="1835"/>
                  </a:lnTo>
                  <a:cubicBezTo>
                    <a:pt x="1779" y="1839"/>
                    <a:pt x="1789" y="1843"/>
                    <a:pt x="1798" y="1847"/>
                  </a:cubicBezTo>
                  <a:cubicBezTo>
                    <a:pt x="1789" y="1843"/>
                    <a:pt x="1779" y="1839"/>
                    <a:pt x="1770" y="1835"/>
                  </a:cubicBezTo>
                  <a:close/>
                  <a:moveTo>
                    <a:pt x="3592" y="3664"/>
                  </a:moveTo>
                  <a:cubicBezTo>
                    <a:pt x="3597" y="3677"/>
                    <a:pt x="3602" y="3689"/>
                    <a:pt x="3607" y="3702"/>
                  </a:cubicBezTo>
                  <a:lnTo>
                    <a:pt x="3607" y="3702"/>
                  </a:lnTo>
                  <a:cubicBezTo>
                    <a:pt x="3602" y="3689"/>
                    <a:pt x="3597" y="3677"/>
                    <a:pt x="3592" y="3664"/>
                  </a:cubicBezTo>
                  <a:close/>
                  <a:moveTo>
                    <a:pt x="3825" y="4398"/>
                  </a:moveTo>
                  <a:cubicBezTo>
                    <a:pt x="3826" y="4399"/>
                    <a:pt x="3826" y="4400"/>
                    <a:pt x="3826" y="4402"/>
                  </a:cubicBezTo>
                  <a:lnTo>
                    <a:pt x="3826" y="4402"/>
                  </a:lnTo>
                  <a:cubicBezTo>
                    <a:pt x="3826" y="4400"/>
                    <a:pt x="3826" y="4399"/>
                    <a:pt x="3825" y="4398"/>
                  </a:cubicBezTo>
                  <a:close/>
                  <a:moveTo>
                    <a:pt x="803" y="0"/>
                  </a:moveTo>
                  <a:cubicBezTo>
                    <a:pt x="365" y="0"/>
                    <a:pt x="0" y="372"/>
                    <a:pt x="0" y="809"/>
                  </a:cubicBezTo>
                  <a:cubicBezTo>
                    <a:pt x="0" y="1250"/>
                    <a:pt x="369" y="1615"/>
                    <a:pt x="810" y="1617"/>
                  </a:cubicBezTo>
                  <a:cubicBezTo>
                    <a:pt x="890" y="1617"/>
                    <a:pt x="970" y="1620"/>
                    <a:pt x="1050" y="1628"/>
                  </a:cubicBezTo>
                  <a:lnTo>
                    <a:pt x="1050" y="1628"/>
                  </a:lnTo>
                  <a:cubicBezTo>
                    <a:pt x="1269" y="1665"/>
                    <a:pt x="1484" y="1725"/>
                    <a:pt x="1692" y="1805"/>
                  </a:cubicBezTo>
                  <a:lnTo>
                    <a:pt x="1692" y="1805"/>
                  </a:lnTo>
                  <a:cubicBezTo>
                    <a:pt x="1964" y="1928"/>
                    <a:pt x="2220" y="2081"/>
                    <a:pt x="2459" y="2258"/>
                  </a:cubicBezTo>
                  <a:lnTo>
                    <a:pt x="2459" y="2258"/>
                  </a:lnTo>
                  <a:cubicBezTo>
                    <a:pt x="2713" y="2465"/>
                    <a:pt x="2945" y="2698"/>
                    <a:pt x="3152" y="2951"/>
                  </a:cubicBezTo>
                  <a:lnTo>
                    <a:pt x="3152" y="2951"/>
                  </a:lnTo>
                  <a:cubicBezTo>
                    <a:pt x="3341" y="3208"/>
                    <a:pt x="3505" y="3484"/>
                    <a:pt x="3636" y="3775"/>
                  </a:cubicBezTo>
                  <a:lnTo>
                    <a:pt x="3636" y="3775"/>
                  </a:lnTo>
                  <a:cubicBezTo>
                    <a:pt x="3727" y="4011"/>
                    <a:pt x="3795" y="4255"/>
                    <a:pt x="3838" y="4505"/>
                  </a:cubicBezTo>
                  <a:lnTo>
                    <a:pt x="3838" y="4505"/>
                  </a:lnTo>
                  <a:cubicBezTo>
                    <a:pt x="3862" y="4730"/>
                    <a:pt x="3862" y="4956"/>
                    <a:pt x="3839" y="5182"/>
                  </a:cubicBezTo>
                  <a:cubicBezTo>
                    <a:pt x="3819" y="5386"/>
                    <a:pt x="3938" y="5615"/>
                    <a:pt x="4077" y="5754"/>
                  </a:cubicBezTo>
                  <a:cubicBezTo>
                    <a:pt x="4228" y="5906"/>
                    <a:pt x="4436" y="5992"/>
                    <a:pt x="4650" y="5992"/>
                  </a:cubicBezTo>
                  <a:cubicBezTo>
                    <a:pt x="4863" y="5992"/>
                    <a:pt x="5071" y="5906"/>
                    <a:pt x="5220" y="5754"/>
                  </a:cubicBezTo>
                  <a:cubicBezTo>
                    <a:pt x="5383" y="5591"/>
                    <a:pt x="5436" y="5404"/>
                    <a:pt x="5458" y="5182"/>
                  </a:cubicBezTo>
                  <a:cubicBezTo>
                    <a:pt x="5565" y="4098"/>
                    <a:pt x="5174" y="2969"/>
                    <a:pt x="4529" y="2106"/>
                  </a:cubicBezTo>
                  <a:cubicBezTo>
                    <a:pt x="3852" y="1202"/>
                    <a:pt x="2941" y="476"/>
                    <a:pt x="1846" y="152"/>
                  </a:cubicBezTo>
                  <a:cubicBezTo>
                    <a:pt x="1514" y="53"/>
                    <a:pt x="1157" y="0"/>
                    <a:pt x="810" y="0"/>
                  </a:cubicBezTo>
                  <a:cubicBezTo>
                    <a:pt x="808" y="0"/>
                    <a:pt x="806" y="0"/>
                    <a:pt x="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53"/>
            <p:cNvSpPr/>
            <p:nvPr/>
          </p:nvSpPr>
          <p:spPr>
            <a:xfrm>
              <a:off x="5591075" y="-1665275"/>
              <a:ext cx="188700" cy="89050"/>
            </a:xfrm>
            <a:custGeom>
              <a:avLst/>
              <a:gdLst/>
              <a:ahLst/>
              <a:cxnLst/>
              <a:rect l="l" t="t" r="r" b="b"/>
              <a:pathLst>
                <a:path w="7548" h="3562" extrusionOk="0">
                  <a:moveTo>
                    <a:pt x="75" y="0"/>
                  </a:moveTo>
                  <a:cubicBezTo>
                    <a:pt x="272" y="1085"/>
                    <a:pt x="0" y="1935"/>
                    <a:pt x="923" y="2759"/>
                  </a:cubicBezTo>
                  <a:cubicBezTo>
                    <a:pt x="1848" y="3511"/>
                    <a:pt x="3201" y="3562"/>
                    <a:pt x="4394" y="3535"/>
                  </a:cubicBezTo>
                  <a:cubicBezTo>
                    <a:pt x="6941" y="3487"/>
                    <a:pt x="7467" y="2213"/>
                    <a:pt x="7548" y="13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53"/>
            <p:cNvSpPr/>
            <p:nvPr/>
          </p:nvSpPr>
          <p:spPr>
            <a:xfrm>
              <a:off x="5544550" y="-1825050"/>
              <a:ext cx="285325" cy="90150"/>
            </a:xfrm>
            <a:custGeom>
              <a:avLst/>
              <a:gdLst/>
              <a:ahLst/>
              <a:cxnLst/>
              <a:rect l="l" t="t" r="r" b="b"/>
              <a:pathLst>
                <a:path w="11413" h="3606" extrusionOk="0">
                  <a:moveTo>
                    <a:pt x="6015" y="843"/>
                  </a:moveTo>
                  <a:cubicBezTo>
                    <a:pt x="4785" y="928"/>
                    <a:pt x="1668" y="218"/>
                    <a:pt x="793" y="1038"/>
                  </a:cubicBezTo>
                  <a:cubicBezTo>
                    <a:pt x="1" y="1732"/>
                    <a:pt x="583" y="2542"/>
                    <a:pt x="1264" y="2766"/>
                  </a:cubicBezTo>
                  <a:cubicBezTo>
                    <a:pt x="2327" y="3068"/>
                    <a:pt x="5553" y="2927"/>
                    <a:pt x="6625" y="2969"/>
                  </a:cubicBezTo>
                  <a:cubicBezTo>
                    <a:pt x="8002" y="3022"/>
                    <a:pt x="11279" y="3606"/>
                    <a:pt x="11333" y="2163"/>
                  </a:cubicBezTo>
                  <a:cubicBezTo>
                    <a:pt x="11412" y="0"/>
                    <a:pt x="8927" y="1123"/>
                    <a:pt x="6015" y="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53"/>
            <p:cNvSpPr/>
            <p:nvPr/>
          </p:nvSpPr>
          <p:spPr>
            <a:xfrm>
              <a:off x="5540125" y="-1715325"/>
              <a:ext cx="285300" cy="90175"/>
            </a:xfrm>
            <a:custGeom>
              <a:avLst/>
              <a:gdLst/>
              <a:ahLst/>
              <a:cxnLst/>
              <a:rect l="l" t="t" r="r" b="b"/>
              <a:pathLst>
                <a:path w="11412" h="3607" extrusionOk="0">
                  <a:moveTo>
                    <a:pt x="6014" y="845"/>
                  </a:moveTo>
                  <a:cubicBezTo>
                    <a:pt x="4783" y="930"/>
                    <a:pt x="1667" y="219"/>
                    <a:pt x="792" y="1039"/>
                  </a:cubicBezTo>
                  <a:cubicBezTo>
                    <a:pt x="0" y="1732"/>
                    <a:pt x="583" y="2540"/>
                    <a:pt x="1264" y="2764"/>
                  </a:cubicBezTo>
                  <a:cubicBezTo>
                    <a:pt x="2326" y="3068"/>
                    <a:pt x="5553" y="2927"/>
                    <a:pt x="6623" y="2970"/>
                  </a:cubicBezTo>
                  <a:cubicBezTo>
                    <a:pt x="8002" y="3022"/>
                    <a:pt x="11279" y="3607"/>
                    <a:pt x="11331" y="2164"/>
                  </a:cubicBezTo>
                  <a:cubicBezTo>
                    <a:pt x="11412" y="1"/>
                    <a:pt x="8927" y="1124"/>
                    <a:pt x="6014" y="8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53"/>
            <p:cNvSpPr/>
            <p:nvPr/>
          </p:nvSpPr>
          <p:spPr>
            <a:xfrm>
              <a:off x="5551975" y="-1781125"/>
              <a:ext cx="284075" cy="95625"/>
            </a:xfrm>
            <a:custGeom>
              <a:avLst/>
              <a:gdLst/>
              <a:ahLst/>
              <a:cxnLst/>
              <a:rect l="l" t="t" r="r" b="b"/>
              <a:pathLst>
                <a:path w="11363" h="3825" extrusionOk="0">
                  <a:moveTo>
                    <a:pt x="5405" y="1220"/>
                  </a:moveTo>
                  <a:cubicBezTo>
                    <a:pt x="6629" y="1383"/>
                    <a:pt x="9779" y="819"/>
                    <a:pt x="10609" y="1740"/>
                  </a:cubicBezTo>
                  <a:cubicBezTo>
                    <a:pt x="11363" y="2518"/>
                    <a:pt x="10738" y="3342"/>
                    <a:pt x="10045" y="3536"/>
                  </a:cubicBezTo>
                  <a:cubicBezTo>
                    <a:pt x="8969" y="3792"/>
                    <a:pt x="5754" y="3451"/>
                    <a:pt x="4682" y="3431"/>
                  </a:cubicBezTo>
                  <a:cubicBezTo>
                    <a:pt x="3303" y="3403"/>
                    <a:pt x="0" y="3824"/>
                    <a:pt x="24" y="2294"/>
                  </a:cubicBezTo>
                  <a:cubicBezTo>
                    <a:pt x="61" y="1"/>
                    <a:pt x="2481" y="1339"/>
                    <a:pt x="5405" y="12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53"/>
            <p:cNvSpPr/>
            <p:nvPr/>
          </p:nvSpPr>
          <p:spPr>
            <a:xfrm>
              <a:off x="5594700" y="-1764375"/>
              <a:ext cx="192800" cy="20075"/>
            </a:xfrm>
            <a:custGeom>
              <a:avLst/>
              <a:gdLst/>
              <a:ahLst/>
              <a:cxnLst/>
              <a:rect l="l" t="t" r="r" b="b"/>
              <a:pathLst>
                <a:path w="7712" h="803" extrusionOk="0">
                  <a:moveTo>
                    <a:pt x="257" y="0"/>
                  </a:moveTo>
                  <a:cubicBezTo>
                    <a:pt x="115" y="0"/>
                    <a:pt x="0" y="155"/>
                    <a:pt x="0" y="286"/>
                  </a:cubicBezTo>
                  <a:cubicBezTo>
                    <a:pt x="0" y="455"/>
                    <a:pt x="129" y="548"/>
                    <a:pt x="282" y="568"/>
                  </a:cubicBezTo>
                  <a:cubicBezTo>
                    <a:pt x="1633" y="750"/>
                    <a:pt x="2998" y="803"/>
                    <a:pt x="4363" y="803"/>
                  </a:cubicBezTo>
                  <a:cubicBezTo>
                    <a:pt x="5343" y="803"/>
                    <a:pt x="6323" y="776"/>
                    <a:pt x="7298" y="750"/>
                  </a:cubicBezTo>
                  <a:cubicBezTo>
                    <a:pt x="7340" y="750"/>
                    <a:pt x="7385" y="748"/>
                    <a:pt x="7427" y="748"/>
                  </a:cubicBezTo>
                  <a:cubicBezTo>
                    <a:pt x="7582" y="744"/>
                    <a:pt x="7711" y="621"/>
                    <a:pt x="7711" y="464"/>
                  </a:cubicBezTo>
                  <a:cubicBezTo>
                    <a:pt x="7711" y="315"/>
                    <a:pt x="7586" y="181"/>
                    <a:pt x="7434" y="181"/>
                  </a:cubicBezTo>
                  <a:cubicBezTo>
                    <a:pt x="7431" y="181"/>
                    <a:pt x="7429" y="181"/>
                    <a:pt x="7427" y="181"/>
                  </a:cubicBezTo>
                  <a:cubicBezTo>
                    <a:pt x="6420" y="208"/>
                    <a:pt x="5408" y="237"/>
                    <a:pt x="4396" y="237"/>
                  </a:cubicBezTo>
                  <a:cubicBezTo>
                    <a:pt x="3064" y="237"/>
                    <a:pt x="1732" y="187"/>
                    <a:pt x="413" y="20"/>
                  </a:cubicBezTo>
                  <a:cubicBezTo>
                    <a:pt x="369" y="14"/>
                    <a:pt x="327" y="8"/>
                    <a:pt x="282" y="2"/>
                  </a:cubicBezTo>
                  <a:cubicBezTo>
                    <a:pt x="274" y="1"/>
                    <a:pt x="265" y="0"/>
                    <a:pt x="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53"/>
            <p:cNvSpPr/>
            <p:nvPr/>
          </p:nvSpPr>
          <p:spPr>
            <a:xfrm>
              <a:off x="5591075" y="-1703525"/>
              <a:ext cx="194900" cy="17475"/>
            </a:xfrm>
            <a:custGeom>
              <a:avLst/>
              <a:gdLst/>
              <a:ahLst/>
              <a:cxnLst/>
              <a:rect l="l" t="t" r="r" b="b"/>
              <a:pathLst>
                <a:path w="7796" h="699" extrusionOk="0">
                  <a:moveTo>
                    <a:pt x="282" y="1"/>
                  </a:moveTo>
                  <a:cubicBezTo>
                    <a:pt x="129" y="1"/>
                    <a:pt x="0" y="130"/>
                    <a:pt x="0" y="283"/>
                  </a:cubicBezTo>
                  <a:cubicBezTo>
                    <a:pt x="0" y="438"/>
                    <a:pt x="129" y="567"/>
                    <a:pt x="282" y="567"/>
                  </a:cubicBezTo>
                  <a:cubicBezTo>
                    <a:pt x="2345" y="567"/>
                    <a:pt x="4408" y="698"/>
                    <a:pt x="6471" y="698"/>
                  </a:cubicBezTo>
                  <a:cubicBezTo>
                    <a:pt x="6818" y="698"/>
                    <a:pt x="7166" y="695"/>
                    <a:pt x="7513" y="686"/>
                  </a:cubicBezTo>
                  <a:cubicBezTo>
                    <a:pt x="7667" y="682"/>
                    <a:pt x="7796" y="559"/>
                    <a:pt x="7796" y="402"/>
                  </a:cubicBezTo>
                  <a:cubicBezTo>
                    <a:pt x="7796" y="253"/>
                    <a:pt x="7670" y="119"/>
                    <a:pt x="7520" y="119"/>
                  </a:cubicBezTo>
                  <a:cubicBezTo>
                    <a:pt x="7518" y="119"/>
                    <a:pt x="7516" y="119"/>
                    <a:pt x="7513" y="120"/>
                  </a:cubicBezTo>
                  <a:cubicBezTo>
                    <a:pt x="7159" y="129"/>
                    <a:pt x="6805" y="133"/>
                    <a:pt x="6451" y="133"/>
                  </a:cubicBezTo>
                  <a:cubicBezTo>
                    <a:pt x="4395" y="133"/>
                    <a:pt x="2338" y="1"/>
                    <a:pt x="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399" name="Google Shape;2399;p53"/>
          <p:cNvSpPr/>
          <p:nvPr/>
        </p:nvSpPr>
        <p:spPr>
          <a:xfrm rot="9907511">
            <a:off x="7630940" y="3729675"/>
            <a:ext cx="271734" cy="270424"/>
          </a:xfrm>
          <a:custGeom>
            <a:avLst/>
            <a:gdLst/>
            <a:ahLst/>
            <a:cxnLst/>
            <a:rect l="l" t="t" r="r" b="b"/>
            <a:pathLst>
              <a:path w="8292" h="8252" extrusionOk="0">
                <a:moveTo>
                  <a:pt x="3992" y="1"/>
                </a:moveTo>
                <a:cubicBezTo>
                  <a:pt x="3863" y="1"/>
                  <a:pt x="3728" y="90"/>
                  <a:pt x="3675" y="219"/>
                </a:cubicBezTo>
                <a:cubicBezTo>
                  <a:pt x="3303" y="1130"/>
                  <a:pt x="2984" y="2055"/>
                  <a:pt x="2692" y="2987"/>
                </a:cubicBezTo>
                <a:lnTo>
                  <a:pt x="2692" y="2987"/>
                </a:lnTo>
                <a:cubicBezTo>
                  <a:pt x="1927" y="3029"/>
                  <a:pt x="1162" y="3082"/>
                  <a:pt x="396" y="3149"/>
                </a:cubicBezTo>
                <a:cubicBezTo>
                  <a:pt x="90" y="3175"/>
                  <a:pt x="1" y="3528"/>
                  <a:pt x="245" y="3705"/>
                </a:cubicBezTo>
                <a:cubicBezTo>
                  <a:pt x="862" y="4154"/>
                  <a:pt x="1471" y="4611"/>
                  <a:pt x="2082" y="5063"/>
                </a:cubicBezTo>
                <a:lnTo>
                  <a:pt x="2082" y="5063"/>
                </a:lnTo>
                <a:cubicBezTo>
                  <a:pt x="1819" y="5996"/>
                  <a:pt x="1566" y="6932"/>
                  <a:pt x="1297" y="7867"/>
                </a:cubicBezTo>
                <a:cubicBezTo>
                  <a:pt x="1259" y="8003"/>
                  <a:pt x="1311" y="8110"/>
                  <a:pt x="1398" y="8173"/>
                </a:cubicBezTo>
                <a:lnTo>
                  <a:pt x="1398" y="8173"/>
                </a:lnTo>
                <a:cubicBezTo>
                  <a:pt x="1448" y="8221"/>
                  <a:pt x="1512" y="8251"/>
                  <a:pt x="1583" y="8251"/>
                </a:cubicBezTo>
                <a:cubicBezTo>
                  <a:pt x="1632" y="8251"/>
                  <a:pt x="1684" y="8237"/>
                  <a:pt x="1736" y="8204"/>
                </a:cubicBezTo>
                <a:cubicBezTo>
                  <a:pt x="2593" y="7667"/>
                  <a:pt x="3427" y="7146"/>
                  <a:pt x="4233" y="6599"/>
                </a:cubicBezTo>
                <a:lnTo>
                  <a:pt x="4233" y="6599"/>
                </a:lnTo>
                <a:cubicBezTo>
                  <a:pt x="5011" y="7123"/>
                  <a:pt x="5810" y="7617"/>
                  <a:pt x="6650" y="8055"/>
                </a:cubicBezTo>
                <a:cubicBezTo>
                  <a:pt x="6698" y="8080"/>
                  <a:pt x="6748" y="8091"/>
                  <a:pt x="6796" y="8091"/>
                </a:cubicBezTo>
                <a:cubicBezTo>
                  <a:pt x="6980" y="8091"/>
                  <a:pt x="7137" y="7924"/>
                  <a:pt x="7087" y="7718"/>
                </a:cubicBezTo>
                <a:cubicBezTo>
                  <a:pt x="6873" y="6810"/>
                  <a:pt x="6616" y="5920"/>
                  <a:pt x="6320" y="5044"/>
                </a:cubicBezTo>
                <a:lnTo>
                  <a:pt x="6320" y="5044"/>
                </a:lnTo>
                <a:cubicBezTo>
                  <a:pt x="6945" y="4524"/>
                  <a:pt x="7546" y="3962"/>
                  <a:pt x="8121" y="3335"/>
                </a:cubicBezTo>
                <a:cubicBezTo>
                  <a:pt x="8291" y="3148"/>
                  <a:pt x="8183" y="2825"/>
                  <a:pt x="7916" y="2825"/>
                </a:cubicBezTo>
                <a:cubicBezTo>
                  <a:pt x="7915" y="2825"/>
                  <a:pt x="7913" y="2825"/>
                  <a:pt x="7911" y="2825"/>
                </a:cubicBezTo>
                <a:cubicBezTo>
                  <a:pt x="7106" y="2838"/>
                  <a:pt x="6302" y="2853"/>
                  <a:pt x="5500" y="2875"/>
                </a:cubicBezTo>
                <a:lnTo>
                  <a:pt x="5500" y="2875"/>
                </a:lnTo>
                <a:cubicBezTo>
                  <a:pt x="5113" y="1952"/>
                  <a:pt x="4685" y="1044"/>
                  <a:pt x="4221" y="148"/>
                </a:cubicBezTo>
                <a:cubicBezTo>
                  <a:pt x="4167" y="44"/>
                  <a:pt x="4081" y="1"/>
                  <a:pt x="39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00" name="Google Shape;2400;p53"/>
          <p:cNvSpPr/>
          <p:nvPr/>
        </p:nvSpPr>
        <p:spPr>
          <a:xfrm rot="-9907511" flipH="1">
            <a:off x="1736215" y="1143425"/>
            <a:ext cx="271734" cy="270424"/>
          </a:xfrm>
          <a:custGeom>
            <a:avLst/>
            <a:gdLst/>
            <a:ahLst/>
            <a:cxnLst/>
            <a:rect l="l" t="t" r="r" b="b"/>
            <a:pathLst>
              <a:path w="8292" h="8252" extrusionOk="0">
                <a:moveTo>
                  <a:pt x="3992" y="1"/>
                </a:moveTo>
                <a:cubicBezTo>
                  <a:pt x="3863" y="1"/>
                  <a:pt x="3728" y="90"/>
                  <a:pt x="3675" y="219"/>
                </a:cubicBezTo>
                <a:cubicBezTo>
                  <a:pt x="3303" y="1130"/>
                  <a:pt x="2984" y="2055"/>
                  <a:pt x="2692" y="2987"/>
                </a:cubicBezTo>
                <a:lnTo>
                  <a:pt x="2692" y="2987"/>
                </a:lnTo>
                <a:cubicBezTo>
                  <a:pt x="1927" y="3029"/>
                  <a:pt x="1162" y="3082"/>
                  <a:pt x="396" y="3149"/>
                </a:cubicBezTo>
                <a:cubicBezTo>
                  <a:pt x="90" y="3175"/>
                  <a:pt x="1" y="3528"/>
                  <a:pt x="245" y="3705"/>
                </a:cubicBezTo>
                <a:cubicBezTo>
                  <a:pt x="862" y="4154"/>
                  <a:pt x="1471" y="4611"/>
                  <a:pt x="2082" y="5063"/>
                </a:cubicBezTo>
                <a:lnTo>
                  <a:pt x="2082" y="5063"/>
                </a:lnTo>
                <a:cubicBezTo>
                  <a:pt x="1819" y="5996"/>
                  <a:pt x="1566" y="6932"/>
                  <a:pt x="1297" y="7867"/>
                </a:cubicBezTo>
                <a:cubicBezTo>
                  <a:pt x="1259" y="8003"/>
                  <a:pt x="1311" y="8110"/>
                  <a:pt x="1398" y="8173"/>
                </a:cubicBezTo>
                <a:lnTo>
                  <a:pt x="1398" y="8173"/>
                </a:lnTo>
                <a:cubicBezTo>
                  <a:pt x="1448" y="8221"/>
                  <a:pt x="1512" y="8251"/>
                  <a:pt x="1583" y="8251"/>
                </a:cubicBezTo>
                <a:cubicBezTo>
                  <a:pt x="1632" y="8251"/>
                  <a:pt x="1684" y="8237"/>
                  <a:pt x="1736" y="8204"/>
                </a:cubicBezTo>
                <a:cubicBezTo>
                  <a:pt x="2593" y="7667"/>
                  <a:pt x="3427" y="7146"/>
                  <a:pt x="4233" y="6599"/>
                </a:cubicBezTo>
                <a:lnTo>
                  <a:pt x="4233" y="6599"/>
                </a:lnTo>
                <a:cubicBezTo>
                  <a:pt x="5011" y="7123"/>
                  <a:pt x="5810" y="7617"/>
                  <a:pt x="6650" y="8055"/>
                </a:cubicBezTo>
                <a:cubicBezTo>
                  <a:pt x="6698" y="8080"/>
                  <a:pt x="6748" y="8091"/>
                  <a:pt x="6796" y="8091"/>
                </a:cubicBezTo>
                <a:cubicBezTo>
                  <a:pt x="6980" y="8091"/>
                  <a:pt x="7137" y="7924"/>
                  <a:pt x="7087" y="7718"/>
                </a:cubicBezTo>
                <a:cubicBezTo>
                  <a:pt x="6873" y="6810"/>
                  <a:pt x="6616" y="5920"/>
                  <a:pt x="6320" y="5044"/>
                </a:cubicBezTo>
                <a:lnTo>
                  <a:pt x="6320" y="5044"/>
                </a:lnTo>
                <a:cubicBezTo>
                  <a:pt x="6945" y="4524"/>
                  <a:pt x="7546" y="3962"/>
                  <a:pt x="8121" y="3335"/>
                </a:cubicBezTo>
                <a:cubicBezTo>
                  <a:pt x="8291" y="3148"/>
                  <a:pt x="8183" y="2825"/>
                  <a:pt x="7916" y="2825"/>
                </a:cubicBezTo>
                <a:cubicBezTo>
                  <a:pt x="7915" y="2825"/>
                  <a:pt x="7913" y="2825"/>
                  <a:pt x="7911" y="2825"/>
                </a:cubicBezTo>
                <a:cubicBezTo>
                  <a:pt x="7106" y="2838"/>
                  <a:pt x="6302" y="2853"/>
                  <a:pt x="5500" y="2875"/>
                </a:cubicBezTo>
                <a:lnTo>
                  <a:pt x="5500" y="2875"/>
                </a:lnTo>
                <a:cubicBezTo>
                  <a:pt x="5113" y="1952"/>
                  <a:pt x="4685" y="1044"/>
                  <a:pt x="4221" y="148"/>
                </a:cubicBezTo>
                <a:cubicBezTo>
                  <a:pt x="4167" y="44"/>
                  <a:pt x="4081" y="1"/>
                  <a:pt x="39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401" name="Google Shape;2401;p53"/>
          <p:cNvGrpSpPr/>
          <p:nvPr/>
        </p:nvGrpSpPr>
        <p:grpSpPr>
          <a:xfrm>
            <a:off x="158653" y="2893050"/>
            <a:ext cx="555808" cy="544064"/>
            <a:chOff x="167575" y="1706400"/>
            <a:chExt cx="555808" cy="544064"/>
          </a:xfrm>
        </p:grpSpPr>
        <p:sp>
          <p:nvSpPr>
            <p:cNvPr id="2402" name="Google Shape;2402;p53"/>
            <p:cNvSpPr/>
            <p:nvPr/>
          </p:nvSpPr>
          <p:spPr>
            <a:xfrm>
              <a:off x="167575" y="1706400"/>
              <a:ext cx="555808" cy="544064"/>
            </a:xfrm>
            <a:custGeom>
              <a:avLst/>
              <a:gdLst/>
              <a:ahLst/>
              <a:cxnLst/>
              <a:rect l="l" t="t" r="r" b="b"/>
              <a:pathLst>
                <a:path w="40051" h="12093" extrusionOk="0">
                  <a:moveTo>
                    <a:pt x="40051" y="244"/>
                  </a:moveTo>
                  <a:cubicBezTo>
                    <a:pt x="35411" y="15"/>
                    <a:pt x="5267" y="0"/>
                    <a:pt x="1" y="244"/>
                  </a:cubicBezTo>
                  <a:cubicBezTo>
                    <a:pt x="2143" y="2115"/>
                    <a:pt x="4640" y="3618"/>
                    <a:pt x="7377" y="6020"/>
                  </a:cubicBezTo>
                  <a:cubicBezTo>
                    <a:pt x="4997" y="8157"/>
                    <a:pt x="2619" y="9993"/>
                    <a:pt x="238" y="11861"/>
                  </a:cubicBezTo>
                  <a:cubicBezTo>
                    <a:pt x="5087" y="12093"/>
                    <a:pt x="36719" y="11861"/>
                    <a:pt x="40051" y="118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3" name="Google Shape;2403;p53"/>
            <p:cNvSpPr/>
            <p:nvPr/>
          </p:nvSpPr>
          <p:spPr>
            <a:xfrm rot="10800000">
              <a:off x="548525" y="1709175"/>
              <a:ext cx="174600" cy="531900"/>
            </a:xfrm>
            <a:prstGeom prst="rect">
              <a:avLst/>
            </a:prstGeom>
            <a:gradFill>
              <a:gsLst>
                <a:gs pos="0">
                  <a:srgbClr val="191919">
                    <a:alpha val="14509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404" name="Google Shape;2404;p53"/>
          <p:cNvGrpSpPr/>
          <p:nvPr/>
        </p:nvGrpSpPr>
        <p:grpSpPr>
          <a:xfrm>
            <a:off x="158653" y="3486375"/>
            <a:ext cx="555808" cy="544064"/>
            <a:chOff x="167575" y="1706400"/>
            <a:chExt cx="555808" cy="544064"/>
          </a:xfrm>
        </p:grpSpPr>
        <p:sp>
          <p:nvSpPr>
            <p:cNvPr id="2405" name="Google Shape;2405;p53"/>
            <p:cNvSpPr/>
            <p:nvPr/>
          </p:nvSpPr>
          <p:spPr>
            <a:xfrm>
              <a:off x="167575" y="1706400"/>
              <a:ext cx="555808" cy="544064"/>
            </a:xfrm>
            <a:custGeom>
              <a:avLst/>
              <a:gdLst/>
              <a:ahLst/>
              <a:cxnLst/>
              <a:rect l="l" t="t" r="r" b="b"/>
              <a:pathLst>
                <a:path w="40051" h="12093" extrusionOk="0">
                  <a:moveTo>
                    <a:pt x="40051" y="244"/>
                  </a:moveTo>
                  <a:cubicBezTo>
                    <a:pt x="35411" y="15"/>
                    <a:pt x="5267" y="0"/>
                    <a:pt x="1" y="244"/>
                  </a:cubicBezTo>
                  <a:cubicBezTo>
                    <a:pt x="2143" y="2115"/>
                    <a:pt x="4640" y="3618"/>
                    <a:pt x="7377" y="6020"/>
                  </a:cubicBezTo>
                  <a:cubicBezTo>
                    <a:pt x="4997" y="8157"/>
                    <a:pt x="2619" y="9993"/>
                    <a:pt x="238" y="11861"/>
                  </a:cubicBezTo>
                  <a:cubicBezTo>
                    <a:pt x="5087" y="12093"/>
                    <a:pt x="36719" y="11861"/>
                    <a:pt x="40051" y="118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53"/>
            <p:cNvSpPr/>
            <p:nvPr/>
          </p:nvSpPr>
          <p:spPr>
            <a:xfrm rot="10800000">
              <a:off x="548525" y="1709175"/>
              <a:ext cx="174600" cy="531900"/>
            </a:xfrm>
            <a:prstGeom prst="rect">
              <a:avLst/>
            </a:prstGeom>
            <a:gradFill>
              <a:gsLst>
                <a:gs pos="0">
                  <a:srgbClr val="191919">
                    <a:alpha val="14509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407" name="Google Shape;2407;p53">
            <a:hlinkClick r:id="" action="ppaction://noaction"/>
          </p:cNvPr>
          <p:cNvSpPr txBox="1"/>
          <p:nvPr/>
        </p:nvSpPr>
        <p:spPr>
          <a:xfrm>
            <a:off x="211621" y="2943676"/>
            <a:ext cx="498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endy One"/>
                <a:ea typeface="Wendy One"/>
                <a:cs typeface="Wendy One"/>
                <a:sym typeface="Wendy One"/>
              </a:rPr>
              <a:t>03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endy One"/>
              <a:ea typeface="Wendy One"/>
              <a:cs typeface="Wendy One"/>
              <a:sym typeface="Wendy One"/>
            </a:endParaRPr>
          </a:p>
        </p:txBody>
      </p:sp>
      <p:sp>
        <p:nvSpPr>
          <p:cNvPr id="2408" name="Google Shape;2408;p53">
            <a:hlinkClick r:id="" action="ppaction://noaction"/>
          </p:cNvPr>
          <p:cNvSpPr txBox="1"/>
          <p:nvPr/>
        </p:nvSpPr>
        <p:spPr>
          <a:xfrm rot="-2070">
            <a:off x="211543" y="3539380"/>
            <a:ext cx="498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endy One"/>
                <a:ea typeface="Wendy One"/>
                <a:cs typeface="Wendy One"/>
                <a:sym typeface="Wendy One"/>
              </a:rPr>
              <a:t>04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endy One"/>
              <a:ea typeface="Wendy One"/>
              <a:cs typeface="Wendy One"/>
              <a:sym typeface="Wendy One"/>
            </a:endParaRPr>
          </a:p>
        </p:txBody>
      </p:sp>
      <p:grpSp>
        <p:nvGrpSpPr>
          <p:cNvPr id="2409" name="Google Shape;2409;p53"/>
          <p:cNvGrpSpPr/>
          <p:nvPr/>
        </p:nvGrpSpPr>
        <p:grpSpPr>
          <a:xfrm>
            <a:off x="158653" y="1706400"/>
            <a:ext cx="555808" cy="544064"/>
            <a:chOff x="167575" y="1706400"/>
            <a:chExt cx="555808" cy="544064"/>
          </a:xfrm>
        </p:grpSpPr>
        <p:sp>
          <p:nvSpPr>
            <p:cNvPr id="2410" name="Google Shape;2410;p53"/>
            <p:cNvSpPr/>
            <p:nvPr/>
          </p:nvSpPr>
          <p:spPr>
            <a:xfrm>
              <a:off x="167575" y="1706400"/>
              <a:ext cx="555808" cy="544064"/>
            </a:xfrm>
            <a:custGeom>
              <a:avLst/>
              <a:gdLst/>
              <a:ahLst/>
              <a:cxnLst/>
              <a:rect l="l" t="t" r="r" b="b"/>
              <a:pathLst>
                <a:path w="40051" h="12093" extrusionOk="0">
                  <a:moveTo>
                    <a:pt x="40051" y="244"/>
                  </a:moveTo>
                  <a:cubicBezTo>
                    <a:pt x="35411" y="15"/>
                    <a:pt x="5267" y="0"/>
                    <a:pt x="1" y="244"/>
                  </a:cubicBezTo>
                  <a:cubicBezTo>
                    <a:pt x="2143" y="2115"/>
                    <a:pt x="4640" y="3618"/>
                    <a:pt x="7377" y="6020"/>
                  </a:cubicBezTo>
                  <a:cubicBezTo>
                    <a:pt x="4997" y="8157"/>
                    <a:pt x="2619" y="9993"/>
                    <a:pt x="238" y="11861"/>
                  </a:cubicBezTo>
                  <a:cubicBezTo>
                    <a:pt x="5087" y="12093"/>
                    <a:pt x="36719" y="11861"/>
                    <a:pt x="40051" y="118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53"/>
            <p:cNvSpPr/>
            <p:nvPr/>
          </p:nvSpPr>
          <p:spPr>
            <a:xfrm rot="10800000">
              <a:off x="548525" y="1709175"/>
              <a:ext cx="174600" cy="531900"/>
            </a:xfrm>
            <a:prstGeom prst="rect">
              <a:avLst/>
            </a:prstGeom>
            <a:gradFill>
              <a:gsLst>
                <a:gs pos="0">
                  <a:srgbClr val="191919">
                    <a:alpha val="14509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412" name="Google Shape;2412;p53">
            <a:hlinkClick r:id="rId3" action="ppaction://hlinksldjump"/>
          </p:cNvPr>
          <p:cNvSpPr txBox="1"/>
          <p:nvPr/>
        </p:nvSpPr>
        <p:spPr>
          <a:xfrm rot="-2070">
            <a:off x="211538" y="1752059"/>
            <a:ext cx="498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endy One"/>
                <a:ea typeface="Wendy One"/>
                <a:cs typeface="Wendy One"/>
                <a:sym typeface="Wendy One"/>
              </a:rPr>
              <a:t>01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endy One"/>
              <a:ea typeface="Wendy One"/>
              <a:cs typeface="Wendy One"/>
              <a:sym typeface="Wendy One"/>
            </a:endParaRPr>
          </a:p>
        </p:txBody>
      </p:sp>
      <p:grpSp>
        <p:nvGrpSpPr>
          <p:cNvPr id="2413" name="Google Shape;2413;p53"/>
          <p:cNvGrpSpPr/>
          <p:nvPr/>
        </p:nvGrpSpPr>
        <p:grpSpPr>
          <a:xfrm>
            <a:off x="158653" y="1113075"/>
            <a:ext cx="555808" cy="544064"/>
            <a:chOff x="167575" y="1706400"/>
            <a:chExt cx="555808" cy="544064"/>
          </a:xfrm>
        </p:grpSpPr>
        <p:sp>
          <p:nvSpPr>
            <p:cNvPr id="2414" name="Google Shape;2414;p53"/>
            <p:cNvSpPr/>
            <p:nvPr/>
          </p:nvSpPr>
          <p:spPr>
            <a:xfrm>
              <a:off x="167575" y="1706400"/>
              <a:ext cx="555808" cy="544064"/>
            </a:xfrm>
            <a:custGeom>
              <a:avLst/>
              <a:gdLst/>
              <a:ahLst/>
              <a:cxnLst/>
              <a:rect l="l" t="t" r="r" b="b"/>
              <a:pathLst>
                <a:path w="40051" h="12093" extrusionOk="0">
                  <a:moveTo>
                    <a:pt x="40051" y="244"/>
                  </a:moveTo>
                  <a:cubicBezTo>
                    <a:pt x="35411" y="15"/>
                    <a:pt x="5267" y="0"/>
                    <a:pt x="1" y="244"/>
                  </a:cubicBezTo>
                  <a:cubicBezTo>
                    <a:pt x="2143" y="2115"/>
                    <a:pt x="4640" y="3618"/>
                    <a:pt x="7377" y="6020"/>
                  </a:cubicBezTo>
                  <a:cubicBezTo>
                    <a:pt x="4997" y="8157"/>
                    <a:pt x="2619" y="9993"/>
                    <a:pt x="238" y="11861"/>
                  </a:cubicBezTo>
                  <a:cubicBezTo>
                    <a:pt x="5087" y="12093"/>
                    <a:pt x="36719" y="11861"/>
                    <a:pt x="40051" y="118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53"/>
            <p:cNvSpPr/>
            <p:nvPr/>
          </p:nvSpPr>
          <p:spPr>
            <a:xfrm rot="10800000">
              <a:off x="548525" y="1709175"/>
              <a:ext cx="174600" cy="531900"/>
            </a:xfrm>
            <a:prstGeom prst="rect">
              <a:avLst/>
            </a:prstGeom>
            <a:gradFill>
              <a:gsLst>
                <a:gs pos="0">
                  <a:srgbClr val="191919">
                    <a:alpha val="14509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416" name="Google Shape;2416;p53">
            <a:hlinkClick r:id="rId4" action="ppaction://hlinksldjump"/>
          </p:cNvPr>
          <p:cNvSpPr/>
          <p:nvPr/>
        </p:nvSpPr>
        <p:spPr>
          <a:xfrm>
            <a:off x="356961" y="1266925"/>
            <a:ext cx="207563" cy="203906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417" name="Google Shape;2417;p53"/>
          <p:cNvGrpSpPr/>
          <p:nvPr/>
        </p:nvGrpSpPr>
        <p:grpSpPr>
          <a:xfrm>
            <a:off x="82207" y="2299716"/>
            <a:ext cx="632009" cy="544064"/>
            <a:chOff x="167575" y="1706400"/>
            <a:chExt cx="555808" cy="544064"/>
          </a:xfrm>
        </p:grpSpPr>
        <p:sp>
          <p:nvSpPr>
            <p:cNvPr id="2418" name="Google Shape;2418;p53"/>
            <p:cNvSpPr/>
            <p:nvPr/>
          </p:nvSpPr>
          <p:spPr>
            <a:xfrm>
              <a:off x="167575" y="1706400"/>
              <a:ext cx="555808" cy="544064"/>
            </a:xfrm>
            <a:custGeom>
              <a:avLst/>
              <a:gdLst/>
              <a:ahLst/>
              <a:cxnLst/>
              <a:rect l="l" t="t" r="r" b="b"/>
              <a:pathLst>
                <a:path w="40051" h="12093" extrusionOk="0">
                  <a:moveTo>
                    <a:pt x="40051" y="244"/>
                  </a:moveTo>
                  <a:cubicBezTo>
                    <a:pt x="35411" y="15"/>
                    <a:pt x="5267" y="0"/>
                    <a:pt x="1" y="244"/>
                  </a:cubicBezTo>
                  <a:cubicBezTo>
                    <a:pt x="2143" y="2115"/>
                    <a:pt x="4640" y="3618"/>
                    <a:pt x="7377" y="6020"/>
                  </a:cubicBezTo>
                  <a:cubicBezTo>
                    <a:pt x="4997" y="8157"/>
                    <a:pt x="2619" y="9993"/>
                    <a:pt x="238" y="11861"/>
                  </a:cubicBezTo>
                  <a:cubicBezTo>
                    <a:pt x="5087" y="12093"/>
                    <a:pt x="36719" y="11861"/>
                    <a:pt x="40051" y="118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53"/>
            <p:cNvSpPr/>
            <p:nvPr/>
          </p:nvSpPr>
          <p:spPr>
            <a:xfrm rot="10800000">
              <a:off x="486434" y="1709184"/>
              <a:ext cx="236700" cy="531900"/>
            </a:xfrm>
            <a:prstGeom prst="rect">
              <a:avLst/>
            </a:prstGeom>
            <a:gradFill>
              <a:gsLst>
                <a:gs pos="0">
                  <a:srgbClr val="191919">
                    <a:alpha val="14509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420" name="Google Shape;2420;p53">
            <a:hlinkClick r:id="rId5" action="ppaction://hlinksldjump"/>
          </p:cNvPr>
          <p:cNvSpPr txBox="1"/>
          <p:nvPr/>
        </p:nvSpPr>
        <p:spPr>
          <a:xfrm rot="-1955">
            <a:off x="178450" y="2345397"/>
            <a:ext cx="5274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endy One"/>
                <a:ea typeface="Wendy One"/>
                <a:cs typeface="Wendy One"/>
                <a:sym typeface="Wendy One"/>
              </a:rPr>
              <a:t>02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endy One"/>
              <a:ea typeface="Wendy One"/>
              <a:cs typeface="Wendy One"/>
              <a:sym typeface="Wendy On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59908" y="2080761"/>
            <a:ext cx="37221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4400" b="0" i="0" u="none" strike="noStrike" kern="0" cap="none" spc="0" normalizeH="0" baseline="0" noProof="0" dirty="0">
                <a:ln>
                  <a:noFill/>
                </a:ln>
                <a:solidFill>
                  <a:srgbClr val="2E3786"/>
                </a:solidFill>
                <a:effectLst/>
                <a:uLnTx/>
                <a:uFillTx/>
                <a:latin typeface="Wendy One"/>
                <a:cs typeface="Arial"/>
                <a:sym typeface="Wendy One"/>
              </a:rPr>
              <a:t>-</a:t>
            </a:r>
            <a:endParaRPr kumimoji="0" lang="ms-MY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/>
          </p:nvPr>
        </p:nvGraphicFramePr>
        <p:xfrm>
          <a:off x="1763223" y="1722438"/>
          <a:ext cx="3603112" cy="2651760"/>
        </p:xfrm>
        <a:graphic>
          <a:graphicData uri="http://schemas.openxmlformats.org/drawingml/2006/table">
            <a:tbl>
              <a:tblPr firstRow="1" bandRow="1"/>
              <a:tblGrid>
                <a:gridCol w="1801556">
                  <a:extLst>
                    <a:ext uri="{9D8B030D-6E8A-4147-A177-3AD203B41FA5}">
                      <a16:colId xmlns:a16="http://schemas.microsoft.com/office/drawing/2014/main" val="1710294094"/>
                    </a:ext>
                  </a:extLst>
                </a:gridCol>
                <a:gridCol w="1801556">
                  <a:extLst>
                    <a:ext uri="{9D8B030D-6E8A-4147-A177-3AD203B41FA5}">
                      <a16:colId xmlns:a16="http://schemas.microsoft.com/office/drawing/2014/main" val="592984837"/>
                    </a:ext>
                  </a:extLst>
                </a:gridCol>
              </a:tblGrid>
              <a:tr h="647030">
                <a:tc>
                  <a:txBody>
                    <a:bodyPr/>
                    <a:lstStyle/>
                    <a:p>
                      <a:pPr algn="ctr"/>
                      <a:r>
                        <a:rPr lang="ms-MY" sz="3800" dirty="0"/>
                        <a:t>Puluh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3800" dirty="0"/>
                        <a:t>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397624"/>
                  </a:ext>
                </a:extLst>
              </a:tr>
              <a:tr h="4999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ms-MY" sz="2800" dirty="0"/>
                        <a:t>4</a:t>
                      </a:r>
                      <a:r>
                        <a:rPr lang="ms-MY" sz="2400" dirty="0"/>
                        <a:t>5</a:t>
                      </a:r>
                    </a:p>
                    <a:p>
                      <a:pPr algn="ctr"/>
                      <a:endParaRPr lang="ms-MY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518081"/>
                  </a:ext>
                </a:extLst>
              </a:tr>
              <a:tr h="499978"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20396"/>
                  </a:ext>
                </a:extLst>
              </a:tr>
              <a:tr h="499978"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4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6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726258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2674967" y="2555974"/>
            <a:ext cx="225028" cy="197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4360560" y="2550402"/>
            <a:ext cx="225028" cy="197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823581" y="2334274"/>
            <a:ext cx="5854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ms-MY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66334" y="1958995"/>
            <a:ext cx="937829" cy="1811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ms-MY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7311" y="1198045"/>
            <a:ext cx="2580721" cy="289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645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p49"/>
          <p:cNvSpPr txBox="1">
            <a:spLocks noGrp="1"/>
          </p:cNvSpPr>
          <p:nvPr>
            <p:ph type="subTitle" idx="1"/>
          </p:nvPr>
        </p:nvSpPr>
        <p:spPr>
          <a:xfrm>
            <a:off x="1920000" y="2094715"/>
            <a:ext cx="5304000" cy="9540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“TERIMA KASIH”</a:t>
            </a:r>
            <a:endParaRPr sz="4800" dirty="0"/>
          </a:p>
        </p:txBody>
      </p:sp>
      <p:sp>
        <p:nvSpPr>
          <p:cNvPr id="2211" name="Google Shape;2211;p49"/>
          <p:cNvSpPr/>
          <p:nvPr/>
        </p:nvSpPr>
        <p:spPr>
          <a:xfrm rot="-9907511" flipH="1">
            <a:off x="1286915" y="3729675"/>
            <a:ext cx="271734" cy="270424"/>
          </a:xfrm>
          <a:custGeom>
            <a:avLst/>
            <a:gdLst/>
            <a:ahLst/>
            <a:cxnLst/>
            <a:rect l="l" t="t" r="r" b="b"/>
            <a:pathLst>
              <a:path w="8292" h="8252" extrusionOk="0">
                <a:moveTo>
                  <a:pt x="3992" y="1"/>
                </a:moveTo>
                <a:cubicBezTo>
                  <a:pt x="3863" y="1"/>
                  <a:pt x="3728" y="90"/>
                  <a:pt x="3675" y="219"/>
                </a:cubicBezTo>
                <a:cubicBezTo>
                  <a:pt x="3303" y="1130"/>
                  <a:pt x="2984" y="2055"/>
                  <a:pt x="2692" y="2987"/>
                </a:cubicBezTo>
                <a:lnTo>
                  <a:pt x="2692" y="2987"/>
                </a:lnTo>
                <a:cubicBezTo>
                  <a:pt x="1927" y="3029"/>
                  <a:pt x="1162" y="3082"/>
                  <a:pt x="396" y="3149"/>
                </a:cubicBezTo>
                <a:cubicBezTo>
                  <a:pt x="90" y="3175"/>
                  <a:pt x="1" y="3528"/>
                  <a:pt x="245" y="3705"/>
                </a:cubicBezTo>
                <a:cubicBezTo>
                  <a:pt x="862" y="4154"/>
                  <a:pt x="1471" y="4611"/>
                  <a:pt x="2082" y="5063"/>
                </a:cubicBezTo>
                <a:lnTo>
                  <a:pt x="2082" y="5063"/>
                </a:lnTo>
                <a:cubicBezTo>
                  <a:pt x="1819" y="5996"/>
                  <a:pt x="1566" y="6932"/>
                  <a:pt x="1297" y="7867"/>
                </a:cubicBezTo>
                <a:cubicBezTo>
                  <a:pt x="1259" y="8003"/>
                  <a:pt x="1311" y="8110"/>
                  <a:pt x="1398" y="8173"/>
                </a:cubicBezTo>
                <a:lnTo>
                  <a:pt x="1398" y="8173"/>
                </a:lnTo>
                <a:cubicBezTo>
                  <a:pt x="1448" y="8221"/>
                  <a:pt x="1512" y="8251"/>
                  <a:pt x="1583" y="8251"/>
                </a:cubicBezTo>
                <a:cubicBezTo>
                  <a:pt x="1632" y="8251"/>
                  <a:pt x="1684" y="8237"/>
                  <a:pt x="1736" y="8204"/>
                </a:cubicBezTo>
                <a:cubicBezTo>
                  <a:pt x="2593" y="7667"/>
                  <a:pt x="3427" y="7146"/>
                  <a:pt x="4233" y="6599"/>
                </a:cubicBezTo>
                <a:lnTo>
                  <a:pt x="4233" y="6599"/>
                </a:lnTo>
                <a:cubicBezTo>
                  <a:pt x="5011" y="7123"/>
                  <a:pt x="5810" y="7617"/>
                  <a:pt x="6650" y="8055"/>
                </a:cubicBezTo>
                <a:cubicBezTo>
                  <a:pt x="6698" y="8080"/>
                  <a:pt x="6748" y="8091"/>
                  <a:pt x="6796" y="8091"/>
                </a:cubicBezTo>
                <a:cubicBezTo>
                  <a:pt x="6980" y="8091"/>
                  <a:pt x="7137" y="7924"/>
                  <a:pt x="7087" y="7718"/>
                </a:cubicBezTo>
                <a:cubicBezTo>
                  <a:pt x="6873" y="6810"/>
                  <a:pt x="6616" y="5920"/>
                  <a:pt x="6320" y="5044"/>
                </a:cubicBezTo>
                <a:lnTo>
                  <a:pt x="6320" y="5044"/>
                </a:lnTo>
                <a:cubicBezTo>
                  <a:pt x="6945" y="4524"/>
                  <a:pt x="7546" y="3962"/>
                  <a:pt x="8121" y="3335"/>
                </a:cubicBezTo>
                <a:cubicBezTo>
                  <a:pt x="8291" y="3148"/>
                  <a:pt x="8183" y="2825"/>
                  <a:pt x="7916" y="2825"/>
                </a:cubicBezTo>
                <a:cubicBezTo>
                  <a:pt x="7915" y="2825"/>
                  <a:pt x="7913" y="2825"/>
                  <a:pt x="7911" y="2825"/>
                </a:cubicBezTo>
                <a:cubicBezTo>
                  <a:pt x="7106" y="2838"/>
                  <a:pt x="6302" y="2853"/>
                  <a:pt x="5500" y="2875"/>
                </a:cubicBezTo>
                <a:lnTo>
                  <a:pt x="5500" y="2875"/>
                </a:lnTo>
                <a:cubicBezTo>
                  <a:pt x="5113" y="1952"/>
                  <a:pt x="4685" y="1044"/>
                  <a:pt x="4221" y="148"/>
                </a:cubicBezTo>
                <a:cubicBezTo>
                  <a:pt x="4167" y="44"/>
                  <a:pt x="4081" y="1"/>
                  <a:pt x="39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212" name="Google Shape;2212;p49"/>
          <p:cNvGrpSpPr/>
          <p:nvPr/>
        </p:nvGrpSpPr>
        <p:grpSpPr>
          <a:xfrm rot="1681605">
            <a:off x="5670715" y="-736418"/>
            <a:ext cx="4650039" cy="2175950"/>
            <a:chOff x="-974012" y="-65009"/>
            <a:chExt cx="3374483" cy="1579063"/>
          </a:xfrm>
        </p:grpSpPr>
        <p:sp>
          <p:nvSpPr>
            <p:cNvPr id="2213" name="Google Shape;2213;p49"/>
            <p:cNvSpPr/>
            <p:nvPr/>
          </p:nvSpPr>
          <p:spPr>
            <a:xfrm>
              <a:off x="1831936" y="231894"/>
              <a:ext cx="445631" cy="463329"/>
            </a:xfrm>
            <a:custGeom>
              <a:avLst/>
              <a:gdLst/>
              <a:ahLst/>
              <a:cxnLst/>
              <a:rect l="l" t="t" r="r" b="b"/>
              <a:pathLst>
                <a:path w="5741" h="5969" extrusionOk="0">
                  <a:moveTo>
                    <a:pt x="3610" y="1"/>
                  </a:moveTo>
                  <a:lnTo>
                    <a:pt x="0" y="2714"/>
                  </a:lnTo>
                  <a:cubicBezTo>
                    <a:pt x="2030" y="4235"/>
                    <a:pt x="3943" y="5283"/>
                    <a:pt x="5740" y="5968"/>
                  </a:cubicBezTo>
                  <a:cubicBezTo>
                    <a:pt x="5077" y="3915"/>
                    <a:pt x="4632" y="2665"/>
                    <a:pt x="36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49"/>
            <p:cNvSpPr/>
            <p:nvPr/>
          </p:nvSpPr>
          <p:spPr>
            <a:xfrm>
              <a:off x="1378392" y="525692"/>
              <a:ext cx="387569" cy="484132"/>
            </a:xfrm>
            <a:custGeom>
              <a:avLst/>
              <a:gdLst/>
              <a:ahLst/>
              <a:cxnLst/>
              <a:rect l="l" t="t" r="r" b="b"/>
              <a:pathLst>
                <a:path w="4993" h="6237" extrusionOk="0">
                  <a:moveTo>
                    <a:pt x="4001" y="1"/>
                  </a:moveTo>
                  <a:lnTo>
                    <a:pt x="1" y="2008"/>
                  </a:lnTo>
                  <a:cubicBezTo>
                    <a:pt x="1714" y="3566"/>
                    <a:pt x="3229" y="4765"/>
                    <a:pt x="4993" y="6236"/>
                  </a:cubicBezTo>
                  <a:cubicBezTo>
                    <a:pt x="4547" y="3467"/>
                    <a:pt x="4491" y="2103"/>
                    <a:pt x="4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49"/>
            <p:cNvSpPr/>
            <p:nvPr/>
          </p:nvSpPr>
          <p:spPr>
            <a:xfrm>
              <a:off x="916620" y="737212"/>
              <a:ext cx="331681" cy="503382"/>
            </a:xfrm>
            <a:custGeom>
              <a:avLst/>
              <a:gdLst/>
              <a:ahLst/>
              <a:cxnLst/>
              <a:rect l="l" t="t" r="r" b="b"/>
              <a:pathLst>
                <a:path w="4273" h="6485" extrusionOk="0">
                  <a:moveTo>
                    <a:pt x="4184" y="1"/>
                  </a:moveTo>
                  <a:lnTo>
                    <a:pt x="0" y="1417"/>
                  </a:lnTo>
                  <a:cubicBezTo>
                    <a:pt x="1082" y="3255"/>
                    <a:pt x="2594" y="4755"/>
                    <a:pt x="3866" y="6484"/>
                  </a:cubicBezTo>
                  <a:cubicBezTo>
                    <a:pt x="4202" y="4287"/>
                    <a:pt x="4273" y="2183"/>
                    <a:pt x="4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49"/>
            <p:cNvSpPr/>
            <p:nvPr/>
          </p:nvSpPr>
          <p:spPr>
            <a:xfrm>
              <a:off x="421471" y="902080"/>
              <a:ext cx="331293" cy="492437"/>
            </a:xfrm>
            <a:custGeom>
              <a:avLst/>
              <a:gdLst/>
              <a:ahLst/>
              <a:cxnLst/>
              <a:rect l="l" t="t" r="r" b="b"/>
              <a:pathLst>
                <a:path w="4268" h="6344" extrusionOk="0">
                  <a:moveTo>
                    <a:pt x="4267" y="1"/>
                  </a:moveTo>
                  <a:lnTo>
                    <a:pt x="0" y="1009"/>
                  </a:lnTo>
                  <a:cubicBezTo>
                    <a:pt x="1097" y="2915"/>
                    <a:pt x="2106" y="4586"/>
                    <a:pt x="3598" y="6343"/>
                  </a:cubicBezTo>
                  <a:cubicBezTo>
                    <a:pt x="3892" y="4296"/>
                    <a:pt x="4130" y="2385"/>
                    <a:pt x="42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49"/>
            <p:cNvSpPr/>
            <p:nvPr/>
          </p:nvSpPr>
          <p:spPr>
            <a:xfrm>
              <a:off x="-85865" y="1017426"/>
              <a:ext cx="337968" cy="466899"/>
            </a:xfrm>
            <a:custGeom>
              <a:avLst/>
              <a:gdLst/>
              <a:ahLst/>
              <a:cxnLst/>
              <a:rect l="l" t="t" r="r" b="b"/>
              <a:pathLst>
                <a:path w="4354" h="6015" extrusionOk="0">
                  <a:moveTo>
                    <a:pt x="4354" y="0"/>
                  </a:moveTo>
                  <a:lnTo>
                    <a:pt x="0" y="558"/>
                  </a:lnTo>
                  <a:cubicBezTo>
                    <a:pt x="827" y="2679"/>
                    <a:pt x="1782" y="4311"/>
                    <a:pt x="2931" y="6014"/>
                  </a:cubicBezTo>
                  <a:cubicBezTo>
                    <a:pt x="3602" y="3356"/>
                    <a:pt x="4088" y="2096"/>
                    <a:pt x="43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p49"/>
            <p:cNvSpPr/>
            <p:nvPr/>
          </p:nvSpPr>
          <p:spPr>
            <a:xfrm>
              <a:off x="-589474" y="1072305"/>
              <a:ext cx="339754" cy="441750"/>
            </a:xfrm>
            <a:custGeom>
              <a:avLst/>
              <a:gdLst/>
              <a:ahLst/>
              <a:cxnLst/>
              <a:rect l="l" t="t" r="r" b="b"/>
              <a:pathLst>
                <a:path w="4377" h="5691" extrusionOk="0">
                  <a:moveTo>
                    <a:pt x="4376" y="1"/>
                  </a:moveTo>
                  <a:lnTo>
                    <a:pt x="1" y="45"/>
                  </a:lnTo>
                  <a:cubicBezTo>
                    <a:pt x="728" y="2089"/>
                    <a:pt x="1041" y="3219"/>
                    <a:pt x="1954" y="5690"/>
                  </a:cubicBezTo>
                  <a:cubicBezTo>
                    <a:pt x="3046" y="3767"/>
                    <a:pt x="3802" y="1734"/>
                    <a:pt x="43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49"/>
            <p:cNvSpPr/>
            <p:nvPr/>
          </p:nvSpPr>
          <p:spPr>
            <a:xfrm>
              <a:off x="-974012" y="-65009"/>
              <a:ext cx="3374483" cy="1137480"/>
            </a:xfrm>
            <a:custGeom>
              <a:avLst/>
              <a:gdLst/>
              <a:ahLst/>
              <a:cxnLst/>
              <a:rect l="l" t="t" r="r" b="b"/>
              <a:pathLst>
                <a:path w="43473" h="14654" extrusionOk="0">
                  <a:moveTo>
                    <a:pt x="43247" y="0"/>
                  </a:moveTo>
                  <a:cubicBezTo>
                    <a:pt x="43210" y="0"/>
                    <a:pt x="43172" y="17"/>
                    <a:pt x="43141" y="57"/>
                  </a:cubicBezTo>
                  <a:cubicBezTo>
                    <a:pt x="41007" y="2739"/>
                    <a:pt x="38239" y="4862"/>
                    <a:pt x="35315" y="6613"/>
                  </a:cubicBezTo>
                  <a:cubicBezTo>
                    <a:pt x="32002" y="8600"/>
                    <a:pt x="28422" y="10132"/>
                    <a:pt x="24754" y="11331"/>
                  </a:cubicBezTo>
                  <a:cubicBezTo>
                    <a:pt x="21024" y="12553"/>
                    <a:pt x="17172" y="13427"/>
                    <a:pt x="13278" y="13917"/>
                  </a:cubicBezTo>
                  <a:cubicBezTo>
                    <a:pt x="11234" y="14173"/>
                    <a:pt x="9166" y="14326"/>
                    <a:pt x="7101" y="14326"/>
                  </a:cubicBezTo>
                  <a:cubicBezTo>
                    <a:pt x="5631" y="14326"/>
                    <a:pt x="4163" y="14248"/>
                    <a:pt x="2706" y="14074"/>
                  </a:cubicBezTo>
                  <a:cubicBezTo>
                    <a:pt x="1891" y="13977"/>
                    <a:pt x="1083" y="13844"/>
                    <a:pt x="281" y="13673"/>
                  </a:cubicBezTo>
                  <a:cubicBezTo>
                    <a:pt x="267" y="13670"/>
                    <a:pt x="254" y="13669"/>
                    <a:pt x="242" y="13669"/>
                  </a:cubicBezTo>
                  <a:cubicBezTo>
                    <a:pt x="63" y="13669"/>
                    <a:pt x="0" y="13948"/>
                    <a:pt x="194" y="13990"/>
                  </a:cubicBezTo>
                  <a:cubicBezTo>
                    <a:pt x="2424" y="14468"/>
                    <a:pt x="4710" y="14654"/>
                    <a:pt x="6993" y="14654"/>
                  </a:cubicBezTo>
                  <a:cubicBezTo>
                    <a:pt x="8066" y="14654"/>
                    <a:pt x="9139" y="14613"/>
                    <a:pt x="10205" y="14542"/>
                  </a:cubicBezTo>
                  <a:cubicBezTo>
                    <a:pt x="14050" y="14286"/>
                    <a:pt x="17868" y="13607"/>
                    <a:pt x="21590" y="12613"/>
                  </a:cubicBezTo>
                  <a:cubicBezTo>
                    <a:pt x="25371" y="11603"/>
                    <a:pt x="29071" y="10247"/>
                    <a:pt x="32572" y="8491"/>
                  </a:cubicBezTo>
                  <a:cubicBezTo>
                    <a:pt x="35756" y="6895"/>
                    <a:pt x="38812" y="4942"/>
                    <a:pt x="41385" y="2465"/>
                  </a:cubicBezTo>
                  <a:cubicBezTo>
                    <a:pt x="42095" y="1784"/>
                    <a:pt x="42760" y="1059"/>
                    <a:pt x="43373" y="291"/>
                  </a:cubicBezTo>
                  <a:cubicBezTo>
                    <a:pt x="43472" y="165"/>
                    <a:pt x="43363" y="0"/>
                    <a:pt x="43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220" name="Google Shape;2220;p49"/>
          <p:cNvSpPr/>
          <p:nvPr/>
        </p:nvSpPr>
        <p:spPr>
          <a:xfrm rot="-9907511" flipH="1">
            <a:off x="7783690" y="1501175"/>
            <a:ext cx="271734" cy="270424"/>
          </a:xfrm>
          <a:custGeom>
            <a:avLst/>
            <a:gdLst/>
            <a:ahLst/>
            <a:cxnLst/>
            <a:rect l="l" t="t" r="r" b="b"/>
            <a:pathLst>
              <a:path w="8292" h="8252" extrusionOk="0">
                <a:moveTo>
                  <a:pt x="3992" y="1"/>
                </a:moveTo>
                <a:cubicBezTo>
                  <a:pt x="3863" y="1"/>
                  <a:pt x="3728" y="90"/>
                  <a:pt x="3675" y="219"/>
                </a:cubicBezTo>
                <a:cubicBezTo>
                  <a:pt x="3303" y="1130"/>
                  <a:pt x="2984" y="2055"/>
                  <a:pt x="2692" y="2987"/>
                </a:cubicBezTo>
                <a:lnTo>
                  <a:pt x="2692" y="2987"/>
                </a:lnTo>
                <a:cubicBezTo>
                  <a:pt x="1927" y="3029"/>
                  <a:pt x="1162" y="3082"/>
                  <a:pt x="396" y="3149"/>
                </a:cubicBezTo>
                <a:cubicBezTo>
                  <a:pt x="90" y="3175"/>
                  <a:pt x="1" y="3528"/>
                  <a:pt x="245" y="3705"/>
                </a:cubicBezTo>
                <a:cubicBezTo>
                  <a:pt x="862" y="4154"/>
                  <a:pt x="1471" y="4611"/>
                  <a:pt x="2082" y="5063"/>
                </a:cubicBezTo>
                <a:lnTo>
                  <a:pt x="2082" y="5063"/>
                </a:lnTo>
                <a:cubicBezTo>
                  <a:pt x="1819" y="5996"/>
                  <a:pt x="1566" y="6932"/>
                  <a:pt x="1297" y="7867"/>
                </a:cubicBezTo>
                <a:cubicBezTo>
                  <a:pt x="1259" y="8003"/>
                  <a:pt x="1311" y="8110"/>
                  <a:pt x="1398" y="8173"/>
                </a:cubicBezTo>
                <a:lnTo>
                  <a:pt x="1398" y="8173"/>
                </a:lnTo>
                <a:cubicBezTo>
                  <a:pt x="1448" y="8221"/>
                  <a:pt x="1512" y="8251"/>
                  <a:pt x="1583" y="8251"/>
                </a:cubicBezTo>
                <a:cubicBezTo>
                  <a:pt x="1632" y="8251"/>
                  <a:pt x="1684" y="8237"/>
                  <a:pt x="1736" y="8204"/>
                </a:cubicBezTo>
                <a:cubicBezTo>
                  <a:pt x="2593" y="7667"/>
                  <a:pt x="3427" y="7146"/>
                  <a:pt x="4233" y="6599"/>
                </a:cubicBezTo>
                <a:lnTo>
                  <a:pt x="4233" y="6599"/>
                </a:lnTo>
                <a:cubicBezTo>
                  <a:pt x="5011" y="7123"/>
                  <a:pt x="5810" y="7617"/>
                  <a:pt x="6650" y="8055"/>
                </a:cubicBezTo>
                <a:cubicBezTo>
                  <a:pt x="6698" y="8080"/>
                  <a:pt x="6748" y="8091"/>
                  <a:pt x="6796" y="8091"/>
                </a:cubicBezTo>
                <a:cubicBezTo>
                  <a:pt x="6980" y="8091"/>
                  <a:pt x="7137" y="7924"/>
                  <a:pt x="7087" y="7718"/>
                </a:cubicBezTo>
                <a:cubicBezTo>
                  <a:pt x="6873" y="6810"/>
                  <a:pt x="6616" y="5920"/>
                  <a:pt x="6320" y="5044"/>
                </a:cubicBezTo>
                <a:lnTo>
                  <a:pt x="6320" y="5044"/>
                </a:lnTo>
                <a:cubicBezTo>
                  <a:pt x="6945" y="4524"/>
                  <a:pt x="7546" y="3962"/>
                  <a:pt x="8121" y="3335"/>
                </a:cubicBezTo>
                <a:cubicBezTo>
                  <a:pt x="8291" y="3148"/>
                  <a:pt x="8183" y="2825"/>
                  <a:pt x="7916" y="2825"/>
                </a:cubicBezTo>
                <a:cubicBezTo>
                  <a:pt x="7915" y="2825"/>
                  <a:pt x="7913" y="2825"/>
                  <a:pt x="7911" y="2825"/>
                </a:cubicBezTo>
                <a:cubicBezTo>
                  <a:pt x="7106" y="2838"/>
                  <a:pt x="6302" y="2853"/>
                  <a:pt x="5500" y="2875"/>
                </a:cubicBezTo>
                <a:lnTo>
                  <a:pt x="5500" y="2875"/>
                </a:lnTo>
                <a:cubicBezTo>
                  <a:pt x="5113" y="1952"/>
                  <a:pt x="4685" y="1044"/>
                  <a:pt x="4221" y="148"/>
                </a:cubicBezTo>
                <a:cubicBezTo>
                  <a:pt x="4167" y="44"/>
                  <a:pt x="4081" y="1"/>
                  <a:pt x="39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221" name="Google Shape;2221;p49"/>
          <p:cNvGrpSpPr/>
          <p:nvPr/>
        </p:nvGrpSpPr>
        <p:grpSpPr>
          <a:xfrm>
            <a:off x="158653" y="2299725"/>
            <a:ext cx="555808" cy="544064"/>
            <a:chOff x="167575" y="1706400"/>
            <a:chExt cx="555808" cy="544064"/>
          </a:xfrm>
        </p:grpSpPr>
        <p:sp>
          <p:nvSpPr>
            <p:cNvPr id="2222" name="Google Shape;2222;p49"/>
            <p:cNvSpPr/>
            <p:nvPr/>
          </p:nvSpPr>
          <p:spPr>
            <a:xfrm>
              <a:off x="167575" y="1706400"/>
              <a:ext cx="555808" cy="544064"/>
            </a:xfrm>
            <a:custGeom>
              <a:avLst/>
              <a:gdLst/>
              <a:ahLst/>
              <a:cxnLst/>
              <a:rect l="l" t="t" r="r" b="b"/>
              <a:pathLst>
                <a:path w="40051" h="12093" extrusionOk="0">
                  <a:moveTo>
                    <a:pt x="40051" y="244"/>
                  </a:moveTo>
                  <a:cubicBezTo>
                    <a:pt x="35411" y="15"/>
                    <a:pt x="5267" y="0"/>
                    <a:pt x="1" y="244"/>
                  </a:cubicBezTo>
                  <a:cubicBezTo>
                    <a:pt x="2143" y="2115"/>
                    <a:pt x="4640" y="3618"/>
                    <a:pt x="7377" y="6020"/>
                  </a:cubicBezTo>
                  <a:cubicBezTo>
                    <a:pt x="4997" y="8157"/>
                    <a:pt x="2619" y="9993"/>
                    <a:pt x="238" y="11861"/>
                  </a:cubicBezTo>
                  <a:cubicBezTo>
                    <a:pt x="5087" y="12093"/>
                    <a:pt x="36719" y="11861"/>
                    <a:pt x="40051" y="118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49"/>
            <p:cNvSpPr/>
            <p:nvPr/>
          </p:nvSpPr>
          <p:spPr>
            <a:xfrm rot="10800000">
              <a:off x="548525" y="1709175"/>
              <a:ext cx="174600" cy="531900"/>
            </a:xfrm>
            <a:prstGeom prst="rect">
              <a:avLst/>
            </a:prstGeom>
            <a:gradFill>
              <a:gsLst>
                <a:gs pos="0">
                  <a:srgbClr val="191919">
                    <a:alpha val="14509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24" name="Google Shape;2224;p49"/>
          <p:cNvGrpSpPr/>
          <p:nvPr/>
        </p:nvGrpSpPr>
        <p:grpSpPr>
          <a:xfrm>
            <a:off x="158653" y="2893050"/>
            <a:ext cx="555808" cy="544064"/>
            <a:chOff x="167575" y="1706400"/>
            <a:chExt cx="555808" cy="544064"/>
          </a:xfrm>
        </p:grpSpPr>
        <p:sp>
          <p:nvSpPr>
            <p:cNvPr id="2225" name="Google Shape;2225;p49"/>
            <p:cNvSpPr/>
            <p:nvPr/>
          </p:nvSpPr>
          <p:spPr>
            <a:xfrm>
              <a:off x="167575" y="1706400"/>
              <a:ext cx="555808" cy="544064"/>
            </a:xfrm>
            <a:custGeom>
              <a:avLst/>
              <a:gdLst/>
              <a:ahLst/>
              <a:cxnLst/>
              <a:rect l="l" t="t" r="r" b="b"/>
              <a:pathLst>
                <a:path w="40051" h="12093" extrusionOk="0">
                  <a:moveTo>
                    <a:pt x="40051" y="244"/>
                  </a:moveTo>
                  <a:cubicBezTo>
                    <a:pt x="35411" y="15"/>
                    <a:pt x="5267" y="0"/>
                    <a:pt x="1" y="244"/>
                  </a:cubicBezTo>
                  <a:cubicBezTo>
                    <a:pt x="2143" y="2115"/>
                    <a:pt x="4640" y="3618"/>
                    <a:pt x="7377" y="6020"/>
                  </a:cubicBezTo>
                  <a:cubicBezTo>
                    <a:pt x="4997" y="8157"/>
                    <a:pt x="2619" y="9993"/>
                    <a:pt x="238" y="11861"/>
                  </a:cubicBezTo>
                  <a:cubicBezTo>
                    <a:pt x="5087" y="12093"/>
                    <a:pt x="36719" y="11861"/>
                    <a:pt x="40051" y="118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p49"/>
            <p:cNvSpPr/>
            <p:nvPr/>
          </p:nvSpPr>
          <p:spPr>
            <a:xfrm rot="10800000">
              <a:off x="548525" y="1709175"/>
              <a:ext cx="174600" cy="531900"/>
            </a:xfrm>
            <a:prstGeom prst="rect">
              <a:avLst/>
            </a:prstGeom>
            <a:gradFill>
              <a:gsLst>
                <a:gs pos="0">
                  <a:srgbClr val="191919">
                    <a:alpha val="14509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27" name="Google Shape;2227;p49"/>
          <p:cNvGrpSpPr/>
          <p:nvPr/>
        </p:nvGrpSpPr>
        <p:grpSpPr>
          <a:xfrm>
            <a:off x="158653" y="3486375"/>
            <a:ext cx="555808" cy="544064"/>
            <a:chOff x="167575" y="1706400"/>
            <a:chExt cx="555808" cy="544064"/>
          </a:xfrm>
        </p:grpSpPr>
        <p:sp>
          <p:nvSpPr>
            <p:cNvPr id="2228" name="Google Shape;2228;p49"/>
            <p:cNvSpPr/>
            <p:nvPr/>
          </p:nvSpPr>
          <p:spPr>
            <a:xfrm>
              <a:off x="167575" y="1706400"/>
              <a:ext cx="555808" cy="544064"/>
            </a:xfrm>
            <a:custGeom>
              <a:avLst/>
              <a:gdLst/>
              <a:ahLst/>
              <a:cxnLst/>
              <a:rect l="l" t="t" r="r" b="b"/>
              <a:pathLst>
                <a:path w="40051" h="12093" extrusionOk="0">
                  <a:moveTo>
                    <a:pt x="40051" y="244"/>
                  </a:moveTo>
                  <a:cubicBezTo>
                    <a:pt x="35411" y="15"/>
                    <a:pt x="5267" y="0"/>
                    <a:pt x="1" y="244"/>
                  </a:cubicBezTo>
                  <a:cubicBezTo>
                    <a:pt x="2143" y="2115"/>
                    <a:pt x="4640" y="3618"/>
                    <a:pt x="7377" y="6020"/>
                  </a:cubicBezTo>
                  <a:cubicBezTo>
                    <a:pt x="4997" y="8157"/>
                    <a:pt x="2619" y="9993"/>
                    <a:pt x="238" y="11861"/>
                  </a:cubicBezTo>
                  <a:cubicBezTo>
                    <a:pt x="5087" y="12093"/>
                    <a:pt x="36719" y="11861"/>
                    <a:pt x="40051" y="118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p49"/>
            <p:cNvSpPr/>
            <p:nvPr/>
          </p:nvSpPr>
          <p:spPr>
            <a:xfrm rot="10800000">
              <a:off x="548525" y="1709175"/>
              <a:ext cx="174600" cy="531900"/>
            </a:xfrm>
            <a:prstGeom prst="rect">
              <a:avLst/>
            </a:prstGeom>
            <a:gradFill>
              <a:gsLst>
                <a:gs pos="0">
                  <a:srgbClr val="191919">
                    <a:alpha val="14509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230" name="Google Shape;2230;p49">
            <a:hlinkClick r:id="rId3" action="ppaction://hlinksldjump"/>
          </p:cNvPr>
          <p:cNvSpPr txBox="1"/>
          <p:nvPr/>
        </p:nvSpPr>
        <p:spPr>
          <a:xfrm>
            <a:off x="211634" y="2347880"/>
            <a:ext cx="498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endy One"/>
                <a:ea typeface="Wendy One"/>
                <a:cs typeface="Wendy One"/>
                <a:sym typeface="Wendy One"/>
              </a:rPr>
              <a:t>02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endy One"/>
              <a:ea typeface="Wendy One"/>
              <a:cs typeface="Wendy One"/>
              <a:sym typeface="Wendy One"/>
            </a:endParaRPr>
          </a:p>
        </p:txBody>
      </p:sp>
      <p:sp>
        <p:nvSpPr>
          <p:cNvPr id="2231" name="Google Shape;2231;p49">
            <a:hlinkClick r:id="" action="ppaction://noaction"/>
          </p:cNvPr>
          <p:cNvSpPr txBox="1"/>
          <p:nvPr/>
        </p:nvSpPr>
        <p:spPr>
          <a:xfrm>
            <a:off x="211621" y="2943676"/>
            <a:ext cx="498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endy One"/>
                <a:ea typeface="Wendy One"/>
                <a:cs typeface="Wendy One"/>
                <a:sym typeface="Wendy One"/>
              </a:rPr>
              <a:t>03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endy One"/>
              <a:ea typeface="Wendy One"/>
              <a:cs typeface="Wendy One"/>
              <a:sym typeface="Wendy One"/>
            </a:endParaRPr>
          </a:p>
        </p:txBody>
      </p:sp>
      <p:sp>
        <p:nvSpPr>
          <p:cNvPr id="2232" name="Google Shape;2232;p49">
            <a:hlinkClick r:id="" action="ppaction://noaction"/>
          </p:cNvPr>
          <p:cNvSpPr txBox="1"/>
          <p:nvPr/>
        </p:nvSpPr>
        <p:spPr>
          <a:xfrm rot="-2070">
            <a:off x="211543" y="3539380"/>
            <a:ext cx="498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endy One"/>
                <a:ea typeface="Wendy One"/>
                <a:cs typeface="Wendy One"/>
                <a:sym typeface="Wendy One"/>
              </a:rPr>
              <a:t>04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endy One"/>
              <a:ea typeface="Wendy One"/>
              <a:cs typeface="Wendy One"/>
              <a:sym typeface="Wendy One"/>
            </a:endParaRPr>
          </a:p>
        </p:txBody>
      </p:sp>
      <p:grpSp>
        <p:nvGrpSpPr>
          <p:cNvPr id="2233" name="Google Shape;2233;p49"/>
          <p:cNvGrpSpPr/>
          <p:nvPr/>
        </p:nvGrpSpPr>
        <p:grpSpPr>
          <a:xfrm>
            <a:off x="158653" y="1113075"/>
            <a:ext cx="555808" cy="544064"/>
            <a:chOff x="167575" y="1706400"/>
            <a:chExt cx="555808" cy="544064"/>
          </a:xfrm>
        </p:grpSpPr>
        <p:sp>
          <p:nvSpPr>
            <p:cNvPr id="2234" name="Google Shape;2234;p49"/>
            <p:cNvSpPr/>
            <p:nvPr/>
          </p:nvSpPr>
          <p:spPr>
            <a:xfrm>
              <a:off x="167575" y="1706400"/>
              <a:ext cx="555808" cy="544064"/>
            </a:xfrm>
            <a:custGeom>
              <a:avLst/>
              <a:gdLst/>
              <a:ahLst/>
              <a:cxnLst/>
              <a:rect l="l" t="t" r="r" b="b"/>
              <a:pathLst>
                <a:path w="40051" h="12093" extrusionOk="0">
                  <a:moveTo>
                    <a:pt x="40051" y="244"/>
                  </a:moveTo>
                  <a:cubicBezTo>
                    <a:pt x="35411" y="15"/>
                    <a:pt x="5267" y="0"/>
                    <a:pt x="1" y="244"/>
                  </a:cubicBezTo>
                  <a:cubicBezTo>
                    <a:pt x="2143" y="2115"/>
                    <a:pt x="4640" y="3618"/>
                    <a:pt x="7377" y="6020"/>
                  </a:cubicBezTo>
                  <a:cubicBezTo>
                    <a:pt x="4997" y="8157"/>
                    <a:pt x="2619" y="9993"/>
                    <a:pt x="238" y="11861"/>
                  </a:cubicBezTo>
                  <a:cubicBezTo>
                    <a:pt x="5087" y="12093"/>
                    <a:pt x="36719" y="11861"/>
                    <a:pt x="40051" y="118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p49"/>
            <p:cNvSpPr/>
            <p:nvPr/>
          </p:nvSpPr>
          <p:spPr>
            <a:xfrm rot="10800000">
              <a:off x="548525" y="1709175"/>
              <a:ext cx="174600" cy="531900"/>
            </a:xfrm>
            <a:prstGeom prst="rect">
              <a:avLst/>
            </a:prstGeom>
            <a:gradFill>
              <a:gsLst>
                <a:gs pos="0">
                  <a:srgbClr val="191919">
                    <a:alpha val="14509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236" name="Google Shape;2236;p49">
            <a:hlinkClick r:id="rId4" action="ppaction://hlinksldjump"/>
          </p:cNvPr>
          <p:cNvSpPr/>
          <p:nvPr/>
        </p:nvSpPr>
        <p:spPr>
          <a:xfrm>
            <a:off x="356961" y="1266925"/>
            <a:ext cx="207563" cy="203906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237" name="Google Shape;2237;p49"/>
          <p:cNvGrpSpPr/>
          <p:nvPr/>
        </p:nvGrpSpPr>
        <p:grpSpPr>
          <a:xfrm>
            <a:off x="82207" y="1706378"/>
            <a:ext cx="632009" cy="544064"/>
            <a:chOff x="167575" y="1706400"/>
            <a:chExt cx="555808" cy="544064"/>
          </a:xfrm>
        </p:grpSpPr>
        <p:sp>
          <p:nvSpPr>
            <p:cNvPr id="2238" name="Google Shape;2238;p49"/>
            <p:cNvSpPr/>
            <p:nvPr/>
          </p:nvSpPr>
          <p:spPr>
            <a:xfrm>
              <a:off x="167575" y="1706400"/>
              <a:ext cx="555808" cy="544064"/>
            </a:xfrm>
            <a:custGeom>
              <a:avLst/>
              <a:gdLst/>
              <a:ahLst/>
              <a:cxnLst/>
              <a:rect l="l" t="t" r="r" b="b"/>
              <a:pathLst>
                <a:path w="40051" h="12093" extrusionOk="0">
                  <a:moveTo>
                    <a:pt x="40051" y="244"/>
                  </a:moveTo>
                  <a:cubicBezTo>
                    <a:pt x="35411" y="15"/>
                    <a:pt x="5267" y="0"/>
                    <a:pt x="1" y="244"/>
                  </a:cubicBezTo>
                  <a:cubicBezTo>
                    <a:pt x="2143" y="2115"/>
                    <a:pt x="4640" y="3618"/>
                    <a:pt x="7377" y="6020"/>
                  </a:cubicBezTo>
                  <a:cubicBezTo>
                    <a:pt x="4997" y="8157"/>
                    <a:pt x="2619" y="9993"/>
                    <a:pt x="238" y="11861"/>
                  </a:cubicBezTo>
                  <a:cubicBezTo>
                    <a:pt x="5087" y="12093"/>
                    <a:pt x="36719" y="11861"/>
                    <a:pt x="40051" y="118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49"/>
            <p:cNvSpPr/>
            <p:nvPr/>
          </p:nvSpPr>
          <p:spPr>
            <a:xfrm rot="10800000">
              <a:off x="486434" y="1709184"/>
              <a:ext cx="236700" cy="531900"/>
            </a:xfrm>
            <a:prstGeom prst="rect">
              <a:avLst/>
            </a:prstGeom>
            <a:gradFill>
              <a:gsLst>
                <a:gs pos="0">
                  <a:srgbClr val="191919">
                    <a:alpha val="14509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240" name="Google Shape;2240;p49">
            <a:hlinkClick r:id="rId5" action="ppaction://hlinksldjump"/>
          </p:cNvPr>
          <p:cNvSpPr txBox="1"/>
          <p:nvPr/>
        </p:nvSpPr>
        <p:spPr>
          <a:xfrm rot="-1955">
            <a:off x="178450" y="1752060"/>
            <a:ext cx="5274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endy One"/>
                <a:ea typeface="Wendy One"/>
                <a:cs typeface="Wendy One"/>
                <a:sym typeface="Wendy One"/>
              </a:rPr>
              <a:t>01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endy One"/>
              <a:ea typeface="Wendy One"/>
              <a:cs typeface="Wendy One"/>
              <a:sym typeface="Wendy One"/>
            </a:endParaRPr>
          </a:p>
        </p:txBody>
      </p:sp>
    </p:spTree>
    <p:extLst>
      <p:ext uri="{BB962C8B-B14F-4D97-AF65-F5344CB8AC3E}">
        <p14:creationId xmlns:p14="http://schemas.microsoft.com/office/powerpoint/2010/main" val="21375403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46"/>
          <p:cNvSpPr/>
          <p:nvPr/>
        </p:nvSpPr>
        <p:spPr>
          <a:xfrm rot="10537805" flipH="1">
            <a:off x="4825748" y="1191162"/>
            <a:ext cx="4179291" cy="2461051"/>
          </a:xfrm>
          <a:custGeom>
            <a:avLst/>
            <a:gdLst/>
            <a:ahLst/>
            <a:cxnLst/>
            <a:rect l="l" t="t" r="r" b="b"/>
            <a:pathLst>
              <a:path w="125867" h="97891" extrusionOk="0">
                <a:moveTo>
                  <a:pt x="60082" y="1"/>
                </a:moveTo>
                <a:cubicBezTo>
                  <a:pt x="36752" y="1"/>
                  <a:pt x="12844" y="7408"/>
                  <a:pt x="8816" y="20204"/>
                </a:cubicBezTo>
                <a:cubicBezTo>
                  <a:pt x="0" y="48281"/>
                  <a:pt x="35688" y="97891"/>
                  <a:pt x="74611" y="97891"/>
                </a:cubicBezTo>
                <a:cubicBezTo>
                  <a:pt x="76336" y="97891"/>
                  <a:pt x="78067" y="97793"/>
                  <a:pt x="79800" y="97592"/>
                </a:cubicBezTo>
                <a:cubicBezTo>
                  <a:pt x="105852" y="94590"/>
                  <a:pt x="125866" y="50492"/>
                  <a:pt x="105285" y="16468"/>
                </a:cubicBezTo>
                <a:cubicBezTo>
                  <a:pt x="98416" y="5105"/>
                  <a:pt x="79448" y="1"/>
                  <a:pt x="600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09" name="Google Shape;909;p46"/>
          <p:cNvSpPr/>
          <p:nvPr/>
        </p:nvSpPr>
        <p:spPr>
          <a:xfrm rot="-10552303" flipH="1">
            <a:off x="2259281" y="1247999"/>
            <a:ext cx="967838" cy="591150"/>
          </a:xfrm>
          <a:custGeom>
            <a:avLst/>
            <a:gdLst/>
            <a:ahLst/>
            <a:cxnLst/>
            <a:rect l="l" t="t" r="r" b="b"/>
            <a:pathLst>
              <a:path w="64216" h="49977" extrusionOk="0">
                <a:moveTo>
                  <a:pt x="30696" y="1"/>
                </a:moveTo>
                <a:cubicBezTo>
                  <a:pt x="18783" y="1"/>
                  <a:pt x="6566" y="3786"/>
                  <a:pt x="4506" y="10331"/>
                </a:cubicBezTo>
                <a:cubicBezTo>
                  <a:pt x="1" y="24614"/>
                  <a:pt x="18236" y="49977"/>
                  <a:pt x="38104" y="49977"/>
                </a:cubicBezTo>
                <a:cubicBezTo>
                  <a:pt x="38977" y="49977"/>
                  <a:pt x="39854" y="49928"/>
                  <a:pt x="40732" y="49826"/>
                </a:cubicBezTo>
                <a:cubicBezTo>
                  <a:pt x="54008" y="48259"/>
                  <a:pt x="64215" y="25743"/>
                  <a:pt x="53741" y="8397"/>
                </a:cubicBezTo>
                <a:cubicBezTo>
                  <a:pt x="50248" y="2604"/>
                  <a:pt x="40576" y="1"/>
                  <a:pt x="306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10" name="Google Shape;910;p46"/>
          <p:cNvSpPr txBox="1">
            <a:spLocks noGrp="1"/>
          </p:cNvSpPr>
          <p:nvPr>
            <p:ph type="ctrTitle"/>
          </p:nvPr>
        </p:nvSpPr>
        <p:spPr>
          <a:xfrm>
            <a:off x="-154344" y="628771"/>
            <a:ext cx="5654074" cy="28339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2400" dirty="0">
                <a:solidFill>
                  <a:schemeClr val="dk2"/>
                </a:solidFill>
              </a:rPr>
              <a:t>Unit 2: </a:t>
            </a:r>
            <a:r>
              <a:rPr lang="en-MY" sz="2400" dirty="0" err="1">
                <a:solidFill>
                  <a:schemeClr val="dk2"/>
                </a:solidFill>
              </a:rPr>
              <a:t>Tambah</a:t>
            </a:r>
            <a:r>
              <a:rPr lang="en-MY" sz="2400" dirty="0">
                <a:solidFill>
                  <a:schemeClr val="dk2"/>
                </a:solidFill>
              </a:rPr>
              <a:t> dan </a:t>
            </a:r>
            <a:r>
              <a:rPr lang="en-MY" sz="2400" dirty="0" err="1">
                <a:solidFill>
                  <a:schemeClr val="dk2"/>
                </a:solidFill>
              </a:rPr>
              <a:t>Tolak</a:t>
            </a:r>
            <a:br>
              <a:rPr lang="en-MY" sz="2800" dirty="0">
                <a:solidFill>
                  <a:schemeClr val="dk2"/>
                </a:solidFill>
              </a:rPr>
            </a:br>
            <a:r>
              <a:rPr lang="en" sz="5400" dirty="0">
                <a:solidFill>
                  <a:schemeClr val="dk2"/>
                </a:solidFill>
              </a:rPr>
              <a:t>Penambahan berulang</a:t>
            </a:r>
            <a:endParaRPr sz="5400" b="0" dirty="0">
              <a:solidFill>
                <a:schemeClr val="accent1"/>
              </a:solidFill>
            </a:endParaRPr>
          </a:p>
        </p:txBody>
      </p:sp>
      <p:grpSp>
        <p:nvGrpSpPr>
          <p:cNvPr id="913" name="Google Shape;913;p46"/>
          <p:cNvGrpSpPr/>
          <p:nvPr/>
        </p:nvGrpSpPr>
        <p:grpSpPr>
          <a:xfrm>
            <a:off x="5143624" y="1448057"/>
            <a:ext cx="3543554" cy="2199895"/>
            <a:chOff x="681900" y="1971575"/>
            <a:chExt cx="1531950" cy="950525"/>
          </a:xfrm>
        </p:grpSpPr>
        <p:sp>
          <p:nvSpPr>
            <p:cNvPr id="914" name="Google Shape;914;p46"/>
            <p:cNvSpPr/>
            <p:nvPr/>
          </p:nvSpPr>
          <p:spPr>
            <a:xfrm>
              <a:off x="802725" y="2213050"/>
              <a:ext cx="252300" cy="123175"/>
            </a:xfrm>
            <a:custGeom>
              <a:avLst/>
              <a:gdLst/>
              <a:ahLst/>
              <a:cxnLst/>
              <a:rect l="l" t="t" r="r" b="b"/>
              <a:pathLst>
                <a:path w="10092" h="4927" extrusionOk="0">
                  <a:moveTo>
                    <a:pt x="6501" y="1"/>
                  </a:moveTo>
                  <a:cubicBezTo>
                    <a:pt x="5217" y="1"/>
                    <a:pt x="3933" y="75"/>
                    <a:pt x="2675" y="215"/>
                  </a:cubicBezTo>
                  <a:lnTo>
                    <a:pt x="0" y="1826"/>
                  </a:lnTo>
                  <a:cubicBezTo>
                    <a:pt x="61" y="2039"/>
                    <a:pt x="3374" y="2464"/>
                    <a:pt x="3465" y="2890"/>
                  </a:cubicBezTo>
                  <a:cubicBezTo>
                    <a:pt x="3556" y="3194"/>
                    <a:pt x="2249" y="4926"/>
                    <a:pt x="2249" y="4926"/>
                  </a:cubicBezTo>
                  <a:cubicBezTo>
                    <a:pt x="2249" y="4926"/>
                    <a:pt x="3739" y="4744"/>
                    <a:pt x="3951" y="4713"/>
                  </a:cubicBezTo>
                  <a:cubicBezTo>
                    <a:pt x="5350" y="4136"/>
                    <a:pt x="6748" y="3558"/>
                    <a:pt x="8207" y="3042"/>
                  </a:cubicBezTo>
                  <a:cubicBezTo>
                    <a:pt x="8815" y="2798"/>
                    <a:pt x="9423" y="2525"/>
                    <a:pt x="9787" y="2008"/>
                  </a:cubicBezTo>
                  <a:cubicBezTo>
                    <a:pt x="10061" y="1552"/>
                    <a:pt x="10091" y="823"/>
                    <a:pt x="9727" y="458"/>
                  </a:cubicBezTo>
                  <a:cubicBezTo>
                    <a:pt x="9423" y="154"/>
                    <a:pt x="8906" y="93"/>
                    <a:pt x="8511" y="63"/>
                  </a:cubicBezTo>
                  <a:cubicBezTo>
                    <a:pt x="7843" y="21"/>
                    <a:pt x="7172" y="1"/>
                    <a:pt x="6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46"/>
            <p:cNvSpPr/>
            <p:nvPr/>
          </p:nvSpPr>
          <p:spPr>
            <a:xfrm>
              <a:off x="846025" y="2199325"/>
              <a:ext cx="240150" cy="72575"/>
            </a:xfrm>
            <a:custGeom>
              <a:avLst/>
              <a:gdLst/>
              <a:ahLst/>
              <a:cxnLst/>
              <a:rect l="l" t="t" r="r" b="b"/>
              <a:pathLst>
                <a:path w="9606" h="2903" extrusionOk="0">
                  <a:moveTo>
                    <a:pt x="5875" y="0"/>
                  </a:moveTo>
                  <a:cubicBezTo>
                    <a:pt x="3938" y="0"/>
                    <a:pt x="1989" y="280"/>
                    <a:pt x="305" y="916"/>
                  </a:cubicBezTo>
                  <a:lnTo>
                    <a:pt x="1" y="2101"/>
                  </a:lnTo>
                  <a:cubicBezTo>
                    <a:pt x="284" y="2356"/>
                    <a:pt x="540" y="2901"/>
                    <a:pt x="844" y="2901"/>
                  </a:cubicBezTo>
                  <a:cubicBezTo>
                    <a:pt x="867" y="2901"/>
                    <a:pt x="889" y="2898"/>
                    <a:pt x="912" y="2892"/>
                  </a:cubicBezTo>
                  <a:cubicBezTo>
                    <a:pt x="1247" y="2831"/>
                    <a:pt x="912" y="2162"/>
                    <a:pt x="943" y="1797"/>
                  </a:cubicBezTo>
                  <a:lnTo>
                    <a:pt x="943" y="1797"/>
                  </a:lnTo>
                  <a:cubicBezTo>
                    <a:pt x="1313" y="2110"/>
                    <a:pt x="1629" y="2903"/>
                    <a:pt x="2043" y="2903"/>
                  </a:cubicBezTo>
                  <a:cubicBezTo>
                    <a:pt x="2071" y="2903"/>
                    <a:pt x="2099" y="2899"/>
                    <a:pt x="2128" y="2892"/>
                  </a:cubicBezTo>
                  <a:cubicBezTo>
                    <a:pt x="2584" y="2770"/>
                    <a:pt x="2098" y="1949"/>
                    <a:pt x="2098" y="1493"/>
                  </a:cubicBezTo>
                  <a:lnTo>
                    <a:pt x="2098" y="1493"/>
                  </a:lnTo>
                  <a:cubicBezTo>
                    <a:pt x="2568" y="1798"/>
                    <a:pt x="3140" y="2581"/>
                    <a:pt x="3628" y="2581"/>
                  </a:cubicBezTo>
                  <a:cubicBezTo>
                    <a:pt x="3676" y="2581"/>
                    <a:pt x="3723" y="2573"/>
                    <a:pt x="3770" y="2557"/>
                  </a:cubicBezTo>
                  <a:cubicBezTo>
                    <a:pt x="4256" y="2375"/>
                    <a:pt x="3526" y="1493"/>
                    <a:pt x="3466" y="916"/>
                  </a:cubicBezTo>
                  <a:lnTo>
                    <a:pt x="3466" y="916"/>
                  </a:lnTo>
                  <a:cubicBezTo>
                    <a:pt x="3926" y="1347"/>
                    <a:pt x="4223" y="2324"/>
                    <a:pt x="4743" y="2324"/>
                  </a:cubicBezTo>
                  <a:cubicBezTo>
                    <a:pt x="4773" y="2324"/>
                    <a:pt x="4803" y="2320"/>
                    <a:pt x="4833" y="2314"/>
                  </a:cubicBezTo>
                  <a:cubicBezTo>
                    <a:pt x="5350" y="2223"/>
                    <a:pt x="4955" y="1311"/>
                    <a:pt x="4985" y="764"/>
                  </a:cubicBezTo>
                  <a:lnTo>
                    <a:pt x="4985" y="764"/>
                  </a:lnTo>
                  <a:cubicBezTo>
                    <a:pt x="5130" y="1199"/>
                    <a:pt x="5525" y="2077"/>
                    <a:pt x="5983" y="2077"/>
                  </a:cubicBezTo>
                  <a:cubicBezTo>
                    <a:pt x="6005" y="2077"/>
                    <a:pt x="6027" y="2075"/>
                    <a:pt x="6049" y="2071"/>
                  </a:cubicBezTo>
                  <a:cubicBezTo>
                    <a:pt x="6414" y="1980"/>
                    <a:pt x="6110" y="1311"/>
                    <a:pt x="6171" y="885"/>
                  </a:cubicBezTo>
                  <a:lnTo>
                    <a:pt x="6171" y="885"/>
                  </a:lnTo>
                  <a:cubicBezTo>
                    <a:pt x="6457" y="1172"/>
                    <a:pt x="6609" y="1835"/>
                    <a:pt x="6930" y="1835"/>
                  </a:cubicBezTo>
                  <a:cubicBezTo>
                    <a:pt x="6950" y="1835"/>
                    <a:pt x="6970" y="1833"/>
                    <a:pt x="6992" y="1828"/>
                  </a:cubicBezTo>
                  <a:cubicBezTo>
                    <a:pt x="7326" y="1767"/>
                    <a:pt x="7083" y="1098"/>
                    <a:pt x="7083" y="764"/>
                  </a:cubicBezTo>
                  <a:lnTo>
                    <a:pt x="7083" y="764"/>
                  </a:lnTo>
                  <a:cubicBezTo>
                    <a:pt x="7432" y="1026"/>
                    <a:pt x="7753" y="1649"/>
                    <a:pt x="8153" y="1649"/>
                  </a:cubicBezTo>
                  <a:cubicBezTo>
                    <a:pt x="8171" y="1649"/>
                    <a:pt x="8189" y="1648"/>
                    <a:pt x="8207" y="1645"/>
                  </a:cubicBezTo>
                  <a:cubicBezTo>
                    <a:pt x="8603" y="1554"/>
                    <a:pt x="8359" y="916"/>
                    <a:pt x="8451" y="581"/>
                  </a:cubicBezTo>
                  <a:lnTo>
                    <a:pt x="8451" y="581"/>
                  </a:lnTo>
                  <a:cubicBezTo>
                    <a:pt x="8595" y="929"/>
                    <a:pt x="8878" y="1498"/>
                    <a:pt x="9194" y="1498"/>
                  </a:cubicBezTo>
                  <a:cubicBezTo>
                    <a:pt x="9210" y="1498"/>
                    <a:pt x="9225" y="1496"/>
                    <a:pt x="9241" y="1493"/>
                  </a:cubicBezTo>
                  <a:cubicBezTo>
                    <a:pt x="9606" y="1402"/>
                    <a:pt x="9393" y="733"/>
                    <a:pt x="9423" y="308"/>
                  </a:cubicBezTo>
                  <a:cubicBezTo>
                    <a:pt x="8290" y="109"/>
                    <a:pt x="7085" y="0"/>
                    <a:pt x="58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46"/>
            <p:cNvSpPr/>
            <p:nvPr/>
          </p:nvSpPr>
          <p:spPr>
            <a:xfrm>
              <a:off x="681900" y="2032750"/>
              <a:ext cx="1531950" cy="837675"/>
            </a:xfrm>
            <a:custGeom>
              <a:avLst/>
              <a:gdLst/>
              <a:ahLst/>
              <a:cxnLst/>
              <a:rect l="l" t="t" r="r" b="b"/>
              <a:pathLst>
                <a:path w="61278" h="33507" extrusionOk="0">
                  <a:moveTo>
                    <a:pt x="45474" y="0"/>
                  </a:moveTo>
                  <a:cubicBezTo>
                    <a:pt x="44025" y="0"/>
                    <a:pt x="42948" y="75"/>
                    <a:pt x="42524" y="253"/>
                  </a:cubicBezTo>
                  <a:cubicBezTo>
                    <a:pt x="40335" y="1135"/>
                    <a:pt x="39423" y="4478"/>
                    <a:pt x="37539" y="5937"/>
                  </a:cubicBezTo>
                  <a:cubicBezTo>
                    <a:pt x="35350" y="7670"/>
                    <a:pt x="32645" y="8582"/>
                    <a:pt x="30001" y="9281"/>
                  </a:cubicBezTo>
                  <a:cubicBezTo>
                    <a:pt x="26171" y="10345"/>
                    <a:pt x="22098" y="11257"/>
                    <a:pt x="19210" y="13962"/>
                  </a:cubicBezTo>
                  <a:cubicBezTo>
                    <a:pt x="16231" y="16789"/>
                    <a:pt x="15988" y="20315"/>
                    <a:pt x="11885" y="20497"/>
                  </a:cubicBezTo>
                  <a:cubicBezTo>
                    <a:pt x="11689" y="20508"/>
                    <a:pt x="11492" y="20513"/>
                    <a:pt x="11294" y="20513"/>
                  </a:cubicBezTo>
                  <a:cubicBezTo>
                    <a:pt x="9319" y="20513"/>
                    <a:pt x="7284" y="20011"/>
                    <a:pt x="5350" y="20011"/>
                  </a:cubicBezTo>
                  <a:cubicBezTo>
                    <a:pt x="3222" y="22503"/>
                    <a:pt x="1094" y="27154"/>
                    <a:pt x="0" y="33506"/>
                  </a:cubicBezTo>
                  <a:cubicBezTo>
                    <a:pt x="4559" y="31287"/>
                    <a:pt x="10882" y="27488"/>
                    <a:pt x="12462" y="27306"/>
                  </a:cubicBezTo>
                  <a:cubicBezTo>
                    <a:pt x="13041" y="27239"/>
                    <a:pt x="13648" y="27209"/>
                    <a:pt x="14278" y="27209"/>
                  </a:cubicBezTo>
                  <a:cubicBezTo>
                    <a:pt x="20599" y="27209"/>
                    <a:pt x="29339" y="30290"/>
                    <a:pt x="37022" y="31561"/>
                  </a:cubicBezTo>
                  <a:cubicBezTo>
                    <a:pt x="35138" y="30527"/>
                    <a:pt x="31216" y="27002"/>
                    <a:pt x="32311" y="25239"/>
                  </a:cubicBezTo>
                  <a:cubicBezTo>
                    <a:pt x="32629" y="24748"/>
                    <a:pt x="33351" y="24579"/>
                    <a:pt x="34312" y="24579"/>
                  </a:cubicBezTo>
                  <a:cubicBezTo>
                    <a:pt x="36447" y="24579"/>
                    <a:pt x="39761" y="25414"/>
                    <a:pt x="42440" y="25414"/>
                  </a:cubicBezTo>
                  <a:cubicBezTo>
                    <a:pt x="42816" y="25414"/>
                    <a:pt x="43180" y="25398"/>
                    <a:pt x="43527" y="25360"/>
                  </a:cubicBezTo>
                  <a:cubicBezTo>
                    <a:pt x="43162" y="20953"/>
                    <a:pt x="45746" y="9706"/>
                    <a:pt x="46506" y="8764"/>
                  </a:cubicBezTo>
                  <a:cubicBezTo>
                    <a:pt x="47235" y="7852"/>
                    <a:pt x="57205" y="3901"/>
                    <a:pt x="61278" y="1287"/>
                  </a:cubicBezTo>
                  <a:cubicBezTo>
                    <a:pt x="57972" y="713"/>
                    <a:pt x="49948" y="0"/>
                    <a:pt x="454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46"/>
            <p:cNvSpPr/>
            <p:nvPr/>
          </p:nvSpPr>
          <p:spPr>
            <a:xfrm>
              <a:off x="795125" y="2049100"/>
              <a:ext cx="652000" cy="294400"/>
            </a:xfrm>
            <a:custGeom>
              <a:avLst/>
              <a:gdLst/>
              <a:ahLst/>
              <a:cxnLst/>
              <a:rect l="l" t="t" r="r" b="b"/>
              <a:pathLst>
                <a:path w="26080" h="11776" extrusionOk="0">
                  <a:moveTo>
                    <a:pt x="22799" y="1"/>
                  </a:moveTo>
                  <a:cubicBezTo>
                    <a:pt x="19473" y="1"/>
                    <a:pt x="12819" y="1497"/>
                    <a:pt x="10183" y="2517"/>
                  </a:cubicBezTo>
                  <a:cubicBezTo>
                    <a:pt x="8420" y="3217"/>
                    <a:pt x="8207" y="3672"/>
                    <a:pt x="6444" y="4341"/>
                  </a:cubicBezTo>
                  <a:cubicBezTo>
                    <a:pt x="6383" y="4372"/>
                    <a:pt x="6262" y="4432"/>
                    <a:pt x="6170" y="4463"/>
                  </a:cubicBezTo>
                  <a:cubicBezTo>
                    <a:pt x="4255" y="5253"/>
                    <a:pt x="912" y="6712"/>
                    <a:pt x="0" y="8414"/>
                  </a:cubicBezTo>
                  <a:cubicBezTo>
                    <a:pt x="120" y="8541"/>
                    <a:pt x="338" y="8592"/>
                    <a:pt x="615" y="8592"/>
                  </a:cubicBezTo>
                  <a:cubicBezTo>
                    <a:pt x="1739" y="8592"/>
                    <a:pt x="3853" y="7752"/>
                    <a:pt x="4559" y="7654"/>
                  </a:cubicBezTo>
                  <a:cubicBezTo>
                    <a:pt x="6262" y="7411"/>
                    <a:pt x="7751" y="7472"/>
                    <a:pt x="9453" y="7259"/>
                  </a:cubicBezTo>
                  <a:lnTo>
                    <a:pt x="9453" y="7259"/>
                  </a:lnTo>
                  <a:cubicBezTo>
                    <a:pt x="7386" y="8688"/>
                    <a:pt x="4164" y="10238"/>
                    <a:pt x="2128" y="11636"/>
                  </a:cubicBezTo>
                  <a:cubicBezTo>
                    <a:pt x="2297" y="11736"/>
                    <a:pt x="2585" y="11776"/>
                    <a:pt x="2932" y="11776"/>
                  </a:cubicBezTo>
                  <a:cubicBezTo>
                    <a:pt x="3957" y="11776"/>
                    <a:pt x="5496" y="11430"/>
                    <a:pt x="6018" y="11271"/>
                  </a:cubicBezTo>
                  <a:cubicBezTo>
                    <a:pt x="7933" y="10663"/>
                    <a:pt x="8845" y="10390"/>
                    <a:pt x="9939" y="9782"/>
                  </a:cubicBezTo>
                  <a:cubicBezTo>
                    <a:pt x="10517" y="9478"/>
                    <a:pt x="11125" y="9083"/>
                    <a:pt x="11946" y="8536"/>
                  </a:cubicBezTo>
                  <a:cubicBezTo>
                    <a:pt x="13921" y="7198"/>
                    <a:pt x="15654" y="5435"/>
                    <a:pt x="17782" y="4341"/>
                  </a:cubicBezTo>
                  <a:cubicBezTo>
                    <a:pt x="19484" y="3460"/>
                    <a:pt x="26080" y="207"/>
                    <a:pt x="23466" y="25"/>
                  </a:cubicBezTo>
                  <a:cubicBezTo>
                    <a:pt x="23263" y="9"/>
                    <a:pt x="23039" y="1"/>
                    <a:pt x="22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46"/>
            <p:cNvSpPr/>
            <p:nvPr/>
          </p:nvSpPr>
          <p:spPr>
            <a:xfrm>
              <a:off x="754850" y="1971575"/>
              <a:ext cx="1158850" cy="950525"/>
            </a:xfrm>
            <a:custGeom>
              <a:avLst/>
              <a:gdLst/>
              <a:ahLst/>
              <a:cxnLst/>
              <a:rect l="l" t="t" r="r" b="b"/>
              <a:pathLst>
                <a:path w="46354" h="38021" extrusionOk="0">
                  <a:moveTo>
                    <a:pt x="40369" y="0"/>
                  </a:moveTo>
                  <a:cubicBezTo>
                    <a:pt x="39942" y="0"/>
                    <a:pt x="39502" y="299"/>
                    <a:pt x="39241" y="664"/>
                  </a:cubicBezTo>
                  <a:cubicBezTo>
                    <a:pt x="38937" y="1090"/>
                    <a:pt x="38846" y="1637"/>
                    <a:pt x="38603" y="2123"/>
                  </a:cubicBezTo>
                  <a:cubicBezTo>
                    <a:pt x="37904" y="3643"/>
                    <a:pt x="34438" y="7108"/>
                    <a:pt x="32979" y="7929"/>
                  </a:cubicBezTo>
                  <a:cubicBezTo>
                    <a:pt x="30578" y="9387"/>
                    <a:pt x="22736" y="11515"/>
                    <a:pt x="21399" y="11637"/>
                  </a:cubicBezTo>
                  <a:cubicBezTo>
                    <a:pt x="20175" y="11731"/>
                    <a:pt x="18765" y="12052"/>
                    <a:pt x="17787" y="12052"/>
                  </a:cubicBezTo>
                  <a:cubicBezTo>
                    <a:pt x="16871" y="12052"/>
                    <a:pt x="16334" y="11770"/>
                    <a:pt x="16687" y="10755"/>
                  </a:cubicBezTo>
                  <a:cubicBezTo>
                    <a:pt x="17311" y="8441"/>
                    <a:pt x="16421" y="7482"/>
                    <a:pt x="15474" y="7482"/>
                  </a:cubicBezTo>
                  <a:cubicBezTo>
                    <a:pt x="14804" y="7482"/>
                    <a:pt x="14105" y="7961"/>
                    <a:pt x="13891" y="8780"/>
                  </a:cubicBezTo>
                  <a:cubicBezTo>
                    <a:pt x="13648" y="9722"/>
                    <a:pt x="13648" y="12913"/>
                    <a:pt x="14408" y="13612"/>
                  </a:cubicBezTo>
                  <a:cubicBezTo>
                    <a:pt x="14859" y="13996"/>
                    <a:pt x="15109" y="14262"/>
                    <a:pt x="15954" y="14262"/>
                  </a:cubicBezTo>
                  <a:cubicBezTo>
                    <a:pt x="16247" y="14262"/>
                    <a:pt x="16612" y="14230"/>
                    <a:pt x="17082" y="14160"/>
                  </a:cubicBezTo>
                  <a:lnTo>
                    <a:pt x="17082" y="14160"/>
                  </a:lnTo>
                  <a:cubicBezTo>
                    <a:pt x="14803" y="17290"/>
                    <a:pt x="12675" y="20451"/>
                    <a:pt x="9180" y="22032"/>
                  </a:cubicBezTo>
                  <a:cubicBezTo>
                    <a:pt x="8615" y="22292"/>
                    <a:pt x="8114" y="22388"/>
                    <a:pt x="7623" y="22388"/>
                  </a:cubicBezTo>
                  <a:cubicBezTo>
                    <a:pt x="6449" y="22388"/>
                    <a:pt x="5335" y="21839"/>
                    <a:pt x="3556" y="21667"/>
                  </a:cubicBezTo>
                  <a:cubicBezTo>
                    <a:pt x="3252" y="21607"/>
                    <a:pt x="2584" y="21363"/>
                    <a:pt x="2280" y="21242"/>
                  </a:cubicBezTo>
                  <a:cubicBezTo>
                    <a:pt x="1714" y="21004"/>
                    <a:pt x="1353" y="20329"/>
                    <a:pt x="768" y="20329"/>
                  </a:cubicBezTo>
                  <a:cubicBezTo>
                    <a:pt x="755" y="20329"/>
                    <a:pt x="742" y="20329"/>
                    <a:pt x="730" y="20330"/>
                  </a:cubicBezTo>
                  <a:cubicBezTo>
                    <a:pt x="821" y="20999"/>
                    <a:pt x="1125" y="21698"/>
                    <a:pt x="1520" y="22306"/>
                  </a:cubicBezTo>
                  <a:cubicBezTo>
                    <a:pt x="1125" y="21850"/>
                    <a:pt x="669" y="21455"/>
                    <a:pt x="122" y="21242"/>
                  </a:cubicBezTo>
                  <a:lnTo>
                    <a:pt x="122" y="21242"/>
                  </a:lnTo>
                  <a:cubicBezTo>
                    <a:pt x="0" y="22062"/>
                    <a:pt x="669" y="22883"/>
                    <a:pt x="1489" y="23126"/>
                  </a:cubicBezTo>
                  <a:cubicBezTo>
                    <a:pt x="2211" y="23376"/>
                    <a:pt x="7069" y="24057"/>
                    <a:pt x="8528" y="24057"/>
                  </a:cubicBezTo>
                  <a:cubicBezTo>
                    <a:pt x="8667" y="24057"/>
                    <a:pt x="8774" y="24051"/>
                    <a:pt x="8845" y="24038"/>
                  </a:cubicBezTo>
                  <a:cubicBezTo>
                    <a:pt x="12797" y="23400"/>
                    <a:pt x="13405" y="20391"/>
                    <a:pt x="16991" y="18537"/>
                  </a:cubicBezTo>
                  <a:cubicBezTo>
                    <a:pt x="19666" y="23734"/>
                    <a:pt x="21277" y="28142"/>
                    <a:pt x="26627" y="30512"/>
                  </a:cubicBezTo>
                  <a:cubicBezTo>
                    <a:pt x="27204" y="30725"/>
                    <a:pt x="29028" y="31607"/>
                    <a:pt x="29484" y="32002"/>
                  </a:cubicBezTo>
                  <a:cubicBezTo>
                    <a:pt x="29940" y="32367"/>
                    <a:pt x="30244" y="32853"/>
                    <a:pt x="30578" y="33370"/>
                  </a:cubicBezTo>
                  <a:cubicBezTo>
                    <a:pt x="32007" y="35285"/>
                    <a:pt x="35472" y="34585"/>
                    <a:pt x="36201" y="35102"/>
                  </a:cubicBezTo>
                  <a:cubicBezTo>
                    <a:pt x="37356" y="35892"/>
                    <a:pt x="37660" y="37777"/>
                    <a:pt x="39028" y="38020"/>
                  </a:cubicBezTo>
                  <a:cubicBezTo>
                    <a:pt x="38633" y="37199"/>
                    <a:pt x="38238" y="36348"/>
                    <a:pt x="37812" y="35528"/>
                  </a:cubicBezTo>
                  <a:lnTo>
                    <a:pt x="37812" y="35528"/>
                  </a:lnTo>
                  <a:cubicBezTo>
                    <a:pt x="38451" y="36166"/>
                    <a:pt x="39332" y="36622"/>
                    <a:pt x="40244" y="36774"/>
                  </a:cubicBezTo>
                  <a:cubicBezTo>
                    <a:pt x="39332" y="35740"/>
                    <a:pt x="37113" y="33309"/>
                    <a:pt x="36870" y="33218"/>
                  </a:cubicBezTo>
                  <a:cubicBezTo>
                    <a:pt x="36566" y="33096"/>
                    <a:pt x="34226" y="32974"/>
                    <a:pt x="33679" y="32974"/>
                  </a:cubicBezTo>
                  <a:cubicBezTo>
                    <a:pt x="33071" y="32944"/>
                    <a:pt x="32068" y="31546"/>
                    <a:pt x="31885" y="30026"/>
                  </a:cubicBezTo>
                  <a:cubicBezTo>
                    <a:pt x="32372" y="29570"/>
                    <a:pt x="33739" y="28841"/>
                    <a:pt x="33527" y="28202"/>
                  </a:cubicBezTo>
                  <a:lnTo>
                    <a:pt x="33527" y="28202"/>
                  </a:lnTo>
                  <a:cubicBezTo>
                    <a:pt x="36445" y="29175"/>
                    <a:pt x="34438" y="28993"/>
                    <a:pt x="38086" y="29053"/>
                  </a:cubicBezTo>
                  <a:cubicBezTo>
                    <a:pt x="39036" y="29053"/>
                    <a:pt x="39919" y="28515"/>
                    <a:pt x="40747" y="28515"/>
                  </a:cubicBezTo>
                  <a:cubicBezTo>
                    <a:pt x="41031" y="28515"/>
                    <a:pt x="41309" y="28578"/>
                    <a:pt x="41581" y="28749"/>
                  </a:cubicBezTo>
                  <a:cubicBezTo>
                    <a:pt x="42416" y="29278"/>
                    <a:pt x="44449" y="31234"/>
                    <a:pt x="45556" y="31234"/>
                  </a:cubicBezTo>
                  <a:cubicBezTo>
                    <a:pt x="45658" y="31234"/>
                    <a:pt x="45752" y="31217"/>
                    <a:pt x="45837" y="31181"/>
                  </a:cubicBezTo>
                  <a:cubicBezTo>
                    <a:pt x="45320" y="30816"/>
                    <a:pt x="44773" y="30239"/>
                    <a:pt x="44256" y="29905"/>
                  </a:cubicBezTo>
                  <a:lnTo>
                    <a:pt x="44256" y="29905"/>
                  </a:lnTo>
                  <a:cubicBezTo>
                    <a:pt x="44658" y="30106"/>
                    <a:pt x="45286" y="30386"/>
                    <a:pt x="45771" y="30386"/>
                  </a:cubicBezTo>
                  <a:cubicBezTo>
                    <a:pt x="46019" y="30386"/>
                    <a:pt x="46230" y="30313"/>
                    <a:pt x="46354" y="30117"/>
                  </a:cubicBezTo>
                  <a:cubicBezTo>
                    <a:pt x="45077" y="29631"/>
                    <a:pt x="44165" y="28871"/>
                    <a:pt x="43618" y="28294"/>
                  </a:cubicBezTo>
                  <a:cubicBezTo>
                    <a:pt x="43192" y="27838"/>
                    <a:pt x="42888" y="27321"/>
                    <a:pt x="42402" y="26926"/>
                  </a:cubicBezTo>
                  <a:cubicBezTo>
                    <a:pt x="42241" y="26801"/>
                    <a:pt x="42035" y="26760"/>
                    <a:pt x="41773" y="26760"/>
                  </a:cubicBezTo>
                  <a:cubicBezTo>
                    <a:pt x="41242" y="26760"/>
                    <a:pt x="40485" y="26931"/>
                    <a:pt x="39424" y="26931"/>
                  </a:cubicBezTo>
                  <a:cubicBezTo>
                    <a:pt x="38833" y="26931"/>
                    <a:pt x="38149" y="26878"/>
                    <a:pt x="37356" y="26713"/>
                  </a:cubicBezTo>
                  <a:cubicBezTo>
                    <a:pt x="36323" y="26470"/>
                    <a:pt x="35138" y="24585"/>
                    <a:pt x="34195" y="24160"/>
                  </a:cubicBezTo>
                  <a:cubicBezTo>
                    <a:pt x="32949" y="23643"/>
                    <a:pt x="31794" y="22762"/>
                    <a:pt x="30821" y="21819"/>
                  </a:cubicBezTo>
                  <a:cubicBezTo>
                    <a:pt x="29150" y="20208"/>
                    <a:pt x="27691" y="18324"/>
                    <a:pt x="26627" y="16227"/>
                  </a:cubicBezTo>
                  <a:cubicBezTo>
                    <a:pt x="26171" y="15284"/>
                    <a:pt x="25806" y="14068"/>
                    <a:pt x="26444" y="13248"/>
                  </a:cubicBezTo>
                  <a:cubicBezTo>
                    <a:pt x="26688" y="13005"/>
                    <a:pt x="26931" y="12853"/>
                    <a:pt x="27235" y="12640"/>
                  </a:cubicBezTo>
                  <a:cubicBezTo>
                    <a:pt x="30913" y="10421"/>
                    <a:pt x="30821" y="11880"/>
                    <a:pt x="34499" y="9661"/>
                  </a:cubicBezTo>
                  <a:cubicBezTo>
                    <a:pt x="34925" y="9387"/>
                    <a:pt x="39727" y="4038"/>
                    <a:pt x="39849" y="3521"/>
                  </a:cubicBezTo>
                  <a:cubicBezTo>
                    <a:pt x="40092" y="2518"/>
                    <a:pt x="40791" y="1545"/>
                    <a:pt x="41733" y="1029"/>
                  </a:cubicBezTo>
                  <a:cubicBezTo>
                    <a:pt x="41487" y="884"/>
                    <a:pt x="41206" y="808"/>
                    <a:pt x="40933" y="808"/>
                  </a:cubicBezTo>
                  <a:cubicBezTo>
                    <a:pt x="40634" y="808"/>
                    <a:pt x="40345" y="899"/>
                    <a:pt x="40122" y="1090"/>
                  </a:cubicBezTo>
                  <a:cubicBezTo>
                    <a:pt x="40366" y="786"/>
                    <a:pt x="40518" y="421"/>
                    <a:pt x="40578" y="26"/>
                  </a:cubicBezTo>
                  <a:cubicBezTo>
                    <a:pt x="40510" y="8"/>
                    <a:pt x="40440" y="0"/>
                    <a:pt x="403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46"/>
            <p:cNvSpPr/>
            <p:nvPr/>
          </p:nvSpPr>
          <p:spPr>
            <a:xfrm>
              <a:off x="794350" y="2160650"/>
              <a:ext cx="265225" cy="182850"/>
            </a:xfrm>
            <a:custGeom>
              <a:avLst/>
              <a:gdLst/>
              <a:ahLst/>
              <a:cxnLst/>
              <a:rect l="l" t="t" r="r" b="b"/>
              <a:pathLst>
                <a:path w="10609" h="7314" extrusionOk="0">
                  <a:moveTo>
                    <a:pt x="6201" y="1"/>
                  </a:moveTo>
                  <a:cubicBezTo>
                    <a:pt x="4286" y="791"/>
                    <a:pt x="913" y="2250"/>
                    <a:pt x="1" y="3952"/>
                  </a:cubicBezTo>
                  <a:cubicBezTo>
                    <a:pt x="127" y="4079"/>
                    <a:pt x="349" y="4130"/>
                    <a:pt x="630" y="4130"/>
                  </a:cubicBezTo>
                  <a:cubicBezTo>
                    <a:pt x="1768" y="4130"/>
                    <a:pt x="3878" y="3290"/>
                    <a:pt x="4560" y="3192"/>
                  </a:cubicBezTo>
                  <a:cubicBezTo>
                    <a:pt x="6293" y="2949"/>
                    <a:pt x="7782" y="3010"/>
                    <a:pt x="9484" y="2797"/>
                  </a:cubicBezTo>
                  <a:lnTo>
                    <a:pt x="9484" y="2797"/>
                  </a:lnTo>
                  <a:cubicBezTo>
                    <a:pt x="7417" y="4195"/>
                    <a:pt x="4195" y="5776"/>
                    <a:pt x="2159" y="7174"/>
                  </a:cubicBezTo>
                  <a:cubicBezTo>
                    <a:pt x="2328" y="7274"/>
                    <a:pt x="2614" y="7314"/>
                    <a:pt x="2959" y="7314"/>
                  </a:cubicBezTo>
                  <a:cubicBezTo>
                    <a:pt x="3976" y="7314"/>
                    <a:pt x="5505" y="6968"/>
                    <a:pt x="6049" y="6809"/>
                  </a:cubicBezTo>
                  <a:cubicBezTo>
                    <a:pt x="7964" y="6201"/>
                    <a:pt x="8876" y="5928"/>
                    <a:pt x="9970" y="5320"/>
                  </a:cubicBezTo>
                  <a:cubicBezTo>
                    <a:pt x="10122" y="4986"/>
                    <a:pt x="10214" y="4621"/>
                    <a:pt x="10305" y="4287"/>
                  </a:cubicBezTo>
                  <a:cubicBezTo>
                    <a:pt x="10457" y="3770"/>
                    <a:pt x="10609" y="3253"/>
                    <a:pt x="10457" y="2767"/>
                  </a:cubicBezTo>
                  <a:cubicBezTo>
                    <a:pt x="10426" y="2250"/>
                    <a:pt x="10122" y="1703"/>
                    <a:pt x="9636" y="1521"/>
                  </a:cubicBezTo>
                  <a:cubicBezTo>
                    <a:pt x="9417" y="1436"/>
                    <a:pt x="9197" y="1417"/>
                    <a:pt x="8978" y="1417"/>
                  </a:cubicBezTo>
                  <a:cubicBezTo>
                    <a:pt x="8802" y="1417"/>
                    <a:pt x="8626" y="1429"/>
                    <a:pt x="8451" y="1429"/>
                  </a:cubicBezTo>
                  <a:cubicBezTo>
                    <a:pt x="7843" y="1429"/>
                    <a:pt x="7204" y="1277"/>
                    <a:pt x="6749" y="882"/>
                  </a:cubicBezTo>
                  <a:cubicBezTo>
                    <a:pt x="6475" y="609"/>
                    <a:pt x="6323" y="305"/>
                    <a:pt x="62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46"/>
            <p:cNvSpPr/>
            <p:nvPr/>
          </p:nvSpPr>
          <p:spPr>
            <a:xfrm>
              <a:off x="1607900" y="2308725"/>
              <a:ext cx="110475" cy="159825"/>
            </a:xfrm>
            <a:custGeom>
              <a:avLst/>
              <a:gdLst/>
              <a:ahLst/>
              <a:cxnLst/>
              <a:rect l="l" t="t" r="r" b="b"/>
              <a:pathLst>
                <a:path w="4419" h="6393" extrusionOk="0">
                  <a:moveTo>
                    <a:pt x="324" y="0"/>
                  </a:moveTo>
                  <a:cubicBezTo>
                    <a:pt x="162" y="0"/>
                    <a:pt x="1" y="164"/>
                    <a:pt x="104" y="370"/>
                  </a:cubicBezTo>
                  <a:cubicBezTo>
                    <a:pt x="712" y="1494"/>
                    <a:pt x="1319" y="2589"/>
                    <a:pt x="2019" y="3622"/>
                  </a:cubicBezTo>
                  <a:cubicBezTo>
                    <a:pt x="2596" y="4534"/>
                    <a:pt x="3143" y="5628"/>
                    <a:pt x="3994" y="6358"/>
                  </a:cubicBezTo>
                  <a:cubicBezTo>
                    <a:pt x="4034" y="6381"/>
                    <a:pt x="4084" y="6393"/>
                    <a:pt x="4134" y="6393"/>
                  </a:cubicBezTo>
                  <a:cubicBezTo>
                    <a:pt x="4276" y="6393"/>
                    <a:pt x="4418" y="6302"/>
                    <a:pt x="4329" y="6145"/>
                  </a:cubicBezTo>
                  <a:cubicBezTo>
                    <a:pt x="3964" y="5142"/>
                    <a:pt x="3113" y="4230"/>
                    <a:pt x="2535" y="3318"/>
                  </a:cubicBezTo>
                  <a:cubicBezTo>
                    <a:pt x="1867" y="2224"/>
                    <a:pt x="1167" y="1221"/>
                    <a:pt x="529" y="126"/>
                  </a:cubicBezTo>
                  <a:cubicBezTo>
                    <a:pt x="480" y="38"/>
                    <a:pt x="402" y="0"/>
                    <a:pt x="3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46"/>
            <p:cNvSpPr/>
            <p:nvPr/>
          </p:nvSpPr>
          <p:spPr>
            <a:xfrm>
              <a:off x="1743800" y="2180125"/>
              <a:ext cx="64275" cy="49700"/>
            </a:xfrm>
            <a:custGeom>
              <a:avLst/>
              <a:gdLst/>
              <a:ahLst/>
              <a:cxnLst/>
              <a:rect l="l" t="t" r="r" b="b"/>
              <a:pathLst>
                <a:path w="2571" h="1988" extrusionOk="0">
                  <a:moveTo>
                    <a:pt x="363" y="0"/>
                  </a:moveTo>
                  <a:cubicBezTo>
                    <a:pt x="135" y="0"/>
                    <a:pt x="1" y="345"/>
                    <a:pt x="230" y="498"/>
                  </a:cubicBezTo>
                  <a:cubicBezTo>
                    <a:pt x="625" y="772"/>
                    <a:pt x="1020" y="1045"/>
                    <a:pt x="1385" y="1349"/>
                  </a:cubicBezTo>
                  <a:cubicBezTo>
                    <a:pt x="1719" y="1562"/>
                    <a:pt x="1963" y="1957"/>
                    <a:pt x="2358" y="1988"/>
                  </a:cubicBezTo>
                  <a:cubicBezTo>
                    <a:pt x="2510" y="1988"/>
                    <a:pt x="2571" y="1836"/>
                    <a:pt x="2540" y="1714"/>
                  </a:cubicBezTo>
                  <a:cubicBezTo>
                    <a:pt x="2479" y="1349"/>
                    <a:pt x="1993" y="1076"/>
                    <a:pt x="1719" y="863"/>
                  </a:cubicBezTo>
                  <a:cubicBezTo>
                    <a:pt x="1324" y="529"/>
                    <a:pt x="899" y="286"/>
                    <a:pt x="504" y="42"/>
                  </a:cubicBezTo>
                  <a:cubicBezTo>
                    <a:pt x="455" y="13"/>
                    <a:pt x="407" y="0"/>
                    <a:pt x="3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46"/>
            <p:cNvSpPr/>
            <p:nvPr/>
          </p:nvSpPr>
          <p:spPr>
            <a:xfrm>
              <a:off x="1796650" y="2074075"/>
              <a:ext cx="177075" cy="15175"/>
            </a:xfrm>
            <a:custGeom>
              <a:avLst/>
              <a:gdLst/>
              <a:ahLst/>
              <a:cxnLst/>
              <a:rect l="l" t="t" r="r" b="b"/>
              <a:pathLst>
                <a:path w="7083" h="607" extrusionOk="0">
                  <a:moveTo>
                    <a:pt x="2605" y="0"/>
                  </a:moveTo>
                  <a:cubicBezTo>
                    <a:pt x="1781" y="0"/>
                    <a:pt x="959" y="35"/>
                    <a:pt x="153" y="90"/>
                  </a:cubicBezTo>
                  <a:cubicBezTo>
                    <a:pt x="1" y="90"/>
                    <a:pt x="1" y="272"/>
                    <a:pt x="122" y="272"/>
                  </a:cubicBezTo>
                  <a:cubicBezTo>
                    <a:pt x="2402" y="303"/>
                    <a:pt x="4651" y="576"/>
                    <a:pt x="6931" y="607"/>
                  </a:cubicBezTo>
                  <a:cubicBezTo>
                    <a:pt x="7052" y="607"/>
                    <a:pt x="7083" y="455"/>
                    <a:pt x="6961" y="424"/>
                  </a:cubicBezTo>
                  <a:cubicBezTo>
                    <a:pt x="5557" y="112"/>
                    <a:pt x="4079" y="0"/>
                    <a:pt x="26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46"/>
            <p:cNvSpPr/>
            <p:nvPr/>
          </p:nvSpPr>
          <p:spPr>
            <a:xfrm>
              <a:off x="785150" y="2619725"/>
              <a:ext cx="57600" cy="118125"/>
            </a:xfrm>
            <a:custGeom>
              <a:avLst/>
              <a:gdLst/>
              <a:ahLst/>
              <a:cxnLst/>
              <a:rect l="l" t="t" r="r" b="b"/>
              <a:pathLst>
                <a:path w="2304" h="4725" extrusionOk="0">
                  <a:moveTo>
                    <a:pt x="2218" y="0"/>
                  </a:moveTo>
                  <a:cubicBezTo>
                    <a:pt x="2192" y="0"/>
                    <a:pt x="2162" y="17"/>
                    <a:pt x="2132" y="57"/>
                  </a:cubicBezTo>
                  <a:cubicBezTo>
                    <a:pt x="1250" y="1456"/>
                    <a:pt x="642" y="3097"/>
                    <a:pt x="34" y="4617"/>
                  </a:cubicBezTo>
                  <a:cubicBezTo>
                    <a:pt x="0" y="4685"/>
                    <a:pt x="43" y="4725"/>
                    <a:pt x="103" y="4725"/>
                  </a:cubicBezTo>
                  <a:cubicBezTo>
                    <a:pt x="150" y="4725"/>
                    <a:pt x="207" y="4701"/>
                    <a:pt x="247" y="4647"/>
                  </a:cubicBezTo>
                  <a:cubicBezTo>
                    <a:pt x="855" y="3097"/>
                    <a:pt x="1645" y="1668"/>
                    <a:pt x="2284" y="149"/>
                  </a:cubicBezTo>
                  <a:cubicBezTo>
                    <a:pt x="2304" y="68"/>
                    <a:pt x="2270" y="0"/>
                    <a:pt x="2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46"/>
            <p:cNvSpPr/>
            <p:nvPr/>
          </p:nvSpPr>
          <p:spPr>
            <a:xfrm>
              <a:off x="975200" y="2609175"/>
              <a:ext cx="18275" cy="71375"/>
            </a:xfrm>
            <a:custGeom>
              <a:avLst/>
              <a:gdLst/>
              <a:ahLst/>
              <a:cxnLst/>
              <a:rect l="l" t="t" r="r" b="b"/>
              <a:pathLst>
                <a:path w="731" h="2855" extrusionOk="0">
                  <a:moveTo>
                    <a:pt x="388" y="1"/>
                  </a:moveTo>
                  <a:cubicBezTo>
                    <a:pt x="252" y="1"/>
                    <a:pt x="122" y="100"/>
                    <a:pt x="122" y="297"/>
                  </a:cubicBezTo>
                  <a:cubicBezTo>
                    <a:pt x="153" y="753"/>
                    <a:pt x="122" y="1209"/>
                    <a:pt x="122" y="1665"/>
                  </a:cubicBezTo>
                  <a:cubicBezTo>
                    <a:pt x="92" y="2030"/>
                    <a:pt x="1" y="2394"/>
                    <a:pt x="153" y="2759"/>
                  </a:cubicBezTo>
                  <a:cubicBezTo>
                    <a:pt x="169" y="2824"/>
                    <a:pt x="220" y="2855"/>
                    <a:pt x="278" y="2855"/>
                  </a:cubicBezTo>
                  <a:cubicBezTo>
                    <a:pt x="329" y="2855"/>
                    <a:pt x="384" y="2832"/>
                    <a:pt x="426" y="2790"/>
                  </a:cubicBezTo>
                  <a:cubicBezTo>
                    <a:pt x="700" y="2486"/>
                    <a:pt x="700" y="2151"/>
                    <a:pt x="700" y="1786"/>
                  </a:cubicBezTo>
                  <a:cubicBezTo>
                    <a:pt x="730" y="1270"/>
                    <a:pt x="700" y="783"/>
                    <a:pt x="700" y="297"/>
                  </a:cubicBezTo>
                  <a:cubicBezTo>
                    <a:pt x="670" y="100"/>
                    <a:pt x="525" y="1"/>
                    <a:pt x="3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46"/>
            <p:cNvSpPr/>
            <p:nvPr/>
          </p:nvSpPr>
          <p:spPr>
            <a:xfrm>
              <a:off x="1154550" y="2538075"/>
              <a:ext cx="54325" cy="137250"/>
            </a:xfrm>
            <a:custGeom>
              <a:avLst/>
              <a:gdLst/>
              <a:ahLst/>
              <a:cxnLst/>
              <a:rect l="l" t="t" r="r" b="b"/>
              <a:pathLst>
                <a:path w="2173" h="5490" extrusionOk="0">
                  <a:moveTo>
                    <a:pt x="312" y="0"/>
                  </a:moveTo>
                  <a:cubicBezTo>
                    <a:pt x="160" y="0"/>
                    <a:pt x="0" y="85"/>
                    <a:pt x="0" y="254"/>
                  </a:cubicBezTo>
                  <a:cubicBezTo>
                    <a:pt x="213" y="1956"/>
                    <a:pt x="669" y="4053"/>
                    <a:pt x="1733" y="5421"/>
                  </a:cubicBezTo>
                  <a:cubicBezTo>
                    <a:pt x="1773" y="5469"/>
                    <a:pt x="1824" y="5490"/>
                    <a:pt x="1877" y="5490"/>
                  </a:cubicBezTo>
                  <a:cubicBezTo>
                    <a:pt x="2021" y="5490"/>
                    <a:pt x="2173" y="5334"/>
                    <a:pt x="2128" y="5178"/>
                  </a:cubicBezTo>
                  <a:cubicBezTo>
                    <a:pt x="1946" y="4357"/>
                    <a:pt x="1581" y="3567"/>
                    <a:pt x="1307" y="2716"/>
                  </a:cubicBezTo>
                  <a:cubicBezTo>
                    <a:pt x="1034" y="1895"/>
                    <a:pt x="821" y="1044"/>
                    <a:pt x="578" y="162"/>
                  </a:cubicBezTo>
                  <a:cubicBezTo>
                    <a:pt x="551" y="54"/>
                    <a:pt x="434" y="0"/>
                    <a:pt x="3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46"/>
            <p:cNvSpPr/>
            <p:nvPr/>
          </p:nvSpPr>
          <p:spPr>
            <a:xfrm>
              <a:off x="1140025" y="2114650"/>
              <a:ext cx="44650" cy="27850"/>
            </a:xfrm>
            <a:custGeom>
              <a:avLst/>
              <a:gdLst/>
              <a:ahLst/>
              <a:cxnLst/>
              <a:rect l="l" t="t" r="r" b="b"/>
              <a:pathLst>
                <a:path w="1786" h="1114" extrusionOk="0">
                  <a:moveTo>
                    <a:pt x="132" y="0"/>
                  </a:moveTo>
                  <a:cubicBezTo>
                    <a:pt x="23" y="0"/>
                    <a:pt x="1" y="238"/>
                    <a:pt x="186" y="291"/>
                  </a:cubicBezTo>
                  <a:cubicBezTo>
                    <a:pt x="429" y="321"/>
                    <a:pt x="672" y="443"/>
                    <a:pt x="885" y="595"/>
                  </a:cubicBezTo>
                  <a:cubicBezTo>
                    <a:pt x="1128" y="747"/>
                    <a:pt x="1280" y="929"/>
                    <a:pt x="1463" y="1081"/>
                  </a:cubicBezTo>
                  <a:cubicBezTo>
                    <a:pt x="1497" y="1104"/>
                    <a:pt x="1531" y="1114"/>
                    <a:pt x="1562" y="1114"/>
                  </a:cubicBezTo>
                  <a:cubicBezTo>
                    <a:pt x="1695" y="1114"/>
                    <a:pt x="1786" y="931"/>
                    <a:pt x="1736" y="807"/>
                  </a:cubicBezTo>
                  <a:cubicBezTo>
                    <a:pt x="1463" y="291"/>
                    <a:pt x="733" y="47"/>
                    <a:pt x="186" y="17"/>
                  </a:cubicBezTo>
                  <a:cubicBezTo>
                    <a:pt x="167" y="5"/>
                    <a:pt x="148" y="0"/>
                    <a:pt x="1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46"/>
            <p:cNvSpPr/>
            <p:nvPr/>
          </p:nvSpPr>
          <p:spPr>
            <a:xfrm>
              <a:off x="1179775" y="2094775"/>
              <a:ext cx="59900" cy="39550"/>
            </a:xfrm>
            <a:custGeom>
              <a:avLst/>
              <a:gdLst/>
              <a:ahLst/>
              <a:cxnLst/>
              <a:rect l="l" t="t" r="r" b="b"/>
              <a:pathLst>
                <a:path w="2396" h="1582" extrusionOk="0">
                  <a:moveTo>
                    <a:pt x="403" y="0"/>
                  </a:moveTo>
                  <a:cubicBezTo>
                    <a:pt x="156" y="0"/>
                    <a:pt x="1" y="348"/>
                    <a:pt x="268" y="508"/>
                  </a:cubicBezTo>
                  <a:lnTo>
                    <a:pt x="1271" y="1177"/>
                  </a:lnTo>
                  <a:cubicBezTo>
                    <a:pt x="1515" y="1367"/>
                    <a:pt x="1784" y="1581"/>
                    <a:pt x="2077" y="1581"/>
                  </a:cubicBezTo>
                  <a:cubicBezTo>
                    <a:pt x="2112" y="1581"/>
                    <a:pt x="2147" y="1578"/>
                    <a:pt x="2183" y="1572"/>
                  </a:cubicBezTo>
                  <a:cubicBezTo>
                    <a:pt x="2304" y="1542"/>
                    <a:pt x="2396" y="1420"/>
                    <a:pt x="2335" y="1298"/>
                  </a:cubicBezTo>
                  <a:cubicBezTo>
                    <a:pt x="2274" y="964"/>
                    <a:pt x="1848" y="812"/>
                    <a:pt x="1575" y="660"/>
                  </a:cubicBezTo>
                  <a:cubicBezTo>
                    <a:pt x="1241" y="417"/>
                    <a:pt x="876" y="235"/>
                    <a:pt x="511" y="22"/>
                  </a:cubicBezTo>
                  <a:cubicBezTo>
                    <a:pt x="474" y="7"/>
                    <a:pt x="438" y="0"/>
                    <a:pt x="4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46"/>
            <p:cNvSpPr/>
            <p:nvPr/>
          </p:nvSpPr>
          <p:spPr>
            <a:xfrm>
              <a:off x="1223775" y="2083975"/>
              <a:ext cx="41150" cy="28700"/>
            </a:xfrm>
            <a:custGeom>
              <a:avLst/>
              <a:gdLst/>
              <a:ahLst/>
              <a:cxnLst/>
              <a:rect l="l" t="t" r="r" b="b"/>
              <a:pathLst>
                <a:path w="1646" h="1148" extrusionOk="0">
                  <a:moveTo>
                    <a:pt x="331" y="0"/>
                  </a:moveTo>
                  <a:cubicBezTo>
                    <a:pt x="166" y="0"/>
                    <a:pt x="1" y="240"/>
                    <a:pt x="180" y="393"/>
                  </a:cubicBezTo>
                  <a:cubicBezTo>
                    <a:pt x="423" y="636"/>
                    <a:pt x="666" y="818"/>
                    <a:pt x="939" y="1062"/>
                  </a:cubicBezTo>
                  <a:cubicBezTo>
                    <a:pt x="1012" y="1122"/>
                    <a:pt x="1087" y="1148"/>
                    <a:pt x="1157" y="1148"/>
                  </a:cubicBezTo>
                  <a:cubicBezTo>
                    <a:pt x="1440" y="1148"/>
                    <a:pt x="1645" y="734"/>
                    <a:pt x="1304" y="515"/>
                  </a:cubicBezTo>
                  <a:cubicBezTo>
                    <a:pt x="1000" y="363"/>
                    <a:pt x="727" y="180"/>
                    <a:pt x="423" y="28"/>
                  </a:cubicBezTo>
                  <a:cubicBezTo>
                    <a:pt x="394" y="9"/>
                    <a:pt x="362" y="0"/>
                    <a:pt x="3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46"/>
            <p:cNvSpPr/>
            <p:nvPr/>
          </p:nvSpPr>
          <p:spPr>
            <a:xfrm>
              <a:off x="1271575" y="2068025"/>
              <a:ext cx="37250" cy="27600"/>
            </a:xfrm>
            <a:custGeom>
              <a:avLst/>
              <a:gdLst/>
              <a:ahLst/>
              <a:cxnLst/>
              <a:rect l="l" t="t" r="r" b="b"/>
              <a:pathLst>
                <a:path w="1490" h="1104" extrusionOk="0">
                  <a:moveTo>
                    <a:pt x="497" y="1"/>
                  </a:moveTo>
                  <a:cubicBezTo>
                    <a:pt x="407" y="1"/>
                    <a:pt x="315" y="31"/>
                    <a:pt x="243" y="89"/>
                  </a:cubicBezTo>
                  <a:cubicBezTo>
                    <a:pt x="31" y="180"/>
                    <a:pt x="0" y="393"/>
                    <a:pt x="122" y="575"/>
                  </a:cubicBezTo>
                  <a:cubicBezTo>
                    <a:pt x="243" y="727"/>
                    <a:pt x="335" y="879"/>
                    <a:pt x="486" y="1001"/>
                  </a:cubicBezTo>
                  <a:cubicBezTo>
                    <a:pt x="599" y="1065"/>
                    <a:pt x="736" y="1103"/>
                    <a:pt x="864" y="1103"/>
                  </a:cubicBezTo>
                  <a:cubicBezTo>
                    <a:pt x="978" y="1103"/>
                    <a:pt x="1083" y="1072"/>
                    <a:pt x="1155" y="1001"/>
                  </a:cubicBezTo>
                  <a:cubicBezTo>
                    <a:pt x="1490" y="666"/>
                    <a:pt x="942" y="362"/>
                    <a:pt x="760" y="119"/>
                  </a:cubicBezTo>
                  <a:cubicBezTo>
                    <a:pt x="696" y="39"/>
                    <a:pt x="598" y="1"/>
                    <a:pt x="4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46"/>
            <p:cNvSpPr/>
            <p:nvPr/>
          </p:nvSpPr>
          <p:spPr>
            <a:xfrm>
              <a:off x="1034475" y="2149650"/>
              <a:ext cx="57025" cy="41425"/>
            </a:xfrm>
            <a:custGeom>
              <a:avLst/>
              <a:gdLst/>
              <a:ahLst/>
              <a:cxnLst/>
              <a:rect l="l" t="t" r="r" b="b"/>
              <a:pathLst>
                <a:path w="2281" h="1657" extrusionOk="0">
                  <a:moveTo>
                    <a:pt x="1000" y="1"/>
                  </a:moveTo>
                  <a:cubicBezTo>
                    <a:pt x="629" y="1"/>
                    <a:pt x="277" y="205"/>
                    <a:pt x="61" y="593"/>
                  </a:cubicBezTo>
                  <a:cubicBezTo>
                    <a:pt x="1" y="745"/>
                    <a:pt x="31" y="927"/>
                    <a:pt x="183" y="1018"/>
                  </a:cubicBezTo>
                  <a:cubicBezTo>
                    <a:pt x="231" y="1038"/>
                    <a:pt x="282" y="1048"/>
                    <a:pt x="333" y="1048"/>
                  </a:cubicBezTo>
                  <a:cubicBezTo>
                    <a:pt x="441" y="1048"/>
                    <a:pt x="546" y="1001"/>
                    <a:pt x="609" y="897"/>
                  </a:cubicBezTo>
                  <a:cubicBezTo>
                    <a:pt x="657" y="800"/>
                    <a:pt x="781" y="609"/>
                    <a:pt x="1027" y="609"/>
                  </a:cubicBezTo>
                  <a:cubicBezTo>
                    <a:pt x="1092" y="609"/>
                    <a:pt x="1165" y="622"/>
                    <a:pt x="1247" y="654"/>
                  </a:cubicBezTo>
                  <a:cubicBezTo>
                    <a:pt x="1612" y="806"/>
                    <a:pt x="1551" y="1170"/>
                    <a:pt x="1520" y="1261"/>
                  </a:cubicBezTo>
                  <a:cubicBezTo>
                    <a:pt x="1460" y="1413"/>
                    <a:pt x="1551" y="1626"/>
                    <a:pt x="1703" y="1657"/>
                  </a:cubicBezTo>
                  <a:lnTo>
                    <a:pt x="1824" y="1657"/>
                  </a:lnTo>
                  <a:cubicBezTo>
                    <a:pt x="1916" y="1657"/>
                    <a:pt x="2037" y="1565"/>
                    <a:pt x="2037" y="1474"/>
                  </a:cubicBezTo>
                  <a:cubicBezTo>
                    <a:pt x="2280" y="897"/>
                    <a:pt x="2007" y="319"/>
                    <a:pt x="1460" y="106"/>
                  </a:cubicBezTo>
                  <a:cubicBezTo>
                    <a:pt x="1309" y="35"/>
                    <a:pt x="1153" y="1"/>
                    <a:pt x="10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33022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s-MY" sz="4000" dirty="0"/>
              <a:t>Objektif Pembelajaran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idx="2"/>
          </p:nvPr>
        </p:nvSpPr>
        <p:spPr>
          <a:xfrm>
            <a:off x="1542742" y="1758462"/>
            <a:ext cx="5941791" cy="1589916"/>
          </a:xfrm>
        </p:spPr>
        <p:txBody>
          <a:bodyPr/>
          <a:lstStyle/>
          <a:p>
            <a:r>
              <a:rPr lang="ms-MY" sz="3200" dirty="0"/>
              <a:t>Menulis ayat matematik tambah berulang dua-dua, lima-lima, sepuluh-sepuluh dan empat-empat. </a:t>
            </a:r>
          </a:p>
        </p:txBody>
      </p:sp>
    </p:spTree>
    <p:extLst>
      <p:ext uri="{BB962C8B-B14F-4D97-AF65-F5344CB8AC3E}">
        <p14:creationId xmlns:p14="http://schemas.microsoft.com/office/powerpoint/2010/main" val="1848354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46"/>
          <p:cNvSpPr/>
          <p:nvPr/>
        </p:nvSpPr>
        <p:spPr>
          <a:xfrm rot="10537805" flipH="1">
            <a:off x="4825748" y="1191162"/>
            <a:ext cx="4179291" cy="2461051"/>
          </a:xfrm>
          <a:custGeom>
            <a:avLst/>
            <a:gdLst/>
            <a:ahLst/>
            <a:cxnLst/>
            <a:rect l="l" t="t" r="r" b="b"/>
            <a:pathLst>
              <a:path w="125867" h="97891" extrusionOk="0">
                <a:moveTo>
                  <a:pt x="60082" y="1"/>
                </a:moveTo>
                <a:cubicBezTo>
                  <a:pt x="36752" y="1"/>
                  <a:pt x="12844" y="7408"/>
                  <a:pt x="8816" y="20204"/>
                </a:cubicBezTo>
                <a:cubicBezTo>
                  <a:pt x="0" y="48281"/>
                  <a:pt x="35688" y="97891"/>
                  <a:pt x="74611" y="97891"/>
                </a:cubicBezTo>
                <a:cubicBezTo>
                  <a:pt x="76336" y="97891"/>
                  <a:pt x="78067" y="97793"/>
                  <a:pt x="79800" y="97592"/>
                </a:cubicBezTo>
                <a:cubicBezTo>
                  <a:pt x="105852" y="94590"/>
                  <a:pt x="125866" y="50492"/>
                  <a:pt x="105285" y="16468"/>
                </a:cubicBezTo>
                <a:cubicBezTo>
                  <a:pt x="98416" y="5105"/>
                  <a:pt x="79448" y="1"/>
                  <a:pt x="600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46"/>
          <p:cNvSpPr/>
          <p:nvPr/>
        </p:nvSpPr>
        <p:spPr>
          <a:xfrm rot="-10552303" flipH="1">
            <a:off x="2259281" y="1247999"/>
            <a:ext cx="967838" cy="591150"/>
          </a:xfrm>
          <a:custGeom>
            <a:avLst/>
            <a:gdLst/>
            <a:ahLst/>
            <a:cxnLst/>
            <a:rect l="l" t="t" r="r" b="b"/>
            <a:pathLst>
              <a:path w="64216" h="49977" extrusionOk="0">
                <a:moveTo>
                  <a:pt x="30696" y="1"/>
                </a:moveTo>
                <a:cubicBezTo>
                  <a:pt x="18783" y="1"/>
                  <a:pt x="6566" y="3786"/>
                  <a:pt x="4506" y="10331"/>
                </a:cubicBezTo>
                <a:cubicBezTo>
                  <a:pt x="1" y="24614"/>
                  <a:pt x="18236" y="49977"/>
                  <a:pt x="38104" y="49977"/>
                </a:cubicBezTo>
                <a:cubicBezTo>
                  <a:pt x="38977" y="49977"/>
                  <a:pt x="39854" y="49928"/>
                  <a:pt x="40732" y="49826"/>
                </a:cubicBezTo>
                <a:cubicBezTo>
                  <a:pt x="54008" y="48259"/>
                  <a:pt x="64215" y="25743"/>
                  <a:pt x="53741" y="8397"/>
                </a:cubicBezTo>
                <a:cubicBezTo>
                  <a:pt x="50248" y="2604"/>
                  <a:pt x="40576" y="1"/>
                  <a:pt x="306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46"/>
          <p:cNvSpPr txBox="1">
            <a:spLocks noGrp="1"/>
          </p:cNvSpPr>
          <p:nvPr>
            <p:ph type="ctrTitle"/>
          </p:nvPr>
        </p:nvSpPr>
        <p:spPr>
          <a:xfrm>
            <a:off x="430584" y="1448057"/>
            <a:ext cx="4681800" cy="154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5400" dirty="0" err="1">
                <a:solidFill>
                  <a:schemeClr val="dk2"/>
                </a:solidFill>
              </a:rPr>
              <a:t>Kenali</a:t>
            </a:r>
            <a:r>
              <a:rPr lang="en-MY" sz="5400" dirty="0">
                <a:solidFill>
                  <a:schemeClr val="dk2"/>
                </a:solidFill>
              </a:rPr>
              <a:t> </a:t>
            </a:r>
            <a:r>
              <a:rPr lang="en-MY" sz="5400" dirty="0" err="1">
                <a:solidFill>
                  <a:schemeClr val="dk2"/>
                </a:solidFill>
              </a:rPr>
              <a:t>Tambah</a:t>
            </a:r>
            <a:endParaRPr sz="5400" b="0" dirty="0">
              <a:solidFill>
                <a:schemeClr val="accent1"/>
              </a:solidFill>
            </a:endParaRPr>
          </a:p>
        </p:txBody>
      </p:sp>
      <p:sp>
        <p:nvSpPr>
          <p:cNvPr id="912" name="Google Shape;912;p46"/>
          <p:cNvSpPr txBox="1">
            <a:spLocks noGrp="1"/>
          </p:cNvSpPr>
          <p:nvPr>
            <p:ph type="title" idx="2"/>
          </p:nvPr>
        </p:nvSpPr>
        <p:spPr>
          <a:xfrm>
            <a:off x="1998000" y="1287054"/>
            <a:ext cx="14904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grpSp>
        <p:nvGrpSpPr>
          <p:cNvPr id="913" name="Google Shape;913;p46"/>
          <p:cNvGrpSpPr/>
          <p:nvPr/>
        </p:nvGrpSpPr>
        <p:grpSpPr>
          <a:xfrm>
            <a:off x="5143624" y="1448057"/>
            <a:ext cx="3543554" cy="2199895"/>
            <a:chOff x="681900" y="1971575"/>
            <a:chExt cx="1531950" cy="950525"/>
          </a:xfrm>
        </p:grpSpPr>
        <p:sp>
          <p:nvSpPr>
            <p:cNvPr id="914" name="Google Shape;914;p46"/>
            <p:cNvSpPr/>
            <p:nvPr/>
          </p:nvSpPr>
          <p:spPr>
            <a:xfrm>
              <a:off x="802725" y="2213050"/>
              <a:ext cx="252300" cy="123175"/>
            </a:xfrm>
            <a:custGeom>
              <a:avLst/>
              <a:gdLst/>
              <a:ahLst/>
              <a:cxnLst/>
              <a:rect l="l" t="t" r="r" b="b"/>
              <a:pathLst>
                <a:path w="10092" h="4927" extrusionOk="0">
                  <a:moveTo>
                    <a:pt x="6501" y="1"/>
                  </a:moveTo>
                  <a:cubicBezTo>
                    <a:pt x="5217" y="1"/>
                    <a:pt x="3933" y="75"/>
                    <a:pt x="2675" y="215"/>
                  </a:cubicBezTo>
                  <a:lnTo>
                    <a:pt x="0" y="1826"/>
                  </a:lnTo>
                  <a:cubicBezTo>
                    <a:pt x="61" y="2039"/>
                    <a:pt x="3374" y="2464"/>
                    <a:pt x="3465" y="2890"/>
                  </a:cubicBezTo>
                  <a:cubicBezTo>
                    <a:pt x="3556" y="3194"/>
                    <a:pt x="2249" y="4926"/>
                    <a:pt x="2249" y="4926"/>
                  </a:cubicBezTo>
                  <a:cubicBezTo>
                    <a:pt x="2249" y="4926"/>
                    <a:pt x="3739" y="4744"/>
                    <a:pt x="3951" y="4713"/>
                  </a:cubicBezTo>
                  <a:cubicBezTo>
                    <a:pt x="5350" y="4136"/>
                    <a:pt x="6748" y="3558"/>
                    <a:pt x="8207" y="3042"/>
                  </a:cubicBezTo>
                  <a:cubicBezTo>
                    <a:pt x="8815" y="2798"/>
                    <a:pt x="9423" y="2525"/>
                    <a:pt x="9787" y="2008"/>
                  </a:cubicBezTo>
                  <a:cubicBezTo>
                    <a:pt x="10061" y="1552"/>
                    <a:pt x="10091" y="823"/>
                    <a:pt x="9727" y="458"/>
                  </a:cubicBezTo>
                  <a:cubicBezTo>
                    <a:pt x="9423" y="154"/>
                    <a:pt x="8906" y="93"/>
                    <a:pt x="8511" y="63"/>
                  </a:cubicBezTo>
                  <a:cubicBezTo>
                    <a:pt x="7843" y="21"/>
                    <a:pt x="7172" y="1"/>
                    <a:pt x="6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6"/>
            <p:cNvSpPr/>
            <p:nvPr/>
          </p:nvSpPr>
          <p:spPr>
            <a:xfrm>
              <a:off x="846025" y="2199325"/>
              <a:ext cx="240150" cy="72575"/>
            </a:xfrm>
            <a:custGeom>
              <a:avLst/>
              <a:gdLst/>
              <a:ahLst/>
              <a:cxnLst/>
              <a:rect l="l" t="t" r="r" b="b"/>
              <a:pathLst>
                <a:path w="9606" h="2903" extrusionOk="0">
                  <a:moveTo>
                    <a:pt x="5875" y="0"/>
                  </a:moveTo>
                  <a:cubicBezTo>
                    <a:pt x="3938" y="0"/>
                    <a:pt x="1989" y="280"/>
                    <a:pt x="305" y="916"/>
                  </a:cubicBezTo>
                  <a:lnTo>
                    <a:pt x="1" y="2101"/>
                  </a:lnTo>
                  <a:cubicBezTo>
                    <a:pt x="284" y="2356"/>
                    <a:pt x="540" y="2901"/>
                    <a:pt x="844" y="2901"/>
                  </a:cubicBezTo>
                  <a:cubicBezTo>
                    <a:pt x="867" y="2901"/>
                    <a:pt x="889" y="2898"/>
                    <a:pt x="912" y="2892"/>
                  </a:cubicBezTo>
                  <a:cubicBezTo>
                    <a:pt x="1247" y="2831"/>
                    <a:pt x="912" y="2162"/>
                    <a:pt x="943" y="1797"/>
                  </a:cubicBezTo>
                  <a:lnTo>
                    <a:pt x="943" y="1797"/>
                  </a:lnTo>
                  <a:cubicBezTo>
                    <a:pt x="1313" y="2110"/>
                    <a:pt x="1629" y="2903"/>
                    <a:pt x="2043" y="2903"/>
                  </a:cubicBezTo>
                  <a:cubicBezTo>
                    <a:pt x="2071" y="2903"/>
                    <a:pt x="2099" y="2899"/>
                    <a:pt x="2128" y="2892"/>
                  </a:cubicBezTo>
                  <a:cubicBezTo>
                    <a:pt x="2584" y="2770"/>
                    <a:pt x="2098" y="1949"/>
                    <a:pt x="2098" y="1493"/>
                  </a:cubicBezTo>
                  <a:lnTo>
                    <a:pt x="2098" y="1493"/>
                  </a:lnTo>
                  <a:cubicBezTo>
                    <a:pt x="2568" y="1798"/>
                    <a:pt x="3140" y="2581"/>
                    <a:pt x="3628" y="2581"/>
                  </a:cubicBezTo>
                  <a:cubicBezTo>
                    <a:pt x="3676" y="2581"/>
                    <a:pt x="3723" y="2573"/>
                    <a:pt x="3770" y="2557"/>
                  </a:cubicBezTo>
                  <a:cubicBezTo>
                    <a:pt x="4256" y="2375"/>
                    <a:pt x="3526" y="1493"/>
                    <a:pt x="3466" y="916"/>
                  </a:cubicBezTo>
                  <a:lnTo>
                    <a:pt x="3466" y="916"/>
                  </a:lnTo>
                  <a:cubicBezTo>
                    <a:pt x="3926" y="1347"/>
                    <a:pt x="4223" y="2324"/>
                    <a:pt x="4743" y="2324"/>
                  </a:cubicBezTo>
                  <a:cubicBezTo>
                    <a:pt x="4773" y="2324"/>
                    <a:pt x="4803" y="2320"/>
                    <a:pt x="4833" y="2314"/>
                  </a:cubicBezTo>
                  <a:cubicBezTo>
                    <a:pt x="5350" y="2223"/>
                    <a:pt x="4955" y="1311"/>
                    <a:pt x="4985" y="764"/>
                  </a:cubicBezTo>
                  <a:lnTo>
                    <a:pt x="4985" y="764"/>
                  </a:lnTo>
                  <a:cubicBezTo>
                    <a:pt x="5130" y="1199"/>
                    <a:pt x="5525" y="2077"/>
                    <a:pt x="5983" y="2077"/>
                  </a:cubicBezTo>
                  <a:cubicBezTo>
                    <a:pt x="6005" y="2077"/>
                    <a:pt x="6027" y="2075"/>
                    <a:pt x="6049" y="2071"/>
                  </a:cubicBezTo>
                  <a:cubicBezTo>
                    <a:pt x="6414" y="1980"/>
                    <a:pt x="6110" y="1311"/>
                    <a:pt x="6171" y="885"/>
                  </a:cubicBezTo>
                  <a:lnTo>
                    <a:pt x="6171" y="885"/>
                  </a:lnTo>
                  <a:cubicBezTo>
                    <a:pt x="6457" y="1172"/>
                    <a:pt x="6609" y="1835"/>
                    <a:pt x="6930" y="1835"/>
                  </a:cubicBezTo>
                  <a:cubicBezTo>
                    <a:pt x="6950" y="1835"/>
                    <a:pt x="6970" y="1833"/>
                    <a:pt x="6992" y="1828"/>
                  </a:cubicBezTo>
                  <a:cubicBezTo>
                    <a:pt x="7326" y="1767"/>
                    <a:pt x="7083" y="1098"/>
                    <a:pt x="7083" y="764"/>
                  </a:cubicBezTo>
                  <a:lnTo>
                    <a:pt x="7083" y="764"/>
                  </a:lnTo>
                  <a:cubicBezTo>
                    <a:pt x="7432" y="1026"/>
                    <a:pt x="7753" y="1649"/>
                    <a:pt x="8153" y="1649"/>
                  </a:cubicBezTo>
                  <a:cubicBezTo>
                    <a:pt x="8171" y="1649"/>
                    <a:pt x="8189" y="1648"/>
                    <a:pt x="8207" y="1645"/>
                  </a:cubicBezTo>
                  <a:cubicBezTo>
                    <a:pt x="8603" y="1554"/>
                    <a:pt x="8359" y="916"/>
                    <a:pt x="8451" y="581"/>
                  </a:cubicBezTo>
                  <a:lnTo>
                    <a:pt x="8451" y="581"/>
                  </a:lnTo>
                  <a:cubicBezTo>
                    <a:pt x="8595" y="929"/>
                    <a:pt x="8878" y="1498"/>
                    <a:pt x="9194" y="1498"/>
                  </a:cubicBezTo>
                  <a:cubicBezTo>
                    <a:pt x="9210" y="1498"/>
                    <a:pt x="9225" y="1496"/>
                    <a:pt x="9241" y="1493"/>
                  </a:cubicBezTo>
                  <a:cubicBezTo>
                    <a:pt x="9606" y="1402"/>
                    <a:pt x="9393" y="733"/>
                    <a:pt x="9423" y="308"/>
                  </a:cubicBezTo>
                  <a:cubicBezTo>
                    <a:pt x="8290" y="109"/>
                    <a:pt x="7085" y="0"/>
                    <a:pt x="58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6"/>
            <p:cNvSpPr/>
            <p:nvPr/>
          </p:nvSpPr>
          <p:spPr>
            <a:xfrm>
              <a:off x="681900" y="2032750"/>
              <a:ext cx="1531950" cy="837675"/>
            </a:xfrm>
            <a:custGeom>
              <a:avLst/>
              <a:gdLst/>
              <a:ahLst/>
              <a:cxnLst/>
              <a:rect l="l" t="t" r="r" b="b"/>
              <a:pathLst>
                <a:path w="61278" h="33507" extrusionOk="0">
                  <a:moveTo>
                    <a:pt x="45474" y="0"/>
                  </a:moveTo>
                  <a:cubicBezTo>
                    <a:pt x="44025" y="0"/>
                    <a:pt x="42948" y="75"/>
                    <a:pt x="42524" y="253"/>
                  </a:cubicBezTo>
                  <a:cubicBezTo>
                    <a:pt x="40335" y="1135"/>
                    <a:pt x="39423" y="4478"/>
                    <a:pt x="37539" y="5937"/>
                  </a:cubicBezTo>
                  <a:cubicBezTo>
                    <a:pt x="35350" y="7670"/>
                    <a:pt x="32645" y="8582"/>
                    <a:pt x="30001" y="9281"/>
                  </a:cubicBezTo>
                  <a:cubicBezTo>
                    <a:pt x="26171" y="10345"/>
                    <a:pt x="22098" y="11257"/>
                    <a:pt x="19210" y="13962"/>
                  </a:cubicBezTo>
                  <a:cubicBezTo>
                    <a:pt x="16231" y="16789"/>
                    <a:pt x="15988" y="20315"/>
                    <a:pt x="11885" y="20497"/>
                  </a:cubicBezTo>
                  <a:cubicBezTo>
                    <a:pt x="11689" y="20508"/>
                    <a:pt x="11492" y="20513"/>
                    <a:pt x="11294" y="20513"/>
                  </a:cubicBezTo>
                  <a:cubicBezTo>
                    <a:pt x="9319" y="20513"/>
                    <a:pt x="7284" y="20011"/>
                    <a:pt x="5350" y="20011"/>
                  </a:cubicBezTo>
                  <a:cubicBezTo>
                    <a:pt x="3222" y="22503"/>
                    <a:pt x="1094" y="27154"/>
                    <a:pt x="0" y="33506"/>
                  </a:cubicBezTo>
                  <a:cubicBezTo>
                    <a:pt x="4559" y="31287"/>
                    <a:pt x="10882" y="27488"/>
                    <a:pt x="12462" y="27306"/>
                  </a:cubicBezTo>
                  <a:cubicBezTo>
                    <a:pt x="13041" y="27239"/>
                    <a:pt x="13648" y="27209"/>
                    <a:pt x="14278" y="27209"/>
                  </a:cubicBezTo>
                  <a:cubicBezTo>
                    <a:pt x="20599" y="27209"/>
                    <a:pt x="29339" y="30290"/>
                    <a:pt x="37022" y="31561"/>
                  </a:cubicBezTo>
                  <a:cubicBezTo>
                    <a:pt x="35138" y="30527"/>
                    <a:pt x="31216" y="27002"/>
                    <a:pt x="32311" y="25239"/>
                  </a:cubicBezTo>
                  <a:cubicBezTo>
                    <a:pt x="32629" y="24748"/>
                    <a:pt x="33351" y="24579"/>
                    <a:pt x="34312" y="24579"/>
                  </a:cubicBezTo>
                  <a:cubicBezTo>
                    <a:pt x="36447" y="24579"/>
                    <a:pt x="39761" y="25414"/>
                    <a:pt x="42440" y="25414"/>
                  </a:cubicBezTo>
                  <a:cubicBezTo>
                    <a:pt x="42816" y="25414"/>
                    <a:pt x="43180" y="25398"/>
                    <a:pt x="43527" y="25360"/>
                  </a:cubicBezTo>
                  <a:cubicBezTo>
                    <a:pt x="43162" y="20953"/>
                    <a:pt x="45746" y="9706"/>
                    <a:pt x="46506" y="8764"/>
                  </a:cubicBezTo>
                  <a:cubicBezTo>
                    <a:pt x="47235" y="7852"/>
                    <a:pt x="57205" y="3901"/>
                    <a:pt x="61278" y="1287"/>
                  </a:cubicBezTo>
                  <a:cubicBezTo>
                    <a:pt x="57972" y="713"/>
                    <a:pt x="49948" y="0"/>
                    <a:pt x="454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6"/>
            <p:cNvSpPr/>
            <p:nvPr/>
          </p:nvSpPr>
          <p:spPr>
            <a:xfrm>
              <a:off x="795125" y="2049100"/>
              <a:ext cx="652000" cy="294400"/>
            </a:xfrm>
            <a:custGeom>
              <a:avLst/>
              <a:gdLst/>
              <a:ahLst/>
              <a:cxnLst/>
              <a:rect l="l" t="t" r="r" b="b"/>
              <a:pathLst>
                <a:path w="26080" h="11776" extrusionOk="0">
                  <a:moveTo>
                    <a:pt x="22799" y="1"/>
                  </a:moveTo>
                  <a:cubicBezTo>
                    <a:pt x="19473" y="1"/>
                    <a:pt x="12819" y="1497"/>
                    <a:pt x="10183" y="2517"/>
                  </a:cubicBezTo>
                  <a:cubicBezTo>
                    <a:pt x="8420" y="3217"/>
                    <a:pt x="8207" y="3672"/>
                    <a:pt x="6444" y="4341"/>
                  </a:cubicBezTo>
                  <a:cubicBezTo>
                    <a:pt x="6383" y="4372"/>
                    <a:pt x="6262" y="4432"/>
                    <a:pt x="6170" y="4463"/>
                  </a:cubicBezTo>
                  <a:cubicBezTo>
                    <a:pt x="4255" y="5253"/>
                    <a:pt x="912" y="6712"/>
                    <a:pt x="0" y="8414"/>
                  </a:cubicBezTo>
                  <a:cubicBezTo>
                    <a:pt x="120" y="8541"/>
                    <a:pt x="338" y="8592"/>
                    <a:pt x="615" y="8592"/>
                  </a:cubicBezTo>
                  <a:cubicBezTo>
                    <a:pt x="1739" y="8592"/>
                    <a:pt x="3853" y="7752"/>
                    <a:pt x="4559" y="7654"/>
                  </a:cubicBezTo>
                  <a:cubicBezTo>
                    <a:pt x="6262" y="7411"/>
                    <a:pt x="7751" y="7472"/>
                    <a:pt x="9453" y="7259"/>
                  </a:cubicBezTo>
                  <a:lnTo>
                    <a:pt x="9453" y="7259"/>
                  </a:lnTo>
                  <a:cubicBezTo>
                    <a:pt x="7386" y="8688"/>
                    <a:pt x="4164" y="10238"/>
                    <a:pt x="2128" y="11636"/>
                  </a:cubicBezTo>
                  <a:cubicBezTo>
                    <a:pt x="2297" y="11736"/>
                    <a:pt x="2585" y="11776"/>
                    <a:pt x="2932" y="11776"/>
                  </a:cubicBezTo>
                  <a:cubicBezTo>
                    <a:pt x="3957" y="11776"/>
                    <a:pt x="5496" y="11430"/>
                    <a:pt x="6018" y="11271"/>
                  </a:cubicBezTo>
                  <a:cubicBezTo>
                    <a:pt x="7933" y="10663"/>
                    <a:pt x="8845" y="10390"/>
                    <a:pt x="9939" y="9782"/>
                  </a:cubicBezTo>
                  <a:cubicBezTo>
                    <a:pt x="10517" y="9478"/>
                    <a:pt x="11125" y="9083"/>
                    <a:pt x="11946" y="8536"/>
                  </a:cubicBezTo>
                  <a:cubicBezTo>
                    <a:pt x="13921" y="7198"/>
                    <a:pt x="15654" y="5435"/>
                    <a:pt x="17782" y="4341"/>
                  </a:cubicBezTo>
                  <a:cubicBezTo>
                    <a:pt x="19484" y="3460"/>
                    <a:pt x="26080" y="207"/>
                    <a:pt x="23466" y="25"/>
                  </a:cubicBezTo>
                  <a:cubicBezTo>
                    <a:pt x="23263" y="9"/>
                    <a:pt x="23039" y="1"/>
                    <a:pt x="22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6"/>
            <p:cNvSpPr/>
            <p:nvPr/>
          </p:nvSpPr>
          <p:spPr>
            <a:xfrm>
              <a:off x="754850" y="1971575"/>
              <a:ext cx="1158850" cy="950525"/>
            </a:xfrm>
            <a:custGeom>
              <a:avLst/>
              <a:gdLst/>
              <a:ahLst/>
              <a:cxnLst/>
              <a:rect l="l" t="t" r="r" b="b"/>
              <a:pathLst>
                <a:path w="46354" h="38021" extrusionOk="0">
                  <a:moveTo>
                    <a:pt x="40369" y="0"/>
                  </a:moveTo>
                  <a:cubicBezTo>
                    <a:pt x="39942" y="0"/>
                    <a:pt x="39502" y="299"/>
                    <a:pt x="39241" y="664"/>
                  </a:cubicBezTo>
                  <a:cubicBezTo>
                    <a:pt x="38937" y="1090"/>
                    <a:pt x="38846" y="1637"/>
                    <a:pt x="38603" y="2123"/>
                  </a:cubicBezTo>
                  <a:cubicBezTo>
                    <a:pt x="37904" y="3643"/>
                    <a:pt x="34438" y="7108"/>
                    <a:pt x="32979" y="7929"/>
                  </a:cubicBezTo>
                  <a:cubicBezTo>
                    <a:pt x="30578" y="9387"/>
                    <a:pt x="22736" y="11515"/>
                    <a:pt x="21399" y="11637"/>
                  </a:cubicBezTo>
                  <a:cubicBezTo>
                    <a:pt x="20175" y="11731"/>
                    <a:pt x="18765" y="12052"/>
                    <a:pt x="17787" y="12052"/>
                  </a:cubicBezTo>
                  <a:cubicBezTo>
                    <a:pt x="16871" y="12052"/>
                    <a:pt x="16334" y="11770"/>
                    <a:pt x="16687" y="10755"/>
                  </a:cubicBezTo>
                  <a:cubicBezTo>
                    <a:pt x="17311" y="8441"/>
                    <a:pt x="16421" y="7482"/>
                    <a:pt x="15474" y="7482"/>
                  </a:cubicBezTo>
                  <a:cubicBezTo>
                    <a:pt x="14804" y="7482"/>
                    <a:pt x="14105" y="7961"/>
                    <a:pt x="13891" y="8780"/>
                  </a:cubicBezTo>
                  <a:cubicBezTo>
                    <a:pt x="13648" y="9722"/>
                    <a:pt x="13648" y="12913"/>
                    <a:pt x="14408" y="13612"/>
                  </a:cubicBezTo>
                  <a:cubicBezTo>
                    <a:pt x="14859" y="13996"/>
                    <a:pt x="15109" y="14262"/>
                    <a:pt x="15954" y="14262"/>
                  </a:cubicBezTo>
                  <a:cubicBezTo>
                    <a:pt x="16247" y="14262"/>
                    <a:pt x="16612" y="14230"/>
                    <a:pt x="17082" y="14160"/>
                  </a:cubicBezTo>
                  <a:lnTo>
                    <a:pt x="17082" y="14160"/>
                  </a:lnTo>
                  <a:cubicBezTo>
                    <a:pt x="14803" y="17290"/>
                    <a:pt x="12675" y="20451"/>
                    <a:pt x="9180" y="22032"/>
                  </a:cubicBezTo>
                  <a:cubicBezTo>
                    <a:pt x="8615" y="22292"/>
                    <a:pt x="8114" y="22388"/>
                    <a:pt x="7623" y="22388"/>
                  </a:cubicBezTo>
                  <a:cubicBezTo>
                    <a:pt x="6449" y="22388"/>
                    <a:pt x="5335" y="21839"/>
                    <a:pt x="3556" y="21667"/>
                  </a:cubicBezTo>
                  <a:cubicBezTo>
                    <a:pt x="3252" y="21607"/>
                    <a:pt x="2584" y="21363"/>
                    <a:pt x="2280" y="21242"/>
                  </a:cubicBezTo>
                  <a:cubicBezTo>
                    <a:pt x="1714" y="21004"/>
                    <a:pt x="1353" y="20329"/>
                    <a:pt x="768" y="20329"/>
                  </a:cubicBezTo>
                  <a:cubicBezTo>
                    <a:pt x="755" y="20329"/>
                    <a:pt x="742" y="20329"/>
                    <a:pt x="730" y="20330"/>
                  </a:cubicBezTo>
                  <a:cubicBezTo>
                    <a:pt x="821" y="20999"/>
                    <a:pt x="1125" y="21698"/>
                    <a:pt x="1520" y="22306"/>
                  </a:cubicBezTo>
                  <a:cubicBezTo>
                    <a:pt x="1125" y="21850"/>
                    <a:pt x="669" y="21455"/>
                    <a:pt x="122" y="21242"/>
                  </a:cubicBezTo>
                  <a:lnTo>
                    <a:pt x="122" y="21242"/>
                  </a:lnTo>
                  <a:cubicBezTo>
                    <a:pt x="0" y="22062"/>
                    <a:pt x="669" y="22883"/>
                    <a:pt x="1489" y="23126"/>
                  </a:cubicBezTo>
                  <a:cubicBezTo>
                    <a:pt x="2211" y="23376"/>
                    <a:pt x="7069" y="24057"/>
                    <a:pt x="8528" y="24057"/>
                  </a:cubicBezTo>
                  <a:cubicBezTo>
                    <a:pt x="8667" y="24057"/>
                    <a:pt x="8774" y="24051"/>
                    <a:pt x="8845" y="24038"/>
                  </a:cubicBezTo>
                  <a:cubicBezTo>
                    <a:pt x="12797" y="23400"/>
                    <a:pt x="13405" y="20391"/>
                    <a:pt x="16991" y="18537"/>
                  </a:cubicBezTo>
                  <a:cubicBezTo>
                    <a:pt x="19666" y="23734"/>
                    <a:pt x="21277" y="28142"/>
                    <a:pt x="26627" y="30512"/>
                  </a:cubicBezTo>
                  <a:cubicBezTo>
                    <a:pt x="27204" y="30725"/>
                    <a:pt x="29028" y="31607"/>
                    <a:pt x="29484" y="32002"/>
                  </a:cubicBezTo>
                  <a:cubicBezTo>
                    <a:pt x="29940" y="32367"/>
                    <a:pt x="30244" y="32853"/>
                    <a:pt x="30578" y="33370"/>
                  </a:cubicBezTo>
                  <a:cubicBezTo>
                    <a:pt x="32007" y="35285"/>
                    <a:pt x="35472" y="34585"/>
                    <a:pt x="36201" y="35102"/>
                  </a:cubicBezTo>
                  <a:cubicBezTo>
                    <a:pt x="37356" y="35892"/>
                    <a:pt x="37660" y="37777"/>
                    <a:pt x="39028" y="38020"/>
                  </a:cubicBezTo>
                  <a:cubicBezTo>
                    <a:pt x="38633" y="37199"/>
                    <a:pt x="38238" y="36348"/>
                    <a:pt x="37812" y="35528"/>
                  </a:cubicBezTo>
                  <a:lnTo>
                    <a:pt x="37812" y="35528"/>
                  </a:lnTo>
                  <a:cubicBezTo>
                    <a:pt x="38451" y="36166"/>
                    <a:pt x="39332" y="36622"/>
                    <a:pt x="40244" y="36774"/>
                  </a:cubicBezTo>
                  <a:cubicBezTo>
                    <a:pt x="39332" y="35740"/>
                    <a:pt x="37113" y="33309"/>
                    <a:pt x="36870" y="33218"/>
                  </a:cubicBezTo>
                  <a:cubicBezTo>
                    <a:pt x="36566" y="33096"/>
                    <a:pt x="34226" y="32974"/>
                    <a:pt x="33679" y="32974"/>
                  </a:cubicBezTo>
                  <a:cubicBezTo>
                    <a:pt x="33071" y="32944"/>
                    <a:pt x="32068" y="31546"/>
                    <a:pt x="31885" y="30026"/>
                  </a:cubicBezTo>
                  <a:cubicBezTo>
                    <a:pt x="32372" y="29570"/>
                    <a:pt x="33739" y="28841"/>
                    <a:pt x="33527" y="28202"/>
                  </a:cubicBezTo>
                  <a:lnTo>
                    <a:pt x="33527" y="28202"/>
                  </a:lnTo>
                  <a:cubicBezTo>
                    <a:pt x="36445" y="29175"/>
                    <a:pt x="34438" y="28993"/>
                    <a:pt x="38086" y="29053"/>
                  </a:cubicBezTo>
                  <a:cubicBezTo>
                    <a:pt x="39036" y="29053"/>
                    <a:pt x="39919" y="28515"/>
                    <a:pt x="40747" y="28515"/>
                  </a:cubicBezTo>
                  <a:cubicBezTo>
                    <a:pt x="41031" y="28515"/>
                    <a:pt x="41309" y="28578"/>
                    <a:pt x="41581" y="28749"/>
                  </a:cubicBezTo>
                  <a:cubicBezTo>
                    <a:pt x="42416" y="29278"/>
                    <a:pt x="44449" y="31234"/>
                    <a:pt x="45556" y="31234"/>
                  </a:cubicBezTo>
                  <a:cubicBezTo>
                    <a:pt x="45658" y="31234"/>
                    <a:pt x="45752" y="31217"/>
                    <a:pt x="45837" y="31181"/>
                  </a:cubicBezTo>
                  <a:cubicBezTo>
                    <a:pt x="45320" y="30816"/>
                    <a:pt x="44773" y="30239"/>
                    <a:pt x="44256" y="29905"/>
                  </a:cubicBezTo>
                  <a:lnTo>
                    <a:pt x="44256" y="29905"/>
                  </a:lnTo>
                  <a:cubicBezTo>
                    <a:pt x="44658" y="30106"/>
                    <a:pt x="45286" y="30386"/>
                    <a:pt x="45771" y="30386"/>
                  </a:cubicBezTo>
                  <a:cubicBezTo>
                    <a:pt x="46019" y="30386"/>
                    <a:pt x="46230" y="30313"/>
                    <a:pt x="46354" y="30117"/>
                  </a:cubicBezTo>
                  <a:cubicBezTo>
                    <a:pt x="45077" y="29631"/>
                    <a:pt x="44165" y="28871"/>
                    <a:pt x="43618" y="28294"/>
                  </a:cubicBezTo>
                  <a:cubicBezTo>
                    <a:pt x="43192" y="27838"/>
                    <a:pt x="42888" y="27321"/>
                    <a:pt x="42402" y="26926"/>
                  </a:cubicBezTo>
                  <a:cubicBezTo>
                    <a:pt x="42241" y="26801"/>
                    <a:pt x="42035" y="26760"/>
                    <a:pt x="41773" y="26760"/>
                  </a:cubicBezTo>
                  <a:cubicBezTo>
                    <a:pt x="41242" y="26760"/>
                    <a:pt x="40485" y="26931"/>
                    <a:pt x="39424" y="26931"/>
                  </a:cubicBezTo>
                  <a:cubicBezTo>
                    <a:pt x="38833" y="26931"/>
                    <a:pt x="38149" y="26878"/>
                    <a:pt x="37356" y="26713"/>
                  </a:cubicBezTo>
                  <a:cubicBezTo>
                    <a:pt x="36323" y="26470"/>
                    <a:pt x="35138" y="24585"/>
                    <a:pt x="34195" y="24160"/>
                  </a:cubicBezTo>
                  <a:cubicBezTo>
                    <a:pt x="32949" y="23643"/>
                    <a:pt x="31794" y="22762"/>
                    <a:pt x="30821" y="21819"/>
                  </a:cubicBezTo>
                  <a:cubicBezTo>
                    <a:pt x="29150" y="20208"/>
                    <a:pt x="27691" y="18324"/>
                    <a:pt x="26627" y="16227"/>
                  </a:cubicBezTo>
                  <a:cubicBezTo>
                    <a:pt x="26171" y="15284"/>
                    <a:pt x="25806" y="14068"/>
                    <a:pt x="26444" y="13248"/>
                  </a:cubicBezTo>
                  <a:cubicBezTo>
                    <a:pt x="26688" y="13005"/>
                    <a:pt x="26931" y="12853"/>
                    <a:pt x="27235" y="12640"/>
                  </a:cubicBezTo>
                  <a:cubicBezTo>
                    <a:pt x="30913" y="10421"/>
                    <a:pt x="30821" y="11880"/>
                    <a:pt x="34499" y="9661"/>
                  </a:cubicBezTo>
                  <a:cubicBezTo>
                    <a:pt x="34925" y="9387"/>
                    <a:pt x="39727" y="4038"/>
                    <a:pt x="39849" y="3521"/>
                  </a:cubicBezTo>
                  <a:cubicBezTo>
                    <a:pt x="40092" y="2518"/>
                    <a:pt x="40791" y="1545"/>
                    <a:pt x="41733" y="1029"/>
                  </a:cubicBezTo>
                  <a:cubicBezTo>
                    <a:pt x="41487" y="884"/>
                    <a:pt x="41206" y="808"/>
                    <a:pt x="40933" y="808"/>
                  </a:cubicBezTo>
                  <a:cubicBezTo>
                    <a:pt x="40634" y="808"/>
                    <a:pt x="40345" y="899"/>
                    <a:pt x="40122" y="1090"/>
                  </a:cubicBezTo>
                  <a:cubicBezTo>
                    <a:pt x="40366" y="786"/>
                    <a:pt x="40518" y="421"/>
                    <a:pt x="40578" y="26"/>
                  </a:cubicBezTo>
                  <a:cubicBezTo>
                    <a:pt x="40510" y="8"/>
                    <a:pt x="40440" y="0"/>
                    <a:pt x="403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6"/>
            <p:cNvSpPr/>
            <p:nvPr/>
          </p:nvSpPr>
          <p:spPr>
            <a:xfrm>
              <a:off x="794350" y="2160650"/>
              <a:ext cx="265225" cy="182850"/>
            </a:xfrm>
            <a:custGeom>
              <a:avLst/>
              <a:gdLst/>
              <a:ahLst/>
              <a:cxnLst/>
              <a:rect l="l" t="t" r="r" b="b"/>
              <a:pathLst>
                <a:path w="10609" h="7314" extrusionOk="0">
                  <a:moveTo>
                    <a:pt x="6201" y="1"/>
                  </a:moveTo>
                  <a:cubicBezTo>
                    <a:pt x="4286" y="791"/>
                    <a:pt x="913" y="2250"/>
                    <a:pt x="1" y="3952"/>
                  </a:cubicBezTo>
                  <a:cubicBezTo>
                    <a:pt x="127" y="4079"/>
                    <a:pt x="349" y="4130"/>
                    <a:pt x="630" y="4130"/>
                  </a:cubicBezTo>
                  <a:cubicBezTo>
                    <a:pt x="1768" y="4130"/>
                    <a:pt x="3878" y="3290"/>
                    <a:pt x="4560" y="3192"/>
                  </a:cubicBezTo>
                  <a:cubicBezTo>
                    <a:pt x="6293" y="2949"/>
                    <a:pt x="7782" y="3010"/>
                    <a:pt x="9484" y="2797"/>
                  </a:cubicBezTo>
                  <a:lnTo>
                    <a:pt x="9484" y="2797"/>
                  </a:lnTo>
                  <a:cubicBezTo>
                    <a:pt x="7417" y="4195"/>
                    <a:pt x="4195" y="5776"/>
                    <a:pt x="2159" y="7174"/>
                  </a:cubicBezTo>
                  <a:cubicBezTo>
                    <a:pt x="2328" y="7274"/>
                    <a:pt x="2614" y="7314"/>
                    <a:pt x="2959" y="7314"/>
                  </a:cubicBezTo>
                  <a:cubicBezTo>
                    <a:pt x="3976" y="7314"/>
                    <a:pt x="5505" y="6968"/>
                    <a:pt x="6049" y="6809"/>
                  </a:cubicBezTo>
                  <a:cubicBezTo>
                    <a:pt x="7964" y="6201"/>
                    <a:pt x="8876" y="5928"/>
                    <a:pt x="9970" y="5320"/>
                  </a:cubicBezTo>
                  <a:cubicBezTo>
                    <a:pt x="10122" y="4986"/>
                    <a:pt x="10214" y="4621"/>
                    <a:pt x="10305" y="4287"/>
                  </a:cubicBezTo>
                  <a:cubicBezTo>
                    <a:pt x="10457" y="3770"/>
                    <a:pt x="10609" y="3253"/>
                    <a:pt x="10457" y="2767"/>
                  </a:cubicBezTo>
                  <a:cubicBezTo>
                    <a:pt x="10426" y="2250"/>
                    <a:pt x="10122" y="1703"/>
                    <a:pt x="9636" y="1521"/>
                  </a:cubicBezTo>
                  <a:cubicBezTo>
                    <a:pt x="9417" y="1436"/>
                    <a:pt x="9197" y="1417"/>
                    <a:pt x="8978" y="1417"/>
                  </a:cubicBezTo>
                  <a:cubicBezTo>
                    <a:pt x="8802" y="1417"/>
                    <a:pt x="8626" y="1429"/>
                    <a:pt x="8451" y="1429"/>
                  </a:cubicBezTo>
                  <a:cubicBezTo>
                    <a:pt x="7843" y="1429"/>
                    <a:pt x="7204" y="1277"/>
                    <a:pt x="6749" y="882"/>
                  </a:cubicBezTo>
                  <a:cubicBezTo>
                    <a:pt x="6475" y="609"/>
                    <a:pt x="6323" y="305"/>
                    <a:pt x="62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6"/>
            <p:cNvSpPr/>
            <p:nvPr/>
          </p:nvSpPr>
          <p:spPr>
            <a:xfrm>
              <a:off x="1607900" y="2308725"/>
              <a:ext cx="110475" cy="159825"/>
            </a:xfrm>
            <a:custGeom>
              <a:avLst/>
              <a:gdLst/>
              <a:ahLst/>
              <a:cxnLst/>
              <a:rect l="l" t="t" r="r" b="b"/>
              <a:pathLst>
                <a:path w="4419" h="6393" extrusionOk="0">
                  <a:moveTo>
                    <a:pt x="324" y="0"/>
                  </a:moveTo>
                  <a:cubicBezTo>
                    <a:pt x="162" y="0"/>
                    <a:pt x="1" y="164"/>
                    <a:pt x="104" y="370"/>
                  </a:cubicBezTo>
                  <a:cubicBezTo>
                    <a:pt x="712" y="1494"/>
                    <a:pt x="1319" y="2589"/>
                    <a:pt x="2019" y="3622"/>
                  </a:cubicBezTo>
                  <a:cubicBezTo>
                    <a:pt x="2596" y="4534"/>
                    <a:pt x="3143" y="5628"/>
                    <a:pt x="3994" y="6358"/>
                  </a:cubicBezTo>
                  <a:cubicBezTo>
                    <a:pt x="4034" y="6381"/>
                    <a:pt x="4084" y="6393"/>
                    <a:pt x="4134" y="6393"/>
                  </a:cubicBezTo>
                  <a:cubicBezTo>
                    <a:pt x="4276" y="6393"/>
                    <a:pt x="4418" y="6302"/>
                    <a:pt x="4329" y="6145"/>
                  </a:cubicBezTo>
                  <a:cubicBezTo>
                    <a:pt x="3964" y="5142"/>
                    <a:pt x="3113" y="4230"/>
                    <a:pt x="2535" y="3318"/>
                  </a:cubicBezTo>
                  <a:cubicBezTo>
                    <a:pt x="1867" y="2224"/>
                    <a:pt x="1167" y="1221"/>
                    <a:pt x="529" y="126"/>
                  </a:cubicBezTo>
                  <a:cubicBezTo>
                    <a:pt x="480" y="38"/>
                    <a:pt x="402" y="0"/>
                    <a:pt x="3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6"/>
            <p:cNvSpPr/>
            <p:nvPr/>
          </p:nvSpPr>
          <p:spPr>
            <a:xfrm>
              <a:off x="1743800" y="2180125"/>
              <a:ext cx="64275" cy="49700"/>
            </a:xfrm>
            <a:custGeom>
              <a:avLst/>
              <a:gdLst/>
              <a:ahLst/>
              <a:cxnLst/>
              <a:rect l="l" t="t" r="r" b="b"/>
              <a:pathLst>
                <a:path w="2571" h="1988" extrusionOk="0">
                  <a:moveTo>
                    <a:pt x="363" y="0"/>
                  </a:moveTo>
                  <a:cubicBezTo>
                    <a:pt x="135" y="0"/>
                    <a:pt x="1" y="345"/>
                    <a:pt x="230" y="498"/>
                  </a:cubicBezTo>
                  <a:cubicBezTo>
                    <a:pt x="625" y="772"/>
                    <a:pt x="1020" y="1045"/>
                    <a:pt x="1385" y="1349"/>
                  </a:cubicBezTo>
                  <a:cubicBezTo>
                    <a:pt x="1719" y="1562"/>
                    <a:pt x="1963" y="1957"/>
                    <a:pt x="2358" y="1988"/>
                  </a:cubicBezTo>
                  <a:cubicBezTo>
                    <a:pt x="2510" y="1988"/>
                    <a:pt x="2571" y="1836"/>
                    <a:pt x="2540" y="1714"/>
                  </a:cubicBezTo>
                  <a:cubicBezTo>
                    <a:pt x="2479" y="1349"/>
                    <a:pt x="1993" y="1076"/>
                    <a:pt x="1719" y="863"/>
                  </a:cubicBezTo>
                  <a:cubicBezTo>
                    <a:pt x="1324" y="529"/>
                    <a:pt x="899" y="286"/>
                    <a:pt x="504" y="42"/>
                  </a:cubicBezTo>
                  <a:cubicBezTo>
                    <a:pt x="455" y="13"/>
                    <a:pt x="407" y="0"/>
                    <a:pt x="3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6"/>
            <p:cNvSpPr/>
            <p:nvPr/>
          </p:nvSpPr>
          <p:spPr>
            <a:xfrm>
              <a:off x="1796650" y="2074075"/>
              <a:ext cx="177075" cy="15175"/>
            </a:xfrm>
            <a:custGeom>
              <a:avLst/>
              <a:gdLst/>
              <a:ahLst/>
              <a:cxnLst/>
              <a:rect l="l" t="t" r="r" b="b"/>
              <a:pathLst>
                <a:path w="7083" h="607" extrusionOk="0">
                  <a:moveTo>
                    <a:pt x="2605" y="0"/>
                  </a:moveTo>
                  <a:cubicBezTo>
                    <a:pt x="1781" y="0"/>
                    <a:pt x="959" y="35"/>
                    <a:pt x="153" y="90"/>
                  </a:cubicBezTo>
                  <a:cubicBezTo>
                    <a:pt x="1" y="90"/>
                    <a:pt x="1" y="272"/>
                    <a:pt x="122" y="272"/>
                  </a:cubicBezTo>
                  <a:cubicBezTo>
                    <a:pt x="2402" y="303"/>
                    <a:pt x="4651" y="576"/>
                    <a:pt x="6931" y="607"/>
                  </a:cubicBezTo>
                  <a:cubicBezTo>
                    <a:pt x="7052" y="607"/>
                    <a:pt x="7083" y="455"/>
                    <a:pt x="6961" y="424"/>
                  </a:cubicBezTo>
                  <a:cubicBezTo>
                    <a:pt x="5557" y="112"/>
                    <a:pt x="4079" y="0"/>
                    <a:pt x="26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6"/>
            <p:cNvSpPr/>
            <p:nvPr/>
          </p:nvSpPr>
          <p:spPr>
            <a:xfrm>
              <a:off x="785150" y="2619725"/>
              <a:ext cx="57600" cy="118125"/>
            </a:xfrm>
            <a:custGeom>
              <a:avLst/>
              <a:gdLst/>
              <a:ahLst/>
              <a:cxnLst/>
              <a:rect l="l" t="t" r="r" b="b"/>
              <a:pathLst>
                <a:path w="2304" h="4725" extrusionOk="0">
                  <a:moveTo>
                    <a:pt x="2218" y="0"/>
                  </a:moveTo>
                  <a:cubicBezTo>
                    <a:pt x="2192" y="0"/>
                    <a:pt x="2162" y="17"/>
                    <a:pt x="2132" y="57"/>
                  </a:cubicBezTo>
                  <a:cubicBezTo>
                    <a:pt x="1250" y="1456"/>
                    <a:pt x="642" y="3097"/>
                    <a:pt x="34" y="4617"/>
                  </a:cubicBezTo>
                  <a:cubicBezTo>
                    <a:pt x="0" y="4685"/>
                    <a:pt x="43" y="4725"/>
                    <a:pt x="103" y="4725"/>
                  </a:cubicBezTo>
                  <a:cubicBezTo>
                    <a:pt x="150" y="4725"/>
                    <a:pt x="207" y="4701"/>
                    <a:pt x="247" y="4647"/>
                  </a:cubicBezTo>
                  <a:cubicBezTo>
                    <a:pt x="855" y="3097"/>
                    <a:pt x="1645" y="1668"/>
                    <a:pt x="2284" y="149"/>
                  </a:cubicBezTo>
                  <a:cubicBezTo>
                    <a:pt x="2304" y="68"/>
                    <a:pt x="2270" y="0"/>
                    <a:pt x="2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6"/>
            <p:cNvSpPr/>
            <p:nvPr/>
          </p:nvSpPr>
          <p:spPr>
            <a:xfrm>
              <a:off x="975200" y="2609175"/>
              <a:ext cx="18275" cy="71375"/>
            </a:xfrm>
            <a:custGeom>
              <a:avLst/>
              <a:gdLst/>
              <a:ahLst/>
              <a:cxnLst/>
              <a:rect l="l" t="t" r="r" b="b"/>
              <a:pathLst>
                <a:path w="731" h="2855" extrusionOk="0">
                  <a:moveTo>
                    <a:pt x="388" y="1"/>
                  </a:moveTo>
                  <a:cubicBezTo>
                    <a:pt x="252" y="1"/>
                    <a:pt x="122" y="100"/>
                    <a:pt x="122" y="297"/>
                  </a:cubicBezTo>
                  <a:cubicBezTo>
                    <a:pt x="153" y="753"/>
                    <a:pt x="122" y="1209"/>
                    <a:pt x="122" y="1665"/>
                  </a:cubicBezTo>
                  <a:cubicBezTo>
                    <a:pt x="92" y="2030"/>
                    <a:pt x="1" y="2394"/>
                    <a:pt x="153" y="2759"/>
                  </a:cubicBezTo>
                  <a:cubicBezTo>
                    <a:pt x="169" y="2824"/>
                    <a:pt x="220" y="2855"/>
                    <a:pt x="278" y="2855"/>
                  </a:cubicBezTo>
                  <a:cubicBezTo>
                    <a:pt x="329" y="2855"/>
                    <a:pt x="384" y="2832"/>
                    <a:pt x="426" y="2790"/>
                  </a:cubicBezTo>
                  <a:cubicBezTo>
                    <a:pt x="700" y="2486"/>
                    <a:pt x="700" y="2151"/>
                    <a:pt x="700" y="1786"/>
                  </a:cubicBezTo>
                  <a:cubicBezTo>
                    <a:pt x="730" y="1270"/>
                    <a:pt x="700" y="783"/>
                    <a:pt x="700" y="297"/>
                  </a:cubicBezTo>
                  <a:cubicBezTo>
                    <a:pt x="670" y="100"/>
                    <a:pt x="525" y="1"/>
                    <a:pt x="3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6"/>
            <p:cNvSpPr/>
            <p:nvPr/>
          </p:nvSpPr>
          <p:spPr>
            <a:xfrm>
              <a:off x="1154550" y="2538075"/>
              <a:ext cx="54325" cy="137250"/>
            </a:xfrm>
            <a:custGeom>
              <a:avLst/>
              <a:gdLst/>
              <a:ahLst/>
              <a:cxnLst/>
              <a:rect l="l" t="t" r="r" b="b"/>
              <a:pathLst>
                <a:path w="2173" h="5490" extrusionOk="0">
                  <a:moveTo>
                    <a:pt x="312" y="0"/>
                  </a:moveTo>
                  <a:cubicBezTo>
                    <a:pt x="160" y="0"/>
                    <a:pt x="0" y="85"/>
                    <a:pt x="0" y="254"/>
                  </a:cubicBezTo>
                  <a:cubicBezTo>
                    <a:pt x="213" y="1956"/>
                    <a:pt x="669" y="4053"/>
                    <a:pt x="1733" y="5421"/>
                  </a:cubicBezTo>
                  <a:cubicBezTo>
                    <a:pt x="1773" y="5469"/>
                    <a:pt x="1824" y="5490"/>
                    <a:pt x="1877" y="5490"/>
                  </a:cubicBezTo>
                  <a:cubicBezTo>
                    <a:pt x="2021" y="5490"/>
                    <a:pt x="2173" y="5334"/>
                    <a:pt x="2128" y="5178"/>
                  </a:cubicBezTo>
                  <a:cubicBezTo>
                    <a:pt x="1946" y="4357"/>
                    <a:pt x="1581" y="3567"/>
                    <a:pt x="1307" y="2716"/>
                  </a:cubicBezTo>
                  <a:cubicBezTo>
                    <a:pt x="1034" y="1895"/>
                    <a:pt x="821" y="1044"/>
                    <a:pt x="578" y="162"/>
                  </a:cubicBezTo>
                  <a:cubicBezTo>
                    <a:pt x="551" y="54"/>
                    <a:pt x="434" y="0"/>
                    <a:pt x="3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6"/>
            <p:cNvSpPr/>
            <p:nvPr/>
          </p:nvSpPr>
          <p:spPr>
            <a:xfrm>
              <a:off x="1140025" y="2114650"/>
              <a:ext cx="44650" cy="27850"/>
            </a:xfrm>
            <a:custGeom>
              <a:avLst/>
              <a:gdLst/>
              <a:ahLst/>
              <a:cxnLst/>
              <a:rect l="l" t="t" r="r" b="b"/>
              <a:pathLst>
                <a:path w="1786" h="1114" extrusionOk="0">
                  <a:moveTo>
                    <a:pt x="132" y="0"/>
                  </a:moveTo>
                  <a:cubicBezTo>
                    <a:pt x="23" y="0"/>
                    <a:pt x="1" y="238"/>
                    <a:pt x="186" y="291"/>
                  </a:cubicBezTo>
                  <a:cubicBezTo>
                    <a:pt x="429" y="321"/>
                    <a:pt x="672" y="443"/>
                    <a:pt x="885" y="595"/>
                  </a:cubicBezTo>
                  <a:cubicBezTo>
                    <a:pt x="1128" y="747"/>
                    <a:pt x="1280" y="929"/>
                    <a:pt x="1463" y="1081"/>
                  </a:cubicBezTo>
                  <a:cubicBezTo>
                    <a:pt x="1497" y="1104"/>
                    <a:pt x="1531" y="1114"/>
                    <a:pt x="1562" y="1114"/>
                  </a:cubicBezTo>
                  <a:cubicBezTo>
                    <a:pt x="1695" y="1114"/>
                    <a:pt x="1786" y="931"/>
                    <a:pt x="1736" y="807"/>
                  </a:cubicBezTo>
                  <a:cubicBezTo>
                    <a:pt x="1463" y="291"/>
                    <a:pt x="733" y="47"/>
                    <a:pt x="186" y="17"/>
                  </a:cubicBezTo>
                  <a:cubicBezTo>
                    <a:pt x="167" y="5"/>
                    <a:pt x="148" y="0"/>
                    <a:pt x="1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6"/>
            <p:cNvSpPr/>
            <p:nvPr/>
          </p:nvSpPr>
          <p:spPr>
            <a:xfrm>
              <a:off x="1179775" y="2094775"/>
              <a:ext cx="59900" cy="39550"/>
            </a:xfrm>
            <a:custGeom>
              <a:avLst/>
              <a:gdLst/>
              <a:ahLst/>
              <a:cxnLst/>
              <a:rect l="l" t="t" r="r" b="b"/>
              <a:pathLst>
                <a:path w="2396" h="1582" extrusionOk="0">
                  <a:moveTo>
                    <a:pt x="403" y="0"/>
                  </a:moveTo>
                  <a:cubicBezTo>
                    <a:pt x="156" y="0"/>
                    <a:pt x="1" y="348"/>
                    <a:pt x="268" y="508"/>
                  </a:cubicBezTo>
                  <a:lnTo>
                    <a:pt x="1271" y="1177"/>
                  </a:lnTo>
                  <a:cubicBezTo>
                    <a:pt x="1515" y="1367"/>
                    <a:pt x="1784" y="1581"/>
                    <a:pt x="2077" y="1581"/>
                  </a:cubicBezTo>
                  <a:cubicBezTo>
                    <a:pt x="2112" y="1581"/>
                    <a:pt x="2147" y="1578"/>
                    <a:pt x="2183" y="1572"/>
                  </a:cubicBezTo>
                  <a:cubicBezTo>
                    <a:pt x="2304" y="1542"/>
                    <a:pt x="2396" y="1420"/>
                    <a:pt x="2335" y="1298"/>
                  </a:cubicBezTo>
                  <a:cubicBezTo>
                    <a:pt x="2274" y="964"/>
                    <a:pt x="1848" y="812"/>
                    <a:pt x="1575" y="660"/>
                  </a:cubicBezTo>
                  <a:cubicBezTo>
                    <a:pt x="1241" y="417"/>
                    <a:pt x="876" y="235"/>
                    <a:pt x="511" y="22"/>
                  </a:cubicBezTo>
                  <a:cubicBezTo>
                    <a:pt x="474" y="7"/>
                    <a:pt x="438" y="0"/>
                    <a:pt x="4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6"/>
            <p:cNvSpPr/>
            <p:nvPr/>
          </p:nvSpPr>
          <p:spPr>
            <a:xfrm>
              <a:off x="1223775" y="2083975"/>
              <a:ext cx="41150" cy="28700"/>
            </a:xfrm>
            <a:custGeom>
              <a:avLst/>
              <a:gdLst/>
              <a:ahLst/>
              <a:cxnLst/>
              <a:rect l="l" t="t" r="r" b="b"/>
              <a:pathLst>
                <a:path w="1646" h="1148" extrusionOk="0">
                  <a:moveTo>
                    <a:pt x="331" y="0"/>
                  </a:moveTo>
                  <a:cubicBezTo>
                    <a:pt x="166" y="0"/>
                    <a:pt x="1" y="240"/>
                    <a:pt x="180" y="393"/>
                  </a:cubicBezTo>
                  <a:cubicBezTo>
                    <a:pt x="423" y="636"/>
                    <a:pt x="666" y="818"/>
                    <a:pt x="939" y="1062"/>
                  </a:cubicBezTo>
                  <a:cubicBezTo>
                    <a:pt x="1012" y="1122"/>
                    <a:pt x="1087" y="1148"/>
                    <a:pt x="1157" y="1148"/>
                  </a:cubicBezTo>
                  <a:cubicBezTo>
                    <a:pt x="1440" y="1148"/>
                    <a:pt x="1645" y="734"/>
                    <a:pt x="1304" y="515"/>
                  </a:cubicBezTo>
                  <a:cubicBezTo>
                    <a:pt x="1000" y="363"/>
                    <a:pt x="727" y="180"/>
                    <a:pt x="423" y="28"/>
                  </a:cubicBezTo>
                  <a:cubicBezTo>
                    <a:pt x="394" y="9"/>
                    <a:pt x="362" y="0"/>
                    <a:pt x="3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6"/>
            <p:cNvSpPr/>
            <p:nvPr/>
          </p:nvSpPr>
          <p:spPr>
            <a:xfrm>
              <a:off x="1271575" y="2068025"/>
              <a:ext cx="37250" cy="27600"/>
            </a:xfrm>
            <a:custGeom>
              <a:avLst/>
              <a:gdLst/>
              <a:ahLst/>
              <a:cxnLst/>
              <a:rect l="l" t="t" r="r" b="b"/>
              <a:pathLst>
                <a:path w="1490" h="1104" extrusionOk="0">
                  <a:moveTo>
                    <a:pt x="497" y="1"/>
                  </a:moveTo>
                  <a:cubicBezTo>
                    <a:pt x="407" y="1"/>
                    <a:pt x="315" y="31"/>
                    <a:pt x="243" y="89"/>
                  </a:cubicBezTo>
                  <a:cubicBezTo>
                    <a:pt x="31" y="180"/>
                    <a:pt x="0" y="393"/>
                    <a:pt x="122" y="575"/>
                  </a:cubicBezTo>
                  <a:cubicBezTo>
                    <a:pt x="243" y="727"/>
                    <a:pt x="335" y="879"/>
                    <a:pt x="486" y="1001"/>
                  </a:cubicBezTo>
                  <a:cubicBezTo>
                    <a:pt x="599" y="1065"/>
                    <a:pt x="736" y="1103"/>
                    <a:pt x="864" y="1103"/>
                  </a:cubicBezTo>
                  <a:cubicBezTo>
                    <a:pt x="978" y="1103"/>
                    <a:pt x="1083" y="1072"/>
                    <a:pt x="1155" y="1001"/>
                  </a:cubicBezTo>
                  <a:cubicBezTo>
                    <a:pt x="1490" y="666"/>
                    <a:pt x="942" y="362"/>
                    <a:pt x="760" y="119"/>
                  </a:cubicBezTo>
                  <a:cubicBezTo>
                    <a:pt x="696" y="39"/>
                    <a:pt x="598" y="1"/>
                    <a:pt x="4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6"/>
            <p:cNvSpPr/>
            <p:nvPr/>
          </p:nvSpPr>
          <p:spPr>
            <a:xfrm>
              <a:off x="1034475" y="2149650"/>
              <a:ext cx="57025" cy="41425"/>
            </a:xfrm>
            <a:custGeom>
              <a:avLst/>
              <a:gdLst/>
              <a:ahLst/>
              <a:cxnLst/>
              <a:rect l="l" t="t" r="r" b="b"/>
              <a:pathLst>
                <a:path w="2281" h="1657" extrusionOk="0">
                  <a:moveTo>
                    <a:pt x="1000" y="1"/>
                  </a:moveTo>
                  <a:cubicBezTo>
                    <a:pt x="629" y="1"/>
                    <a:pt x="277" y="205"/>
                    <a:pt x="61" y="593"/>
                  </a:cubicBezTo>
                  <a:cubicBezTo>
                    <a:pt x="1" y="745"/>
                    <a:pt x="31" y="927"/>
                    <a:pt x="183" y="1018"/>
                  </a:cubicBezTo>
                  <a:cubicBezTo>
                    <a:pt x="231" y="1038"/>
                    <a:pt x="282" y="1048"/>
                    <a:pt x="333" y="1048"/>
                  </a:cubicBezTo>
                  <a:cubicBezTo>
                    <a:pt x="441" y="1048"/>
                    <a:pt x="546" y="1001"/>
                    <a:pt x="609" y="897"/>
                  </a:cubicBezTo>
                  <a:cubicBezTo>
                    <a:pt x="657" y="800"/>
                    <a:pt x="781" y="609"/>
                    <a:pt x="1027" y="609"/>
                  </a:cubicBezTo>
                  <a:cubicBezTo>
                    <a:pt x="1092" y="609"/>
                    <a:pt x="1165" y="622"/>
                    <a:pt x="1247" y="654"/>
                  </a:cubicBezTo>
                  <a:cubicBezTo>
                    <a:pt x="1612" y="806"/>
                    <a:pt x="1551" y="1170"/>
                    <a:pt x="1520" y="1261"/>
                  </a:cubicBezTo>
                  <a:cubicBezTo>
                    <a:pt x="1460" y="1413"/>
                    <a:pt x="1551" y="1626"/>
                    <a:pt x="1703" y="1657"/>
                  </a:cubicBezTo>
                  <a:lnTo>
                    <a:pt x="1824" y="1657"/>
                  </a:lnTo>
                  <a:cubicBezTo>
                    <a:pt x="1916" y="1657"/>
                    <a:pt x="2037" y="1565"/>
                    <a:pt x="2037" y="1474"/>
                  </a:cubicBezTo>
                  <a:cubicBezTo>
                    <a:pt x="2280" y="897"/>
                    <a:pt x="2007" y="319"/>
                    <a:pt x="1460" y="106"/>
                  </a:cubicBezTo>
                  <a:cubicBezTo>
                    <a:pt x="1309" y="35"/>
                    <a:pt x="1153" y="1"/>
                    <a:pt x="10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800" dirty="0"/>
              <a:t>Kelahiran </a:t>
            </a:r>
            <a:r>
              <a:rPr lang="en" sz="2800" dirty="0">
                <a:solidFill>
                  <a:schemeClr val="dk2"/>
                </a:solidFill>
              </a:rPr>
              <a:t>telur </a:t>
            </a:r>
            <a:r>
              <a:rPr lang="en" sz="2800" dirty="0">
                <a:solidFill>
                  <a:schemeClr val="lt2"/>
                </a:solidFill>
              </a:rPr>
              <a:t>Encik Dino setiap bulan:</a:t>
            </a:r>
            <a:endParaRPr sz="2800" dirty="0">
              <a:solidFill>
                <a:schemeClr val="lt2"/>
              </a:solidFill>
            </a:endParaRPr>
          </a:p>
        </p:txBody>
      </p:sp>
      <p:grpSp>
        <p:nvGrpSpPr>
          <p:cNvPr id="966" name="Google Shape;966;p49"/>
          <p:cNvGrpSpPr/>
          <p:nvPr/>
        </p:nvGrpSpPr>
        <p:grpSpPr>
          <a:xfrm>
            <a:off x="2069687" y="1533371"/>
            <a:ext cx="657224" cy="733883"/>
            <a:chOff x="6492025" y="2641850"/>
            <a:chExt cx="340450" cy="366575"/>
          </a:xfrm>
        </p:grpSpPr>
        <p:sp>
          <p:nvSpPr>
            <p:cNvPr id="967" name="Google Shape;967;p49"/>
            <p:cNvSpPr/>
            <p:nvPr/>
          </p:nvSpPr>
          <p:spPr>
            <a:xfrm>
              <a:off x="6492025" y="2641850"/>
              <a:ext cx="340450" cy="366300"/>
            </a:xfrm>
            <a:custGeom>
              <a:avLst/>
              <a:gdLst/>
              <a:ahLst/>
              <a:cxnLst/>
              <a:rect l="l" t="t" r="r" b="b"/>
              <a:pathLst>
                <a:path w="13618" h="14652" extrusionOk="0">
                  <a:moveTo>
                    <a:pt x="8344" y="1"/>
                  </a:moveTo>
                  <a:cubicBezTo>
                    <a:pt x="5536" y="1"/>
                    <a:pt x="2406" y="3102"/>
                    <a:pt x="1308" y="6559"/>
                  </a:cubicBezTo>
                  <a:cubicBezTo>
                    <a:pt x="1" y="10449"/>
                    <a:pt x="1824" y="13337"/>
                    <a:pt x="4864" y="14340"/>
                  </a:cubicBezTo>
                  <a:cubicBezTo>
                    <a:pt x="5516" y="14546"/>
                    <a:pt x="6171" y="14651"/>
                    <a:pt x="6812" y="14651"/>
                  </a:cubicBezTo>
                  <a:cubicBezTo>
                    <a:pt x="9190" y="14651"/>
                    <a:pt x="11360" y="13204"/>
                    <a:pt x="12341" y="10115"/>
                  </a:cubicBezTo>
                  <a:cubicBezTo>
                    <a:pt x="13618" y="6194"/>
                    <a:pt x="12493" y="1148"/>
                    <a:pt x="9454" y="176"/>
                  </a:cubicBezTo>
                  <a:cubicBezTo>
                    <a:pt x="9093" y="57"/>
                    <a:pt x="8721" y="1"/>
                    <a:pt x="83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49"/>
            <p:cNvSpPr/>
            <p:nvPr/>
          </p:nvSpPr>
          <p:spPr>
            <a:xfrm>
              <a:off x="6492800" y="2794400"/>
              <a:ext cx="256850" cy="214025"/>
            </a:xfrm>
            <a:custGeom>
              <a:avLst/>
              <a:gdLst/>
              <a:ahLst/>
              <a:cxnLst/>
              <a:rect l="l" t="t" r="r" b="b"/>
              <a:pathLst>
                <a:path w="10274" h="8561" extrusionOk="0">
                  <a:moveTo>
                    <a:pt x="1429" y="1"/>
                  </a:moveTo>
                  <a:lnTo>
                    <a:pt x="1429" y="1"/>
                  </a:lnTo>
                  <a:cubicBezTo>
                    <a:pt x="1337" y="153"/>
                    <a:pt x="1307" y="305"/>
                    <a:pt x="1277" y="457"/>
                  </a:cubicBezTo>
                  <a:cubicBezTo>
                    <a:pt x="0" y="4347"/>
                    <a:pt x="1793" y="7235"/>
                    <a:pt x="4833" y="8238"/>
                  </a:cubicBezTo>
                  <a:cubicBezTo>
                    <a:pt x="5488" y="8453"/>
                    <a:pt x="6147" y="8561"/>
                    <a:pt x="6791" y="8561"/>
                  </a:cubicBezTo>
                  <a:cubicBezTo>
                    <a:pt x="8058" y="8561"/>
                    <a:pt x="9266" y="8142"/>
                    <a:pt x="10274" y="7296"/>
                  </a:cubicBezTo>
                  <a:lnTo>
                    <a:pt x="10274" y="7296"/>
                  </a:lnTo>
                  <a:cubicBezTo>
                    <a:pt x="9439" y="7730"/>
                    <a:pt x="8535" y="7936"/>
                    <a:pt x="7602" y="7936"/>
                  </a:cubicBezTo>
                  <a:cubicBezTo>
                    <a:pt x="6903" y="7936"/>
                    <a:pt x="6187" y="7821"/>
                    <a:pt x="5471" y="7600"/>
                  </a:cubicBezTo>
                  <a:cubicBezTo>
                    <a:pt x="2401" y="6597"/>
                    <a:pt x="517" y="3800"/>
                    <a:pt x="14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49"/>
            <p:cNvSpPr/>
            <p:nvPr/>
          </p:nvSpPr>
          <p:spPr>
            <a:xfrm>
              <a:off x="6610175" y="2805375"/>
              <a:ext cx="105225" cy="74250"/>
            </a:xfrm>
            <a:custGeom>
              <a:avLst/>
              <a:gdLst/>
              <a:ahLst/>
              <a:cxnLst/>
              <a:rect l="l" t="t" r="r" b="b"/>
              <a:pathLst>
                <a:path w="4209" h="2970" extrusionOk="0">
                  <a:moveTo>
                    <a:pt x="2065" y="0"/>
                  </a:moveTo>
                  <a:cubicBezTo>
                    <a:pt x="600" y="0"/>
                    <a:pt x="0" y="2354"/>
                    <a:pt x="1627" y="2905"/>
                  </a:cubicBezTo>
                  <a:cubicBezTo>
                    <a:pt x="1782" y="2949"/>
                    <a:pt x="1930" y="2969"/>
                    <a:pt x="2070" y="2969"/>
                  </a:cubicBezTo>
                  <a:cubicBezTo>
                    <a:pt x="3586" y="2969"/>
                    <a:pt x="4209" y="607"/>
                    <a:pt x="2539" y="78"/>
                  </a:cubicBezTo>
                  <a:cubicBezTo>
                    <a:pt x="2373" y="25"/>
                    <a:pt x="2214" y="0"/>
                    <a:pt x="2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49"/>
            <p:cNvSpPr/>
            <p:nvPr/>
          </p:nvSpPr>
          <p:spPr>
            <a:xfrm>
              <a:off x="6694150" y="2703850"/>
              <a:ext cx="68425" cy="66000"/>
            </a:xfrm>
            <a:custGeom>
              <a:avLst/>
              <a:gdLst/>
              <a:ahLst/>
              <a:cxnLst/>
              <a:rect l="l" t="t" r="r" b="b"/>
              <a:pathLst>
                <a:path w="2737" h="2640" extrusionOk="0">
                  <a:moveTo>
                    <a:pt x="1411" y="1"/>
                  </a:moveTo>
                  <a:cubicBezTo>
                    <a:pt x="1098" y="1"/>
                    <a:pt x="785" y="125"/>
                    <a:pt x="548" y="340"/>
                  </a:cubicBezTo>
                  <a:cubicBezTo>
                    <a:pt x="244" y="674"/>
                    <a:pt x="1" y="1221"/>
                    <a:pt x="153" y="1647"/>
                  </a:cubicBezTo>
                  <a:lnTo>
                    <a:pt x="153" y="1677"/>
                  </a:lnTo>
                  <a:cubicBezTo>
                    <a:pt x="214" y="1890"/>
                    <a:pt x="305" y="2103"/>
                    <a:pt x="457" y="2255"/>
                  </a:cubicBezTo>
                  <a:cubicBezTo>
                    <a:pt x="609" y="2407"/>
                    <a:pt x="822" y="2559"/>
                    <a:pt x="1004" y="2589"/>
                  </a:cubicBezTo>
                  <a:cubicBezTo>
                    <a:pt x="1129" y="2625"/>
                    <a:pt x="1253" y="2640"/>
                    <a:pt x="1378" y="2640"/>
                  </a:cubicBezTo>
                  <a:cubicBezTo>
                    <a:pt x="1466" y="2640"/>
                    <a:pt x="1554" y="2632"/>
                    <a:pt x="1642" y="2620"/>
                  </a:cubicBezTo>
                  <a:cubicBezTo>
                    <a:pt x="1885" y="2589"/>
                    <a:pt x="2068" y="2468"/>
                    <a:pt x="2220" y="2316"/>
                  </a:cubicBezTo>
                  <a:lnTo>
                    <a:pt x="2250" y="2285"/>
                  </a:lnTo>
                  <a:cubicBezTo>
                    <a:pt x="2645" y="2012"/>
                    <a:pt x="2737" y="1434"/>
                    <a:pt x="2676" y="1039"/>
                  </a:cubicBezTo>
                  <a:cubicBezTo>
                    <a:pt x="2554" y="583"/>
                    <a:pt x="2250" y="218"/>
                    <a:pt x="1794" y="66"/>
                  </a:cubicBezTo>
                  <a:cubicBezTo>
                    <a:pt x="1670" y="22"/>
                    <a:pt x="1541" y="1"/>
                    <a:pt x="1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49"/>
            <p:cNvSpPr/>
            <p:nvPr/>
          </p:nvSpPr>
          <p:spPr>
            <a:xfrm>
              <a:off x="6612750" y="2748525"/>
              <a:ext cx="55275" cy="39000"/>
            </a:xfrm>
            <a:custGeom>
              <a:avLst/>
              <a:gdLst/>
              <a:ahLst/>
              <a:cxnLst/>
              <a:rect l="l" t="t" r="r" b="b"/>
              <a:pathLst>
                <a:path w="2211" h="1560" extrusionOk="0">
                  <a:moveTo>
                    <a:pt x="1079" y="0"/>
                  </a:moveTo>
                  <a:cubicBezTo>
                    <a:pt x="295" y="0"/>
                    <a:pt x="0" y="1202"/>
                    <a:pt x="825" y="1532"/>
                  </a:cubicBezTo>
                  <a:cubicBezTo>
                    <a:pt x="901" y="1551"/>
                    <a:pt x="974" y="1559"/>
                    <a:pt x="1043" y="1559"/>
                  </a:cubicBezTo>
                  <a:cubicBezTo>
                    <a:pt x="1865" y="1559"/>
                    <a:pt x="2211" y="323"/>
                    <a:pt x="1342" y="42"/>
                  </a:cubicBezTo>
                  <a:cubicBezTo>
                    <a:pt x="1250" y="13"/>
                    <a:pt x="1162" y="0"/>
                    <a:pt x="1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49"/>
            <p:cNvSpPr/>
            <p:nvPr/>
          </p:nvSpPr>
          <p:spPr>
            <a:xfrm>
              <a:off x="6557375" y="2856400"/>
              <a:ext cx="40300" cy="34100"/>
            </a:xfrm>
            <a:custGeom>
              <a:avLst/>
              <a:gdLst/>
              <a:ahLst/>
              <a:cxnLst/>
              <a:rect l="l" t="t" r="r" b="b"/>
              <a:pathLst>
                <a:path w="1612" h="1364" extrusionOk="0">
                  <a:moveTo>
                    <a:pt x="720" y="0"/>
                  </a:moveTo>
                  <a:cubicBezTo>
                    <a:pt x="445" y="0"/>
                    <a:pt x="141" y="225"/>
                    <a:pt x="92" y="469"/>
                  </a:cubicBezTo>
                  <a:cubicBezTo>
                    <a:pt x="1" y="803"/>
                    <a:pt x="153" y="1229"/>
                    <a:pt x="517" y="1320"/>
                  </a:cubicBezTo>
                  <a:cubicBezTo>
                    <a:pt x="578" y="1320"/>
                    <a:pt x="609" y="1351"/>
                    <a:pt x="700" y="1351"/>
                  </a:cubicBezTo>
                  <a:cubicBezTo>
                    <a:pt x="748" y="1359"/>
                    <a:pt x="798" y="1364"/>
                    <a:pt x="847" y="1364"/>
                  </a:cubicBezTo>
                  <a:cubicBezTo>
                    <a:pt x="1141" y="1364"/>
                    <a:pt x="1438" y="1211"/>
                    <a:pt x="1490" y="925"/>
                  </a:cubicBezTo>
                  <a:cubicBezTo>
                    <a:pt x="1612" y="591"/>
                    <a:pt x="1429" y="287"/>
                    <a:pt x="1125" y="135"/>
                  </a:cubicBezTo>
                  <a:cubicBezTo>
                    <a:pt x="1034" y="104"/>
                    <a:pt x="1004" y="104"/>
                    <a:pt x="913" y="44"/>
                  </a:cubicBezTo>
                  <a:cubicBezTo>
                    <a:pt x="853" y="14"/>
                    <a:pt x="787" y="0"/>
                    <a:pt x="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49"/>
            <p:cNvSpPr/>
            <p:nvPr/>
          </p:nvSpPr>
          <p:spPr>
            <a:xfrm>
              <a:off x="6619175" y="2912175"/>
              <a:ext cx="82275" cy="58750"/>
            </a:xfrm>
            <a:custGeom>
              <a:avLst/>
              <a:gdLst/>
              <a:ahLst/>
              <a:cxnLst/>
              <a:rect l="l" t="t" r="r" b="b"/>
              <a:pathLst>
                <a:path w="3291" h="2350" extrusionOk="0">
                  <a:moveTo>
                    <a:pt x="1644" y="0"/>
                  </a:moveTo>
                  <a:cubicBezTo>
                    <a:pt x="457" y="0"/>
                    <a:pt x="1" y="1867"/>
                    <a:pt x="1298" y="2281"/>
                  </a:cubicBezTo>
                  <a:cubicBezTo>
                    <a:pt x="1433" y="2328"/>
                    <a:pt x="1562" y="2349"/>
                    <a:pt x="1683" y="2349"/>
                  </a:cubicBezTo>
                  <a:cubicBezTo>
                    <a:pt x="2817" y="2349"/>
                    <a:pt x="3290" y="474"/>
                    <a:pt x="2027" y="62"/>
                  </a:cubicBezTo>
                  <a:cubicBezTo>
                    <a:pt x="1893" y="20"/>
                    <a:pt x="1764" y="0"/>
                    <a:pt x="1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49"/>
            <p:cNvSpPr/>
            <p:nvPr/>
          </p:nvSpPr>
          <p:spPr>
            <a:xfrm>
              <a:off x="6728375" y="2814575"/>
              <a:ext cx="59875" cy="42550"/>
            </a:xfrm>
            <a:custGeom>
              <a:avLst/>
              <a:gdLst/>
              <a:ahLst/>
              <a:cxnLst/>
              <a:rect l="l" t="t" r="r" b="b"/>
              <a:pathLst>
                <a:path w="2395" h="1702" extrusionOk="0">
                  <a:moveTo>
                    <a:pt x="1188" y="0"/>
                  </a:moveTo>
                  <a:cubicBezTo>
                    <a:pt x="343" y="0"/>
                    <a:pt x="0" y="1380"/>
                    <a:pt x="912" y="1656"/>
                  </a:cubicBezTo>
                  <a:cubicBezTo>
                    <a:pt x="1009" y="1687"/>
                    <a:pt x="1103" y="1702"/>
                    <a:pt x="1191" y="1702"/>
                  </a:cubicBezTo>
                  <a:cubicBezTo>
                    <a:pt x="2034" y="1702"/>
                    <a:pt x="2394" y="375"/>
                    <a:pt x="1459" y="45"/>
                  </a:cubicBezTo>
                  <a:cubicBezTo>
                    <a:pt x="1364" y="14"/>
                    <a:pt x="1274" y="0"/>
                    <a:pt x="11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49"/>
            <p:cNvSpPr/>
            <p:nvPr/>
          </p:nvSpPr>
          <p:spPr>
            <a:xfrm>
              <a:off x="6534400" y="2774025"/>
              <a:ext cx="69500" cy="48375"/>
            </a:xfrm>
            <a:custGeom>
              <a:avLst/>
              <a:gdLst/>
              <a:ahLst/>
              <a:cxnLst/>
              <a:rect l="l" t="t" r="r" b="b"/>
              <a:pathLst>
                <a:path w="2780" h="1935" extrusionOk="0">
                  <a:moveTo>
                    <a:pt x="1360" y="0"/>
                  </a:moveTo>
                  <a:cubicBezTo>
                    <a:pt x="418" y="0"/>
                    <a:pt x="1" y="1523"/>
                    <a:pt x="1072" y="1880"/>
                  </a:cubicBezTo>
                  <a:cubicBezTo>
                    <a:pt x="1188" y="1917"/>
                    <a:pt x="1298" y="1934"/>
                    <a:pt x="1402" y="1934"/>
                  </a:cubicBezTo>
                  <a:cubicBezTo>
                    <a:pt x="2387" y="1934"/>
                    <a:pt x="2779" y="386"/>
                    <a:pt x="1680" y="56"/>
                  </a:cubicBezTo>
                  <a:cubicBezTo>
                    <a:pt x="1568" y="18"/>
                    <a:pt x="1461" y="0"/>
                    <a:pt x="13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49"/>
            <p:cNvSpPr/>
            <p:nvPr/>
          </p:nvSpPr>
          <p:spPr>
            <a:xfrm>
              <a:off x="6718225" y="2893800"/>
              <a:ext cx="51475" cy="36025"/>
            </a:xfrm>
            <a:custGeom>
              <a:avLst/>
              <a:gdLst/>
              <a:ahLst/>
              <a:cxnLst/>
              <a:rect l="l" t="t" r="r" b="b"/>
              <a:pathLst>
                <a:path w="2059" h="1441" extrusionOk="0">
                  <a:moveTo>
                    <a:pt x="1025" y="0"/>
                  </a:moveTo>
                  <a:cubicBezTo>
                    <a:pt x="303" y="0"/>
                    <a:pt x="0" y="1129"/>
                    <a:pt x="801" y="1405"/>
                  </a:cubicBezTo>
                  <a:cubicBezTo>
                    <a:pt x="880" y="1429"/>
                    <a:pt x="956" y="1441"/>
                    <a:pt x="1028" y="1441"/>
                  </a:cubicBezTo>
                  <a:cubicBezTo>
                    <a:pt x="1754" y="1441"/>
                    <a:pt x="2059" y="286"/>
                    <a:pt x="1257" y="37"/>
                  </a:cubicBezTo>
                  <a:cubicBezTo>
                    <a:pt x="1176" y="12"/>
                    <a:pt x="1098" y="0"/>
                    <a:pt x="1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49"/>
            <p:cNvSpPr/>
            <p:nvPr/>
          </p:nvSpPr>
          <p:spPr>
            <a:xfrm>
              <a:off x="6637050" y="2672575"/>
              <a:ext cx="54250" cy="39300"/>
            </a:xfrm>
            <a:custGeom>
              <a:avLst/>
              <a:gdLst/>
              <a:ahLst/>
              <a:cxnLst/>
              <a:rect l="l" t="t" r="r" b="b"/>
              <a:pathLst>
                <a:path w="2170" h="1572" extrusionOk="0">
                  <a:moveTo>
                    <a:pt x="1096" y="0"/>
                  </a:moveTo>
                  <a:cubicBezTo>
                    <a:pt x="323" y="0"/>
                    <a:pt x="0" y="1254"/>
                    <a:pt x="856" y="1530"/>
                  </a:cubicBezTo>
                  <a:cubicBezTo>
                    <a:pt x="944" y="1559"/>
                    <a:pt x="1028" y="1572"/>
                    <a:pt x="1107" y="1572"/>
                  </a:cubicBezTo>
                  <a:cubicBezTo>
                    <a:pt x="1872" y="1572"/>
                    <a:pt x="2169" y="344"/>
                    <a:pt x="1343" y="41"/>
                  </a:cubicBezTo>
                  <a:cubicBezTo>
                    <a:pt x="1256" y="13"/>
                    <a:pt x="1174" y="0"/>
                    <a:pt x="1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17" name="Picture 6" descr="Dinosaur cartoon free vector download (19,689 Free vector) for commercial  use. format: ai, eps, cdr, svg vector illustration graphic art design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4565" l="321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95" y="50100"/>
            <a:ext cx="1317257" cy="154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Plus 19"/>
          <p:cNvSpPr/>
          <p:nvPr/>
        </p:nvSpPr>
        <p:spPr>
          <a:xfrm>
            <a:off x="5587331" y="1492670"/>
            <a:ext cx="797216" cy="88489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ms-MY" sz="2800" b="0" i="0" u="none" strike="noStrike" kern="0" cap="none" spc="0" normalizeH="0" baseline="0" noProof="0">
              <a:ln>
                <a:noFill/>
              </a:ln>
              <a:solidFill>
                <a:srgbClr val="FFFCD6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1" name="Plus 20"/>
          <p:cNvSpPr/>
          <p:nvPr/>
        </p:nvSpPr>
        <p:spPr>
          <a:xfrm>
            <a:off x="2782980" y="1529837"/>
            <a:ext cx="781257" cy="87163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ms-MY" sz="2800" b="0" i="0" u="none" strike="noStrike" kern="0" cap="none" spc="0" normalizeH="0" baseline="0" noProof="0">
              <a:ln>
                <a:noFill/>
              </a:ln>
              <a:solidFill>
                <a:srgbClr val="FFFCD6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4" name="Plus 23"/>
          <p:cNvSpPr/>
          <p:nvPr/>
        </p:nvSpPr>
        <p:spPr>
          <a:xfrm>
            <a:off x="4215062" y="1473655"/>
            <a:ext cx="776767" cy="88599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ms-MY" sz="2800" b="0" i="0" u="none" strike="noStrike" kern="0" cap="none" spc="0" normalizeH="0" baseline="0" noProof="0">
              <a:ln>
                <a:noFill/>
              </a:ln>
              <a:solidFill>
                <a:srgbClr val="FFFCD6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25" name="Google Shape;966;p49"/>
          <p:cNvGrpSpPr/>
          <p:nvPr/>
        </p:nvGrpSpPr>
        <p:grpSpPr>
          <a:xfrm>
            <a:off x="3511421" y="1597408"/>
            <a:ext cx="657224" cy="733885"/>
            <a:chOff x="6492026" y="2641849"/>
            <a:chExt cx="340450" cy="366576"/>
          </a:xfrm>
        </p:grpSpPr>
        <p:sp>
          <p:nvSpPr>
            <p:cNvPr id="26" name="Google Shape;967;p49"/>
            <p:cNvSpPr/>
            <p:nvPr/>
          </p:nvSpPr>
          <p:spPr>
            <a:xfrm>
              <a:off x="6492026" y="2641849"/>
              <a:ext cx="340450" cy="366300"/>
            </a:xfrm>
            <a:custGeom>
              <a:avLst/>
              <a:gdLst/>
              <a:ahLst/>
              <a:cxnLst/>
              <a:rect l="l" t="t" r="r" b="b"/>
              <a:pathLst>
                <a:path w="13618" h="14652" extrusionOk="0">
                  <a:moveTo>
                    <a:pt x="8344" y="1"/>
                  </a:moveTo>
                  <a:cubicBezTo>
                    <a:pt x="5536" y="1"/>
                    <a:pt x="2406" y="3102"/>
                    <a:pt x="1308" y="6559"/>
                  </a:cubicBezTo>
                  <a:cubicBezTo>
                    <a:pt x="1" y="10449"/>
                    <a:pt x="1824" y="13337"/>
                    <a:pt x="4864" y="14340"/>
                  </a:cubicBezTo>
                  <a:cubicBezTo>
                    <a:pt x="5516" y="14546"/>
                    <a:pt x="6171" y="14651"/>
                    <a:pt x="6812" y="14651"/>
                  </a:cubicBezTo>
                  <a:cubicBezTo>
                    <a:pt x="9190" y="14651"/>
                    <a:pt x="11360" y="13204"/>
                    <a:pt x="12341" y="10115"/>
                  </a:cubicBezTo>
                  <a:cubicBezTo>
                    <a:pt x="13618" y="6194"/>
                    <a:pt x="12493" y="1148"/>
                    <a:pt x="9454" y="176"/>
                  </a:cubicBezTo>
                  <a:cubicBezTo>
                    <a:pt x="9093" y="57"/>
                    <a:pt x="8721" y="1"/>
                    <a:pt x="83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968;p49"/>
            <p:cNvSpPr/>
            <p:nvPr/>
          </p:nvSpPr>
          <p:spPr>
            <a:xfrm>
              <a:off x="6492800" y="2794400"/>
              <a:ext cx="256850" cy="214025"/>
            </a:xfrm>
            <a:custGeom>
              <a:avLst/>
              <a:gdLst/>
              <a:ahLst/>
              <a:cxnLst/>
              <a:rect l="l" t="t" r="r" b="b"/>
              <a:pathLst>
                <a:path w="10274" h="8561" extrusionOk="0">
                  <a:moveTo>
                    <a:pt x="1429" y="1"/>
                  </a:moveTo>
                  <a:lnTo>
                    <a:pt x="1429" y="1"/>
                  </a:lnTo>
                  <a:cubicBezTo>
                    <a:pt x="1337" y="153"/>
                    <a:pt x="1307" y="305"/>
                    <a:pt x="1277" y="457"/>
                  </a:cubicBezTo>
                  <a:cubicBezTo>
                    <a:pt x="0" y="4347"/>
                    <a:pt x="1793" y="7235"/>
                    <a:pt x="4833" y="8238"/>
                  </a:cubicBezTo>
                  <a:cubicBezTo>
                    <a:pt x="5488" y="8453"/>
                    <a:pt x="6147" y="8561"/>
                    <a:pt x="6791" y="8561"/>
                  </a:cubicBezTo>
                  <a:cubicBezTo>
                    <a:pt x="8058" y="8561"/>
                    <a:pt x="9266" y="8142"/>
                    <a:pt x="10274" y="7296"/>
                  </a:cubicBezTo>
                  <a:lnTo>
                    <a:pt x="10274" y="7296"/>
                  </a:lnTo>
                  <a:cubicBezTo>
                    <a:pt x="9439" y="7730"/>
                    <a:pt x="8535" y="7936"/>
                    <a:pt x="7602" y="7936"/>
                  </a:cubicBezTo>
                  <a:cubicBezTo>
                    <a:pt x="6903" y="7936"/>
                    <a:pt x="6187" y="7821"/>
                    <a:pt x="5471" y="7600"/>
                  </a:cubicBezTo>
                  <a:cubicBezTo>
                    <a:pt x="2401" y="6597"/>
                    <a:pt x="517" y="3800"/>
                    <a:pt x="14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969;p49"/>
            <p:cNvSpPr/>
            <p:nvPr/>
          </p:nvSpPr>
          <p:spPr>
            <a:xfrm>
              <a:off x="6610175" y="2805375"/>
              <a:ext cx="105225" cy="74250"/>
            </a:xfrm>
            <a:custGeom>
              <a:avLst/>
              <a:gdLst/>
              <a:ahLst/>
              <a:cxnLst/>
              <a:rect l="l" t="t" r="r" b="b"/>
              <a:pathLst>
                <a:path w="4209" h="2970" extrusionOk="0">
                  <a:moveTo>
                    <a:pt x="2065" y="0"/>
                  </a:moveTo>
                  <a:cubicBezTo>
                    <a:pt x="600" y="0"/>
                    <a:pt x="0" y="2354"/>
                    <a:pt x="1627" y="2905"/>
                  </a:cubicBezTo>
                  <a:cubicBezTo>
                    <a:pt x="1782" y="2949"/>
                    <a:pt x="1930" y="2969"/>
                    <a:pt x="2070" y="2969"/>
                  </a:cubicBezTo>
                  <a:cubicBezTo>
                    <a:pt x="3586" y="2969"/>
                    <a:pt x="4209" y="607"/>
                    <a:pt x="2539" y="78"/>
                  </a:cubicBezTo>
                  <a:cubicBezTo>
                    <a:pt x="2373" y="25"/>
                    <a:pt x="2214" y="0"/>
                    <a:pt x="2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970;p49"/>
            <p:cNvSpPr/>
            <p:nvPr/>
          </p:nvSpPr>
          <p:spPr>
            <a:xfrm>
              <a:off x="6694150" y="2703850"/>
              <a:ext cx="68425" cy="66000"/>
            </a:xfrm>
            <a:custGeom>
              <a:avLst/>
              <a:gdLst/>
              <a:ahLst/>
              <a:cxnLst/>
              <a:rect l="l" t="t" r="r" b="b"/>
              <a:pathLst>
                <a:path w="2737" h="2640" extrusionOk="0">
                  <a:moveTo>
                    <a:pt x="1411" y="1"/>
                  </a:moveTo>
                  <a:cubicBezTo>
                    <a:pt x="1098" y="1"/>
                    <a:pt x="785" y="125"/>
                    <a:pt x="548" y="340"/>
                  </a:cubicBezTo>
                  <a:cubicBezTo>
                    <a:pt x="244" y="674"/>
                    <a:pt x="1" y="1221"/>
                    <a:pt x="153" y="1647"/>
                  </a:cubicBezTo>
                  <a:lnTo>
                    <a:pt x="153" y="1677"/>
                  </a:lnTo>
                  <a:cubicBezTo>
                    <a:pt x="214" y="1890"/>
                    <a:pt x="305" y="2103"/>
                    <a:pt x="457" y="2255"/>
                  </a:cubicBezTo>
                  <a:cubicBezTo>
                    <a:pt x="609" y="2407"/>
                    <a:pt x="822" y="2559"/>
                    <a:pt x="1004" y="2589"/>
                  </a:cubicBezTo>
                  <a:cubicBezTo>
                    <a:pt x="1129" y="2625"/>
                    <a:pt x="1253" y="2640"/>
                    <a:pt x="1378" y="2640"/>
                  </a:cubicBezTo>
                  <a:cubicBezTo>
                    <a:pt x="1466" y="2640"/>
                    <a:pt x="1554" y="2632"/>
                    <a:pt x="1642" y="2620"/>
                  </a:cubicBezTo>
                  <a:cubicBezTo>
                    <a:pt x="1885" y="2589"/>
                    <a:pt x="2068" y="2468"/>
                    <a:pt x="2220" y="2316"/>
                  </a:cubicBezTo>
                  <a:lnTo>
                    <a:pt x="2250" y="2285"/>
                  </a:lnTo>
                  <a:cubicBezTo>
                    <a:pt x="2645" y="2012"/>
                    <a:pt x="2737" y="1434"/>
                    <a:pt x="2676" y="1039"/>
                  </a:cubicBezTo>
                  <a:cubicBezTo>
                    <a:pt x="2554" y="583"/>
                    <a:pt x="2250" y="218"/>
                    <a:pt x="1794" y="66"/>
                  </a:cubicBezTo>
                  <a:cubicBezTo>
                    <a:pt x="1670" y="22"/>
                    <a:pt x="1541" y="1"/>
                    <a:pt x="1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971;p49"/>
            <p:cNvSpPr/>
            <p:nvPr/>
          </p:nvSpPr>
          <p:spPr>
            <a:xfrm>
              <a:off x="6612750" y="2748525"/>
              <a:ext cx="55275" cy="39000"/>
            </a:xfrm>
            <a:custGeom>
              <a:avLst/>
              <a:gdLst/>
              <a:ahLst/>
              <a:cxnLst/>
              <a:rect l="l" t="t" r="r" b="b"/>
              <a:pathLst>
                <a:path w="2211" h="1560" extrusionOk="0">
                  <a:moveTo>
                    <a:pt x="1079" y="0"/>
                  </a:moveTo>
                  <a:cubicBezTo>
                    <a:pt x="295" y="0"/>
                    <a:pt x="0" y="1202"/>
                    <a:pt x="825" y="1532"/>
                  </a:cubicBezTo>
                  <a:cubicBezTo>
                    <a:pt x="901" y="1551"/>
                    <a:pt x="974" y="1559"/>
                    <a:pt x="1043" y="1559"/>
                  </a:cubicBezTo>
                  <a:cubicBezTo>
                    <a:pt x="1865" y="1559"/>
                    <a:pt x="2211" y="323"/>
                    <a:pt x="1342" y="42"/>
                  </a:cubicBezTo>
                  <a:cubicBezTo>
                    <a:pt x="1250" y="13"/>
                    <a:pt x="1162" y="0"/>
                    <a:pt x="1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972;p49"/>
            <p:cNvSpPr/>
            <p:nvPr/>
          </p:nvSpPr>
          <p:spPr>
            <a:xfrm>
              <a:off x="6557375" y="2856400"/>
              <a:ext cx="40300" cy="34100"/>
            </a:xfrm>
            <a:custGeom>
              <a:avLst/>
              <a:gdLst/>
              <a:ahLst/>
              <a:cxnLst/>
              <a:rect l="l" t="t" r="r" b="b"/>
              <a:pathLst>
                <a:path w="1612" h="1364" extrusionOk="0">
                  <a:moveTo>
                    <a:pt x="720" y="0"/>
                  </a:moveTo>
                  <a:cubicBezTo>
                    <a:pt x="445" y="0"/>
                    <a:pt x="141" y="225"/>
                    <a:pt x="92" y="469"/>
                  </a:cubicBezTo>
                  <a:cubicBezTo>
                    <a:pt x="1" y="803"/>
                    <a:pt x="153" y="1229"/>
                    <a:pt x="517" y="1320"/>
                  </a:cubicBezTo>
                  <a:cubicBezTo>
                    <a:pt x="578" y="1320"/>
                    <a:pt x="609" y="1351"/>
                    <a:pt x="700" y="1351"/>
                  </a:cubicBezTo>
                  <a:cubicBezTo>
                    <a:pt x="748" y="1359"/>
                    <a:pt x="798" y="1364"/>
                    <a:pt x="847" y="1364"/>
                  </a:cubicBezTo>
                  <a:cubicBezTo>
                    <a:pt x="1141" y="1364"/>
                    <a:pt x="1438" y="1211"/>
                    <a:pt x="1490" y="925"/>
                  </a:cubicBezTo>
                  <a:cubicBezTo>
                    <a:pt x="1612" y="591"/>
                    <a:pt x="1429" y="287"/>
                    <a:pt x="1125" y="135"/>
                  </a:cubicBezTo>
                  <a:cubicBezTo>
                    <a:pt x="1034" y="104"/>
                    <a:pt x="1004" y="104"/>
                    <a:pt x="913" y="44"/>
                  </a:cubicBezTo>
                  <a:cubicBezTo>
                    <a:pt x="853" y="14"/>
                    <a:pt x="787" y="0"/>
                    <a:pt x="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973;p49"/>
            <p:cNvSpPr/>
            <p:nvPr/>
          </p:nvSpPr>
          <p:spPr>
            <a:xfrm>
              <a:off x="6619175" y="2912175"/>
              <a:ext cx="82275" cy="58750"/>
            </a:xfrm>
            <a:custGeom>
              <a:avLst/>
              <a:gdLst/>
              <a:ahLst/>
              <a:cxnLst/>
              <a:rect l="l" t="t" r="r" b="b"/>
              <a:pathLst>
                <a:path w="3291" h="2350" extrusionOk="0">
                  <a:moveTo>
                    <a:pt x="1644" y="0"/>
                  </a:moveTo>
                  <a:cubicBezTo>
                    <a:pt x="457" y="0"/>
                    <a:pt x="1" y="1867"/>
                    <a:pt x="1298" y="2281"/>
                  </a:cubicBezTo>
                  <a:cubicBezTo>
                    <a:pt x="1433" y="2328"/>
                    <a:pt x="1562" y="2349"/>
                    <a:pt x="1683" y="2349"/>
                  </a:cubicBezTo>
                  <a:cubicBezTo>
                    <a:pt x="2817" y="2349"/>
                    <a:pt x="3290" y="474"/>
                    <a:pt x="2027" y="62"/>
                  </a:cubicBezTo>
                  <a:cubicBezTo>
                    <a:pt x="1893" y="20"/>
                    <a:pt x="1764" y="0"/>
                    <a:pt x="1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974;p49"/>
            <p:cNvSpPr/>
            <p:nvPr/>
          </p:nvSpPr>
          <p:spPr>
            <a:xfrm>
              <a:off x="6728375" y="2814575"/>
              <a:ext cx="59875" cy="42550"/>
            </a:xfrm>
            <a:custGeom>
              <a:avLst/>
              <a:gdLst/>
              <a:ahLst/>
              <a:cxnLst/>
              <a:rect l="l" t="t" r="r" b="b"/>
              <a:pathLst>
                <a:path w="2395" h="1702" extrusionOk="0">
                  <a:moveTo>
                    <a:pt x="1188" y="0"/>
                  </a:moveTo>
                  <a:cubicBezTo>
                    <a:pt x="343" y="0"/>
                    <a:pt x="0" y="1380"/>
                    <a:pt x="912" y="1656"/>
                  </a:cubicBezTo>
                  <a:cubicBezTo>
                    <a:pt x="1009" y="1687"/>
                    <a:pt x="1103" y="1702"/>
                    <a:pt x="1191" y="1702"/>
                  </a:cubicBezTo>
                  <a:cubicBezTo>
                    <a:pt x="2034" y="1702"/>
                    <a:pt x="2394" y="375"/>
                    <a:pt x="1459" y="45"/>
                  </a:cubicBezTo>
                  <a:cubicBezTo>
                    <a:pt x="1364" y="14"/>
                    <a:pt x="1274" y="0"/>
                    <a:pt x="11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975;p49"/>
            <p:cNvSpPr/>
            <p:nvPr/>
          </p:nvSpPr>
          <p:spPr>
            <a:xfrm>
              <a:off x="6534400" y="2774025"/>
              <a:ext cx="69500" cy="48375"/>
            </a:xfrm>
            <a:custGeom>
              <a:avLst/>
              <a:gdLst/>
              <a:ahLst/>
              <a:cxnLst/>
              <a:rect l="l" t="t" r="r" b="b"/>
              <a:pathLst>
                <a:path w="2780" h="1935" extrusionOk="0">
                  <a:moveTo>
                    <a:pt x="1360" y="0"/>
                  </a:moveTo>
                  <a:cubicBezTo>
                    <a:pt x="418" y="0"/>
                    <a:pt x="1" y="1523"/>
                    <a:pt x="1072" y="1880"/>
                  </a:cubicBezTo>
                  <a:cubicBezTo>
                    <a:pt x="1188" y="1917"/>
                    <a:pt x="1298" y="1934"/>
                    <a:pt x="1402" y="1934"/>
                  </a:cubicBezTo>
                  <a:cubicBezTo>
                    <a:pt x="2387" y="1934"/>
                    <a:pt x="2779" y="386"/>
                    <a:pt x="1680" y="56"/>
                  </a:cubicBezTo>
                  <a:cubicBezTo>
                    <a:pt x="1568" y="18"/>
                    <a:pt x="1461" y="0"/>
                    <a:pt x="13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976;p49"/>
            <p:cNvSpPr/>
            <p:nvPr/>
          </p:nvSpPr>
          <p:spPr>
            <a:xfrm>
              <a:off x="6718225" y="2893800"/>
              <a:ext cx="51475" cy="36025"/>
            </a:xfrm>
            <a:custGeom>
              <a:avLst/>
              <a:gdLst/>
              <a:ahLst/>
              <a:cxnLst/>
              <a:rect l="l" t="t" r="r" b="b"/>
              <a:pathLst>
                <a:path w="2059" h="1441" extrusionOk="0">
                  <a:moveTo>
                    <a:pt x="1025" y="0"/>
                  </a:moveTo>
                  <a:cubicBezTo>
                    <a:pt x="303" y="0"/>
                    <a:pt x="0" y="1129"/>
                    <a:pt x="801" y="1405"/>
                  </a:cubicBezTo>
                  <a:cubicBezTo>
                    <a:pt x="880" y="1429"/>
                    <a:pt x="956" y="1441"/>
                    <a:pt x="1028" y="1441"/>
                  </a:cubicBezTo>
                  <a:cubicBezTo>
                    <a:pt x="1754" y="1441"/>
                    <a:pt x="2059" y="286"/>
                    <a:pt x="1257" y="37"/>
                  </a:cubicBezTo>
                  <a:cubicBezTo>
                    <a:pt x="1176" y="12"/>
                    <a:pt x="1098" y="0"/>
                    <a:pt x="1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977;p49"/>
            <p:cNvSpPr/>
            <p:nvPr/>
          </p:nvSpPr>
          <p:spPr>
            <a:xfrm>
              <a:off x="6637050" y="2672575"/>
              <a:ext cx="54250" cy="39300"/>
            </a:xfrm>
            <a:custGeom>
              <a:avLst/>
              <a:gdLst/>
              <a:ahLst/>
              <a:cxnLst/>
              <a:rect l="l" t="t" r="r" b="b"/>
              <a:pathLst>
                <a:path w="2170" h="1572" extrusionOk="0">
                  <a:moveTo>
                    <a:pt x="1096" y="0"/>
                  </a:moveTo>
                  <a:cubicBezTo>
                    <a:pt x="323" y="0"/>
                    <a:pt x="0" y="1254"/>
                    <a:pt x="856" y="1530"/>
                  </a:cubicBezTo>
                  <a:cubicBezTo>
                    <a:pt x="944" y="1559"/>
                    <a:pt x="1028" y="1572"/>
                    <a:pt x="1107" y="1572"/>
                  </a:cubicBezTo>
                  <a:cubicBezTo>
                    <a:pt x="1872" y="1572"/>
                    <a:pt x="2169" y="344"/>
                    <a:pt x="1343" y="41"/>
                  </a:cubicBezTo>
                  <a:cubicBezTo>
                    <a:pt x="1256" y="13"/>
                    <a:pt x="1174" y="0"/>
                    <a:pt x="1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9" name="Google Shape;966;p49"/>
          <p:cNvGrpSpPr/>
          <p:nvPr/>
        </p:nvGrpSpPr>
        <p:grpSpPr>
          <a:xfrm>
            <a:off x="4884823" y="1541846"/>
            <a:ext cx="657224" cy="733883"/>
            <a:chOff x="6492025" y="2641850"/>
            <a:chExt cx="340450" cy="366575"/>
          </a:xfrm>
        </p:grpSpPr>
        <p:sp>
          <p:nvSpPr>
            <p:cNvPr id="50" name="Google Shape;967;p49"/>
            <p:cNvSpPr/>
            <p:nvPr/>
          </p:nvSpPr>
          <p:spPr>
            <a:xfrm>
              <a:off x="6492025" y="2641850"/>
              <a:ext cx="340450" cy="366300"/>
            </a:xfrm>
            <a:custGeom>
              <a:avLst/>
              <a:gdLst/>
              <a:ahLst/>
              <a:cxnLst/>
              <a:rect l="l" t="t" r="r" b="b"/>
              <a:pathLst>
                <a:path w="13618" h="14652" extrusionOk="0">
                  <a:moveTo>
                    <a:pt x="8344" y="1"/>
                  </a:moveTo>
                  <a:cubicBezTo>
                    <a:pt x="5536" y="1"/>
                    <a:pt x="2406" y="3102"/>
                    <a:pt x="1308" y="6559"/>
                  </a:cubicBezTo>
                  <a:cubicBezTo>
                    <a:pt x="1" y="10449"/>
                    <a:pt x="1824" y="13337"/>
                    <a:pt x="4864" y="14340"/>
                  </a:cubicBezTo>
                  <a:cubicBezTo>
                    <a:pt x="5516" y="14546"/>
                    <a:pt x="6171" y="14651"/>
                    <a:pt x="6812" y="14651"/>
                  </a:cubicBezTo>
                  <a:cubicBezTo>
                    <a:pt x="9190" y="14651"/>
                    <a:pt x="11360" y="13204"/>
                    <a:pt x="12341" y="10115"/>
                  </a:cubicBezTo>
                  <a:cubicBezTo>
                    <a:pt x="13618" y="6194"/>
                    <a:pt x="12493" y="1148"/>
                    <a:pt x="9454" y="176"/>
                  </a:cubicBezTo>
                  <a:cubicBezTo>
                    <a:pt x="9093" y="57"/>
                    <a:pt x="8721" y="1"/>
                    <a:pt x="83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968;p49"/>
            <p:cNvSpPr/>
            <p:nvPr/>
          </p:nvSpPr>
          <p:spPr>
            <a:xfrm>
              <a:off x="6492800" y="2794400"/>
              <a:ext cx="256850" cy="214025"/>
            </a:xfrm>
            <a:custGeom>
              <a:avLst/>
              <a:gdLst/>
              <a:ahLst/>
              <a:cxnLst/>
              <a:rect l="l" t="t" r="r" b="b"/>
              <a:pathLst>
                <a:path w="10274" h="8561" extrusionOk="0">
                  <a:moveTo>
                    <a:pt x="1429" y="1"/>
                  </a:moveTo>
                  <a:lnTo>
                    <a:pt x="1429" y="1"/>
                  </a:lnTo>
                  <a:cubicBezTo>
                    <a:pt x="1337" y="153"/>
                    <a:pt x="1307" y="305"/>
                    <a:pt x="1277" y="457"/>
                  </a:cubicBezTo>
                  <a:cubicBezTo>
                    <a:pt x="0" y="4347"/>
                    <a:pt x="1793" y="7235"/>
                    <a:pt x="4833" y="8238"/>
                  </a:cubicBezTo>
                  <a:cubicBezTo>
                    <a:pt x="5488" y="8453"/>
                    <a:pt x="6147" y="8561"/>
                    <a:pt x="6791" y="8561"/>
                  </a:cubicBezTo>
                  <a:cubicBezTo>
                    <a:pt x="8058" y="8561"/>
                    <a:pt x="9266" y="8142"/>
                    <a:pt x="10274" y="7296"/>
                  </a:cubicBezTo>
                  <a:lnTo>
                    <a:pt x="10274" y="7296"/>
                  </a:lnTo>
                  <a:cubicBezTo>
                    <a:pt x="9439" y="7730"/>
                    <a:pt x="8535" y="7936"/>
                    <a:pt x="7602" y="7936"/>
                  </a:cubicBezTo>
                  <a:cubicBezTo>
                    <a:pt x="6903" y="7936"/>
                    <a:pt x="6187" y="7821"/>
                    <a:pt x="5471" y="7600"/>
                  </a:cubicBezTo>
                  <a:cubicBezTo>
                    <a:pt x="2401" y="6597"/>
                    <a:pt x="517" y="3800"/>
                    <a:pt x="14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" name="Google Shape;969;p49"/>
            <p:cNvSpPr/>
            <p:nvPr/>
          </p:nvSpPr>
          <p:spPr>
            <a:xfrm>
              <a:off x="6610175" y="2805375"/>
              <a:ext cx="105225" cy="74250"/>
            </a:xfrm>
            <a:custGeom>
              <a:avLst/>
              <a:gdLst/>
              <a:ahLst/>
              <a:cxnLst/>
              <a:rect l="l" t="t" r="r" b="b"/>
              <a:pathLst>
                <a:path w="4209" h="2970" extrusionOk="0">
                  <a:moveTo>
                    <a:pt x="2065" y="0"/>
                  </a:moveTo>
                  <a:cubicBezTo>
                    <a:pt x="600" y="0"/>
                    <a:pt x="0" y="2354"/>
                    <a:pt x="1627" y="2905"/>
                  </a:cubicBezTo>
                  <a:cubicBezTo>
                    <a:pt x="1782" y="2949"/>
                    <a:pt x="1930" y="2969"/>
                    <a:pt x="2070" y="2969"/>
                  </a:cubicBezTo>
                  <a:cubicBezTo>
                    <a:pt x="3586" y="2969"/>
                    <a:pt x="4209" y="607"/>
                    <a:pt x="2539" y="78"/>
                  </a:cubicBezTo>
                  <a:cubicBezTo>
                    <a:pt x="2373" y="25"/>
                    <a:pt x="2214" y="0"/>
                    <a:pt x="2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" name="Google Shape;970;p49"/>
            <p:cNvSpPr/>
            <p:nvPr/>
          </p:nvSpPr>
          <p:spPr>
            <a:xfrm>
              <a:off x="6694150" y="2703850"/>
              <a:ext cx="68425" cy="66000"/>
            </a:xfrm>
            <a:custGeom>
              <a:avLst/>
              <a:gdLst/>
              <a:ahLst/>
              <a:cxnLst/>
              <a:rect l="l" t="t" r="r" b="b"/>
              <a:pathLst>
                <a:path w="2737" h="2640" extrusionOk="0">
                  <a:moveTo>
                    <a:pt x="1411" y="1"/>
                  </a:moveTo>
                  <a:cubicBezTo>
                    <a:pt x="1098" y="1"/>
                    <a:pt x="785" y="125"/>
                    <a:pt x="548" y="340"/>
                  </a:cubicBezTo>
                  <a:cubicBezTo>
                    <a:pt x="244" y="674"/>
                    <a:pt x="1" y="1221"/>
                    <a:pt x="153" y="1647"/>
                  </a:cubicBezTo>
                  <a:lnTo>
                    <a:pt x="153" y="1677"/>
                  </a:lnTo>
                  <a:cubicBezTo>
                    <a:pt x="214" y="1890"/>
                    <a:pt x="305" y="2103"/>
                    <a:pt x="457" y="2255"/>
                  </a:cubicBezTo>
                  <a:cubicBezTo>
                    <a:pt x="609" y="2407"/>
                    <a:pt x="822" y="2559"/>
                    <a:pt x="1004" y="2589"/>
                  </a:cubicBezTo>
                  <a:cubicBezTo>
                    <a:pt x="1129" y="2625"/>
                    <a:pt x="1253" y="2640"/>
                    <a:pt x="1378" y="2640"/>
                  </a:cubicBezTo>
                  <a:cubicBezTo>
                    <a:pt x="1466" y="2640"/>
                    <a:pt x="1554" y="2632"/>
                    <a:pt x="1642" y="2620"/>
                  </a:cubicBezTo>
                  <a:cubicBezTo>
                    <a:pt x="1885" y="2589"/>
                    <a:pt x="2068" y="2468"/>
                    <a:pt x="2220" y="2316"/>
                  </a:cubicBezTo>
                  <a:lnTo>
                    <a:pt x="2250" y="2285"/>
                  </a:lnTo>
                  <a:cubicBezTo>
                    <a:pt x="2645" y="2012"/>
                    <a:pt x="2737" y="1434"/>
                    <a:pt x="2676" y="1039"/>
                  </a:cubicBezTo>
                  <a:cubicBezTo>
                    <a:pt x="2554" y="583"/>
                    <a:pt x="2250" y="218"/>
                    <a:pt x="1794" y="66"/>
                  </a:cubicBezTo>
                  <a:cubicBezTo>
                    <a:pt x="1670" y="22"/>
                    <a:pt x="1541" y="1"/>
                    <a:pt x="1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" name="Google Shape;971;p49"/>
            <p:cNvSpPr/>
            <p:nvPr/>
          </p:nvSpPr>
          <p:spPr>
            <a:xfrm>
              <a:off x="6612750" y="2748525"/>
              <a:ext cx="55275" cy="39000"/>
            </a:xfrm>
            <a:custGeom>
              <a:avLst/>
              <a:gdLst/>
              <a:ahLst/>
              <a:cxnLst/>
              <a:rect l="l" t="t" r="r" b="b"/>
              <a:pathLst>
                <a:path w="2211" h="1560" extrusionOk="0">
                  <a:moveTo>
                    <a:pt x="1079" y="0"/>
                  </a:moveTo>
                  <a:cubicBezTo>
                    <a:pt x="295" y="0"/>
                    <a:pt x="0" y="1202"/>
                    <a:pt x="825" y="1532"/>
                  </a:cubicBezTo>
                  <a:cubicBezTo>
                    <a:pt x="901" y="1551"/>
                    <a:pt x="974" y="1559"/>
                    <a:pt x="1043" y="1559"/>
                  </a:cubicBezTo>
                  <a:cubicBezTo>
                    <a:pt x="1865" y="1559"/>
                    <a:pt x="2211" y="323"/>
                    <a:pt x="1342" y="42"/>
                  </a:cubicBezTo>
                  <a:cubicBezTo>
                    <a:pt x="1250" y="13"/>
                    <a:pt x="1162" y="0"/>
                    <a:pt x="1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972;p49"/>
            <p:cNvSpPr/>
            <p:nvPr/>
          </p:nvSpPr>
          <p:spPr>
            <a:xfrm>
              <a:off x="6557375" y="2856400"/>
              <a:ext cx="40300" cy="34100"/>
            </a:xfrm>
            <a:custGeom>
              <a:avLst/>
              <a:gdLst/>
              <a:ahLst/>
              <a:cxnLst/>
              <a:rect l="l" t="t" r="r" b="b"/>
              <a:pathLst>
                <a:path w="1612" h="1364" extrusionOk="0">
                  <a:moveTo>
                    <a:pt x="720" y="0"/>
                  </a:moveTo>
                  <a:cubicBezTo>
                    <a:pt x="445" y="0"/>
                    <a:pt x="141" y="225"/>
                    <a:pt x="92" y="469"/>
                  </a:cubicBezTo>
                  <a:cubicBezTo>
                    <a:pt x="1" y="803"/>
                    <a:pt x="153" y="1229"/>
                    <a:pt x="517" y="1320"/>
                  </a:cubicBezTo>
                  <a:cubicBezTo>
                    <a:pt x="578" y="1320"/>
                    <a:pt x="609" y="1351"/>
                    <a:pt x="700" y="1351"/>
                  </a:cubicBezTo>
                  <a:cubicBezTo>
                    <a:pt x="748" y="1359"/>
                    <a:pt x="798" y="1364"/>
                    <a:pt x="847" y="1364"/>
                  </a:cubicBezTo>
                  <a:cubicBezTo>
                    <a:pt x="1141" y="1364"/>
                    <a:pt x="1438" y="1211"/>
                    <a:pt x="1490" y="925"/>
                  </a:cubicBezTo>
                  <a:cubicBezTo>
                    <a:pt x="1612" y="591"/>
                    <a:pt x="1429" y="287"/>
                    <a:pt x="1125" y="135"/>
                  </a:cubicBezTo>
                  <a:cubicBezTo>
                    <a:pt x="1034" y="104"/>
                    <a:pt x="1004" y="104"/>
                    <a:pt x="913" y="44"/>
                  </a:cubicBezTo>
                  <a:cubicBezTo>
                    <a:pt x="853" y="14"/>
                    <a:pt x="787" y="0"/>
                    <a:pt x="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" name="Google Shape;973;p49"/>
            <p:cNvSpPr/>
            <p:nvPr/>
          </p:nvSpPr>
          <p:spPr>
            <a:xfrm>
              <a:off x="6619175" y="2912175"/>
              <a:ext cx="82275" cy="58750"/>
            </a:xfrm>
            <a:custGeom>
              <a:avLst/>
              <a:gdLst/>
              <a:ahLst/>
              <a:cxnLst/>
              <a:rect l="l" t="t" r="r" b="b"/>
              <a:pathLst>
                <a:path w="3291" h="2350" extrusionOk="0">
                  <a:moveTo>
                    <a:pt x="1644" y="0"/>
                  </a:moveTo>
                  <a:cubicBezTo>
                    <a:pt x="457" y="0"/>
                    <a:pt x="1" y="1867"/>
                    <a:pt x="1298" y="2281"/>
                  </a:cubicBezTo>
                  <a:cubicBezTo>
                    <a:pt x="1433" y="2328"/>
                    <a:pt x="1562" y="2349"/>
                    <a:pt x="1683" y="2349"/>
                  </a:cubicBezTo>
                  <a:cubicBezTo>
                    <a:pt x="2817" y="2349"/>
                    <a:pt x="3290" y="474"/>
                    <a:pt x="2027" y="62"/>
                  </a:cubicBezTo>
                  <a:cubicBezTo>
                    <a:pt x="1893" y="20"/>
                    <a:pt x="1764" y="0"/>
                    <a:pt x="1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" name="Google Shape;974;p49"/>
            <p:cNvSpPr/>
            <p:nvPr/>
          </p:nvSpPr>
          <p:spPr>
            <a:xfrm>
              <a:off x="6728375" y="2814575"/>
              <a:ext cx="59875" cy="42550"/>
            </a:xfrm>
            <a:custGeom>
              <a:avLst/>
              <a:gdLst/>
              <a:ahLst/>
              <a:cxnLst/>
              <a:rect l="l" t="t" r="r" b="b"/>
              <a:pathLst>
                <a:path w="2395" h="1702" extrusionOk="0">
                  <a:moveTo>
                    <a:pt x="1188" y="0"/>
                  </a:moveTo>
                  <a:cubicBezTo>
                    <a:pt x="343" y="0"/>
                    <a:pt x="0" y="1380"/>
                    <a:pt x="912" y="1656"/>
                  </a:cubicBezTo>
                  <a:cubicBezTo>
                    <a:pt x="1009" y="1687"/>
                    <a:pt x="1103" y="1702"/>
                    <a:pt x="1191" y="1702"/>
                  </a:cubicBezTo>
                  <a:cubicBezTo>
                    <a:pt x="2034" y="1702"/>
                    <a:pt x="2394" y="375"/>
                    <a:pt x="1459" y="45"/>
                  </a:cubicBezTo>
                  <a:cubicBezTo>
                    <a:pt x="1364" y="14"/>
                    <a:pt x="1274" y="0"/>
                    <a:pt x="11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8" name="Google Shape;975;p49"/>
            <p:cNvSpPr/>
            <p:nvPr/>
          </p:nvSpPr>
          <p:spPr>
            <a:xfrm>
              <a:off x="6534400" y="2774025"/>
              <a:ext cx="69500" cy="48375"/>
            </a:xfrm>
            <a:custGeom>
              <a:avLst/>
              <a:gdLst/>
              <a:ahLst/>
              <a:cxnLst/>
              <a:rect l="l" t="t" r="r" b="b"/>
              <a:pathLst>
                <a:path w="2780" h="1935" extrusionOk="0">
                  <a:moveTo>
                    <a:pt x="1360" y="0"/>
                  </a:moveTo>
                  <a:cubicBezTo>
                    <a:pt x="418" y="0"/>
                    <a:pt x="1" y="1523"/>
                    <a:pt x="1072" y="1880"/>
                  </a:cubicBezTo>
                  <a:cubicBezTo>
                    <a:pt x="1188" y="1917"/>
                    <a:pt x="1298" y="1934"/>
                    <a:pt x="1402" y="1934"/>
                  </a:cubicBezTo>
                  <a:cubicBezTo>
                    <a:pt x="2387" y="1934"/>
                    <a:pt x="2779" y="386"/>
                    <a:pt x="1680" y="56"/>
                  </a:cubicBezTo>
                  <a:cubicBezTo>
                    <a:pt x="1568" y="18"/>
                    <a:pt x="1461" y="0"/>
                    <a:pt x="13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9" name="Google Shape;976;p49"/>
            <p:cNvSpPr/>
            <p:nvPr/>
          </p:nvSpPr>
          <p:spPr>
            <a:xfrm>
              <a:off x="6718225" y="2893800"/>
              <a:ext cx="51475" cy="36025"/>
            </a:xfrm>
            <a:custGeom>
              <a:avLst/>
              <a:gdLst/>
              <a:ahLst/>
              <a:cxnLst/>
              <a:rect l="l" t="t" r="r" b="b"/>
              <a:pathLst>
                <a:path w="2059" h="1441" extrusionOk="0">
                  <a:moveTo>
                    <a:pt x="1025" y="0"/>
                  </a:moveTo>
                  <a:cubicBezTo>
                    <a:pt x="303" y="0"/>
                    <a:pt x="0" y="1129"/>
                    <a:pt x="801" y="1405"/>
                  </a:cubicBezTo>
                  <a:cubicBezTo>
                    <a:pt x="880" y="1429"/>
                    <a:pt x="956" y="1441"/>
                    <a:pt x="1028" y="1441"/>
                  </a:cubicBezTo>
                  <a:cubicBezTo>
                    <a:pt x="1754" y="1441"/>
                    <a:pt x="2059" y="286"/>
                    <a:pt x="1257" y="37"/>
                  </a:cubicBezTo>
                  <a:cubicBezTo>
                    <a:pt x="1176" y="12"/>
                    <a:pt x="1098" y="0"/>
                    <a:pt x="1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0" name="Google Shape;977;p49"/>
            <p:cNvSpPr/>
            <p:nvPr/>
          </p:nvSpPr>
          <p:spPr>
            <a:xfrm>
              <a:off x="6637050" y="2672575"/>
              <a:ext cx="54250" cy="39300"/>
            </a:xfrm>
            <a:custGeom>
              <a:avLst/>
              <a:gdLst/>
              <a:ahLst/>
              <a:cxnLst/>
              <a:rect l="l" t="t" r="r" b="b"/>
              <a:pathLst>
                <a:path w="2170" h="1572" extrusionOk="0">
                  <a:moveTo>
                    <a:pt x="1096" y="0"/>
                  </a:moveTo>
                  <a:cubicBezTo>
                    <a:pt x="323" y="0"/>
                    <a:pt x="0" y="1254"/>
                    <a:pt x="856" y="1530"/>
                  </a:cubicBezTo>
                  <a:cubicBezTo>
                    <a:pt x="944" y="1559"/>
                    <a:pt x="1028" y="1572"/>
                    <a:pt x="1107" y="1572"/>
                  </a:cubicBezTo>
                  <a:cubicBezTo>
                    <a:pt x="1872" y="1572"/>
                    <a:pt x="2169" y="344"/>
                    <a:pt x="1343" y="41"/>
                  </a:cubicBezTo>
                  <a:cubicBezTo>
                    <a:pt x="1256" y="13"/>
                    <a:pt x="1174" y="0"/>
                    <a:pt x="1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966;p49"/>
          <p:cNvGrpSpPr/>
          <p:nvPr/>
        </p:nvGrpSpPr>
        <p:grpSpPr>
          <a:xfrm>
            <a:off x="6344494" y="1515756"/>
            <a:ext cx="657224" cy="733883"/>
            <a:chOff x="6492025" y="2641850"/>
            <a:chExt cx="340450" cy="366575"/>
          </a:xfrm>
        </p:grpSpPr>
        <p:sp>
          <p:nvSpPr>
            <p:cNvPr id="74" name="Google Shape;967;p49"/>
            <p:cNvSpPr/>
            <p:nvPr/>
          </p:nvSpPr>
          <p:spPr>
            <a:xfrm>
              <a:off x="6492025" y="2641850"/>
              <a:ext cx="340450" cy="366300"/>
            </a:xfrm>
            <a:custGeom>
              <a:avLst/>
              <a:gdLst/>
              <a:ahLst/>
              <a:cxnLst/>
              <a:rect l="l" t="t" r="r" b="b"/>
              <a:pathLst>
                <a:path w="13618" h="14652" extrusionOk="0">
                  <a:moveTo>
                    <a:pt x="8344" y="1"/>
                  </a:moveTo>
                  <a:cubicBezTo>
                    <a:pt x="5536" y="1"/>
                    <a:pt x="2406" y="3102"/>
                    <a:pt x="1308" y="6559"/>
                  </a:cubicBezTo>
                  <a:cubicBezTo>
                    <a:pt x="1" y="10449"/>
                    <a:pt x="1824" y="13337"/>
                    <a:pt x="4864" y="14340"/>
                  </a:cubicBezTo>
                  <a:cubicBezTo>
                    <a:pt x="5516" y="14546"/>
                    <a:pt x="6171" y="14651"/>
                    <a:pt x="6812" y="14651"/>
                  </a:cubicBezTo>
                  <a:cubicBezTo>
                    <a:pt x="9190" y="14651"/>
                    <a:pt x="11360" y="13204"/>
                    <a:pt x="12341" y="10115"/>
                  </a:cubicBezTo>
                  <a:cubicBezTo>
                    <a:pt x="13618" y="6194"/>
                    <a:pt x="12493" y="1148"/>
                    <a:pt x="9454" y="176"/>
                  </a:cubicBezTo>
                  <a:cubicBezTo>
                    <a:pt x="9093" y="57"/>
                    <a:pt x="8721" y="1"/>
                    <a:pt x="83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5" name="Google Shape;968;p49"/>
            <p:cNvSpPr/>
            <p:nvPr/>
          </p:nvSpPr>
          <p:spPr>
            <a:xfrm>
              <a:off x="6492800" y="2794400"/>
              <a:ext cx="256850" cy="214025"/>
            </a:xfrm>
            <a:custGeom>
              <a:avLst/>
              <a:gdLst/>
              <a:ahLst/>
              <a:cxnLst/>
              <a:rect l="l" t="t" r="r" b="b"/>
              <a:pathLst>
                <a:path w="10274" h="8561" extrusionOk="0">
                  <a:moveTo>
                    <a:pt x="1429" y="1"/>
                  </a:moveTo>
                  <a:lnTo>
                    <a:pt x="1429" y="1"/>
                  </a:lnTo>
                  <a:cubicBezTo>
                    <a:pt x="1337" y="153"/>
                    <a:pt x="1307" y="305"/>
                    <a:pt x="1277" y="457"/>
                  </a:cubicBezTo>
                  <a:cubicBezTo>
                    <a:pt x="0" y="4347"/>
                    <a:pt x="1793" y="7235"/>
                    <a:pt x="4833" y="8238"/>
                  </a:cubicBezTo>
                  <a:cubicBezTo>
                    <a:pt x="5488" y="8453"/>
                    <a:pt x="6147" y="8561"/>
                    <a:pt x="6791" y="8561"/>
                  </a:cubicBezTo>
                  <a:cubicBezTo>
                    <a:pt x="8058" y="8561"/>
                    <a:pt x="9266" y="8142"/>
                    <a:pt x="10274" y="7296"/>
                  </a:cubicBezTo>
                  <a:lnTo>
                    <a:pt x="10274" y="7296"/>
                  </a:lnTo>
                  <a:cubicBezTo>
                    <a:pt x="9439" y="7730"/>
                    <a:pt x="8535" y="7936"/>
                    <a:pt x="7602" y="7936"/>
                  </a:cubicBezTo>
                  <a:cubicBezTo>
                    <a:pt x="6903" y="7936"/>
                    <a:pt x="6187" y="7821"/>
                    <a:pt x="5471" y="7600"/>
                  </a:cubicBezTo>
                  <a:cubicBezTo>
                    <a:pt x="2401" y="6597"/>
                    <a:pt x="517" y="3800"/>
                    <a:pt x="14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6" name="Google Shape;969;p49"/>
            <p:cNvSpPr/>
            <p:nvPr/>
          </p:nvSpPr>
          <p:spPr>
            <a:xfrm>
              <a:off x="6610175" y="2805375"/>
              <a:ext cx="105225" cy="74250"/>
            </a:xfrm>
            <a:custGeom>
              <a:avLst/>
              <a:gdLst/>
              <a:ahLst/>
              <a:cxnLst/>
              <a:rect l="l" t="t" r="r" b="b"/>
              <a:pathLst>
                <a:path w="4209" h="2970" extrusionOk="0">
                  <a:moveTo>
                    <a:pt x="2065" y="0"/>
                  </a:moveTo>
                  <a:cubicBezTo>
                    <a:pt x="600" y="0"/>
                    <a:pt x="0" y="2354"/>
                    <a:pt x="1627" y="2905"/>
                  </a:cubicBezTo>
                  <a:cubicBezTo>
                    <a:pt x="1782" y="2949"/>
                    <a:pt x="1930" y="2969"/>
                    <a:pt x="2070" y="2969"/>
                  </a:cubicBezTo>
                  <a:cubicBezTo>
                    <a:pt x="3586" y="2969"/>
                    <a:pt x="4209" y="607"/>
                    <a:pt x="2539" y="78"/>
                  </a:cubicBezTo>
                  <a:cubicBezTo>
                    <a:pt x="2373" y="25"/>
                    <a:pt x="2214" y="0"/>
                    <a:pt x="2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7" name="Google Shape;970;p49"/>
            <p:cNvSpPr/>
            <p:nvPr/>
          </p:nvSpPr>
          <p:spPr>
            <a:xfrm>
              <a:off x="6694150" y="2703850"/>
              <a:ext cx="68425" cy="66000"/>
            </a:xfrm>
            <a:custGeom>
              <a:avLst/>
              <a:gdLst/>
              <a:ahLst/>
              <a:cxnLst/>
              <a:rect l="l" t="t" r="r" b="b"/>
              <a:pathLst>
                <a:path w="2737" h="2640" extrusionOk="0">
                  <a:moveTo>
                    <a:pt x="1411" y="1"/>
                  </a:moveTo>
                  <a:cubicBezTo>
                    <a:pt x="1098" y="1"/>
                    <a:pt x="785" y="125"/>
                    <a:pt x="548" y="340"/>
                  </a:cubicBezTo>
                  <a:cubicBezTo>
                    <a:pt x="244" y="674"/>
                    <a:pt x="1" y="1221"/>
                    <a:pt x="153" y="1647"/>
                  </a:cubicBezTo>
                  <a:lnTo>
                    <a:pt x="153" y="1677"/>
                  </a:lnTo>
                  <a:cubicBezTo>
                    <a:pt x="214" y="1890"/>
                    <a:pt x="305" y="2103"/>
                    <a:pt x="457" y="2255"/>
                  </a:cubicBezTo>
                  <a:cubicBezTo>
                    <a:pt x="609" y="2407"/>
                    <a:pt x="822" y="2559"/>
                    <a:pt x="1004" y="2589"/>
                  </a:cubicBezTo>
                  <a:cubicBezTo>
                    <a:pt x="1129" y="2625"/>
                    <a:pt x="1253" y="2640"/>
                    <a:pt x="1378" y="2640"/>
                  </a:cubicBezTo>
                  <a:cubicBezTo>
                    <a:pt x="1466" y="2640"/>
                    <a:pt x="1554" y="2632"/>
                    <a:pt x="1642" y="2620"/>
                  </a:cubicBezTo>
                  <a:cubicBezTo>
                    <a:pt x="1885" y="2589"/>
                    <a:pt x="2068" y="2468"/>
                    <a:pt x="2220" y="2316"/>
                  </a:cubicBezTo>
                  <a:lnTo>
                    <a:pt x="2250" y="2285"/>
                  </a:lnTo>
                  <a:cubicBezTo>
                    <a:pt x="2645" y="2012"/>
                    <a:pt x="2737" y="1434"/>
                    <a:pt x="2676" y="1039"/>
                  </a:cubicBezTo>
                  <a:cubicBezTo>
                    <a:pt x="2554" y="583"/>
                    <a:pt x="2250" y="218"/>
                    <a:pt x="1794" y="66"/>
                  </a:cubicBezTo>
                  <a:cubicBezTo>
                    <a:pt x="1670" y="22"/>
                    <a:pt x="1541" y="1"/>
                    <a:pt x="1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" name="Google Shape;971;p49"/>
            <p:cNvSpPr/>
            <p:nvPr/>
          </p:nvSpPr>
          <p:spPr>
            <a:xfrm>
              <a:off x="6612750" y="2748525"/>
              <a:ext cx="55275" cy="39000"/>
            </a:xfrm>
            <a:custGeom>
              <a:avLst/>
              <a:gdLst/>
              <a:ahLst/>
              <a:cxnLst/>
              <a:rect l="l" t="t" r="r" b="b"/>
              <a:pathLst>
                <a:path w="2211" h="1560" extrusionOk="0">
                  <a:moveTo>
                    <a:pt x="1079" y="0"/>
                  </a:moveTo>
                  <a:cubicBezTo>
                    <a:pt x="295" y="0"/>
                    <a:pt x="0" y="1202"/>
                    <a:pt x="825" y="1532"/>
                  </a:cubicBezTo>
                  <a:cubicBezTo>
                    <a:pt x="901" y="1551"/>
                    <a:pt x="974" y="1559"/>
                    <a:pt x="1043" y="1559"/>
                  </a:cubicBezTo>
                  <a:cubicBezTo>
                    <a:pt x="1865" y="1559"/>
                    <a:pt x="2211" y="323"/>
                    <a:pt x="1342" y="42"/>
                  </a:cubicBezTo>
                  <a:cubicBezTo>
                    <a:pt x="1250" y="13"/>
                    <a:pt x="1162" y="0"/>
                    <a:pt x="1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9" name="Google Shape;972;p49"/>
            <p:cNvSpPr/>
            <p:nvPr/>
          </p:nvSpPr>
          <p:spPr>
            <a:xfrm>
              <a:off x="6557375" y="2856400"/>
              <a:ext cx="40300" cy="34100"/>
            </a:xfrm>
            <a:custGeom>
              <a:avLst/>
              <a:gdLst/>
              <a:ahLst/>
              <a:cxnLst/>
              <a:rect l="l" t="t" r="r" b="b"/>
              <a:pathLst>
                <a:path w="1612" h="1364" extrusionOk="0">
                  <a:moveTo>
                    <a:pt x="720" y="0"/>
                  </a:moveTo>
                  <a:cubicBezTo>
                    <a:pt x="445" y="0"/>
                    <a:pt x="141" y="225"/>
                    <a:pt x="92" y="469"/>
                  </a:cubicBezTo>
                  <a:cubicBezTo>
                    <a:pt x="1" y="803"/>
                    <a:pt x="153" y="1229"/>
                    <a:pt x="517" y="1320"/>
                  </a:cubicBezTo>
                  <a:cubicBezTo>
                    <a:pt x="578" y="1320"/>
                    <a:pt x="609" y="1351"/>
                    <a:pt x="700" y="1351"/>
                  </a:cubicBezTo>
                  <a:cubicBezTo>
                    <a:pt x="748" y="1359"/>
                    <a:pt x="798" y="1364"/>
                    <a:pt x="847" y="1364"/>
                  </a:cubicBezTo>
                  <a:cubicBezTo>
                    <a:pt x="1141" y="1364"/>
                    <a:pt x="1438" y="1211"/>
                    <a:pt x="1490" y="925"/>
                  </a:cubicBezTo>
                  <a:cubicBezTo>
                    <a:pt x="1612" y="591"/>
                    <a:pt x="1429" y="287"/>
                    <a:pt x="1125" y="135"/>
                  </a:cubicBezTo>
                  <a:cubicBezTo>
                    <a:pt x="1034" y="104"/>
                    <a:pt x="1004" y="104"/>
                    <a:pt x="913" y="44"/>
                  </a:cubicBezTo>
                  <a:cubicBezTo>
                    <a:pt x="853" y="14"/>
                    <a:pt x="787" y="0"/>
                    <a:pt x="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0" name="Google Shape;973;p49"/>
            <p:cNvSpPr/>
            <p:nvPr/>
          </p:nvSpPr>
          <p:spPr>
            <a:xfrm>
              <a:off x="6619175" y="2912175"/>
              <a:ext cx="82275" cy="58750"/>
            </a:xfrm>
            <a:custGeom>
              <a:avLst/>
              <a:gdLst/>
              <a:ahLst/>
              <a:cxnLst/>
              <a:rect l="l" t="t" r="r" b="b"/>
              <a:pathLst>
                <a:path w="3291" h="2350" extrusionOk="0">
                  <a:moveTo>
                    <a:pt x="1644" y="0"/>
                  </a:moveTo>
                  <a:cubicBezTo>
                    <a:pt x="457" y="0"/>
                    <a:pt x="1" y="1867"/>
                    <a:pt x="1298" y="2281"/>
                  </a:cubicBezTo>
                  <a:cubicBezTo>
                    <a:pt x="1433" y="2328"/>
                    <a:pt x="1562" y="2349"/>
                    <a:pt x="1683" y="2349"/>
                  </a:cubicBezTo>
                  <a:cubicBezTo>
                    <a:pt x="2817" y="2349"/>
                    <a:pt x="3290" y="474"/>
                    <a:pt x="2027" y="62"/>
                  </a:cubicBezTo>
                  <a:cubicBezTo>
                    <a:pt x="1893" y="20"/>
                    <a:pt x="1764" y="0"/>
                    <a:pt x="1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1" name="Google Shape;974;p49"/>
            <p:cNvSpPr/>
            <p:nvPr/>
          </p:nvSpPr>
          <p:spPr>
            <a:xfrm>
              <a:off x="6728375" y="2814575"/>
              <a:ext cx="59875" cy="42550"/>
            </a:xfrm>
            <a:custGeom>
              <a:avLst/>
              <a:gdLst/>
              <a:ahLst/>
              <a:cxnLst/>
              <a:rect l="l" t="t" r="r" b="b"/>
              <a:pathLst>
                <a:path w="2395" h="1702" extrusionOk="0">
                  <a:moveTo>
                    <a:pt x="1188" y="0"/>
                  </a:moveTo>
                  <a:cubicBezTo>
                    <a:pt x="343" y="0"/>
                    <a:pt x="0" y="1380"/>
                    <a:pt x="912" y="1656"/>
                  </a:cubicBezTo>
                  <a:cubicBezTo>
                    <a:pt x="1009" y="1687"/>
                    <a:pt x="1103" y="1702"/>
                    <a:pt x="1191" y="1702"/>
                  </a:cubicBezTo>
                  <a:cubicBezTo>
                    <a:pt x="2034" y="1702"/>
                    <a:pt x="2394" y="375"/>
                    <a:pt x="1459" y="45"/>
                  </a:cubicBezTo>
                  <a:cubicBezTo>
                    <a:pt x="1364" y="14"/>
                    <a:pt x="1274" y="0"/>
                    <a:pt x="11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2" name="Google Shape;975;p49"/>
            <p:cNvSpPr/>
            <p:nvPr/>
          </p:nvSpPr>
          <p:spPr>
            <a:xfrm>
              <a:off x="6534400" y="2774025"/>
              <a:ext cx="69500" cy="48375"/>
            </a:xfrm>
            <a:custGeom>
              <a:avLst/>
              <a:gdLst/>
              <a:ahLst/>
              <a:cxnLst/>
              <a:rect l="l" t="t" r="r" b="b"/>
              <a:pathLst>
                <a:path w="2780" h="1935" extrusionOk="0">
                  <a:moveTo>
                    <a:pt x="1360" y="0"/>
                  </a:moveTo>
                  <a:cubicBezTo>
                    <a:pt x="418" y="0"/>
                    <a:pt x="1" y="1523"/>
                    <a:pt x="1072" y="1880"/>
                  </a:cubicBezTo>
                  <a:cubicBezTo>
                    <a:pt x="1188" y="1917"/>
                    <a:pt x="1298" y="1934"/>
                    <a:pt x="1402" y="1934"/>
                  </a:cubicBezTo>
                  <a:cubicBezTo>
                    <a:pt x="2387" y="1934"/>
                    <a:pt x="2779" y="386"/>
                    <a:pt x="1680" y="56"/>
                  </a:cubicBezTo>
                  <a:cubicBezTo>
                    <a:pt x="1568" y="18"/>
                    <a:pt x="1461" y="0"/>
                    <a:pt x="13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3" name="Google Shape;976;p49"/>
            <p:cNvSpPr/>
            <p:nvPr/>
          </p:nvSpPr>
          <p:spPr>
            <a:xfrm>
              <a:off x="6718225" y="2893800"/>
              <a:ext cx="51475" cy="36025"/>
            </a:xfrm>
            <a:custGeom>
              <a:avLst/>
              <a:gdLst/>
              <a:ahLst/>
              <a:cxnLst/>
              <a:rect l="l" t="t" r="r" b="b"/>
              <a:pathLst>
                <a:path w="2059" h="1441" extrusionOk="0">
                  <a:moveTo>
                    <a:pt x="1025" y="0"/>
                  </a:moveTo>
                  <a:cubicBezTo>
                    <a:pt x="303" y="0"/>
                    <a:pt x="0" y="1129"/>
                    <a:pt x="801" y="1405"/>
                  </a:cubicBezTo>
                  <a:cubicBezTo>
                    <a:pt x="880" y="1429"/>
                    <a:pt x="956" y="1441"/>
                    <a:pt x="1028" y="1441"/>
                  </a:cubicBezTo>
                  <a:cubicBezTo>
                    <a:pt x="1754" y="1441"/>
                    <a:pt x="2059" y="286"/>
                    <a:pt x="1257" y="37"/>
                  </a:cubicBezTo>
                  <a:cubicBezTo>
                    <a:pt x="1176" y="12"/>
                    <a:pt x="1098" y="0"/>
                    <a:pt x="1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4" name="Google Shape;977;p49"/>
            <p:cNvSpPr/>
            <p:nvPr/>
          </p:nvSpPr>
          <p:spPr>
            <a:xfrm>
              <a:off x="6637050" y="2672575"/>
              <a:ext cx="54250" cy="39300"/>
            </a:xfrm>
            <a:custGeom>
              <a:avLst/>
              <a:gdLst/>
              <a:ahLst/>
              <a:cxnLst/>
              <a:rect l="l" t="t" r="r" b="b"/>
              <a:pathLst>
                <a:path w="2170" h="1572" extrusionOk="0">
                  <a:moveTo>
                    <a:pt x="1096" y="0"/>
                  </a:moveTo>
                  <a:cubicBezTo>
                    <a:pt x="323" y="0"/>
                    <a:pt x="0" y="1254"/>
                    <a:pt x="856" y="1530"/>
                  </a:cubicBezTo>
                  <a:cubicBezTo>
                    <a:pt x="944" y="1559"/>
                    <a:pt x="1028" y="1572"/>
                    <a:pt x="1107" y="1572"/>
                  </a:cubicBezTo>
                  <a:cubicBezTo>
                    <a:pt x="1872" y="1572"/>
                    <a:pt x="2169" y="344"/>
                    <a:pt x="1343" y="41"/>
                  </a:cubicBezTo>
                  <a:cubicBezTo>
                    <a:pt x="1256" y="13"/>
                    <a:pt x="1174" y="0"/>
                    <a:pt x="1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" name="Equal 4"/>
          <p:cNvSpPr/>
          <p:nvPr/>
        </p:nvSpPr>
        <p:spPr>
          <a:xfrm>
            <a:off x="7230123" y="1690295"/>
            <a:ext cx="828675" cy="54494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ms-MY" sz="2800" b="0" i="0" u="none" strike="noStrike" kern="0" cap="none" spc="0" normalizeH="0" baseline="0" noProof="0">
              <a:ln>
                <a:noFill/>
              </a:ln>
              <a:solidFill>
                <a:srgbClr val="003642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171024" y="3559641"/>
          <a:ext cx="6096000" cy="6051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8044974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424940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3059947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1981059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28420821"/>
                    </a:ext>
                  </a:extLst>
                </a:gridCol>
              </a:tblGrid>
              <a:tr h="605117"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 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ms-MY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126273"/>
                  </a:ext>
                </a:extLst>
              </a:tr>
            </a:tbl>
          </a:graphicData>
        </a:graphic>
      </p:graphicFrame>
      <p:sp>
        <p:nvSpPr>
          <p:cNvPr id="9" name="Curved Down Arrow 8"/>
          <p:cNvSpPr/>
          <p:nvPr/>
        </p:nvSpPr>
        <p:spPr>
          <a:xfrm>
            <a:off x="2141229" y="3171850"/>
            <a:ext cx="484368" cy="29289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ms-MY" sz="2800" b="0" i="0" u="none" strike="noStrike" kern="0" cap="none" spc="0" normalizeH="0" baseline="0" noProof="0">
              <a:ln>
                <a:noFill/>
              </a:ln>
              <a:solidFill>
                <a:srgbClr val="003642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39" name="Curved Down Arrow 138"/>
          <p:cNvSpPr/>
          <p:nvPr/>
        </p:nvSpPr>
        <p:spPr>
          <a:xfrm>
            <a:off x="4537959" y="3111716"/>
            <a:ext cx="484368" cy="29289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ms-MY" sz="2800" b="0" i="0" u="none" strike="noStrike" kern="0" cap="none" spc="0" normalizeH="0" baseline="0" noProof="0">
              <a:ln>
                <a:noFill/>
              </a:ln>
              <a:solidFill>
                <a:srgbClr val="003642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40" name="Curved Down Arrow 139"/>
          <p:cNvSpPr/>
          <p:nvPr/>
        </p:nvSpPr>
        <p:spPr>
          <a:xfrm>
            <a:off x="3350495" y="3143698"/>
            <a:ext cx="484368" cy="29289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ms-MY" sz="2800" b="0" i="0" u="none" strike="noStrike" kern="0" cap="none" spc="0" normalizeH="0" baseline="0" noProof="0">
              <a:ln>
                <a:noFill/>
              </a:ln>
              <a:solidFill>
                <a:srgbClr val="003642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58065" y="2671209"/>
            <a:ext cx="657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ms-MY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+2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2073152" y="2681332"/>
            <a:ext cx="657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ms-MY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+2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245163" y="2698751"/>
            <a:ext cx="657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ms-MY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+2</a:t>
            </a:r>
          </a:p>
        </p:txBody>
      </p:sp>
      <p:grpSp>
        <p:nvGrpSpPr>
          <p:cNvPr id="85" name="Google Shape;966;p49"/>
          <p:cNvGrpSpPr/>
          <p:nvPr/>
        </p:nvGrpSpPr>
        <p:grpSpPr>
          <a:xfrm>
            <a:off x="2222087" y="1685771"/>
            <a:ext cx="657224" cy="733883"/>
            <a:chOff x="6492025" y="2641850"/>
            <a:chExt cx="340450" cy="366575"/>
          </a:xfrm>
        </p:grpSpPr>
        <p:sp>
          <p:nvSpPr>
            <p:cNvPr id="86" name="Google Shape;967;p49"/>
            <p:cNvSpPr/>
            <p:nvPr/>
          </p:nvSpPr>
          <p:spPr>
            <a:xfrm>
              <a:off x="6492025" y="2641850"/>
              <a:ext cx="340450" cy="366300"/>
            </a:xfrm>
            <a:custGeom>
              <a:avLst/>
              <a:gdLst/>
              <a:ahLst/>
              <a:cxnLst/>
              <a:rect l="l" t="t" r="r" b="b"/>
              <a:pathLst>
                <a:path w="13618" h="14652" extrusionOk="0">
                  <a:moveTo>
                    <a:pt x="8344" y="1"/>
                  </a:moveTo>
                  <a:cubicBezTo>
                    <a:pt x="5536" y="1"/>
                    <a:pt x="2406" y="3102"/>
                    <a:pt x="1308" y="6559"/>
                  </a:cubicBezTo>
                  <a:cubicBezTo>
                    <a:pt x="1" y="10449"/>
                    <a:pt x="1824" y="13337"/>
                    <a:pt x="4864" y="14340"/>
                  </a:cubicBezTo>
                  <a:cubicBezTo>
                    <a:pt x="5516" y="14546"/>
                    <a:pt x="6171" y="14651"/>
                    <a:pt x="6812" y="14651"/>
                  </a:cubicBezTo>
                  <a:cubicBezTo>
                    <a:pt x="9190" y="14651"/>
                    <a:pt x="11360" y="13204"/>
                    <a:pt x="12341" y="10115"/>
                  </a:cubicBezTo>
                  <a:cubicBezTo>
                    <a:pt x="13618" y="6194"/>
                    <a:pt x="12493" y="1148"/>
                    <a:pt x="9454" y="176"/>
                  </a:cubicBezTo>
                  <a:cubicBezTo>
                    <a:pt x="9093" y="57"/>
                    <a:pt x="8721" y="1"/>
                    <a:pt x="83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7" name="Google Shape;968;p49"/>
            <p:cNvSpPr/>
            <p:nvPr/>
          </p:nvSpPr>
          <p:spPr>
            <a:xfrm>
              <a:off x="6492800" y="2794400"/>
              <a:ext cx="256850" cy="214025"/>
            </a:xfrm>
            <a:custGeom>
              <a:avLst/>
              <a:gdLst/>
              <a:ahLst/>
              <a:cxnLst/>
              <a:rect l="l" t="t" r="r" b="b"/>
              <a:pathLst>
                <a:path w="10274" h="8561" extrusionOk="0">
                  <a:moveTo>
                    <a:pt x="1429" y="1"/>
                  </a:moveTo>
                  <a:lnTo>
                    <a:pt x="1429" y="1"/>
                  </a:lnTo>
                  <a:cubicBezTo>
                    <a:pt x="1337" y="153"/>
                    <a:pt x="1307" y="305"/>
                    <a:pt x="1277" y="457"/>
                  </a:cubicBezTo>
                  <a:cubicBezTo>
                    <a:pt x="0" y="4347"/>
                    <a:pt x="1793" y="7235"/>
                    <a:pt x="4833" y="8238"/>
                  </a:cubicBezTo>
                  <a:cubicBezTo>
                    <a:pt x="5488" y="8453"/>
                    <a:pt x="6147" y="8561"/>
                    <a:pt x="6791" y="8561"/>
                  </a:cubicBezTo>
                  <a:cubicBezTo>
                    <a:pt x="8058" y="8561"/>
                    <a:pt x="9266" y="8142"/>
                    <a:pt x="10274" y="7296"/>
                  </a:cubicBezTo>
                  <a:lnTo>
                    <a:pt x="10274" y="7296"/>
                  </a:lnTo>
                  <a:cubicBezTo>
                    <a:pt x="9439" y="7730"/>
                    <a:pt x="8535" y="7936"/>
                    <a:pt x="7602" y="7936"/>
                  </a:cubicBezTo>
                  <a:cubicBezTo>
                    <a:pt x="6903" y="7936"/>
                    <a:pt x="6187" y="7821"/>
                    <a:pt x="5471" y="7600"/>
                  </a:cubicBezTo>
                  <a:cubicBezTo>
                    <a:pt x="2401" y="6597"/>
                    <a:pt x="517" y="3800"/>
                    <a:pt x="14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" name="Google Shape;969;p49"/>
            <p:cNvSpPr/>
            <p:nvPr/>
          </p:nvSpPr>
          <p:spPr>
            <a:xfrm>
              <a:off x="6610175" y="2805375"/>
              <a:ext cx="105225" cy="74250"/>
            </a:xfrm>
            <a:custGeom>
              <a:avLst/>
              <a:gdLst/>
              <a:ahLst/>
              <a:cxnLst/>
              <a:rect l="l" t="t" r="r" b="b"/>
              <a:pathLst>
                <a:path w="4209" h="2970" extrusionOk="0">
                  <a:moveTo>
                    <a:pt x="2065" y="0"/>
                  </a:moveTo>
                  <a:cubicBezTo>
                    <a:pt x="600" y="0"/>
                    <a:pt x="0" y="2354"/>
                    <a:pt x="1627" y="2905"/>
                  </a:cubicBezTo>
                  <a:cubicBezTo>
                    <a:pt x="1782" y="2949"/>
                    <a:pt x="1930" y="2969"/>
                    <a:pt x="2070" y="2969"/>
                  </a:cubicBezTo>
                  <a:cubicBezTo>
                    <a:pt x="3586" y="2969"/>
                    <a:pt x="4209" y="607"/>
                    <a:pt x="2539" y="78"/>
                  </a:cubicBezTo>
                  <a:cubicBezTo>
                    <a:pt x="2373" y="25"/>
                    <a:pt x="2214" y="0"/>
                    <a:pt x="2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" name="Google Shape;970;p49"/>
            <p:cNvSpPr/>
            <p:nvPr/>
          </p:nvSpPr>
          <p:spPr>
            <a:xfrm>
              <a:off x="6694150" y="2703850"/>
              <a:ext cx="68425" cy="66000"/>
            </a:xfrm>
            <a:custGeom>
              <a:avLst/>
              <a:gdLst/>
              <a:ahLst/>
              <a:cxnLst/>
              <a:rect l="l" t="t" r="r" b="b"/>
              <a:pathLst>
                <a:path w="2737" h="2640" extrusionOk="0">
                  <a:moveTo>
                    <a:pt x="1411" y="1"/>
                  </a:moveTo>
                  <a:cubicBezTo>
                    <a:pt x="1098" y="1"/>
                    <a:pt x="785" y="125"/>
                    <a:pt x="548" y="340"/>
                  </a:cubicBezTo>
                  <a:cubicBezTo>
                    <a:pt x="244" y="674"/>
                    <a:pt x="1" y="1221"/>
                    <a:pt x="153" y="1647"/>
                  </a:cubicBezTo>
                  <a:lnTo>
                    <a:pt x="153" y="1677"/>
                  </a:lnTo>
                  <a:cubicBezTo>
                    <a:pt x="214" y="1890"/>
                    <a:pt x="305" y="2103"/>
                    <a:pt x="457" y="2255"/>
                  </a:cubicBezTo>
                  <a:cubicBezTo>
                    <a:pt x="609" y="2407"/>
                    <a:pt x="822" y="2559"/>
                    <a:pt x="1004" y="2589"/>
                  </a:cubicBezTo>
                  <a:cubicBezTo>
                    <a:pt x="1129" y="2625"/>
                    <a:pt x="1253" y="2640"/>
                    <a:pt x="1378" y="2640"/>
                  </a:cubicBezTo>
                  <a:cubicBezTo>
                    <a:pt x="1466" y="2640"/>
                    <a:pt x="1554" y="2632"/>
                    <a:pt x="1642" y="2620"/>
                  </a:cubicBezTo>
                  <a:cubicBezTo>
                    <a:pt x="1885" y="2589"/>
                    <a:pt x="2068" y="2468"/>
                    <a:pt x="2220" y="2316"/>
                  </a:cubicBezTo>
                  <a:lnTo>
                    <a:pt x="2250" y="2285"/>
                  </a:lnTo>
                  <a:cubicBezTo>
                    <a:pt x="2645" y="2012"/>
                    <a:pt x="2737" y="1434"/>
                    <a:pt x="2676" y="1039"/>
                  </a:cubicBezTo>
                  <a:cubicBezTo>
                    <a:pt x="2554" y="583"/>
                    <a:pt x="2250" y="218"/>
                    <a:pt x="1794" y="66"/>
                  </a:cubicBezTo>
                  <a:cubicBezTo>
                    <a:pt x="1670" y="22"/>
                    <a:pt x="1541" y="1"/>
                    <a:pt x="1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" name="Google Shape;971;p49"/>
            <p:cNvSpPr/>
            <p:nvPr/>
          </p:nvSpPr>
          <p:spPr>
            <a:xfrm>
              <a:off x="6612750" y="2748525"/>
              <a:ext cx="55275" cy="39000"/>
            </a:xfrm>
            <a:custGeom>
              <a:avLst/>
              <a:gdLst/>
              <a:ahLst/>
              <a:cxnLst/>
              <a:rect l="l" t="t" r="r" b="b"/>
              <a:pathLst>
                <a:path w="2211" h="1560" extrusionOk="0">
                  <a:moveTo>
                    <a:pt x="1079" y="0"/>
                  </a:moveTo>
                  <a:cubicBezTo>
                    <a:pt x="295" y="0"/>
                    <a:pt x="0" y="1202"/>
                    <a:pt x="825" y="1532"/>
                  </a:cubicBezTo>
                  <a:cubicBezTo>
                    <a:pt x="901" y="1551"/>
                    <a:pt x="974" y="1559"/>
                    <a:pt x="1043" y="1559"/>
                  </a:cubicBezTo>
                  <a:cubicBezTo>
                    <a:pt x="1865" y="1559"/>
                    <a:pt x="2211" y="323"/>
                    <a:pt x="1342" y="42"/>
                  </a:cubicBezTo>
                  <a:cubicBezTo>
                    <a:pt x="1250" y="13"/>
                    <a:pt x="1162" y="0"/>
                    <a:pt x="1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" name="Google Shape;972;p49"/>
            <p:cNvSpPr/>
            <p:nvPr/>
          </p:nvSpPr>
          <p:spPr>
            <a:xfrm>
              <a:off x="6557375" y="2856400"/>
              <a:ext cx="40300" cy="34100"/>
            </a:xfrm>
            <a:custGeom>
              <a:avLst/>
              <a:gdLst/>
              <a:ahLst/>
              <a:cxnLst/>
              <a:rect l="l" t="t" r="r" b="b"/>
              <a:pathLst>
                <a:path w="1612" h="1364" extrusionOk="0">
                  <a:moveTo>
                    <a:pt x="720" y="0"/>
                  </a:moveTo>
                  <a:cubicBezTo>
                    <a:pt x="445" y="0"/>
                    <a:pt x="141" y="225"/>
                    <a:pt x="92" y="469"/>
                  </a:cubicBezTo>
                  <a:cubicBezTo>
                    <a:pt x="1" y="803"/>
                    <a:pt x="153" y="1229"/>
                    <a:pt x="517" y="1320"/>
                  </a:cubicBezTo>
                  <a:cubicBezTo>
                    <a:pt x="578" y="1320"/>
                    <a:pt x="609" y="1351"/>
                    <a:pt x="700" y="1351"/>
                  </a:cubicBezTo>
                  <a:cubicBezTo>
                    <a:pt x="748" y="1359"/>
                    <a:pt x="798" y="1364"/>
                    <a:pt x="847" y="1364"/>
                  </a:cubicBezTo>
                  <a:cubicBezTo>
                    <a:pt x="1141" y="1364"/>
                    <a:pt x="1438" y="1211"/>
                    <a:pt x="1490" y="925"/>
                  </a:cubicBezTo>
                  <a:cubicBezTo>
                    <a:pt x="1612" y="591"/>
                    <a:pt x="1429" y="287"/>
                    <a:pt x="1125" y="135"/>
                  </a:cubicBezTo>
                  <a:cubicBezTo>
                    <a:pt x="1034" y="104"/>
                    <a:pt x="1004" y="104"/>
                    <a:pt x="913" y="44"/>
                  </a:cubicBezTo>
                  <a:cubicBezTo>
                    <a:pt x="853" y="14"/>
                    <a:pt x="787" y="0"/>
                    <a:pt x="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" name="Google Shape;973;p49"/>
            <p:cNvSpPr/>
            <p:nvPr/>
          </p:nvSpPr>
          <p:spPr>
            <a:xfrm>
              <a:off x="6619175" y="2912175"/>
              <a:ext cx="82275" cy="58750"/>
            </a:xfrm>
            <a:custGeom>
              <a:avLst/>
              <a:gdLst/>
              <a:ahLst/>
              <a:cxnLst/>
              <a:rect l="l" t="t" r="r" b="b"/>
              <a:pathLst>
                <a:path w="3291" h="2350" extrusionOk="0">
                  <a:moveTo>
                    <a:pt x="1644" y="0"/>
                  </a:moveTo>
                  <a:cubicBezTo>
                    <a:pt x="457" y="0"/>
                    <a:pt x="1" y="1867"/>
                    <a:pt x="1298" y="2281"/>
                  </a:cubicBezTo>
                  <a:cubicBezTo>
                    <a:pt x="1433" y="2328"/>
                    <a:pt x="1562" y="2349"/>
                    <a:pt x="1683" y="2349"/>
                  </a:cubicBezTo>
                  <a:cubicBezTo>
                    <a:pt x="2817" y="2349"/>
                    <a:pt x="3290" y="474"/>
                    <a:pt x="2027" y="62"/>
                  </a:cubicBezTo>
                  <a:cubicBezTo>
                    <a:pt x="1893" y="20"/>
                    <a:pt x="1764" y="0"/>
                    <a:pt x="1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" name="Google Shape;974;p49"/>
            <p:cNvSpPr/>
            <p:nvPr/>
          </p:nvSpPr>
          <p:spPr>
            <a:xfrm>
              <a:off x="6728375" y="2814575"/>
              <a:ext cx="59875" cy="42550"/>
            </a:xfrm>
            <a:custGeom>
              <a:avLst/>
              <a:gdLst/>
              <a:ahLst/>
              <a:cxnLst/>
              <a:rect l="l" t="t" r="r" b="b"/>
              <a:pathLst>
                <a:path w="2395" h="1702" extrusionOk="0">
                  <a:moveTo>
                    <a:pt x="1188" y="0"/>
                  </a:moveTo>
                  <a:cubicBezTo>
                    <a:pt x="343" y="0"/>
                    <a:pt x="0" y="1380"/>
                    <a:pt x="912" y="1656"/>
                  </a:cubicBezTo>
                  <a:cubicBezTo>
                    <a:pt x="1009" y="1687"/>
                    <a:pt x="1103" y="1702"/>
                    <a:pt x="1191" y="1702"/>
                  </a:cubicBezTo>
                  <a:cubicBezTo>
                    <a:pt x="2034" y="1702"/>
                    <a:pt x="2394" y="375"/>
                    <a:pt x="1459" y="45"/>
                  </a:cubicBezTo>
                  <a:cubicBezTo>
                    <a:pt x="1364" y="14"/>
                    <a:pt x="1274" y="0"/>
                    <a:pt x="11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" name="Google Shape;975;p49"/>
            <p:cNvSpPr/>
            <p:nvPr/>
          </p:nvSpPr>
          <p:spPr>
            <a:xfrm>
              <a:off x="6534400" y="2774025"/>
              <a:ext cx="69500" cy="48375"/>
            </a:xfrm>
            <a:custGeom>
              <a:avLst/>
              <a:gdLst/>
              <a:ahLst/>
              <a:cxnLst/>
              <a:rect l="l" t="t" r="r" b="b"/>
              <a:pathLst>
                <a:path w="2780" h="1935" extrusionOk="0">
                  <a:moveTo>
                    <a:pt x="1360" y="0"/>
                  </a:moveTo>
                  <a:cubicBezTo>
                    <a:pt x="418" y="0"/>
                    <a:pt x="1" y="1523"/>
                    <a:pt x="1072" y="1880"/>
                  </a:cubicBezTo>
                  <a:cubicBezTo>
                    <a:pt x="1188" y="1917"/>
                    <a:pt x="1298" y="1934"/>
                    <a:pt x="1402" y="1934"/>
                  </a:cubicBezTo>
                  <a:cubicBezTo>
                    <a:pt x="2387" y="1934"/>
                    <a:pt x="2779" y="386"/>
                    <a:pt x="1680" y="56"/>
                  </a:cubicBezTo>
                  <a:cubicBezTo>
                    <a:pt x="1568" y="18"/>
                    <a:pt x="1461" y="0"/>
                    <a:pt x="13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" name="Google Shape;976;p49"/>
            <p:cNvSpPr/>
            <p:nvPr/>
          </p:nvSpPr>
          <p:spPr>
            <a:xfrm>
              <a:off x="6718225" y="2893800"/>
              <a:ext cx="51475" cy="36025"/>
            </a:xfrm>
            <a:custGeom>
              <a:avLst/>
              <a:gdLst/>
              <a:ahLst/>
              <a:cxnLst/>
              <a:rect l="l" t="t" r="r" b="b"/>
              <a:pathLst>
                <a:path w="2059" h="1441" extrusionOk="0">
                  <a:moveTo>
                    <a:pt x="1025" y="0"/>
                  </a:moveTo>
                  <a:cubicBezTo>
                    <a:pt x="303" y="0"/>
                    <a:pt x="0" y="1129"/>
                    <a:pt x="801" y="1405"/>
                  </a:cubicBezTo>
                  <a:cubicBezTo>
                    <a:pt x="880" y="1429"/>
                    <a:pt x="956" y="1441"/>
                    <a:pt x="1028" y="1441"/>
                  </a:cubicBezTo>
                  <a:cubicBezTo>
                    <a:pt x="1754" y="1441"/>
                    <a:pt x="2059" y="286"/>
                    <a:pt x="1257" y="37"/>
                  </a:cubicBezTo>
                  <a:cubicBezTo>
                    <a:pt x="1176" y="12"/>
                    <a:pt x="1098" y="0"/>
                    <a:pt x="1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" name="Google Shape;977;p49"/>
            <p:cNvSpPr/>
            <p:nvPr/>
          </p:nvSpPr>
          <p:spPr>
            <a:xfrm>
              <a:off x="6637050" y="2672575"/>
              <a:ext cx="54250" cy="39300"/>
            </a:xfrm>
            <a:custGeom>
              <a:avLst/>
              <a:gdLst/>
              <a:ahLst/>
              <a:cxnLst/>
              <a:rect l="l" t="t" r="r" b="b"/>
              <a:pathLst>
                <a:path w="2170" h="1572" extrusionOk="0">
                  <a:moveTo>
                    <a:pt x="1096" y="0"/>
                  </a:moveTo>
                  <a:cubicBezTo>
                    <a:pt x="323" y="0"/>
                    <a:pt x="0" y="1254"/>
                    <a:pt x="856" y="1530"/>
                  </a:cubicBezTo>
                  <a:cubicBezTo>
                    <a:pt x="944" y="1559"/>
                    <a:pt x="1028" y="1572"/>
                    <a:pt x="1107" y="1572"/>
                  </a:cubicBezTo>
                  <a:cubicBezTo>
                    <a:pt x="1872" y="1572"/>
                    <a:pt x="2169" y="344"/>
                    <a:pt x="1343" y="41"/>
                  </a:cubicBezTo>
                  <a:cubicBezTo>
                    <a:pt x="1256" y="13"/>
                    <a:pt x="1174" y="0"/>
                    <a:pt x="1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7" name="Google Shape;966;p49"/>
          <p:cNvGrpSpPr/>
          <p:nvPr/>
        </p:nvGrpSpPr>
        <p:grpSpPr>
          <a:xfrm>
            <a:off x="3595491" y="1749989"/>
            <a:ext cx="657224" cy="733885"/>
            <a:chOff x="6492026" y="2641849"/>
            <a:chExt cx="340450" cy="366576"/>
          </a:xfrm>
        </p:grpSpPr>
        <p:sp>
          <p:nvSpPr>
            <p:cNvPr id="98" name="Google Shape;967;p49"/>
            <p:cNvSpPr/>
            <p:nvPr/>
          </p:nvSpPr>
          <p:spPr>
            <a:xfrm>
              <a:off x="6492026" y="2641849"/>
              <a:ext cx="340450" cy="366300"/>
            </a:xfrm>
            <a:custGeom>
              <a:avLst/>
              <a:gdLst/>
              <a:ahLst/>
              <a:cxnLst/>
              <a:rect l="l" t="t" r="r" b="b"/>
              <a:pathLst>
                <a:path w="13618" h="14652" extrusionOk="0">
                  <a:moveTo>
                    <a:pt x="8344" y="1"/>
                  </a:moveTo>
                  <a:cubicBezTo>
                    <a:pt x="5536" y="1"/>
                    <a:pt x="2406" y="3102"/>
                    <a:pt x="1308" y="6559"/>
                  </a:cubicBezTo>
                  <a:cubicBezTo>
                    <a:pt x="1" y="10449"/>
                    <a:pt x="1824" y="13337"/>
                    <a:pt x="4864" y="14340"/>
                  </a:cubicBezTo>
                  <a:cubicBezTo>
                    <a:pt x="5516" y="14546"/>
                    <a:pt x="6171" y="14651"/>
                    <a:pt x="6812" y="14651"/>
                  </a:cubicBezTo>
                  <a:cubicBezTo>
                    <a:pt x="9190" y="14651"/>
                    <a:pt x="11360" y="13204"/>
                    <a:pt x="12341" y="10115"/>
                  </a:cubicBezTo>
                  <a:cubicBezTo>
                    <a:pt x="13618" y="6194"/>
                    <a:pt x="12493" y="1148"/>
                    <a:pt x="9454" y="176"/>
                  </a:cubicBezTo>
                  <a:cubicBezTo>
                    <a:pt x="9093" y="57"/>
                    <a:pt x="8721" y="1"/>
                    <a:pt x="83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" name="Google Shape;968;p49"/>
            <p:cNvSpPr/>
            <p:nvPr/>
          </p:nvSpPr>
          <p:spPr>
            <a:xfrm>
              <a:off x="6492800" y="2794400"/>
              <a:ext cx="256850" cy="214025"/>
            </a:xfrm>
            <a:custGeom>
              <a:avLst/>
              <a:gdLst/>
              <a:ahLst/>
              <a:cxnLst/>
              <a:rect l="l" t="t" r="r" b="b"/>
              <a:pathLst>
                <a:path w="10274" h="8561" extrusionOk="0">
                  <a:moveTo>
                    <a:pt x="1429" y="1"/>
                  </a:moveTo>
                  <a:lnTo>
                    <a:pt x="1429" y="1"/>
                  </a:lnTo>
                  <a:cubicBezTo>
                    <a:pt x="1337" y="153"/>
                    <a:pt x="1307" y="305"/>
                    <a:pt x="1277" y="457"/>
                  </a:cubicBezTo>
                  <a:cubicBezTo>
                    <a:pt x="0" y="4347"/>
                    <a:pt x="1793" y="7235"/>
                    <a:pt x="4833" y="8238"/>
                  </a:cubicBezTo>
                  <a:cubicBezTo>
                    <a:pt x="5488" y="8453"/>
                    <a:pt x="6147" y="8561"/>
                    <a:pt x="6791" y="8561"/>
                  </a:cubicBezTo>
                  <a:cubicBezTo>
                    <a:pt x="8058" y="8561"/>
                    <a:pt x="9266" y="8142"/>
                    <a:pt x="10274" y="7296"/>
                  </a:cubicBezTo>
                  <a:lnTo>
                    <a:pt x="10274" y="7296"/>
                  </a:lnTo>
                  <a:cubicBezTo>
                    <a:pt x="9439" y="7730"/>
                    <a:pt x="8535" y="7936"/>
                    <a:pt x="7602" y="7936"/>
                  </a:cubicBezTo>
                  <a:cubicBezTo>
                    <a:pt x="6903" y="7936"/>
                    <a:pt x="6187" y="7821"/>
                    <a:pt x="5471" y="7600"/>
                  </a:cubicBezTo>
                  <a:cubicBezTo>
                    <a:pt x="2401" y="6597"/>
                    <a:pt x="517" y="3800"/>
                    <a:pt x="14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" name="Google Shape;969;p49"/>
            <p:cNvSpPr/>
            <p:nvPr/>
          </p:nvSpPr>
          <p:spPr>
            <a:xfrm>
              <a:off x="6610175" y="2805375"/>
              <a:ext cx="105225" cy="74250"/>
            </a:xfrm>
            <a:custGeom>
              <a:avLst/>
              <a:gdLst/>
              <a:ahLst/>
              <a:cxnLst/>
              <a:rect l="l" t="t" r="r" b="b"/>
              <a:pathLst>
                <a:path w="4209" h="2970" extrusionOk="0">
                  <a:moveTo>
                    <a:pt x="2065" y="0"/>
                  </a:moveTo>
                  <a:cubicBezTo>
                    <a:pt x="600" y="0"/>
                    <a:pt x="0" y="2354"/>
                    <a:pt x="1627" y="2905"/>
                  </a:cubicBezTo>
                  <a:cubicBezTo>
                    <a:pt x="1782" y="2949"/>
                    <a:pt x="1930" y="2969"/>
                    <a:pt x="2070" y="2969"/>
                  </a:cubicBezTo>
                  <a:cubicBezTo>
                    <a:pt x="3586" y="2969"/>
                    <a:pt x="4209" y="607"/>
                    <a:pt x="2539" y="78"/>
                  </a:cubicBezTo>
                  <a:cubicBezTo>
                    <a:pt x="2373" y="25"/>
                    <a:pt x="2214" y="0"/>
                    <a:pt x="2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" name="Google Shape;970;p49"/>
            <p:cNvSpPr/>
            <p:nvPr/>
          </p:nvSpPr>
          <p:spPr>
            <a:xfrm>
              <a:off x="6694150" y="2703850"/>
              <a:ext cx="68425" cy="66000"/>
            </a:xfrm>
            <a:custGeom>
              <a:avLst/>
              <a:gdLst/>
              <a:ahLst/>
              <a:cxnLst/>
              <a:rect l="l" t="t" r="r" b="b"/>
              <a:pathLst>
                <a:path w="2737" h="2640" extrusionOk="0">
                  <a:moveTo>
                    <a:pt x="1411" y="1"/>
                  </a:moveTo>
                  <a:cubicBezTo>
                    <a:pt x="1098" y="1"/>
                    <a:pt x="785" y="125"/>
                    <a:pt x="548" y="340"/>
                  </a:cubicBezTo>
                  <a:cubicBezTo>
                    <a:pt x="244" y="674"/>
                    <a:pt x="1" y="1221"/>
                    <a:pt x="153" y="1647"/>
                  </a:cubicBezTo>
                  <a:lnTo>
                    <a:pt x="153" y="1677"/>
                  </a:lnTo>
                  <a:cubicBezTo>
                    <a:pt x="214" y="1890"/>
                    <a:pt x="305" y="2103"/>
                    <a:pt x="457" y="2255"/>
                  </a:cubicBezTo>
                  <a:cubicBezTo>
                    <a:pt x="609" y="2407"/>
                    <a:pt x="822" y="2559"/>
                    <a:pt x="1004" y="2589"/>
                  </a:cubicBezTo>
                  <a:cubicBezTo>
                    <a:pt x="1129" y="2625"/>
                    <a:pt x="1253" y="2640"/>
                    <a:pt x="1378" y="2640"/>
                  </a:cubicBezTo>
                  <a:cubicBezTo>
                    <a:pt x="1466" y="2640"/>
                    <a:pt x="1554" y="2632"/>
                    <a:pt x="1642" y="2620"/>
                  </a:cubicBezTo>
                  <a:cubicBezTo>
                    <a:pt x="1885" y="2589"/>
                    <a:pt x="2068" y="2468"/>
                    <a:pt x="2220" y="2316"/>
                  </a:cubicBezTo>
                  <a:lnTo>
                    <a:pt x="2250" y="2285"/>
                  </a:lnTo>
                  <a:cubicBezTo>
                    <a:pt x="2645" y="2012"/>
                    <a:pt x="2737" y="1434"/>
                    <a:pt x="2676" y="1039"/>
                  </a:cubicBezTo>
                  <a:cubicBezTo>
                    <a:pt x="2554" y="583"/>
                    <a:pt x="2250" y="218"/>
                    <a:pt x="1794" y="66"/>
                  </a:cubicBezTo>
                  <a:cubicBezTo>
                    <a:pt x="1670" y="22"/>
                    <a:pt x="1541" y="1"/>
                    <a:pt x="1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" name="Google Shape;971;p49"/>
            <p:cNvSpPr/>
            <p:nvPr/>
          </p:nvSpPr>
          <p:spPr>
            <a:xfrm>
              <a:off x="6612750" y="2748525"/>
              <a:ext cx="55275" cy="39000"/>
            </a:xfrm>
            <a:custGeom>
              <a:avLst/>
              <a:gdLst/>
              <a:ahLst/>
              <a:cxnLst/>
              <a:rect l="l" t="t" r="r" b="b"/>
              <a:pathLst>
                <a:path w="2211" h="1560" extrusionOk="0">
                  <a:moveTo>
                    <a:pt x="1079" y="0"/>
                  </a:moveTo>
                  <a:cubicBezTo>
                    <a:pt x="295" y="0"/>
                    <a:pt x="0" y="1202"/>
                    <a:pt x="825" y="1532"/>
                  </a:cubicBezTo>
                  <a:cubicBezTo>
                    <a:pt x="901" y="1551"/>
                    <a:pt x="974" y="1559"/>
                    <a:pt x="1043" y="1559"/>
                  </a:cubicBezTo>
                  <a:cubicBezTo>
                    <a:pt x="1865" y="1559"/>
                    <a:pt x="2211" y="323"/>
                    <a:pt x="1342" y="42"/>
                  </a:cubicBezTo>
                  <a:cubicBezTo>
                    <a:pt x="1250" y="13"/>
                    <a:pt x="1162" y="0"/>
                    <a:pt x="1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" name="Google Shape;972;p49"/>
            <p:cNvSpPr/>
            <p:nvPr/>
          </p:nvSpPr>
          <p:spPr>
            <a:xfrm>
              <a:off x="6557375" y="2856400"/>
              <a:ext cx="40300" cy="34100"/>
            </a:xfrm>
            <a:custGeom>
              <a:avLst/>
              <a:gdLst/>
              <a:ahLst/>
              <a:cxnLst/>
              <a:rect l="l" t="t" r="r" b="b"/>
              <a:pathLst>
                <a:path w="1612" h="1364" extrusionOk="0">
                  <a:moveTo>
                    <a:pt x="720" y="0"/>
                  </a:moveTo>
                  <a:cubicBezTo>
                    <a:pt x="445" y="0"/>
                    <a:pt x="141" y="225"/>
                    <a:pt x="92" y="469"/>
                  </a:cubicBezTo>
                  <a:cubicBezTo>
                    <a:pt x="1" y="803"/>
                    <a:pt x="153" y="1229"/>
                    <a:pt x="517" y="1320"/>
                  </a:cubicBezTo>
                  <a:cubicBezTo>
                    <a:pt x="578" y="1320"/>
                    <a:pt x="609" y="1351"/>
                    <a:pt x="700" y="1351"/>
                  </a:cubicBezTo>
                  <a:cubicBezTo>
                    <a:pt x="748" y="1359"/>
                    <a:pt x="798" y="1364"/>
                    <a:pt x="847" y="1364"/>
                  </a:cubicBezTo>
                  <a:cubicBezTo>
                    <a:pt x="1141" y="1364"/>
                    <a:pt x="1438" y="1211"/>
                    <a:pt x="1490" y="925"/>
                  </a:cubicBezTo>
                  <a:cubicBezTo>
                    <a:pt x="1612" y="591"/>
                    <a:pt x="1429" y="287"/>
                    <a:pt x="1125" y="135"/>
                  </a:cubicBezTo>
                  <a:cubicBezTo>
                    <a:pt x="1034" y="104"/>
                    <a:pt x="1004" y="104"/>
                    <a:pt x="913" y="44"/>
                  </a:cubicBezTo>
                  <a:cubicBezTo>
                    <a:pt x="853" y="14"/>
                    <a:pt x="787" y="0"/>
                    <a:pt x="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" name="Google Shape;973;p49"/>
            <p:cNvSpPr/>
            <p:nvPr/>
          </p:nvSpPr>
          <p:spPr>
            <a:xfrm>
              <a:off x="6619175" y="2912175"/>
              <a:ext cx="82275" cy="58750"/>
            </a:xfrm>
            <a:custGeom>
              <a:avLst/>
              <a:gdLst/>
              <a:ahLst/>
              <a:cxnLst/>
              <a:rect l="l" t="t" r="r" b="b"/>
              <a:pathLst>
                <a:path w="3291" h="2350" extrusionOk="0">
                  <a:moveTo>
                    <a:pt x="1644" y="0"/>
                  </a:moveTo>
                  <a:cubicBezTo>
                    <a:pt x="457" y="0"/>
                    <a:pt x="1" y="1867"/>
                    <a:pt x="1298" y="2281"/>
                  </a:cubicBezTo>
                  <a:cubicBezTo>
                    <a:pt x="1433" y="2328"/>
                    <a:pt x="1562" y="2349"/>
                    <a:pt x="1683" y="2349"/>
                  </a:cubicBezTo>
                  <a:cubicBezTo>
                    <a:pt x="2817" y="2349"/>
                    <a:pt x="3290" y="474"/>
                    <a:pt x="2027" y="62"/>
                  </a:cubicBezTo>
                  <a:cubicBezTo>
                    <a:pt x="1893" y="20"/>
                    <a:pt x="1764" y="0"/>
                    <a:pt x="1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" name="Google Shape;974;p49"/>
            <p:cNvSpPr/>
            <p:nvPr/>
          </p:nvSpPr>
          <p:spPr>
            <a:xfrm>
              <a:off x="6728375" y="2814575"/>
              <a:ext cx="59875" cy="42550"/>
            </a:xfrm>
            <a:custGeom>
              <a:avLst/>
              <a:gdLst/>
              <a:ahLst/>
              <a:cxnLst/>
              <a:rect l="l" t="t" r="r" b="b"/>
              <a:pathLst>
                <a:path w="2395" h="1702" extrusionOk="0">
                  <a:moveTo>
                    <a:pt x="1188" y="0"/>
                  </a:moveTo>
                  <a:cubicBezTo>
                    <a:pt x="343" y="0"/>
                    <a:pt x="0" y="1380"/>
                    <a:pt x="912" y="1656"/>
                  </a:cubicBezTo>
                  <a:cubicBezTo>
                    <a:pt x="1009" y="1687"/>
                    <a:pt x="1103" y="1702"/>
                    <a:pt x="1191" y="1702"/>
                  </a:cubicBezTo>
                  <a:cubicBezTo>
                    <a:pt x="2034" y="1702"/>
                    <a:pt x="2394" y="375"/>
                    <a:pt x="1459" y="45"/>
                  </a:cubicBezTo>
                  <a:cubicBezTo>
                    <a:pt x="1364" y="14"/>
                    <a:pt x="1274" y="0"/>
                    <a:pt x="11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" name="Google Shape;975;p49"/>
            <p:cNvSpPr/>
            <p:nvPr/>
          </p:nvSpPr>
          <p:spPr>
            <a:xfrm>
              <a:off x="6534400" y="2774025"/>
              <a:ext cx="69500" cy="48375"/>
            </a:xfrm>
            <a:custGeom>
              <a:avLst/>
              <a:gdLst/>
              <a:ahLst/>
              <a:cxnLst/>
              <a:rect l="l" t="t" r="r" b="b"/>
              <a:pathLst>
                <a:path w="2780" h="1935" extrusionOk="0">
                  <a:moveTo>
                    <a:pt x="1360" y="0"/>
                  </a:moveTo>
                  <a:cubicBezTo>
                    <a:pt x="418" y="0"/>
                    <a:pt x="1" y="1523"/>
                    <a:pt x="1072" y="1880"/>
                  </a:cubicBezTo>
                  <a:cubicBezTo>
                    <a:pt x="1188" y="1917"/>
                    <a:pt x="1298" y="1934"/>
                    <a:pt x="1402" y="1934"/>
                  </a:cubicBezTo>
                  <a:cubicBezTo>
                    <a:pt x="2387" y="1934"/>
                    <a:pt x="2779" y="386"/>
                    <a:pt x="1680" y="56"/>
                  </a:cubicBezTo>
                  <a:cubicBezTo>
                    <a:pt x="1568" y="18"/>
                    <a:pt x="1461" y="0"/>
                    <a:pt x="13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" name="Google Shape;976;p49"/>
            <p:cNvSpPr/>
            <p:nvPr/>
          </p:nvSpPr>
          <p:spPr>
            <a:xfrm>
              <a:off x="6718225" y="2893800"/>
              <a:ext cx="51475" cy="36025"/>
            </a:xfrm>
            <a:custGeom>
              <a:avLst/>
              <a:gdLst/>
              <a:ahLst/>
              <a:cxnLst/>
              <a:rect l="l" t="t" r="r" b="b"/>
              <a:pathLst>
                <a:path w="2059" h="1441" extrusionOk="0">
                  <a:moveTo>
                    <a:pt x="1025" y="0"/>
                  </a:moveTo>
                  <a:cubicBezTo>
                    <a:pt x="303" y="0"/>
                    <a:pt x="0" y="1129"/>
                    <a:pt x="801" y="1405"/>
                  </a:cubicBezTo>
                  <a:cubicBezTo>
                    <a:pt x="880" y="1429"/>
                    <a:pt x="956" y="1441"/>
                    <a:pt x="1028" y="1441"/>
                  </a:cubicBezTo>
                  <a:cubicBezTo>
                    <a:pt x="1754" y="1441"/>
                    <a:pt x="2059" y="286"/>
                    <a:pt x="1257" y="37"/>
                  </a:cubicBezTo>
                  <a:cubicBezTo>
                    <a:pt x="1176" y="12"/>
                    <a:pt x="1098" y="0"/>
                    <a:pt x="1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" name="Google Shape;977;p49"/>
            <p:cNvSpPr/>
            <p:nvPr/>
          </p:nvSpPr>
          <p:spPr>
            <a:xfrm>
              <a:off x="6637050" y="2672575"/>
              <a:ext cx="54250" cy="39300"/>
            </a:xfrm>
            <a:custGeom>
              <a:avLst/>
              <a:gdLst/>
              <a:ahLst/>
              <a:cxnLst/>
              <a:rect l="l" t="t" r="r" b="b"/>
              <a:pathLst>
                <a:path w="2170" h="1572" extrusionOk="0">
                  <a:moveTo>
                    <a:pt x="1096" y="0"/>
                  </a:moveTo>
                  <a:cubicBezTo>
                    <a:pt x="323" y="0"/>
                    <a:pt x="0" y="1254"/>
                    <a:pt x="856" y="1530"/>
                  </a:cubicBezTo>
                  <a:cubicBezTo>
                    <a:pt x="944" y="1559"/>
                    <a:pt x="1028" y="1572"/>
                    <a:pt x="1107" y="1572"/>
                  </a:cubicBezTo>
                  <a:cubicBezTo>
                    <a:pt x="1872" y="1572"/>
                    <a:pt x="2169" y="344"/>
                    <a:pt x="1343" y="41"/>
                  </a:cubicBezTo>
                  <a:cubicBezTo>
                    <a:pt x="1256" y="13"/>
                    <a:pt x="1174" y="0"/>
                    <a:pt x="1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9" name="Google Shape;966;p49"/>
          <p:cNvGrpSpPr/>
          <p:nvPr/>
        </p:nvGrpSpPr>
        <p:grpSpPr>
          <a:xfrm>
            <a:off x="5017176" y="1758648"/>
            <a:ext cx="657224" cy="733883"/>
            <a:chOff x="6492025" y="2641850"/>
            <a:chExt cx="340450" cy="366575"/>
          </a:xfrm>
        </p:grpSpPr>
        <p:sp>
          <p:nvSpPr>
            <p:cNvPr id="110" name="Google Shape;967;p49"/>
            <p:cNvSpPr/>
            <p:nvPr/>
          </p:nvSpPr>
          <p:spPr>
            <a:xfrm>
              <a:off x="6492025" y="2641850"/>
              <a:ext cx="340450" cy="366300"/>
            </a:xfrm>
            <a:custGeom>
              <a:avLst/>
              <a:gdLst/>
              <a:ahLst/>
              <a:cxnLst/>
              <a:rect l="l" t="t" r="r" b="b"/>
              <a:pathLst>
                <a:path w="13618" h="14652" extrusionOk="0">
                  <a:moveTo>
                    <a:pt x="8344" y="1"/>
                  </a:moveTo>
                  <a:cubicBezTo>
                    <a:pt x="5536" y="1"/>
                    <a:pt x="2406" y="3102"/>
                    <a:pt x="1308" y="6559"/>
                  </a:cubicBezTo>
                  <a:cubicBezTo>
                    <a:pt x="1" y="10449"/>
                    <a:pt x="1824" y="13337"/>
                    <a:pt x="4864" y="14340"/>
                  </a:cubicBezTo>
                  <a:cubicBezTo>
                    <a:pt x="5516" y="14546"/>
                    <a:pt x="6171" y="14651"/>
                    <a:pt x="6812" y="14651"/>
                  </a:cubicBezTo>
                  <a:cubicBezTo>
                    <a:pt x="9190" y="14651"/>
                    <a:pt x="11360" y="13204"/>
                    <a:pt x="12341" y="10115"/>
                  </a:cubicBezTo>
                  <a:cubicBezTo>
                    <a:pt x="13618" y="6194"/>
                    <a:pt x="12493" y="1148"/>
                    <a:pt x="9454" y="176"/>
                  </a:cubicBezTo>
                  <a:cubicBezTo>
                    <a:pt x="9093" y="57"/>
                    <a:pt x="8721" y="1"/>
                    <a:pt x="83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" name="Google Shape;968;p49"/>
            <p:cNvSpPr/>
            <p:nvPr/>
          </p:nvSpPr>
          <p:spPr>
            <a:xfrm>
              <a:off x="6492800" y="2794400"/>
              <a:ext cx="256850" cy="214025"/>
            </a:xfrm>
            <a:custGeom>
              <a:avLst/>
              <a:gdLst/>
              <a:ahLst/>
              <a:cxnLst/>
              <a:rect l="l" t="t" r="r" b="b"/>
              <a:pathLst>
                <a:path w="10274" h="8561" extrusionOk="0">
                  <a:moveTo>
                    <a:pt x="1429" y="1"/>
                  </a:moveTo>
                  <a:lnTo>
                    <a:pt x="1429" y="1"/>
                  </a:lnTo>
                  <a:cubicBezTo>
                    <a:pt x="1337" y="153"/>
                    <a:pt x="1307" y="305"/>
                    <a:pt x="1277" y="457"/>
                  </a:cubicBezTo>
                  <a:cubicBezTo>
                    <a:pt x="0" y="4347"/>
                    <a:pt x="1793" y="7235"/>
                    <a:pt x="4833" y="8238"/>
                  </a:cubicBezTo>
                  <a:cubicBezTo>
                    <a:pt x="5488" y="8453"/>
                    <a:pt x="6147" y="8561"/>
                    <a:pt x="6791" y="8561"/>
                  </a:cubicBezTo>
                  <a:cubicBezTo>
                    <a:pt x="8058" y="8561"/>
                    <a:pt x="9266" y="8142"/>
                    <a:pt x="10274" y="7296"/>
                  </a:cubicBezTo>
                  <a:lnTo>
                    <a:pt x="10274" y="7296"/>
                  </a:lnTo>
                  <a:cubicBezTo>
                    <a:pt x="9439" y="7730"/>
                    <a:pt x="8535" y="7936"/>
                    <a:pt x="7602" y="7936"/>
                  </a:cubicBezTo>
                  <a:cubicBezTo>
                    <a:pt x="6903" y="7936"/>
                    <a:pt x="6187" y="7821"/>
                    <a:pt x="5471" y="7600"/>
                  </a:cubicBezTo>
                  <a:cubicBezTo>
                    <a:pt x="2401" y="6597"/>
                    <a:pt x="517" y="3800"/>
                    <a:pt x="14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" name="Google Shape;969;p49"/>
            <p:cNvSpPr/>
            <p:nvPr/>
          </p:nvSpPr>
          <p:spPr>
            <a:xfrm>
              <a:off x="6610175" y="2805375"/>
              <a:ext cx="105225" cy="74250"/>
            </a:xfrm>
            <a:custGeom>
              <a:avLst/>
              <a:gdLst/>
              <a:ahLst/>
              <a:cxnLst/>
              <a:rect l="l" t="t" r="r" b="b"/>
              <a:pathLst>
                <a:path w="4209" h="2970" extrusionOk="0">
                  <a:moveTo>
                    <a:pt x="2065" y="0"/>
                  </a:moveTo>
                  <a:cubicBezTo>
                    <a:pt x="600" y="0"/>
                    <a:pt x="0" y="2354"/>
                    <a:pt x="1627" y="2905"/>
                  </a:cubicBezTo>
                  <a:cubicBezTo>
                    <a:pt x="1782" y="2949"/>
                    <a:pt x="1930" y="2969"/>
                    <a:pt x="2070" y="2969"/>
                  </a:cubicBezTo>
                  <a:cubicBezTo>
                    <a:pt x="3586" y="2969"/>
                    <a:pt x="4209" y="607"/>
                    <a:pt x="2539" y="78"/>
                  </a:cubicBezTo>
                  <a:cubicBezTo>
                    <a:pt x="2373" y="25"/>
                    <a:pt x="2214" y="0"/>
                    <a:pt x="2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" name="Google Shape;970;p49"/>
            <p:cNvSpPr/>
            <p:nvPr/>
          </p:nvSpPr>
          <p:spPr>
            <a:xfrm>
              <a:off x="6694150" y="2703850"/>
              <a:ext cx="68425" cy="66000"/>
            </a:xfrm>
            <a:custGeom>
              <a:avLst/>
              <a:gdLst/>
              <a:ahLst/>
              <a:cxnLst/>
              <a:rect l="l" t="t" r="r" b="b"/>
              <a:pathLst>
                <a:path w="2737" h="2640" extrusionOk="0">
                  <a:moveTo>
                    <a:pt x="1411" y="1"/>
                  </a:moveTo>
                  <a:cubicBezTo>
                    <a:pt x="1098" y="1"/>
                    <a:pt x="785" y="125"/>
                    <a:pt x="548" y="340"/>
                  </a:cubicBezTo>
                  <a:cubicBezTo>
                    <a:pt x="244" y="674"/>
                    <a:pt x="1" y="1221"/>
                    <a:pt x="153" y="1647"/>
                  </a:cubicBezTo>
                  <a:lnTo>
                    <a:pt x="153" y="1677"/>
                  </a:lnTo>
                  <a:cubicBezTo>
                    <a:pt x="214" y="1890"/>
                    <a:pt x="305" y="2103"/>
                    <a:pt x="457" y="2255"/>
                  </a:cubicBezTo>
                  <a:cubicBezTo>
                    <a:pt x="609" y="2407"/>
                    <a:pt x="822" y="2559"/>
                    <a:pt x="1004" y="2589"/>
                  </a:cubicBezTo>
                  <a:cubicBezTo>
                    <a:pt x="1129" y="2625"/>
                    <a:pt x="1253" y="2640"/>
                    <a:pt x="1378" y="2640"/>
                  </a:cubicBezTo>
                  <a:cubicBezTo>
                    <a:pt x="1466" y="2640"/>
                    <a:pt x="1554" y="2632"/>
                    <a:pt x="1642" y="2620"/>
                  </a:cubicBezTo>
                  <a:cubicBezTo>
                    <a:pt x="1885" y="2589"/>
                    <a:pt x="2068" y="2468"/>
                    <a:pt x="2220" y="2316"/>
                  </a:cubicBezTo>
                  <a:lnTo>
                    <a:pt x="2250" y="2285"/>
                  </a:lnTo>
                  <a:cubicBezTo>
                    <a:pt x="2645" y="2012"/>
                    <a:pt x="2737" y="1434"/>
                    <a:pt x="2676" y="1039"/>
                  </a:cubicBezTo>
                  <a:cubicBezTo>
                    <a:pt x="2554" y="583"/>
                    <a:pt x="2250" y="218"/>
                    <a:pt x="1794" y="66"/>
                  </a:cubicBezTo>
                  <a:cubicBezTo>
                    <a:pt x="1670" y="22"/>
                    <a:pt x="1541" y="1"/>
                    <a:pt x="1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" name="Google Shape;971;p49"/>
            <p:cNvSpPr/>
            <p:nvPr/>
          </p:nvSpPr>
          <p:spPr>
            <a:xfrm>
              <a:off x="6612750" y="2748525"/>
              <a:ext cx="55275" cy="39000"/>
            </a:xfrm>
            <a:custGeom>
              <a:avLst/>
              <a:gdLst/>
              <a:ahLst/>
              <a:cxnLst/>
              <a:rect l="l" t="t" r="r" b="b"/>
              <a:pathLst>
                <a:path w="2211" h="1560" extrusionOk="0">
                  <a:moveTo>
                    <a:pt x="1079" y="0"/>
                  </a:moveTo>
                  <a:cubicBezTo>
                    <a:pt x="295" y="0"/>
                    <a:pt x="0" y="1202"/>
                    <a:pt x="825" y="1532"/>
                  </a:cubicBezTo>
                  <a:cubicBezTo>
                    <a:pt x="901" y="1551"/>
                    <a:pt x="974" y="1559"/>
                    <a:pt x="1043" y="1559"/>
                  </a:cubicBezTo>
                  <a:cubicBezTo>
                    <a:pt x="1865" y="1559"/>
                    <a:pt x="2211" y="323"/>
                    <a:pt x="1342" y="42"/>
                  </a:cubicBezTo>
                  <a:cubicBezTo>
                    <a:pt x="1250" y="13"/>
                    <a:pt x="1162" y="0"/>
                    <a:pt x="1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" name="Google Shape;972;p49"/>
            <p:cNvSpPr/>
            <p:nvPr/>
          </p:nvSpPr>
          <p:spPr>
            <a:xfrm>
              <a:off x="6557375" y="2856400"/>
              <a:ext cx="40300" cy="34100"/>
            </a:xfrm>
            <a:custGeom>
              <a:avLst/>
              <a:gdLst/>
              <a:ahLst/>
              <a:cxnLst/>
              <a:rect l="l" t="t" r="r" b="b"/>
              <a:pathLst>
                <a:path w="1612" h="1364" extrusionOk="0">
                  <a:moveTo>
                    <a:pt x="720" y="0"/>
                  </a:moveTo>
                  <a:cubicBezTo>
                    <a:pt x="445" y="0"/>
                    <a:pt x="141" y="225"/>
                    <a:pt x="92" y="469"/>
                  </a:cubicBezTo>
                  <a:cubicBezTo>
                    <a:pt x="1" y="803"/>
                    <a:pt x="153" y="1229"/>
                    <a:pt x="517" y="1320"/>
                  </a:cubicBezTo>
                  <a:cubicBezTo>
                    <a:pt x="578" y="1320"/>
                    <a:pt x="609" y="1351"/>
                    <a:pt x="700" y="1351"/>
                  </a:cubicBezTo>
                  <a:cubicBezTo>
                    <a:pt x="748" y="1359"/>
                    <a:pt x="798" y="1364"/>
                    <a:pt x="847" y="1364"/>
                  </a:cubicBezTo>
                  <a:cubicBezTo>
                    <a:pt x="1141" y="1364"/>
                    <a:pt x="1438" y="1211"/>
                    <a:pt x="1490" y="925"/>
                  </a:cubicBezTo>
                  <a:cubicBezTo>
                    <a:pt x="1612" y="591"/>
                    <a:pt x="1429" y="287"/>
                    <a:pt x="1125" y="135"/>
                  </a:cubicBezTo>
                  <a:cubicBezTo>
                    <a:pt x="1034" y="104"/>
                    <a:pt x="1004" y="104"/>
                    <a:pt x="913" y="44"/>
                  </a:cubicBezTo>
                  <a:cubicBezTo>
                    <a:pt x="853" y="14"/>
                    <a:pt x="787" y="0"/>
                    <a:pt x="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" name="Google Shape;973;p49"/>
            <p:cNvSpPr/>
            <p:nvPr/>
          </p:nvSpPr>
          <p:spPr>
            <a:xfrm>
              <a:off x="6619175" y="2912175"/>
              <a:ext cx="82275" cy="58750"/>
            </a:xfrm>
            <a:custGeom>
              <a:avLst/>
              <a:gdLst/>
              <a:ahLst/>
              <a:cxnLst/>
              <a:rect l="l" t="t" r="r" b="b"/>
              <a:pathLst>
                <a:path w="3291" h="2350" extrusionOk="0">
                  <a:moveTo>
                    <a:pt x="1644" y="0"/>
                  </a:moveTo>
                  <a:cubicBezTo>
                    <a:pt x="457" y="0"/>
                    <a:pt x="1" y="1867"/>
                    <a:pt x="1298" y="2281"/>
                  </a:cubicBezTo>
                  <a:cubicBezTo>
                    <a:pt x="1433" y="2328"/>
                    <a:pt x="1562" y="2349"/>
                    <a:pt x="1683" y="2349"/>
                  </a:cubicBezTo>
                  <a:cubicBezTo>
                    <a:pt x="2817" y="2349"/>
                    <a:pt x="3290" y="474"/>
                    <a:pt x="2027" y="62"/>
                  </a:cubicBezTo>
                  <a:cubicBezTo>
                    <a:pt x="1893" y="20"/>
                    <a:pt x="1764" y="0"/>
                    <a:pt x="1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" name="Google Shape;974;p49"/>
            <p:cNvSpPr/>
            <p:nvPr/>
          </p:nvSpPr>
          <p:spPr>
            <a:xfrm>
              <a:off x="6728375" y="2814575"/>
              <a:ext cx="59875" cy="42550"/>
            </a:xfrm>
            <a:custGeom>
              <a:avLst/>
              <a:gdLst/>
              <a:ahLst/>
              <a:cxnLst/>
              <a:rect l="l" t="t" r="r" b="b"/>
              <a:pathLst>
                <a:path w="2395" h="1702" extrusionOk="0">
                  <a:moveTo>
                    <a:pt x="1188" y="0"/>
                  </a:moveTo>
                  <a:cubicBezTo>
                    <a:pt x="343" y="0"/>
                    <a:pt x="0" y="1380"/>
                    <a:pt x="912" y="1656"/>
                  </a:cubicBezTo>
                  <a:cubicBezTo>
                    <a:pt x="1009" y="1687"/>
                    <a:pt x="1103" y="1702"/>
                    <a:pt x="1191" y="1702"/>
                  </a:cubicBezTo>
                  <a:cubicBezTo>
                    <a:pt x="2034" y="1702"/>
                    <a:pt x="2394" y="375"/>
                    <a:pt x="1459" y="45"/>
                  </a:cubicBezTo>
                  <a:cubicBezTo>
                    <a:pt x="1364" y="14"/>
                    <a:pt x="1274" y="0"/>
                    <a:pt x="11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" name="Google Shape;975;p49"/>
            <p:cNvSpPr/>
            <p:nvPr/>
          </p:nvSpPr>
          <p:spPr>
            <a:xfrm>
              <a:off x="6534400" y="2774025"/>
              <a:ext cx="69500" cy="48375"/>
            </a:xfrm>
            <a:custGeom>
              <a:avLst/>
              <a:gdLst/>
              <a:ahLst/>
              <a:cxnLst/>
              <a:rect l="l" t="t" r="r" b="b"/>
              <a:pathLst>
                <a:path w="2780" h="1935" extrusionOk="0">
                  <a:moveTo>
                    <a:pt x="1360" y="0"/>
                  </a:moveTo>
                  <a:cubicBezTo>
                    <a:pt x="418" y="0"/>
                    <a:pt x="1" y="1523"/>
                    <a:pt x="1072" y="1880"/>
                  </a:cubicBezTo>
                  <a:cubicBezTo>
                    <a:pt x="1188" y="1917"/>
                    <a:pt x="1298" y="1934"/>
                    <a:pt x="1402" y="1934"/>
                  </a:cubicBezTo>
                  <a:cubicBezTo>
                    <a:pt x="2387" y="1934"/>
                    <a:pt x="2779" y="386"/>
                    <a:pt x="1680" y="56"/>
                  </a:cubicBezTo>
                  <a:cubicBezTo>
                    <a:pt x="1568" y="18"/>
                    <a:pt x="1461" y="0"/>
                    <a:pt x="13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" name="Google Shape;976;p49"/>
            <p:cNvSpPr/>
            <p:nvPr/>
          </p:nvSpPr>
          <p:spPr>
            <a:xfrm>
              <a:off x="6718225" y="2893800"/>
              <a:ext cx="51475" cy="36025"/>
            </a:xfrm>
            <a:custGeom>
              <a:avLst/>
              <a:gdLst/>
              <a:ahLst/>
              <a:cxnLst/>
              <a:rect l="l" t="t" r="r" b="b"/>
              <a:pathLst>
                <a:path w="2059" h="1441" extrusionOk="0">
                  <a:moveTo>
                    <a:pt x="1025" y="0"/>
                  </a:moveTo>
                  <a:cubicBezTo>
                    <a:pt x="303" y="0"/>
                    <a:pt x="0" y="1129"/>
                    <a:pt x="801" y="1405"/>
                  </a:cubicBezTo>
                  <a:cubicBezTo>
                    <a:pt x="880" y="1429"/>
                    <a:pt x="956" y="1441"/>
                    <a:pt x="1028" y="1441"/>
                  </a:cubicBezTo>
                  <a:cubicBezTo>
                    <a:pt x="1754" y="1441"/>
                    <a:pt x="2059" y="286"/>
                    <a:pt x="1257" y="37"/>
                  </a:cubicBezTo>
                  <a:cubicBezTo>
                    <a:pt x="1176" y="12"/>
                    <a:pt x="1098" y="0"/>
                    <a:pt x="1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" name="Google Shape;977;p49"/>
            <p:cNvSpPr/>
            <p:nvPr/>
          </p:nvSpPr>
          <p:spPr>
            <a:xfrm>
              <a:off x="6637050" y="2672575"/>
              <a:ext cx="54250" cy="39300"/>
            </a:xfrm>
            <a:custGeom>
              <a:avLst/>
              <a:gdLst/>
              <a:ahLst/>
              <a:cxnLst/>
              <a:rect l="l" t="t" r="r" b="b"/>
              <a:pathLst>
                <a:path w="2170" h="1572" extrusionOk="0">
                  <a:moveTo>
                    <a:pt x="1096" y="0"/>
                  </a:moveTo>
                  <a:cubicBezTo>
                    <a:pt x="323" y="0"/>
                    <a:pt x="0" y="1254"/>
                    <a:pt x="856" y="1530"/>
                  </a:cubicBezTo>
                  <a:cubicBezTo>
                    <a:pt x="944" y="1559"/>
                    <a:pt x="1028" y="1572"/>
                    <a:pt x="1107" y="1572"/>
                  </a:cubicBezTo>
                  <a:cubicBezTo>
                    <a:pt x="1872" y="1572"/>
                    <a:pt x="2169" y="344"/>
                    <a:pt x="1343" y="41"/>
                  </a:cubicBezTo>
                  <a:cubicBezTo>
                    <a:pt x="1256" y="13"/>
                    <a:pt x="1174" y="0"/>
                    <a:pt x="1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1" name="Google Shape;966;p49"/>
          <p:cNvGrpSpPr/>
          <p:nvPr/>
        </p:nvGrpSpPr>
        <p:grpSpPr>
          <a:xfrm>
            <a:off x="6429869" y="1728844"/>
            <a:ext cx="657224" cy="733883"/>
            <a:chOff x="6492025" y="2641850"/>
            <a:chExt cx="340450" cy="366575"/>
          </a:xfrm>
        </p:grpSpPr>
        <p:sp>
          <p:nvSpPr>
            <p:cNvPr id="122" name="Google Shape;967;p49"/>
            <p:cNvSpPr/>
            <p:nvPr/>
          </p:nvSpPr>
          <p:spPr>
            <a:xfrm>
              <a:off x="6492025" y="2641850"/>
              <a:ext cx="340450" cy="366300"/>
            </a:xfrm>
            <a:custGeom>
              <a:avLst/>
              <a:gdLst/>
              <a:ahLst/>
              <a:cxnLst/>
              <a:rect l="l" t="t" r="r" b="b"/>
              <a:pathLst>
                <a:path w="13618" h="14652" extrusionOk="0">
                  <a:moveTo>
                    <a:pt x="8344" y="1"/>
                  </a:moveTo>
                  <a:cubicBezTo>
                    <a:pt x="5536" y="1"/>
                    <a:pt x="2406" y="3102"/>
                    <a:pt x="1308" y="6559"/>
                  </a:cubicBezTo>
                  <a:cubicBezTo>
                    <a:pt x="1" y="10449"/>
                    <a:pt x="1824" y="13337"/>
                    <a:pt x="4864" y="14340"/>
                  </a:cubicBezTo>
                  <a:cubicBezTo>
                    <a:pt x="5516" y="14546"/>
                    <a:pt x="6171" y="14651"/>
                    <a:pt x="6812" y="14651"/>
                  </a:cubicBezTo>
                  <a:cubicBezTo>
                    <a:pt x="9190" y="14651"/>
                    <a:pt x="11360" y="13204"/>
                    <a:pt x="12341" y="10115"/>
                  </a:cubicBezTo>
                  <a:cubicBezTo>
                    <a:pt x="13618" y="6194"/>
                    <a:pt x="12493" y="1148"/>
                    <a:pt x="9454" y="176"/>
                  </a:cubicBezTo>
                  <a:cubicBezTo>
                    <a:pt x="9093" y="57"/>
                    <a:pt x="8721" y="1"/>
                    <a:pt x="83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" name="Google Shape;968;p49"/>
            <p:cNvSpPr/>
            <p:nvPr/>
          </p:nvSpPr>
          <p:spPr>
            <a:xfrm>
              <a:off x="6492800" y="2794400"/>
              <a:ext cx="256850" cy="214025"/>
            </a:xfrm>
            <a:custGeom>
              <a:avLst/>
              <a:gdLst/>
              <a:ahLst/>
              <a:cxnLst/>
              <a:rect l="l" t="t" r="r" b="b"/>
              <a:pathLst>
                <a:path w="10274" h="8561" extrusionOk="0">
                  <a:moveTo>
                    <a:pt x="1429" y="1"/>
                  </a:moveTo>
                  <a:lnTo>
                    <a:pt x="1429" y="1"/>
                  </a:lnTo>
                  <a:cubicBezTo>
                    <a:pt x="1337" y="153"/>
                    <a:pt x="1307" y="305"/>
                    <a:pt x="1277" y="457"/>
                  </a:cubicBezTo>
                  <a:cubicBezTo>
                    <a:pt x="0" y="4347"/>
                    <a:pt x="1793" y="7235"/>
                    <a:pt x="4833" y="8238"/>
                  </a:cubicBezTo>
                  <a:cubicBezTo>
                    <a:pt x="5488" y="8453"/>
                    <a:pt x="6147" y="8561"/>
                    <a:pt x="6791" y="8561"/>
                  </a:cubicBezTo>
                  <a:cubicBezTo>
                    <a:pt x="8058" y="8561"/>
                    <a:pt x="9266" y="8142"/>
                    <a:pt x="10274" y="7296"/>
                  </a:cubicBezTo>
                  <a:lnTo>
                    <a:pt x="10274" y="7296"/>
                  </a:lnTo>
                  <a:cubicBezTo>
                    <a:pt x="9439" y="7730"/>
                    <a:pt x="8535" y="7936"/>
                    <a:pt x="7602" y="7936"/>
                  </a:cubicBezTo>
                  <a:cubicBezTo>
                    <a:pt x="6903" y="7936"/>
                    <a:pt x="6187" y="7821"/>
                    <a:pt x="5471" y="7600"/>
                  </a:cubicBezTo>
                  <a:cubicBezTo>
                    <a:pt x="2401" y="6597"/>
                    <a:pt x="517" y="3800"/>
                    <a:pt x="14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" name="Google Shape;969;p49"/>
            <p:cNvSpPr/>
            <p:nvPr/>
          </p:nvSpPr>
          <p:spPr>
            <a:xfrm>
              <a:off x="6610175" y="2805375"/>
              <a:ext cx="105225" cy="74250"/>
            </a:xfrm>
            <a:custGeom>
              <a:avLst/>
              <a:gdLst/>
              <a:ahLst/>
              <a:cxnLst/>
              <a:rect l="l" t="t" r="r" b="b"/>
              <a:pathLst>
                <a:path w="4209" h="2970" extrusionOk="0">
                  <a:moveTo>
                    <a:pt x="2065" y="0"/>
                  </a:moveTo>
                  <a:cubicBezTo>
                    <a:pt x="600" y="0"/>
                    <a:pt x="0" y="2354"/>
                    <a:pt x="1627" y="2905"/>
                  </a:cubicBezTo>
                  <a:cubicBezTo>
                    <a:pt x="1782" y="2949"/>
                    <a:pt x="1930" y="2969"/>
                    <a:pt x="2070" y="2969"/>
                  </a:cubicBezTo>
                  <a:cubicBezTo>
                    <a:pt x="3586" y="2969"/>
                    <a:pt x="4209" y="607"/>
                    <a:pt x="2539" y="78"/>
                  </a:cubicBezTo>
                  <a:cubicBezTo>
                    <a:pt x="2373" y="25"/>
                    <a:pt x="2214" y="0"/>
                    <a:pt x="2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" name="Google Shape;970;p49"/>
            <p:cNvSpPr/>
            <p:nvPr/>
          </p:nvSpPr>
          <p:spPr>
            <a:xfrm>
              <a:off x="6694150" y="2703850"/>
              <a:ext cx="68425" cy="66000"/>
            </a:xfrm>
            <a:custGeom>
              <a:avLst/>
              <a:gdLst/>
              <a:ahLst/>
              <a:cxnLst/>
              <a:rect l="l" t="t" r="r" b="b"/>
              <a:pathLst>
                <a:path w="2737" h="2640" extrusionOk="0">
                  <a:moveTo>
                    <a:pt x="1411" y="1"/>
                  </a:moveTo>
                  <a:cubicBezTo>
                    <a:pt x="1098" y="1"/>
                    <a:pt x="785" y="125"/>
                    <a:pt x="548" y="340"/>
                  </a:cubicBezTo>
                  <a:cubicBezTo>
                    <a:pt x="244" y="674"/>
                    <a:pt x="1" y="1221"/>
                    <a:pt x="153" y="1647"/>
                  </a:cubicBezTo>
                  <a:lnTo>
                    <a:pt x="153" y="1677"/>
                  </a:lnTo>
                  <a:cubicBezTo>
                    <a:pt x="214" y="1890"/>
                    <a:pt x="305" y="2103"/>
                    <a:pt x="457" y="2255"/>
                  </a:cubicBezTo>
                  <a:cubicBezTo>
                    <a:pt x="609" y="2407"/>
                    <a:pt x="822" y="2559"/>
                    <a:pt x="1004" y="2589"/>
                  </a:cubicBezTo>
                  <a:cubicBezTo>
                    <a:pt x="1129" y="2625"/>
                    <a:pt x="1253" y="2640"/>
                    <a:pt x="1378" y="2640"/>
                  </a:cubicBezTo>
                  <a:cubicBezTo>
                    <a:pt x="1466" y="2640"/>
                    <a:pt x="1554" y="2632"/>
                    <a:pt x="1642" y="2620"/>
                  </a:cubicBezTo>
                  <a:cubicBezTo>
                    <a:pt x="1885" y="2589"/>
                    <a:pt x="2068" y="2468"/>
                    <a:pt x="2220" y="2316"/>
                  </a:cubicBezTo>
                  <a:lnTo>
                    <a:pt x="2250" y="2285"/>
                  </a:lnTo>
                  <a:cubicBezTo>
                    <a:pt x="2645" y="2012"/>
                    <a:pt x="2737" y="1434"/>
                    <a:pt x="2676" y="1039"/>
                  </a:cubicBezTo>
                  <a:cubicBezTo>
                    <a:pt x="2554" y="583"/>
                    <a:pt x="2250" y="218"/>
                    <a:pt x="1794" y="66"/>
                  </a:cubicBezTo>
                  <a:cubicBezTo>
                    <a:pt x="1670" y="22"/>
                    <a:pt x="1541" y="1"/>
                    <a:pt x="1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" name="Google Shape;971;p49"/>
            <p:cNvSpPr/>
            <p:nvPr/>
          </p:nvSpPr>
          <p:spPr>
            <a:xfrm>
              <a:off x="6612750" y="2748525"/>
              <a:ext cx="55275" cy="39000"/>
            </a:xfrm>
            <a:custGeom>
              <a:avLst/>
              <a:gdLst/>
              <a:ahLst/>
              <a:cxnLst/>
              <a:rect l="l" t="t" r="r" b="b"/>
              <a:pathLst>
                <a:path w="2211" h="1560" extrusionOk="0">
                  <a:moveTo>
                    <a:pt x="1079" y="0"/>
                  </a:moveTo>
                  <a:cubicBezTo>
                    <a:pt x="295" y="0"/>
                    <a:pt x="0" y="1202"/>
                    <a:pt x="825" y="1532"/>
                  </a:cubicBezTo>
                  <a:cubicBezTo>
                    <a:pt x="901" y="1551"/>
                    <a:pt x="974" y="1559"/>
                    <a:pt x="1043" y="1559"/>
                  </a:cubicBezTo>
                  <a:cubicBezTo>
                    <a:pt x="1865" y="1559"/>
                    <a:pt x="2211" y="323"/>
                    <a:pt x="1342" y="42"/>
                  </a:cubicBezTo>
                  <a:cubicBezTo>
                    <a:pt x="1250" y="13"/>
                    <a:pt x="1162" y="0"/>
                    <a:pt x="1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" name="Google Shape;972;p49"/>
            <p:cNvSpPr/>
            <p:nvPr/>
          </p:nvSpPr>
          <p:spPr>
            <a:xfrm>
              <a:off x="6557375" y="2856400"/>
              <a:ext cx="40300" cy="34100"/>
            </a:xfrm>
            <a:custGeom>
              <a:avLst/>
              <a:gdLst/>
              <a:ahLst/>
              <a:cxnLst/>
              <a:rect l="l" t="t" r="r" b="b"/>
              <a:pathLst>
                <a:path w="1612" h="1364" extrusionOk="0">
                  <a:moveTo>
                    <a:pt x="720" y="0"/>
                  </a:moveTo>
                  <a:cubicBezTo>
                    <a:pt x="445" y="0"/>
                    <a:pt x="141" y="225"/>
                    <a:pt x="92" y="469"/>
                  </a:cubicBezTo>
                  <a:cubicBezTo>
                    <a:pt x="1" y="803"/>
                    <a:pt x="153" y="1229"/>
                    <a:pt x="517" y="1320"/>
                  </a:cubicBezTo>
                  <a:cubicBezTo>
                    <a:pt x="578" y="1320"/>
                    <a:pt x="609" y="1351"/>
                    <a:pt x="700" y="1351"/>
                  </a:cubicBezTo>
                  <a:cubicBezTo>
                    <a:pt x="748" y="1359"/>
                    <a:pt x="798" y="1364"/>
                    <a:pt x="847" y="1364"/>
                  </a:cubicBezTo>
                  <a:cubicBezTo>
                    <a:pt x="1141" y="1364"/>
                    <a:pt x="1438" y="1211"/>
                    <a:pt x="1490" y="925"/>
                  </a:cubicBezTo>
                  <a:cubicBezTo>
                    <a:pt x="1612" y="591"/>
                    <a:pt x="1429" y="287"/>
                    <a:pt x="1125" y="135"/>
                  </a:cubicBezTo>
                  <a:cubicBezTo>
                    <a:pt x="1034" y="104"/>
                    <a:pt x="1004" y="104"/>
                    <a:pt x="913" y="44"/>
                  </a:cubicBezTo>
                  <a:cubicBezTo>
                    <a:pt x="853" y="14"/>
                    <a:pt x="787" y="0"/>
                    <a:pt x="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" name="Google Shape;973;p49"/>
            <p:cNvSpPr/>
            <p:nvPr/>
          </p:nvSpPr>
          <p:spPr>
            <a:xfrm>
              <a:off x="6619175" y="2912175"/>
              <a:ext cx="82275" cy="58750"/>
            </a:xfrm>
            <a:custGeom>
              <a:avLst/>
              <a:gdLst/>
              <a:ahLst/>
              <a:cxnLst/>
              <a:rect l="l" t="t" r="r" b="b"/>
              <a:pathLst>
                <a:path w="3291" h="2350" extrusionOk="0">
                  <a:moveTo>
                    <a:pt x="1644" y="0"/>
                  </a:moveTo>
                  <a:cubicBezTo>
                    <a:pt x="457" y="0"/>
                    <a:pt x="1" y="1867"/>
                    <a:pt x="1298" y="2281"/>
                  </a:cubicBezTo>
                  <a:cubicBezTo>
                    <a:pt x="1433" y="2328"/>
                    <a:pt x="1562" y="2349"/>
                    <a:pt x="1683" y="2349"/>
                  </a:cubicBezTo>
                  <a:cubicBezTo>
                    <a:pt x="2817" y="2349"/>
                    <a:pt x="3290" y="474"/>
                    <a:pt x="2027" y="62"/>
                  </a:cubicBezTo>
                  <a:cubicBezTo>
                    <a:pt x="1893" y="20"/>
                    <a:pt x="1764" y="0"/>
                    <a:pt x="1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" name="Google Shape;974;p49"/>
            <p:cNvSpPr/>
            <p:nvPr/>
          </p:nvSpPr>
          <p:spPr>
            <a:xfrm>
              <a:off x="6728375" y="2814575"/>
              <a:ext cx="59875" cy="42550"/>
            </a:xfrm>
            <a:custGeom>
              <a:avLst/>
              <a:gdLst/>
              <a:ahLst/>
              <a:cxnLst/>
              <a:rect l="l" t="t" r="r" b="b"/>
              <a:pathLst>
                <a:path w="2395" h="1702" extrusionOk="0">
                  <a:moveTo>
                    <a:pt x="1188" y="0"/>
                  </a:moveTo>
                  <a:cubicBezTo>
                    <a:pt x="343" y="0"/>
                    <a:pt x="0" y="1380"/>
                    <a:pt x="912" y="1656"/>
                  </a:cubicBezTo>
                  <a:cubicBezTo>
                    <a:pt x="1009" y="1687"/>
                    <a:pt x="1103" y="1702"/>
                    <a:pt x="1191" y="1702"/>
                  </a:cubicBezTo>
                  <a:cubicBezTo>
                    <a:pt x="2034" y="1702"/>
                    <a:pt x="2394" y="375"/>
                    <a:pt x="1459" y="45"/>
                  </a:cubicBezTo>
                  <a:cubicBezTo>
                    <a:pt x="1364" y="14"/>
                    <a:pt x="1274" y="0"/>
                    <a:pt x="11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" name="Google Shape;975;p49"/>
            <p:cNvSpPr/>
            <p:nvPr/>
          </p:nvSpPr>
          <p:spPr>
            <a:xfrm>
              <a:off x="6534400" y="2774025"/>
              <a:ext cx="69500" cy="48375"/>
            </a:xfrm>
            <a:custGeom>
              <a:avLst/>
              <a:gdLst/>
              <a:ahLst/>
              <a:cxnLst/>
              <a:rect l="l" t="t" r="r" b="b"/>
              <a:pathLst>
                <a:path w="2780" h="1935" extrusionOk="0">
                  <a:moveTo>
                    <a:pt x="1360" y="0"/>
                  </a:moveTo>
                  <a:cubicBezTo>
                    <a:pt x="418" y="0"/>
                    <a:pt x="1" y="1523"/>
                    <a:pt x="1072" y="1880"/>
                  </a:cubicBezTo>
                  <a:cubicBezTo>
                    <a:pt x="1188" y="1917"/>
                    <a:pt x="1298" y="1934"/>
                    <a:pt x="1402" y="1934"/>
                  </a:cubicBezTo>
                  <a:cubicBezTo>
                    <a:pt x="2387" y="1934"/>
                    <a:pt x="2779" y="386"/>
                    <a:pt x="1680" y="56"/>
                  </a:cubicBezTo>
                  <a:cubicBezTo>
                    <a:pt x="1568" y="18"/>
                    <a:pt x="1461" y="0"/>
                    <a:pt x="13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" name="Google Shape;976;p49"/>
            <p:cNvSpPr/>
            <p:nvPr/>
          </p:nvSpPr>
          <p:spPr>
            <a:xfrm>
              <a:off x="6718225" y="2893800"/>
              <a:ext cx="51475" cy="36025"/>
            </a:xfrm>
            <a:custGeom>
              <a:avLst/>
              <a:gdLst/>
              <a:ahLst/>
              <a:cxnLst/>
              <a:rect l="l" t="t" r="r" b="b"/>
              <a:pathLst>
                <a:path w="2059" h="1441" extrusionOk="0">
                  <a:moveTo>
                    <a:pt x="1025" y="0"/>
                  </a:moveTo>
                  <a:cubicBezTo>
                    <a:pt x="303" y="0"/>
                    <a:pt x="0" y="1129"/>
                    <a:pt x="801" y="1405"/>
                  </a:cubicBezTo>
                  <a:cubicBezTo>
                    <a:pt x="880" y="1429"/>
                    <a:pt x="956" y="1441"/>
                    <a:pt x="1028" y="1441"/>
                  </a:cubicBezTo>
                  <a:cubicBezTo>
                    <a:pt x="1754" y="1441"/>
                    <a:pt x="2059" y="286"/>
                    <a:pt x="1257" y="37"/>
                  </a:cubicBezTo>
                  <a:cubicBezTo>
                    <a:pt x="1176" y="12"/>
                    <a:pt x="1098" y="0"/>
                    <a:pt x="1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" name="Google Shape;977;p49"/>
            <p:cNvSpPr/>
            <p:nvPr/>
          </p:nvSpPr>
          <p:spPr>
            <a:xfrm>
              <a:off x="6637050" y="2672575"/>
              <a:ext cx="54250" cy="39300"/>
            </a:xfrm>
            <a:custGeom>
              <a:avLst/>
              <a:gdLst/>
              <a:ahLst/>
              <a:cxnLst/>
              <a:rect l="l" t="t" r="r" b="b"/>
              <a:pathLst>
                <a:path w="2170" h="1572" extrusionOk="0">
                  <a:moveTo>
                    <a:pt x="1096" y="0"/>
                  </a:moveTo>
                  <a:cubicBezTo>
                    <a:pt x="323" y="0"/>
                    <a:pt x="0" y="1254"/>
                    <a:pt x="856" y="1530"/>
                  </a:cubicBezTo>
                  <a:cubicBezTo>
                    <a:pt x="944" y="1559"/>
                    <a:pt x="1028" y="1572"/>
                    <a:pt x="1107" y="1572"/>
                  </a:cubicBezTo>
                  <a:cubicBezTo>
                    <a:pt x="1872" y="1572"/>
                    <a:pt x="2169" y="344"/>
                    <a:pt x="1343" y="41"/>
                  </a:cubicBezTo>
                  <a:cubicBezTo>
                    <a:pt x="1256" y="13"/>
                    <a:pt x="1174" y="0"/>
                    <a:pt x="1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33" name="Curved Down Arrow 132"/>
          <p:cNvSpPr/>
          <p:nvPr/>
        </p:nvSpPr>
        <p:spPr>
          <a:xfrm>
            <a:off x="5725423" y="3167665"/>
            <a:ext cx="484368" cy="29289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ms-MY" sz="2800" b="0" i="0" u="none" strike="noStrike" kern="0" cap="none" spc="0" normalizeH="0" baseline="0" noProof="0">
              <a:ln>
                <a:noFill/>
              </a:ln>
              <a:solidFill>
                <a:srgbClr val="003642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531960" y="2645796"/>
            <a:ext cx="657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ms-MY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+2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48046" y="3563845"/>
            <a:ext cx="5854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ms-MY" sz="2800" b="0" i="0" u="none" strike="noStrike" kern="0" cap="none" spc="0" normalizeH="0" baseline="0" noProof="0" dirty="0">
                <a:ln>
                  <a:noFill/>
                </a:ln>
                <a:solidFill>
                  <a:srgbClr val="003642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10</a:t>
            </a:r>
          </a:p>
        </p:txBody>
      </p:sp>
      <p:grpSp>
        <p:nvGrpSpPr>
          <p:cNvPr id="135" name="Google Shape;966;p49"/>
          <p:cNvGrpSpPr/>
          <p:nvPr/>
        </p:nvGrpSpPr>
        <p:grpSpPr>
          <a:xfrm>
            <a:off x="808656" y="1527306"/>
            <a:ext cx="657224" cy="733883"/>
            <a:chOff x="6492025" y="2641850"/>
            <a:chExt cx="340450" cy="366575"/>
          </a:xfrm>
        </p:grpSpPr>
        <p:sp>
          <p:nvSpPr>
            <p:cNvPr id="136" name="Google Shape;967;p49"/>
            <p:cNvSpPr/>
            <p:nvPr/>
          </p:nvSpPr>
          <p:spPr>
            <a:xfrm>
              <a:off x="6492025" y="2641850"/>
              <a:ext cx="340450" cy="366300"/>
            </a:xfrm>
            <a:custGeom>
              <a:avLst/>
              <a:gdLst/>
              <a:ahLst/>
              <a:cxnLst/>
              <a:rect l="l" t="t" r="r" b="b"/>
              <a:pathLst>
                <a:path w="13618" h="14652" extrusionOk="0">
                  <a:moveTo>
                    <a:pt x="8344" y="1"/>
                  </a:moveTo>
                  <a:cubicBezTo>
                    <a:pt x="5536" y="1"/>
                    <a:pt x="2406" y="3102"/>
                    <a:pt x="1308" y="6559"/>
                  </a:cubicBezTo>
                  <a:cubicBezTo>
                    <a:pt x="1" y="10449"/>
                    <a:pt x="1824" y="13337"/>
                    <a:pt x="4864" y="14340"/>
                  </a:cubicBezTo>
                  <a:cubicBezTo>
                    <a:pt x="5516" y="14546"/>
                    <a:pt x="6171" y="14651"/>
                    <a:pt x="6812" y="14651"/>
                  </a:cubicBezTo>
                  <a:cubicBezTo>
                    <a:pt x="9190" y="14651"/>
                    <a:pt x="11360" y="13204"/>
                    <a:pt x="12341" y="10115"/>
                  </a:cubicBezTo>
                  <a:cubicBezTo>
                    <a:pt x="13618" y="6194"/>
                    <a:pt x="12493" y="1148"/>
                    <a:pt x="9454" y="176"/>
                  </a:cubicBezTo>
                  <a:cubicBezTo>
                    <a:pt x="9093" y="57"/>
                    <a:pt x="8721" y="1"/>
                    <a:pt x="83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" name="Google Shape;968;p49"/>
            <p:cNvSpPr/>
            <p:nvPr/>
          </p:nvSpPr>
          <p:spPr>
            <a:xfrm>
              <a:off x="6492800" y="2794400"/>
              <a:ext cx="256850" cy="214025"/>
            </a:xfrm>
            <a:custGeom>
              <a:avLst/>
              <a:gdLst/>
              <a:ahLst/>
              <a:cxnLst/>
              <a:rect l="l" t="t" r="r" b="b"/>
              <a:pathLst>
                <a:path w="10274" h="8561" extrusionOk="0">
                  <a:moveTo>
                    <a:pt x="1429" y="1"/>
                  </a:moveTo>
                  <a:lnTo>
                    <a:pt x="1429" y="1"/>
                  </a:lnTo>
                  <a:cubicBezTo>
                    <a:pt x="1337" y="153"/>
                    <a:pt x="1307" y="305"/>
                    <a:pt x="1277" y="457"/>
                  </a:cubicBezTo>
                  <a:cubicBezTo>
                    <a:pt x="0" y="4347"/>
                    <a:pt x="1793" y="7235"/>
                    <a:pt x="4833" y="8238"/>
                  </a:cubicBezTo>
                  <a:cubicBezTo>
                    <a:pt x="5488" y="8453"/>
                    <a:pt x="6147" y="8561"/>
                    <a:pt x="6791" y="8561"/>
                  </a:cubicBezTo>
                  <a:cubicBezTo>
                    <a:pt x="8058" y="8561"/>
                    <a:pt x="9266" y="8142"/>
                    <a:pt x="10274" y="7296"/>
                  </a:cubicBezTo>
                  <a:lnTo>
                    <a:pt x="10274" y="7296"/>
                  </a:lnTo>
                  <a:cubicBezTo>
                    <a:pt x="9439" y="7730"/>
                    <a:pt x="8535" y="7936"/>
                    <a:pt x="7602" y="7936"/>
                  </a:cubicBezTo>
                  <a:cubicBezTo>
                    <a:pt x="6903" y="7936"/>
                    <a:pt x="6187" y="7821"/>
                    <a:pt x="5471" y="7600"/>
                  </a:cubicBezTo>
                  <a:cubicBezTo>
                    <a:pt x="2401" y="6597"/>
                    <a:pt x="517" y="3800"/>
                    <a:pt x="14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" name="Google Shape;969;p49"/>
            <p:cNvSpPr/>
            <p:nvPr/>
          </p:nvSpPr>
          <p:spPr>
            <a:xfrm>
              <a:off x="6610175" y="2805375"/>
              <a:ext cx="105225" cy="74250"/>
            </a:xfrm>
            <a:custGeom>
              <a:avLst/>
              <a:gdLst/>
              <a:ahLst/>
              <a:cxnLst/>
              <a:rect l="l" t="t" r="r" b="b"/>
              <a:pathLst>
                <a:path w="4209" h="2970" extrusionOk="0">
                  <a:moveTo>
                    <a:pt x="2065" y="0"/>
                  </a:moveTo>
                  <a:cubicBezTo>
                    <a:pt x="600" y="0"/>
                    <a:pt x="0" y="2354"/>
                    <a:pt x="1627" y="2905"/>
                  </a:cubicBezTo>
                  <a:cubicBezTo>
                    <a:pt x="1782" y="2949"/>
                    <a:pt x="1930" y="2969"/>
                    <a:pt x="2070" y="2969"/>
                  </a:cubicBezTo>
                  <a:cubicBezTo>
                    <a:pt x="3586" y="2969"/>
                    <a:pt x="4209" y="607"/>
                    <a:pt x="2539" y="78"/>
                  </a:cubicBezTo>
                  <a:cubicBezTo>
                    <a:pt x="2373" y="25"/>
                    <a:pt x="2214" y="0"/>
                    <a:pt x="2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" name="Google Shape;970;p49"/>
            <p:cNvSpPr/>
            <p:nvPr/>
          </p:nvSpPr>
          <p:spPr>
            <a:xfrm>
              <a:off x="6694150" y="2703850"/>
              <a:ext cx="68425" cy="66000"/>
            </a:xfrm>
            <a:custGeom>
              <a:avLst/>
              <a:gdLst/>
              <a:ahLst/>
              <a:cxnLst/>
              <a:rect l="l" t="t" r="r" b="b"/>
              <a:pathLst>
                <a:path w="2737" h="2640" extrusionOk="0">
                  <a:moveTo>
                    <a:pt x="1411" y="1"/>
                  </a:moveTo>
                  <a:cubicBezTo>
                    <a:pt x="1098" y="1"/>
                    <a:pt x="785" y="125"/>
                    <a:pt x="548" y="340"/>
                  </a:cubicBezTo>
                  <a:cubicBezTo>
                    <a:pt x="244" y="674"/>
                    <a:pt x="1" y="1221"/>
                    <a:pt x="153" y="1647"/>
                  </a:cubicBezTo>
                  <a:lnTo>
                    <a:pt x="153" y="1677"/>
                  </a:lnTo>
                  <a:cubicBezTo>
                    <a:pt x="214" y="1890"/>
                    <a:pt x="305" y="2103"/>
                    <a:pt x="457" y="2255"/>
                  </a:cubicBezTo>
                  <a:cubicBezTo>
                    <a:pt x="609" y="2407"/>
                    <a:pt x="822" y="2559"/>
                    <a:pt x="1004" y="2589"/>
                  </a:cubicBezTo>
                  <a:cubicBezTo>
                    <a:pt x="1129" y="2625"/>
                    <a:pt x="1253" y="2640"/>
                    <a:pt x="1378" y="2640"/>
                  </a:cubicBezTo>
                  <a:cubicBezTo>
                    <a:pt x="1466" y="2640"/>
                    <a:pt x="1554" y="2632"/>
                    <a:pt x="1642" y="2620"/>
                  </a:cubicBezTo>
                  <a:cubicBezTo>
                    <a:pt x="1885" y="2589"/>
                    <a:pt x="2068" y="2468"/>
                    <a:pt x="2220" y="2316"/>
                  </a:cubicBezTo>
                  <a:lnTo>
                    <a:pt x="2250" y="2285"/>
                  </a:lnTo>
                  <a:cubicBezTo>
                    <a:pt x="2645" y="2012"/>
                    <a:pt x="2737" y="1434"/>
                    <a:pt x="2676" y="1039"/>
                  </a:cubicBezTo>
                  <a:cubicBezTo>
                    <a:pt x="2554" y="583"/>
                    <a:pt x="2250" y="218"/>
                    <a:pt x="1794" y="66"/>
                  </a:cubicBezTo>
                  <a:cubicBezTo>
                    <a:pt x="1670" y="22"/>
                    <a:pt x="1541" y="1"/>
                    <a:pt x="1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" name="Google Shape;971;p49"/>
            <p:cNvSpPr/>
            <p:nvPr/>
          </p:nvSpPr>
          <p:spPr>
            <a:xfrm>
              <a:off x="6612750" y="2748525"/>
              <a:ext cx="55275" cy="39000"/>
            </a:xfrm>
            <a:custGeom>
              <a:avLst/>
              <a:gdLst/>
              <a:ahLst/>
              <a:cxnLst/>
              <a:rect l="l" t="t" r="r" b="b"/>
              <a:pathLst>
                <a:path w="2211" h="1560" extrusionOk="0">
                  <a:moveTo>
                    <a:pt x="1079" y="0"/>
                  </a:moveTo>
                  <a:cubicBezTo>
                    <a:pt x="295" y="0"/>
                    <a:pt x="0" y="1202"/>
                    <a:pt x="825" y="1532"/>
                  </a:cubicBezTo>
                  <a:cubicBezTo>
                    <a:pt x="901" y="1551"/>
                    <a:pt x="974" y="1559"/>
                    <a:pt x="1043" y="1559"/>
                  </a:cubicBezTo>
                  <a:cubicBezTo>
                    <a:pt x="1865" y="1559"/>
                    <a:pt x="2211" y="323"/>
                    <a:pt x="1342" y="42"/>
                  </a:cubicBezTo>
                  <a:cubicBezTo>
                    <a:pt x="1250" y="13"/>
                    <a:pt x="1162" y="0"/>
                    <a:pt x="1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" name="Google Shape;972;p49"/>
            <p:cNvSpPr/>
            <p:nvPr/>
          </p:nvSpPr>
          <p:spPr>
            <a:xfrm>
              <a:off x="6557375" y="2856400"/>
              <a:ext cx="40300" cy="34100"/>
            </a:xfrm>
            <a:custGeom>
              <a:avLst/>
              <a:gdLst/>
              <a:ahLst/>
              <a:cxnLst/>
              <a:rect l="l" t="t" r="r" b="b"/>
              <a:pathLst>
                <a:path w="1612" h="1364" extrusionOk="0">
                  <a:moveTo>
                    <a:pt x="720" y="0"/>
                  </a:moveTo>
                  <a:cubicBezTo>
                    <a:pt x="445" y="0"/>
                    <a:pt x="141" y="225"/>
                    <a:pt x="92" y="469"/>
                  </a:cubicBezTo>
                  <a:cubicBezTo>
                    <a:pt x="1" y="803"/>
                    <a:pt x="153" y="1229"/>
                    <a:pt x="517" y="1320"/>
                  </a:cubicBezTo>
                  <a:cubicBezTo>
                    <a:pt x="578" y="1320"/>
                    <a:pt x="609" y="1351"/>
                    <a:pt x="700" y="1351"/>
                  </a:cubicBezTo>
                  <a:cubicBezTo>
                    <a:pt x="748" y="1359"/>
                    <a:pt x="798" y="1364"/>
                    <a:pt x="847" y="1364"/>
                  </a:cubicBezTo>
                  <a:cubicBezTo>
                    <a:pt x="1141" y="1364"/>
                    <a:pt x="1438" y="1211"/>
                    <a:pt x="1490" y="925"/>
                  </a:cubicBezTo>
                  <a:cubicBezTo>
                    <a:pt x="1612" y="591"/>
                    <a:pt x="1429" y="287"/>
                    <a:pt x="1125" y="135"/>
                  </a:cubicBezTo>
                  <a:cubicBezTo>
                    <a:pt x="1034" y="104"/>
                    <a:pt x="1004" y="104"/>
                    <a:pt x="913" y="44"/>
                  </a:cubicBezTo>
                  <a:cubicBezTo>
                    <a:pt x="853" y="14"/>
                    <a:pt x="787" y="0"/>
                    <a:pt x="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" name="Google Shape;973;p49"/>
            <p:cNvSpPr/>
            <p:nvPr/>
          </p:nvSpPr>
          <p:spPr>
            <a:xfrm>
              <a:off x="6619175" y="2912175"/>
              <a:ext cx="82275" cy="58750"/>
            </a:xfrm>
            <a:custGeom>
              <a:avLst/>
              <a:gdLst/>
              <a:ahLst/>
              <a:cxnLst/>
              <a:rect l="l" t="t" r="r" b="b"/>
              <a:pathLst>
                <a:path w="3291" h="2350" extrusionOk="0">
                  <a:moveTo>
                    <a:pt x="1644" y="0"/>
                  </a:moveTo>
                  <a:cubicBezTo>
                    <a:pt x="457" y="0"/>
                    <a:pt x="1" y="1867"/>
                    <a:pt x="1298" y="2281"/>
                  </a:cubicBezTo>
                  <a:cubicBezTo>
                    <a:pt x="1433" y="2328"/>
                    <a:pt x="1562" y="2349"/>
                    <a:pt x="1683" y="2349"/>
                  </a:cubicBezTo>
                  <a:cubicBezTo>
                    <a:pt x="2817" y="2349"/>
                    <a:pt x="3290" y="474"/>
                    <a:pt x="2027" y="62"/>
                  </a:cubicBezTo>
                  <a:cubicBezTo>
                    <a:pt x="1893" y="20"/>
                    <a:pt x="1764" y="0"/>
                    <a:pt x="1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" name="Google Shape;974;p49"/>
            <p:cNvSpPr/>
            <p:nvPr/>
          </p:nvSpPr>
          <p:spPr>
            <a:xfrm>
              <a:off x="6728375" y="2814575"/>
              <a:ext cx="59875" cy="42550"/>
            </a:xfrm>
            <a:custGeom>
              <a:avLst/>
              <a:gdLst/>
              <a:ahLst/>
              <a:cxnLst/>
              <a:rect l="l" t="t" r="r" b="b"/>
              <a:pathLst>
                <a:path w="2395" h="1702" extrusionOk="0">
                  <a:moveTo>
                    <a:pt x="1188" y="0"/>
                  </a:moveTo>
                  <a:cubicBezTo>
                    <a:pt x="343" y="0"/>
                    <a:pt x="0" y="1380"/>
                    <a:pt x="912" y="1656"/>
                  </a:cubicBezTo>
                  <a:cubicBezTo>
                    <a:pt x="1009" y="1687"/>
                    <a:pt x="1103" y="1702"/>
                    <a:pt x="1191" y="1702"/>
                  </a:cubicBezTo>
                  <a:cubicBezTo>
                    <a:pt x="2034" y="1702"/>
                    <a:pt x="2394" y="375"/>
                    <a:pt x="1459" y="45"/>
                  </a:cubicBezTo>
                  <a:cubicBezTo>
                    <a:pt x="1364" y="14"/>
                    <a:pt x="1274" y="0"/>
                    <a:pt x="11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" name="Google Shape;975;p49"/>
            <p:cNvSpPr/>
            <p:nvPr/>
          </p:nvSpPr>
          <p:spPr>
            <a:xfrm>
              <a:off x="6534400" y="2774025"/>
              <a:ext cx="69500" cy="48375"/>
            </a:xfrm>
            <a:custGeom>
              <a:avLst/>
              <a:gdLst/>
              <a:ahLst/>
              <a:cxnLst/>
              <a:rect l="l" t="t" r="r" b="b"/>
              <a:pathLst>
                <a:path w="2780" h="1935" extrusionOk="0">
                  <a:moveTo>
                    <a:pt x="1360" y="0"/>
                  </a:moveTo>
                  <a:cubicBezTo>
                    <a:pt x="418" y="0"/>
                    <a:pt x="1" y="1523"/>
                    <a:pt x="1072" y="1880"/>
                  </a:cubicBezTo>
                  <a:cubicBezTo>
                    <a:pt x="1188" y="1917"/>
                    <a:pt x="1298" y="1934"/>
                    <a:pt x="1402" y="1934"/>
                  </a:cubicBezTo>
                  <a:cubicBezTo>
                    <a:pt x="2387" y="1934"/>
                    <a:pt x="2779" y="386"/>
                    <a:pt x="1680" y="56"/>
                  </a:cubicBezTo>
                  <a:cubicBezTo>
                    <a:pt x="1568" y="18"/>
                    <a:pt x="1461" y="0"/>
                    <a:pt x="13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" name="Google Shape;976;p49"/>
            <p:cNvSpPr/>
            <p:nvPr/>
          </p:nvSpPr>
          <p:spPr>
            <a:xfrm>
              <a:off x="6718225" y="2893800"/>
              <a:ext cx="51475" cy="36025"/>
            </a:xfrm>
            <a:custGeom>
              <a:avLst/>
              <a:gdLst/>
              <a:ahLst/>
              <a:cxnLst/>
              <a:rect l="l" t="t" r="r" b="b"/>
              <a:pathLst>
                <a:path w="2059" h="1441" extrusionOk="0">
                  <a:moveTo>
                    <a:pt x="1025" y="0"/>
                  </a:moveTo>
                  <a:cubicBezTo>
                    <a:pt x="303" y="0"/>
                    <a:pt x="0" y="1129"/>
                    <a:pt x="801" y="1405"/>
                  </a:cubicBezTo>
                  <a:cubicBezTo>
                    <a:pt x="880" y="1429"/>
                    <a:pt x="956" y="1441"/>
                    <a:pt x="1028" y="1441"/>
                  </a:cubicBezTo>
                  <a:cubicBezTo>
                    <a:pt x="1754" y="1441"/>
                    <a:pt x="2059" y="286"/>
                    <a:pt x="1257" y="37"/>
                  </a:cubicBezTo>
                  <a:cubicBezTo>
                    <a:pt x="1176" y="12"/>
                    <a:pt x="1098" y="0"/>
                    <a:pt x="1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" name="Google Shape;977;p49"/>
            <p:cNvSpPr/>
            <p:nvPr/>
          </p:nvSpPr>
          <p:spPr>
            <a:xfrm>
              <a:off x="6637050" y="2672575"/>
              <a:ext cx="54250" cy="39300"/>
            </a:xfrm>
            <a:custGeom>
              <a:avLst/>
              <a:gdLst/>
              <a:ahLst/>
              <a:cxnLst/>
              <a:rect l="l" t="t" r="r" b="b"/>
              <a:pathLst>
                <a:path w="2170" h="1572" extrusionOk="0">
                  <a:moveTo>
                    <a:pt x="1096" y="0"/>
                  </a:moveTo>
                  <a:cubicBezTo>
                    <a:pt x="323" y="0"/>
                    <a:pt x="0" y="1254"/>
                    <a:pt x="856" y="1530"/>
                  </a:cubicBezTo>
                  <a:cubicBezTo>
                    <a:pt x="944" y="1559"/>
                    <a:pt x="1028" y="1572"/>
                    <a:pt x="1107" y="1572"/>
                  </a:cubicBezTo>
                  <a:cubicBezTo>
                    <a:pt x="1872" y="1572"/>
                    <a:pt x="2169" y="344"/>
                    <a:pt x="1343" y="41"/>
                  </a:cubicBezTo>
                  <a:cubicBezTo>
                    <a:pt x="1256" y="13"/>
                    <a:pt x="1174" y="0"/>
                    <a:pt x="1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57" name="Google Shape;969;p49"/>
          <p:cNvSpPr/>
          <p:nvPr/>
        </p:nvSpPr>
        <p:spPr>
          <a:xfrm>
            <a:off x="1547757" y="2027251"/>
            <a:ext cx="203132" cy="148648"/>
          </a:xfrm>
          <a:custGeom>
            <a:avLst/>
            <a:gdLst/>
            <a:ahLst/>
            <a:cxnLst/>
            <a:rect l="l" t="t" r="r" b="b"/>
            <a:pathLst>
              <a:path w="4209" h="2970" extrusionOk="0">
                <a:moveTo>
                  <a:pt x="2065" y="0"/>
                </a:moveTo>
                <a:cubicBezTo>
                  <a:pt x="600" y="0"/>
                  <a:pt x="0" y="2354"/>
                  <a:pt x="1627" y="2905"/>
                </a:cubicBezTo>
                <a:cubicBezTo>
                  <a:pt x="1782" y="2949"/>
                  <a:pt x="1930" y="2969"/>
                  <a:pt x="2070" y="2969"/>
                </a:cubicBezTo>
                <a:cubicBezTo>
                  <a:pt x="3586" y="2969"/>
                  <a:pt x="4209" y="607"/>
                  <a:pt x="2539" y="78"/>
                </a:cubicBezTo>
                <a:cubicBezTo>
                  <a:pt x="2373" y="25"/>
                  <a:pt x="2214" y="0"/>
                  <a:pt x="206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58" name="Google Shape;966;p49"/>
          <p:cNvGrpSpPr/>
          <p:nvPr/>
        </p:nvGrpSpPr>
        <p:grpSpPr>
          <a:xfrm>
            <a:off x="836624" y="1749257"/>
            <a:ext cx="657224" cy="733883"/>
            <a:chOff x="6492025" y="2641850"/>
            <a:chExt cx="340450" cy="366575"/>
          </a:xfrm>
        </p:grpSpPr>
        <p:sp>
          <p:nvSpPr>
            <p:cNvPr id="159" name="Google Shape;967;p49"/>
            <p:cNvSpPr/>
            <p:nvPr/>
          </p:nvSpPr>
          <p:spPr>
            <a:xfrm>
              <a:off x="6492025" y="2641850"/>
              <a:ext cx="340450" cy="366300"/>
            </a:xfrm>
            <a:custGeom>
              <a:avLst/>
              <a:gdLst/>
              <a:ahLst/>
              <a:cxnLst/>
              <a:rect l="l" t="t" r="r" b="b"/>
              <a:pathLst>
                <a:path w="13618" h="14652" extrusionOk="0">
                  <a:moveTo>
                    <a:pt x="8344" y="1"/>
                  </a:moveTo>
                  <a:cubicBezTo>
                    <a:pt x="5536" y="1"/>
                    <a:pt x="2406" y="3102"/>
                    <a:pt x="1308" y="6559"/>
                  </a:cubicBezTo>
                  <a:cubicBezTo>
                    <a:pt x="1" y="10449"/>
                    <a:pt x="1824" y="13337"/>
                    <a:pt x="4864" y="14340"/>
                  </a:cubicBezTo>
                  <a:cubicBezTo>
                    <a:pt x="5516" y="14546"/>
                    <a:pt x="6171" y="14651"/>
                    <a:pt x="6812" y="14651"/>
                  </a:cubicBezTo>
                  <a:cubicBezTo>
                    <a:pt x="9190" y="14651"/>
                    <a:pt x="11360" y="13204"/>
                    <a:pt x="12341" y="10115"/>
                  </a:cubicBezTo>
                  <a:cubicBezTo>
                    <a:pt x="13618" y="6194"/>
                    <a:pt x="12493" y="1148"/>
                    <a:pt x="9454" y="176"/>
                  </a:cubicBezTo>
                  <a:cubicBezTo>
                    <a:pt x="9093" y="57"/>
                    <a:pt x="8721" y="1"/>
                    <a:pt x="83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" name="Google Shape;968;p49"/>
            <p:cNvSpPr/>
            <p:nvPr/>
          </p:nvSpPr>
          <p:spPr>
            <a:xfrm>
              <a:off x="6492800" y="2794400"/>
              <a:ext cx="256850" cy="214025"/>
            </a:xfrm>
            <a:custGeom>
              <a:avLst/>
              <a:gdLst/>
              <a:ahLst/>
              <a:cxnLst/>
              <a:rect l="l" t="t" r="r" b="b"/>
              <a:pathLst>
                <a:path w="10274" h="8561" extrusionOk="0">
                  <a:moveTo>
                    <a:pt x="1429" y="1"/>
                  </a:moveTo>
                  <a:lnTo>
                    <a:pt x="1429" y="1"/>
                  </a:lnTo>
                  <a:cubicBezTo>
                    <a:pt x="1337" y="153"/>
                    <a:pt x="1307" y="305"/>
                    <a:pt x="1277" y="457"/>
                  </a:cubicBezTo>
                  <a:cubicBezTo>
                    <a:pt x="0" y="4347"/>
                    <a:pt x="1793" y="7235"/>
                    <a:pt x="4833" y="8238"/>
                  </a:cubicBezTo>
                  <a:cubicBezTo>
                    <a:pt x="5488" y="8453"/>
                    <a:pt x="6147" y="8561"/>
                    <a:pt x="6791" y="8561"/>
                  </a:cubicBezTo>
                  <a:cubicBezTo>
                    <a:pt x="8058" y="8561"/>
                    <a:pt x="9266" y="8142"/>
                    <a:pt x="10274" y="7296"/>
                  </a:cubicBezTo>
                  <a:lnTo>
                    <a:pt x="10274" y="7296"/>
                  </a:lnTo>
                  <a:cubicBezTo>
                    <a:pt x="9439" y="7730"/>
                    <a:pt x="8535" y="7936"/>
                    <a:pt x="7602" y="7936"/>
                  </a:cubicBezTo>
                  <a:cubicBezTo>
                    <a:pt x="6903" y="7936"/>
                    <a:pt x="6187" y="7821"/>
                    <a:pt x="5471" y="7600"/>
                  </a:cubicBezTo>
                  <a:cubicBezTo>
                    <a:pt x="2401" y="6597"/>
                    <a:pt x="517" y="3800"/>
                    <a:pt x="14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" name="Google Shape;969;p49"/>
            <p:cNvSpPr/>
            <p:nvPr/>
          </p:nvSpPr>
          <p:spPr>
            <a:xfrm>
              <a:off x="6610175" y="2805375"/>
              <a:ext cx="105225" cy="74250"/>
            </a:xfrm>
            <a:custGeom>
              <a:avLst/>
              <a:gdLst/>
              <a:ahLst/>
              <a:cxnLst/>
              <a:rect l="l" t="t" r="r" b="b"/>
              <a:pathLst>
                <a:path w="4209" h="2970" extrusionOk="0">
                  <a:moveTo>
                    <a:pt x="2065" y="0"/>
                  </a:moveTo>
                  <a:cubicBezTo>
                    <a:pt x="600" y="0"/>
                    <a:pt x="0" y="2354"/>
                    <a:pt x="1627" y="2905"/>
                  </a:cubicBezTo>
                  <a:cubicBezTo>
                    <a:pt x="1782" y="2949"/>
                    <a:pt x="1930" y="2969"/>
                    <a:pt x="2070" y="2969"/>
                  </a:cubicBezTo>
                  <a:cubicBezTo>
                    <a:pt x="3586" y="2969"/>
                    <a:pt x="4209" y="607"/>
                    <a:pt x="2539" y="78"/>
                  </a:cubicBezTo>
                  <a:cubicBezTo>
                    <a:pt x="2373" y="25"/>
                    <a:pt x="2214" y="0"/>
                    <a:pt x="2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" name="Google Shape;970;p49"/>
            <p:cNvSpPr/>
            <p:nvPr/>
          </p:nvSpPr>
          <p:spPr>
            <a:xfrm>
              <a:off x="6694150" y="2703850"/>
              <a:ext cx="68425" cy="66000"/>
            </a:xfrm>
            <a:custGeom>
              <a:avLst/>
              <a:gdLst/>
              <a:ahLst/>
              <a:cxnLst/>
              <a:rect l="l" t="t" r="r" b="b"/>
              <a:pathLst>
                <a:path w="2737" h="2640" extrusionOk="0">
                  <a:moveTo>
                    <a:pt x="1411" y="1"/>
                  </a:moveTo>
                  <a:cubicBezTo>
                    <a:pt x="1098" y="1"/>
                    <a:pt x="785" y="125"/>
                    <a:pt x="548" y="340"/>
                  </a:cubicBezTo>
                  <a:cubicBezTo>
                    <a:pt x="244" y="674"/>
                    <a:pt x="1" y="1221"/>
                    <a:pt x="153" y="1647"/>
                  </a:cubicBezTo>
                  <a:lnTo>
                    <a:pt x="153" y="1677"/>
                  </a:lnTo>
                  <a:cubicBezTo>
                    <a:pt x="214" y="1890"/>
                    <a:pt x="305" y="2103"/>
                    <a:pt x="457" y="2255"/>
                  </a:cubicBezTo>
                  <a:cubicBezTo>
                    <a:pt x="609" y="2407"/>
                    <a:pt x="822" y="2559"/>
                    <a:pt x="1004" y="2589"/>
                  </a:cubicBezTo>
                  <a:cubicBezTo>
                    <a:pt x="1129" y="2625"/>
                    <a:pt x="1253" y="2640"/>
                    <a:pt x="1378" y="2640"/>
                  </a:cubicBezTo>
                  <a:cubicBezTo>
                    <a:pt x="1466" y="2640"/>
                    <a:pt x="1554" y="2632"/>
                    <a:pt x="1642" y="2620"/>
                  </a:cubicBezTo>
                  <a:cubicBezTo>
                    <a:pt x="1885" y="2589"/>
                    <a:pt x="2068" y="2468"/>
                    <a:pt x="2220" y="2316"/>
                  </a:cubicBezTo>
                  <a:lnTo>
                    <a:pt x="2250" y="2285"/>
                  </a:lnTo>
                  <a:cubicBezTo>
                    <a:pt x="2645" y="2012"/>
                    <a:pt x="2737" y="1434"/>
                    <a:pt x="2676" y="1039"/>
                  </a:cubicBezTo>
                  <a:cubicBezTo>
                    <a:pt x="2554" y="583"/>
                    <a:pt x="2250" y="218"/>
                    <a:pt x="1794" y="66"/>
                  </a:cubicBezTo>
                  <a:cubicBezTo>
                    <a:pt x="1670" y="22"/>
                    <a:pt x="1541" y="1"/>
                    <a:pt x="1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" name="Google Shape;971;p49"/>
            <p:cNvSpPr/>
            <p:nvPr/>
          </p:nvSpPr>
          <p:spPr>
            <a:xfrm>
              <a:off x="6612750" y="2748525"/>
              <a:ext cx="55275" cy="39000"/>
            </a:xfrm>
            <a:custGeom>
              <a:avLst/>
              <a:gdLst/>
              <a:ahLst/>
              <a:cxnLst/>
              <a:rect l="l" t="t" r="r" b="b"/>
              <a:pathLst>
                <a:path w="2211" h="1560" extrusionOk="0">
                  <a:moveTo>
                    <a:pt x="1079" y="0"/>
                  </a:moveTo>
                  <a:cubicBezTo>
                    <a:pt x="295" y="0"/>
                    <a:pt x="0" y="1202"/>
                    <a:pt x="825" y="1532"/>
                  </a:cubicBezTo>
                  <a:cubicBezTo>
                    <a:pt x="901" y="1551"/>
                    <a:pt x="974" y="1559"/>
                    <a:pt x="1043" y="1559"/>
                  </a:cubicBezTo>
                  <a:cubicBezTo>
                    <a:pt x="1865" y="1559"/>
                    <a:pt x="2211" y="323"/>
                    <a:pt x="1342" y="42"/>
                  </a:cubicBezTo>
                  <a:cubicBezTo>
                    <a:pt x="1250" y="13"/>
                    <a:pt x="1162" y="0"/>
                    <a:pt x="1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" name="Google Shape;972;p49"/>
            <p:cNvSpPr/>
            <p:nvPr/>
          </p:nvSpPr>
          <p:spPr>
            <a:xfrm>
              <a:off x="6557375" y="2856400"/>
              <a:ext cx="40300" cy="34100"/>
            </a:xfrm>
            <a:custGeom>
              <a:avLst/>
              <a:gdLst/>
              <a:ahLst/>
              <a:cxnLst/>
              <a:rect l="l" t="t" r="r" b="b"/>
              <a:pathLst>
                <a:path w="1612" h="1364" extrusionOk="0">
                  <a:moveTo>
                    <a:pt x="720" y="0"/>
                  </a:moveTo>
                  <a:cubicBezTo>
                    <a:pt x="445" y="0"/>
                    <a:pt x="141" y="225"/>
                    <a:pt x="92" y="469"/>
                  </a:cubicBezTo>
                  <a:cubicBezTo>
                    <a:pt x="1" y="803"/>
                    <a:pt x="153" y="1229"/>
                    <a:pt x="517" y="1320"/>
                  </a:cubicBezTo>
                  <a:cubicBezTo>
                    <a:pt x="578" y="1320"/>
                    <a:pt x="609" y="1351"/>
                    <a:pt x="700" y="1351"/>
                  </a:cubicBezTo>
                  <a:cubicBezTo>
                    <a:pt x="748" y="1359"/>
                    <a:pt x="798" y="1364"/>
                    <a:pt x="847" y="1364"/>
                  </a:cubicBezTo>
                  <a:cubicBezTo>
                    <a:pt x="1141" y="1364"/>
                    <a:pt x="1438" y="1211"/>
                    <a:pt x="1490" y="925"/>
                  </a:cubicBezTo>
                  <a:cubicBezTo>
                    <a:pt x="1612" y="591"/>
                    <a:pt x="1429" y="287"/>
                    <a:pt x="1125" y="135"/>
                  </a:cubicBezTo>
                  <a:cubicBezTo>
                    <a:pt x="1034" y="104"/>
                    <a:pt x="1004" y="104"/>
                    <a:pt x="913" y="44"/>
                  </a:cubicBezTo>
                  <a:cubicBezTo>
                    <a:pt x="853" y="14"/>
                    <a:pt x="787" y="0"/>
                    <a:pt x="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" name="Google Shape;973;p49"/>
            <p:cNvSpPr/>
            <p:nvPr/>
          </p:nvSpPr>
          <p:spPr>
            <a:xfrm>
              <a:off x="6619175" y="2912175"/>
              <a:ext cx="82275" cy="58750"/>
            </a:xfrm>
            <a:custGeom>
              <a:avLst/>
              <a:gdLst/>
              <a:ahLst/>
              <a:cxnLst/>
              <a:rect l="l" t="t" r="r" b="b"/>
              <a:pathLst>
                <a:path w="3291" h="2350" extrusionOk="0">
                  <a:moveTo>
                    <a:pt x="1644" y="0"/>
                  </a:moveTo>
                  <a:cubicBezTo>
                    <a:pt x="457" y="0"/>
                    <a:pt x="1" y="1867"/>
                    <a:pt x="1298" y="2281"/>
                  </a:cubicBezTo>
                  <a:cubicBezTo>
                    <a:pt x="1433" y="2328"/>
                    <a:pt x="1562" y="2349"/>
                    <a:pt x="1683" y="2349"/>
                  </a:cubicBezTo>
                  <a:cubicBezTo>
                    <a:pt x="2817" y="2349"/>
                    <a:pt x="3290" y="474"/>
                    <a:pt x="2027" y="62"/>
                  </a:cubicBezTo>
                  <a:cubicBezTo>
                    <a:pt x="1893" y="20"/>
                    <a:pt x="1764" y="0"/>
                    <a:pt x="1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" name="Google Shape;974;p49"/>
            <p:cNvSpPr/>
            <p:nvPr/>
          </p:nvSpPr>
          <p:spPr>
            <a:xfrm>
              <a:off x="6728375" y="2814575"/>
              <a:ext cx="59875" cy="42550"/>
            </a:xfrm>
            <a:custGeom>
              <a:avLst/>
              <a:gdLst/>
              <a:ahLst/>
              <a:cxnLst/>
              <a:rect l="l" t="t" r="r" b="b"/>
              <a:pathLst>
                <a:path w="2395" h="1702" extrusionOk="0">
                  <a:moveTo>
                    <a:pt x="1188" y="0"/>
                  </a:moveTo>
                  <a:cubicBezTo>
                    <a:pt x="343" y="0"/>
                    <a:pt x="0" y="1380"/>
                    <a:pt x="912" y="1656"/>
                  </a:cubicBezTo>
                  <a:cubicBezTo>
                    <a:pt x="1009" y="1687"/>
                    <a:pt x="1103" y="1702"/>
                    <a:pt x="1191" y="1702"/>
                  </a:cubicBezTo>
                  <a:cubicBezTo>
                    <a:pt x="2034" y="1702"/>
                    <a:pt x="2394" y="375"/>
                    <a:pt x="1459" y="45"/>
                  </a:cubicBezTo>
                  <a:cubicBezTo>
                    <a:pt x="1364" y="14"/>
                    <a:pt x="1274" y="0"/>
                    <a:pt x="11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" name="Google Shape;975;p49"/>
            <p:cNvSpPr/>
            <p:nvPr/>
          </p:nvSpPr>
          <p:spPr>
            <a:xfrm>
              <a:off x="6534400" y="2774025"/>
              <a:ext cx="69500" cy="48375"/>
            </a:xfrm>
            <a:custGeom>
              <a:avLst/>
              <a:gdLst/>
              <a:ahLst/>
              <a:cxnLst/>
              <a:rect l="l" t="t" r="r" b="b"/>
              <a:pathLst>
                <a:path w="2780" h="1935" extrusionOk="0">
                  <a:moveTo>
                    <a:pt x="1360" y="0"/>
                  </a:moveTo>
                  <a:cubicBezTo>
                    <a:pt x="418" y="0"/>
                    <a:pt x="1" y="1523"/>
                    <a:pt x="1072" y="1880"/>
                  </a:cubicBezTo>
                  <a:cubicBezTo>
                    <a:pt x="1188" y="1917"/>
                    <a:pt x="1298" y="1934"/>
                    <a:pt x="1402" y="1934"/>
                  </a:cubicBezTo>
                  <a:cubicBezTo>
                    <a:pt x="2387" y="1934"/>
                    <a:pt x="2779" y="386"/>
                    <a:pt x="1680" y="56"/>
                  </a:cubicBezTo>
                  <a:cubicBezTo>
                    <a:pt x="1568" y="18"/>
                    <a:pt x="1461" y="0"/>
                    <a:pt x="13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" name="Google Shape;976;p49"/>
            <p:cNvSpPr/>
            <p:nvPr/>
          </p:nvSpPr>
          <p:spPr>
            <a:xfrm>
              <a:off x="6718225" y="2893800"/>
              <a:ext cx="51475" cy="36025"/>
            </a:xfrm>
            <a:custGeom>
              <a:avLst/>
              <a:gdLst/>
              <a:ahLst/>
              <a:cxnLst/>
              <a:rect l="l" t="t" r="r" b="b"/>
              <a:pathLst>
                <a:path w="2059" h="1441" extrusionOk="0">
                  <a:moveTo>
                    <a:pt x="1025" y="0"/>
                  </a:moveTo>
                  <a:cubicBezTo>
                    <a:pt x="303" y="0"/>
                    <a:pt x="0" y="1129"/>
                    <a:pt x="801" y="1405"/>
                  </a:cubicBezTo>
                  <a:cubicBezTo>
                    <a:pt x="880" y="1429"/>
                    <a:pt x="956" y="1441"/>
                    <a:pt x="1028" y="1441"/>
                  </a:cubicBezTo>
                  <a:cubicBezTo>
                    <a:pt x="1754" y="1441"/>
                    <a:pt x="2059" y="286"/>
                    <a:pt x="1257" y="37"/>
                  </a:cubicBezTo>
                  <a:cubicBezTo>
                    <a:pt x="1176" y="12"/>
                    <a:pt x="1098" y="0"/>
                    <a:pt x="1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" name="Google Shape;977;p49"/>
            <p:cNvSpPr/>
            <p:nvPr/>
          </p:nvSpPr>
          <p:spPr>
            <a:xfrm>
              <a:off x="6637050" y="2672575"/>
              <a:ext cx="54250" cy="39300"/>
            </a:xfrm>
            <a:custGeom>
              <a:avLst/>
              <a:gdLst/>
              <a:ahLst/>
              <a:cxnLst/>
              <a:rect l="l" t="t" r="r" b="b"/>
              <a:pathLst>
                <a:path w="2170" h="1572" extrusionOk="0">
                  <a:moveTo>
                    <a:pt x="1096" y="0"/>
                  </a:moveTo>
                  <a:cubicBezTo>
                    <a:pt x="323" y="0"/>
                    <a:pt x="0" y="1254"/>
                    <a:pt x="856" y="1530"/>
                  </a:cubicBezTo>
                  <a:cubicBezTo>
                    <a:pt x="944" y="1559"/>
                    <a:pt x="1028" y="1572"/>
                    <a:pt x="1107" y="1572"/>
                  </a:cubicBezTo>
                  <a:cubicBezTo>
                    <a:pt x="1872" y="1572"/>
                    <a:pt x="2169" y="344"/>
                    <a:pt x="1343" y="41"/>
                  </a:cubicBezTo>
                  <a:cubicBezTo>
                    <a:pt x="1256" y="13"/>
                    <a:pt x="1174" y="0"/>
                    <a:pt x="1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70" name="Plus 169"/>
          <p:cNvSpPr/>
          <p:nvPr/>
        </p:nvSpPr>
        <p:spPr>
          <a:xfrm>
            <a:off x="1411276" y="1559605"/>
            <a:ext cx="781257" cy="87163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ms-MY" sz="2800" b="0" i="0" u="none" strike="noStrike" kern="0" cap="none" spc="0" normalizeH="0" baseline="0" noProof="0">
              <a:ln>
                <a:noFill/>
              </a:ln>
              <a:solidFill>
                <a:srgbClr val="FFFCD6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917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5" grpId="0" animBg="1"/>
      <p:bldP spid="9" grpId="0" animBg="1"/>
      <p:bldP spid="139" grpId="0" animBg="1"/>
      <p:bldP spid="140" grpId="0" animBg="1"/>
      <p:bldP spid="10" grpId="0"/>
      <p:bldP spid="142" grpId="0"/>
      <p:bldP spid="143" grpId="0"/>
      <p:bldP spid="133" grpId="0" animBg="1"/>
      <p:bldP spid="134" grpId="0"/>
      <p:bldP spid="17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800" dirty="0"/>
              <a:t>Kelahiran </a:t>
            </a:r>
            <a:r>
              <a:rPr lang="en" sz="2800" dirty="0">
                <a:solidFill>
                  <a:schemeClr val="dk2"/>
                </a:solidFill>
              </a:rPr>
              <a:t>telur jiran </a:t>
            </a:r>
            <a:r>
              <a:rPr lang="en" sz="2800" dirty="0">
                <a:solidFill>
                  <a:schemeClr val="lt2"/>
                </a:solidFill>
              </a:rPr>
              <a:t>Encik Dino:</a:t>
            </a:r>
            <a:endParaRPr sz="2800" dirty="0">
              <a:solidFill>
                <a:schemeClr val="lt2"/>
              </a:solidFill>
            </a:endParaRPr>
          </a:p>
        </p:txBody>
      </p:sp>
      <p:grpSp>
        <p:nvGrpSpPr>
          <p:cNvPr id="966" name="Google Shape;966;p49"/>
          <p:cNvGrpSpPr/>
          <p:nvPr/>
        </p:nvGrpSpPr>
        <p:grpSpPr>
          <a:xfrm>
            <a:off x="2069687" y="1533371"/>
            <a:ext cx="657224" cy="733883"/>
            <a:chOff x="6492025" y="2641850"/>
            <a:chExt cx="340450" cy="366575"/>
          </a:xfrm>
        </p:grpSpPr>
        <p:sp>
          <p:nvSpPr>
            <p:cNvPr id="967" name="Google Shape;967;p49"/>
            <p:cNvSpPr/>
            <p:nvPr/>
          </p:nvSpPr>
          <p:spPr>
            <a:xfrm>
              <a:off x="6492025" y="2641850"/>
              <a:ext cx="340450" cy="366300"/>
            </a:xfrm>
            <a:custGeom>
              <a:avLst/>
              <a:gdLst/>
              <a:ahLst/>
              <a:cxnLst/>
              <a:rect l="l" t="t" r="r" b="b"/>
              <a:pathLst>
                <a:path w="13618" h="14652" extrusionOk="0">
                  <a:moveTo>
                    <a:pt x="8344" y="1"/>
                  </a:moveTo>
                  <a:cubicBezTo>
                    <a:pt x="5536" y="1"/>
                    <a:pt x="2406" y="3102"/>
                    <a:pt x="1308" y="6559"/>
                  </a:cubicBezTo>
                  <a:cubicBezTo>
                    <a:pt x="1" y="10449"/>
                    <a:pt x="1824" y="13337"/>
                    <a:pt x="4864" y="14340"/>
                  </a:cubicBezTo>
                  <a:cubicBezTo>
                    <a:pt x="5516" y="14546"/>
                    <a:pt x="6171" y="14651"/>
                    <a:pt x="6812" y="14651"/>
                  </a:cubicBezTo>
                  <a:cubicBezTo>
                    <a:pt x="9190" y="14651"/>
                    <a:pt x="11360" y="13204"/>
                    <a:pt x="12341" y="10115"/>
                  </a:cubicBezTo>
                  <a:cubicBezTo>
                    <a:pt x="13618" y="6194"/>
                    <a:pt x="12493" y="1148"/>
                    <a:pt x="9454" y="176"/>
                  </a:cubicBezTo>
                  <a:cubicBezTo>
                    <a:pt x="9093" y="57"/>
                    <a:pt x="8721" y="1"/>
                    <a:pt x="8344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3642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968" name="Google Shape;968;p49"/>
            <p:cNvSpPr/>
            <p:nvPr/>
          </p:nvSpPr>
          <p:spPr>
            <a:xfrm>
              <a:off x="6492800" y="2794400"/>
              <a:ext cx="256850" cy="214025"/>
            </a:xfrm>
            <a:custGeom>
              <a:avLst/>
              <a:gdLst/>
              <a:ahLst/>
              <a:cxnLst/>
              <a:rect l="l" t="t" r="r" b="b"/>
              <a:pathLst>
                <a:path w="10274" h="8561" extrusionOk="0">
                  <a:moveTo>
                    <a:pt x="1429" y="1"/>
                  </a:moveTo>
                  <a:lnTo>
                    <a:pt x="1429" y="1"/>
                  </a:lnTo>
                  <a:cubicBezTo>
                    <a:pt x="1337" y="153"/>
                    <a:pt x="1307" y="305"/>
                    <a:pt x="1277" y="457"/>
                  </a:cubicBezTo>
                  <a:cubicBezTo>
                    <a:pt x="0" y="4347"/>
                    <a:pt x="1793" y="7235"/>
                    <a:pt x="4833" y="8238"/>
                  </a:cubicBezTo>
                  <a:cubicBezTo>
                    <a:pt x="5488" y="8453"/>
                    <a:pt x="6147" y="8561"/>
                    <a:pt x="6791" y="8561"/>
                  </a:cubicBezTo>
                  <a:cubicBezTo>
                    <a:pt x="8058" y="8561"/>
                    <a:pt x="9266" y="8142"/>
                    <a:pt x="10274" y="7296"/>
                  </a:cubicBezTo>
                  <a:lnTo>
                    <a:pt x="10274" y="7296"/>
                  </a:lnTo>
                  <a:cubicBezTo>
                    <a:pt x="9439" y="7730"/>
                    <a:pt x="8535" y="7936"/>
                    <a:pt x="7602" y="7936"/>
                  </a:cubicBezTo>
                  <a:cubicBezTo>
                    <a:pt x="6903" y="7936"/>
                    <a:pt x="6187" y="7821"/>
                    <a:pt x="5471" y="7600"/>
                  </a:cubicBezTo>
                  <a:cubicBezTo>
                    <a:pt x="2401" y="6597"/>
                    <a:pt x="517" y="3800"/>
                    <a:pt x="142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3642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969" name="Google Shape;969;p49"/>
            <p:cNvSpPr/>
            <p:nvPr/>
          </p:nvSpPr>
          <p:spPr>
            <a:xfrm>
              <a:off x="6610175" y="2805375"/>
              <a:ext cx="105225" cy="74250"/>
            </a:xfrm>
            <a:custGeom>
              <a:avLst/>
              <a:gdLst/>
              <a:ahLst/>
              <a:cxnLst/>
              <a:rect l="l" t="t" r="r" b="b"/>
              <a:pathLst>
                <a:path w="4209" h="2970" extrusionOk="0">
                  <a:moveTo>
                    <a:pt x="2065" y="0"/>
                  </a:moveTo>
                  <a:cubicBezTo>
                    <a:pt x="600" y="0"/>
                    <a:pt x="0" y="2354"/>
                    <a:pt x="1627" y="2905"/>
                  </a:cubicBezTo>
                  <a:cubicBezTo>
                    <a:pt x="1782" y="2949"/>
                    <a:pt x="1930" y="2969"/>
                    <a:pt x="2070" y="2969"/>
                  </a:cubicBezTo>
                  <a:cubicBezTo>
                    <a:pt x="3586" y="2969"/>
                    <a:pt x="4209" y="607"/>
                    <a:pt x="2539" y="78"/>
                  </a:cubicBezTo>
                  <a:cubicBezTo>
                    <a:pt x="2373" y="25"/>
                    <a:pt x="2214" y="0"/>
                    <a:pt x="2065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3642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970" name="Google Shape;970;p49"/>
            <p:cNvSpPr/>
            <p:nvPr/>
          </p:nvSpPr>
          <p:spPr>
            <a:xfrm>
              <a:off x="6694150" y="2703850"/>
              <a:ext cx="68425" cy="66000"/>
            </a:xfrm>
            <a:custGeom>
              <a:avLst/>
              <a:gdLst/>
              <a:ahLst/>
              <a:cxnLst/>
              <a:rect l="l" t="t" r="r" b="b"/>
              <a:pathLst>
                <a:path w="2737" h="2640" extrusionOk="0">
                  <a:moveTo>
                    <a:pt x="1411" y="1"/>
                  </a:moveTo>
                  <a:cubicBezTo>
                    <a:pt x="1098" y="1"/>
                    <a:pt x="785" y="125"/>
                    <a:pt x="548" y="340"/>
                  </a:cubicBezTo>
                  <a:cubicBezTo>
                    <a:pt x="244" y="674"/>
                    <a:pt x="1" y="1221"/>
                    <a:pt x="153" y="1647"/>
                  </a:cubicBezTo>
                  <a:lnTo>
                    <a:pt x="153" y="1677"/>
                  </a:lnTo>
                  <a:cubicBezTo>
                    <a:pt x="214" y="1890"/>
                    <a:pt x="305" y="2103"/>
                    <a:pt x="457" y="2255"/>
                  </a:cubicBezTo>
                  <a:cubicBezTo>
                    <a:pt x="609" y="2407"/>
                    <a:pt x="822" y="2559"/>
                    <a:pt x="1004" y="2589"/>
                  </a:cubicBezTo>
                  <a:cubicBezTo>
                    <a:pt x="1129" y="2625"/>
                    <a:pt x="1253" y="2640"/>
                    <a:pt x="1378" y="2640"/>
                  </a:cubicBezTo>
                  <a:cubicBezTo>
                    <a:pt x="1466" y="2640"/>
                    <a:pt x="1554" y="2632"/>
                    <a:pt x="1642" y="2620"/>
                  </a:cubicBezTo>
                  <a:cubicBezTo>
                    <a:pt x="1885" y="2589"/>
                    <a:pt x="2068" y="2468"/>
                    <a:pt x="2220" y="2316"/>
                  </a:cubicBezTo>
                  <a:lnTo>
                    <a:pt x="2250" y="2285"/>
                  </a:lnTo>
                  <a:cubicBezTo>
                    <a:pt x="2645" y="2012"/>
                    <a:pt x="2737" y="1434"/>
                    <a:pt x="2676" y="1039"/>
                  </a:cubicBezTo>
                  <a:cubicBezTo>
                    <a:pt x="2554" y="583"/>
                    <a:pt x="2250" y="218"/>
                    <a:pt x="1794" y="66"/>
                  </a:cubicBezTo>
                  <a:cubicBezTo>
                    <a:pt x="1670" y="22"/>
                    <a:pt x="1541" y="1"/>
                    <a:pt x="1411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3642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971" name="Google Shape;971;p49"/>
            <p:cNvSpPr/>
            <p:nvPr/>
          </p:nvSpPr>
          <p:spPr>
            <a:xfrm>
              <a:off x="6612750" y="2748525"/>
              <a:ext cx="55275" cy="39000"/>
            </a:xfrm>
            <a:custGeom>
              <a:avLst/>
              <a:gdLst/>
              <a:ahLst/>
              <a:cxnLst/>
              <a:rect l="l" t="t" r="r" b="b"/>
              <a:pathLst>
                <a:path w="2211" h="1560" extrusionOk="0">
                  <a:moveTo>
                    <a:pt x="1079" y="0"/>
                  </a:moveTo>
                  <a:cubicBezTo>
                    <a:pt x="295" y="0"/>
                    <a:pt x="0" y="1202"/>
                    <a:pt x="825" y="1532"/>
                  </a:cubicBezTo>
                  <a:cubicBezTo>
                    <a:pt x="901" y="1551"/>
                    <a:pt x="974" y="1559"/>
                    <a:pt x="1043" y="1559"/>
                  </a:cubicBezTo>
                  <a:cubicBezTo>
                    <a:pt x="1865" y="1559"/>
                    <a:pt x="2211" y="323"/>
                    <a:pt x="1342" y="42"/>
                  </a:cubicBezTo>
                  <a:cubicBezTo>
                    <a:pt x="1250" y="13"/>
                    <a:pt x="1162" y="0"/>
                    <a:pt x="107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3642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972" name="Google Shape;972;p49"/>
            <p:cNvSpPr/>
            <p:nvPr/>
          </p:nvSpPr>
          <p:spPr>
            <a:xfrm>
              <a:off x="6557375" y="2856400"/>
              <a:ext cx="40300" cy="34100"/>
            </a:xfrm>
            <a:custGeom>
              <a:avLst/>
              <a:gdLst/>
              <a:ahLst/>
              <a:cxnLst/>
              <a:rect l="l" t="t" r="r" b="b"/>
              <a:pathLst>
                <a:path w="1612" h="1364" extrusionOk="0">
                  <a:moveTo>
                    <a:pt x="720" y="0"/>
                  </a:moveTo>
                  <a:cubicBezTo>
                    <a:pt x="445" y="0"/>
                    <a:pt x="141" y="225"/>
                    <a:pt x="92" y="469"/>
                  </a:cubicBezTo>
                  <a:cubicBezTo>
                    <a:pt x="1" y="803"/>
                    <a:pt x="153" y="1229"/>
                    <a:pt x="517" y="1320"/>
                  </a:cubicBezTo>
                  <a:cubicBezTo>
                    <a:pt x="578" y="1320"/>
                    <a:pt x="609" y="1351"/>
                    <a:pt x="700" y="1351"/>
                  </a:cubicBezTo>
                  <a:cubicBezTo>
                    <a:pt x="748" y="1359"/>
                    <a:pt x="798" y="1364"/>
                    <a:pt x="847" y="1364"/>
                  </a:cubicBezTo>
                  <a:cubicBezTo>
                    <a:pt x="1141" y="1364"/>
                    <a:pt x="1438" y="1211"/>
                    <a:pt x="1490" y="925"/>
                  </a:cubicBezTo>
                  <a:cubicBezTo>
                    <a:pt x="1612" y="591"/>
                    <a:pt x="1429" y="287"/>
                    <a:pt x="1125" y="135"/>
                  </a:cubicBezTo>
                  <a:cubicBezTo>
                    <a:pt x="1034" y="104"/>
                    <a:pt x="1004" y="104"/>
                    <a:pt x="913" y="44"/>
                  </a:cubicBezTo>
                  <a:cubicBezTo>
                    <a:pt x="853" y="14"/>
                    <a:pt x="787" y="0"/>
                    <a:pt x="720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3642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973" name="Google Shape;973;p49"/>
            <p:cNvSpPr/>
            <p:nvPr/>
          </p:nvSpPr>
          <p:spPr>
            <a:xfrm>
              <a:off x="6619175" y="2912175"/>
              <a:ext cx="82275" cy="58750"/>
            </a:xfrm>
            <a:custGeom>
              <a:avLst/>
              <a:gdLst/>
              <a:ahLst/>
              <a:cxnLst/>
              <a:rect l="l" t="t" r="r" b="b"/>
              <a:pathLst>
                <a:path w="3291" h="2350" extrusionOk="0">
                  <a:moveTo>
                    <a:pt x="1644" y="0"/>
                  </a:moveTo>
                  <a:cubicBezTo>
                    <a:pt x="457" y="0"/>
                    <a:pt x="1" y="1867"/>
                    <a:pt x="1298" y="2281"/>
                  </a:cubicBezTo>
                  <a:cubicBezTo>
                    <a:pt x="1433" y="2328"/>
                    <a:pt x="1562" y="2349"/>
                    <a:pt x="1683" y="2349"/>
                  </a:cubicBezTo>
                  <a:cubicBezTo>
                    <a:pt x="2817" y="2349"/>
                    <a:pt x="3290" y="474"/>
                    <a:pt x="2027" y="62"/>
                  </a:cubicBezTo>
                  <a:cubicBezTo>
                    <a:pt x="1893" y="20"/>
                    <a:pt x="1764" y="0"/>
                    <a:pt x="1644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3642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974" name="Google Shape;974;p49"/>
            <p:cNvSpPr/>
            <p:nvPr/>
          </p:nvSpPr>
          <p:spPr>
            <a:xfrm>
              <a:off x="6728375" y="2814575"/>
              <a:ext cx="59875" cy="42550"/>
            </a:xfrm>
            <a:custGeom>
              <a:avLst/>
              <a:gdLst/>
              <a:ahLst/>
              <a:cxnLst/>
              <a:rect l="l" t="t" r="r" b="b"/>
              <a:pathLst>
                <a:path w="2395" h="1702" extrusionOk="0">
                  <a:moveTo>
                    <a:pt x="1188" y="0"/>
                  </a:moveTo>
                  <a:cubicBezTo>
                    <a:pt x="343" y="0"/>
                    <a:pt x="0" y="1380"/>
                    <a:pt x="912" y="1656"/>
                  </a:cubicBezTo>
                  <a:cubicBezTo>
                    <a:pt x="1009" y="1687"/>
                    <a:pt x="1103" y="1702"/>
                    <a:pt x="1191" y="1702"/>
                  </a:cubicBezTo>
                  <a:cubicBezTo>
                    <a:pt x="2034" y="1702"/>
                    <a:pt x="2394" y="375"/>
                    <a:pt x="1459" y="45"/>
                  </a:cubicBezTo>
                  <a:cubicBezTo>
                    <a:pt x="1364" y="14"/>
                    <a:pt x="1274" y="0"/>
                    <a:pt x="11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3642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975" name="Google Shape;975;p49"/>
            <p:cNvSpPr/>
            <p:nvPr/>
          </p:nvSpPr>
          <p:spPr>
            <a:xfrm>
              <a:off x="6534400" y="2774025"/>
              <a:ext cx="69500" cy="48375"/>
            </a:xfrm>
            <a:custGeom>
              <a:avLst/>
              <a:gdLst/>
              <a:ahLst/>
              <a:cxnLst/>
              <a:rect l="l" t="t" r="r" b="b"/>
              <a:pathLst>
                <a:path w="2780" h="1935" extrusionOk="0">
                  <a:moveTo>
                    <a:pt x="1360" y="0"/>
                  </a:moveTo>
                  <a:cubicBezTo>
                    <a:pt x="418" y="0"/>
                    <a:pt x="1" y="1523"/>
                    <a:pt x="1072" y="1880"/>
                  </a:cubicBezTo>
                  <a:cubicBezTo>
                    <a:pt x="1188" y="1917"/>
                    <a:pt x="1298" y="1934"/>
                    <a:pt x="1402" y="1934"/>
                  </a:cubicBezTo>
                  <a:cubicBezTo>
                    <a:pt x="2387" y="1934"/>
                    <a:pt x="2779" y="386"/>
                    <a:pt x="1680" y="56"/>
                  </a:cubicBezTo>
                  <a:cubicBezTo>
                    <a:pt x="1568" y="18"/>
                    <a:pt x="1461" y="0"/>
                    <a:pt x="1360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3642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976" name="Google Shape;976;p49"/>
            <p:cNvSpPr/>
            <p:nvPr/>
          </p:nvSpPr>
          <p:spPr>
            <a:xfrm>
              <a:off x="6718225" y="2893800"/>
              <a:ext cx="51475" cy="36025"/>
            </a:xfrm>
            <a:custGeom>
              <a:avLst/>
              <a:gdLst/>
              <a:ahLst/>
              <a:cxnLst/>
              <a:rect l="l" t="t" r="r" b="b"/>
              <a:pathLst>
                <a:path w="2059" h="1441" extrusionOk="0">
                  <a:moveTo>
                    <a:pt x="1025" y="0"/>
                  </a:moveTo>
                  <a:cubicBezTo>
                    <a:pt x="303" y="0"/>
                    <a:pt x="0" y="1129"/>
                    <a:pt x="801" y="1405"/>
                  </a:cubicBezTo>
                  <a:cubicBezTo>
                    <a:pt x="880" y="1429"/>
                    <a:pt x="956" y="1441"/>
                    <a:pt x="1028" y="1441"/>
                  </a:cubicBezTo>
                  <a:cubicBezTo>
                    <a:pt x="1754" y="1441"/>
                    <a:pt x="2059" y="286"/>
                    <a:pt x="1257" y="37"/>
                  </a:cubicBezTo>
                  <a:cubicBezTo>
                    <a:pt x="1176" y="12"/>
                    <a:pt x="1098" y="0"/>
                    <a:pt x="1025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3642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977" name="Google Shape;977;p49"/>
            <p:cNvSpPr/>
            <p:nvPr/>
          </p:nvSpPr>
          <p:spPr>
            <a:xfrm>
              <a:off x="6637050" y="2672575"/>
              <a:ext cx="54250" cy="39300"/>
            </a:xfrm>
            <a:custGeom>
              <a:avLst/>
              <a:gdLst/>
              <a:ahLst/>
              <a:cxnLst/>
              <a:rect l="l" t="t" r="r" b="b"/>
              <a:pathLst>
                <a:path w="2170" h="1572" extrusionOk="0">
                  <a:moveTo>
                    <a:pt x="1096" y="0"/>
                  </a:moveTo>
                  <a:cubicBezTo>
                    <a:pt x="323" y="0"/>
                    <a:pt x="0" y="1254"/>
                    <a:pt x="856" y="1530"/>
                  </a:cubicBezTo>
                  <a:cubicBezTo>
                    <a:pt x="944" y="1559"/>
                    <a:pt x="1028" y="1572"/>
                    <a:pt x="1107" y="1572"/>
                  </a:cubicBezTo>
                  <a:cubicBezTo>
                    <a:pt x="1872" y="1572"/>
                    <a:pt x="2169" y="344"/>
                    <a:pt x="1343" y="41"/>
                  </a:cubicBezTo>
                  <a:cubicBezTo>
                    <a:pt x="1256" y="13"/>
                    <a:pt x="1174" y="0"/>
                    <a:pt x="109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3642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4" name="Plus 3"/>
          <p:cNvSpPr/>
          <p:nvPr/>
        </p:nvSpPr>
        <p:spPr>
          <a:xfrm>
            <a:off x="1388382" y="1549660"/>
            <a:ext cx="735704" cy="86809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ms-MY" sz="2800" b="0" i="0" u="none" strike="noStrike" kern="0" cap="none" spc="0" normalizeH="0" baseline="0" noProof="0">
              <a:ln>
                <a:noFill/>
              </a:ln>
              <a:solidFill>
                <a:srgbClr val="FFFCD6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0" name="Plus 19"/>
          <p:cNvSpPr/>
          <p:nvPr/>
        </p:nvSpPr>
        <p:spPr>
          <a:xfrm>
            <a:off x="5487154" y="1499426"/>
            <a:ext cx="797216" cy="88489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ms-MY" sz="2800" b="0" i="0" u="none" strike="noStrike" kern="0" cap="none" spc="0" normalizeH="0" baseline="0" noProof="0">
              <a:ln>
                <a:noFill/>
              </a:ln>
              <a:solidFill>
                <a:srgbClr val="FFFCD6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1" name="Plus 20"/>
          <p:cNvSpPr/>
          <p:nvPr/>
        </p:nvSpPr>
        <p:spPr>
          <a:xfrm>
            <a:off x="2722046" y="1471301"/>
            <a:ext cx="781257" cy="87163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ms-MY" sz="2800" b="0" i="0" u="none" strike="noStrike" kern="0" cap="none" spc="0" normalizeH="0" baseline="0" noProof="0">
              <a:ln>
                <a:noFill/>
              </a:ln>
              <a:solidFill>
                <a:srgbClr val="FFFCD6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4" name="Plus 23"/>
          <p:cNvSpPr/>
          <p:nvPr/>
        </p:nvSpPr>
        <p:spPr>
          <a:xfrm>
            <a:off x="4099109" y="1475601"/>
            <a:ext cx="776767" cy="88599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ms-MY" sz="2800" b="0" i="0" u="none" strike="noStrike" kern="0" cap="none" spc="0" normalizeH="0" baseline="0" noProof="0">
              <a:ln>
                <a:noFill/>
              </a:ln>
              <a:solidFill>
                <a:srgbClr val="FFFCD6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25" name="Google Shape;966;p49"/>
          <p:cNvGrpSpPr/>
          <p:nvPr/>
        </p:nvGrpSpPr>
        <p:grpSpPr>
          <a:xfrm>
            <a:off x="3511421" y="1597408"/>
            <a:ext cx="657224" cy="733885"/>
            <a:chOff x="6492026" y="2641849"/>
            <a:chExt cx="340450" cy="366576"/>
          </a:xfrm>
        </p:grpSpPr>
        <p:sp>
          <p:nvSpPr>
            <p:cNvPr id="26" name="Google Shape;967;p49"/>
            <p:cNvSpPr/>
            <p:nvPr/>
          </p:nvSpPr>
          <p:spPr>
            <a:xfrm>
              <a:off x="6492026" y="2641849"/>
              <a:ext cx="340450" cy="366300"/>
            </a:xfrm>
            <a:custGeom>
              <a:avLst/>
              <a:gdLst/>
              <a:ahLst/>
              <a:cxnLst/>
              <a:rect l="l" t="t" r="r" b="b"/>
              <a:pathLst>
                <a:path w="13618" h="14652" extrusionOk="0">
                  <a:moveTo>
                    <a:pt x="8344" y="1"/>
                  </a:moveTo>
                  <a:cubicBezTo>
                    <a:pt x="5536" y="1"/>
                    <a:pt x="2406" y="3102"/>
                    <a:pt x="1308" y="6559"/>
                  </a:cubicBezTo>
                  <a:cubicBezTo>
                    <a:pt x="1" y="10449"/>
                    <a:pt x="1824" y="13337"/>
                    <a:pt x="4864" y="14340"/>
                  </a:cubicBezTo>
                  <a:cubicBezTo>
                    <a:pt x="5516" y="14546"/>
                    <a:pt x="6171" y="14651"/>
                    <a:pt x="6812" y="14651"/>
                  </a:cubicBezTo>
                  <a:cubicBezTo>
                    <a:pt x="9190" y="14651"/>
                    <a:pt x="11360" y="13204"/>
                    <a:pt x="12341" y="10115"/>
                  </a:cubicBezTo>
                  <a:cubicBezTo>
                    <a:pt x="13618" y="6194"/>
                    <a:pt x="12493" y="1148"/>
                    <a:pt x="9454" y="176"/>
                  </a:cubicBezTo>
                  <a:cubicBezTo>
                    <a:pt x="9093" y="57"/>
                    <a:pt x="8721" y="1"/>
                    <a:pt x="8344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3642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7" name="Google Shape;968;p49"/>
            <p:cNvSpPr/>
            <p:nvPr/>
          </p:nvSpPr>
          <p:spPr>
            <a:xfrm>
              <a:off x="6492800" y="2794400"/>
              <a:ext cx="256850" cy="214025"/>
            </a:xfrm>
            <a:custGeom>
              <a:avLst/>
              <a:gdLst/>
              <a:ahLst/>
              <a:cxnLst/>
              <a:rect l="l" t="t" r="r" b="b"/>
              <a:pathLst>
                <a:path w="10274" h="8561" extrusionOk="0">
                  <a:moveTo>
                    <a:pt x="1429" y="1"/>
                  </a:moveTo>
                  <a:lnTo>
                    <a:pt x="1429" y="1"/>
                  </a:lnTo>
                  <a:cubicBezTo>
                    <a:pt x="1337" y="153"/>
                    <a:pt x="1307" y="305"/>
                    <a:pt x="1277" y="457"/>
                  </a:cubicBezTo>
                  <a:cubicBezTo>
                    <a:pt x="0" y="4347"/>
                    <a:pt x="1793" y="7235"/>
                    <a:pt x="4833" y="8238"/>
                  </a:cubicBezTo>
                  <a:cubicBezTo>
                    <a:pt x="5488" y="8453"/>
                    <a:pt x="6147" y="8561"/>
                    <a:pt x="6791" y="8561"/>
                  </a:cubicBezTo>
                  <a:cubicBezTo>
                    <a:pt x="8058" y="8561"/>
                    <a:pt x="9266" y="8142"/>
                    <a:pt x="10274" y="7296"/>
                  </a:cubicBezTo>
                  <a:lnTo>
                    <a:pt x="10274" y="7296"/>
                  </a:lnTo>
                  <a:cubicBezTo>
                    <a:pt x="9439" y="7730"/>
                    <a:pt x="8535" y="7936"/>
                    <a:pt x="7602" y="7936"/>
                  </a:cubicBezTo>
                  <a:cubicBezTo>
                    <a:pt x="6903" y="7936"/>
                    <a:pt x="6187" y="7821"/>
                    <a:pt x="5471" y="7600"/>
                  </a:cubicBezTo>
                  <a:cubicBezTo>
                    <a:pt x="2401" y="6597"/>
                    <a:pt x="517" y="3800"/>
                    <a:pt x="14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969;p49"/>
            <p:cNvSpPr/>
            <p:nvPr/>
          </p:nvSpPr>
          <p:spPr>
            <a:xfrm>
              <a:off x="6610175" y="2805375"/>
              <a:ext cx="105225" cy="74250"/>
            </a:xfrm>
            <a:custGeom>
              <a:avLst/>
              <a:gdLst/>
              <a:ahLst/>
              <a:cxnLst/>
              <a:rect l="l" t="t" r="r" b="b"/>
              <a:pathLst>
                <a:path w="4209" h="2970" extrusionOk="0">
                  <a:moveTo>
                    <a:pt x="2065" y="0"/>
                  </a:moveTo>
                  <a:cubicBezTo>
                    <a:pt x="600" y="0"/>
                    <a:pt x="0" y="2354"/>
                    <a:pt x="1627" y="2905"/>
                  </a:cubicBezTo>
                  <a:cubicBezTo>
                    <a:pt x="1782" y="2949"/>
                    <a:pt x="1930" y="2969"/>
                    <a:pt x="2070" y="2969"/>
                  </a:cubicBezTo>
                  <a:cubicBezTo>
                    <a:pt x="3586" y="2969"/>
                    <a:pt x="4209" y="607"/>
                    <a:pt x="2539" y="78"/>
                  </a:cubicBezTo>
                  <a:cubicBezTo>
                    <a:pt x="2373" y="25"/>
                    <a:pt x="2214" y="0"/>
                    <a:pt x="2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970;p49"/>
            <p:cNvSpPr/>
            <p:nvPr/>
          </p:nvSpPr>
          <p:spPr>
            <a:xfrm>
              <a:off x="6694150" y="2703850"/>
              <a:ext cx="68425" cy="66000"/>
            </a:xfrm>
            <a:custGeom>
              <a:avLst/>
              <a:gdLst/>
              <a:ahLst/>
              <a:cxnLst/>
              <a:rect l="l" t="t" r="r" b="b"/>
              <a:pathLst>
                <a:path w="2737" h="2640" extrusionOk="0">
                  <a:moveTo>
                    <a:pt x="1411" y="1"/>
                  </a:moveTo>
                  <a:cubicBezTo>
                    <a:pt x="1098" y="1"/>
                    <a:pt x="785" y="125"/>
                    <a:pt x="548" y="340"/>
                  </a:cubicBezTo>
                  <a:cubicBezTo>
                    <a:pt x="244" y="674"/>
                    <a:pt x="1" y="1221"/>
                    <a:pt x="153" y="1647"/>
                  </a:cubicBezTo>
                  <a:lnTo>
                    <a:pt x="153" y="1677"/>
                  </a:lnTo>
                  <a:cubicBezTo>
                    <a:pt x="214" y="1890"/>
                    <a:pt x="305" y="2103"/>
                    <a:pt x="457" y="2255"/>
                  </a:cubicBezTo>
                  <a:cubicBezTo>
                    <a:pt x="609" y="2407"/>
                    <a:pt x="822" y="2559"/>
                    <a:pt x="1004" y="2589"/>
                  </a:cubicBezTo>
                  <a:cubicBezTo>
                    <a:pt x="1129" y="2625"/>
                    <a:pt x="1253" y="2640"/>
                    <a:pt x="1378" y="2640"/>
                  </a:cubicBezTo>
                  <a:cubicBezTo>
                    <a:pt x="1466" y="2640"/>
                    <a:pt x="1554" y="2632"/>
                    <a:pt x="1642" y="2620"/>
                  </a:cubicBezTo>
                  <a:cubicBezTo>
                    <a:pt x="1885" y="2589"/>
                    <a:pt x="2068" y="2468"/>
                    <a:pt x="2220" y="2316"/>
                  </a:cubicBezTo>
                  <a:lnTo>
                    <a:pt x="2250" y="2285"/>
                  </a:lnTo>
                  <a:cubicBezTo>
                    <a:pt x="2645" y="2012"/>
                    <a:pt x="2737" y="1434"/>
                    <a:pt x="2676" y="1039"/>
                  </a:cubicBezTo>
                  <a:cubicBezTo>
                    <a:pt x="2554" y="583"/>
                    <a:pt x="2250" y="218"/>
                    <a:pt x="1794" y="66"/>
                  </a:cubicBezTo>
                  <a:cubicBezTo>
                    <a:pt x="1670" y="22"/>
                    <a:pt x="1541" y="1"/>
                    <a:pt x="1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971;p49"/>
            <p:cNvSpPr/>
            <p:nvPr/>
          </p:nvSpPr>
          <p:spPr>
            <a:xfrm>
              <a:off x="6612750" y="2748525"/>
              <a:ext cx="55275" cy="39000"/>
            </a:xfrm>
            <a:custGeom>
              <a:avLst/>
              <a:gdLst/>
              <a:ahLst/>
              <a:cxnLst/>
              <a:rect l="l" t="t" r="r" b="b"/>
              <a:pathLst>
                <a:path w="2211" h="1560" extrusionOk="0">
                  <a:moveTo>
                    <a:pt x="1079" y="0"/>
                  </a:moveTo>
                  <a:cubicBezTo>
                    <a:pt x="295" y="0"/>
                    <a:pt x="0" y="1202"/>
                    <a:pt x="825" y="1532"/>
                  </a:cubicBezTo>
                  <a:cubicBezTo>
                    <a:pt x="901" y="1551"/>
                    <a:pt x="974" y="1559"/>
                    <a:pt x="1043" y="1559"/>
                  </a:cubicBezTo>
                  <a:cubicBezTo>
                    <a:pt x="1865" y="1559"/>
                    <a:pt x="2211" y="323"/>
                    <a:pt x="1342" y="42"/>
                  </a:cubicBezTo>
                  <a:cubicBezTo>
                    <a:pt x="1250" y="13"/>
                    <a:pt x="1162" y="0"/>
                    <a:pt x="1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972;p49"/>
            <p:cNvSpPr/>
            <p:nvPr/>
          </p:nvSpPr>
          <p:spPr>
            <a:xfrm>
              <a:off x="6557375" y="2856400"/>
              <a:ext cx="40300" cy="34100"/>
            </a:xfrm>
            <a:custGeom>
              <a:avLst/>
              <a:gdLst/>
              <a:ahLst/>
              <a:cxnLst/>
              <a:rect l="l" t="t" r="r" b="b"/>
              <a:pathLst>
                <a:path w="1612" h="1364" extrusionOk="0">
                  <a:moveTo>
                    <a:pt x="720" y="0"/>
                  </a:moveTo>
                  <a:cubicBezTo>
                    <a:pt x="445" y="0"/>
                    <a:pt x="141" y="225"/>
                    <a:pt x="92" y="469"/>
                  </a:cubicBezTo>
                  <a:cubicBezTo>
                    <a:pt x="1" y="803"/>
                    <a:pt x="153" y="1229"/>
                    <a:pt x="517" y="1320"/>
                  </a:cubicBezTo>
                  <a:cubicBezTo>
                    <a:pt x="578" y="1320"/>
                    <a:pt x="609" y="1351"/>
                    <a:pt x="700" y="1351"/>
                  </a:cubicBezTo>
                  <a:cubicBezTo>
                    <a:pt x="748" y="1359"/>
                    <a:pt x="798" y="1364"/>
                    <a:pt x="847" y="1364"/>
                  </a:cubicBezTo>
                  <a:cubicBezTo>
                    <a:pt x="1141" y="1364"/>
                    <a:pt x="1438" y="1211"/>
                    <a:pt x="1490" y="925"/>
                  </a:cubicBezTo>
                  <a:cubicBezTo>
                    <a:pt x="1612" y="591"/>
                    <a:pt x="1429" y="287"/>
                    <a:pt x="1125" y="135"/>
                  </a:cubicBezTo>
                  <a:cubicBezTo>
                    <a:pt x="1034" y="104"/>
                    <a:pt x="1004" y="104"/>
                    <a:pt x="913" y="44"/>
                  </a:cubicBezTo>
                  <a:cubicBezTo>
                    <a:pt x="853" y="14"/>
                    <a:pt x="787" y="0"/>
                    <a:pt x="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973;p49"/>
            <p:cNvSpPr/>
            <p:nvPr/>
          </p:nvSpPr>
          <p:spPr>
            <a:xfrm>
              <a:off x="6619175" y="2912175"/>
              <a:ext cx="82275" cy="58750"/>
            </a:xfrm>
            <a:custGeom>
              <a:avLst/>
              <a:gdLst/>
              <a:ahLst/>
              <a:cxnLst/>
              <a:rect l="l" t="t" r="r" b="b"/>
              <a:pathLst>
                <a:path w="3291" h="2350" extrusionOk="0">
                  <a:moveTo>
                    <a:pt x="1644" y="0"/>
                  </a:moveTo>
                  <a:cubicBezTo>
                    <a:pt x="457" y="0"/>
                    <a:pt x="1" y="1867"/>
                    <a:pt x="1298" y="2281"/>
                  </a:cubicBezTo>
                  <a:cubicBezTo>
                    <a:pt x="1433" y="2328"/>
                    <a:pt x="1562" y="2349"/>
                    <a:pt x="1683" y="2349"/>
                  </a:cubicBezTo>
                  <a:cubicBezTo>
                    <a:pt x="2817" y="2349"/>
                    <a:pt x="3290" y="474"/>
                    <a:pt x="2027" y="62"/>
                  </a:cubicBezTo>
                  <a:cubicBezTo>
                    <a:pt x="1893" y="20"/>
                    <a:pt x="1764" y="0"/>
                    <a:pt x="1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974;p49"/>
            <p:cNvSpPr/>
            <p:nvPr/>
          </p:nvSpPr>
          <p:spPr>
            <a:xfrm>
              <a:off x="6728375" y="2814575"/>
              <a:ext cx="59875" cy="42550"/>
            </a:xfrm>
            <a:custGeom>
              <a:avLst/>
              <a:gdLst/>
              <a:ahLst/>
              <a:cxnLst/>
              <a:rect l="l" t="t" r="r" b="b"/>
              <a:pathLst>
                <a:path w="2395" h="1702" extrusionOk="0">
                  <a:moveTo>
                    <a:pt x="1188" y="0"/>
                  </a:moveTo>
                  <a:cubicBezTo>
                    <a:pt x="343" y="0"/>
                    <a:pt x="0" y="1380"/>
                    <a:pt x="912" y="1656"/>
                  </a:cubicBezTo>
                  <a:cubicBezTo>
                    <a:pt x="1009" y="1687"/>
                    <a:pt x="1103" y="1702"/>
                    <a:pt x="1191" y="1702"/>
                  </a:cubicBezTo>
                  <a:cubicBezTo>
                    <a:pt x="2034" y="1702"/>
                    <a:pt x="2394" y="375"/>
                    <a:pt x="1459" y="45"/>
                  </a:cubicBezTo>
                  <a:cubicBezTo>
                    <a:pt x="1364" y="14"/>
                    <a:pt x="1274" y="0"/>
                    <a:pt x="11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975;p49"/>
            <p:cNvSpPr/>
            <p:nvPr/>
          </p:nvSpPr>
          <p:spPr>
            <a:xfrm>
              <a:off x="6534400" y="2774025"/>
              <a:ext cx="69500" cy="48375"/>
            </a:xfrm>
            <a:custGeom>
              <a:avLst/>
              <a:gdLst/>
              <a:ahLst/>
              <a:cxnLst/>
              <a:rect l="l" t="t" r="r" b="b"/>
              <a:pathLst>
                <a:path w="2780" h="1935" extrusionOk="0">
                  <a:moveTo>
                    <a:pt x="1360" y="0"/>
                  </a:moveTo>
                  <a:cubicBezTo>
                    <a:pt x="418" y="0"/>
                    <a:pt x="1" y="1523"/>
                    <a:pt x="1072" y="1880"/>
                  </a:cubicBezTo>
                  <a:cubicBezTo>
                    <a:pt x="1188" y="1917"/>
                    <a:pt x="1298" y="1934"/>
                    <a:pt x="1402" y="1934"/>
                  </a:cubicBezTo>
                  <a:cubicBezTo>
                    <a:pt x="2387" y="1934"/>
                    <a:pt x="2779" y="386"/>
                    <a:pt x="1680" y="56"/>
                  </a:cubicBezTo>
                  <a:cubicBezTo>
                    <a:pt x="1568" y="18"/>
                    <a:pt x="1461" y="0"/>
                    <a:pt x="13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976;p49"/>
            <p:cNvSpPr/>
            <p:nvPr/>
          </p:nvSpPr>
          <p:spPr>
            <a:xfrm>
              <a:off x="6718225" y="2893800"/>
              <a:ext cx="51475" cy="36025"/>
            </a:xfrm>
            <a:custGeom>
              <a:avLst/>
              <a:gdLst/>
              <a:ahLst/>
              <a:cxnLst/>
              <a:rect l="l" t="t" r="r" b="b"/>
              <a:pathLst>
                <a:path w="2059" h="1441" extrusionOk="0">
                  <a:moveTo>
                    <a:pt x="1025" y="0"/>
                  </a:moveTo>
                  <a:cubicBezTo>
                    <a:pt x="303" y="0"/>
                    <a:pt x="0" y="1129"/>
                    <a:pt x="801" y="1405"/>
                  </a:cubicBezTo>
                  <a:cubicBezTo>
                    <a:pt x="880" y="1429"/>
                    <a:pt x="956" y="1441"/>
                    <a:pt x="1028" y="1441"/>
                  </a:cubicBezTo>
                  <a:cubicBezTo>
                    <a:pt x="1754" y="1441"/>
                    <a:pt x="2059" y="286"/>
                    <a:pt x="1257" y="37"/>
                  </a:cubicBezTo>
                  <a:cubicBezTo>
                    <a:pt x="1176" y="12"/>
                    <a:pt x="1098" y="0"/>
                    <a:pt x="1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977;p49"/>
            <p:cNvSpPr/>
            <p:nvPr/>
          </p:nvSpPr>
          <p:spPr>
            <a:xfrm>
              <a:off x="6637050" y="2672575"/>
              <a:ext cx="54250" cy="39300"/>
            </a:xfrm>
            <a:custGeom>
              <a:avLst/>
              <a:gdLst/>
              <a:ahLst/>
              <a:cxnLst/>
              <a:rect l="l" t="t" r="r" b="b"/>
              <a:pathLst>
                <a:path w="2170" h="1572" extrusionOk="0">
                  <a:moveTo>
                    <a:pt x="1096" y="0"/>
                  </a:moveTo>
                  <a:cubicBezTo>
                    <a:pt x="323" y="0"/>
                    <a:pt x="0" y="1254"/>
                    <a:pt x="856" y="1530"/>
                  </a:cubicBezTo>
                  <a:cubicBezTo>
                    <a:pt x="944" y="1559"/>
                    <a:pt x="1028" y="1572"/>
                    <a:pt x="1107" y="1572"/>
                  </a:cubicBezTo>
                  <a:cubicBezTo>
                    <a:pt x="1872" y="1572"/>
                    <a:pt x="2169" y="344"/>
                    <a:pt x="1343" y="41"/>
                  </a:cubicBezTo>
                  <a:cubicBezTo>
                    <a:pt x="1256" y="13"/>
                    <a:pt x="1174" y="0"/>
                    <a:pt x="1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9" name="Google Shape;966;p49"/>
          <p:cNvGrpSpPr/>
          <p:nvPr/>
        </p:nvGrpSpPr>
        <p:grpSpPr>
          <a:xfrm>
            <a:off x="4857274" y="1551658"/>
            <a:ext cx="657224" cy="733883"/>
            <a:chOff x="6492025" y="2641850"/>
            <a:chExt cx="340450" cy="366575"/>
          </a:xfrm>
        </p:grpSpPr>
        <p:sp>
          <p:nvSpPr>
            <p:cNvPr id="50" name="Google Shape;967;p49"/>
            <p:cNvSpPr/>
            <p:nvPr/>
          </p:nvSpPr>
          <p:spPr>
            <a:xfrm>
              <a:off x="6492025" y="2641850"/>
              <a:ext cx="340450" cy="366300"/>
            </a:xfrm>
            <a:custGeom>
              <a:avLst/>
              <a:gdLst/>
              <a:ahLst/>
              <a:cxnLst/>
              <a:rect l="l" t="t" r="r" b="b"/>
              <a:pathLst>
                <a:path w="13618" h="14652" extrusionOk="0">
                  <a:moveTo>
                    <a:pt x="8344" y="1"/>
                  </a:moveTo>
                  <a:cubicBezTo>
                    <a:pt x="5536" y="1"/>
                    <a:pt x="2406" y="3102"/>
                    <a:pt x="1308" y="6559"/>
                  </a:cubicBezTo>
                  <a:cubicBezTo>
                    <a:pt x="1" y="10449"/>
                    <a:pt x="1824" y="13337"/>
                    <a:pt x="4864" y="14340"/>
                  </a:cubicBezTo>
                  <a:cubicBezTo>
                    <a:pt x="5516" y="14546"/>
                    <a:pt x="6171" y="14651"/>
                    <a:pt x="6812" y="14651"/>
                  </a:cubicBezTo>
                  <a:cubicBezTo>
                    <a:pt x="9190" y="14651"/>
                    <a:pt x="11360" y="13204"/>
                    <a:pt x="12341" y="10115"/>
                  </a:cubicBezTo>
                  <a:cubicBezTo>
                    <a:pt x="13618" y="6194"/>
                    <a:pt x="12493" y="1148"/>
                    <a:pt x="9454" y="176"/>
                  </a:cubicBezTo>
                  <a:cubicBezTo>
                    <a:pt x="9093" y="57"/>
                    <a:pt x="8721" y="1"/>
                    <a:pt x="8344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3642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51" name="Google Shape;968;p49"/>
            <p:cNvSpPr/>
            <p:nvPr/>
          </p:nvSpPr>
          <p:spPr>
            <a:xfrm>
              <a:off x="6492800" y="2794400"/>
              <a:ext cx="256850" cy="214025"/>
            </a:xfrm>
            <a:custGeom>
              <a:avLst/>
              <a:gdLst/>
              <a:ahLst/>
              <a:cxnLst/>
              <a:rect l="l" t="t" r="r" b="b"/>
              <a:pathLst>
                <a:path w="10274" h="8561" extrusionOk="0">
                  <a:moveTo>
                    <a:pt x="1429" y="1"/>
                  </a:moveTo>
                  <a:lnTo>
                    <a:pt x="1429" y="1"/>
                  </a:lnTo>
                  <a:cubicBezTo>
                    <a:pt x="1337" y="153"/>
                    <a:pt x="1307" y="305"/>
                    <a:pt x="1277" y="457"/>
                  </a:cubicBezTo>
                  <a:cubicBezTo>
                    <a:pt x="0" y="4347"/>
                    <a:pt x="1793" y="7235"/>
                    <a:pt x="4833" y="8238"/>
                  </a:cubicBezTo>
                  <a:cubicBezTo>
                    <a:pt x="5488" y="8453"/>
                    <a:pt x="6147" y="8561"/>
                    <a:pt x="6791" y="8561"/>
                  </a:cubicBezTo>
                  <a:cubicBezTo>
                    <a:pt x="8058" y="8561"/>
                    <a:pt x="9266" y="8142"/>
                    <a:pt x="10274" y="7296"/>
                  </a:cubicBezTo>
                  <a:lnTo>
                    <a:pt x="10274" y="7296"/>
                  </a:lnTo>
                  <a:cubicBezTo>
                    <a:pt x="9439" y="7730"/>
                    <a:pt x="8535" y="7936"/>
                    <a:pt x="7602" y="7936"/>
                  </a:cubicBezTo>
                  <a:cubicBezTo>
                    <a:pt x="6903" y="7936"/>
                    <a:pt x="6187" y="7821"/>
                    <a:pt x="5471" y="7600"/>
                  </a:cubicBezTo>
                  <a:cubicBezTo>
                    <a:pt x="2401" y="6597"/>
                    <a:pt x="517" y="3800"/>
                    <a:pt x="142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3642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52" name="Google Shape;969;p49"/>
            <p:cNvSpPr/>
            <p:nvPr/>
          </p:nvSpPr>
          <p:spPr>
            <a:xfrm>
              <a:off x="6610175" y="2805375"/>
              <a:ext cx="105225" cy="74250"/>
            </a:xfrm>
            <a:custGeom>
              <a:avLst/>
              <a:gdLst/>
              <a:ahLst/>
              <a:cxnLst/>
              <a:rect l="l" t="t" r="r" b="b"/>
              <a:pathLst>
                <a:path w="4209" h="2970" extrusionOk="0">
                  <a:moveTo>
                    <a:pt x="2065" y="0"/>
                  </a:moveTo>
                  <a:cubicBezTo>
                    <a:pt x="600" y="0"/>
                    <a:pt x="0" y="2354"/>
                    <a:pt x="1627" y="2905"/>
                  </a:cubicBezTo>
                  <a:cubicBezTo>
                    <a:pt x="1782" y="2949"/>
                    <a:pt x="1930" y="2969"/>
                    <a:pt x="2070" y="2969"/>
                  </a:cubicBezTo>
                  <a:cubicBezTo>
                    <a:pt x="3586" y="2969"/>
                    <a:pt x="4209" y="607"/>
                    <a:pt x="2539" y="78"/>
                  </a:cubicBezTo>
                  <a:cubicBezTo>
                    <a:pt x="2373" y="25"/>
                    <a:pt x="2214" y="0"/>
                    <a:pt x="2065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3642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53" name="Google Shape;970;p49"/>
            <p:cNvSpPr/>
            <p:nvPr/>
          </p:nvSpPr>
          <p:spPr>
            <a:xfrm>
              <a:off x="6694150" y="2703850"/>
              <a:ext cx="68425" cy="66000"/>
            </a:xfrm>
            <a:custGeom>
              <a:avLst/>
              <a:gdLst/>
              <a:ahLst/>
              <a:cxnLst/>
              <a:rect l="l" t="t" r="r" b="b"/>
              <a:pathLst>
                <a:path w="2737" h="2640" extrusionOk="0">
                  <a:moveTo>
                    <a:pt x="1411" y="1"/>
                  </a:moveTo>
                  <a:cubicBezTo>
                    <a:pt x="1098" y="1"/>
                    <a:pt x="785" y="125"/>
                    <a:pt x="548" y="340"/>
                  </a:cubicBezTo>
                  <a:cubicBezTo>
                    <a:pt x="244" y="674"/>
                    <a:pt x="1" y="1221"/>
                    <a:pt x="153" y="1647"/>
                  </a:cubicBezTo>
                  <a:lnTo>
                    <a:pt x="153" y="1677"/>
                  </a:lnTo>
                  <a:cubicBezTo>
                    <a:pt x="214" y="1890"/>
                    <a:pt x="305" y="2103"/>
                    <a:pt x="457" y="2255"/>
                  </a:cubicBezTo>
                  <a:cubicBezTo>
                    <a:pt x="609" y="2407"/>
                    <a:pt x="822" y="2559"/>
                    <a:pt x="1004" y="2589"/>
                  </a:cubicBezTo>
                  <a:cubicBezTo>
                    <a:pt x="1129" y="2625"/>
                    <a:pt x="1253" y="2640"/>
                    <a:pt x="1378" y="2640"/>
                  </a:cubicBezTo>
                  <a:cubicBezTo>
                    <a:pt x="1466" y="2640"/>
                    <a:pt x="1554" y="2632"/>
                    <a:pt x="1642" y="2620"/>
                  </a:cubicBezTo>
                  <a:cubicBezTo>
                    <a:pt x="1885" y="2589"/>
                    <a:pt x="2068" y="2468"/>
                    <a:pt x="2220" y="2316"/>
                  </a:cubicBezTo>
                  <a:lnTo>
                    <a:pt x="2250" y="2285"/>
                  </a:lnTo>
                  <a:cubicBezTo>
                    <a:pt x="2645" y="2012"/>
                    <a:pt x="2737" y="1434"/>
                    <a:pt x="2676" y="1039"/>
                  </a:cubicBezTo>
                  <a:cubicBezTo>
                    <a:pt x="2554" y="583"/>
                    <a:pt x="2250" y="218"/>
                    <a:pt x="1794" y="66"/>
                  </a:cubicBezTo>
                  <a:cubicBezTo>
                    <a:pt x="1670" y="22"/>
                    <a:pt x="1541" y="1"/>
                    <a:pt x="1411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3642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54" name="Google Shape;971;p49"/>
            <p:cNvSpPr/>
            <p:nvPr/>
          </p:nvSpPr>
          <p:spPr>
            <a:xfrm>
              <a:off x="6612750" y="2748525"/>
              <a:ext cx="55275" cy="39000"/>
            </a:xfrm>
            <a:custGeom>
              <a:avLst/>
              <a:gdLst/>
              <a:ahLst/>
              <a:cxnLst/>
              <a:rect l="l" t="t" r="r" b="b"/>
              <a:pathLst>
                <a:path w="2211" h="1560" extrusionOk="0">
                  <a:moveTo>
                    <a:pt x="1079" y="0"/>
                  </a:moveTo>
                  <a:cubicBezTo>
                    <a:pt x="295" y="0"/>
                    <a:pt x="0" y="1202"/>
                    <a:pt x="825" y="1532"/>
                  </a:cubicBezTo>
                  <a:cubicBezTo>
                    <a:pt x="901" y="1551"/>
                    <a:pt x="974" y="1559"/>
                    <a:pt x="1043" y="1559"/>
                  </a:cubicBezTo>
                  <a:cubicBezTo>
                    <a:pt x="1865" y="1559"/>
                    <a:pt x="2211" y="323"/>
                    <a:pt x="1342" y="42"/>
                  </a:cubicBezTo>
                  <a:cubicBezTo>
                    <a:pt x="1250" y="13"/>
                    <a:pt x="1162" y="0"/>
                    <a:pt x="107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3642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55" name="Google Shape;972;p49"/>
            <p:cNvSpPr/>
            <p:nvPr/>
          </p:nvSpPr>
          <p:spPr>
            <a:xfrm>
              <a:off x="6557375" y="2856400"/>
              <a:ext cx="40300" cy="34100"/>
            </a:xfrm>
            <a:custGeom>
              <a:avLst/>
              <a:gdLst/>
              <a:ahLst/>
              <a:cxnLst/>
              <a:rect l="l" t="t" r="r" b="b"/>
              <a:pathLst>
                <a:path w="1612" h="1364" extrusionOk="0">
                  <a:moveTo>
                    <a:pt x="720" y="0"/>
                  </a:moveTo>
                  <a:cubicBezTo>
                    <a:pt x="445" y="0"/>
                    <a:pt x="141" y="225"/>
                    <a:pt x="92" y="469"/>
                  </a:cubicBezTo>
                  <a:cubicBezTo>
                    <a:pt x="1" y="803"/>
                    <a:pt x="153" y="1229"/>
                    <a:pt x="517" y="1320"/>
                  </a:cubicBezTo>
                  <a:cubicBezTo>
                    <a:pt x="578" y="1320"/>
                    <a:pt x="609" y="1351"/>
                    <a:pt x="700" y="1351"/>
                  </a:cubicBezTo>
                  <a:cubicBezTo>
                    <a:pt x="748" y="1359"/>
                    <a:pt x="798" y="1364"/>
                    <a:pt x="847" y="1364"/>
                  </a:cubicBezTo>
                  <a:cubicBezTo>
                    <a:pt x="1141" y="1364"/>
                    <a:pt x="1438" y="1211"/>
                    <a:pt x="1490" y="925"/>
                  </a:cubicBezTo>
                  <a:cubicBezTo>
                    <a:pt x="1612" y="591"/>
                    <a:pt x="1429" y="287"/>
                    <a:pt x="1125" y="135"/>
                  </a:cubicBezTo>
                  <a:cubicBezTo>
                    <a:pt x="1034" y="104"/>
                    <a:pt x="1004" y="104"/>
                    <a:pt x="913" y="44"/>
                  </a:cubicBezTo>
                  <a:cubicBezTo>
                    <a:pt x="853" y="14"/>
                    <a:pt x="787" y="0"/>
                    <a:pt x="720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3642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56" name="Google Shape;973;p49"/>
            <p:cNvSpPr/>
            <p:nvPr/>
          </p:nvSpPr>
          <p:spPr>
            <a:xfrm>
              <a:off x="6619175" y="2912175"/>
              <a:ext cx="82275" cy="58750"/>
            </a:xfrm>
            <a:custGeom>
              <a:avLst/>
              <a:gdLst/>
              <a:ahLst/>
              <a:cxnLst/>
              <a:rect l="l" t="t" r="r" b="b"/>
              <a:pathLst>
                <a:path w="3291" h="2350" extrusionOk="0">
                  <a:moveTo>
                    <a:pt x="1644" y="0"/>
                  </a:moveTo>
                  <a:cubicBezTo>
                    <a:pt x="457" y="0"/>
                    <a:pt x="1" y="1867"/>
                    <a:pt x="1298" y="2281"/>
                  </a:cubicBezTo>
                  <a:cubicBezTo>
                    <a:pt x="1433" y="2328"/>
                    <a:pt x="1562" y="2349"/>
                    <a:pt x="1683" y="2349"/>
                  </a:cubicBezTo>
                  <a:cubicBezTo>
                    <a:pt x="2817" y="2349"/>
                    <a:pt x="3290" y="474"/>
                    <a:pt x="2027" y="62"/>
                  </a:cubicBezTo>
                  <a:cubicBezTo>
                    <a:pt x="1893" y="20"/>
                    <a:pt x="1764" y="0"/>
                    <a:pt x="1644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3642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57" name="Google Shape;974;p49"/>
            <p:cNvSpPr/>
            <p:nvPr/>
          </p:nvSpPr>
          <p:spPr>
            <a:xfrm>
              <a:off x="6728375" y="2814575"/>
              <a:ext cx="59875" cy="42550"/>
            </a:xfrm>
            <a:custGeom>
              <a:avLst/>
              <a:gdLst/>
              <a:ahLst/>
              <a:cxnLst/>
              <a:rect l="l" t="t" r="r" b="b"/>
              <a:pathLst>
                <a:path w="2395" h="1702" extrusionOk="0">
                  <a:moveTo>
                    <a:pt x="1188" y="0"/>
                  </a:moveTo>
                  <a:cubicBezTo>
                    <a:pt x="343" y="0"/>
                    <a:pt x="0" y="1380"/>
                    <a:pt x="912" y="1656"/>
                  </a:cubicBezTo>
                  <a:cubicBezTo>
                    <a:pt x="1009" y="1687"/>
                    <a:pt x="1103" y="1702"/>
                    <a:pt x="1191" y="1702"/>
                  </a:cubicBezTo>
                  <a:cubicBezTo>
                    <a:pt x="2034" y="1702"/>
                    <a:pt x="2394" y="375"/>
                    <a:pt x="1459" y="45"/>
                  </a:cubicBezTo>
                  <a:cubicBezTo>
                    <a:pt x="1364" y="14"/>
                    <a:pt x="1274" y="0"/>
                    <a:pt x="11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3642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58" name="Google Shape;975;p49"/>
            <p:cNvSpPr/>
            <p:nvPr/>
          </p:nvSpPr>
          <p:spPr>
            <a:xfrm>
              <a:off x="6534400" y="2774025"/>
              <a:ext cx="69500" cy="48375"/>
            </a:xfrm>
            <a:custGeom>
              <a:avLst/>
              <a:gdLst/>
              <a:ahLst/>
              <a:cxnLst/>
              <a:rect l="l" t="t" r="r" b="b"/>
              <a:pathLst>
                <a:path w="2780" h="1935" extrusionOk="0">
                  <a:moveTo>
                    <a:pt x="1360" y="0"/>
                  </a:moveTo>
                  <a:cubicBezTo>
                    <a:pt x="418" y="0"/>
                    <a:pt x="1" y="1523"/>
                    <a:pt x="1072" y="1880"/>
                  </a:cubicBezTo>
                  <a:cubicBezTo>
                    <a:pt x="1188" y="1917"/>
                    <a:pt x="1298" y="1934"/>
                    <a:pt x="1402" y="1934"/>
                  </a:cubicBezTo>
                  <a:cubicBezTo>
                    <a:pt x="2387" y="1934"/>
                    <a:pt x="2779" y="386"/>
                    <a:pt x="1680" y="56"/>
                  </a:cubicBezTo>
                  <a:cubicBezTo>
                    <a:pt x="1568" y="18"/>
                    <a:pt x="1461" y="0"/>
                    <a:pt x="1360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3642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59" name="Google Shape;976;p49"/>
            <p:cNvSpPr/>
            <p:nvPr/>
          </p:nvSpPr>
          <p:spPr>
            <a:xfrm>
              <a:off x="6718225" y="2893800"/>
              <a:ext cx="51475" cy="36025"/>
            </a:xfrm>
            <a:custGeom>
              <a:avLst/>
              <a:gdLst/>
              <a:ahLst/>
              <a:cxnLst/>
              <a:rect l="l" t="t" r="r" b="b"/>
              <a:pathLst>
                <a:path w="2059" h="1441" extrusionOk="0">
                  <a:moveTo>
                    <a:pt x="1025" y="0"/>
                  </a:moveTo>
                  <a:cubicBezTo>
                    <a:pt x="303" y="0"/>
                    <a:pt x="0" y="1129"/>
                    <a:pt x="801" y="1405"/>
                  </a:cubicBezTo>
                  <a:cubicBezTo>
                    <a:pt x="880" y="1429"/>
                    <a:pt x="956" y="1441"/>
                    <a:pt x="1028" y="1441"/>
                  </a:cubicBezTo>
                  <a:cubicBezTo>
                    <a:pt x="1754" y="1441"/>
                    <a:pt x="2059" y="286"/>
                    <a:pt x="1257" y="37"/>
                  </a:cubicBezTo>
                  <a:cubicBezTo>
                    <a:pt x="1176" y="12"/>
                    <a:pt x="1098" y="0"/>
                    <a:pt x="1025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3642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60" name="Google Shape;977;p49"/>
            <p:cNvSpPr/>
            <p:nvPr/>
          </p:nvSpPr>
          <p:spPr>
            <a:xfrm>
              <a:off x="6637050" y="2672575"/>
              <a:ext cx="54250" cy="39300"/>
            </a:xfrm>
            <a:custGeom>
              <a:avLst/>
              <a:gdLst/>
              <a:ahLst/>
              <a:cxnLst/>
              <a:rect l="l" t="t" r="r" b="b"/>
              <a:pathLst>
                <a:path w="2170" h="1572" extrusionOk="0">
                  <a:moveTo>
                    <a:pt x="1096" y="0"/>
                  </a:moveTo>
                  <a:cubicBezTo>
                    <a:pt x="323" y="0"/>
                    <a:pt x="0" y="1254"/>
                    <a:pt x="856" y="1530"/>
                  </a:cubicBezTo>
                  <a:cubicBezTo>
                    <a:pt x="944" y="1559"/>
                    <a:pt x="1028" y="1572"/>
                    <a:pt x="1107" y="1572"/>
                  </a:cubicBezTo>
                  <a:cubicBezTo>
                    <a:pt x="1872" y="1572"/>
                    <a:pt x="2169" y="344"/>
                    <a:pt x="1343" y="41"/>
                  </a:cubicBezTo>
                  <a:cubicBezTo>
                    <a:pt x="1256" y="13"/>
                    <a:pt x="1174" y="0"/>
                    <a:pt x="109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3642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73" name="Google Shape;966;p49"/>
          <p:cNvGrpSpPr/>
          <p:nvPr/>
        </p:nvGrpSpPr>
        <p:grpSpPr>
          <a:xfrm>
            <a:off x="6256192" y="1548453"/>
            <a:ext cx="657224" cy="733883"/>
            <a:chOff x="6492025" y="2641850"/>
            <a:chExt cx="340450" cy="366575"/>
          </a:xfrm>
        </p:grpSpPr>
        <p:sp>
          <p:nvSpPr>
            <p:cNvPr id="74" name="Google Shape;967;p49"/>
            <p:cNvSpPr/>
            <p:nvPr/>
          </p:nvSpPr>
          <p:spPr>
            <a:xfrm>
              <a:off x="6492025" y="2641850"/>
              <a:ext cx="340450" cy="366300"/>
            </a:xfrm>
            <a:custGeom>
              <a:avLst/>
              <a:gdLst/>
              <a:ahLst/>
              <a:cxnLst/>
              <a:rect l="l" t="t" r="r" b="b"/>
              <a:pathLst>
                <a:path w="13618" h="14652" extrusionOk="0">
                  <a:moveTo>
                    <a:pt x="8344" y="1"/>
                  </a:moveTo>
                  <a:cubicBezTo>
                    <a:pt x="5536" y="1"/>
                    <a:pt x="2406" y="3102"/>
                    <a:pt x="1308" y="6559"/>
                  </a:cubicBezTo>
                  <a:cubicBezTo>
                    <a:pt x="1" y="10449"/>
                    <a:pt x="1824" y="13337"/>
                    <a:pt x="4864" y="14340"/>
                  </a:cubicBezTo>
                  <a:cubicBezTo>
                    <a:pt x="5516" y="14546"/>
                    <a:pt x="6171" y="14651"/>
                    <a:pt x="6812" y="14651"/>
                  </a:cubicBezTo>
                  <a:cubicBezTo>
                    <a:pt x="9190" y="14651"/>
                    <a:pt x="11360" y="13204"/>
                    <a:pt x="12341" y="10115"/>
                  </a:cubicBezTo>
                  <a:cubicBezTo>
                    <a:pt x="13618" y="6194"/>
                    <a:pt x="12493" y="1148"/>
                    <a:pt x="9454" y="176"/>
                  </a:cubicBezTo>
                  <a:cubicBezTo>
                    <a:pt x="9093" y="57"/>
                    <a:pt x="8721" y="1"/>
                    <a:pt x="8344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3642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75" name="Google Shape;968;p49"/>
            <p:cNvSpPr/>
            <p:nvPr/>
          </p:nvSpPr>
          <p:spPr>
            <a:xfrm>
              <a:off x="6492800" y="2794400"/>
              <a:ext cx="256850" cy="214025"/>
            </a:xfrm>
            <a:custGeom>
              <a:avLst/>
              <a:gdLst/>
              <a:ahLst/>
              <a:cxnLst/>
              <a:rect l="l" t="t" r="r" b="b"/>
              <a:pathLst>
                <a:path w="10274" h="8561" extrusionOk="0">
                  <a:moveTo>
                    <a:pt x="1429" y="1"/>
                  </a:moveTo>
                  <a:lnTo>
                    <a:pt x="1429" y="1"/>
                  </a:lnTo>
                  <a:cubicBezTo>
                    <a:pt x="1337" y="153"/>
                    <a:pt x="1307" y="305"/>
                    <a:pt x="1277" y="457"/>
                  </a:cubicBezTo>
                  <a:cubicBezTo>
                    <a:pt x="0" y="4347"/>
                    <a:pt x="1793" y="7235"/>
                    <a:pt x="4833" y="8238"/>
                  </a:cubicBezTo>
                  <a:cubicBezTo>
                    <a:pt x="5488" y="8453"/>
                    <a:pt x="6147" y="8561"/>
                    <a:pt x="6791" y="8561"/>
                  </a:cubicBezTo>
                  <a:cubicBezTo>
                    <a:pt x="8058" y="8561"/>
                    <a:pt x="9266" y="8142"/>
                    <a:pt x="10274" y="7296"/>
                  </a:cubicBezTo>
                  <a:lnTo>
                    <a:pt x="10274" y="7296"/>
                  </a:lnTo>
                  <a:cubicBezTo>
                    <a:pt x="9439" y="7730"/>
                    <a:pt x="8535" y="7936"/>
                    <a:pt x="7602" y="7936"/>
                  </a:cubicBezTo>
                  <a:cubicBezTo>
                    <a:pt x="6903" y="7936"/>
                    <a:pt x="6187" y="7821"/>
                    <a:pt x="5471" y="7600"/>
                  </a:cubicBezTo>
                  <a:cubicBezTo>
                    <a:pt x="2401" y="6597"/>
                    <a:pt x="517" y="3800"/>
                    <a:pt x="142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3642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76" name="Google Shape;969;p49"/>
            <p:cNvSpPr/>
            <p:nvPr/>
          </p:nvSpPr>
          <p:spPr>
            <a:xfrm>
              <a:off x="6610175" y="2805375"/>
              <a:ext cx="105225" cy="74250"/>
            </a:xfrm>
            <a:custGeom>
              <a:avLst/>
              <a:gdLst/>
              <a:ahLst/>
              <a:cxnLst/>
              <a:rect l="l" t="t" r="r" b="b"/>
              <a:pathLst>
                <a:path w="4209" h="2970" extrusionOk="0">
                  <a:moveTo>
                    <a:pt x="2065" y="0"/>
                  </a:moveTo>
                  <a:cubicBezTo>
                    <a:pt x="600" y="0"/>
                    <a:pt x="0" y="2354"/>
                    <a:pt x="1627" y="2905"/>
                  </a:cubicBezTo>
                  <a:cubicBezTo>
                    <a:pt x="1782" y="2949"/>
                    <a:pt x="1930" y="2969"/>
                    <a:pt x="2070" y="2969"/>
                  </a:cubicBezTo>
                  <a:cubicBezTo>
                    <a:pt x="3586" y="2969"/>
                    <a:pt x="4209" y="607"/>
                    <a:pt x="2539" y="78"/>
                  </a:cubicBezTo>
                  <a:cubicBezTo>
                    <a:pt x="2373" y="25"/>
                    <a:pt x="2214" y="0"/>
                    <a:pt x="2065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3642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77" name="Google Shape;970;p49"/>
            <p:cNvSpPr/>
            <p:nvPr/>
          </p:nvSpPr>
          <p:spPr>
            <a:xfrm>
              <a:off x="6694150" y="2703850"/>
              <a:ext cx="68425" cy="66000"/>
            </a:xfrm>
            <a:custGeom>
              <a:avLst/>
              <a:gdLst/>
              <a:ahLst/>
              <a:cxnLst/>
              <a:rect l="l" t="t" r="r" b="b"/>
              <a:pathLst>
                <a:path w="2737" h="2640" extrusionOk="0">
                  <a:moveTo>
                    <a:pt x="1411" y="1"/>
                  </a:moveTo>
                  <a:cubicBezTo>
                    <a:pt x="1098" y="1"/>
                    <a:pt x="785" y="125"/>
                    <a:pt x="548" y="340"/>
                  </a:cubicBezTo>
                  <a:cubicBezTo>
                    <a:pt x="244" y="674"/>
                    <a:pt x="1" y="1221"/>
                    <a:pt x="153" y="1647"/>
                  </a:cubicBezTo>
                  <a:lnTo>
                    <a:pt x="153" y="1677"/>
                  </a:lnTo>
                  <a:cubicBezTo>
                    <a:pt x="214" y="1890"/>
                    <a:pt x="305" y="2103"/>
                    <a:pt x="457" y="2255"/>
                  </a:cubicBezTo>
                  <a:cubicBezTo>
                    <a:pt x="609" y="2407"/>
                    <a:pt x="822" y="2559"/>
                    <a:pt x="1004" y="2589"/>
                  </a:cubicBezTo>
                  <a:cubicBezTo>
                    <a:pt x="1129" y="2625"/>
                    <a:pt x="1253" y="2640"/>
                    <a:pt x="1378" y="2640"/>
                  </a:cubicBezTo>
                  <a:cubicBezTo>
                    <a:pt x="1466" y="2640"/>
                    <a:pt x="1554" y="2632"/>
                    <a:pt x="1642" y="2620"/>
                  </a:cubicBezTo>
                  <a:cubicBezTo>
                    <a:pt x="1885" y="2589"/>
                    <a:pt x="2068" y="2468"/>
                    <a:pt x="2220" y="2316"/>
                  </a:cubicBezTo>
                  <a:lnTo>
                    <a:pt x="2250" y="2285"/>
                  </a:lnTo>
                  <a:cubicBezTo>
                    <a:pt x="2645" y="2012"/>
                    <a:pt x="2737" y="1434"/>
                    <a:pt x="2676" y="1039"/>
                  </a:cubicBezTo>
                  <a:cubicBezTo>
                    <a:pt x="2554" y="583"/>
                    <a:pt x="2250" y="218"/>
                    <a:pt x="1794" y="66"/>
                  </a:cubicBezTo>
                  <a:cubicBezTo>
                    <a:pt x="1670" y="22"/>
                    <a:pt x="1541" y="1"/>
                    <a:pt x="1411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3642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78" name="Google Shape;971;p49"/>
            <p:cNvSpPr/>
            <p:nvPr/>
          </p:nvSpPr>
          <p:spPr>
            <a:xfrm>
              <a:off x="6612750" y="2748525"/>
              <a:ext cx="55275" cy="39000"/>
            </a:xfrm>
            <a:custGeom>
              <a:avLst/>
              <a:gdLst/>
              <a:ahLst/>
              <a:cxnLst/>
              <a:rect l="l" t="t" r="r" b="b"/>
              <a:pathLst>
                <a:path w="2211" h="1560" extrusionOk="0">
                  <a:moveTo>
                    <a:pt x="1079" y="0"/>
                  </a:moveTo>
                  <a:cubicBezTo>
                    <a:pt x="295" y="0"/>
                    <a:pt x="0" y="1202"/>
                    <a:pt x="825" y="1532"/>
                  </a:cubicBezTo>
                  <a:cubicBezTo>
                    <a:pt x="901" y="1551"/>
                    <a:pt x="974" y="1559"/>
                    <a:pt x="1043" y="1559"/>
                  </a:cubicBezTo>
                  <a:cubicBezTo>
                    <a:pt x="1865" y="1559"/>
                    <a:pt x="2211" y="323"/>
                    <a:pt x="1342" y="42"/>
                  </a:cubicBezTo>
                  <a:cubicBezTo>
                    <a:pt x="1250" y="13"/>
                    <a:pt x="1162" y="0"/>
                    <a:pt x="107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3642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79" name="Google Shape;972;p49"/>
            <p:cNvSpPr/>
            <p:nvPr/>
          </p:nvSpPr>
          <p:spPr>
            <a:xfrm>
              <a:off x="6557375" y="2856400"/>
              <a:ext cx="40300" cy="34100"/>
            </a:xfrm>
            <a:custGeom>
              <a:avLst/>
              <a:gdLst/>
              <a:ahLst/>
              <a:cxnLst/>
              <a:rect l="l" t="t" r="r" b="b"/>
              <a:pathLst>
                <a:path w="1612" h="1364" extrusionOk="0">
                  <a:moveTo>
                    <a:pt x="720" y="0"/>
                  </a:moveTo>
                  <a:cubicBezTo>
                    <a:pt x="445" y="0"/>
                    <a:pt x="141" y="225"/>
                    <a:pt x="92" y="469"/>
                  </a:cubicBezTo>
                  <a:cubicBezTo>
                    <a:pt x="1" y="803"/>
                    <a:pt x="153" y="1229"/>
                    <a:pt x="517" y="1320"/>
                  </a:cubicBezTo>
                  <a:cubicBezTo>
                    <a:pt x="578" y="1320"/>
                    <a:pt x="609" y="1351"/>
                    <a:pt x="700" y="1351"/>
                  </a:cubicBezTo>
                  <a:cubicBezTo>
                    <a:pt x="748" y="1359"/>
                    <a:pt x="798" y="1364"/>
                    <a:pt x="847" y="1364"/>
                  </a:cubicBezTo>
                  <a:cubicBezTo>
                    <a:pt x="1141" y="1364"/>
                    <a:pt x="1438" y="1211"/>
                    <a:pt x="1490" y="925"/>
                  </a:cubicBezTo>
                  <a:cubicBezTo>
                    <a:pt x="1612" y="591"/>
                    <a:pt x="1429" y="287"/>
                    <a:pt x="1125" y="135"/>
                  </a:cubicBezTo>
                  <a:cubicBezTo>
                    <a:pt x="1034" y="104"/>
                    <a:pt x="1004" y="104"/>
                    <a:pt x="913" y="44"/>
                  </a:cubicBezTo>
                  <a:cubicBezTo>
                    <a:pt x="853" y="14"/>
                    <a:pt x="787" y="0"/>
                    <a:pt x="720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3642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80" name="Google Shape;973;p49"/>
            <p:cNvSpPr/>
            <p:nvPr/>
          </p:nvSpPr>
          <p:spPr>
            <a:xfrm>
              <a:off x="6619175" y="2912175"/>
              <a:ext cx="82275" cy="58750"/>
            </a:xfrm>
            <a:custGeom>
              <a:avLst/>
              <a:gdLst/>
              <a:ahLst/>
              <a:cxnLst/>
              <a:rect l="l" t="t" r="r" b="b"/>
              <a:pathLst>
                <a:path w="3291" h="2350" extrusionOk="0">
                  <a:moveTo>
                    <a:pt x="1644" y="0"/>
                  </a:moveTo>
                  <a:cubicBezTo>
                    <a:pt x="457" y="0"/>
                    <a:pt x="1" y="1867"/>
                    <a:pt x="1298" y="2281"/>
                  </a:cubicBezTo>
                  <a:cubicBezTo>
                    <a:pt x="1433" y="2328"/>
                    <a:pt x="1562" y="2349"/>
                    <a:pt x="1683" y="2349"/>
                  </a:cubicBezTo>
                  <a:cubicBezTo>
                    <a:pt x="2817" y="2349"/>
                    <a:pt x="3290" y="474"/>
                    <a:pt x="2027" y="62"/>
                  </a:cubicBezTo>
                  <a:cubicBezTo>
                    <a:pt x="1893" y="20"/>
                    <a:pt x="1764" y="0"/>
                    <a:pt x="1644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3642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81" name="Google Shape;974;p49"/>
            <p:cNvSpPr/>
            <p:nvPr/>
          </p:nvSpPr>
          <p:spPr>
            <a:xfrm>
              <a:off x="6728375" y="2814575"/>
              <a:ext cx="59875" cy="42550"/>
            </a:xfrm>
            <a:custGeom>
              <a:avLst/>
              <a:gdLst/>
              <a:ahLst/>
              <a:cxnLst/>
              <a:rect l="l" t="t" r="r" b="b"/>
              <a:pathLst>
                <a:path w="2395" h="1702" extrusionOk="0">
                  <a:moveTo>
                    <a:pt x="1188" y="0"/>
                  </a:moveTo>
                  <a:cubicBezTo>
                    <a:pt x="343" y="0"/>
                    <a:pt x="0" y="1380"/>
                    <a:pt x="912" y="1656"/>
                  </a:cubicBezTo>
                  <a:cubicBezTo>
                    <a:pt x="1009" y="1687"/>
                    <a:pt x="1103" y="1702"/>
                    <a:pt x="1191" y="1702"/>
                  </a:cubicBezTo>
                  <a:cubicBezTo>
                    <a:pt x="2034" y="1702"/>
                    <a:pt x="2394" y="375"/>
                    <a:pt x="1459" y="45"/>
                  </a:cubicBezTo>
                  <a:cubicBezTo>
                    <a:pt x="1364" y="14"/>
                    <a:pt x="1274" y="0"/>
                    <a:pt x="11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3642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82" name="Google Shape;975;p49"/>
            <p:cNvSpPr/>
            <p:nvPr/>
          </p:nvSpPr>
          <p:spPr>
            <a:xfrm>
              <a:off x="6534400" y="2774025"/>
              <a:ext cx="69500" cy="48375"/>
            </a:xfrm>
            <a:custGeom>
              <a:avLst/>
              <a:gdLst/>
              <a:ahLst/>
              <a:cxnLst/>
              <a:rect l="l" t="t" r="r" b="b"/>
              <a:pathLst>
                <a:path w="2780" h="1935" extrusionOk="0">
                  <a:moveTo>
                    <a:pt x="1360" y="0"/>
                  </a:moveTo>
                  <a:cubicBezTo>
                    <a:pt x="418" y="0"/>
                    <a:pt x="1" y="1523"/>
                    <a:pt x="1072" y="1880"/>
                  </a:cubicBezTo>
                  <a:cubicBezTo>
                    <a:pt x="1188" y="1917"/>
                    <a:pt x="1298" y="1934"/>
                    <a:pt x="1402" y="1934"/>
                  </a:cubicBezTo>
                  <a:cubicBezTo>
                    <a:pt x="2387" y="1934"/>
                    <a:pt x="2779" y="386"/>
                    <a:pt x="1680" y="56"/>
                  </a:cubicBezTo>
                  <a:cubicBezTo>
                    <a:pt x="1568" y="18"/>
                    <a:pt x="1461" y="0"/>
                    <a:pt x="1360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3642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83" name="Google Shape;976;p49"/>
            <p:cNvSpPr/>
            <p:nvPr/>
          </p:nvSpPr>
          <p:spPr>
            <a:xfrm>
              <a:off x="6718225" y="2893800"/>
              <a:ext cx="51475" cy="36025"/>
            </a:xfrm>
            <a:custGeom>
              <a:avLst/>
              <a:gdLst/>
              <a:ahLst/>
              <a:cxnLst/>
              <a:rect l="l" t="t" r="r" b="b"/>
              <a:pathLst>
                <a:path w="2059" h="1441" extrusionOk="0">
                  <a:moveTo>
                    <a:pt x="1025" y="0"/>
                  </a:moveTo>
                  <a:cubicBezTo>
                    <a:pt x="303" y="0"/>
                    <a:pt x="0" y="1129"/>
                    <a:pt x="801" y="1405"/>
                  </a:cubicBezTo>
                  <a:cubicBezTo>
                    <a:pt x="880" y="1429"/>
                    <a:pt x="956" y="1441"/>
                    <a:pt x="1028" y="1441"/>
                  </a:cubicBezTo>
                  <a:cubicBezTo>
                    <a:pt x="1754" y="1441"/>
                    <a:pt x="2059" y="286"/>
                    <a:pt x="1257" y="37"/>
                  </a:cubicBezTo>
                  <a:cubicBezTo>
                    <a:pt x="1176" y="12"/>
                    <a:pt x="1098" y="0"/>
                    <a:pt x="1025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3642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84" name="Google Shape;977;p49"/>
            <p:cNvSpPr/>
            <p:nvPr/>
          </p:nvSpPr>
          <p:spPr>
            <a:xfrm>
              <a:off x="6637050" y="2672575"/>
              <a:ext cx="54250" cy="39300"/>
            </a:xfrm>
            <a:custGeom>
              <a:avLst/>
              <a:gdLst/>
              <a:ahLst/>
              <a:cxnLst/>
              <a:rect l="l" t="t" r="r" b="b"/>
              <a:pathLst>
                <a:path w="2170" h="1572" extrusionOk="0">
                  <a:moveTo>
                    <a:pt x="1096" y="0"/>
                  </a:moveTo>
                  <a:cubicBezTo>
                    <a:pt x="323" y="0"/>
                    <a:pt x="0" y="1254"/>
                    <a:pt x="856" y="1530"/>
                  </a:cubicBezTo>
                  <a:cubicBezTo>
                    <a:pt x="944" y="1559"/>
                    <a:pt x="1028" y="1572"/>
                    <a:pt x="1107" y="1572"/>
                  </a:cubicBezTo>
                  <a:cubicBezTo>
                    <a:pt x="1872" y="1572"/>
                    <a:pt x="2169" y="344"/>
                    <a:pt x="1343" y="41"/>
                  </a:cubicBezTo>
                  <a:cubicBezTo>
                    <a:pt x="1256" y="13"/>
                    <a:pt x="1174" y="0"/>
                    <a:pt x="109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3642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5" name="Equal 4"/>
          <p:cNvSpPr/>
          <p:nvPr/>
        </p:nvSpPr>
        <p:spPr>
          <a:xfrm>
            <a:off x="7453193" y="1686398"/>
            <a:ext cx="828675" cy="54494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ms-MY" sz="2800" b="0" i="0" u="none" strike="noStrike" kern="0" cap="none" spc="0" normalizeH="0" baseline="0" noProof="0">
              <a:ln>
                <a:noFill/>
              </a:ln>
              <a:solidFill>
                <a:srgbClr val="003642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171024" y="3559641"/>
          <a:ext cx="6096000" cy="6051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8044974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424940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3059947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1981059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28420821"/>
                    </a:ext>
                  </a:extLst>
                </a:gridCol>
              </a:tblGrid>
              <a:tr h="605117">
                <a:tc>
                  <a:txBody>
                    <a:bodyPr/>
                    <a:lstStyle/>
                    <a:p>
                      <a:r>
                        <a:rPr lang="ms-MY" sz="2800" dirty="0"/>
                        <a:t>   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126273"/>
                  </a:ext>
                </a:extLst>
              </a:tr>
            </a:tbl>
          </a:graphicData>
        </a:graphic>
      </p:graphicFrame>
      <p:sp>
        <p:nvSpPr>
          <p:cNvPr id="9" name="Curved Down Arrow 8"/>
          <p:cNvSpPr/>
          <p:nvPr/>
        </p:nvSpPr>
        <p:spPr>
          <a:xfrm>
            <a:off x="2234740" y="3107531"/>
            <a:ext cx="484368" cy="29289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ms-MY" sz="2800" b="0" i="0" u="none" strike="noStrike" kern="0" cap="none" spc="0" normalizeH="0" baseline="0" noProof="0">
              <a:ln>
                <a:noFill/>
              </a:ln>
              <a:solidFill>
                <a:srgbClr val="003642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38" name="Curved Down Arrow 137"/>
          <p:cNvSpPr/>
          <p:nvPr/>
        </p:nvSpPr>
        <p:spPr>
          <a:xfrm>
            <a:off x="5701990" y="3107531"/>
            <a:ext cx="484368" cy="29289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ms-MY" sz="2800" b="0" i="0" u="none" strike="noStrike" kern="0" cap="none" spc="0" normalizeH="0" baseline="0" noProof="0">
              <a:ln>
                <a:noFill/>
              </a:ln>
              <a:solidFill>
                <a:srgbClr val="003642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39" name="Curved Down Arrow 138"/>
          <p:cNvSpPr/>
          <p:nvPr/>
        </p:nvSpPr>
        <p:spPr>
          <a:xfrm>
            <a:off x="4537959" y="3111716"/>
            <a:ext cx="484368" cy="29289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ms-MY" sz="2800" b="0" i="0" u="none" strike="noStrike" kern="0" cap="none" spc="0" normalizeH="0" baseline="0" noProof="0">
              <a:ln>
                <a:noFill/>
              </a:ln>
              <a:solidFill>
                <a:srgbClr val="003642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40" name="Curved Down Arrow 139"/>
          <p:cNvSpPr/>
          <p:nvPr/>
        </p:nvSpPr>
        <p:spPr>
          <a:xfrm>
            <a:off x="3350495" y="3143698"/>
            <a:ext cx="484368" cy="29289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ms-MY" sz="2800" b="0" i="0" u="none" strike="noStrike" kern="0" cap="none" spc="0" normalizeH="0" baseline="0" noProof="0">
              <a:ln>
                <a:noFill/>
              </a:ln>
              <a:solidFill>
                <a:srgbClr val="003642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11484" y="2698474"/>
            <a:ext cx="843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ms-MY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+10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2222088" y="2728476"/>
            <a:ext cx="876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ms-MY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+10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245162" y="2698751"/>
            <a:ext cx="886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ms-MY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+10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717404" y="2649570"/>
            <a:ext cx="878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ms-MY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+10</a:t>
            </a:r>
          </a:p>
        </p:txBody>
      </p:sp>
      <p:sp>
        <p:nvSpPr>
          <p:cNvPr id="2" name="Rectangle 1"/>
          <p:cNvSpPr/>
          <p:nvPr/>
        </p:nvSpPr>
        <p:spPr>
          <a:xfrm>
            <a:off x="2081758" y="2136605"/>
            <a:ext cx="695935" cy="502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ms-MY" sz="2800" b="0" i="0" u="none" strike="noStrike" kern="0" cap="none" spc="0" normalizeH="0" baseline="0" noProof="0" dirty="0">
                <a:ln>
                  <a:noFill/>
                </a:ln>
                <a:solidFill>
                  <a:srgbClr val="FFFCD6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10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6348767" y="2139264"/>
            <a:ext cx="695935" cy="502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ms-MY" sz="2800" b="0" i="0" u="none" strike="noStrike" kern="0" cap="none" spc="0" normalizeH="0" baseline="0" noProof="0" dirty="0">
                <a:ln>
                  <a:noFill/>
                </a:ln>
                <a:solidFill>
                  <a:srgbClr val="FFFCD6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10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4965546" y="2091365"/>
            <a:ext cx="695935" cy="502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ms-MY" sz="2800" b="0" i="0" u="none" strike="noStrike" kern="0" cap="none" spc="0" normalizeH="0" baseline="0" noProof="0" dirty="0">
                <a:ln>
                  <a:noFill/>
                </a:ln>
                <a:solidFill>
                  <a:srgbClr val="FFFCD6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10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3602938" y="2114371"/>
            <a:ext cx="695935" cy="502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ms-MY" sz="2800" b="0" i="0" u="none" strike="noStrike" kern="0" cap="none" spc="0" normalizeH="0" baseline="0" noProof="0" dirty="0">
                <a:ln>
                  <a:noFill/>
                </a:ln>
                <a:solidFill>
                  <a:srgbClr val="FFFCD6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10</a:t>
            </a:r>
          </a:p>
        </p:txBody>
      </p:sp>
      <p:pic>
        <p:nvPicPr>
          <p:cNvPr id="72" name="Picture 4" descr="Dinosaur Dino Sticker by SoulPancake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49" y="64664"/>
            <a:ext cx="1714277" cy="171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5" name="Google Shape;966;p49"/>
          <p:cNvGrpSpPr/>
          <p:nvPr/>
        </p:nvGrpSpPr>
        <p:grpSpPr>
          <a:xfrm>
            <a:off x="821340" y="1502883"/>
            <a:ext cx="657224" cy="733883"/>
            <a:chOff x="6492025" y="2641850"/>
            <a:chExt cx="340450" cy="366575"/>
          </a:xfrm>
        </p:grpSpPr>
        <p:sp>
          <p:nvSpPr>
            <p:cNvPr id="86" name="Google Shape;967;p49"/>
            <p:cNvSpPr/>
            <p:nvPr/>
          </p:nvSpPr>
          <p:spPr>
            <a:xfrm>
              <a:off x="6492025" y="2641850"/>
              <a:ext cx="340450" cy="366300"/>
            </a:xfrm>
            <a:custGeom>
              <a:avLst/>
              <a:gdLst/>
              <a:ahLst/>
              <a:cxnLst/>
              <a:rect l="l" t="t" r="r" b="b"/>
              <a:pathLst>
                <a:path w="13618" h="14652" extrusionOk="0">
                  <a:moveTo>
                    <a:pt x="8344" y="1"/>
                  </a:moveTo>
                  <a:cubicBezTo>
                    <a:pt x="5536" y="1"/>
                    <a:pt x="2406" y="3102"/>
                    <a:pt x="1308" y="6559"/>
                  </a:cubicBezTo>
                  <a:cubicBezTo>
                    <a:pt x="1" y="10449"/>
                    <a:pt x="1824" y="13337"/>
                    <a:pt x="4864" y="14340"/>
                  </a:cubicBezTo>
                  <a:cubicBezTo>
                    <a:pt x="5516" y="14546"/>
                    <a:pt x="6171" y="14651"/>
                    <a:pt x="6812" y="14651"/>
                  </a:cubicBezTo>
                  <a:cubicBezTo>
                    <a:pt x="9190" y="14651"/>
                    <a:pt x="11360" y="13204"/>
                    <a:pt x="12341" y="10115"/>
                  </a:cubicBezTo>
                  <a:cubicBezTo>
                    <a:pt x="13618" y="6194"/>
                    <a:pt x="12493" y="1148"/>
                    <a:pt x="9454" y="176"/>
                  </a:cubicBezTo>
                  <a:cubicBezTo>
                    <a:pt x="9093" y="57"/>
                    <a:pt x="8721" y="1"/>
                    <a:pt x="8344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3642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87" name="Google Shape;968;p49"/>
            <p:cNvSpPr/>
            <p:nvPr/>
          </p:nvSpPr>
          <p:spPr>
            <a:xfrm>
              <a:off x="6492800" y="2794400"/>
              <a:ext cx="256850" cy="214025"/>
            </a:xfrm>
            <a:custGeom>
              <a:avLst/>
              <a:gdLst/>
              <a:ahLst/>
              <a:cxnLst/>
              <a:rect l="l" t="t" r="r" b="b"/>
              <a:pathLst>
                <a:path w="10274" h="8561" extrusionOk="0">
                  <a:moveTo>
                    <a:pt x="1429" y="1"/>
                  </a:moveTo>
                  <a:lnTo>
                    <a:pt x="1429" y="1"/>
                  </a:lnTo>
                  <a:cubicBezTo>
                    <a:pt x="1337" y="153"/>
                    <a:pt x="1307" y="305"/>
                    <a:pt x="1277" y="457"/>
                  </a:cubicBezTo>
                  <a:cubicBezTo>
                    <a:pt x="0" y="4347"/>
                    <a:pt x="1793" y="7235"/>
                    <a:pt x="4833" y="8238"/>
                  </a:cubicBezTo>
                  <a:cubicBezTo>
                    <a:pt x="5488" y="8453"/>
                    <a:pt x="6147" y="8561"/>
                    <a:pt x="6791" y="8561"/>
                  </a:cubicBezTo>
                  <a:cubicBezTo>
                    <a:pt x="8058" y="8561"/>
                    <a:pt x="9266" y="8142"/>
                    <a:pt x="10274" y="7296"/>
                  </a:cubicBezTo>
                  <a:lnTo>
                    <a:pt x="10274" y="7296"/>
                  </a:lnTo>
                  <a:cubicBezTo>
                    <a:pt x="9439" y="7730"/>
                    <a:pt x="8535" y="7936"/>
                    <a:pt x="7602" y="7936"/>
                  </a:cubicBezTo>
                  <a:cubicBezTo>
                    <a:pt x="6903" y="7936"/>
                    <a:pt x="6187" y="7821"/>
                    <a:pt x="5471" y="7600"/>
                  </a:cubicBezTo>
                  <a:cubicBezTo>
                    <a:pt x="2401" y="6597"/>
                    <a:pt x="517" y="3800"/>
                    <a:pt x="142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3642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88" name="Google Shape;969;p49"/>
            <p:cNvSpPr/>
            <p:nvPr/>
          </p:nvSpPr>
          <p:spPr>
            <a:xfrm>
              <a:off x="6610175" y="2805375"/>
              <a:ext cx="105225" cy="74250"/>
            </a:xfrm>
            <a:custGeom>
              <a:avLst/>
              <a:gdLst/>
              <a:ahLst/>
              <a:cxnLst/>
              <a:rect l="l" t="t" r="r" b="b"/>
              <a:pathLst>
                <a:path w="4209" h="2970" extrusionOk="0">
                  <a:moveTo>
                    <a:pt x="2065" y="0"/>
                  </a:moveTo>
                  <a:cubicBezTo>
                    <a:pt x="600" y="0"/>
                    <a:pt x="0" y="2354"/>
                    <a:pt x="1627" y="2905"/>
                  </a:cubicBezTo>
                  <a:cubicBezTo>
                    <a:pt x="1782" y="2949"/>
                    <a:pt x="1930" y="2969"/>
                    <a:pt x="2070" y="2969"/>
                  </a:cubicBezTo>
                  <a:cubicBezTo>
                    <a:pt x="3586" y="2969"/>
                    <a:pt x="4209" y="607"/>
                    <a:pt x="2539" y="78"/>
                  </a:cubicBezTo>
                  <a:cubicBezTo>
                    <a:pt x="2373" y="25"/>
                    <a:pt x="2214" y="0"/>
                    <a:pt x="2065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3642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89" name="Google Shape;970;p49"/>
            <p:cNvSpPr/>
            <p:nvPr/>
          </p:nvSpPr>
          <p:spPr>
            <a:xfrm>
              <a:off x="6694150" y="2703850"/>
              <a:ext cx="68425" cy="66000"/>
            </a:xfrm>
            <a:custGeom>
              <a:avLst/>
              <a:gdLst/>
              <a:ahLst/>
              <a:cxnLst/>
              <a:rect l="l" t="t" r="r" b="b"/>
              <a:pathLst>
                <a:path w="2737" h="2640" extrusionOk="0">
                  <a:moveTo>
                    <a:pt x="1411" y="1"/>
                  </a:moveTo>
                  <a:cubicBezTo>
                    <a:pt x="1098" y="1"/>
                    <a:pt x="785" y="125"/>
                    <a:pt x="548" y="340"/>
                  </a:cubicBezTo>
                  <a:cubicBezTo>
                    <a:pt x="244" y="674"/>
                    <a:pt x="1" y="1221"/>
                    <a:pt x="153" y="1647"/>
                  </a:cubicBezTo>
                  <a:lnTo>
                    <a:pt x="153" y="1677"/>
                  </a:lnTo>
                  <a:cubicBezTo>
                    <a:pt x="214" y="1890"/>
                    <a:pt x="305" y="2103"/>
                    <a:pt x="457" y="2255"/>
                  </a:cubicBezTo>
                  <a:cubicBezTo>
                    <a:pt x="609" y="2407"/>
                    <a:pt x="822" y="2559"/>
                    <a:pt x="1004" y="2589"/>
                  </a:cubicBezTo>
                  <a:cubicBezTo>
                    <a:pt x="1129" y="2625"/>
                    <a:pt x="1253" y="2640"/>
                    <a:pt x="1378" y="2640"/>
                  </a:cubicBezTo>
                  <a:cubicBezTo>
                    <a:pt x="1466" y="2640"/>
                    <a:pt x="1554" y="2632"/>
                    <a:pt x="1642" y="2620"/>
                  </a:cubicBezTo>
                  <a:cubicBezTo>
                    <a:pt x="1885" y="2589"/>
                    <a:pt x="2068" y="2468"/>
                    <a:pt x="2220" y="2316"/>
                  </a:cubicBezTo>
                  <a:lnTo>
                    <a:pt x="2250" y="2285"/>
                  </a:lnTo>
                  <a:cubicBezTo>
                    <a:pt x="2645" y="2012"/>
                    <a:pt x="2737" y="1434"/>
                    <a:pt x="2676" y="1039"/>
                  </a:cubicBezTo>
                  <a:cubicBezTo>
                    <a:pt x="2554" y="583"/>
                    <a:pt x="2250" y="218"/>
                    <a:pt x="1794" y="66"/>
                  </a:cubicBezTo>
                  <a:cubicBezTo>
                    <a:pt x="1670" y="22"/>
                    <a:pt x="1541" y="1"/>
                    <a:pt x="1411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3642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90" name="Google Shape;971;p49"/>
            <p:cNvSpPr/>
            <p:nvPr/>
          </p:nvSpPr>
          <p:spPr>
            <a:xfrm>
              <a:off x="6612750" y="2748525"/>
              <a:ext cx="55275" cy="39000"/>
            </a:xfrm>
            <a:custGeom>
              <a:avLst/>
              <a:gdLst/>
              <a:ahLst/>
              <a:cxnLst/>
              <a:rect l="l" t="t" r="r" b="b"/>
              <a:pathLst>
                <a:path w="2211" h="1560" extrusionOk="0">
                  <a:moveTo>
                    <a:pt x="1079" y="0"/>
                  </a:moveTo>
                  <a:cubicBezTo>
                    <a:pt x="295" y="0"/>
                    <a:pt x="0" y="1202"/>
                    <a:pt x="825" y="1532"/>
                  </a:cubicBezTo>
                  <a:cubicBezTo>
                    <a:pt x="901" y="1551"/>
                    <a:pt x="974" y="1559"/>
                    <a:pt x="1043" y="1559"/>
                  </a:cubicBezTo>
                  <a:cubicBezTo>
                    <a:pt x="1865" y="1559"/>
                    <a:pt x="2211" y="323"/>
                    <a:pt x="1342" y="42"/>
                  </a:cubicBezTo>
                  <a:cubicBezTo>
                    <a:pt x="1250" y="13"/>
                    <a:pt x="1162" y="0"/>
                    <a:pt x="107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3642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91" name="Google Shape;972;p49"/>
            <p:cNvSpPr/>
            <p:nvPr/>
          </p:nvSpPr>
          <p:spPr>
            <a:xfrm>
              <a:off x="6557375" y="2856400"/>
              <a:ext cx="40300" cy="34100"/>
            </a:xfrm>
            <a:custGeom>
              <a:avLst/>
              <a:gdLst/>
              <a:ahLst/>
              <a:cxnLst/>
              <a:rect l="l" t="t" r="r" b="b"/>
              <a:pathLst>
                <a:path w="1612" h="1364" extrusionOk="0">
                  <a:moveTo>
                    <a:pt x="720" y="0"/>
                  </a:moveTo>
                  <a:cubicBezTo>
                    <a:pt x="445" y="0"/>
                    <a:pt x="141" y="225"/>
                    <a:pt x="92" y="469"/>
                  </a:cubicBezTo>
                  <a:cubicBezTo>
                    <a:pt x="1" y="803"/>
                    <a:pt x="153" y="1229"/>
                    <a:pt x="517" y="1320"/>
                  </a:cubicBezTo>
                  <a:cubicBezTo>
                    <a:pt x="578" y="1320"/>
                    <a:pt x="609" y="1351"/>
                    <a:pt x="700" y="1351"/>
                  </a:cubicBezTo>
                  <a:cubicBezTo>
                    <a:pt x="748" y="1359"/>
                    <a:pt x="798" y="1364"/>
                    <a:pt x="847" y="1364"/>
                  </a:cubicBezTo>
                  <a:cubicBezTo>
                    <a:pt x="1141" y="1364"/>
                    <a:pt x="1438" y="1211"/>
                    <a:pt x="1490" y="925"/>
                  </a:cubicBezTo>
                  <a:cubicBezTo>
                    <a:pt x="1612" y="591"/>
                    <a:pt x="1429" y="287"/>
                    <a:pt x="1125" y="135"/>
                  </a:cubicBezTo>
                  <a:cubicBezTo>
                    <a:pt x="1034" y="104"/>
                    <a:pt x="1004" y="104"/>
                    <a:pt x="913" y="44"/>
                  </a:cubicBezTo>
                  <a:cubicBezTo>
                    <a:pt x="853" y="14"/>
                    <a:pt x="787" y="0"/>
                    <a:pt x="720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3642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92" name="Google Shape;973;p49"/>
            <p:cNvSpPr/>
            <p:nvPr/>
          </p:nvSpPr>
          <p:spPr>
            <a:xfrm>
              <a:off x="6619175" y="2912175"/>
              <a:ext cx="82275" cy="58750"/>
            </a:xfrm>
            <a:custGeom>
              <a:avLst/>
              <a:gdLst/>
              <a:ahLst/>
              <a:cxnLst/>
              <a:rect l="l" t="t" r="r" b="b"/>
              <a:pathLst>
                <a:path w="3291" h="2350" extrusionOk="0">
                  <a:moveTo>
                    <a:pt x="1644" y="0"/>
                  </a:moveTo>
                  <a:cubicBezTo>
                    <a:pt x="457" y="0"/>
                    <a:pt x="1" y="1867"/>
                    <a:pt x="1298" y="2281"/>
                  </a:cubicBezTo>
                  <a:cubicBezTo>
                    <a:pt x="1433" y="2328"/>
                    <a:pt x="1562" y="2349"/>
                    <a:pt x="1683" y="2349"/>
                  </a:cubicBezTo>
                  <a:cubicBezTo>
                    <a:pt x="2817" y="2349"/>
                    <a:pt x="3290" y="474"/>
                    <a:pt x="2027" y="62"/>
                  </a:cubicBezTo>
                  <a:cubicBezTo>
                    <a:pt x="1893" y="20"/>
                    <a:pt x="1764" y="0"/>
                    <a:pt x="1644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3642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93" name="Google Shape;974;p49"/>
            <p:cNvSpPr/>
            <p:nvPr/>
          </p:nvSpPr>
          <p:spPr>
            <a:xfrm>
              <a:off x="6728375" y="2814575"/>
              <a:ext cx="59875" cy="42550"/>
            </a:xfrm>
            <a:custGeom>
              <a:avLst/>
              <a:gdLst/>
              <a:ahLst/>
              <a:cxnLst/>
              <a:rect l="l" t="t" r="r" b="b"/>
              <a:pathLst>
                <a:path w="2395" h="1702" extrusionOk="0">
                  <a:moveTo>
                    <a:pt x="1188" y="0"/>
                  </a:moveTo>
                  <a:cubicBezTo>
                    <a:pt x="343" y="0"/>
                    <a:pt x="0" y="1380"/>
                    <a:pt x="912" y="1656"/>
                  </a:cubicBezTo>
                  <a:cubicBezTo>
                    <a:pt x="1009" y="1687"/>
                    <a:pt x="1103" y="1702"/>
                    <a:pt x="1191" y="1702"/>
                  </a:cubicBezTo>
                  <a:cubicBezTo>
                    <a:pt x="2034" y="1702"/>
                    <a:pt x="2394" y="375"/>
                    <a:pt x="1459" y="45"/>
                  </a:cubicBezTo>
                  <a:cubicBezTo>
                    <a:pt x="1364" y="14"/>
                    <a:pt x="1274" y="0"/>
                    <a:pt x="11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3642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94" name="Google Shape;975;p49"/>
            <p:cNvSpPr/>
            <p:nvPr/>
          </p:nvSpPr>
          <p:spPr>
            <a:xfrm>
              <a:off x="6534400" y="2774025"/>
              <a:ext cx="69500" cy="48375"/>
            </a:xfrm>
            <a:custGeom>
              <a:avLst/>
              <a:gdLst/>
              <a:ahLst/>
              <a:cxnLst/>
              <a:rect l="l" t="t" r="r" b="b"/>
              <a:pathLst>
                <a:path w="2780" h="1935" extrusionOk="0">
                  <a:moveTo>
                    <a:pt x="1360" y="0"/>
                  </a:moveTo>
                  <a:cubicBezTo>
                    <a:pt x="418" y="0"/>
                    <a:pt x="1" y="1523"/>
                    <a:pt x="1072" y="1880"/>
                  </a:cubicBezTo>
                  <a:cubicBezTo>
                    <a:pt x="1188" y="1917"/>
                    <a:pt x="1298" y="1934"/>
                    <a:pt x="1402" y="1934"/>
                  </a:cubicBezTo>
                  <a:cubicBezTo>
                    <a:pt x="2387" y="1934"/>
                    <a:pt x="2779" y="386"/>
                    <a:pt x="1680" y="56"/>
                  </a:cubicBezTo>
                  <a:cubicBezTo>
                    <a:pt x="1568" y="18"/>
                    <a:pt x="1461" y="0"/>
                    <a:pt x="1360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3642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95" name="Google Shape;976;p49"/>
            <p:cNvSpPr/>
            <p:nvPr/>
          </p:nvSpPr>
          <p:spPr>
            <a:xfrm>
              <a:off x="6718225" y="2893800"/>
              <a:ext cx="51475" cy="36025"/>
            </a:xfrm>
            <a:custGeom>
              <a:avLst/>
              <a:gdLst/>
              <a:ahLst/>
              <a:cxnLst/>
              <a:rect l="l" t="t" r="r" b="b"/>
              <a:pathLst>
                <a:path w="2059" h="1441" extrusionOk="0">
                  <a:moveTo>
                    <a:pt x="1025" y="0"/>
                  </a:moveTo>
                  <a:cubicBezTo>
                    <a:pt x="303" y="0"/>
                    <a:pt x="0" y="1129"/>
                    <a:pt x="801" y="1405"/>
                  </a:cubicBezTo>
                  <a:cubicBezTo>
                    <a:pt x="880" y="1429"/>
                    <a:pt x="956" y="1441"/>
                    <a:pt x="1028" y="1441"/>
                  </a:cubicBezTo>
                  <a:cubicBezTo>
                    <a:pt x="1754" y="1441"/>
                    <a:pt x="2059" y="286"/>
                    <a:pt x="1257" y="37"/>
                  </a:cubicBezTo>
                  <a:cubicBezTo>
                    <a:pt x="1176" y="12"/>
                    <a:pt x="1098" y="0"/>
                    <a:pt x="1025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3642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96" name="Google Shape;977;p49"/>
            <p:cNvSpPr/>
            <p:nvPr/>
          </p:nvSpPr>
          <p:spPr>
            <a:xfrm>
              <a:off x="6637050" y="2672575"/>
              <a:ext cx="54250" cy="39300"/>
            </a:xfrm>
            <a:custGeom>
              <a:avLst/>
              <a:gdLst/>
              <a:ahLst/>
              <a:cxnLst/>
              <a:rect l="l" t="t" r="r" b="b"/>
              <a:pathLst>
                <a:path w="2170" h="1572" extrusionOk="0">
                  <a:moveTo>
                    <a:pt x="1096" y="0"/>
                  </a:moveTo>
                  <a:cubicBezTo>
                    <a:pt x="323" y="0"/>
                    <a:pt x="0" y="1254"/>
                    <a:pt x="856" y="1530"/>
                  </a:cubicBezTo>
                  <a:cubicBezTo>
                    <a:pt x="944" y="1559"/>
                    <a:pt x="1028" y="1572"/>
                    <a:pt x="1107" y="1572"/>
                  </a:cubicBezTo>
                  <a:cubicBezTo>
                    <a:pt x="1872" y="1572"/>
                    <a:pt x="2169" y="344"/>
                    <a:pt x="1343" y="41"/>
                  </a:cubicBezTo>
                  <a:cubicBezTo>
                    <a:pt x="1256" y="13"/>
                    <a:pt x="1174" y="0"/>
                    <a:pt x="109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3642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97" name="Rectangle 96"/>
          <p:cNvSpPr/>
          <p:nvPr/>
        </p:nvSpPr>
        <p:spPr>
          <a:xfrm>
            <a:off x="847026" y="2114333"/>
            <a:ext cx="695935" cy="502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ms-MY" sz="2800" b="0" i="0" u="none" strike="noStrike" kern="0" cap="none" spc="0" normalizeH="0" baseline="0" noProof="0" dirty="0">
                <a:ln>
                  <a:noFill/>
                </a:ln>
                <a:solidFill>
                  <a:srgbClr val="FFFCD6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0419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6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 animBg="1"/>
      <p:bldP spid="21" grpId="0" animBg="1"/>
      <p:bldP spid="24" grpId="0" animBg="1"/>
      <p:bldP spid="5" grpId="0" animBg="1"/>
      <p:bldP spid="9" grpId="0" animBg="1"/>
      <p:bldP spid="138" grpId="0" animBg="1"/>
      <p:bldP spid="139" grpId="0" animBg="1"/>
      <p:bldP spid="140" grpId="0" animBg="1"/>
      <p:bldP spid="10" grpId="0"/>
      <p:bldP spid="142" grpId="0"/>
      <p:bldP spid="143" grpId="0"/>
      <p:bldP spid="144" grpId="0"/>
      <p:bldP spid="2" grpId="0" animBg="1"/>
      <p:bldP spid="137" grpId="0" animBg="1"/>
      <p:bldP spid="141" grpId="0" animBg="1"/>
      <p:bldP spid="145" grpId="0" animBg="1"/>
      <p:bldP spid="9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Kelahiran </a:t>
            </a:r>
            <a:r>
              <a:rPr lang="en" dirty="0">
                <a:solidFill>
                  <a:schemeClr val="dk2"/>
                </a:solidFill>
              </a:rPr>
              <a:t>telur </a:t>
            </a:r>
            <a:r>
              <a:rPr lang="en" dirty="0">
                <a:solidFill>
                  <a:schemeClr val="lt2"/>
                </a:solidFill>
              </a:rPr>
              <a:t>Encik Dino: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4" name="Plus 3"/>
          <p:cNvSpPr/>
          <p:nvPr/>
        </p:nvSpPr>
        <p:spPr>
          <a:xfrm>
            <a:off x="2319740" y="1449491"/>
            <a:ext cx="735704" cy="86809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ms-MY" sz="1400" b="0" i="0" u="none" strike="noStrike" kern="0" cap="none" spc="0" normalizeH="0" baseline="0" noProof="0">
              <a:ln>
                <a:noFill/>
              </a:ln>
              <a:solidFill>
                <a:srgbClr val="FFFCD6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5" name="Equal 4"/>
          <p:cNvSpPr/>
          <p:nvPr/>
        </p:nvSpPr>
        <p:spPr>
          <a:xfrm>
            <a:off x="6197623" y="1632501"/>
            <a:ext cx="828675" cy="54494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ms-MY" sz="1400" b="0" i="0" u="none" strike="noStrike" kern="0" cap="none" spc="0" normalizeH="0" baseline="0" noProof="0">
              <a:ln>
                <a:noFill/>
              </a:ln>
              <a:solidFill>
                <a:srgbClr val="003642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40" name="Curved Down Arrow 139"/>
          <p:cNvSpPr/>
          <p:nvPr/>
        </p:nvSpPr>
        <p:spPr>
          <a:xfrm>
            <a:off x="2984250" y="3216343"/>
            <a:ext cx="484368" cy="29289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ms-MY" sz="1400" b="0" i="0" u="none" strike="noStrike" kern="0" cap="none" spc="0" normalizeH="0" baseline="0" noProof="0">
              <a:ln>
                <a:noFill/>
              </a:ln>
              <a:solidFill>
                <a:srgbClr val="003642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2852900" y="2714262"/>
            <a:ext cx="657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ms-MY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+4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57163" y="1355977"/>
            <a:ext cx="1114424" cy="1191083"/>
            <a:chOff x="1157163" y="1355977"/>
            <a:chExt cx="1114424" cy="1191083"/>
          </a:xfrm>
        </p:grpSpPr>
        <p:grpSp>
          <p:nvGrpSpPr>
            <p:cNvPr id="966" name="Google Shape;966;p49"/>
            <p:cNvGrpSpPr/>
            <p:nvPr/>
          </p:nvGrpSpPr>
          <p:grpSpPr>
            <a:xfrm>
              <a:off x="1157163" y="1355977"/>
              <a:ext cx="657224" cy="733883"/>
              <a:chOff x="6492025" y="2641850"/>
              <a:chExt cx="340450" cy="366575"/>
            </a:xfrm>
          </p:grpSpPr>
          <p:sp>
            <p:nvSpPr>
              <p:cNvPr id="967" name="Google Shape;967;p49"/>
              <p:cNvSpPr/>
              <p:nvPr/>
            </p:nvSpPr>
            <p:spPr>
              <a:xfrm>
                <a:off x="6492025" y="2641850"/>
                <a:ext cx="340450" cy="366300"/>
              </a:xfrm>
              <a:custGeom>
                <a:avLst/>
                <a:gdLst/>
                <a:ahLst/>
                <a:cxnLst/>
                <a:rect l="l" t="t" r="r" b="b"/>
                <a:pathLst>
                  <a:path w="13618" h="14652" extrusionOk="0">
                    <a:moveTo>
                      <a:pt x="8344" y="1"/>
                    </a:moveTo>
                    <a:cubicBezTo>
                      <a:pt x="5536" y="1"/>
                      <a:pt x="2406" y="3102"/>
                      <a:pt x="1308" y="6559"/>
                    </a:cubicBezTo>
                    <a:cubicBezTo>
                      <a:pt x="1" y="10449"/>
                      <a:pt x="1824" y="13337"/>
                      <a:pt x="4864" y="14340"/>
                    </a:cubicBezTo>
                    <a:cubicBezTo>
                      <a:pt x="5516" y="14546"/>
                      <a:pt x="6171" y="14651"/>
                      <a:pt x="6812" y="14651"/>
                    </a:cubicBezTo>
                    <a:cubicBezTo>
                      <a:pt x="9190" y="14651"/>
                      <a:pt x="11360" y="13204"/>
                      <a:pt x="12341" y="10115"/>
                    </a:cubicBezTo>
                    <a:cubicBezTo>
                      <a:pt x="13618" y="6194"/>
                      <a:pt x="12493" y="1148"/>
                      <a:pt x="9454" y="176"/>
                    </a:cubicBezTo>
                    <a:cubicBezTo>
                      <a:pt x="9093" y="57"/>
                      <a:pt x="8721" y="1"/>
                      <a:pt x="8344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968" name="Google Shape;968;p49"/>
              <p:cNvSpPr/>
              <p:nvPr/>
            </p:nvSpPr>
            <p:spPr>
              <a:xfrm>
                <a:off x="6492800" y="2794400"/>
                <a:ext cx="256850" cy="214025"/>
              </a:xfrm>
              <a:custGeom>
                <a:avLst/>
                <a:gdLst/>
                <a:ahLst/>
                <a:cxnLst/>
                <a:rect l="l" t="t" r="r" b="b"/>
                <a:pathLst>
                  <a:path w="10274" h="8561" extrusionOk="0">
                    <a:moveTo>
                      <a:pt x="1429" y="1"/>
                    </a:moveTo>
                    <a:lnTo>
                      <a:pt x="1429" y="1"/>
                    </a:lnTo>
                    <a:cubicBezTo>
                      <a:pt x="1337" y="153"/>
                      <a:pt x="1307" y="305"/>
                      <a:pt x="1277" y="457"/>
                    </a:cubicBezTo>
                    <a:cubicBezTo>
                      <a:pt x="0" y="4347"/>
                      <a:pt x="1793" y="7235"/>
                      <a:pt x="4833" y="8238"/>
                    </a:cubicBezTo>
                    <a:cubicBezTo>
                      <a:pt x="5488" y="8453"/>
                      <a:pt x="6147" y="8561"/>
                      <a:pt x="6791" y="8561"/>
                    </a:cubicBezTo>
                    <a:cubicBezTo>
                      <a:pt x="8058" y="8561"/>
                      <a:pt x="9266" y="8142"/>
                      <a:pt x="10274" y="7296"/>
                    </a:cubicBezTo>
                    <a:lnTo>
                      <a:pt x="10274" y="7296"/>
                    </a:lnTo>
                    <a:cubicBezTo>
                      <a:pt x="9439" y="7730"/>
                      <a:pt x="8535" y="7936"/>
                      <a:pt x="7602" y="7936"/>
                    </a:cubicBezTo>
                    <a:cubicBezTo>
                      <a:pt x="6903" y="7936"/>
                      <a:pt x="6187" y="7821"/>
                      <a:pt x="5471" y="7600"/>
                    </a:cubicBezTo>
                    <a:cubicBezTo>
                      <a:pt x="2401" y="6597"/>
                      <a:pt x="517" y="3800"/>
                      <a:pt x="1429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969" name="Google Shape;969;p49"/>
              <p:cNvSpPr/>
              <p:nvPr/>
            </p:nvSpPr>
            <p:spPr>
              <a:xfrm>
                <a:off x="6610175" y="2805375"/>
                <a:ext cx="105225" cy="74250"/>
              </a:xfrm>
              <a:custGeom>
                <a:avLst/>
                <a:gdLst/>
                <a:ahLst/>
                <a:cxnLst/>
                <a:rect l="l" t="t" r="r" b="b"/>
                <a:pathLst>
                  <a:path w="4209" h="2970" extrusionOk="0">
                    <a:moveTo>
                      <a:pt x="2065" y="0"/>
                    </a:moveTo>
                    <a:cubicBezTo>
                      <a:pt x="600" y="0"/>
                      <a:pt x="0" y="2354"/>
                      <a:pt x="1627" y="2905"/>
                    </a:cubicBezTo>
                    <a:cubicBezTo>
                      <a:pt x="1782" y="2949"/>
                      <a:pt x="1930" y="2969"/>
                      <a:pt x="2070" y="2969"/>
                    </a:cubicBezTo>
                    <a:cubicBezTo>
                      <a:pt x="3586" y="2969"/>
                      <a:pt x="4209" y="607"/>
                      <a:pt x="2539" y="78"/>
                    </a:cubicBezTo>
                    <a:cubicBezTo>
                      <a:pt x="2373" y="25"/>
                      <a:pt x="2214" y="0"/>
                      <a:pt x="2065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970" name="Google Shape;970;p49"/>
              <p:cNvSpPr/>
              <p:nvPr/>
            </p:nvSpPr>
            <p:spPr>
              <a:xfrm>
                <a:off x="6694150" y="2703850"/>
                <a:ext cx="68425" cy="66000"/>
              </a:xfrm>
              <a:custGeom>
                <a:avLst/>
                <a:gdLst/>
                <a:ahLst/>
                <a:cxnLst/>
                <a:rect l="l" t="t" r="r" b="b"/>
                <a:pathLst>
                  <a:path w="2737" h="2640" extrusionOk="0">
                    <a:moveTo>
                      <a:pt x="1411" y="1"/>
                    </a:moveTo>
                    <a:cubicBezTo>
                      <a:pt x="1098" y="1"/>
                      <a:pt x="785" y="125"/>
                      <a:pt x="548" y="340"/>
                    </a:cubicBezTo>
                    <a:cubicBezTo>
                      <a:pt x="244" y="674"/>
                      <a:pt x="1" y="1221"/>
                      <a:pt x="153" y="1647"/>
                    </a:cubicBezTo>
                    <a:lnTo>
                      <a:pt x="153" y="1677"/>
                    </a:lnTo>
                    <a:cubicBezTo>
                      <a:pt x="214" y="1890"/>
                      <a:pt x="305" y="2103"/>
                      <a:pt x="457" y="2255"/>
                    </a:cubicBezTo>
                    <a:cubicBezTo>
                      <a:pt x="609" y="2407"/>
                      <a:pt x="822" y="2559"/>
                      <a:pt x="1004" y="2589"/>
                    </a:cubicBezTo>
                    <a:cubicBezTo>
                      <a:pt x="1129" y="2625"/>
                      <a:pt x="1253" y="2640"/>
                      <a:pt x="1378" y="2640"/>
                    </a:cubicBezTo>
                    <a:cubicBezTo>
                      <a:pt x="1466" y="2640"/>
                      <a:pt x="1554" y="2632"/>
                      <a:pt x="1642" y="2620"/>
                    </a:cubicBezTo>
                    <a:cubicBezTo>
                      <a:pt x="1885" y="2589"/>
                      <a:pt x="2068" y="2468"/>
                      <a:pt x="2220" y="2316"/>
                    </a:cubicBezTo>
                    <a:lnTo>
                      <a:pt x="2250" y="2285"/>
                    </a:lnTo>
                    <a:cubicBezTo>
                      <a:pt x="2645" y="2012"/>
                      <a:pt x="2737" y="1434"/>
                      <a:pt x="2676" y="1039"/>
                    </a:cubicBezTo>
                    <a:cubicBezTo>
                      <a:pt x="2554" y="583"/>
                      <a:pt x="2250" y="218"/>
                      <a:pt x="1794" y="66"/>
                    </a:cubicBezTo>
                    <a:cubicBezTo>
                      <a:pt x="1670" y="22"/>
                      <a:pt x="1541" y="1"/>
                      <a:pt x="1411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971" name="Google Shape;971;p49"/>
              <p:cNvSpPr/>
              <p:nvPr/>
            </p:nvSpPr>
            <p:spPr>
              <a:xfrm>
                <a:off x="6612750" y="2748525"/>
                <a:ext cx="55275" cy="39000"/>
              </a:xfrm>
              <a:custGeom>
                <a:avLst/>
                <a:gdLst/>
                <a:ahLst/>
                <a:cxnLst/>
                <a:rect l="l" t="t" r="r" b="b"/>
                <a:pathLst>
                  <a:path w="2211" h="1560" extrusionOk="0">
                    <a:moveTo>
                      <a:pt x="1079" y="0"/>
                    </a:moveTo>
                    <a:cubicBezTo>
                      <a:pt x="295" y="0"/>
                      <a:pt x="0" y="1202"/>
                      <a:pt x="825" y="1532"/>
                    </a:cubicBezTo>
                    <a:cubicBezTo>
                      <a:pt x="901" y="1551"/>
                      <a:pt x="974" y="1559"/>
                      <a:pt x="1043" y="1559"/>
                    </a:cubicBezTo>
                    <a:cubicBezTo>
                      <a:pt x="1865" y="1559"/>
                      <a:pt x="2211" y="323"/>
                      <a:pt x="1342" y="42"/>
                    </a:cubicBezTo>
                    <a:cubicBezTo>
                      <a:pt x="1250" y="13"/>
                      <a:pt x="1162" y="0"/>
                      <a:pt x="1079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972" name="Google Shape;972;p49"/>
              <p:cNvSpPr/>
              <p:nvPr/>
            </p:nvSpPr>
            <p:spPr>
              <a:xfrm>
                <a:off x="6557375" y="2856400"/>
                <a:ext cx="40300" cy="341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364" extrusionOk="0">
                    <a:moveTo>
                      <a:pt x="720" y="0"/>
                    </a:moveTo>
                    <a:cubicBezTo>
                      <a:pt x="445" y="0"/>
                      <a:pt x="141" y="225"/>
                      <a:pt x="92" y="469"/>
                    </a:cubicBezTo>
                    <a:cubicBezTo>
                      <a:pt x="1" y="803"/>
                      <a:pt x="153" y="1229"/>
                      <a:pt x="517" y="1320"/>
                    </a:cubicBezTo>
                    <a:cubicBezTo>
                      <a:pt x="578" y="1320"/>
                      <a:pt x="609" y="1351"/>
                      <a:pt x="700" y="1351"/>
                    </a:cubicBezTo>
                    <a:cubicBezTo>
                      <a:pt x="748" y="1359"/>
                      <a:pt x="798" y="1364"/>
                      <a:pt x="847" y="1364"/>
                    </a:cubicBezTo>
                    <a:cubicBezTo>
                      <a:pt x="1141" y="1364"/>
                      <a:pt x="1438" y="1211"/>
                      <a:pt x="1490" y="925"/>
                    </a:cubicBezTo>
                    <a:cubicBezTo>
                      <a:pt x="1612" y="591"/>
                      <a:pt x="1429" y="287"/>
                      <a:pt x="1125" y="135"/>
                    </a:cubicBezTo>
                    <a:cubicBezTo>
                      <a:pt x="1034" y="104"/>
                      <a:pt x="1004" y="104"/>
                      <a:pt x="913" y="44"/>
                    </a:cubicBezTo>
                    <a:cubicBezTo>
                      <a:pt x="853" y="14"/>
                      <a:pt x="787" y="0"/>
                      <a:pt x="720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973" name="Google Shape;973;p49"/>
              <p:cNvSpPr/>
              <p:nvPr/>
            </p:nvSpPr>
            <p:spPr>
              <a:xfrm>
                <a:off x="6619175" y="2912175"/>
                <a:ext cx="82275" cy="58750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2350" extrusionOk="0">
                    <a:moveTo>
                      <a:pt x="1644" y="0"/>
                    </a:moveTo>
                    <a:cubicBezTo>
                      <a:pt x="457" y="0"/>
                      <a:pt x="1" y="1867"/>
                      <a:pt x="1298" y="2281"/>
                    </a:cubicBezTo>
                    <a:cubicBezTo>
                      <a:pt x="1433" y="2328"/>
                      <a:pt x="1562" y="2349"/>
                      <a:pt x="1683" y="2349"/>
                    </a:cubicBezTo>
                    <a:cubicBezTo>
                      <a:pt x="2817" y="2349"/>
                      <a:pt x="3290" y="474"/>
                      <a:pt x="2027" y="62"/>
                    </a:cubicBezTo>
                    <a:cubicBezTo>
                      <a:pt x="1893" y="20"/>
                      <a:pt x="1764" y="0"/>
                      <a:pt x="1644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974" name="Google Shape;974;p49"/>
              <p:cNvSpPr/>
              <p:nvPr/>
            </p:nvSpPr>
            <p:spPr>
              <a:xfrm>
                <a:off x="6728375" y="2814575"/>
                <a:ext cx="59875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2395" h="1702" extrusionOk="0">
                    <a:moveTo>
                      <a:pt x="1188" y="0"/>
                    </a:moveTo>
                    <a:cubicBezTo>
                      <a:pt x="343" y="0"/>
                      <a:pt x="0" y="1380"/>
                      <a:pt x="912" y="1656"/>
                    </a:cubicBezTo>
                    <a:cubicBezTo>
                      <a:pt x="1009" y="1687"/>
                      <a:pt x="1103" y="1702"/>
                      <a:pt x="1191" y="1702"/>
                    </a:cubicBezTo>
                    <a:cubicBezTo>
                      <a:pt x="2034" y="1702"/>
                      <a:pt x="2394" y="375"/>
                      <a:pt x="1459" y="45"/>
                    </a:cubicBezTo>
                    <a:cubicBezTo>
                      <a:pt x="1364" y="14"/>
                      <a:pt x="1274" y="0"/>
                      <a:pt x="1188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975" name="Google Shape;975;p49"/>
              <p:cNvSpPr/>
              <p:nvPr/>
            </p:nvSpPr>
            <p:spPr>
              <a:xfrm>
                <a:off x="6534400" y="2774025"/>
                <a:ext cx="69500" cy="48375"/>
              </a:xfrm>
              <a:custGeom>
                <a:avLst/>
                <a:gdLst/>
                <a:ahLst/>
                <a:cxnLst/>
                <a:rect l="l" t="t" r="r" b="b"/>
                <a:pathLst>
                  <a:path w="2780" h="1935" extrusionOk="0">
                    <a:moveTo>
                      <a:pt x="1360" y="0"/>
                    </a:moveTo>
                    <a:cubicBezTo>
                      <a:pt x="418" y="0"/>
                      <a:pt x="1" y="1523"/>
                      <a:pt x="1072" y="1880"/>
                    </a:cubicBezTo>
                    <a:cubicBezTo>
                      <a:pt x="1188" y="1917"/>
                      <a:pt x="1298" y="1934"/>
                      <a:pt x="1402" y="1934"/>
                    </a:cubicBezTo>
                    <a:cubicBezTo>
                      <a:pt x="2387" y="1934"/>
                      <a:pt x="2779" y="386"/>
                      <a:pt x="1680" y="56"/>
                    </a:cubicBezTo>
                    <a:cubicBezTo>
                      <a:pt x="1568" y="18"/>
                      <a:pt x="1461" y="0"/>
                      <a:pt x="1360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976" name="Google Shape;976;p49"/>
              <p:cNvSpPr/>
              <p:nvPr/>
            </p:nvSpPr>
            <p:spPr>
              <a:xfrm>
                <a:off x="6718225" y="2893800"/>
                <a:ext cx="51475" cy="36025"/>
              </a:xfrm>
              <a:custGeom>
                <a:avLst/>
                <a:gdLst/>
                <a:ahLst/>
                <a:cxnLst/>
                <a:rect l="l" t="t" r="r" b="b"/>
                <a:pathLst>
                  <a:path w="2059" h="1441" extrusionOk="0">
                    <a:moveTo>
                      <a:pt x="1025" y="0"/>
                    </a:moveTo>
                    <a:cubicBezTo>
                      <a:pt x="303" y="0"/>
                      <a:pt x="0" y="1129"/>
                      <a:pt x="801" y="1405"/>
                    </a:cubicBezTo>
                    <a:cubicBezTo>
                      <a:pt x="880" y="1429"/>
                      <a:pt x="956" y="1441"/>
                      <a:pt x="1028" y="1441"/>
                    </a:cubicBezTo>
                    <a:cubicBezTo>
                      <a:pt x="1754" y="1441"/>
                      <a:pt x="2059" y="286"/>
                      <a:pt x="1257" y="37"/>
                    </a:cubicBezTo>
                    <a:cubicBezTo>
                      <a:pt x="1176" y="12"/>
                      <a:pt x="1098" y="0"/>
                      <a:pt x="1025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977" name="Google Shape;977;p49"/>
              <p:cNvSpPr/>
              <p:nvPr/>
            </p:nvSpPr>
            <p:spPr>
              <a:xfrm>
                <a:off x="6637050" y="2672575"/>
                <a:ext cx="54250" cy="39300"/>
              </a:xfrm>
              <a:custGeom>
                <a:avLst/>
                <a:gdLst/>
                <a:ahLst/>
                <a:cxnLst/>
                <a:rect l="l" t="t" r="r" b="b"/>
                <a:pathLst>
                  <a:path w="2170" h="1572" extrusionOk="0">
                    <a:moveTo>
                      <a:pt x="1096" y="0"/>
                    </a:moveTo>
                    <a:cubicBezTo>
                      <a:pt x="323" y="0"/>
                      <a:pt x="0" y="1254"/>
                      <a:pt x="856" y="1530"/>
                    </a:cubicBezTo>
                    <a:cubicBezTo>
                      <a:pt x="944" y="1559"/>
                      <a:pt x="1028" y="1572"/>
                      <a:pt x="1107" y="1572"/>
                    </a:cubicBezTo>
                    <a:cubicBezTo>
                      <a:pt x="1872" y="1572"/>
                      <a:pt x="2169" y="344"/>
                      <a:pt x="1343" y="41"/>
                    </a:cubicBezTo>
                    <a:cubicBezTo>
                      <a:pt x="1256" y="13"/>
                      <a:pt x="1174" y="0"/>
                      <a:pt x="1096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</p:grpSp>
        <p:grpSp>
          <p:nvGrpSpPr>
            <p:cNvPr id="25" name="Google Shape;966;p49"/>
            <p:cNvGrpSpPr/>
            <p:nvPr/>
          </p:nvGrpSpPr>
          <p:grpSpPr>
            <a:xfrm>
              <a:off x="1309563" y="1508377"/>
              <a:ext cx="657224" cy="733883"/>
              <a:chOff x="6492025" y="2641850"/>
              <a:chExt cx="340450" cy="366575"/>
            </a:xfrm>
          </p:grpSpPr>
          <p:sp>
            <p:nvSpPr>
              <p:cNvPr id="26" name="Google Shape;967;p49"/>
              <p:cNvSpPr/>
              <p:nvPr/>
            </p:nvSpPr>
            <p:spPr>
              <a:xfrm>
                <a:off x="6492025" y="2641850"/>
                <a:ext cx="340450" cy="366300"/>
              </a:xfrm>
              <a:custGeom>
                <a:avLst/>
                <a:gdLst/>
                <a:ahLst/>
                <a:cxnLst/>
                <a:rect l="l" t="t" r="r" b="b"/>
                <a:pathLst>
                  <a:path w="13618" h="14652" extrusionOk="0">
                    <a:moveTo>
                      <a:pt x="8344" y="1"/>
                    </a:moveTo>
                    <a:cubicBezTo>
                      <a:pt x="5536" y="1"/>
                      <a:pt x="2406" y="3102"/>
                      <a:pt x="1308" y="6559"/>
                    </a:cubicBezTo>
                    <a:cubicBezTo>
                      <a:pt x="1" y="10449"/>
                      <a:pt x="1824" y="13337"/>
                      <a:pt x="4864" y="14340"/>
                    </a:cubicBezTo>
                    <a:cubicBezTo>
                      <a:pt x="5516" y="14546"/>
                      <a:pt x="6171" y="14651"/>
                      <a:pt x="6812" y="14651"/>
                    </a:cubicBezTo>
                    <a:cubicBezTo>
                      <a:pt x="9190" y="14651"/>
                      <a:pt x="11360" y="13204"/>
                      <a:pt x="12341" y="10115"/>
                    </a:cubicBezTo>
                    <a:cubicBezTo>
                      <a:pt x="13618" y="6194"/>
                      <a:pt x="12493" y="1148"/>
                      <a:pt x="9454" y="176"/>
                    </a:cubicBezTo>
                    <a:cubicBezTo>
                      <a:pt x="9093" y="57"/>
                      <a:pt x="8721" y="1"/>
                      <a:pt x="8344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27" name="Google Shape;968;p49"/>
              <p:cNvSpPr/>
              <p:nvPr/>
            </p:nvSpPr>
            <p:spPr>
              <a:xfrm>
                <a:off x="6492800" y="2794400"/>
                <a:ext cx="256850" cy="214025"/>
              </a:xfrm>
              <a:custGeom>
                <a:avLst/>
                <a:gdLst/>
                <a:ahLst/>
                <a:cxnLst/>
                <a:rect l="l" t="t" r="r" b="b"/>
                <a:pathLst>
                  <a:path w="10274" h="8561" extrusionOk="0">
                    <a:moveTo>
                      <a:pt x="1429" y="1"/>
                    </a:moveTo>
                    <a:lnTo>
                      <a:pt x="1429" y="1"/>
                    </a:lnTo>
                    <a:cubicBezTo>
                      <a:pt x="1337" y="153"/>
                      <a:pt x="1307" y="305"/>
                      <a:pt x="1277" y="457"/>
                    </a:cubicBezTo>
                    <a:cubicBezTo>
                      <a:pt x="0" y="4347"/>
                      <a:pt x="1793" y="7235"/>
                      <a:pt x="4833" y="8238"/>
                    </a:cubicBezTo>
                    <a:cubicBezTo>
                      <a:pt x="5488" y="8453"/>
                      <a:pt x="6147" y="8561"/>
                      <a:pt x="6791" y="8561"/>
                    </a:cubicBezTo>
                    <a:cubicBezTo>
                      <a:pt x="8058" y="8561"/>
                      <a:pt x="9266" y="8142"/>
                      <a:pt x="10274" y="7296"/>
                    </a:cubicBezTo>
                    <a:lnTo>
                      <a:pt x="10274" y="7296"/>
                    </a:lnTo>
                    <a:cubicBezTo>
                      <a:pt x="9439" y="7730"/>
                      <a:pt x="8535" y="7936"/>
                      <a:pt x="7602" y="7936"/>
                    </a:cubicBezTo>
                    <a:cubicBezTo>
                      <a:pt x="6903" y="7936"/>
                      <a:pt x="6187" y="7821"/>
                      <a:pt x="5471" y="7600"/>
                    </a:cubicBezTo>
                    <a:cubicBezTo>
                      <a:pt x="2401" y="6597"/>
                      <a:pt x="517" y="3800"/>
                      <a:pt x="1429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28" name="Google Shape;969;p49"/>
              <p:cNvSpPr/>
              <p:nvPr/>
            </p:nvSpPr>
            <p:spPr>
              <a:xfrm>
                <a:off x="6610175" y="2805375"/>
                <a:ext cx="105225" cy="74250"/>
              </a:xfrm>
              <a:custGeom>
                <a:avLst/>
                <a:gdLst/>
                <a:ahLst/>
                <a:cxnLst/>
                <a:rect l="l" t="t" r="r" b="b"/>
                <a:pathLst>
                  <a:path w="4209" h="2970" extrusionOk="0">
                    <a:moveTo>
                      <a:pt x="2065" y="0"/>
                    </a:moveTo>
                    <a:cubicBezTo>
                      <a:pt x="600" y="0"/>
                      <a:pt x="0" y="2354"/>
                      <a:pt x="1627" y="2905"/>
                    </a:cubicBezTo>
                    <a:cubicBezTo>
                      <a:pt x="1782" y="2949"/>
                      <a:pt x="1930" y="2969"/>
                      <a:pt x="2070" y="2969"/>
                    </a:cubicBezTo>
                    <a:cubicBezTo>
                      <a:pt x="3586" y="2969"/>
                      <a:pt x="4209" y="607"/>
                      <a:pt x="2539" y="78"/>
                    </a:cubicBezTo>
                    <a:cubicBezTo>
                      <a:pt x="2373" y="25"/>
                      <a:pt x="2214" y="0"/>
                      <a:pt x="2065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29" name="Google Shape;970;p49"/>
              <p:cNvSpPr/>
              <p:nvPr/>
            </p:nvSpPr>
            <p:spPr>
              <a:xfrm>
                <a:off x="6694150" y="2703850"/>
                <a:ext cx="68425" cy="66000"/>
              </a:xfrm>
              <a:custGeom>
                <a:avLst/>
                <a:gdLst/>
                <a:ahLst/>
                <a:cxnLst/>
                <a:rect l="l" t="t" r="r" b="b"/>
                <a:pathLst>
                  <a:path w="2737" h="2640" extrusionOk="0">
                    <a:moveTo>
                      <a:pt x="1411" y="1"/>
                    </a:moveTo>
                    <a:cubicBezTo>
                      <a:pt x="1098" y="1"/>
                      <a:pt x="785" y="125"/>
                      <a:pt x="548" y="340"/>
                    </a:cubicBezTo>
                    <a:cubicBezTo>
                      <a:pt x="244" y="674"/>
                      <a:pt x="1" y="1221"/>
                      <a:pt x="153" y="1647"/>
                    </a:cubicBezTo>
                    <a:lnTo>
                      <a:pt x="153" y="1677"/>
                    </a:lnTo>
                    <a:cubicBezTo>
                      <a:pt x="214" y="1890"/>
                      <a:pt x="305" y="2103"/>
                      <a:pt x="457" y="2255"/>
                    </a:cubicBezTo>
                    <a:cubicBezTo>
                      <a:pt x="609" y="2407"/>
                      <a:pt x="822" y="2559"/>
                      <a:pt x="1004" y="2589"/>
                    </a:cubicBezTo>
                    <a:cubicBezTo>
                      <a:pt x="1129" y="2625"/>
                      <a:pt x="1253" y="2640"/>
                      <a:pt x="1378" y="2640"/>
                    </a:cubicBezTo>
                    <a:cubicBezTo>
                      <a:pt x="1466" y="2640"/>
                      <a:pt x="1554" y="2632"/>
                      <a:pt x="1642" y="2620"/>
                    </a:cubicBezTo>
                    <a:cubicBezTo>
                      <a:pt x="1885" y="2589"/>
                      <a:pt x="2068" y="2468"/>
                      <a:pt x="2220" y="2316"/>
                    </a:cubicBezTo>
                    <a:lnTo>
                      <a:pt x="2250" y="2285"/>
                    </a:lnTo>
                    <a:cubicBezTo>
                      <a:pt x="2645" y="2012"/>
                      <a:pt x="2737" y="1434"/>
                      <a:pt x="2676" y="1039"/>
                    </a:cubicBezTo>
                    <a:cubicBezTo>
                      <a:pt x="2554" y="583"/>
                      <a:pt x="2250" y="218"/>
                      <a:pt x="1794" y="66"/>
                    </a:cubicBezTo>
                    <a:cubicBezTo>
                      <a:pt x="1670" y="22"/>
                      <a:pt x="1541" y="1"/>
                      <a:pt x="1411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30" name="Google Shape;971;p49"/>
              <p:cNvSpPr/>
              <p:nvPr/>
            </p:nvSpPr>
            <p:spPr>
              <a:xfrm>
                <a:off x="6612750" y="2748525"/>
                <a:ext cx="55275" cy="39000"/>
              </a:xfrm>
              <a:custGeom>
                <a:avLst/>
                <a:gdLst/>
                <a:ahLst/>
                <a:cxnLst/>
                <a:rect l="l" t="t" r="r" b="b"/>
                <a:pathLst>
                  <a:path w="2211" h="1560" extrusionOk="0">
                    <a:moveTo>
                      <a:pt x="1079" y="0"/>
                    </a:moveTo>
                    <a:cubicBezTo>
                      <a:pt x="295" y="0"/>
                      <a:pt x="0" y="1202"/>
                      <a:pt x="825" y="1532"/>
                    </a:cubicBezTo>
                    <a:cubicBezTo>
                      <a:pt x="901" y="1551"/>
                      <a:pt x="974" y="1559"/>
                      <a:pt x="1043" y="1559"/>
                    </a:cubicBezTo>
                    <a:cubicBezTo>
                      <a:pt x="1865" y="1559"/>
                      <a:pt x="2211" y="323"/>
                      <a:pt x="1342" y="42"/>
                    </a:cubicBezTo>
                    <a:cubicBezTo>
                      <a:pt x="1250" y="13"/>
                      <a:pt x="1162" y="0"/>
                      <a:pt x="1079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31" name="Google Shape;972;p49"/>
              <p:cNvSpPr/>
              <p:nvPr/>
            </p:nvSpPr>
            <p:spPr>
              <a:xfrm>
                <a:off x="6557375" y="2856400"/>
                <a:ext cx="40300" cy="341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364" extrusionOk="0">
                    <a:moveTo>
                      <a:pt x="720" y="0"/>
                    </a:moveTo>
                    <a:cubicBezTo>
                      <a:pt x="445" y="0"/>
                      <a:pt x="141" y="225"/>
                      <a:pt x="92" y="469"/>
                    </a:cubicBezTo>
                    <a:cubicBezTo>
                      <a:pt x="1" y="803"/>
                      <a:pt x="153" y="1229"/>
                      <a:pt x="517" y="1320"/>
                    </a:cubicBezTo>
                    <a:cubicBezTo>
                      <a:pt x="578" y="1320"/>
                      <a:pt x="609" y="1351"/>
                      <a:pt x="700" y="1351"/>
                    </a:cubicBezTo>
                    <a:cubicBezTo>
                      <a:pt x="748" y="1359"/>
                      <a:pt x="798" y="1364"/>
                      <a:pt x="847" y="1364"/>
                    </a:cubicBezTo>
                    <a:cubicBezTo>
                      <a:pt x="1141" y="1364"/>
                      <a:pt x="1438" y="1211"/>
                      <a:pt x="1490" y="925"/>
                    </a:cubicBezTo>
                    <a:cubicBezTo>
                      <a:pt x="1612" y="591"/>
                      <a:pt x="1429" y="287"/>
                      <a:pt x="1125" y="135"/>
                    </a:cubicBezTo>
                    <a:cubicBezTo>
                      <a:pt x="1034" y="104"/>
                      <a:pt x="1004" y="104"/>
                      <a:pt x="913" y="44"/>
                    </a:cubicBezTo>
                    <a:cubicBezTo>
                      <a:pt x="853" y="14"/>
                      <a:pt x="787" y="0"/>
                      <a:pt x="720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32" name="Google Shape;973;p49"/>
              <p:cNvSpPr/>
              <p:nvPr/>
            </p:nvSpPr>
            <p:spPr>
              <a:xfrm>
                <a:off x="6619175" y="2912175"/>
                <a:ext cx="82275" cy="58750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2350" extrusionOk="0">
                    <a:moveTo>
                      <a:pt x="1644" y="0"/>
                    </a:moveTo>
                    <a:cubicBezTo>
                      <a:pt x="457" y="0"/>
                      <a:pt x="1" y="1867"/>
                      <a:pt x="1298" y="2281"/>
                    </a:cubicBezTo>
                    <a:cubicBezTo>
                      <a:pt x="1433" y="2328"/>
                      <a:pt x="1562" y="2349"/>
                      <a:pt x="1683" y="2349"/>
                    </a:cubicBezTo>
                    <a:cubicBezTo>
                      <a:pt x="2817" y="2349"/>
                      <a:pt x="3290" y="474"/>
                      <a:pt x="2027" y="62"/>
                    </a:cubicBezTo>
                    <a:cubicBezTo>
                      <a:pt x="1893" y="20"/>
                      <a:pt x="1764" y="0"/>
                      <a:pt x="1644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33" name="Google Shape;974;p49"/>
              <p:cNvSpPr/>
              <p:nvPr/>
            </p:nvSpPr>
            <p:spPr>
              <a:xfrm>
                <a:off x="6728375" y="2814575"/>
                <a:ext cx="59875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2395" h="1702" extrusionOk="0">
                    <a:moveTo>
                      <a:pt x="1188" y="0"/>
                    </a:moveTo>
                    <a:cubicBezTo>
                      <a:pt x="343" y="0"/>
                      <a:pt x="0" y="1380"/>
                      <a:pt x="912" y="1656"/>
                    </a:cubicBezTo>
                    <a:cubicBezTo>
                      <a:pt x="1009" y="1687"/>
                      <a:pt x="1103" y="1702"/>
                      <a:pt x="1191" y="1702"/>
                    </a:cubicBezTo>
                    <a:cubicBezTo>
                      <a:pt x="2034" y="1702"/>
                      <a:pt x="2394" y="375"/>
                      <a:pt x="1459" y="45"/>
                    </a:cubicBezTo>
                    <a:cubicBezTo>
                      <a:pt x="1364" y="14"/>
                      <a:pt x="1274" y="0"/>
                      <a:pt x="1188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34" name="Google Shape;975;p49"/>
              <p:cNvSpPr/>
              <p:nvPr/>
            </p:nvSpPr>
            <p:spPr>
              <a:xfrm>
                <a:off x="6534400" y="2774025"/>
                <a:ext cx="69500" cy="48375"/>
              </a:xfrm>
              <a:custGeom>
                <a:avLst/>
                <a:gdLst/>
                <a:ahLst/>
                <a:cxnLst/>
                <a:rect l="l" t="t" r="r" b="b"/>
                <a:pathLst>
                  <a:path w="2780" h="1935" extrusionOk="0">
                    <a:moveTo>
                      <a:pt x="1360" y="0"/>
                    </a:moveTo>
                    <a:cubicBezTo>
                      <a:pt x="418" y="0"/>
                      <a:pt x="1" y="1523"/>
                      <a:pt x="1072" y="1880"/>
                    </a:cubicBezTo>
                    <a:cubicBezTo>
                      <a:pt x="1188" y="1917"/>
                      <a:pt x="1298" y="1934"/>
                      <a:pt x="1402" y="1934"/>
                    </a:cubicBezTo>
                    <a:cubicBezTo>
                      <a:pt x="2387" y="1934"/>
                      <a:pt x="2779" y="386"/>
                      <a:pt x="1680" y="56"/>
                    </a:cubicBezTo>
                    <a:cubicBezTo>
                      <a:pt x="1568" y="18"/>
                      <a:pt x="1461" y="0"/>
                      <a:pt x="1360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35" name="Google Shape;976;p49"/>
              <p:cNvSpPr/>
              <p:nvPr/>
            </p:nvSpPr>
            <p:spPr>
              <a:xfrm>
                <a:off x="6718225" y="2893800"/>
                <a:ext cx="51475" cy="36025"/>
              </a:xfrm>
              <a:custGeom>
                <a:avLst/>
                <a:gdLst/>
                <a:ahLst/>
                <a:cxnLst/>
                <a:rect l="l" t="t" r="r" b="b"/>
                <a:pathLst>
                  <a:path w="2059" h="1441" extrusionOk="0">
                    <a:moveTo>
                      <a:pt x="1025" y="0"/>
                    </a:moveTo>
                    <a:cubicBezTo>
                      <a:pt x="303" y="0"/>
                      <a:pt x="0" y="1129"/>
                      <a:pt x="801" y="1405"/>
                    </a:cubicBezTo>
                    <a:cubicBezTo>
                      <a:pt x="880" y="1429"/>
                      <a:pt x="956" y="1441"/>
                      <a:pt x="1028" y="1441"/>
                    </a:cubicBezTo>
                    <a:cubicBezTo>
                      <a:pt x="1754" y="1441"/>
                      <a:pt x="2059" y="286"/>
                      <a:pt x="1257" y="37"/>
                    </a:cubicBezTo>
                    <a:cubicBezTo>
                      <a:pt x="1176" y="12"/>
                      <a:pt x="1098" y="0"/>
                      <a:pt x="1025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36" name="Google Shape;977;p49"/>
              <p:cNvSpPr/>
              <p:nvPr/>
            </p:nvSpPr>
            <p:spPr>
              <a:xfrm>
                <a:off x="6637050" y="2672575"/>
                <a:ext cx="54250" cy="39300"/>
              </a:xfrm>
              <a:custGeom>
                <a:avLst/>
                <a:gdLst/>
                <a:ahLst/>
                <a:cxnLst/>
                <a:rect l="l" t="t" r="r" b="b"/>
                <a:pathLst>
                  <a:path w="2170" h="1572" extrusionOk="0">
                    <a:moveTo>
                      <a:pt x="1096" y="0"/>
                    </a:moveTo>
                    <a:cubicBezTo>
                      <a:pt x="323" y="0"/>
                      <a:pt x="0" y="1254"/>
                      <a:pt x="856" y="1530"/>
                    </a:cubicBezTo>
                    <a:cubicBezTo>
                      <a:pt x="944" y="1559"/>
                      <a:pt x="1028" y="1572"/>
                      <a:pt x="1107" y="1572"/>
                    </a:cubicBezTo>
                    <a:cubicBezTo>
                      <a:pt x="1872" y="1572"/>
                      <a:pt x="2169" y="344"/>
                      <a:pt x="1343" y="41"/>
                    </a:cubicBezTo>
                    <a:cubicBezTo>
                      <a:pt x="1256" y="13"/>
                      <a:pt x="1174" y="0"/>
                      <a:pt x="1096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</p:grpSp>
        <p:grpSp>
          <p:nvGrpSpPr>
            <p:cNvPr id="37" name="Google Shape;966;p49"/>
            <p:cNvGrpSpPr/>
            <p:nvPr/>
          </p:nvGrpSpPr>
          <p:grpSpPr>
            <a:xfrm>
              <a:off x="1461963" y="1660777"/>
              <a:ext cx="657224" cy="733883"/>
              <a:chOff x="6492025" y="2641850"/>
              <a:chExt cx="340450" cy="366575"/>
            </a:xfrm>
          </p:grpSpPr>
          <p:sp>
            <p:nvSpPr>
              <p:cNvPr id="38" name="Google Shape;967;p49"/>
              <p:cNvSpPr/>
              <p:nvPr/>
            </p:nvSpPr>
            <p:spPr>
              <a:xfrm>
                <a:off x="6492025" y="2641850"/>
                <a:ext cx="340450" cy="366300"/>
              </a:xfrm>
              <a:custGeom>
                <a:avLst/>
                <a:gdLst/>
                <a:ahLst/>
                <a:cxnLst/>
                <a:rect l="l" t="t" r="r" b="b"/>
                <a:pathLst>
                  <a:path w="13618" h="14652" extrusionOk="0">
                    <a:moveTo>
                      <a:pt x="8344" y="1"/>
                    </a:moveTo>
                    <a:cubicBezTo>
                      <a:pt x="5536" y="1"/>
                      <a:pt x="2406" y="3102"/>
                      <a:pt x="1308" y="6559"/>
                    </a:cubicBezTo>
                    <a:cubicBezTo>
                      <a:pt x="1" y="10449"/>
                      <a:pt x="1824" y="13337"/>
                      <a:pt x="4864" y="14340"/>
                    </a:cubicBezTo>
                    <a:cubicBezTo>
                      <a:pt x="5516" y="14546"/>
                      <a:pt x="6171" y="14651"/>
                      <a:pt x="6812" y="14651"/>
                    </a:cubicBezTo>
                    <a:cubicBezTo>
                      <a:pt x="9190" y="14651"/>
                      <a:pt x="11360" y="13204"/>
                      <a:pt x="12341" y="10115"/>
                    </a:cubicBezTo>
                    <a:cubicBezTo>
                      <a:pt x="13618" y="6194"/>
                      <a:pt x="12493" y="1148"/>
                      <a:pt x="9454" y="176"/>
                    </a:cubicBezTo>
                    <a:cubicBezTo>
                      <a:pt x="9093" y="57"/>
                      <a:pt x="8721" y="1"/>
                      <a:pt x="8344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39" name="Google Shape;968;p49"/>
              <p:cNvSpPr/>
              <p:nvPr/>
            </p:nvSpPr>
            <p:spPr>
              <a:xfrm>
                <a:off x="6492800" y="2794400"/>
                <a:ext cx="256850" cy="214025"/>
              </a:xfrm>
              <a:custGeom>
                <a:avLst/>
                <a:gdLst/>
                <a:ahLst/>
                <a:cxnLst/>
                <a:rect l="l" t="t" r="r" b="b"/>
                <a:pathLst>
                  <a:path w="10274" h="8561" extrusionOk="0">
                    <a:moveTo>
                      <a:pt x="1429" y="1"/>
                    </a:moveTo>
                    <a:lnTo>
                      <a:pt x="1429" y="1"/>
                    </a:lnTo>
                    <a:cubicBezTo>
                      <a:pt x="1337" y="153"/>
                      <a:pt x="1307" y="305"/>
                      <a:pt x="1277" y="457"/>
                    </a:cubicBezTo>
                    <a:cubicBezTo>
                      <a:pt x="0" y="4347"/>
                      <a:pt x="1793" y="7235"/>
                      <a:pt x="4833" y="8238"/>
                    </a:cubicBezTo>
                    <a:cubicBezTo>
                      <a:pt x="5488" y="8453"/>
                      <a:pt x="6147" y="8561"/>
                      <a:pt x="6791" y="8561"/>
                    </a:cubicBezTo>
                    <a:cubicBezTo>
                      <a:pt x="8058" y="8561"/>
                      <a:pt x="9266" y="8142"/>
                      <a:pt x="10274" y="7296"/>
                    </a:cubicBezTo>
                    <a:lnTo>
                      <a:pt x="10274" y="7296"/>
                    </a:lnTo>
                    <a:cubicBezTo>
                      <a:pt x="9439" y="7730"/>
                      <a:pt x="8535" y="7936"/>
                      <a:pt x="7602" y="7936"/>
                    </a:cubicBezTo>
                    <a:cubicBezTo>
                      <a:pt x="6903" y="7936"/>
                      <a:pt x="6187" y="7821"/>
                      <a:pt x="5471" y="7600"/>
                    </a:cubicBezTo>
                    <a:cubicBezTo>
                      <a:pt x="2401" y="6597"/>
                      <a:pt x="517" y="3800"/>
                      <a:pt x="1429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40" name="Google Shape;969;p49"/>
              <p:cNvSpPr/>
              <p:nvPr/>
            </p:nvSpPr>
            <p:spPr>
              <a:xfrm>
                <a:off x="6610175" y="2805375"/>
                <a:ext cx="105225" cy="74250"/>
              </a:xfrm>
              <a:custGeom>
                <a:avLst/>
                <a:gdLst/>
                <a:ahLst/>
                <a:cxnLst/>
                <a:rect l="l" t="t" r="r" b="b"/>
                <a:pathLst>
                  <a:path w="4209" h="2970" extrusionOk="0">
                    <a:moveTo>
                      <a:pt x="2065" y="0"/>
                    </a:moveTo>
                    <a:cubicBezTo>
                      <a:pt x="600" y="0"/>
                      <a:pt x="0" y="2354"/>
                      <a:pt x="1627" y="2905"/>
                    </a:cubicBezTo>
                    <a:cubicBezTo>
                      <a:pt x="1782" y="2949"/>
                      <a:pt x="1930" y="2969"/>
                      <a:pt x="2070" y="2969"/>
                    </a:cubicBezTo>
                    <a:cubicBezTo>
                      <a:pt x="3586" y="2969"/>
                      <a:pt x="4209" y="607"/>
                      <a:pt x="2539" y="78"/>
                    </a:cubicBezTo>
                    <a:cubicBezTo>
                      <a:pt x="2373" y="25"/>
                      <a:pt x="2214" y="0"/>
                      <a:pt x="2065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41" name="Google Shape;970;p49"/>
              <p:cNvSpPr/>
              <p:nvPr/>
            </p:nvSpPr>
            <p:spPr>
              <a:xfrm>
                <a:off x="6694150" y="2703850"/>
                <a:ext cx="68425" cy="66000"/>
              </a:xfrm>
              <a:custGeom>
                <a:avLst/>
                <a:gdLst/>
                <a:ahLst/>
                <a:cxnLst/>
                <a:rect l="l" t="t" r="r" b="b"/>
                <a:pathLst>
                  <a:path w="2737" h="2640" extrusionOk="0">
                    <a:moveTo>
                      <a:pt x="1411" y="1"/>
                    </a:moveTo>
                    <a:cubicBezTo>
                      <a:pt x="1098" y="1"/>
                      <a:pt x="785" y="125"/>
                      <a:pt x="548" y="340"/>
                    </a:cubicBezTo>
                    <a:cubicBezTo>
                      <a:pt x="244" y="674"/>
                      <a:pt x="1" y="1221"/>
                      <a:pt x="153" y="1647"/>
                    </a:cubicBezTo>
                    <a:lnTo>
                      <a:pt x="153" y="1677"/>
                    </a:lnTo>
                    <a:cubicBezTo>
                      <a:pt x="214" y="1890"/>
                      <a:pt x="305" y="2103"/>
                      <a:pt x="457" y="2255"/>
                    </a:cubicBezTo>
                    <a:cubicBezTo>
                      <a:pt x="609" y="2407"/>
                      <a:pt x="822" y="2559"/>
                      <a:pt x="1004" y="2589"/>
                    </a:cubicBezTo>
                    <a:cubicBezTo>
                      <a:pt x="1129" y="2625"/>
                      <a:pt x="1253" y="2640"/>
                      <a:pt x="1378" y="2640"/>
                    </a:cubicBezTo>
                    <a:cubicBezTo>
                      <a:pt x="1466" y="2640"/>
                      <a:pt x="1554" y="2632"/>
                      <a:pt x="1642" y="2620"/>
                    </a:cubicBezTo>
                    <a:cubicBezTo>
                      <a:pt x="1885" y="2589"/>
                      <a:pt x="2068" y="2468"/>
                      <a:pt x="2220" y="2316"/>
                    </a:cubicBezTo>
                    <a:lnTo>
                      <a:pt x="2250" y="2285"/>
                    </a:lnTo>
                    <a:cubicBezTo>
                      <a:pt x="2645" y="2012"/>
                      <a:pt x="2737" y="1434"/>
                      <a:pt x="2676" y="1039"/>
                    </a:cubicBezTo>
                    <a:cubicBezTo>
                      <a:pt x="2554" y="583"/>
                      <a:pt x="2250" y="218"/>
                      <a:pt x="1794" y="66"/>
                    </a:cubicBezTo>
                    <a:cubicBezTo>
                      <a:pt x="1670" y="22"/>
                      <a:pt x="1541" y="1"/>
                      <a:pt x="1411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42" name="Google Shape;971;p49"/>
              <p:cNvSpPr/>
              <p:nvPr/>
            </p:nvSpPr>
            <p:spPr>
              <a:xfrm>
                <a:off x="6612750" y="2748525"/>
                <a:ext cx="55275" cy="39000"/>
              </a:xfrm>
              <a:custGeom>
                <a:avLst/>
                <a:gdLst/>
                <a:ahLst/>
                <a:cxnLst/>
                <a:rect l="l" t="t" r="r" b="b"/>
                <a:pathLst>
                  <a:path w="2211" h="1560" extrusionOk="0">
                    <a:moveTo>
                      <a:pt x="1079" y="0"/>
                    </a:moveTo>
                    <a:cubicBezTo>
                      <a:pt x="295" y="0"/>
                      <a:pt x="0" y="1202"/>
                      <a:pt x="825" y="1532"/>
                    </a:cubicBezTo>
                    <a:cubicBezTo>
                      <a:pt x="901" y="1551"/>
                      <a:pt x="974" y="1559"/>
                      <a:pt x="1043" y="1559"/>
                    </a:cubicBezTo>
                    <a:cubicBezTo>
                      <a:pt x="1865" y="1559"/>
                      <a:pt x="2211" y="323"/>
                      <a:pt x="1342" y="42"/>
                    </a:cubicBezTo>
                    <a:cubicBezTo>
                      <a:pt x="1250" y="13"/>
                      <a:pt x="1162" y="0"/>
                      <a:pt x="1079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43" name="Google Shape;972;p49"/>
              <p:cNvSpPr/>
              <p:nvPr/>
            </p:nvSpPr>
            <p:spPr>
              <a:xfrm>
                <a:off x="6557375" y="2856400"/>
                <a:ext cx="40300" cy="341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364" extrusionOk="0">
                    <a:moveTo>
                      <a:pt x="720" y="0"/>
                    </a:moveTo>
                    <a:cubicBezTo>
                      <a:pt x="445" y="0"/>
                      <a:pt x="141" y="225"/>
                      <a:pt x="92" y="469"/>
                    </a:cubicBezTo>
                    <a:cubicBezTo>
                      <a:pt x="1" y="803"/>
                      <a:pt x="153" y="1229"/>
                      <a:pt x="517" y="1320"/>
                    </a:cubicBezTo>
                    <a:cubicBezTo>
                      <a:pt x="578" y="1320"/>
                      <a:pt x="609" y="1351"/>
                      <a:pt x="700" y="1351"/>
                    </a:cubicBezTo>
                    <a:cubicBezTo>
                      <a:pt x="748" y="1359"/>
                      <a:pt x="798" y="1364"/>
                      <a:pt x="847" y="1364"/>
                    </a:cubicBezTo>
                    <a:cubicBezTo>
                      <a:pt x="1141" y="1364"/>
                      <a:pt x="1438" y="1211"/>
                      <a:pt x="1490" y="925"/>
                    </a:cubicBezTo>
                    <a:cubicBezTo>
                      <a:pt x="1612" y="591"/>
                      <a:pt x="1429" y="287"/>
                      <a:pt x="1125" y="135"/>
                    </a:cubicBezTo>
                    <a:cubicBezTo>
                      <a:pt x="1034" y="104"/>
                      <a:pt x="1004" y="104"/>
                      <a:pt x="913" y="44"/>
                    </a:cubicBezTo>
                    <a:cubicBezTo>
                      <a:pt x="853" y="14"/>
                      <a:pt x="787" y="0"/>
                      <a:pt x="720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44" name="Google Shape;973;p49"/>
              <p:cNvSpPr/>
              <p:nvPr/>
            </p:nvSpPr>
            <p:spPr>
              <a:xfrm>
                <a:off x="6619175" y="2912175"/>
                <a:ext cx="82275" cy="58750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2350" extrusionOk="0">
                    <a:moveTo>
                      <a:pt x="1644" y="0"/>
                    </a:moveTo>
                    <a:cubicBezTo>
                      <a:pt x="457" y="0"/>
                      <a:pt x="1" y="1867"/>
                      <a:pt x="1298" y="2281"/>
                    </a:cubicBezTo>
                    <a:cubicBezTo>
                      <a:pt x="1433" y="2328"/>
                      <a:pt x="1562" y="2349"/>
                      <a:pt x="1683" y="2349"/>
                    </a:cubicBezTo>
                    <a:cubicBezTo>
                      <a:pt x="2817" y="2349"/>
                      <a:pt x="3290" y="474"/>
                      <a:pt x="2027" y="62"/>
                    </a:cubicBezTo>
                    <a:cubicBezTo>
                      <a:pt x="1893" y="20"/>
                      <a:pt x="1764" y="0"/>
                      <a:pt x="1644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45" name="Google Shape;974;p49"/>
              <p:cNvSpPr/>
              <p:nvPr/>
            </p:nvSpPr>
            <p:spPr>
              <a:xfrm>
                <a:off x="6728375" y="2814575"/>
                <a:ext cx="59875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2395" h="1702" extrusionOk="0">
                    <a:moveTo>
                      <a:pt x="1188" y="0"/>
                    </a:moveTo>
                    <a:cubicBezTo>
                      <a:pt x="343" y="0"/>
                      <a:pt x="0" y="1380"/>
                      <a:pt x="912" y="1656"/>
                    </a:cubicBezTo>
                    <a:cubicBezTo>
                      <a:pt x="1009" y="1687"/>
                      <a:pt x="1103" y="1702"/>
                      <a:pt x="1191" y="1702"/>
                    </a:cubicBezTo>
                    <a:cubicBezTo>
                      <a:pt x="2034" y="1702"/>
                      <a:pt x="2394" y="375"/>
                      <a:pt x="1459" y="45"/>
                    </a:cubicBezTo>
                    <a:cubicBezTo>
                      <a:pt x="1364" y="14"/>
                      <a:pt x="1274" y="0"/>
                      <a:pt x="1188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46" name="Google Shape;975;p49"/>
              <p:cNvSpPr/>
              <p:nvPr/>
            </p:nvSpPr>
            <p:spPr>
              <a:xfrm>
                <a:off x="6534400" y="2774025"/>
                <a:ext cx="69500" cy="48375"/>
              </a:xfrm>
              <a:custGeom>
                <a:avLst/>
                <a:gdLst/>
                <a:ahLst/>
                <a:cxnLst/>
                <a:rect l="l" t="t" r="r" b="b"/>
                <a:pathLst>
                  <a:path w="2780" h="1935" extrusionOk="0">
                    <a:moveTo>
                      <a:pt x="1360" y="0"/>
                    </a:moveTo>
                    <a:cubicBezTo>
                      <a:pt x="418" y="0"/>
                      <a:pt x="1" y="1523"/>
                      <a:pt x="1072" y="1880"/>
                    </a:cubicBezTo>
                    <a:cubicBezTo>
                      <a:pt x="1188" y="1917"/>
                      <a:pt x="1298" y="1934"/>
                      <a:pt x="1402" y="1934"/>
                    </a:cubicBezTo>
                    <a:cubicBezTo>
                      <a:pt x="2387" y="1934"/>
                      <a:pt x="2779" y="386"/>
                      <a:pt x="1680" y="56"/>
                    </a:cubicBezTo>
                    <a:cubicBezTo>
                      <a:pt x="1568" y="18"/>
                      <a:pt x="1461" y="0"/>
                      <a:pt x="1360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47" name="Google Shape;976;p49"/>
              <p:cNvSpPr/>
              <p:nvPr/>
            </p:nvSpPr>
            <p:spPr>
              <a:xfrm>
                <a:off x="6718225" y="2893800"/>
                <a:ext cx="51475" cy="36025"/>
              </a:xfrm>
              <a:custGeom>
                <a:avLst/>
                <a:gdLst/>
                <a:ahLst/>
                <a:cxnLst/>
                <a:rect l="l" t="t" r="r" b="b"/>
                <a:pathLst>
                  <a:path w="2059" h="1441" extrusionOk="0">
                    <a:moveTo>
                      <a:pt x="1025" y="0"/>
                    </a:moveTo>
                    <a:cubicBezTo>
                      <a:pt x="303" y="0"/>
                      <a:pt x="0" y="1129"/>
                      <a:pt x="801" y="1405"/>
                    </a:cubicBezTo>
                    <a:cubicBezTo>
                      <a:pt x="880" y="1429"/>
                      <a:pt x="956" y="1441"/>
                      <a:pt x="1028" y="1441"/>
                    </a:cubicBezTo>
                    <a:cubicBezTo>
                      <a:pt x="1754" y="1441"/>
                      <a:pt x="2059" y="286"/>
                      <a:pt x="1257" y="37"/>
                    </a:cubicBezTo>
                    <a:cubicBezTo>
                      <a:pt x="1176" y="12"/>
                      <a:pt x="1098" y="0"/>
                      <a:pt x="1025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48" name="Google Shape;977;p49"/>
              <p:cNvSpPr/>
              <p:nvPr/>
            </p:nvSpPr>
            <p:spPr>
              <a:xfrm>
                <a:off x="6637050" y="2672575"/>
                <a:ext cx="54250" cy="39300"/>
              </a:xfrm>
              <a:custGeom>
                <a:avLst/>
                <a:gdLst/>
                <a:ahLst/>
                <a:cxnLst/>
                <a:rect l="l" t="t" r="r" b="b"/>
                <a:pathLst>
                  <a:path w="2170" h="1572" extrusionOk="0">
                    <a:moveTo>
                      <a:pt x="1096" y="0"/>
                    </a:moveTo>
                    <a:cubicBezTo>
                      <a:pt x="323" y="0"/>
                      <a:pt x="0" y="1254"/>
                      <a:pt x="856" y="1530"/>
                    </a:cubicBezTo>
                    <a:cubicBezTo>
                      <a:pt x="944" y="1559"/>
                      <a:pt x="1028" y="1572"/>
                      <a:pt x="1107" y="1572"/>
                    </a:cubicBezTo>
                    <a:cubicBezTo>
                      <a:pt x="1872" y="1572"/>
                      <a:pt x="2169" y="344"/>
                      <a:pt x="1343" y="41"/>
                    </a:cubicBezTo>
                    <a:cubicBezTo>
                      <a:pt x="1256" y="13"/>
                      <a:pt x="1174" y="0"/>
                      <a:pt x="1096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</p:grpSp>
        <p:grpSp>
          <p:nvGrpSpPr>
            <p:cNvPr id="49" name="Google Shape;966;p49"/>
            <p:cNvGrpSpPr/>
            <p:nvPr/>
          </p:nvGrpSpPr>
          <p:grpSpPr>
            <a:xfrm>
              <a:off x="1614363" y="1813177"/>
              <a:ext cx="657224" cy="733883"/>
              <a:chOff x="6492025" y="2641850"/>
              <a:chExt cx="340450" cy="366575"/>
            </a:xfrm>
          </p:grpSpPr>
          <p:sp>
            <p:nvSpPr>
              <p:cNvPr id="50" name="Google Shape;967;p49"/>
              <p:cNvSpPr/>
              <p:nvPr/>
            </p:nvSpPr>
            <p:spPr>
              <a:xfrm>
                <a:off x="6492025" y="2641850"/>
                <a:ext cx="340450" cy="366300"/>
              </a:xfrm>
              <a:custGeom>
                <a:avLst/>
                <a:gdLst/>
                <a:ahLst/>
                <a:cxnLst/>
                <a:rect l="l" t="t" r="r" b="b"/>
                <a:pathLst>
                  <a:path w="13618" h="14652" extrusionOk="0">
                    <a:moveTo>
                      <a:pt x="8344" y="1"/>
                    </a:moveTo>
                    <a:cubicBezTo>
                      <a:pt x="5536" y="1"/>
                      <a:pt x="2406" y="3102"/>
                      <a:pt x="1308" y="6559"/>
                    </a:cubicBezTo>
                    <a:cubicBezTo>
                      <a:pt x="1" y="10449"/>
                      <a:pt x="1824" y="13337"/>
                      <a:pt x="4864" y="14340"/>
                    </a:cubicBezTo>
                    <a:cubicBezTo>
                      <a:pt x="5516" y="14546"/>
                      <a:pt x="6171" y="14651"/>
                      <a:pt x="6812" y="14651"/>
                    </a:cubicBezTo>
                    <a:cubicBezTo>
                      <a:pt x="9190" y="14651"/>
                      <a:pt x="11360" y="13204"/>
                      <a:pt x="12341" y="10115"/>
                    </a:cubicBezTo>
                    <a:cubicBezTo>
                      <a:pt x="13618" y="6194"/>
                      <a:pt x="12493" y="1148"/>
                      <a:pt x="9454" y="176"/>
                    </a:cubicBezTo>
                    <a:cubicBezTo>
                      <a:pt x="9093" y="57"/>
                      <a:pt x="8721" y="1"/>
                      <a:pt x="8344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51" name="Google Shape;968;p49"/>
              <p:cNvSpPr/>
              <p:nvPr/>
            </p:nvSpPr>
            <p:spPr>
              <a:xfrm>
                <a:off x="6492800" y="2794400"/>
                <a:ext cx="256850" cy="214025"/>
              </a:xfrm>
              <a:custGeom>
                <a:avLst/>
                <a:gdLst/>
                <a:ahLst/>
                <a:cxnLst/>
                <a:rect l="l" t="t" r="r" b="b"/>
                <a:pathLst>
                  <a:path w="10274" h="8561" extrusionOk="0">
                    <a:moveTo>
                      <a:pt x="1429" y="1"/>
                    </a:moveTo>
                    <a:lnTo>
                      <a:pt x="1429" y="1"/>
                    </a:lnTo>
                    <a:cubicBezTo>
                      <a:pt x="1337" y="153"/>
                      <a:pt x="1307" y="305"/>
                      <a:pt x="1277" y="457"/>
                    </a:cubicBezTo>
                    <a:cubicBezTo>
                      <a:pt x="0" y="4347"/>
                      <a:pt x="1793" y="7235"/>
                      <a:pt x="4833" y="8238"/>
                    </a:cubicBezTo>
                    <a:cubicBezTo>
                      <a:pt x="5488" y="8453"/>
                      <a:pt x="6147" y="8561"/>
                      <a:pt x="6791" y="8561"/>
                    </a:cubicBezTo>
                    <a:cubicBezTo>
                      <a:pt x="8058" y="8561"/>
                      <a:pt x="9266" y="8142"/>
                      <a:pt x="10274" y="7296"/>
                    </a:cubicBezTo>
                    <a:lnTo>
                      <a:pt x="10274" y="7296"/>
                    </a:lnTo>
                    <a:cubicBezTo>
                      <a:pt x="9439" y="7730"/>
                      <a:pt x="8535" y="7936"/>
                      <a:pt x="7602" y="7936"/>
                    </a:cubicBezTo>
                    <a:cubicBezTo>
                      <a:pt x="6903" y="7936"/>
                      <a:pt x="6187" y="7821"/>
                      <a:pt x="5471" y="7600"/>
                    </a:cubicBezTo>
                    <a:cubicBezTo>
                      <a:pt x="2401" y="6597"/>
                      <a:pt x="517" y="3800"/>
                      <a:pt x="1429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52" name="Google Shape;969;p49"/>
              <p:cNvSpPr/>
              <p:nvPr/>
            </p:nvSpPr>
            <p:spPr>
              <a:xfrm>
                <a:off x="6610175" y="2805375"/>
                <a:ext cx="105225" cy="74250"/>
              </a:xfrm>
              <a:custGeom>
                <a:avLst/>
                <a:gdLst/>
                <a:ahLst/>
                <a:cxnLst/>
                <a:rect l="l" t="t" r="r" b="b"/>
                <a:pathLst>
                  <a:path w="4209" h="2970" extrusionOk="0">
                    <a:moveTo>
                      <a:pt x="2065" y="0"/>
                    </a:moveTo>
                    <a:cubicBezTo>
                      <a:pt x="600" y="0"/>
                      <a:pt x="0" y="2354"/>
                      <a:pt x="1627" y="2905"/>
                    </a:cubicBezTo>
                    <a:cubicBezTo>
                      <a:pt x="1782" y="2949"/>
                      <a:pt x="1930" y="2969"/>
                      <a:pt x="2070" y="2969"/>
                    </a:cubicBezTo>
                    <a:cubicBezTo>
                      <a:pt x="3586" y="2969"/>
                      <a:pt x="4209" y="607"/>
                      <a:pt x="2539" y="78"/>
                    </a:cubicBezTo>
                    <a:cubicBezTo>
                      <a:pt x="2373" y="25"/>
                      <a:pt x="2214" y="0"/>
                      <a:pt x="2065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53" name="Google Shape;970;p49"/>
              <p:cNvSpPr/>
              <p:nvPr/>
            </p:nvSpPr>
            <p:spPr>
              <a:xfrm>
                <a:off x="6694150" y="2703850"/>
                <a:ext cx="68425" cy="66000"/>
              </a:xfrm>
              <a:custGeom>
                <a:avLst/>
                <a:gdLst/>
                <a:ahLst/>
                <a:cxnLst/>
                <a:rect l="l" t="t" r="r" b="b"/>
                <a:pathLst>
                  <a:path w="2737" h="2640" extrusionOk="0">
                    <a:moveTo>
                      <a:pt x="1411" y="1"/>
                    </a:moveTo>
                    <a:cubicBezTo>
                      <a:pt x="1098" y="1"/>
                      <a:pt x="785" y="125"/>
                      <a:pt x="548" y="340"/>
                    </a:cubicBezTo>
                    <a:cubicBezTo>
                      <a:pt x="244" y="674"/>
                      <a:pt x="1" y="1221"/>
                      <a:pt x="153" y="1647"/>
                    </a:cubicBezTo>
                    <a:lnTo>
                      <a:pt x="153" y="1677"/>
                    </a:lnTo>
                    <a:cubicBezTo>
                      <a:pt x="214" y="1890"/>
                      <a:pt x="305" y="2103"/>
                      <a:pt x="457" y="2255"/>
                    </a:cubicBezTo>
                    <a:cubicBezTo>
                      <a:pt x="609" y="2407"/>
                      <a:pt x="822" y="2559"/>
                      <a:pt x="1004" y="2589"/>
                    </a:cubicBezTo>
                    <a:cubicBezTo>
                      <a:pt x="1129" y="2625"/>
                      <a:pt x="1253" y="2640"/>
                      <a:pt x="1378" y="2640"/>
                    </a:cubicBezTo>
                    <a:cubicBezTo>
                      <a:pt x="1466" y="2640"/>
                      <a:pt x="1554" y="2632"/>
                      <a:pt x="1642" y="2620"/>
                    </a:cubicBezTo>
                    <a:cubicBezTo>
                      <a:pt x="1885" y="2589"/>
                      <a:pt x="2068" y="2468"/>
                      <a:pt x="2220" y="2316"/>
                    </a:cubicBezTo>
                    <a:lnTo>
                      <a:pt x="2250" y="2285"/>
                    </a:lnTo>
                    <a:cubicBezTo>
                      <a:pt x="2645" y="2012"/>
                      <a:pt x="2737" y="1434"/>
                      <a:pt x="2676" y="1039"/>
                    </a:cubicBezTo>
                    <a:cubicBezTo>
                      <a:pt x="2554" y="583"/>
                      <a:pt x="2250" y="218"/>
                      <a:pt x="1794" y="66"/>
                    </a:cubicBezTo>
                    <a:cubicBezTo>
                      <a:pt x="1670" y="22"/>
                      <a:pt x="1541" y="1"/>
                      <a:pt x="1411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54" name="Google Shape;971;p49"/>
              <p:cNvSpPr/>
              <p:nvPr/>
            </p:nvSpPr>
            <p:spPr>
              <a:xfrm>
                <a:off x="6612750" y="2748525"/>
                <a:ext cx="55275" cy="39000"/>
              </a:xfrm>
              <a:custGeom>
                <a:avLst/>
                <a:gdLst/>
                <a:ahLst/>
                <a:cxnLst/>
                <a:rect l="l" t="t" r="r" b="b"/>
                <a:pathLst>
                  <a:path w="2211" h="1560" extrusionOk="0">
                    <a:moveTo>
                      <a:pt x="1079" y="0"/>
                    </a:moveTo>
                    <a:cubicBezTo>
                      <a:pt x="295" y="0"/>
                      <a:pt x="0" y="1202"/>
                      <a:pt x="825" y="1532"/>
                    </a:cubicBezTo>
                    <a:cubicBezTo>
                      <a:pt x="901" y="1551"/>
                      <a:pt x="974" y="1559"/>
                      <a:pt x="1043" y="1559"/>
                    </a:cubicBezTo>
                    <a:cubicBezTo>
                      <a:pt x="1865" y="1559"/>
                      <a:pt x="2211" y="323"/>
                      <a:pt x="1342" y="42"/>
                    </a:cubicBezTo>
                    <a:cubicBezTo>
                      <a:pt x="1250" y="13"/>
                      <a:pt x="1162" y="0"/>
                      <a:pt x="1079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55" name="Google Shape;972;p49"/>
              <p:cNvSpPr/>
              <p:nvPr/>
            </p:nvSpPr>
            <p:spPr>
              <a:xfrm>
                <a:off x="6557375" y="2856400"/>
                <a:ext cx="40300" cy="341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364" extrusionOk="0">
                    <a:moveTo>
                      <a:pt x="720" y="0"/>
                    </a:moveTo>
                    <a:cubicBezTo>
                      <a:pt x="445" y="0"/>
                      <a:pt x="141" y="225"/>
                      <a:pt x="92" y="469"/>
                    </a:cubicBezTo>
                    <a:cubicBezTo>
                      <a:pt x="1" y="803"/>
                      <a:pt x="153" y="1229"/>
                      <a:pt x="517" y="1320"/>
                    </a:cubicBezTo>
                    <a:cubicBezTo>
                      <a:pt x="578" y="1320"/>
                      <a:pt x="609" y="1351"/>
                      <a:pt x="700" y="1351"/>
                    </a:cubicBezTo>
                    <a:cubicBezTo>
                      <a:pt x="748" y="1359"/>
                      <a:pt x="798" y="1364"/>
                      <a:pt x="847" y="1364"/>
                    </a:cubicBezTo>
                    <a:cubicBezTo>
                      <a:pt x="1141" y="1364"/>
                      <a:pt x="1438" y="1211"/>
                      <a:pt x="1490" y="925"/>
                    </a:cubicBezTo>
                    <a:cubicBezTo>
                      <a:pt x="1612" y="591"/>
                      <a:pt x="1429" y="287"/>
                      <a:pt x="1125" y="135"/>
                    </a:cubicBezTo>
                    <a:cubicBezTo>
                      <a:pt x="1034" y="104"/>
                      <a:pt x="1004" y="104"/>
                      <a:pt x="913" y="44"/>
                    </a:cubicBezTo>
                    <a:cubicBezTo>
                      <a:pt x="853" y="14"/>
                      <a:pt x="787" y="0"/>
                      <a:pt x="720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56" name="Google Shape;973;p49"/>
              <p:cNvSpPr/>
              <p:nvPr/>
            </p:nvSpPr>
            <p:spPr>
              <a:xfrm>
                <a:off x="6619175" y="2912175"/>
                <a:ext cx="82275" cy="58750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2350" extrusionOk="0">
                    <a:moveTo>
                      <a:pt x="1644" y="0"/>
                    </a:moveTo>
                    <a:cubicBezTo>
                      <a:pt x="457" y="0"/>
                      <a:pt x="1" y="1867"/>
                      <a:pt x="1298" y="2281"/>
                    </a:cubicBezTo>
                    <a:cubicBezTo>
                      <a:pt x="1433" y="2328"/>
                      <a:pt x="1562" y="2349"/>
                      <a:pt x="1683" y="2349"/>
                    </a:cubicBezTo>
                    <a:cubicBezTo>
                      <a:pt x="2817" y="2349"/>
                      <a:pt x="3290" y="474"/>
                      <a:pt x="2027" y="62"/>
                    </a:cubicBezTo>
                    <a:cubicBezTo>
                      <a:pt x="1893" y="20"/>
                      <a:pt x="1764" y="0"/>
                      <a:pt x="1644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57" name="Google Shape;974;p49"/>
              <p:cNvSpPr/>
              <p:nvPr/>
            </p:nvSpPr>
            <p:spPr>
              <a:xfrm>
                <a:off x="6728375" y="2814575"/>
                <a:ext cx="59875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2395" h="1702" extrusionOk="0">
                    <a:moveTo>
                      <a:pt x="1188" y="0"/>
                    </a:moveTo>
                    <a:cubicBezTo>
                      <a:pt x="343" y="0"/>
                      <a:pt x="0" y="1380"/>
                      <a:pt x="912" y="1656"/>
                    </a:cubicBezTo>
                    <a:cubicBezTo>
                      <a:pt x="1009" y="1687"/>
                      <a:pt x="1103" y="1702"/>
                      <a:pt x="1191" y="1702"/>
                    </a:cubicBezTo>
                    <a:cubicBezTo>
                      <a:pt x="2034" y="1702"/>
                      <a:pt x="2394" y="375"/>
                      <a:pt x="1459" y="45"/>
                    </a:cubicBezTo>
                    <a:cubicBezTo>
                      <a:pt x="1364" y="14"/>
                      <a:pt x="1274" y="0"/>
                      <a:pt x="1188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58" name="Google Shape;975;p49"/>
              <p:cNvSpPr/>
              <p:nvPr/>
            </p:nvSpPr>
            <p:spPr>
              <a:xfrm>
                <a:off x="6534400" y="2774025"/>
                <a:ext cx="69500" cy="48375"/>
              </a:xfrm>
              <a:custGeom>
                <a:avLst/>
                <a:gdLst/>
                <a:ahLst/>
                <a:cxnLst/>
                <a:rect l="l" t="t" r="r" b="b"/>
                <a:pathLst>
                  <a:path w="2780" h="1935" extrusionOk="0">
                    <a:moveTo>
                      <a:pt x="1360" y="0"/>
                    </a:moveTo>
                    <a:cubicBezTo>
                      <a:pt x="418" y="0"/>
                      <a:pt x="1" y="1523"/>
                      <a:pt x="1072" y="1880"/>
                    </a:cubicBezTo>
                    <a:cubicBezTo>
                      <a:pt x="1188" y="1917"/>
                      <a:pt x="1298" y="1934"/>
                      <a:pt x="1402" y="1934"/>
                    </a:cubicBezTo>
                    <a:cubicBezTo>
                      <a:pt x="2387" y="1934"/>
                      <a:pt x="2779" y="386"/>
                      <a:pt x="1680" y="56"/>
                    </a:cubicBezTo>
                    <a:cubicBezTo>
                      <a:pt x="1568" y="18"/>
                      <a:pt x="1461" y="0"/>
                      <a:pt x="1360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59" name="Google Shape;976;p49"/>
              <p:cNvSpPr/>
              <p:nvPr/>
            </p:nvSpPr>
            <p:spPr>
              <a:xfrm>
                <a:off x="6718225" y="2893800"/>
                <a:ext cx="51475" cy="36025"/>
              </a:xfrm>
              <a:custGeom>
                <a:avLst/>
                <a:gdLst/>
                <a:ahLst/>
                <a:cxnLst/>
                <a:rect l="l" t="t" r="r" b="b"/>
                <a:pathLst>
                  <a:path w="2059" h="1441" extrusionOk="0">
                    <a:moveTo>
                      <a:pt x="1025" y="0"/>
                    </a:moveTo>
                    <a:cubicBezTo>
                      <a:pt x="303" y="0"/>
                      <a:pt x="0" y="1129"/>
                      <a:pt x="801" y="1405"/>
                    </a:cubicBezTo>
                    <a:cubicBezTo>
                      <a:pt x="880" y="1429"/>
                      <a:pt x="956" y="1441"/>
                      <a:pt x="1028" y="1441"/>
                    </a:cubicBezTo>
                    <a:cubicBezTo>
                      <a:pt x="1754" y="1441"/>
                      <a:pt x="2059" y="286"/>
                      <a:pt x="1257" y="37"/>
                    </a:cubicBezTo>
                    <a:cubicBezTo>
                      <a:pt x="1176" y="12"/>
                      <a:pt x="1098" y="0"/>
                      <a:pt x="1025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60" name="Google Shape;977;p49"/>
              <p:cNvSpPr/>
              <p:nvPr/>
            </p:nvSpPr>
            <p:spPr>
              <a:xfrm>
                <a:off x="6637050" y="2672575"/>
                <a:ext cx="54250" cy="39300"/>
              </a:xfrm>
              <a:custGeom>
                <a:avLst/>
                <a:gdLst/>
                <a:ahLst/>
                <a:cxnLst/>
                <a:rect l="l" t="t" r="r" b="b"/>
                <a:pathLst>
                  <a:path w="2170" h="1572" extrusionOk="0">
                    <a:moveTo>
                      <a:pt x="1096" y="0"/>
                    </a:moveTo>
                    <a:cubicBezTo>
                      <a:pt x="323" y="0"/>
                      <a:pt x="0" y="1254"/>
                      <a:pt x="856" y="1530"/>
                    </a:cubicBezTo>
                    <a:cubicBezTo>
                      <a:pt x="944" y="1559"/>
                      <a:pt x="1028" y="1572"/>
                      <a:pt x="1107" y="1572"/>
                    </a:cubicBezTo>
                    <a:cubicBezTo>
                      <a:pt x="1872" y="1572"/>
                      <a:pt x="2169" y="344"/>
                      <a:pt x="1343" y="41"/>
                    </a:cubicBezTo>
                    <a:cubicBezTo>
                      <a:pt x="1256" y="13"/>
                      <a:pt x="1174" y="0"/>
                      <a:pt x="1096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</p:grpSp>
      </p:grpSp>
      <p:grpSp>
        <p:nvGrpSpPr>
          <p:cNvPr id="111" name="Group 110"/>
          <p:cNvGrpSpPr/>
          <p:nvPr/>
        </p:nvGrpSpPr>
        <p:grpSpPr>
          <a:xfrm>
            <a:off x="3112266" y="1459761"/>
            <a:ext cx="1114424" cy="1191083"/>
            <a:chOff x="1157163" y="1355977"/>
            <a:chExt cx="1114424" cy="1191083"/>
          </a:xfrm>
        </p:grpSpPr>
        <p:grpSp>
          <p:nvGrpSpPr>
            <p:cNvPr id="112" name="Google Shape;966;p49"/>
            <p:cNvGrpSpPr/>
            <p:nvPr/>
          </p:nvGrpSpPr>
          <p:grpSpPr>
            <a:xfrm>
              <a:off x="1157163" y="1355977"/>
              <a:ext cx="657224" cy="733883"/>
              <a:chOff x="6492025" y="2641850"/>
              <a:chExt cx="340450" cy="366575"/>
            </a:xfrm>
          </p:grpSpPr>
          <p:sp>
            <p:nvSpPr>
              <p:cNvPr id="151" name="Google Shape;967;p49"/>
              <p:cNvSpPr/>
              <p:nvPr/>
            </p:nvSpPr>
            <p:spPr>
              <a:xfrm>
                <a:off x="6492025" y="2641850"/>
                <a:ext cx="340450" cy="366300"/>
              </a:xfrm>
              <a:custGeom>
                <a:avLst/>
                <a:gdLst/>
                <a:ahLst/>
                <a:cxnLst/>
                <a:rect l="l" t="t" r="r" b="b"/>
                <a:pathLst>
                  <a:path w="13618" h="14652" extrusionOk="0">
                    <a:moveTo>
                      <a:pt x="8344" y="1"/>
                    </a:moveTo>
                    <a:cubicBezTo>
                      <a:pt x="5536" y="1"/>
                      <a:pt x="2406" y="3102"/>
                      <a:pt x="1308" y="6559"/>
                    </a:cubicBezTo>
                    <a:cubicBezTo>
                      <a:pt x="1" y="10449"/>
                      <a:pt x="1824" y="13337"/>
                      <a:pt x="4864" y="14340"/>
                    </a:cubicBezTo>
                    <a:cubicBezTo>
                      <a:pt x="5516" y="14546"/>
                      <a:pt x="6171" y="14651"/>
                      <a:pt x="6812" y="14651"/>
                    </a:cubicBezTo>
                    <a:cubicBezTo>
                      <a:pt x="9190" y="14651"/>
                      <a:pt x="11360" y="13204"/>
                      <a:pt x="12341" y="10115"/>
                    </a:cubicBezTo>
                    <a:cubicBezTo>
                      <a:pt x="13618" y="6194"/>
                      <a:pt x="12493" y="1148"/>
                      <a:pt x="9454" y="176"/>
                    </a:cubicBezTo>
                    <a:cubicBezTo>
                      <a:pt x="9093" y="57"/>
                      <a:pt x="8721" y="1"/>
                      <a:pt x="8344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152" name="Google Shape;968;p49"/>
              <p:cNvSpPr/>
              <p:nvPr/>
            </p:nvSpPr>
            <p:spPr>
              <a:xfrm>
                <a:off x="6492800" y="2794400"/>
                <a:ext cx="256850" cy="214025"/>
              </a:xfrm>
              <a:custGeom>
                <a:avLst/>
                <a:gdLst/>
                <a:ahLst/>
                <a:cxnLst/>
                <a:rect l="l" t="t" r="r" b="b"/>
                <a:pathLst>
                  <a:path w="10274" h="8561" extrusionOk="0">
                    <a:moveTo>
                      <a:pt x="1429" y="1"/>
                    </a:moveTo>
                    <a:lnTo>
                      <a:pt x="1429" y="1"/>
                    </a:lnTo>
                    <a:cubicBezTo>
                      <a:pt x="1337" y="153"/>
                      <a:pt x="1307" y="305"/>
                      <a:pt x="1277" y="457"/>
                    </a:cubicBezTo>
                    <a:cubicBezTo>
                      <a:pt x="0" y="4347"/>
                      <a:pt x="1793" y="7235"/>
                      <a:pt x="4833" y="8238"/>
                    </a:cubicBezTo>
                    <a:cubicBezTo>
                      <a:pt x="5488" y="8453"/>
                      <a:pt x="6147" y="8561"/>
                      <a:pt x="6791" y="8561"/>
                    </a:cubicBezTo>
                    <a:cubicBezTo>
                      <a:pt x="8058" y="8561"/>
                      <a:pt x="9266" y="8142"/>
                      <a:pt x="10274" y="7296"/>
                    </a:cubicBezTo>
                    <a:lnTo>
                      <a:pt x="10274" y="7296"/>
                    </a:lnTo>
                    <a:cubicBezTo>
                      <a:pt x="9439" y="7730"/>
                      <a:pt x="8535" y="7936"/>
                      <a:pt x="7602" y="7936"/>
                    </a:cubicBezTo>
                    <a:cubicBezTo>
                      <a:pt x="6903" y="7936"/>
                      <a:pt x="6187" y="7821"/>
                      <a:pt x="5471" y="7600"/>
                    </a:cubicBezTo>
                    <a:cubicBezTo>
                      <a:pt x="2401" y="6597"/>
                      <a:pt x="517" y="3800"/>
                      <a:pt x="1429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153" name="Google Shape;969;p49"/>
              <p:cNvSpPr/>
              <p:nvPr/>
            </p:nvSpPr>
            <p:spPr>
              <a:xfrm>
                <a:off x="6610175" y="2805375"/>
                <a:ext cx="105225" cy="74250"/>
              </a:xfrm>
              <a:custGeom>
                <a:avLst/>
                <a:gdLst/>
                <a:ahLst/>
                <a:cxnLst/>
                <a:rect l="l" t="t" r="r" b="b"/>
                <a:pathLst>
                  <a:path w="4209" h="2970" extrusionOk="0">
                    <a:moveTo>
                      <a:pt x="2065" y="0"/>
                    </a:moveTo>
                    <a:cubicBezTo>
                      <a:pt x="600" y="0"/>
                      <a:pt x="0" y="2354"/>
                      <a:pt x="1627" y="2905"/>
                    </a:cubicBezTo>
                    <a:cubicBezTo>
                      <a:pt x="1782" y="2949"/>
                      <a:pt x="1930" y="2969"/>
                      <a:pt x="2070" y="2969"/>
                    </a:cubicBezTo>
                    <a:cubicBezTo>
                      <a:pt x="3586" y="2969"/>
                      <a:pt x="4209" y="607"/>
                      <a:pt x="2539" y="78"/>
                    </a:cubicBezTo>
                    <a:cubicBezTo>
                      <a:pt x="2373" y="25"/>
                      <a:pt x="2214" y="0"/>
                      <a:pt x="2065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154" name="Google Shape;970;p49"/>
              <p:cNvSpPr/>
              <p:nvPr/>
            </p:nvSpPr>
            <p:spPr>
              <a:xfrm>
                <a:off x="6694150" y="2703850"/>
                <a:ext cx="68425" cy="66000"/>
              </a:xfrm>
              <a:custGeom>
                <a:avLst/>
                <a:gdLst/>
                <a:ahLst/>
                <a:cxnLst/>
                <a:rect l="l" t="t" r="r" b="b"/>
                <a:pathLst>
                  <a:path w="2737" h="2640" extrusionOk="0">
                    <a:moveTo>
                      <a:pt x="1411" y="1"/>
                    </a:moveTo>
                    <a:cubicBezTo>
                      <a:pt x="1098" y="1"/>
                      <a:pt x="785" y="125"/>
                      <a:pt x="548" y="340"/>
                    </a:cubicBezTo>
                    <a:cubicBezTo>
                      <a:pt x="244" y="674"/>
                      <a:pt x="1" y="1221"/>
                      <a:pt x="153" y="1647"/>
                    </a:cubicBezTo>
                    <a:lnTo>
                      <a:pt x="153" y="1677"/>
                    </a:lnTo>
                    <a:cubicBezTo>
                      <a:pt x="214" y="1890"/>
                      <a:pt x="305" y="2103"/>
                      <a:pt x="457" y="2255"/>
                    </a:cubicBezTo>
                    <a:cubicBezTo>
                      <a:pt x="609" y="2407"/>
                      <a:pt x="822" y="2559"/>
                      <a:pt x="1004" y="2589"/>
                    </a:cubicBezTo>
                    <a:cubicBezTo>
                      <a:pt x="1129" y="2625"/>
                      <a:pt x="1253" y="2640"/>
                      <a:pt x="1378" y="2640"/>
                    </a:cubicBezTo>
                    <a:cubicBezTo>
                      <a:pt x="1466" y="2640"/>
                      <a:pt x="1554" y="2632"/>
                      <a:pt x="1642" y="2620"/>
                    </a:cubicBezTo>
                    <a:cubicBezTo>
                      <a:pt x="1885" y="2589"/>
                      <a:pt x="2068" y="2468"/>
                      <a:pt x="2220" y="2316"/>
                    </a:cubicBezTo>
                    <a:lnTo>
                      <a:pt x="2250" y="2285"/>
                    </a:lnTo>
                    <a:cubicBezTo>
                      <a:pt x="2645" y="2012"/>
                      <a:pt x="2737" y="1434"/>
                      <a:pt x="2676" y="1039"/>
                    </a:cubicBezTo>
                    <a:cubicBezTo>
                      <a:pt x="2554" y="583"/>
                      <a:pt x="2250" y="218"/>
                      <a:pt x="1794" y="66"/>
                    </a:cubicBezTo>
                    <a:cubicBezTo>
                      <a:pt x="1670" y="22"/>
                      <a:pt x="1541" y="1"/>
                      <a:pt x="1411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155" name="Google Shape;971;p49"/>
              <p:cNvSpPr/>
              <p:nvPr/>
            </p:nvSpPr>
            <p:spPr>
              <a:xfrm>
                <a:off x="6612750" y="2748525"/>
                <a:ext cx="55275" cy="39000"/>
              </a:xfrm>
              <a:custGeom>
                <a:avLst/>
                <a:gdLst/>
                <a:ahLst/>
                <a:cxnLst/>
                <a:rect l="l" t="t" r="r" b="b"/>
                <a:pathLst>
                  <a:path w="2211" h="1560" extrusionOk="0">
                    <a:moveTo>
                      <a:pt x="1079" y="0"/>
                    </a:moveTo>
                    <a:cubicBezTo>
                      <a:pt x="295" y="0"/>
                      <a:pt x="0" y="1202"/>
                      <a:pt x="825" y="1532"/>
                    </a:cubicBezTo>
                    <a:cubicBezTo>
                      <a:pt x="901" y="1551"/>
                      <a:pt x="974" y="1559"/>
                      <a:pt x="1043" y="1559"/>
                    </a:cubicBezTo>
                    <a:cubicBezTo>
                      <a:pt x="1865" y="1559"/>
                      <a:pt x="2211" y="323"/>
                      <a:pt x="1342" y="42"/>
                    </a:cubicBezTo>
                    <a:cubicBezTo>
                      <a:pt x="1250" y="13"/>
                      <a:pt x="1162" y="0"/>
                      <a:pt x="1079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156" name="Google Shape;972;p49"/>
              <p:cNvSpPr/>
              <p:nvPr/>
            </p:nvSpPr>
            <p:spPr>
              <a:xfrm>
                <a:off x="6557375" y="2856400"/>
                <a:ext cx="40300" cy="341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364" extrusionOk="0">
                    <a:moveTo>
                      <a:pt x="720" y="0"/>
                    </a:moveTo>
                    <a:cubicBezTo>
                      <a:pt x="445" y="0"/>
                      <a:pt x="141" y="225"/>
                      <a:pt x="92" y="469"/>
                    </a:cubicBezTo>
                    <a:cubicBezTo>
                      <a:pt x="1" y="803"/>
                      <a:pt x="153" y="1229"/>
                      <a:pt x="517" y="1320"/>
                    </a:cubicBezTo>
                    <a:cubicBezTo>
                      <a:pt x="578" y="1320"/>
                      <a:pt x="609" y="1351"/>
                      <a:pt x="700" y="1351"/>
                    </a:cubicBezTo>
                    <a:cubicBezTo>
                      <a:pt x="748" y="1359"/>
                      <a:pt x="798" y="1364"/>
                      <a:pt x="847" y="1364"/>
                    </a:cubicBezTo>
                    <a:cubicBezTo>
                      <a:pt x="1141" y="1364"/>
                      <a:pt x="1438" y="1211"/>
                      <a:pt x="1490" y="925"/>
                    </a:cubicBezTo>
                    <a:cubicBezTo>
                      <a:pt x="1612" y="591"/>
                      <a:pt x="1429" y="287"/>
                      <a:pt x="1125" y="135"/>
                    </a:cubicBezTo>
                    <a:cubicBezTo>
                      <a:pt x="1034" y="104"/>
                      <a:pt x="1004" y="104"/>
                      <a:pt x="913" y="44"/>
                    </a:cubicBezTo>
                    <a:cubicBezTo>
                      <a:pt x="853" y="14"/>
                      <a:pt x="787" y="0"/>
                      <a:pt x="720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157" name="Google Shape;973;p49"/>
              <p:cNvSpPr/>
              <p:nvPr/>
            </p:nvSpPr>
            <p:spPr>
              <a:xfrm>
                <a:off x="6619175" y="2912175"/>
                <a:ext cx="82275" cy="58750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2350" extrusionOk="0">
                    <a:moveTo>
                      <a:pt x="1644" y="0"/>
                    </a:moveTo>
                    <a:cubicBezTo>
                      <a:pt x="457" y="0"/>
                      <a:pt x="1" y="1867"/>
                      <a:pt x="1298" y="2281"/>
                    </a:cubicBezTo>
                    <a:cubicBezTo>
                      <a:pt x="1433" y="2328"/>
                      <a:pt x="1562" y="2349"/>
                      <a:pt x="1683" y="2349"/>
                    </a:cubicBezTo>
                    <a:cubicBezTo>
                      <a:pt x="2817" y="2349"/>
                      <a:pt x="3290" y="474"/>
                      <a:pt x="2027" y="62"/>
                    </a:cubicBezTo>
                    <a:cubicBezTo>
                      <a:pt x="1893" y="20"/>
                      <a:pt x="1764" y="0"/>
                      <a:pt x="1644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158" name="Google Shape;974;p49"/>
              <p:cNvSpPr/>
              <p:nvPr/>
            </p:nvSpPr>
            <p:spPr>
              <a:xfrm>
                <a:off x="6728375" y="2814575"/>
                <a:ext cx="59875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2395" h="1702" extrusionOk="0">
                    <a:moveTo>
                      <a:pt x="1188" y="0"/>
                    </a:moveTo>
                    <a:cubicBezTo>
                      <a:pt x="343" y="0"/>
                      <a:pt x="0" y="1380"/>
                      <a:pt x="912" y="1656"/>
                    </a:cubicBezTo>
                    <a:cubicBezTo>
                      <a:pt x="1009" y="1687"/>
                      <a:pt x="1103" y="1702"/>
                      <a:pt x="1191" y="1702"/>
                    </a:cubicBezTo>
                    <a:cubicBezTo>
                      <a:pt x="2034" y="1702"/>
                      <a:pt x="2394" y="375"/>
                      <a:pt x="1459" y="45"/>
                    </a:cubicBezTo>
                    <a:cubicBezTo>
                      <a:pt x="1364" y="14"/>
                      <a:pt x="1274" y="0"/>
                      <a:pt x="1188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159" name="Google Shape;975;p49"/>
              <p:cNvSpPr/>
              <p:nvPr/>
            </p:nvSpPr>
            <p:spPr>
              <a:xfrm>
                <a:off x="6534400" y="2774025"/>
                <a:ext cx="69500" cy="48375"/>
              </a:xfrm>
              <a:custGeom>
                <a:avLst/>
                <a:gdLst/>
                <a:ahLst/>
                <a:cxnLst/>
                <a:rect l="l" t="t" r="r" b="b"/>
                <a:pathLst>
                  <a:path w="2780" h="1935" extrusionOk="0">
                    <a:moveTo>
                      <a:pt x="1360" y="0"/>
                    </a:moveTo>
                    <a:cubicBezTo>
                      <a:pt x="418" y="0"/>
                      <a:pt x="1" y="1523"/>
                      <a:pt x="1072" y="1880"/>
                    </a:cubicBezTo>
                    <a:cubicBezTo>
                      <a:pt x="1188" y="1917"/>
                      <a:pt x="1298" y="1934"/>
                      <a:pt x="1402" y="1934"/>
                    </a:cubicBezTo>
                    <a:cubicBezTo>
                      <a:pt x="2387" y="1934"/>
                      <a:pt x="2779" y="386"/>
                      <a:pt x="1680" y="56"/>
                    </a:cubicBezTo>
                    <a:cubicBezTo>
                      <a:pt x="1568" y="18"/>
                      <a:pt x="1461" y="0"/>
                      <a:pt x="1360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160" name="Google Shape;976;p49"/>
              <p:cNvSpPr/>
              <p:nvPr/>
            </p:nvSpPr>
            <p:spPr>
              <a:xfrm>
                <a:off x="6718225" y="2893800"/>
                <a:ext cx="51475" cy="36025"/>
              </a:xfrm>
              <a:custGeom>
                <a:avLst/>
                <a:gdLst/>
                <a:ahLst/>
                <a:cxnLst/>
                <a:rect l="l" t="t" r="r" b="b"/>
                <a:pathLst>
                  <a:path w="2059" h="1441" extrusionOk="0">
                    <a:moveTo>
                      <a:pt x="1025" y="0"/>
                    </a:moveTo>
                    <a:cubicBezTo>
                      <a:pt x="303" y="0"/>
                      <a:pt x="0" y="1129"/>
                      <a:pt x="801" y="1405"/>
                    </a:cubicBezTo>
                    <a:cubicBezTo>
                      <a:pt x="880" y="1429"/>
                      <a:pt x="956" y="1441"/>
                      <a:pt x="1028" y="1441"/>
                    </a:cubicBezTo>
                    <a:cubicBezTo>
                      <a:pt x="1754" y="1441"/>
                      <a:pt x="2059" y="286"/>
                      <a:pt x="1257" y="37"/>
                    </a:cubicBezTo>
                    <a:cubicBezTo>
                      <a:pt x="1176" y="12"/>
                      <a:pt x="1098" y="0"/>
                      <a:pt x="1025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161" name="Google Shape;977;p49"/>
              <p:cNvSpPr/>
              <p:nvPr/>
            </p:nvSpPr>
            <p:spPr>
              <a:xfrm>
                <a:off x="6637050" y="2672575"/>
                <a:ext cx="54250" cy="39300"/>
              </a:xfrm>
              <a:custGeom>
                <a:avLst/>
                <a:gdLst/>
                <a:ahLst/>
                <a:cxnLst/>
                <a:rect l="l" t="t" r="r" b="b"/>
                <a:pathLst>
                  <a:path w="2170" h="1572" extrusionOk="0">
                    <a:moveTo>
                      <a:pt x="1096" y="0"/>
                    </a:moveTo>
                    <a:cubicBezTo>
                      <a:pt x="323" y="0"/>
                      <a:pt x="0" y="1254"/>
                      <a:pt x="856" y="1530"/>
                    </a:cubicBezTo>
                    <a:cubicBezTo>
                      <a:pt x="944" y="1559"/>
                      <a:pt x="1028" y="1572"/>
                      <a:pt x="1107" y="1572"/>
                    </a:cubicBezTo>
                    <a:cubicBezTo>
                      <a:pt x="1872" y="1572"/>
                      <a:pt x="2169" y="344"/>
                      <a:pt x="1343" y="41"/>
                    </a:cubicBezTo>
                    <a:cubicBezTo>
                      <a:pt x="1256" y="13"/>
                      <a:pt x="1174" y="0"/>
                      <a:pt x="1096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</p:grpSp>
        <p:grpSp>
          <p:nvGrpSpPr>
            <p:cNvPr id="113" name="Google Shape;966;p49"/>
            <p:cNvGrpSpPr/>
            <p:nvPr/>
          </p:nvGrpSpPr>
          <p:grpSpPr>
            <a:xfrm>
              <a:off x="1309563" y="1508377"/>
              <a:ext cx="657224" cy="733883"/>
              <a:chOff x="6492025" y="2641850"/>
              <a:chExt cx="340450" cy="366575"/>
            </a:xfrm>
          </p:grpSpPr>
          <p:sp>
            <p:nvSpPr>
              <p:cNvPr id="138" name="Google Shape;967;p49"/>
              <p:cNvSpPr/>
              <p:nvPr/>
            </p:nvSpPr>
            <p:spPr>
              <a:xfrm>
                <a:off x="6492025" y="2641850"/>
                <a:ext cx="340450" cy="366300"/>
              </a:xfrm>
              <a:custGeom>
                <a:avLst/>
                <a:gdLst/>
                <a:ahLst/>
                <a:cxnLst/>
                <a:rect l="l" t="t" r="r" b="b"/>
                <a:pathLst>
                  <a:path w="13618" h="14652" extrusionOk="0">
                    <a:moveTo>
                      <a:pt x="8344" y="1"/>
                    </a:moveTo>
                    <a:cubicBezTo>
                      <a:pt x="5536" y="1"/>
                      <a:pt x="2406" y="3102"/>
                      <a:pt x="1308" y="6559"/>
                    </a:cubicBezTo>
                    <a:cubicBezTo>
                      <a:pt x="1" y="10449"/>
                      <a:pt x="1824" y="13337"/>
                      <a:pt x="4864" y="14340"/>
                    </a:cubicBezTo>
                    <a:cubicBezTo>
                      <a:pt x="5516" y="14546"/>
                      <a:pt x="6171" y="14651"/>
                      <a:pt x="6812" y="14651"/>
                    </a:cubicBezTo>
                    <a:cubicBezTo>
                      <a:pt x="9190" y="14651"/>
                      <a:pt x="11360" y="13204"/>
                      <a:pt x="12341" y="10115"/>
                    </a:cubicBezTo>
                    <a:cubicBezTo>
                      <a:pt x="13618" y="6194"/>
                      <a:pt x="12493" y="1148"/>
                      <a:pt x="9454" y="176"/>
                    </a:cubicBezTo>
                    <a:cubicBezTo>
                      <a:pt x="9093" y="57"/>
                      <a:pt x="8721" y="1"/>
                      <a:pt x="8344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139" name="Google Shape;968;p49"/>
              <p:cNvSpPr/>
              <p:nvPr/>
            </p:nvSpPr>
            <p:spPr>
              <a:xfrm>
                <a:off x="6492800" y="2794400"/>
                <a:ext cx="256850" cy="214025"/>
              </a:xfrm>
              <a:custGeom>
                <a:avLst/>
                <a:gdLst/>
                <a:ahLst/>
                <a:cxnLst/>
                <a:rect l="l" t="t" r="r" b="b"/>
                <a:pathLst>
                  <a:path w="10274" h="8561" extrusionOk="0">
                    <a:moveTo>
                      <a:pt x="1429" y="1"/>
                    </a:moveTo>
                    <a:lnTo>
                      <a:pt x="1429" y="1"/>
                    </a:lnTo>
                    <a:cubicBezTo>
                      <a:pt x="1337" y="153"/>
                      <a:pt x="1307" y="305"/>
                      <a:pt x="1277" y="457"/>
                    </a:cubicBezTo>
                    <a:cubicBezTo>
                      <a:pt x="0" y="4347"/>
                      <a:pt x="1793" y="7235"/>
                      <a:pt x="4833" y="8238"/>
                    </a:cubicBezTo>
                    <a:cubicBezTo>
                      <a:pt x="5488" y="8453"/>
                      <a:pt x="6147" y="8561"/>
                      <a:pt x="6791" y="8561"/>
                    </a:cubicBezTo>
                    <a:cubicBezTo>
                      <a:pt x="8058" y="8561"/>
                      <a:pt x="9266" y="8142"/>
                      <a:pt x="10274" y="7296"/>
                    </a:cubicBezTo>
                    <a:lnTo>
                      <a:pt x="10274" y="7296"/>
                    </a:lnTo>
                    <a:cubicBezTo>
                      <a:pt x="9439" y="7730"/>
                      <a:pt x="8535" y="7936"/>
                      <a:pt x="7602" y="7936"/>
                    </a:cubicBezTo>
                    <a:cubicBezTo>
                      <a:pt x="6903" y="7936"/>
                      <a:pt x="6187" y="7821"/>
                      <a:pt x="5471" y="7600"/>
                    </a:cubicBezTo>
                    <a:cubicBezTo>
                      <a:pt x="2401" y="6597"/>
                      <a:pt x="517" y="3800"/>
                      <a:pt x="1429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141" name="Google Shape;969;p49"/>
              <p:cNvSpPr/>
              <p:nvPr/>
            </p:nvSpPr>
            <p:spPr>
              <a:xfrm>
                <a:off x="6610175" y="2805375"/>
                <a:ext cx="105225" cy="74250"/>
              </a:xfrm>
              <a:custGeom>
                <a:avLst/>
                <a:gdLst/>
                <a:ahLst/>
                <a:cxnLst/>
                <a:rect l="l" t="t" r="r" b="b"/>
                <a:pathLst>
                  <a:path w="4209" h="2970" extrusionOk="0">
                    <a:moveTo>
                      <a:pt x="2065" y="0"/>
                    </a:moveTo>
                    <a:cubicBezTo>
                      <a:pt x="600" y="0"/>
                      <a:pt x="0" y="2354"/>
                      <a:pt x="1627" y="2905"/>
                    </a:cubicBezTo>
                    <a:cubicBezTo>
                      <a:pt x="1782" y="2949"/>
                      <a:pt x="1930" y="2969"/>
                      <a:pt x="2070" y="2969"/>
                    </a:cubicBezTo>
                    <a:cubicBezTo>
                      <a:pt x="3586" y="2969"/>
                      <a:pt x="4209" y="607"/>
                      <a:pt x="2539" y="78"/>
                    </a:cubicBezTo>
                    <a:cubicBezTo>
                      <a:pt x="2373" y="25"/>
                      <a:pt x="2214" y="0"/>
                      <a:pt x="2065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142" name="Google Shape;970;p49"/>
              <p:cNvSpPr/>
              <p:nvPr/>
            </p:nvSpPr>
            <p:spPr>
              <a:xfrm>
                <a:off x="6694150" y="2703850"/>
                <a:ext cx="68425" cy="66000"/>
              </a:xfrm>
              <a:custGeom>
                <a:avLst/>
                <a:gdLst/>
                <a:ahLst/>
                <a:cxnLst/>
                <a:rect l="l" t="t" r="r" b="b"/>
                <a:pathLst>
                  <a:path w="2737" h="2640" extrusionOk="0">
                    <a:moveTo>
                      <a:pt x="1411" y="1"/>
                    </a:moveTo>
                    <a:cubicBezTo>
                      <a:pt x="1098" y="1"/>
                      <a:pt x="785" y="125"/>
                      <a:pt x="548" y="340"/>
                    </a:cubicBezTo>
                    <a:cubicBezTo>
                      <a:pt x="244" y="674"/>
                      <a:pt x="1" y="1221"/>
                      <a:pt x="153" y="1647"/>
                    </a:cubicBezTo>
                    <a:lnTo>
                      <a:pt x="153" y="1677"/>
                    </a:lnTo>
                    <a:cubicBezTo>
                      <a:pt x="214" y="1890"/>
                      <a:pt x="305" y="2103"/>
                      <a:pt x="457" y="2255"/>
                    </a:cubicBezTo>
                    <a:cubicBezTo>
                      <a:pt x="609" y="2407"/>
                      <a:pt x="822" y="2559"/>
                      <a:pt x="1004" y="2589"/>
                    </a:cubicBezTo>
                    <a:cubicBezTo>
                      <a:pt x="1129" y="2625"/>
                      <a:pt x="1253" y="2640"/>
                      <a:pt x="1378" y="2640"/>
                    </a:cubicBezTo>
                    <a:cubicBezTo>
                      <a:pt x="1466" y="2640"/>
                      <a:pt x="1554" y="2632"/>
                      <a:pt x="1642" y="2620"/>
                    </a:cubicBezTo>
                    <a:cubicBezTo>
                      <a:pt x="1885" y="2589"/>
                      <a:pt x="2068" y="2468"/>
                      <a:pt x="2220" y="2316"/>
                    </a:cubicBezTo>
                    <a:lnTo>
                      <a:pt x="2250" y="2285"/>
                    </a:lnTo>
                    <a:cubicBezTo>
                      <a:pt x="2645" y="2012"/>
                      <a:pt x="2737" y="1434"/>
                      <a:pt x="2676" y="1039"/>
                    </a:cubicBezTo>
                    <a:cubicBezTo>
                      <a:pt x="2554" y="583"/>
                      <a:pt x="2250" y="218"/>
                      <a:pt x="1794" y="66"/>
                    </a:cubicBezTo>
                    <a:cubicBezTo>
                      <a:pt x="1670" y="22"/>
                      <a:pt x="1541" y="1"/>
                      <a:pt x="1411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144" name="Google Shape;971;p49"/>
              <p:cNvSpPr/>
              <p:nvPr/>
            </p:nvSpPr>
            <p:spPr>
              <a:xfrm>
                <a:off x="6612750" y="2748525"/>
                <a:ext cx="55275" cy="39000"/>
              </a:xfrm>
              <a:custGeom>
                <a:avLst/>
                <a:gdLst/>
                <a:ahLst/>
                <a:cxnLst/>
                <a:rect l="l" t="t" r="r" b="b"/>
                <a:pathLst>
                  <a:path w="2211" h="1560" extrusionOk="0">
                    <a:moveTo>
                      <a:pt x="1079" y="0"/>
                    </a:moveTo>
                    <a:cubicBezTo>
                      <a:pt x="295" y="0"/>
                      <a:pt x="0" y="1202"/>
                      <a:pt x="825" y="1532"/>
                    </a:cubicBezTo>
                    <a:cubicBezTo>
                      <a:pt x="901" y="1551"/>
                      <a:pt x="974" y="1559"/>
                      <a:pt x="1043" y="1559"/>
                    </a:cubicBezTo>
                    <a:cubicBezTo>
                      <a:pt x="1865" y="1559"/>
                      <a:pt x="2211" y="323"/>
                      <a:pt x="1342" y="42"/>
                    </a:cubicBezTo>
                    <a:cubicBezTo>
                      <a:pt x="1250" y="13"/>
                      <a:pt x="1162" y="0"/>
                      <a:pt x="1079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145" name="Google Shape;972;p49"/>
              <p:cNvSpPr/>
              <p:nvPr/>
            </p:nvSpPr>
            <p:spPr>
              <a:xfrm>
                <a:off x="6557375" y="2856400"/>
                <a:ext cx="40300" cy="341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364" extrusionOk="0">
                    <a:moveTo>
                      <a:pt x="720" y="0"/>
                    </a:moveTo>
                    <a:cubicBezTo>
                      <a:pt x="445" y="0"/>
                      <a:pt x="141" y="225"/>
                      <a:pt x="92" y="469"/>
                    </a:cubicBezTo>
                    <a:cubicBezTo>
                      <a:pt x="1" y="803"/>
                      <a:pt x="153" y="1229"/>
                      <a:pt x="517" y="1320"/>
                    </a:cubicBezTo>
                    <a:cubicBezTo>
                      <a:pt x="578" y="1320"/>
                      <a:pt x="609" y="1351"/>
                      <a:pt x="700" y="1351"/>
                    </a:cubicBezTo>
                    <a:cubicBezTo>
                      <a:pt x="748" y="1359"/>
                      <a:pt x="798" y="1364"/>
                      <a:pt x="847" y="1364"/>
                    </a:cubicBezTo>
                    <a:cubicBezTo>
                      <a:pt x="1141" y="1364"/>
                      <a:pt x="1438" y="1211"/>
                      <a:pt x="1490" y="925"/>
                    </a:cubicBezTo>
                    <a:cubicBezTo>
                      <a:pt x="1612" y="591"/>
                      <a:pt x="1429" y="287"/>
                      <a:pt x="1125" y="135"/>
                    </a:cubicBezTo>
                    <a:cubicBezTo>
                      <a:pt x="1034" y="104"/>
                      <a:pt x="1004" y="104"/>
                      <a:pt x="913" y="44"/>
                    </a:cubicBezTo>
                    <a:cubicBezTo>
                      <a:pt x="853" y="14"/>
                      <a:pt x="787" y="0"/>
                      <a:pt x="720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146" name="Google Shape;973;p49"/>
              <p:cNvSpPr/>
              <p:nvPr/>
            </p:nvSpPr>
            <p:spPr>
              <a:xfrm>
                <a:off x="6619175" y="2912175"/>
                <a:ext cx="82275" cy="58750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2350" extrusionOk="0">
                    <a:moveTo>
                      <a:pt x="1644" y="0"/>
                    </a:moveTo>
                    <a:cubicBezTo>
                      <a:pt x="457" y="0"/>
                      <a:pt x="1" y="1867"/>
                      <a:pt x="1298" y="2281"/>
                    </a:cubicBezTo>
                    <a:cubicBezTo>
                      <a:pt x="1433" y="2328"/>
                      <a:pt x="1562" y="2349"/>
                      <a:pt x="1683" y="2349"/>
                    </a:cubicBezTo>
                    <a:cubicBezTo>
                      <a:pt x="2817" y="2349"/>
                      <a:pt x="3290" y="474"/>
                      <a:pt x="2027" y="62"/>
                    </a:cubicBezTo>
                    <a:cubicBezTo>
                      <a:pt x="1893" y="20"/>
                      <a:pt x="1764" y="0"/>
                      <a:pt x="1644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147" name="Google Shape;974;p49"/>
              <p:cNvSpPr/>
              <p:nvPr/>
            </p:nvSpPr>
            <p:spPr>
              <a:xfrm>
                <a:off x="6728375" y="2814575"/>
                <a:ext cx="59875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2395" h="1702" extrusionOk="0">
                    <a:moveTo>
                      <a:pt x="1188" y="0"/>
                    </a:moveTo>
                    <a:cubicBezTo>
                      <a:pt x="343" y="0"/>
                      <a:pt x="0" y="1380"/>
                      <a:pt x="912" y="1656"/>
                    </a:cubicBezTo>
                    <a:cubicBezTo>
                      <a:pt x="1009" y="1687"/>
                      <a:pt x="1103" y="1702"/>
                      <a:pt x="1191" y="1702"/>
                    </a:cubicBezTo>
                    <a:cubicBezTo>
                      <a:pt x="2034" y="1702"/>
                      <a:pt x="2394" y="375"/>
                      <a:pt x="1459" y="45"/>
                    </a:cubicBezTo>
                    <a:cubicBezTo>
                      <a:pt x="1364" y="14"/>
                      <a:pt x="1274" y="0"/>
                      <a:pt x="1188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148" name="Google Shape;975;p49"/>
              <p:cNvSpPr/>
              <p:nvPr/>
            </p:nvSpPr>
            <p:spPr>
              <a:xfrm>
                <a:off x="6534400" y="2774025"/>
                <a:ext cx="69500" cy="48375"/>
              </a:xfrm>
              <a:custGeom>
                <a:avLst/>
                <a:gdLst/>
                <a:ahLst/>
                <a:cxnLst/>
                <a:rect l="l" t="t" r="r" b="b"/>
                <a:pathLst>
                  <a:path w="2780" h="1935" extrusionOk="0">
                    <a:moveTo>
                      <a:pt x="1360" y="0"/>
                    </a:moveTo>
                    <a:cubicBezTo>
                      <a:pt x="418" y="0"/>
                      <a:pt x="1" y="1523"/>
                      <a:pt x="1072" y="1880"/>
                    </a:cubicBezTo>
                    <a:cubicBezTo>
                      <a:pt x="1188" y="1917"/>
                      <a:pt x="1298" y="1934"/>
                      <a:pt x="1402" y="1934"/>
                    </a:cubicBezTo>
                    <a:cubicBezTo>
                      <a:pt x="2387" y="1934"/>
                      <a:pt x="2779" y="386"/>
                      <a:pt x="1680" y="56"/>
                    </a:cubicBezTo>
                    <a:cubicBezTo>
                      <a:pt x="1568" y="18"/>
                      <a:pt x="1461" y="0"/>
                      <a:pt x="1360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149" name="Google Shape;976;p49"/>
              <p:cNvSpPr/>
              <p:nvPr/>
            </p:nvSpPr>
            <p:spPr>
              <a:xfrm>
                <a:off x="6718225" y="2893800"/>
                <a:ext cx="51475" cy="36025"/>
              </a:xfrm>
              <a:custGeom>
                <a:avLst/>
                <a:gdLst/>
                <a:ahLst/>
                <a:cxnLst/>
                <a:rect l="l" t="t" r="r" b="b"/>
                <a:pathLst>
                  <a:path w="2059" h="1441" extrusionOk="0">
                    <a:moveTo>
                      <a:pt x="1025" y="0"/>
                    </a:moveTo>
                    <a:cubicBezTo>
                      <a:pt x="303" y="0"/>
                      <a:pt x="0" y="1129"/>
                      <a:pt x="801" y="1405"/>
                    </a:cubicBezTo>
                    <a:cubicBezTo>
                      <a:pt x="880" y="1429"/>
                      <a:pt x="956" y="1441"/>
                      <a:pt x="1028" y="1441"/>
                    </a:cubicBezTo>
                    <a:cubicBezTo>
                      <a:pt x="1754" y="1441"/>
                      <a:pt x="2059" y="286"/>
                      <a:pt x="1257" y="37"/>
                    </a:cubicBezTo>
                    <a:cubicBezTo>
                      <a:pt x="1176" y="12"/>
                      <a:pt x="1098" y="0"/>
                      <a:pt x="1025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150" name="Google Shape;977;p49"/>
              <p:cNvSpPr/>
              <p:nvPr/>
            </p:nvSpPr>
            <p:spPr>
              <a:xfrm>
                <a:off x="6637050" y="2672575"/>
                <a:ext cx="54250" cy="39300"/>
              </a:xfrm>
              <a:custGeom>
                <a:avLst/>
                <a:gdLst/>
                <a:ahLst/>
                <a:cxnLst/>
                <a:rect l="l" t="t" r="r" b="b"/>
                <a:pathLst>
                  <a:path w="2170" h="1572" extrusionOk="0">
                    <a:moveTo>
                      <a:pt x="1096" y="0"/>
                    </a:moveTo>
                    <a:cubicBezTo>
                      <a:pt x="323" y="0"/>
                      <a:pt x="0" y="1254"/>
                      <a:pt x="856" y="1530"/>
                    </a:cubicBezTo>
                    <a:cubicBezTo>
                      <a:pt x="944" y="1559"/>
                      <a:pt x="1028" y="1572"/>
                      <a:pt x="1107" y="1572"/>
                    </a:cubicBezTo>
                    <a:cubicBezTo>
                      <a:pt x="1872" y="1572"/>
                      <a:pt x="2169" y="344"/>
                      <a:pt x="1343" y="41"/>
                    </a:cubicBezTo>
                    <a:cubicBezTo>
                      <a:pt x="1256" y="13"/>
                      <a:pt x="1174" y="0"/>
                      <a:pt x="1096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</p:grpSp>
        <p:grpSp>
          <p:nvGrpSpPr>
            <p:cNvPr id="114" name="Google Shape;966;p49"/>
            <p:cNvGrpSpPr/>
            <p:nvPr/>
          </p:nvGrpSpPr>
          <p:grpSpPr>
            <a:xfrm>
              <a:off x="1461963" y="1660777"/>
              <a:ext cx="657224" cy="733883"/>
              <a:chOff x="6492025" y="2641850"/>
              <a:chExt cx="340450" cy="366575"/>
            </a:xfrm>
          </p:grpSpPr>
          <p:sp>
            <p:nvSpPr>
              <p:cNvPr id="127" name="Google Shape;967;p49"/>
              <p:cNvSpPr/>
              <p:nvPr/>
            </p:nvSpPr>
            <p:spPr>
              <a:xfrm>
                <a:off x="6492025" y="2641850"/>
                <a:ext cx="340450" cy="366300"/>
              </a:xfrm>
              <a:custGeom>
                <a:avLst/>
                <a:gdLst/>
                <a:ahLst/>
                <a:cxnLst/>
                <a:rect l="l" t="t" r="r" b="b"/>
                <a:pathLst>
                  <a:path w="13618" h="14652" extrusionOk="0">
                    <a:moveTo>
                      <a:pt x="8344" y="1"/>
                    </a:moveTo>
                    <a:cubicBezTo>
                      <a:pt x="5536" y="1"/>
                      <a:pt x="2406" y="3102"/>
                      <a:pt x="1308" y="6559"/>
                    </a:cubicBezTo>
                    <a:cubicBezTo>
                      <a:pt x="1" y="10449"/>
                      <a:pt x="1824" y="13337"/>
                      <a:pt x="4864" y="14340"/>
                    </a:cubicBezTo>
                    <a:cubicBezTo>
                      <a:pt x="5516" y="14546"/>
                      <a:pt x="6171" y="14651"/>
                      <a:pt x="6812" y="14651"/>
                    </a:cubicBezTo>
                    <a:cubicBezTo>
                      <a:pt x="9190" y="14651"/>
                      <a:pt x="11360" y="13204"/>
                      <a:pt x="12341" y="10115"/>
                    </a:cubicBezTo>
                    <a:cubicBezTo>
                      <a:pt x="13618" y="6194"/>
                      <a:pt x="12493" y="1148"/>
                      <a:pt x="9454" y="176"/>
                    </a:cubicBezTo>
                    <a:cubicBezTo>
                      <a:pt x="9093" y="57"/>
                      <a:pt x="8721" y="1"/>
                      <a:pt x="8344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128" name="Google Shape;968;p49"/>
              <p:cNvSpPr/>
              <p:nvPr/>
            </p:nvSpPr>
            <p:spPr>
              <a:xfrm>
                <a:off x="6492800" y="2794400"/>
                <a:ext cx="256850" cy="214025"/>
              </a:xfrm>
              <a:custGeom>
                <a:avLst/>
                <a:gdLst/>
                <a:ahLst/>
                <a:cxnLst/>
                <a:rect l="l" t="t" r="r" b="b"/>
                <a:pathLst>
                  <a:path w="10274" h="8561" extrusionOk="0">
                    <a:moveTo>
                      <a:pt x="1429" y="1"/>
                    </a:moveTo>
                    <a:lnTo>
                      <a:pt x="1429" y="1"/>
                    </a:lnTo>
                    <a:cubicBezTo>
                      <a:pt x="1337" y="153"/>
                      <a:pt x="1307" y="305"/>
                      <a:pt x="1277" y="457"/>
                    </a:cubicBezTo>
                    <a:cubicBezTo>
                      <a:pt x="0" y="4347"/>
                      <a:pt x="1793" y="7235"/>
                      <a:pt x="4833" y="8238"/>
                    </a:cubicBezTo>
                    <a:cubicBezTo>
                      <a:pt x="5488" y="8453"/>
                      <a:pt x="6147" y="8561"/>
                      <a:pt x="6791" y="8561"/>
                    </a:cubicBezTo>
                    <a:cubicBezTo>
                      <a:pt x="8058" y="8561"/>
                      <a:pt x="9266" y="8142"/>
                      <a:pt x="10274" y="7296"/>
                    </a:cubicBezTo>
                    <a:lnTo>
                      <a:pt x="10274" y="7296"/>
                    </a:lnTo>
                    <a:cubicBezTo>
                      <a:pt x="9439" y="7730"/>
                      <a:pt x="8535" y="7936"/>
                      <a:pt x="7602" y="7936"/>
                    </a:cubicBezTo>
                    <a:cubicBezTo>
                      <a:pt x="6903" y="7936"/>
                      <a:pt x="6187" y="7821"/>
                      <a:pt x="5471" y="7600"/>
                    </a:cubicBezTo>
                    <a:cubicBezTo>
                      <a:pt x="2401" y="6597"/>
                      <a:pt x="517" y="3800"/>
                      <a:pt x="1429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129" name="Google Shape;969;p49"/>
              <p:cNvSpPr/>
              <p:nvPr/>
            </p:nvSpPr>
            <p:spPr>
              <a:xfrm>
                <a:off x="6610175" y="2805375"/>
                <a:ext cx="105225" cy="74250"/>
              </a:xfrm>
              <a:custGeom>
                <a:avLst/>
                <a:gdLst/>
                <a:ahLst/>
                <a:cxnLst/>
                <a:rect l="l" t="t" r="r" b="b"/>
                <a:pathLst>
                  <a:path w="4209" h="2970" extrusionOk="0">
                    <a:moveTo>
                      <a:pt x="2065" y="0"/>
                    </a:moveTo>
                    <a:cubicBezTo>
                      <a:pt x="600" y="0"/>
                      <a:pt x="0" y="2354"/>
                      <a:pt x="1627" y="2905"/>
                    </a:cubicBezTo>
                    <a:cubicBezTo>
                      <a:pt x="1782" y="2949"/>
                      <a:pt x="1930" y="2969"/>
                      <a:pt x="2070" y="2969"/>
                    </a:cubicBezTo>
                    <a:cubicBezTo>
                      <a:pt x="3586" y="2969"/>
                      <a:pt x="4209" y="607"/>
                      <a:pt x="2539" y="78"/>
                    </a:cubicBezTo>
                    <a:cubicBezTo>
                      <a:pt x="2373" y="25"/>
                      <a:pt x="2214" y="0"/>
                      <a:pt x="2065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130" name="Google Shape;970;p49"/>
              <p:cNvSpPr/>
              <p:nvPr/>
            </p:nvSpPr>
            <p:spPr>
              <a:xfrm>
                <a:off x="6694150" y="2703850"/>
                <a:ext cx="68425" cy="66000"/>
              </a:xfrm>
              <a:custGeom>
                <a:avLst/>
                <a:gdLst/>
                <a:ahLst/>
                <a:cxnLst/>
                <a:rect l="l" t="t" r="r" b="b"/>
                <a:pathLst>
                  <a:path w="2737" h="2640" extrusionOk="0">
                    <a:moveTo>
                      <a:pt x="1411" y="1"/>
                    </a:moveTo>
                    <a:cubicBezTo>
                      <a:pt x="1098" y="1"/>
                      <a:pt x="785" y="125"/>
                      <a:pt x="548" y="340"/>
                    </a:cubicBezTo>
                    <a:cubicBezTo>
                      <a:pt x="244" y="674"/>
                      <a:pt x="1" y="1221"/>
                      <a:pt x="153" y="1647"/>
                    </a:cubicBezTo>
                    <a:lnTo>
                      <a:pt x="153" y="1677"/>
                    </a:lnTo>
                    <a:cubicBezTo>
                      <a:pt x="214" y="1890"/>
                      <a:pt x="305" y="2103"/>
                      <a:pt x="457" y="2255"/>
                    </a:cubicBezTo>
                    <a:cubicBezTo>
                      <a:pt x="609" y="2407"/>
                      <a:pt x="822" y="2559"/>
                      <a:pt x="1004" y="2589"/>
                    </a:cubicBezTo>
                    <a:cubicBezTo>
                      <a:pt x="1129" y="2625"/>
                      <a:pt x="1253" y="2640"/>
                      <a:pt x="1378" y="2640"/>
                    </a:cubicBezTo>
                    <a:cubicBezTo>
                      <a:pt x="1466" y="2640"/>
                      <a:pt x="1554" y="2632"/>
                      <a:pt x="1642" y="2620"/>
                    </a:cubicBezTo>
                    <a:cubicBezTo>
                      <a:pt x="1885" y="2589"/>
                      <a:pt x="2068" y="2468"/>
                      <a:pt x="2220" y="2316"/>
                    </a:cubicBezTo>
                    <a:lnTo>
                      <a:pt x="2250" y="2285"/>
                    </a:lnTo>
                    <a:cubicBezTo>
                      <a:pt x="2645" y="2012"/>
                      <a:pt x="2737" y="1434"/>
                      <a:pt x="2676" y="1039"/>
                    </a:cubicBezTo>
                    <a:cubicBezTo>
                      <a:pt x="2554" y="583"/>
                      <a:pt x="2250" y="218"/>
                      <a:pt x="1794" y="66"/>
                    </a:cubicBezTo>
                    <a:cubicBezTo>
                      <a:pt x="1670" y="22"/>
                      <a:pt x="1541" y="1"/>
                      <a:pt x="1411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131" name="Google Shape;971;p49"/>
              <p:cNvSpPr/>
              <p:nvPr/>
            </p:nvSpPr>
            <p:spPr>
              <a:xfrm>
                <a:off x="6612750" y="2748525"/>
                <a:ext cx="55275" cy="39000"/>
              </a:xfrm>
              <a:custGeom>
                <a:avLst/>
                <a:gdLst/>
                <a:ahLst/>
                <a:cxnLst/>
                <a:rect l="l" t="t" r="r" b="b"/>
                <a:pathLst>
                  <a:path w="2211" h="1560" extrusionOk="0">
                    <a:moveTo>
                      <a:pt x="1079" y="0"/>
                    </a:moveTo>
                    <a:cubicBezTo>
                      <a:pt x="295" y="0"/>
                      <a:pt x="0" y="1202"/>
                      <a:pt x="825" y="1532"/>
                    </a:cubicBezTo>
                    <a:cubicBezTo>
                      <a:pt x="901" y="1551"/>
                      <a:pt x="974" y="1559"/>
                      <a:pt x="1043" y="1559"/>
                    </a:cubicBezTo>
                    <a:cubicBezTo>
                      <a:pt x="1865" y="1559"/>
                      <a:pt x="2211" y="323"/>
                      <a:pt x="1342" y="42"/>
                    </a:cubicBezTo>
                    <a:cubicBezTo>
                      <a:pt x="1250" y="13"/>
                      <a:pt x="1162" y="0"/>
                      <a:pt x="1079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132" name="Google Shape;972;p49"/>
              <p:cNvSpPr/>
              <p:nvPr/>
            </p:nvSpPr>
            <p:spPr>
              <a:xfrm>
                <a:off x="6557375" y="2856400"/>
                <a:ext cx="40300" cy="341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364" extrusionOk="0">
                    <a:moveTo>
                      <a:pt x="720" y="0"/>
                    </a:moveTo>
                    <a:cubicBezTo>
                      <a:pt x="445" y="0"/>
                      <a:pt x="141" y="225"/>
                      <a:pt x="92" y="469"/>
                    </a:cubicBezTo>
                    <a:cubicBezTo>
                      <a:pt x="1" y="803"/>
                      <a:pt x="153" y="1229"/>
                      <a:pt x="517" y="1320"/>
                    </a:cubicBezTo>
                    <a:cubicBezTo>
                      <a:pt x="578" y="1320"/>
                      <a:pt x="609" y="1351"/>
                      <a:pt x="700" y="1351"/>
                    </a:cubicBezTo>
                    <a:cubicBezTo>
                      <a:pt x="748" y="1359"/>
                      <a:pt x="798" y="1364"/>
                      <a:pt x="847" y="1364"/>
                    </a:cubicBezTo>
                    <a:cubicBezTo>
                      <a:pt x="1141" y="1364"/>
                      <a:pt x="1438" y="1211"/>
                      <a:pt x="1490" y="925"/>
                    </a:cubicBezTo>
                    <a:cubicBezTo>
                      <a:pt x="1612" y="591"/>
                      <a:pt x="1429" y="287"/>
                      <a:pt x="1125" y="135"/>
                    </a:cubicBezTo>
                    <a:cubicBezTo>
                      <a:pt x="1034" y="104"/>
                      <a:pt x="1004" y="104"/>
                      <a:pt x="913" y="44"/>
                    </a:cubicBezTo>
                    <a:cubicBezTo>
                      <a:pt x="853" y="14"/>
                      <a:pt x="787" y="0"/>
                      <a:pt x="720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133" name="Google Shape;973;p49"/>
              <p:cNvSpPr/>
              <p:nvPr/>
            </p:nvSpPr>
            <p:spPr>
              <a:xfrm>
                <a:off x="6619175" y="2912175"/>
                <a:ext cx="82275" cy="58750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2350" extrusionOk="0">
                    <a:moveTo>
                      <a:pt x="1644" y="0"/>
                    </a:moveTo>
                    <a:cubicBezTo>
                      <a:pt x="457" y="0"/>
                      <a:pt x="1" y="1867"/>
                      <a:pt x="1298" y="2281"/>
                    </a:cubicBezTo>
                    <a:cubicBezTo>
                      <a:pt x="1433" y="2328"/>
                      <a:pt x="1562" y="2349"/>
                      <a:pt x="1683" y="2349"/>
                    </a:cubicBezTo>
                    <a:cubicBezTo>
                      <a:pt x="2817" y="2349"/>
                      <a:pt x="3290" y="474"/>
                      <a:pt x="2027" y="62"/>
                    </a:cubicBezTo>
                    <a:cubicBezTo>
                      <a:pt x="1893" y="20"/>
                      <a:pt x="1764" y="0"/>
                      <a:pt x="1644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134" name="Google Shape;974;p49"/>
              <p:cNvSpPr/>
              <p:nvPr/>
            </p:nvSpPr>
            <p:spPr>
              <a:xfrm>
                <a:off x="6728375" y="2814575"/>
                <a:ext cx="59875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2395" h="1702" extrusionOk="0">
                    <a:moveTo>
                      <a:pt x="1188" y="0"/>
                    </a:moveTo>
                    <a:cubicBezTo>
                      <a:pt x="343" y="0"/>
                      <a:pt x="0" y="1380"/>
                      <a:pt x="912" y="1656"/>
                    </a:cubicBezTo>
                    <a:cubicBezTo>
                      <a:pt x="1009" y="1687"/>
                      <a:pt x="1103" y="1702"/>
                      <a:pt x="1191" y="1702"/>
                    </a:cubicBezTo>
                    <a:cubicBezTo>
                      <a:pt x="2034" y="1702"/>
                      <a:pt x="2394" y="375"/>
                      <a:pt x="1459" y="45"/>
                    </a:cubicBezTo>
                    <a:cubicBezTo>
                      <a:pt x="1364" y="14"/>
                      <a:pt x="1274" y="0"/>
                      <a:pt x="1188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135" name="Google Shape;975;p49"/>
              <p:cNvSpPr/>
              <p:nvPr/>
            </p:nvSpPr>
            <p:spPr>
              <a:xfrm>
                <a:off x="6534400" y="2774025"/>
                <a:ext cx="69500" cy="48375"/>
              </a:xfrm>
              <a:custGeom>
                <a:avLst/>
                <a:gdLst/>
                <a:ahLst/>
                <a:cxnLst/>
                <a:rect l="l" t="t" r="r" b="b"/>
                <a:pathLst>
                  <a:path w="2780" h="1935" extrusionOk="0">
                    <a:moveTo>
                      <a:pt x="1360" y="0"/>
                    </a:moveTo>
                    <a:cubicBezTo>
                      <a:pt x="418" y="0"/>
                      <a:pt x="1" y="1523"/>
                      <a:pt x="1072" y="1880"/>
                    </a:cubicBezTo>
                    <a:cubicBezTo>
                      <a:pt x="1188" y="1917"/>
                      <a:pt x="1298" y="1934"/>
                      <a:pt x="1402" y="1934"/>
                    </a:cubicBezTo>
                    <a:cubicBezTo>
                      <a:pt x="2387" y="1934"/>
                      <a:pt x="2779" y="386"/>
                      <a:pt x="1680" y="56"/>
                    </a:cubicBezTo>
                    <a:cubicBezTo>
                      <a:pt x="1568" y="18"/>
                      <a:pt x="1461" y="0"/>
                      <a:pt x="1360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136" name="Google Shape;976;p49"/>
              <p:cNvSpPr/>
              <p:nvPr/>
            </p:nvSpPr>
            <p:spPr>
              <a:xfrm>
                <a:off x="6718225" y="2893800"/>
                <a:ext cx="51475" cy="36025"/>
              </a:xfrm>
              <a:custGeom>
                <a:avLst/>
                <a:gdLst/>
                <a:ahLst/>
                <a:cxnLst/>
                <a:rect l="l" t="t" r="r" b="b"/>
                <a:pathLst>
                  <a:path w="2059" h="1441" extrusionOk="0">
                    <a:moveTo>
                      <a:pt x="1025" y="0"/>
                    </a:moveTo>
                    <a:cubicBezTo>
                      <a:pt x="303" y="0"/>
                      <a:pt x="0" y="1129"/>
                      <a:pt x="801" y="1405"/>
                    </a:cubicBezTo>
                    <a:cubicBezTo>
                      <a:pt x="880" y="1429"/>
                      <a:pt x="956" y="1441"/>
                      <a:pt x="1028" y="1441"/>
                    </a:cubicBezTo>
                    <a:cubicBezTo>
                      <a:pt x="1754" y="1441"/>
                      <a:pt x="2059" y="286"/>
                      <a:pt x="1257" y="37"/>
                    </a:cubicBezTo>
                    <a:cubicBezTo>
                      <a:pt x="1176" y="12"/>
                      <a:pt x="1098" y="0"/>
                      <a:pt x="1025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137" name="Google Shape;977;p49"/>
              <p:cNvSpPr/>
              <p:nvPr/>
            </p:nvSpPr>
            <p:spPr>
              <a:xfrm>
                <a:off x="6637050" y="2672575"/>
                <a:ext cx="54250" cy="39300"/>
              </a:xfrm>
              <a:custGeom>
                <a:avLst/>
                <a:gdLst/>
                <a:ahLst/>
                <a:cxnLst/>
                <a:rect l="l" t="t" r="r" b="b"/>
                <a:pathLst>
                  <a:path w="2170" h="1572" extrusionOk="0">
                    <a:moveTo>
                      <a:pt x="1096" y="0"/>
                    </a:moveTo>
                    <a:cubicBezTo>
                      <a:pt x="323" y="0"/>
                      <a:pt x="0" y="1254"/>
                      <a:pt x="856" y="1530"/>
                    </a:cubicBezTo>
                    <a:cubicBezTo>
                      <a:pt x="944" y="1559"/>
                      <a:pt x="1028" y="1572"/>
                      <a:pt x="1107" y="1572"/>
                    </a:cubicBezTo>
                    <a:cubicBezTo>
                      <a:pt x="1872" y="1572"/>
                      <a:pt x="2169" y="344"/>
                      <a:pt x="1343" y="41"/>
                    </a:cubicBezTo>
                    <a:cubicBezTo>
                      <a:pt x="1256" y="13"/>
                      <a:pt x="1174" y="0"/>
                      <a:pt x="1096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</p:grpSp>
        <p:grpSp>
          <p:nvGrpSpPr>
            <p:cNvPr id="115" name="Google Shape;966;p49"/>
            <p:cNvGrpSpPr/>
            <p:nvPr/>
          </p:nvGrpSpPr>
          <p:grpSpPr>
            <a:xfrm>
              <a:off x="1614363" y="1813177"/>
              <a:ext cx="657224" cy="733883"/>
              <a:chOff x="6492025" y="2641850"/>
              <a:chExt cx="340450" cy="366575"/>
            </a:xfrm>
          </p:grpSpPr>
          <p:sp>
            <p:nvSpPr>
              <p:cNvPr id="116" name="Google Shape;967;p49"/>
              <p:cNvSpPr/>
              <p:nvPr/>
            </p:nvSpPr>
            <p:spPr>
              <a:xfrm>
                <a:off x="6492025" y="2641850"/>
                <a:ext cx="340450" cy="366300"/>
              </a:xfrm>
              <a:custGeom>
                <a:avLst/>
                <a:gdLst/>
                <a:ahLst/>
                <a:cxnLst/>
                <a:rect l="l" t="t" r="r" b="b"/>
                <a:pathLst>
                  <a:path w="13618" h="14652" extrusionOk="0">
                    <a:moveTo>
                      <a:pt x="8344" y="1"/>
                    </a:moveTo>
                    <a:cubicBezTo>
                      <a:pt x="5536" y="1"/>
                      <a:pt x="2406" y="3102"/>
                      <a:pt x="1308" y="6559"/>
                    </a:cubicBezTo>
                    <a:cubicBezTo>
                      <a:pt x="1" y="10449"/>
                      <a:pt x="1824" y="13337"/>
                      <a:pt x="4864" y="14340"/>
                    </a:cubicBezTo>
                    <a:cubicBezTo>
                      <a:pt x="5516" y="14546"/>
                      <a:pt x="6171" y="14651"/>
                      <a:pt x="6812" y="14651"/>
                    </a:cubicBezTo>
                    <a:cubicBezTo>
                      <a:pt x="9190" y="14651"/>
                      <a:pt x="11360" y="13204"/>
                      <a:pt x="12341" y="10115"/>
                    </a:cubicBezTo>
                    <a:cubicBezTo>
                      <a:pt x="13618" y="6194"/>
                      <a:pt x="12493" y="1148"/>
                      <a:pt x="9454" y="176"/>
                    </a:cubicBezTo>
                    <a:cubicBezTo>
                      <a:pt x="9093" y="57"/>
                      <a:pt x="8721" y="1"/>
                      <a:pt x="8344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117" name="Google Shape;968;p49"/>
              <p:cNvSpPr/>
              <p:nvPr/>
            </p:nvSpPr>
            <p:spPr>
              <a:xfrm>
                <a:off x="6492800" y="2794400"/>
                <a:ext cx="256850" cy="214025"/>
              </a:xfrm>
              <a:custGeom>
                <a:avLst/>
                <a:gdLst/>
                <a:ahLst/>
                <a:cxnLst/>
                <a:rect l="l" t="t" r="r" b="b"/>
                <a:pathLst>
                  <a:path w="10274" h="8561" extrusionOk="0">
                    <a:moveTo>
                      <a:pt x="1429" y="1"/>
                    </a:moveTo>
                    <a:lnTo>
                      <a:pt x="1429" y="1"/>
                    </a:lnTo>
                    <a:cubicBezTo>
                      <a:pt x="1337" y="153"/>
                      <a:pt x="1307" y="305"/>
                      <a:pt x="1277" y="457"/>
                    </a:cubicBezTo>
                    <a:cubicBezTo>
                      <a:pt x="0" y="4347"/>
                      <a:pt x="1793" y="7235"/>
                      <a:pt x="4833" y="8238"/>
                    </a:cubicBezTo>
                    <a:cubicBezTo>
                      <a:pt x="5488" y="8453"/>
                      <a:pt x="6147" y="8561"/>
                      <a:pt x="6791" y="8561"/>
                    </a:cubicBezTo>
                    <a:cubicBezTo>
                      <a:pt x="8058" y="8561"/>
                      <a:pt x="9266" y="8142"/>
                      <a:pt x="10274" y="7296"/>
                    </a:cubicBezTo>
                    <a:lnTo>
                      <a:pt x="10274" y="7296"/>
                    </a:lnTo>
                    <a:cubicBezTo>
                      <a:pt x="9439" y="7730"/>
                      <a:pt x="8535" y="7936"/>
                      <a:pt x="7602" y="7936"/>
                    </a:cubicBezTo>
                    <a:cubicBezTo>
                      <a:pt x="6903" y="7936"/>
                      <a:pt x="6187" y="7821"/>
                      <a:pt x="5471" y="7600"/>
                    </a:cubicBezTo>
                    <a:cubicBezTo>
                      <a:pt x="2401" y="6597"/>
                      <a:pt x="517" y="3800"/>
                      <a:pt x="1429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118" name="Google Shape;969;p49"/>
              <p:cNvSpPr/>
              <p:nvPr/>
            </p:nvSpPr>
            <p:spPr>
              <a:xfrm>
                <a:off x="6610175" y="2805375"/>
                <a:ext cx="105225" cy="74250"/>
              </a:xfrm>
              <a:custGeom>
                <a:avLst/>
                <a:gdLst/>
                <a:ahLst/>
                <a:cxnLst/>
                <a:rect l="l" t="t" r="r" b="b"/>
                <a:pathLst>
                  <a:path w="4209" h="2970" extrusionOk="0">
                    <a:moveTo>
                      <a:pt x="2065" y="0"/>
                    </a:moveTo>
                    <a:cubicBezTo>
                      <a:pt x="600" y="0"/>
                      <a:pt x="0" y="2354"/>
                      <a:pt x="1627" y="2905"/>
                    </a:cubicBezTo>
                    <a:cubicBezTo>
                      <a:pt x="1782" y="2949"/>
                      <a:pt x="1930" y="2969"/>
                      <a:pt x="2070" y="2969"/>
                    </a:cubicBezTo>
                    <a:cubicBezTo>
                      <a:pt x="3586" y="2969"/>
                      <a:pt x="4209" y="607"/>
                      <a:pt x="2539" y="78"/>
                    </a:cubicBezTo>
                    <a:cubicBezTo>
                      <a:pt x="2373" y="25"/>
                      <a:pt x="2214" y="0"/>
                      <a:pt x="2065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119" name="Google Shape;970;p49"/>
              <p:cNvSpPr/>
              <p:nvPr/>
            </p:nvSpPr>
            <p:spPr>
              <a:xfrm>
                <a:off x="6694150" y="2703850"/>
                <a:ext cx="68425" cy="66000"/>
              </a:xfrm>
              <a:custGeom>
                <a:avLst/>
                <a:gdLst/>
                <a:ahLst/>
                <a:cxnLst/>
                <a:rect l="l" t="t" r="r" b="b"/>
                <a:pathLst>
                  <a:path w="2737" h="2640" extrusionOk="0">
                    <a:moveTo>
                      <a:pt x="1411" y="1"/>
                    </a:moveTo>
                    <a:cubicBezTo>
                      <a:pt x="1098" y="1"/>
                      <a:pt x="785" y="125"/>
                      <a:pt x="548" y="340"/>
                    </a:cubicBezTo>
                    <a:cubicBezTo>
                      <a:pt x="244" y="674"/>
                      <a:pt x="1" y="1221"/>
                      <a:pt x="153" y="1647"/>
                    </a:cubicBezTo>
                    <a:lnTo>
                      <a:pt x="153" y="1677"/>
                    </a:lnTo>
                    <a:cubicBezTo>
                      <a:pt x="214" y="1890"/>
                      <a:pt x="305" y="2103"/>
                      <a:pt x="457" y="2255"/>
                    </a:cubicBezTo>
                    <a:cubicBezTo>
                      <a:pt x="609" y="2407"/>
                      <a:pt x="822" y="2559"/>
                      <a:pt x="1004" y="2589"/>
                    </a:cubicBezTo>
                    <a:cubicBezTo>
                      <a:pt x="1129" y="2625"/>
                      <a:pt x="1253" y="2640"/>
                      <a:pt x="1378" y="2640"/>
                    </a:cubicBezTo>
                    <a:cubicBezTo>
                      <a:pt x="1466" y="2640"/>
                      <a:pt x="1554" y="2632"/>
                      <a:pt x="1642" y="2620"/>
                    </a:cubicBezTo>
                    <a:cubicBezTo>
                      <a:pt x="1885" y="2589"/>
                      <a:pt x="2068" y="2468"/>
                      <a:pt x="2220" y="2316"/>
                    </a:cubicBezTo>
                    <a:lnTo>
                      <a:pt x="2250" y="2285"/>
                    </a:lnTo>
                    <a:cubicBezTo>
                      <a:pt x="2645" y="2012"/>
                      <a:pt x="2737" y="1434"/>
                      <a:pt x="2676" y="1039"/>
                    </a:cubicBezTo>
                    <a:cubicBezTo>
                      <a:pt x="2554" y="583"/>
                      <a:pt x="2250" y="218"/>
                      <a:pt x="1794" y="66"/>
                    </a:cubicBezTo>
                    <a:cubicBezTo>
                      <a:pt x="1670" y="22"/>
                      <a:pt x="1541" y="1"/>
                      <a:pt x="1411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120" name="Google Shape;971;p49"/>
              <p:cNvSpPr/>
              <p:nvPr/>
            </p:nvSpPr>
            <p:spPr>
              <a:xfrm>
                <a:off x="6612750" y="2748525"/>
                <a:ext cx="55275" cy="39000"/>
              </a:xfrm>
              <a:custGeom>
                <a:avLst/>
                <a:gdLst/>
                <a:ahLst/>
                <a:cxnLst/>
                <a:rect l="l" t="t" r="r" b="b"/>
                <a:pathLst>
                  <a:path w="2211" h="1560" extrusionOk="0">
                    <a:moveTo>
                      <a:pt x="1079" y="0"/>
                    </a:moveTo>
                    <a:cubicBezTo>
                      <a:pt x="295" y="0"/>
                      <a:pt x="0" y="1202"/>
                      <a:pt x="825" y="1532"/>
                    </a:cubicBezTo>
                    <a:cubicBezTo>
                      <a:pt x="901" y="1551"/>
                      <a:pt x="974" y="1559"/>
                      <a:pt x="1043" y="1559"/>
                    </a:cubicBezTo>
                    <a:cubicBezTo>
                      <a:pt x="1865" y="1559"/>
                      <a:pt x="2211" y="323"/>
                      <a:pt x="1342" y="42"/>
                    </a:cubicBezTo>
                    <a:cubicBezTo>
                      <a:pt x="1250" y="13"/>
                      <a:pt x="1162" y="0"/>
                      <a:pt x="1079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121" name="Google Shape;972;p49"/>
              <p:cNvSpPr/>
              <p:nvPr/>
            </p:nvSpPr>
            <p:spPr>
              <a:xfrm>
                <a:off x="6557375" y="2856400"/>
                <a:ext cx="40300" cy="341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364" extrusionOk="0">
                    <a:moveTo>
                      <a:pt x="720" y="0"/>
                    </a:moveTo>
                    <a:cubicBezTo>
                      <a:pt x="445" y="0"/>
                      <a:pt x="141" y="225"/>
                      <a:pt x="92" y="469"/>
                    </a:cubicBezTo>
                    <a:cubicBezTo>
                      <a:pt x="1" y="803"/>
                      <a:pt x="153" y="1229"/>
                      <a:pt x="517" y="1320"/>
                    </a:cubicBezTo>
                    <a:cubicBezTo>
                      <a:pt x="578" y="1320"/>
                      <a:pt x="609" y="1351"/>
                      <a:pt x="700" y="1351"/>
                    </a:cubicBezTo>
                    <a:cubicBezTo>
                      <a:pt x="748" y="1359"/>
                      <a:pt x="798" y="1364"/>
                      <a:pt x="847" y="1364"/>
                    </a:cubicBezTo>
                    <a:cubicBezTo>
                      <a:pt x="1141" y="1364"/>
                      <a:pt x="1438" y="1211"/>
                      <a:pt x="1490" y="925"/>
                    </a:cubicBezTo>
                    <a:cubicBezTo>
                      <a:pt x="1612" y="591"/>
                      <a:pt x="1429" y="287"/>
                      <a:pt x="1125" y="135"/>
                    </a:cubicBezTo>
                    <a:cubicBezTo>
                      <a:pt x="1034" y="104"/>
                      <a:pt x="1004" y="104"/>
                      <a:pt x="913" y="44"/>
                    </a:cubicBezTo>
                    <a:cubicBezTo>
                      <a:pt x="853" y="14"/>
                      <a:pt x="787" y="0"/>
                      <a:pt x="720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122" name="Google Shape;973;p49"/>
              <p:cNvSpPr/>
              <p:nvPr/>
            </p:nvSpPr>
            <p:spPr>
              <a:xfrm>
                <a:off x="6619175" y="2912175"/>
                <a:ext cx="82275" cy="58750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2350" extrusionOk="0">
                    <a:moveTo>
                      <a:pt x="1644" y="0"/>
                    </a:moveTo>
                    <a:cubicBezTo>
                      <a:pt x="457" y="0"/>
                      <a:pt x="1" y="1867"/>
                      <a:pt x="1298" y="2281"/>
                    </a:cubicBezTo>
                    <a:cubicBezTo>
                      <a:pt x="1433" y="2328"/>
                      <a:pt x="1562" y="2349"/>
                      <a:pt x="1683" y="2349"/>
                    </a:cubicBezTo>
                    <a:cubicBezTo>
                      <a:pt x="2817" y="2349"/>
                      <a:pt x="3290" y="474"/>
                      <a:pt x="2027" y="62"/>
                    </a:cubicBezTo>
                    <a:cubicBezTo>
                      <a:pt x="1893" y="20"/>
                      <a:pt x="1764" y="0"/>
                      <a:pt x="1644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123" name="Google Shape;974;p49"/>
              <p:cNvSpPr/>
              <p:nvPr/>
            </p:nvSpPr>
            <p:spPr>
              <a:xfrm>
                <a:off x="6728375" y="2814575"/>
                <a:ext cx="59875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2395" h="1702" extrusionOk="0">
                    <a:moveTo>
                      <a:pt x="1188" y="0"/>
                    </a:moveTo>
                    <a:cubicBezTo>
                      <a:pt x="343" y="0"/>
                      <a:pt x="0" y="1380"/>
                      <a:pt x="912" y="1656"/>
                    </a:cubicBezTo>
                    <a:cubicBezTo>
                      <a:pt x="1009" y="1687"/>
                      <a:pt x="1103" y="1702"/>
                      <a:pt x="1191" y="1702"/>
                    </a:cubicBezTo>
                    <a:cubicBezTo>
                      <a:pt x="2034" y="1702"/>
                      <a:pt x="2394" y="375"/>
                      <a:pt x="1459" y="45"/>
                    </a:cubicBezTo>
                    <a:cubicBezTo>
                      <a:pt x="1364" y="14"/>
                      <a:pt x="1274" y="0"/>
                      <a:pt x="1188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124" name="Google Shape;975;p49"/>
              <p:cNvSpPr/>
              <p:nvPr/>
            </p:nvSpPr>
            <p:spPr>
              <a:xfrm>
                <a:off x="6534400" y="2774025"/>
                <a:ext cx="69500" cy="48375"/>
              </a:xfrm>
              <a:custGeom>
                <a:avLst/>
                <a:gdLst/>
                <a:ahLst/>
                <a:cxnLst/>
                <a:rect l="l" t="t" r="r" b="b"/>
                <a:pathLst>
                  <a:path w="2780" h="1935" extrusionOk="0">
                    <a:moveTo>
                      <a:pt x="1360" y="0"/>
                    </a:moveTo>
                    <a:cubicBezTo>
                      <a:pt x="418" y="0"/>
                      <a:pt x="1" y="1523"/>
                      <a:pt x="1072" y="1880"/>
                    </a:cubicBezTo>
                    <a:cubicBezTo>
                      <a:pt x="1188" y="1917"/>
                      <a:pt x="1298" y="1934"/>
                      <a:pt x="1402" y="1934"/>
                    </a:cubicBezTo>
                    <a:cubicBezTo>
                      <a:pt x="2387" y="1934"/>
                      <a:pt x="2779" y="386"/>
                      <a:pt x="1680" y="56"/>
                    </a:cubicBezTo>
                    <a:cubicBezTo>
                      <a:pt x="1568" y="18"/>
                      <a:pt x="1461" y="0"/>
                      <a:pt x="1360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125" name="Google Shape;976;p49"/>
              <p:cNvSpPr/>
              <p:nvPr/>
            </p:nvSpPr>
            <p:spPr>
              <a:xfrm>
                <a:off x="6718225" y="2893800"/>
                <a:ext cx="51475" cy="36025"/>
              </a:xfrm>
              <a:custGeom>
                <a:avLst/>
                <a:gdLst/>
                <a:ahLst/>
                <a:cxnLst/>
                <a:rect l="l" t="t" r="r" b="b"/>
                <a:pathLst>
                  <a:path w="2059" h="1441" extrusionOk="0">
                    <a:moveTo>
                      <a:pt x="1025" y="0"/>
                    </a:moveTo>
                    <a:cubicBezTo>
                      <a:pt x="303" y="0"/>
                      <a:pt x="0" y="1129"/>
                      <a:pt x="801" y="1405"/>
                    </a:cubicBezTo>
                    <a:cubicBezTo>
                      <a:pt x="880" y="1429"/>
                      <a:pt x="956" y="1441"/>
                      <a:pt x="1028" y="1441"/>
                    </a:cubicBezTo>
                    <a:cubicBezTo>
                      <a:pt x="1754" y="1441"/>
                      <a:pt x="2059" y="286"/>
                      <a:pt x="1257" y="37"/>
                    </a:cubicBezTo>
                    <a:cubicBezTo>
                      <a:pt x="1176" y="12"/>
                      <a:pt x="1098" y="0"/>
                      <a:pt x="1025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126" name="Google Shape;977;p49"/>
              <p:cNvSpPr/>
              <p:nvPr/>
            </p:nvSpPr>
            <p:spPr>
              <a:xfrm>
                <a:off x="6637050" y="2672575"/>
                <a:ext cx="54250" cy="39300"/>
              </a:xfrm>
              <a:custGeom>
                <a:avLst/>
                <a:gdLst/>
                <a:ahLst/>
                <a:cxnLst/>
                <a:rect l="l" t="t" r="r" b="b"/>
                <a:pathLst>
                  <a:path w="2170" h="1572" extrusionOk="0">
                    <a:moveTo>
                      <a:pt x="1096" y="0"/>
                    </a:moveTo>
                    <a:cubicBezTo>
                      <a:pt x="323" y="0"/>
                      <a:pt x="0" y="1254"/>
                      <a:pt x="856" y="1530"/>
                    </a:cubicBezTo>
                    <a:cubicBezTo>
                      <a:pt x="944" y="1559"/>
                      <a:pt x="1028" y="1572"/>
                      <a:pt x="1107" y="1572"/>
                    </a:cubicBezTo>
                    <a:cubicBezTo>
                      <a:pt x="1872" y="1572"/>
                      <a:pt x="2169" y="344"/>
                      <a:pt x="1343" y="41"/>
                    </a:cubicBezTo>
                    <a:cubicBezTo>
                      <a:pt x="1256" y="13"/>
                      <a:pt x="1174" y="0"/>
                      <a:pt x="1096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</p:grpSp>
      </p:grpSp>
      <p:grpSp>
        <p:nvGrpSpPr>
          <p:cNvPr id="211" name="Group 210"/>
          <p:cNvGrpSpPr/>
          <p:nvPr/>
        </p:nvGrpSpPr>
        <p:grpSpPr>
          <a:xfrm>
            <a:off x="4934549" y="1460660"/>
            <a:ext cx="1114424" cy="1191083"/>
            <a:chOff x="1157163" y="1355977"/>
            <a:chExt cx="1114424" cy="1191083"/>
          </a:xfrm>
        </p:grpSpPr>
        <p:grpSp>
          <p:nvGrpSpPr>
            <p:cNvPr id="212" name="Google Shape;966;p49"/>
            <p:cNvGrpSpPr/>
            <p:nvPr/>
          </p:nvGrpSpPr>
          <p:grpSpPr>
            <a:xfrm>
              <a:off x="1157163" y="1355977"/>
              <a:ext cx="657224" cy="733883"/>
              <a:chOff x="6492025" y="2641850"/>
              <a:chExt cx="340450" cy="366575"/>
            </a:xfrm>
          </p:grpSpPr>
          <p:sp>
            <p:nvSpPr>
              <p:cNvPr id="249" name="Google Shape;967;p49"/>
              <p:cNvSpPr/>
              <p:nvPr/>
            </p:nvSpPr>
            <p:spPr>
              <a:xfrm>
                <a:off x="6492025" y="2641850"/>
                <a:ext cx="340450" cy="366300"/>
              </a:xfrm>
              <a:custGeom>
                <a:avLst/>
                <a:gdLst/>
                <a:ahLst/>
                <a:cxnLst/>
                <a:rect l="l" t="t" r="r" b="b"/>
                <a:pathLst>
                  <a:path w="13618" h="14652" extrusionOk="0">
                    <a:moveTo>
                      <a:pt x="8344" y="1"/>
                    </a:moveTo>
                    <a:cubicBezTo>
                      <a:pt x="5536" y="1"/>
                      <a:pt x="2406" y="3102"/>
                      <a:pt x="1308" y="6559"/>
                    </a:cubicBezTo>
                    <a:cubicBezTo>
                      <a:pt x="1" y="10449"/>
                      <a:pt x="1824" y="13337"/>
                      <a:pt x="4864" y="14340"/>
                    </a:cubicBezTo>
                    <a:cubicBezTo>
                      <a:pt x="5516" y="14546"/>
                      <a:pt x="6171" y="14651"/>
                      <a:pt x="6812" y="14651"/>
                    </a:cubicBezTo>
                    <a:cubicBezTo>
                      <a:pt x="9190" y="14651"/>
                      <a:pt x="11360" y="13204"/>
                      <a:pt x="12341" y="10115"/>
                    </a:cubicBezTo>
                    <a:cubicBezTo>
                      <a:pt x="13618" y="6194"/>
                      <a:pt x="12493" y="1148"/>
                      <a:pt x="9454" y="176"/>
                    </a:cubicBezTo>
                    <a:cubicBezTo>
                      <a:pt x="9093" y="57"/>
                      <a:pt x="8721" y="1"/>
                      <a:pt x="8344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250" name="Google Shape;968;p49"/>
              <p:cNvSpPr/>
              <p:nvPr/>
            </p:nvSpPr>
            <p:spPr>
              <a:xfrm>
                <a:off x="6492800" y="2794400"/>
                <a:ext cx="256850" cy="214025"/>
              </a:xfrm>
              <a:custGeom>
                <a:avLst/>
                <a:gdLst/>
                <a:ahLst/>
                <a:cxnLst/>
                <a:rect l="l" t="t" r="r" b="b"/>
                <a:pathLst>
                  <a:path w="10274" h="8561" extrusionOk="0">
                    <a:moveTo>
                      <a:pt x="1429" y="1"/>
                    </a:moveTo>
                    <a:lnTo>
                      <a:pt x="1429" y="1"/>
                    </a:lnTo>
                    <a:cubicBezTo>
                      <a:pt x="1337" y="153"/>
                      <a:pt x="1307" y="305"/>
                      <a:pt x="1277" y="457"/>
                    </a:cubicBezTo>
                    <a:cubicBezTo>
                      <a:pt x="0" y="4347"/>
                      <a:pt x="1793" y="7235"/>
                      <a:pt x="4833" y="8238"/>
                    </a:cubicBezTo>
                    <a:cubicBezTo>
                      <a:pt x="5488" y="8453"/>
                      <a:pt x="6147" y="8561"/>
                      <a:pt x="6791" y="8561"/>
                    </a:cubicBezTo>
                    <a:cubicBezTo>
                      <a:pt x="8058" y="8561"/>
                      <a:pt x="9266" y="8142"/>
                      <a:pt x="10274" y="7296"/>
                    </a:cubicBezTo>
                    <a:lnTo>
                      <a:pt x="10274" y="7296"/>
                    </a:lnTo>
                    <a:cubicBezTo>
                      <a:pt x="9439" y="7730"/>
                      <a:pt x="8535" y="7936"/>
                      <a:pt x="7602" y="7936"/>
                    </a:cubicBezTo>
                    <a:cubicBezTo>
                      <a:pt x="6903" y="7936"/>
                      <a:pt x="6187" y="7821"/>
                      <a:pt x="5471" y="7600"/>
                    </a:cubicBezTo>
                    <a:cubicBezTo>
                      <a:pt x="2401" y="6597"/>
                      <a:pt x="517" y="3800"/>
                      <a:pt x="1429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251" name="Google Shape;969;p49"/>
              <p:cNvSpPr/>
              <p:nvPr/>
            </p:nvSpPr>
            <p:spPr>
              <a:xfrm>
                <a:off x="6610175" y="2805375"/>
                <a:ext cx="105225" cy="74250"/>
              </a:xfrm>
              <a:custGeom>
                <a:avLst/>
                <a:gdLst/>
                <a:ahLst/>
                <a:cxnLst/>
                <a:rect l="l" t="t" r="r" b="b"/>
                <a:pathLst>
                  <a:path w="4209" h="2970" extrusionOk="0">
                    <a:moveTo>
                      <a:pt x="2065" y="0"/>
                    </a:moveTo>
                    <a:cubicBezTo>
                      <a:pt x="600" y="0"/>
                      <a:pt x="0" y="2354"/>
                      <a:pt x="1627" y="2905"/>
                    </a:cubicBezTo>
                    <a:cubicBezTo>
                      <a:pt x="1782" y="2949"/>
                      <a:pt x="1930" y="2969"/>
                      <a:pt x="2070" y="2969"/>
                    </a:cubicBezTo>
                    <a:cubicBezTo>
                      <a:pt x="3586" y="2969"/>
                      <a:pt x="4209" y="607"/>
                      <a:pt x="2539" y="78"/>
                    </a:cubicBezTo>
                    <a:cubicBezTo>
                      <a:pt x="2373" y="25"/>
                      <a:pt x="2214" y="0"/>
                      <a:pt x="2065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252" name="Google Shape;970;p49"/>
              <p:cNvSpPr/>
              <p:nvPr/>
            </p:nvSpPr>
            <p:spPr>
              <a:xfrm>
                <a:off x="6694150" y="2703850"/>
                <a:ext cx="68425" cy="66000"/>
              </a:xfrm>
              <a:custGeom>
                <a:avLst/>
                <a:gdLst/>
                <a:ahLst/>
                <a:cxnLst/>
                <a:rect l="l" t="t" r="r" b="b"/>
                <a:pathLst>
                  <a:path w="2737" h="2640" extrusionOk="0">
                    <a:moveTo>
                      <a:pt x="1411" y="1"/>
                    </a:moveTo>
                    <a:cubicBezTo>
                      <a:pt x="1098" y="1"/>
                      <a:pt x="785" y="125"/>
                      <a:pt x="548" y="340"/>
                    </a:cubicBezTo>
                    <a:cubicBezTo>
                      <a:pt x="244" y="674"/>
                      <a:pt x="1" y="1221"/>
                      <a:pt x="153" y="1647"/>
                    </a:cubicBezTo>
                    <a:lnTo>
                      <a:pt x="153" y="1677"/>
                    </a:lnTo>
                    <a:cubicBezTo>
                      <a:pt x="214" y="1890"/>
                      <a:pt x="305" y="2103"/>
                      <a:pt x="457" y="2255"/>
                    </a:cubicBezTo>
                    <a:cubicBezTo>
                      <a:pt x="609" y="2407"/>
                      <a:pt x="822" y="2559"/>
                      <a:pt x="1004" y="2589"/>
                    </a:cubicBezTo>
                    <a:cubicBezTo>
                      <a:pt x="1129" y="2625"/>
                      <a:pt x="1253" y="2640"/>
                      <a:pt x="1378" y="2640"/>
                    </a:cubicBezTo>
                    <a:cubicBezTo>
                      <a:pt x="1466" y="2640"/>
                      <a:pt x="1554" y="2632"/>
                      <a:pt x="1642" y="2620"/>
                    </a:cubicBezTo>
                    <a:cubicBezTo>
                      <a:pt x="1885" y="2589"/>
                      <a:pt x="2068" y="2468"/>
                      <a:pt x="2220" y="2316"/>
                    </a:cubicBezTo>
                    <a:lnTo>
                      <a:pt x="2250" y="2285"/>
                    </a:lnTo>
                    <a:cubicBezTo>
                      <a:pt x="2645" y="2012"/>
                      <a:pt x="2737" y="1434"/>
                      <a:pt x="2676" y="1039"/>
                    </a:cubicBezTo>
                    <a:cubicBezTo>
                      <a:pt x="2554" y="583"/>
                      <a:pt x="2250" y="218"/>
                      <a:pt x="1794" y="66"/>
                    </a:cubicBezTo>
                    <a:cubicBezTo>
                      <a:pt x="1670" y="22"/>
                      <a:pt x="1541" y="1"/>
                      <a:pt x="1411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253" name="Google Shape;971;p49"/>
              <p:cNvSpPr/>
              <p:nvPr/>
            </p:nvSpPr>
            <p:spPr>
              <a:xfrm>
                <a:off x="6612750" y="2748525"/>
                <a:ext cx="55275" cy="39000"/>
              </a:xfrm>
              <a:custGeom>
                <a:avLst/>
                <a:gdLst/>
                <a:ahLst/>
                <a:cxnLst/>
                <a:rect l="l" t="t" r="r" b="b"/>
                <a:pathLst>
                  <a:path w="2211" h="1560" extrusionOk="0">
                    <a:moveTo>
                      <a:pt x="1079" y="0"/>
                    </a:moveTo>
                    <a:cubicBezTo>
                      <a:pt x="295" y="0"/>
                      <a:pt x="0" y="1202"/>
                      <a:pt x="825" y="1532"/>
                    </a:cubicBezTo>
                    <a:cubicBezTo>
                      <a:pt x="901" y="1551"/>
                      <a:pt x="974" y="1559"/>
                      <a:pt x="1043" y="1559"/>
                    </a:cubicBezTo>
                    <a:cubicBezTo>
                      <a:pt x="1865" y="1559"/>
                      <a:pt x="2211" y="323"/>
                      <a:pt x="1342" y="42"/>
                    </a:cubicBezTo>
                    <a:cubicBezTo>
                      <a:pt x="1250" y="13"/>
                      <a:pt x="1162" y="0"/>
                      <a:pt x="1079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254" name="Google Shape;972;p49"/>
              <p:cNvSpPr/>
              <p:nvPr/>
            </p:nvSpPr>
            <p:spPr>
              <a:xfrm>
                <a:off x="6557375" y="2856400"/>
                <a:ext cx="40300" cy="341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364" extrusionOk="0">
                    <a:moveTo>
                      <a:pt x="720" y="0"/>
                    </a:moveTo>
                    <a:cubicBezTo>
                      <a:pt x="445" y="0"/>
                      <a:pt x="141" y="225"/>
                      <a:pt x="92" y="469"/>
                    </a:cubicBezTo>
                    <a:cubicBezTo>
                      <a:pt x="1" y="803"/>
                      <a:pt x="153" y="1229"/>
                      <a:pt x="517" y="1320"/>
                    </a:cubicBezTo>
                    <a:cubicBezTo>
                      <a:pt x="578" y="1320"/>
                      <a:pt x="609" y="1351"/>
                      <a:pt x="700" y="1351"/>
                    </a:cubicBezTo>
                    <a:cubicBezTo>
                      <a:pt x="748" y="1359"/>
                      <a:pt x="798" y="1364"/>
                      <a:pt x="847" y="1364"/>
                    </a:cubicBezTo>
                    <a:cubicBezTo>
                      <a:pt x="1141" y="1364"/>
                      <a:pt x="1438" y="1211"/>
                      <a:pt x="1490" y="925"/>
                    </a:cubicBezTo>
                    <a:cubicBezTo>
                      <a:pt x="1612" y="591"/>
                      <a:pt x="1429" y="287"/>
                      <a:pt x="1125" y="135"/>
                    </a:cubicBezTo>
                    <a:cubicBezTo>
                      <a:pt x="1034" y="104"/>
                      <a:pt x="1004" y="104"/>
                      <a:pt x="913" y="44"/>
                    </a:cubicBezTo>
                    <a:cubicBezTo>
                      <a:pt x="853" y="14"/>
                      <a:pt x="787" y="0"/>
                      <a:pt x="720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255" name="Google Shape;973;p49"/>
              <p:cNvSpPr/>
              <p:nvPr/>
            </p:nvSpPr>
            <p:spPr>
              <a:xfrm>
                <a:off x="6619175" y="2912175"/>
                <a:ext cx="82275" cy="58750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2350" extrusionOk="0">
                    <a:moveTo>
                      <a:pt x="1644" y="0"/>
                    </a:moveTo>
                    <a:cubicBezTo>
                      <a:pt x="457" y="0"/>
                      <a:pt x="1" y="1867"/>
                      <a:pt x="1298" y="2281"/>
                    </a:cubicBezTo>
                    <a:cubicBezTo>
                      <a:pt x="1433" y="2328"/>
                      <a:pt x="1562" y="2349"/>
                      <a:pt x="1683" y="2349"/>
                    </a:cubicBezTo>
                    <a:cubicBezTo>
                      <a:pt x="2817" y="2349"/>
                      <a:pt x="3290" y="474"/>
                      <a:pt x="2027" y="62"/>
                    </a:cubicBezTo>
                    <a:cubicBezTo>
                      <a:pt x="1893" y="20"/>
                      <a:pt x="1764" y="0"/>
                      <a:pt x="1644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256" name="Google Shape;974;p49"/>
              <p:cNvSpPr/>
              <p:nvPr/>
            </p:nvSpPr>
            <p:spPr>
              <a:xfrm>
                <a:off x="6728375" y="2814575"/>
                <a:ext cx="59875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2395" h="1702" extrusionOk="0">
                    <a:moveTo>
                      <a:pt x="1188" y="0"/>
                    </a:moveTo>
                    <a:cubicBezTo>
                      <a:pt x="343" y="0"/>
                      <a:pt x="0" y="1380"/>
                      <a:pt x="912" y="1656"/>
                    </a:cubicBezTo>
                    <a:cubicBezTo>
                      <a:pt x="1009" y="1687"/>
                      <a:pt x="1103" y="1702"/>
                      <a:pt x="1191" y="1702"/>
                    </a:cubicBezTo>
                    <a:cubicBezTo>
                      <a:pt x="2034" y="1702"/>
                      <a:pt x="2394" y="375"/>
                      <a:pt x="1459" y="45"/>
                    </a:cubicBezTo>
                    <a:cubicBezTo>
                      <a:pt x="1364" y="14"/>
                      <a:pt x="1274" y="0"/>
                      <a:pt x="1188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257" name="Google Shape;975;p49"/>
              <p:cNvSpPr/>
              <p:nvPr/>
            </p:nvSpPr>
            <p:spPr>
              <a:xfrm>
                <a:off x="6534400" y="2774025"/>
                <a:ext cx="69500" cy="48375"/>
              </a:xfrm>
              <a:custGeom>
                <a:avLst/>
                <a:gdLst/>
                <a:ahLst/>
                <a:cxnLst/>
                <a:rect l="l" t="t" r="r" b="b"/>
                <a:pathLst>
                  <a:path w="2780" h="1935" extrusionOk="0">
                    <a:moveTo>
                      <a:pt x="1360" y="0"/>
                    </a:moveTo>
                    <a:cubicBezTo>
                      <a:pt x="418" y="0"/>
                      <a:pt x="1" y="1523"/>
                      <a:pt x="1072" y="1880"/>
                    </a:cubicBezTo>
                    <a:cubicBezTo>
                      <a:pt x="1188" y="1917"/>
                      <a:pt x="1298" y="1934"/>
                      <a:pt x="1402" y="1934"/>
                    </a:cubicBezTo>
                    <a:cubicBezTo>
                      <a:pt x="2387" y="1934"/>
                      <a:pt x="2779" y="386"/>
                      <a:pt x="1680" y="56"/>
                    </a:cubicBezTo>
                    <a:cubicBezTo>
                      <a:pt x="1568" y="18"/>
                      <a:pt x="1461" y="0"/>
                      <a:pt x="1360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258" name="Google Shape;976;p49"/>
              <p:cNvSpPr/>
              <p:nvPr/>
            </p:nvSpPr>
            <p:spPr>
              <a:xfrm>
                <a:off x="6718225" y="2893800"/>
                <a:ext cx="51475" cy="36025"/>
              </a:xfrm>
              <a:custGeom>
                <a:avLst/>
                <a:gdLst/>
                <a:ahLst/>
                <a:cxnLst/>
                <a:rect l="l" t="t" r="r" b="b"/>
                <a:pathLst>
                  <a:path w="2059" h="1441" extrusionOk="0">
                    <a:moveTo>
                      <a:pt x="1025" y="0"/>
                    </a:moveTo>
                    <a:cubicBezTo>
                      <a:pt x="303" y="0"/>
                      <a:pt x="0" y="1129"/>
                      <a:pt x="801" y="1405"/>
                    </a:cubicBezTo>
                    <a:cubicBezTo>
                      <a:pt x="880" y="1429"/>
                      <a:pt x="956" y="1441"/>
                      <a:pt x="1028" y="1441"/>
                    </a:cubicBezTo>
                    <a:cubicBezTo>
                      <a:pt x="1754" y="1441"/>
                      <a:pt x="2059" y="286"/>
                      <a:pt x="1257" y="37"/>
                    </a:cubicBezTo>
                    <a:cubicBezTo>
                      <a:pt x="1176" y="12"/>
                      <a:pt x="1098" y="0"/>
                      <a:pt x="1025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259" name="Google Shape;977;p49"/>
              <p:cNvSpPr/>
              <p:nvPr/>
            </p:nvSpPr>
            <p:spPr>
              <a:xfrm>
                <a:off x="6637050" y="2672575"/>
                <a:ext cx="54250" cy="39300"/>
              </a:xfrm>
              <a:custGeom>
                <a:avLst/>
                <a:gdLst/>
                <a:ahLst/>
                <a:cxnLst/>
                <a:rect l="l" t="t" r="r" b="b"/>
                <a:pathLst>
                  <a:path w="2170" h="1572" extrusionOk="0">
                    <a:moveTo>
                      <a:pt x="1096" y="0"/>
                    </a:moveTo>
                    <a:cubicBezTo>
                      <a:pt x="323" y="0"/>
                      <a:pt x="0" y="1254"/>
                      <a:pt x="856" y="1530"/>
                    </a:cubicBezTo>
                    <a:cubicBezTo>
                      <a:pt x="944" y="1559"/>
                      <a:pt x="1028" y="1572"/>
                      <a:pt x="1107" y="1572"/>
                    </a:cubicBezTo>
                    <a:cubicBezTo>
                      <a:pt x="1872" y="1572"/>
                      <a:pt x="2169" y="344"/>
                      <a:pt x="1343" y="41"/>
                    </a:cubicBezTo>
                    <a:cubicBezTo>
                      <a:pt x="1256" y="13"/>
                      <a:pt x="1174" y="0"/>
                      <a:pt x="1096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</p:grpSp>
        <p:grpSp>
          <p:nvGrpSpPr>
            <p:cNvPr id="213" name="Google Shape;966;p49"/>
            <p:cNvGrpSpPr/>
            <p:nvPr/>
          </p:nvGrpSpPr>
          <p:grpSpPr>
            <a:xfrm>
              <a:off x="1309563" y="1508377"/>
              <a:ext cx="657224" cy="733883"/>
              <a:chOff x="6492025" y="2641850"/>
              <a:chExt cx="340450" cy="366575"/>
            </a:xfrm>
          </p:grpSpPr>
          <p:sp>
            <p:nvSpPr>
              <p:cNvPr id="238" name="Google Shape;967;p49"/>
              <p:cNvSpPr/>
              <p:nvPr/>
            </p:nvSpPr>
            <p:spPr>
              <a:xfrm>
                <a:off x="6492025" y="2641850"/>
                <a:ext cx="340450" cy="366300"/>
              </a:xfrm>
              <a:custGeom>
                <a:avLst/>
                <a:gdLst/>
                <a:ahLst/>
                <a:cxnLst/>
                <a:rect l="l" t="t" r="r" b="b"/>
                <a:pathLst>
                  <a:path w="13618" h="14652" extrusionOk="0">
                    <a:moveTo>
                      <a:pt x="8344" y="1"/>
                    </a:moveTo>
                    <a:cubicBezTo>
                      <a:pt x="5536" y="1"/>
                      <a:pt x="2406" y="3102"/>
                      <a:pt x="1308" y="6559"/>
                    </a:cubicBezTo>
                    <a:cubicBezTo>
                      <a:pt x="1" y="10449"/>
                      <a:pt x="1824" y="13337"/>
                      <a:pt x="4864" y="14340"/>
                    </a:cubicBezTo>
                    <a:cubicBezTo>
                      <a:pt x="5516" y="14546"/>
                      <a:pt x="6171" y="14651"/>
                      <a:pt x="6812" y="14651"/>
                    </a:cubicBezTo>
                    <a:cubicBezTo>
                      <a:pt x="9190" y="14651"/>
                      <a:pt x="11360" y="13204"/>
                      <a:pt x="12341" y="10115"/>
                    </a:cubicBezTo>
                    <a:cubicBezTo>
                      <a:pt x="13618" y="6194"/>
                      <a:pt x="12493" y="1148"/>
                      <a:pt x="9454" y="176"/>
                    </a:cubicBezTo>
                    <a:cubicBezTo>
                      <a:pt x="9093" y="57"/>
                      <a:pt x="8721" y="1"/>
                      <a:pt x="8344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239" name="Google Shape;968;p49"/>
              <p:cNvSpPr/>
              <p:nvPr/>
            </p:nvSpPr>
            <p:spPr>
              <a:xfrm>
                <a:off x="6492800" y="2794400"/>
                <a:ext cx="256850" cy="214025"/>
              </a:xfrm>
              <a:custGeom>
                <a:avLst/>
                <a:gdLst/>
                <a:ahLst/>
                <a:cxnLst/>
                <a:rect l="l" t="t" r="r" b="b"/>
                <a:pathLst>
                  <a:path w="10274" h="8561" extrusionOk="0">
                    <a:moveTo>
                      <a:pt x="1429" y="1"/>
                    </a:moveTo>
                    <a:lnTo>
                      <a:pt x="1429" y="1"/>
                    </a:lnTo>
                    <a:cubicBezTo>
                      <a:pt x="1337" y="153"/>
                      <a:pt x="1307" y="305"/>
                      <a:pt x="1277" y="457"/>
                    </a:cubicBezTo>
                    <a:cubicBezTo>
                      <a:pt x="0" y="4347"/>
                      <a:pt x="1793" y="7235"/>
                      <a:pt x="4833" y="8238"/>
                    </a:cubicBezTo>
                    <a:cubicBezTo>
                      <a:pt x="5488" y="8453"/>
                      <a:pt x="6147" y="8561"/>
                      <a:pt x="6791" y="8561"/>
                    </a:cubicBezTo>
                    <a:cubicBezTo>
                      <a:pt x="8058" y="8561"/>
                      <a:pt x="9266" y="8142"/>
                      <a:pt x="10274" y="7296"/>
                    </a:cubicBezTo>
                    <a:lnTo>
                      <a:pt x="10274" y="7296"/>
                    </a:lnTo>
                    <a:cubicBezTo>
                      <a:pt x="9439" y="7730"/>
                      <a:pt x="8535" y="7936"/>
                      <a:pt x="7602" y="7936"/>
                    </a:cubicBezTo>
                    <a:cubicBezTo>
                      <a:pt x="6903" y="7936"/>
                      <a:pt x="6187" y="7821"/>
                      <a:pt x="5471" y="7600"/>
                    </a:cubicBezTo>
                    <a:cubicBezTo>
                      <a:pt x="2401" y="6597"/>
                      <a:pt x="517" y="3800"/>
                      <a:pt x="1429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240" name="Google Shape;969;p49"/>
              <p:cNvSpPr/>
              <p:nvPr/>
            </p:nvSpPr>
            <p:spPr>
              <a:xfrm>
                <a:off x="6610175" y="2805375"/>
                <a:ext cx="105225" cy="74250"/>
              </a:xfrm>
              <a:custGeom>
                <a:avLst/>
                <a:gdLst/>
                <a:ahLst/>
                <a:cxnLst/>
                <a:rect l="l" t="t" r="r" b="b"/>
                <a:pathLst>
                  <a:path w="4209" h="2970" extrusionOk="0">
                    <a:moveTo>
                      <a:pt x="2065" y="0"/>
                    </a:moveTo>
                    <a:cubicBezTo>
                      <a:pt x="600" y="0"/>
                      <a:pt x="0" y="2354"/>
                      <a:pt x="1627" y="2905"/>
                    </a:cubicBezTo>
                    <a:cubicBezTo>
                      <a:pt x="1782" y="2949"/>
                      <a:pt x="1930" y="2969"/>
                      <a:pt x="2070" y="2969"/>
                    </a:cubicBezTo>
                    <a:cubicBezTo>
                      <a:pt x="3586" y="2969"/>
                      <a:pt x="4209" y="607"/>
                      <a:pt x="2539" y="78"/>
                    </a:cubicBezTo>
                    <a:cubicBezTo>
                      <a:pt x="2373" y="25"/>
                      <a:pt x="2214" y="0"/>
                      <a:pt x="2065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241" name="Google Shape;970;p49"/>
              <p:cNvSpPr/>
              <p:nvPr/>
            </p:nvSpPr>
            <p:spPr>
              <a:xfrm>
                <a:off x="6694150" y="2703850"/>
                <a:ext cx="68425" cy="66000"/>
              </a:xfrm>
              <a:custGeom>
                <a:avLst/>
                <a:gdLst/>
                <a:ahLst/>
                <a:cxnLst/>
                <a:rect l="l" t="t" r="r" b="b"/>
                <a:pathLst>
                  <a:path w="2737" h="2640" extrusionOk="0">
                    <a:moveTo>
                      <a:pt x="1411" y="1"/>
                    </a:moveTo>
                    <a:cubicBezTo>
                      <a:pt x="1098" y="1"/>
                      <a:pt x="785" y="125"/>
                      <a:pt x="548" y="340"/>
                    </a:cubicBezTo>
                    <a:cubicBezTo>
                      <a:pt x="244" y="674"/>
                      <a:pt x="1" y="1221"/>
                      <a:pt x="153" y="1647"/>
                    </a:cubicBezTo>
                    <a:lnTo>
                      <a:pt x="153" y="1677"/>
                    </a:lnTo>
                    <a:cubicBezTo>
                      <a:pt x="214" y="1890"/>
                      <a:pt x="305" y="2103"/>
                      <a:pt x="457" y="2255"/>
                    </a:cubicBezTo>
                    <a:cubicBezTo>
                      <a:pt x="609" y="2407"/>
                      <a:pt x="822" y="2559"/>
                      <a:pt x="1004" y="2589"/>
                    </a:cubicBezTo>
                    <a:cubicBezTo>
                      <a:pt x="1129" y="2625"/>
                      <a:pt x="1253" y="2640"/>
                      <a:pt x="1378" y="2640"/>
                    </a:cubicBezTo>
                    <a:cubicBezTo>
                      <a:pt x="1466" y="2640"/>
                      <a:pt x="1554" y="2632"/>
                      <a:pt x="1642" y="2620"/>
                    </a:cubicBezTo>
                    <a:cubicBezTo>
                      <a:pt x="1885" y="2589"/>
                      <a:pt x="2068" y="2468"/>
                      <a:pt x="2220" y="2316"/>
                    </a:cubicBezTo>
                    <a:lnTo>
                      <a:pt x="2250" y="2285"/>
                    </a:lnTo>
                    <a:cubicBezTo>
                      <a:pt x="2645" y="2012"/>
                      <a:pt x="2737" y="1434"/>
                      <a:pt x="2676" y="1039"/>
                    </a:cubicBezTo>
                    <a:cubicBezTo>
                      <a:pt x="2554" y="583"/>
                      <a:pt x="2250" y="218"/>
                      <a:pt x="1794" y="66"/>
                    </a:cubicBezTo>
                    <a:cubicBezTo>
                      <a:pt x="1670" y="22"/>
                      <a:pt x="1541" y="1"/>
                      <a:pt x="1411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242" name="Google Shape;971;p49"/>
              <p:cNvSpPr/>
              <p:nvPr/>
            </p:nvSpPr>
            <p:spPr>
              <a:xfrm>
                <a:off x="6612750" y="2748525"/>
                <a:ext cx="55275" cy="39000"/>
              </a:xfrm>
              <a:custGeom>
                <a:avLst/>
                <a:gdLst/>
                <a:ahLst/>
                <a:cxnLst/>
                <a:rect l="l" t="t" r="r" b="b"/>
                <a:pathLst>
                  <a:path w="2211" h="1560" extrusionOk="0">
                    <a:moveTo>
                      <a:pt x="1079" y="0"/>
                    </a:moveTo>
                    <a:cubicBezTo>
                      <a:pt x="295" y="0"/>
                      <a:pt x="0" y="1202"/>
                      <a:pt x="825" y="1532"/>
                    </a:cubicBezTo>
                    <a:cubicBezTo>
                      <a:pt x="901" y="1551"/>
                      <a:pt x="974" y="1559"/>
                      <a:pt x="1043" y="1559"/>
                    </a:cubicBezTo>
                    <a:cubicBezTo>
                      <a:pt x="1865" y="1559"/>
                      <a:pt x="2211" y="323"/>
                      <a:pt x="1342" y="42"/>
                    </a:cubicBezTo>
                    <a:cubicBezTo>
                      <a:pt x="1250" y="13"/>
                      <a:pt x="1162" y="0"/>
                      <a:pt x="1079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243" name="Google Shape;972;p49"/>
              <p:cNvSpPr/>
              <p:nvPr/>
            </p:nvSpPr>
            <p:spPr>
              <a:xfrm>
                <a:off x="6557375" y="2856400"/>
                <a:ext cx="40300" cy="341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364" extrusionOk="0">
                    <a:moveTo>
                      <a:pt x="720" y="0"/>
                    </a:moveTo>
                    <a:cubicBezTo>
                      <a:pt x="445" y="0"/>
                      <a:pt x="141" y="225"/>
                      <a:pt x="92" y="469"/>
                    </a:cubicBezTo>
                    <a:cubicBezTo>
                      <a:pt x="1" y="803"/>
                      <a:pt x="153" y="1229"/>
                      <a:pt x="517" y="1320"/>
                    </a:cubicBezTo>
                    <a:cubicBezTo>
                      <a:pt x="578" y="1320"/>
                      <a:pt x="609" y="1351"/>
                      <a:pt x="700" y="1351"/>
                    </a:cubicBezTo>
                    <a:cubicBezTo>
                      <a:pt x="748" y="1359"/>
                      <a:pt x="798" y="1364"/>
                      <a:pt x="847" y="1364"/>
                    </a:cubicBezTo>
                    <a:cubicBezTo>
                      <a:pt x="1141" y="1364"/>
                      <a:pt x="1438" y="1211"/>
                      <a:pt x="1490" y="925"/>
                    </a:cubicBezTo>
                    <a:cubicBezTo>
                      <a:pt x="1612" y="591"/>
                      <a:pt x="1429" y="287"/>
                      <a:pt x="1125" y="135"/>
                    </a:cubicBezTo>
                    <a:cubicBezTo>
                      <a:pt x="1034" y="104"/>
                      <a:pt x="1004" y="104"/>
                      <a:pt x="913" y="44"/>
                    </a:cubicBezTo>
                    <a:cubicBezTo>
                      <a:pt x="853" y="14"/>
                      <a:pt x="787" y="0"/>
                      <a:pt x="720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244" name="Google Shape;973;p49"/>
              <p:cNvSpPr/>
              <p:nvPr/>
            </p:nvSpPr>
            <p:spPr>
              <a:xfrm>
                <a:off x="6619175" y="2912175"/>
                <a:ext cx="82275" cy="58750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2350" extrusionOk="0">
                    <a:moveTo>
                      <a:pt x="1644" y="0"/>
                    </a:moveTo>
                    <a:cubicBezTo>
                      <a:pt x="457" y="0"/>
                      <a:pt x="1" y="1867"/>
                      <a:pt x="1298" y="2281"/>
                    </a:cubicBezTo>
                    <a:cubicBezTo>
                      <a:pt x="1433" y="2328"/>
                      <a:pt x="1562" y="2349"/>
                      <a:pt x="1683" y="2349"/>
                    </a:cubicBezTo>
                    <a:cubicBezTo>
                      <a:pt x="2817" y="2349"/>
                      <a:pt x="3290" y="474"/>
                      <a:pt x="2027" y="62"/>
                    </a:cubicBezTo>
                    <a:cubicBezTo>
                      <a:pt x="1893" y="20"/>
                      <a:pt x="1764" y="0"/>
                      <a:pt x="1644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245" name="Google Shape;974;p49"/>
              <p:cNvSpPr/>
              <p:nvPr/>
            </p:nvSpPr>
            <p:spPr>
              <a:xfrm>
                <a:off x="6728375" y="2814575"/>
                <a:ext cx="59875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2395" h="1702" extrusionOk="0">
                    <a:moveTo>
                      <a:pt x="1188" y="0"/>
                    </a:moveTo>
                    <a:cubicBezTo>
                      <a:pt x="343" y="0"/>
                      <a:pt x="0" y="1380"/>
                      <a:pt x="912" y="1656"/>
                    </a:cubicBezTo>
                    <a:cubicBezTo>
                      <a:pt x="1009" y="1687"/>
                      <a:pt x="1103" y="1702"/>
                      <a:pt x="1191" y="1702"/>
                    </a:cubicBezTo>
                    <a:cubicBezTo>
                      <a:pt x="2034" y="1702"/>
                      <a:pt x="2394" y="375"/>
                      <a:pt x="1459" y="45"/>
                    </a:cubicBezTo>
                    <a:cubicBezTo>
                      <a:pt x="1364" y="14"/>
                      <a:pt x="1274" y="0"/>
                      <a:pt x="1188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246" name="Google Shape;975;p49"/>
              <p:cNvSpPr/>
              <p:nvPr/>
            </p:nvSpPr>
            <p:spPr>
              <a:xfrm>
                <a:off x="6534400" y="2774025"/>
                <a:ext cx="69500" cy="48375"/>
              </a:xfrm>
              <a:custGeom>
                <a:avLst/>
                <a:gdLst/>
                <a:ahLst/>
                <a:cxnLst/>
                <a:rect l="l" t="t" r="r" b="b"/>
                <a:pathLst>
                  <a:path w="2780" h="1935" extrusionOk="0">
                    <a:moveTo>
                      <a:pt x="1360" y="0"/>
                    </a:moveTo>
                    <a:cubicBezTo>
                      <a:pt x="418" y="0"/>
                      <a:pt x="1" y="1523"/>
                      <a:pt x="1072" y="1880"/>
                    </a:cubicBezTo>
                    <a:cubicBezTo>
                      <a:pt x="1188" y="1917"/>
                      <a:pt x="1298" y="1934"/>
                      <a:pt x="1402" y="1934"/>
                    </a:cubicBezTo>
                    <a:cubicBezTo>
                      <a:pt x="2387" y="1934"/>
                      <a:pt x="2779" y="386"/>
                      <a:pt x="1680" y="56"/>
                    </a:cubicBezTo>
                    <a:cubicBezTo>
                      <a:pt x="1568" y="18"/>
                      <a:pt x="1461" y="0"/>
                      <a:pt x="1360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247" name="Google Shape;976;p49"/>
              <p:cNvSpPr/>
              <p:nvPr/>
            </p:nvSpPr>
            <p:spPr>
              <a:xfrm>
                <a:off x="6718225" y="2893800"/>
                <a:ext cx="51475" cy="36025"/>
              </a:xfrm>
              <a:custGeom>
                <a:avLst/>
                <a:gdLst/>
                <a:ahLst/>
                <a:cxnLst/>
                <a:rect l="l" t="t" r="r" b="b"/>
                <a:pathLst>
                  <a:path w="2059" h="1441" extrusionOk="0">
                    <a:moveTo>
                      <a:pt x="1025" y="0"/>
                    </a:moveTo>
                    <a:cubicBezTo>
                      <a:pt x="303" y="0"/>
                      <a:pt x="0" y="1129"/>
                      <a:pt x="801" y="1405"/>
                    </a:cubicBezTo>
                    <a:cubicBezTo>
                      <a:pt x="880" y="1429"/>
                      <a:pt x="956" y="1441"/>
                      <a:pt x="1028" y="1441"/>
                    </a:cubicBezTo>
                    <a:cubicBezTo>
                      <a:pt x="1754" y="1441"/>
                      <a:pt x="2059" y="286"/>
                      <a:pt x="1257" y="37"/>
                    </a:cubicBezTo>
                    <a:cubicBezTo>
                      <a:pt x="1176" y="12"/>
                      <a:pt x="1098" y="0"/>
                      <a:pt x="1025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248" name="Google Shape;977;p49"/>
              <p:cNvSpPr/>
              <p:nvPr/>
            </p:nvSpPr>
            <p:spPr>
              <a:xfrm>
                <a:off x="6637050" y="2672575"/>
                <a:ext cx="54250" cy="39300"/>
              </a:xfrm>
              <a:custGeom>
                <a:avLst/>
                <a:gdLst/>
                <a:ahLst/>
                <a:cxnLst/>
                <a:rect l="l" t="t" r="r" b="b"/>
                <a:pathLst>
                  <a:path w="2170" h="1572" extrusionOk="0">
                    <a:moveTo>
                      <a:pt x="1096" y="0"/>
                    </a:moveTo>
                    <a:cubicBezTo>
                      <a:pt x="323" y="0"/>
                      <a:pt x="0" y="1254"/>
                      <a:pt x="856" y="1530"/>
                    </a:cubicBezTo>
                    <a:cubicBezTo>
                      <a:pt x="944" y="1559"/>
                      <a:pt x="1028" y="1572"/>
                      <a:pt x="1107" y="1572"/>
                    </a:cubicBezTo>
                    <a:cubicBezTo>
                      <a:pt x="1872" y="1572"/>
                      <a:pt x="2169" y="344"/>
                      <a:pt x="1343" y="41"/>
                    </a:cubicBezTo>
                    <a:cubicBezTo>
                      <a:pt x="1256" y="13"/>
                      <a:pt x="1174" y="0"/>
                      <a:pt x="1096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</p:grpSp>
        <p:grpSp>
          <p:nvGrpSpPr>
            <p:cNvPr id="214" name="Google Shape;966;p49"/>
            <p:cNvGrpSpPr/>
            <p:nvPr/>
          </p:nvGrpSpPr>
          <p:grpSpPr>
            <a:xfrm>
              <a:off x="1461963" y="1660777"/>
              <a:ext cx="657224" cy="733883"/>
              <a:chOff x="6492025" y="2641850"/>
              <a:chExt cx="340450" cy="366575"/>
            </a:xfrm>
          </p:grpSpPr>
          <p:sp>
            <p:nvSpPr>
              <p:cNvPr id="227" name="Google Shape;967;p49"/>
              <p:cNvSpPr/>
              <p:nvPr/>
            </p:nvSpPr>
            <p:spPr>
              <a:xfrm>
                <a:off x="6492025" y="2641850"/>
                <a:ext cx="340450" cy="366300"/>
              </a:xfrm>
              <a:custGeom>
                <a:avLst/>
                <a:gdLst/>
                <a:ahLst/>
                <a:cxnLst/>
                <a:rect l="l" t="t" r="r" b="b"/>
                <a:pathLst>
                  <a:path w="13618" h="14652" extrusionOk="0">
                    <a:moveTo>
                      <a:pt x="8344" y="1"/>
                    </a:moveTo>
                    <a:cubicBezTo>
                      <a:pt x="5536" y="1"/>
                      <a:pt x="2406" y="3102"/>
                      <a:pt x="1308" y="6559"/>
                    </a:cubicBezTo>
                    <a:cubicBezTo>
                      <a:pt x="1" y="10449"/>
                      <a:pt x="1824" y="13337"/>
                      <a:pt x="4864" y="14340"/>
                    </a:cubicBezTo>
                    <a:cubicBezTo>
                      <a:pt x="5516" y="14546"/>
                      <a:pt x="6171" y="14651"/>
                      <a:pt x="6812" y="14651"/>
                    </a:cubicBezTo>
                    <a:cubicBezTo>
                      <a:pt x="9190" y="14651"/>
                      <a:pt x="11360" y="13204"/>
                      <a:pt x="12341" y="10115"/>
                    </a:cubicBezTo>
                    <a:cubicBezTo>
                      <a:pt x="13618" y="6194"/>
                      <a:pt x="12493" y="1148"/>
                      <a:pt x="9454" y="176"/>
                    </a:cubicBezTo>
                    <a:cubicBezTo>
                      <a:pt x="9093" y="57"/>
                      <a:pt x="8721" y="1"/>
                      <a:pt x="8344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228" name="Google Shape;968;p49"/>
              <p:cNvSpPr/>
              <p:nvPr/>
            </p:nvSpPr>
            <p:spPr>
              <a:xfrm>
                <a:off x="6492800" y="2794400"/>
                <a:ext cx="256850" cy="214025"/>
              </a:xfrm>
              <a:custGeom>
                <a:avLst/>
                <a:gdLst/>
                <a:ahLst/>
                <a:cxnLst/>
                <a:rect l="l" t="t" r="r" b="b"/>
                <a:pathLst>
                  <a:path w="10274" h="8561" extrusionOk="0">
                    <a:moveTo>
                      <a:pt x="1429" y="1"/>
                    </a:moveTo>
                    <a:lnTo>
                      <a:pt x="1429" y="1"/>
                    </a:lnTo>
                    <a:cubicBezTo>
                      <a:pt x="1337" y="153"/>
                      <a:pt x="1307" y="305"/>
                      <a:pt x="1277" y="457"/>
                    </a:cubicBezTo>
                    <a:cubicBezTo>
                      <a:pt x="0" y="4347"/>
                      <a:pt x="1793" y="7235"/>
                      <a:pt x="4833" y="8238"/>
                    </a:cubicBezTo>
                    <a:cubicBezTo>
                      <a:pt x="5488" y="8453"/>
                      <a:pt x="6147" y="8561"/>
                      <a:pt x="6791" y="8561"/>
                    </a:cubicBezTo>
                    <a:cubicBezTo>
                      <a:pt x="8058" y="8561"/>
                      <a:pt x="9266" y="8142"/>
                      <a:pt x="10274" y="7296"/>
                    </a:cubicBezTo>
                    <a:lnTo>
                      <a:pt x="10274" y="7296"/>
                    </a:lnTo>
                    <a:cubicBezTo>
                      <a:pt x="9439" y="7730"/>
                      <a:pt x="8535" y="7936"/>
                      <a:pt x="7602" y="7936"/>
                    </a:cubicBezTo>
                    <a:cubicBezTo>
                      <a:pt x="6903" y="7936"/>
                      <a:pt x="6187" y="7821"/>
                      <a:pt x="5471" y="7600"/>
                    </a:cubicBezTo>
                    <a:cubicBezTo>
                      <a:pt x="2401" y="6597"/>
                      <a:pt x="517" y="3800"/>
                      <a:pt x="1429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229" name="Google Shape;969;p49"/>
              <p:cNvSpPr/>
              <p:nvPr/>
            </p:nvSpPr>
            <p:spPr>
              <a:xfrm>
                <a:off x="6610175" y="2805375"/>
                <a:ext cx="105225" cy="74250"/>
              </a:xfrm>
              <a:custGeom>
                <a:avLst/>
                <a:gdLst/>
                <a:ahLst/>
                <a:cxnLst/>
                <a:rect l="l" t="t" r="r" b="b"/>
                <a:pathLst>
                  <a:path w="4209" h="2970" extrusionOk="0">
                    <a:moveTo>
                      <a:pt x="2065" y="0"/>
                    </a:moveTo>
                    <a:cubicBezTo>
                      <a:pt x="600" y="0"/>
                      <a:pt x="0" y="2354"/>
                      <a:pt x="1627" y="2905"/>
                    </a:cubicBezTo>
                    <a:cubicBezTo>
                      <a:pt x="1782" y="2949"/>
                      <a:pt x="1930" y="2969"/>
                      <a:pt x="2070" y="2969"/>
                    </a:cubicBezTo>
                    <a:cubicBezTo>
                      <a:pt x="3586" y="2969"/>
                      <a:pt x="4209" y="607"/>
                      <a:pt x="2539" y="78"/>
                    </a:cubicBezTo>
                    <a:cubicBezTo>
                      <a:pt x="2373" y="25"/>
                      <a:pt x="2214" y="0"/>
                      <a:pt x="2065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230" name="Google Shape;970;p49"/>
              <p:cNvSpPr/>
              <p:nvPr/>
            </p:nvSpPr>
            <p:spPr>
              <a:xfrm>
                <a:off x="6694150" y="2703850"/>
                <a:ext cx="68425" cy="66000"/>
              </a:xfrm>
              <a:custGeom>
                <a:avLst/>
                <a:gdLst/>
                <a:ahLst/>
                <a:cxnLst/>
                <a:rect l="l" t="t" r="r" b="b"/>
                <a:pathLst>
                  <a:path w="2737" h="2640" extrusionOk="0">
                    <a:moveTo>
                      <a:pt x="1411" y="1"/>
                    </a:moveTo>
                    <a:cubicBezTo>
                      <a:pt x="1098" y="1"/>
                      <a:pt x="785" y="125"/>
                      <a:pt x="548" y="340"/>
                    </a:cubicBezTo>
                    <a:cubicBezTo>
                      <a:pt x="244" y="674"/>
                      <a:pt x="1" y="1221"/>
                      <a:pt x="153" y="1647"/>
                    </a:cubicBezTo>
                    <a:lnTo>
                      <a:pt x="153" y="1677"/>
                    </a:lnTo>
                    <a:cubicBezTo>
                      <a:pt x="214" y="1890"/>
                      <a:pt x="305" y="2103"/>
                      <a:pt x="457" y="2255"/>
                    </a:cubicBezTo>
                    <a:cubicBezTo>
                      <a:pt x="609" y="2407"/>
                      <a:pt x="822" y="2559"/>
                      <a:pt x="1004" y="2589"/>
                    </a:cubicBezTo>
                    <a:cubicBezTo>
                      <a:pt x="1129" y="2625"/>
                      <a:pt x="1253" y="2640"/>
                      <a:pt x="1378" y="2640"/>
                    </a:cubicBezTo>
                    <a:cubicBezTo>
                      <a:pt x="1466" y="2640"/>
                      <a:pt x="1554" y="2632"/>
                      <a:pt x="1642" y="2620"/>
                    </a:cubicBezTo>
                    <a:cubicBezTo>
                      <a:pt x="1885" y="2589"/>
                      <a:pt x="2068" y="2468"/>
                      <a:pt x="2220" y="2316"/>
                    </a:cubicBezTo>
                    <a:lnTo>
                      <a:pt x="2250" y="2285"/>
                    </a:lnTo>
                    <a:cubicBezTo>
                      <a:pt x="2645" y="2012"/>
                      <a:pt x="2737" y="1434"/>
                      <a:pt x="2676" y="1039"/>
                    </a:cubicBezTo>
                    <a:cubicBezTo>
                      <a:pt x="2554" y="583"/>
                      <a:pt x="2250" y="218"/>
                      <a:pt x="1794" y="66"/>
                    </a:cubicBezTo>
                    <a:cubicBezTo>
                      <a:pt x="1670" y="22"/>
                      <a:pt x="1541" y="1"/>
                      <a:pt x="1411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231" name="Google Shape;971;p49"/>
              <p:cNvSpPr/>
              <p:nvPr/>
            </p:nvSpPr>
            <p:spPr>
              <a:xfrm>
                <a:off x="6612750" y="2748525"/>
                <a:ext cx="55275" cy="39000"/>
              </a:xfrm>
              <a:custGeom>
                <a:avLst/>
                <a:gdLst/>
                <a:ahLst/>
                <a:cxnLst/>
                <a:rect l="l" t="t" r="r" b="b"/>
                <a:pathLst>
                  <a:path w="2211" h="1560" extrusionOk="0">
                    <a:moveTo>
                      <a:pt x="1079" y="0"/>
                    </a:moveTo>
                    <a:cubicBezTo>
                      <a:pt x="295" y="0"/>
                      <a:pt x="0" y="1202"/>
                      <a:pt x="825" y="1532"/>
                    </a:cubicBezTo>
                    <a:cubicBezTo>
                      <a:pt x="901" y="1551"/>
                      <a:pt x="974" y="1559"/>
                      <a:pt x="1043" y="1559"/>
                    </a:cubicBezTo>
                    <a:cubicBezTo>
                      <a:pt x="1865" y="1559"/>
                      <a:pt x="2211" y="323"/>
                      <a:pt x="1342" y="42"/>
                    </a:cubicBezTo>
                    <a:cubicBezTo>
                      <a:pt x="1250" y="13"/>
                      <a:pt x="1162" y="0"/>
                      <a:pt x="1079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232" name="Google Shape;972;p49"/>
              <p:cNvSpPr/>
              <p:nvPr/>
            </p:nvSpPr>
            <p:spPr>
              <a:xfrm>
                <a:off x="6557375" y="2856400"/>
                <a:ext cx="40300" cy="341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364" extrusionOk="0">
                    <a:moveTo>
                      <a:pt x="720" y="0"/>
                    </a:moveTo>
                    <a:cubicBezTo>
                      <a:pt x="445" y="0"/>
                      <a:pt x="141" y="225"/>
                      <a:pt x="92" y="469"/>
                    </a:cubicBezTo>
                    <a:cubicBezTo>
                      <a:pt x="1" y="803"/>
                      <a:pt x="153" y="1229"/>
                      <a:pt x="517" y="1320"/>
                    </a:cubicBezTo>
                    <a:cubicBezTo>
                      <a:pt x="578" y="1320"/>
                      <a:pt x="609" y="1351"/>
                      <a:pt x="700" y="1351"/>
                    </a:cubicBezTo>
                    <a:cubicBezTo>
                      <a:pt x="748" y="1359"/>
                      <a:pt x="798" y="1364"/>
                      <a:pt x="847" y="1364"/>
                    </a:cubicBezTo>
                    <a:cubicBezTo>
                      <a:pt x="1141" y="1364"/>
                      <a:pt x="1438" y="1211"/>
                      <a:pt x="1490" y="925"/>
                    </a:cubicBezTo>
                    <a:cubicBezTo>
                      <a:pt x="1612" y="591"/>
                      <a:pt x="1429" y="287"/>
                      <a:pt x="1125" y="135"/>
                    </a:cubicBezTo>
                    <a:cubicBezTo>
                      <a:pt x="1034" y="104"/>
                      <a:pt x="1004" y="104"/>
                      <a:pt x="913" y="44"/>
                    </a:cubicBezTo>
                    <a:cubicBezTo>
                      <a:pt x="853" y="14"/>
                      <a:pt x="787" y="0"/>
                      <a:pt x="720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233" name="Google Shape;973;p49"/>
              <p:cNvSpPr/>
              <p:nvPr/>
            </p:nvSpPr>
            <p:spPr>
              <a:xfrm>
                <a:off x="6619175" y="2912175"/>
                <a:ext cx="82275" cy="58750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2350" extrusionOk="0">
                    <a:moveTo>
                      <a:pt x="1644" y="0"/>
                    </a:moveTo>
                    <a:cubicBezTo>
                      <a:pt x="457" y="0"/>
                      <a:pt x="1" y="1867"/>
                      <a:pt x="1298" y="2281"/>
                    </a:cubicBezTo>
                    <a:cubicBezTo>
                      <a:pt x="1433" y="2328"/>
                      <a:pt x="1562" y="2349"/>
                      <a:pt x="1683" y="2349"/>
                    </a:cubicBezTo>
                    <a:cubicBezTo>
                      <a:pt x="2817" y="2349"/>
                      <a:pt x="3290" y="474"/>
                      <a:pt x="2027" y="62"/>
                    </a:cubicBezTo>
                    <a:cubicBezTo>
                      <a:pt x="1893" y="20"/>
                      <a:pt x="1764" y="0"/>
                      <a:pt x="1644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234" name="Google Shape;974;p49"/>
              <p:cNvSpPr/>
              <p:nvPr/>
            </p:nvSpPr>
            <p:spPr>
              <a:xfrm>
                <a:off x="6728375" y="2814575"/>
                <a:ext cx="59875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2395" h="1702" extrusionOk="0">
                    <a:moveTo>
                      <a:pt x="1188" y="0"/>
                    </a:moveTo>
                    <a:cubicBezTo>
                      <a:pt x="343" y="0"/>
                      <a:pt x="0" y="1380"/>
                      <a:pt x="912" y="1656"/>
                    </a:cubicBezTo>
                    <a:cubicBezTo>
                      <a:pt x="1009" y="1687"/>
                      <a:pt x="1103" y="1702"/>
                      <a:pt x="1191" y="1702"/>
                    </a:cubicBezTo>
                    <a:cubicBezTo>
                      <a:pt x="2034" y="1702"/>
                      <a:pt x="2394" y="375"/>
                      <a:pt x="1459" y="45"/>
                    </a:cubicBezTo>
                    <a:cubicBezTo>
                      <a:pt x="1364" y="14"/>
                      <a:pt x="1274" y="0"/>
                      <a:pt x="1188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235" name="Google Shape;975;p49"/>
              <p:cNvSpPr/>
              <p:nvPr/>
            </p:nvSpPr>
            <p:spPr>
              <a:xfrm>
                <a:off x="6534400" y="2774025"/>
                <a:ext cx="69500" cy="48375"/>
              </a:xfrm>
              <a:custGeom>
                <a:avLst/>
                <a:gdLst/>
                <a:ahLst/>
                <a:cxnLst/>
                <a:rect l="l" t="t" r="r" b="b"/>
                <a:pathLst>
                  <a:path w="2780" h="1935" extrusionOk="0">
                    <a:moveTo>
                      <a:pt x="1360" y="0"/>
                    </a:moveTo>
                    <a:cubicBezTo>
                      <a:pt x="418" y="0"/>
                      <a:pt x="1" y="1523"/>
                      <a:pt x="1072" y="1880"/>
                    </a:cubicBezTo>
                    <a:cubicBezTo>
                      <a:pt x="1188" y="1917"/>
                      <a:pt x="1298" y="1934"/>
                      <a:pt x="1402" y="1934"/>
                    </a:cubicBezTo>
                    <a:cubicBezTo>
                      <a:pt x="2387" y="1934"/>
                      <a:pt x="2779" y="386"/>
                      <a:pt x="1680" y="56"/>
                    </a:cubicBezTo>
                    <a:cubicBezTo>
                      <a:pt x="1568" y="18"/>
                      <a:pt x="1461" y="0"/>
                      <a:pt x="1360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236" name="Google Shape;976;p49"/>
              <p:cNvSpPr/>
              <p:nvPr/>
            </p:nvSpPr>
            <p:spPr>
              <a:xfrm>
                <a:off x="6718225" y="2893800"/>
                <a:ext cx="51475" cy="36025"/>
              </a:xfrm>
              <a:custGeom>
                <a:avLst/>
                <a:gdLst/>
                <a:ahLst/>
                <a:cxnLst/>
                <a:rect l="l" t="t" r="r" b="b"/>
                <a:pathLst>
                  <a:path w="2059" h="1441" extrusionOk="0">
                    <a:moveTo>
                      <a:pt x="1025" y="0"/>
                    </a:moveTo>
                    <a:cubicBezTo>
                      <a:pt x="303" y="0"/>
                      <a:pt x="0" y="1129"/>
                      <a:pt x="801" y="1405"/>
                    </a:cubicBezTo>
                    <a:cubicBezTo>
                      <a:pt x="880" y="1429"/>
                      <a:pt x="956" y="1441"/>
                      <a:pt x="1028" y="1441"/>
                    </a:cubicBezTo>
                    <a:cubicBezTo>
                      <a:pt x="1754" y="1441"/>
                      <a:pt x="2059" y="286"/>
                      <a:pt x="1257" y="37"/>
                    </a:cubicBezTo>
                    <a:cubicBezTo>
                      <a:pt x="1176" y="12"/>
                      <a:pt x="1098" y="0"/>
                      <a:pt x="1025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237" name="Google Shape;977;p49"/>
              <p:cNvSpPr/>
              <p:nvPr/>
            </p:nvSpPr>
            <p:spPr>
              <a:xfrm>
                <a:off x="6637050" y="2672575"/>
                <a:ext cx="54250" cy="39300"/>
              </a:xfrm>
              <a:custGeom>
                <a:avLst/>
                <a:gdLst/>
                <a:ahLst/>
                <a:cxnLst/>
                <a:rect l="l" t="t" r="r" b="b"/>
                <a:pathLst>
                  <a:path w="2170" h="1572" extrusionOk="0">
                    <a:moveTo>
                      <a:pt x="1096" y="0"/>
                    </a:moveTo>
                    <a:cubicBezTo>
                      <a:pt x="323" y="0"/>
                      <a:pt x="0" y="1254"/>
                      <a:pt x="856" y="1530"/>
                    </a:cubicBezTo>
                    <a:cubicBezTo>
                      <a:pt x="944" y="1559"/>
                      <a:pt x="1028" y="1572"/>
                      <a:pt x="1107" y="1572"/>
                    </a:cubicBezTo>
                    <a:cubicBezTo>
                      <a:pt x="1872" y="1572"/>
                      <a:pt x="2169" y="344"/>
                      <a:pt x="1343" y="41"/>
                    </a:cubicBezTo>
                    <a:cubicBezTo>
                      <a:pt x="1256" y="13"/>
                      <a:pt x="1174" y="0"/>
                      <a:pt x="1096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</p:grpSp>
        <p:grpSp>
          <p:nvGrpSpPr>
            <p:cNvPr id="215" name="Google Shape;966;p49"/>
            <p:cNvGrpSpPr/>
            <p:nvPr/>
          </p:nvGrpSpPr>
          <p:grpSpPr>
            <a:xfrm>
              <a:off x="1614363" y="1813177"/>
              <a:ext cx="657224" cy="733883"/>
              <a:chOff x="6492025" y="2641850"/>
              <a:chExt cx="340450" cy="366575"/>
            </a:xfrm>
          </p:grpSpPr>
          <p:sp>
            <p:nvSpPr>
              <p:cNvPr id="216" name="Google Shape;967;p49"/>
              <p:cNvSpPr/>
              <p:nvPr/>
            </p:nvSpPr>
            <p:spPr>
              <a:xfrm>
                <a:off x="6492025" y="2641850"/>
                <a:ext cx="340450" cy="366300"/>
              </a:xfrm>
              <a:custGeom>
                <a:avLst/>
                <a:gdLst/>
                <a:ahLst/>
                <a:cxnLst/>
                <a:rect l="l" t="t" r="r" b="b"/>
                <a:pathLst>
                  <a:path w="13618" h="14652" extrusionOk="0">
                    <a:moveTo>
                      <a:pt x="8344" y="1"/>
                    </a:moveTo>
                    <a:cubicBezTo>
                      <a:pt x="5536" y="1"/>
                      <a:pt x="2406" y="3102"/>
                      <a:pt x="1308" y="6559"/>
                    </a:cubicBezTo>
                    <a:cubicBezTo>
                      <a:pt x="1" y="10449"/>
                      <a:pt x="1824" y="13337"/>
                      <a:pt x="4864" y="14340"/>
                    </a:cubicBezTo>
                    <a:cubicBezTo>
                      <a:pt x="5516" y="14546"/>
                      <a:pt x="6171" y="14651"/>
                      <a:pt x="6812" y="14651"/>
                    </a:cubicBezTo>
                    <a:cubicBezTo>
                      <a:pt x="9190" y="14651"/>
                      <a:pt x="11360" y="13204"/>
                      <a:pt x="12341" y="10115"/>
                    </a:cubicBezTo>
                    <a:cubicBezTo>
                      <a:pt x="13618" y="6194"/>
                      <a:pt x="12493" y="1148"/>
                      <a:pt x="9454" y="176"/>
                    </a:cubicBezTo>
                    <a:cubicBezTo>
                      <a:pt x="9093" y="57"/>
                      <a:pt x="8721" y="1"/>
                      <a:pt x="8344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217" name="Google Shape;968;p49"/>
              <p:cNvSpPr/>
              <p:nvPr/>
            </p:nvSpPr>
            <p:spPr>
              <a:xfrm>
                <a:off x="6492800" y="2794400"/>
                <a:ext cx="256850" cy="214025"/>
              </a:xfrm>
              <a:custGeom>
                <a:avLst/>
                <a:gdLst/>
                <a:ahLst/>
                <a:cxnLst/>
                <a:rect l="l" t="t" r="r" b="b"/>
                <a:pathLst>
                  <a:path w="10274" h="8561" extrusionOk="0">
                    <a:moveTo>
                      <a:pt x="1429" y="1"/>
                    </a:moveTo>
                    <a:lnTo>
                      <a:pt x="1429" y="1"/>
                    </a:lnTo>
                    <a:cubicBezTo>
                      <a:pt x="1337" y="153"/>
                      <a:pt x="1307" y="305"/>
                      <a:pt x="1277" y="457"/>
                    </a:cubicBezTo>
                    <a:cubicBezTo>
                      <a:pt x="0" y="4347"/>
                      <a:pt x="1793" y="7235"/>
                      <a:pt x="4833" y="8238"/>
                    </a:cubicBezTo>
                    <a:cubicBezTo>
                      <a:pt x="5488" y="8453"/>
                      <a:pt x="6147" y="8561"/>
                      <a:pt x="6791" y="8561"/>
                    </a:cubicBezTo>
                    <a:cubicBezTo>
                      <a:pt x="8058" y="8561"/>
                      <a:pt x="9266" y="8142"/>
                      <a:pt x="10274" y="7296"/>
                    </a:cubicBezTo>
                    <a:lnTo>
                      <a:pt x="10274" y="7296"/>
                    </a:lnTo>
                    <a:cubicBezTo>
                      <a:pt x="9439" y="7730"/>
                      <a:pt x="8535" y="7936"/>
                      <a:pt x="7602" y="7936"/>
                    </a:cubicBezTo>
                    <a:cubicBezTo>
                      <a:pt x="6903" y="7936"/>
                      <a:pt x="6187" y="7821"/>
                      <a:pt x="5471" y="7600"/>
                    </a:cubicBezTo>
                    <a:cubicBezTo>
                      <a:pt x="2401" y="6597"/>
                      <a:pt x="517" y="3800"/>
                      <a:pt x="1429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218" name="Google Shape;969;p49"/>
              <p:cNvSpPr/>
              <p:nvPr/>
            </p:nvSpPr>
            <p:spPr>
              <a:xfrm>
                <a:off x="6610175" y="2805375"/>
                <a:ext cx="105225" cy="74250"/>
              </a:xfrm>
              <a:custGeom>
                <a:avLst/>
                <a:gdLst/>
                <a:ahLst/>
                <a:cxnLst/>
                <a:rect l="l" t="t" r="r" b="b"/>
                <a:pathLst>
                  <a:path w="4209" h="2970" extrusionOk="0">
                    <a:moveTo>
                      <a:pt x="2065" y="0"/>
                    </a:moveTo>
                    <a:cubicBezTo>
                      <a:pt x="600" y="0"/>
                      <a:pt x="0" y="2354"/>
                      <a:pt x="1627" y="2905"/>
                    </a:cubicBezTo>
                    <a:cubicBezTo>
                      <a:pt x="1782" y="2949"/>
                      <a:pt x="1930" y="2969"/>
                      <a:pt x="2070" y="2969"/>
                    </a:cubicBezTo>
                    <a:cubicBezTo>
                      <a:pt x="3586" y="2969"/>
                      <a:pt x="4209" y="607"/>
                      <a:pt x="2539" y="78"/>
                    </a:cubicBezTo>
                    <a:cubicBezTo>
                      <a:pt x="2373" y="25"/>
                      <a:pt x="2214" y="0"/>
                      <a:pt x="2065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219" name="Google Shape;970;p49"/>
              <p:cNvSpPr/>
              <p:nvPr/>
            </p:nvSpPr>
            <p:spPr>
              <a:xfrm>
                <a:off x="6694150" y="2703850"/>
                <a:ext cx="68425" cy="66000"/>
              </a:xfrm>
              <a:custGeom>
                <a:avLst/>
                <a:gdLst/>
                <a:ahLst/>
                <a:cxnLst/>
                <a:rect l="l" t="t" r="r" b="b"/>
                <a:pathLst>
                  <a:path w="2737" h="2640" extrusionOk="0">
                    <a:moveTo>
                      <a:pt x="1411" y="1"/>
                    </a:moveTo>
                    <a:cubicBezTo>
                      <a:pt x="1098" y="1"/>
                      <a:pt x="785" y="125"/>
                      <a:pt x="548" y="340"/>
                    </a:cubicBezTo>
                    <a:cubicBezTo>
                      <a:pt x="244" y="674"/>
                      <a:pt x="1" y="1221"/>
                      <a:pt x="153" y="1647"/>
                    </a:cubicBezTo>
                    <a:lnTo>
                      <a:pt x="153" y="1677"/>
                    </a:lnTo>
                    <a:cubicBezTo>
                      <a:pt x="214" y="1890"/>
                      <a:pt x="305" y="2103"/>
                      <a:pt x="457" y="2255"/>
                    </a:cubicBezTo>
                    <a:cubicBezTo>
                      <a:pt x="609" y="2407"/>
                      <a:pt x="822" y="2559"/>
                      <a:pt x="1004" y="2589"/>
                    </a:cubicBezTo>
                    <a:cubicBezTo>
                      <a:pt x="1129" y="2625"/>
                      <a:pt x="1253" y="2640"/>
                      <a:pt x="1378" y="2640"/>
                    </a:cubicBezTo>
                    <a:cubicBezTo>
                      <a:pt x="1466" y="2640"/>
                      <a:pt x="1554" y="2632"/>
                      <a:pt x="1642" y="2620"/>
                    </a:cubicBezTo>
                    <a:cubicBezTo>
                      <a:pt x="1885" y="2589"/>
                      <a:pt x="2068" y="2468"/>
                      <a:pt x="2220" y="2316"/>
                    </a:cubicBezTo>
                    <a:lnTo>
                      <a:pt x="2250" y="2285"/>
                    </a:lnTo>
                    <a:cubicBezTo>
                      <a:pt x="2645" y="2012"/>
                      <a:pt x="2737" y="1434"/>
                      <a:pt x="2676" y="1039"/>
                    </a:cubicBezTo>
                    <a:cubicBezTo>
                      <a:pt x="2554" y="583"/>
                      <a:pt x="2250" y="218"/>
                      <a:pt x="1794" y="66"/>
                    </a:cubicBezTo>
                    <a:cubicBezTo>
                      <a:pt x="1670" y="22"/>
                      <a:pt x="1541" y="1"/>
                      <a:pt x="1411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220" name="Google Shape;971;p49"/>
              <p:cNvSpPr/>
              <p:nvPr/>
            </p:nvSpPr>
            <p:spPr>
              <a:xfrm>
                <a:off x="6612750" y="2748525"/>
                <a:ext cx="55275" cy="39000"/>
              </a:xfrm>
              <a:custGeom>
                <a:avLst/>
                <a:gdLst/>
                <a:ahLst/>
                <a:cxnLst/>
                <a:rect l="l" t="t" r="r" b="b"/>
                <a:pathLst>
                  <a:path w="2211" h="1560" extrusionOk="0">
                    <a:moveTo>
                      <a:pt x="1079" y="0"/>
                    </a:moveTo>
                    <a:cubicBezTo>
                      <a:pt x="295" y="0"/>
                      <a:pt x="0" y="1202"/>
                      <a:pt x="825" y="1532"/>
                    </a:cubicBezTo>
                    <a:cubicBezTo>
                      <a:pt x="901" y="1551"/>
                      <a:pt x="974" y="1559"/>
                      <a:pt x="1043" y="1559"/>
                    </a:cubicBezTo>
                    <a:cubicBezTo>
                      <a:pt x="1865" y="1559"/>
                      <a:pt x="2211" y="323"/>
                      <a:pt x="1342" y="42"/>
                    </a:cubicBezTo>
                    <a:cubicBezTo>
                      <a:pt x="1250" y="13"/>
                      <a:pt x="1162" y="0"/>
                      <a:pt x="1079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221" name="Google Shape;972;p49"/>
              <p:cNvSpPr/>
              <p:nvPr/>
            </p:nvSpPr>
            <p:spPr>
              <a:xfrm>
                <a:off x="6557375" y="2856400"/>
                <a:ext cx="40300" cy="341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364" extrusionOk="0">
                    <a:moveTo>
                      <a:pt x="720" y="0"/>
                    </a:moveTo>
                    <a:cubicBezTo>
                      <a:pt x="445" y="0"/>
                      <a:pt x="141" y="225"/>
                      <a:pt x="92" y="469"/>
                    </a:cubicBezTo>
                    <a:cubicBezTo>
                      <a:pt x="1" y="803"/>
                      <a:pt x="153" y="1229"/>
                      <a:pt x="517" y="1320"/>
                    </a:cubicBezTo>
                    <a:cubicBezTo>
                      <a:pt x="578" y="1320"/>
                      <a:pt x="609" y="1351"/>
                      <a:pt x="700" y="1351"/>
                    </a:cubicBezTo>
                    <a:cubicBezTo>
                      <a:pt x="748" y="1359"/>
                      <a:pt x="798" y="1364"/>
                      <a:pt x="847" y="1364"/>
                    </a:cubicBezTo>
                    <a:cubicBezTo>
                      <a:pt x="1141" y="1364"/>
                      <a:pt x="1438" y="1211"/>
                      <a:pt x="1490" y="925"/>
                    </a:cubicBezTo>
                    <a:cubicBezTo>
                      <a:pt x="1612" y="591"/>
                      <a:pt x="1429" y="287"/>
                      <a:pt x="1125" y="135"/>
                    </a:cubicBezTo>
                    <a:cubicBezTo>
                      <a:pt x="1034" y="104"/>
                      <a:pt x="1004" y="104"/>
                      <a:pt x="913" y="44"/>
                    </a:cubicBezTo>
                    <a:cubicBezTo>
                      <a:pt x="853" y="14"/>
                      <a:pt x="787" y="0"/>
                      <a:pt x="720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222" name="Google Shape;973;p49"/>
              <p:cNvSpPr/>
              <p:nvPr/>
            </p:nvSpPr>
            <p:spPr>
              <a:xfrm>
                <a:off x="6619175" y="2912175"/>
                <a:ext cx="82275" cy="58750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2350" extrusionOk="0">
                    <a:moveTo>
                      <a:pt x="1644" y="0"/>
                    </a:moveTo>
                    <a:cubicBezTo>
                      <a:pt x="457" y="0"/>
                      <a:pt x="1" y="1867"/>
                      <a:pt x="1298" y="2281"/>
                    </a:cubicBezTo>
                    <a:cubicBezTo>
                      <a:pt x="1433" y="2328"/>
                      <a:pt x="1562" y="2349"/>
                      <a:pt x="1683" y="2349"/>
                    </a:cubicBezTo>
                    <a:cubicBezTo>
                      <a:pt x="2817" y="2349"/>
                      <a:pt x="3290" y="474"/>
                      <a:pt x="2027" y="62"/>
                    </a:cubicBezTo>
                    <a:cubicBezTo>
                      <a:pt x="1893" y="20"/>
                      <a:pt x="1764" y="0"/>
                      <a:pt x="1644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223" name="Google Shape;974;p49"/>
              <p:cNvSpPr/>
              <p:nvPr/>
            </p:nvSpPr>
            <p:spPr>
              <a:xfrm>
                <a:off x="6728375" y="2814575"/>
                <a:ext cx="59875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2395" h="1702" extrusionOk="0">
                    <a:moveTo>
                      <a:pt x="1188" y="0"/>
                    </a:moveTo>
                    <a:cubicBezTo>
                      <a:pt x="343" y="0"/>
                      <a:pt x="0" y="1380"/>
                      <a:pt x="912" y="1656"/>
                    </a:cubicBezTo>
                    <a:cubicBezTo>
                      <a:pt x="1009" y="1687"/>
                      <a:pt x="1103" y="1702"/>
                      <a:pt x="1191" y="1702"/>
                    </a:cubicBezTo>
                    <a:cubicBezTo>
                      <a:pt x="2034" y="1702"/>
                      <a:pt x="2394" y="375"/>
                      <a:pt x="1459" y="45"/>
                    </a:cubicBezTo>
                    <a:cubicBezTo>
                      <a:pt x="1364" y="14"/>
                      <a:pt x="1274" y="0"/>
                      <a:pt x="1188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224" name="Google Shape;975;p49"/>
              <p:cNvSpPr/>
              <p:nvPr/>
            </p:nvSpPr>
            <p:spPr>
              <a:xfrm>
                <a:off x="6534400" y="2774025"/>
                <a:ext cx="69500" cy="48375"/>
              </a:xfrm>
              <a:custGeom>
                <a:avLst/>
                <a:gdLst/>
                <a:ahLst/>
                <a:cxnLst/>
                <a:rect l="l" t="t" r="r" b="b"/>
                <a:pathLst>
                  <a:path w="2780" h="1935" extrusionOk="0">
                    <a:moveTo>
                      <a:pt x="1360" y="0"/>
                    </a:moveTo>
                    <a:cubicBezTo>
                      <a:pt x="418" y="0"/>
                      <a:pt x="1" y="1523"/>
                      <a:pt x="1072" y="1880"/>
                    </a:cubicBezTo>
                    <a:cubicBezTo>
                      <a:pt x="1188" y="1917"/>
                      <a:pt x="1298" y="1934"/>
                      <a:pt x="1402" y="1934"/>
                    </a:cubicBezTo>
                    <a:cubicBezTo>
                      <a:pt x="2387" y="1934"/>
                      <a:pt x="2779" y="386"/>
                      <a:pt x="1680" y="56"/>
                    </a:cubicBezTo>
                    <a:cubicBezTo>
                      <a:pt x="1568" y="18"/>
                      <a:pt x="1461" y="0"/>
                      <a:pt x="1360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225" name="Google Shape;976;p49"/>
              <p:cNvSpPr/>
              <p:nvPr/>
            </p:nvSpPr>
            <p:spPr>
              <a:xfrm>
                <a:off x="6718225" y="2893800"/>
                <a:ext cx="51475" cy="36025"/>
              </a:xfrm>
              <a:custGeom>
                <a:avLst/>
                <a:gdLst/>
                <a:ahLst/>
                <a:cxnLst/>
                <a:rect l="l" t="t" r="r" b="b"/>
                <a:pathLst>
                  <a:path w="2059" h="1441" extrusionOk="0">
                    <a:moveTo>
                      <a:pt x="1025" y="0"/>
                    </a:moveTo>
                    <a:cubicBezTo>
                      <a:pt x="303" y="0"/>
                      <a:pt x="0" y="1129"/>
                      <a:pt x="801" y="1405"/>
                    </a:cubicBezTo>
                    <a:cubicBezTo>
                      <a:pt x="880" y="1429"/>
                      <a:pt x="956" y="1441"/>
                      <a:pt x="1028" y="1441"/>
                    </a:cubicBezTo>
                    <a:cubicBezTo>
                      <a:pt x="1754" y="1441"/>
                      <a:pt x="2059" y="286"/>
                      <a:pt x="1257" y="37"/>
                    </a:cubicBezTo>
                    <a:cubicBezTo>
                      <a:pt x="1176" y="12"/>
                      <a:pt x="1098" y="0"/>
                      <a:pt x="1025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226" name="Google Shape;977;p49"/>
              <p:cNvSpPr/>
              <p:nvPr/>
            </p:nvSpPr>
            <p:spPr>
              <a:xfrm>
                <a:off x="6637050" y="2672575"/>
                <a:ext cx="54250" cy="39300"/>
              </a:xfrm>
              <a:custGeom>
                <a:avLst/>
                <a:gdLst/>
                <a:ahLst/>
                <a:cxnLst/>
                <a:rect l="l" t="t" r="r" b="b"/>
                <a:pathLst>
                  <a:path w="2170" h="1572" extrusionOk="0">
                    <a:moveTo>
                      <a:pt x="1096" y="0"/>
                    </a:moveTo>
                    <a:cubicBezTo>
                      <a:pt x="323" y="0"/>
                      <a:pt x="0" y="1254"/>
                      <a:pt x="856" y="1530"/>
                    </a:cubicBezTo>
                    <a:cubicBezTo>
                      <a:pt x="944" y="1559"/>
                      <a:pt x="1028" y="1572"/>
                      <a:pt x="1107" y="1572"/>
                    </a:cubicBezTo>
                    <a:cubicBezTo>
                      <a:pt x="1872" y="1572"/>
                      <a:pt x="2169" y="344"/>
                      <a:pt x="1343" y="41"/>
                    </a:cubicBezTo>
                    <a:cubicBezTo>
                      <a:pt x="1256" y="13"/>
                      <a:pt x="1174" y="0"/>
                      <a:pt x="1096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364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</p:grpSp>
      </p:grpSp>
      <p:sp>
        <p:nvSpPr>
          <p:cNvPr id="260" name="Plus 259"/>
          <p:cNvSpPr/>
          <p:nvPr/>
        </p:nvSpPr>
        <p:spPr>
          <a:xfrm>
            <a:off x="4213098" y="1635089"/>
            <a:ext cx="735704" cy="86809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ms-MY" sz="1400" b="0" i="0" u="none" strike="noStrike" kern="0" cap="none" spc="0" normalizeH="0" baseline="0" noProof="0">
              <a:ln>
                <a:noFill/>
              </a:ln>
              <a:solidFill>
                <a:srgbClr val="FFFCD6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248799" y="3562831"/>
          <a:ext cx="6096000" cy="518160"/>
        </p:xfrm>
        <a:graphic>
          <a:graphicData uri="http://schemas.openxmlformats.org/drawingml/2006/table">
            <a:tbl>
              <a:tblPr firstRow="1" bandRow="1">
                <a:tableStyleId>{6C8608E3-AB3F-4765-8AF7-B9C19BA6DCA1}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0312632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109393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13768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ms-MY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s-MY" sz="2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s-MY" sz="28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841109"/>
                  </a:ext>
                </a:extLst>
              </a:tr>
            </a:tbl>
          </a:graphicData>
        </a:graphic>
      </p:graphicFrame>
      <p:sp>
        <p:nvSpPr>
          <p:cNvPr id="261" name="Curved Down Arrow 260"/>
          <p:cNvSpPr/>
          <p:nvPr/>
        </p:nvSpPr>
        <p:spPr>
          <a:xfrm>
            <a:off x="5062241" y="3211958"/>
            <a:ext cx="484368" cy="29289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ms-MY" sz="1400" b="0" i="0" u="none" strike="noStrike" kern="0" cap="none" spc="0" normalizeH="0" baseline="0" noProof="0">
              <a:ln>
                <a:noFill/>
              </a:ln>
              <a:solidFill>
                <a:srgbClr val="003642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4875307" y="2714262"/>
            <a:ext cx="657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ms-MY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+4</a:t>
            </a:r>
          </a:p>
        </p:txBody>
      </p:sp>
    </p:spTree>
    <p:extLst>
      <p:ext uri="{BB962C8B-B14F-4D97-AF65-F5344CB8AC3E}">
        <p14:creationId xmlns:p14="http://schemas.microsoft.com/office/powerpoint/2010/main" val="333240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40" grpId="0" animBg="1"/>
      <p:bldP spid="143" grpId="0"/>
      <p:bldP spid="260" grpId="0" animBg="1"/>
      <p:bldP spid="261" grpId="0" animBg="1"/>
      <p:bldP spid="26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58"/>
          <p:cNvSpPr/>
          <p:nvPr/>
        </p:nvSpPr>
        <p:spPr>
          <a:xfrm rot="3212699" flipH="1">
            <a:off x="324645" y="1200194"/>
            <a:ext cx="3989270" cy="2743123"/>
          </a:xfrm>
          <a:custGeom>
            <a:avLst/>
            <a:gdLst/>
            <a:ahLst/>
            <a:cxnLst/>
            <a:rect l="l" t="t" r="r" b="b"/>
            <a:pathLst>
              <a:path w="125867" h="97891" extrusionOk="0">
                <a:moveTo>
                  <a:pt x="60082" y="1"/>
                </a:moveTo>
                <a:cubicBezTo>
                  <a:pt x="36752" y="1"/>
                  <a:pt x="12844" y="7408"/>
                  <a:pt x="8816" y="20204"/>
                </a:cubicBezTo>
                <a:cubicBezTo>
                  <a:pt x="0" y="48281"/>
                  <a:pt x="35688" y="97891"/>
                  <a:pt x="74611" y="97891"/>
                </a:cubicBezTo>
                <a:cubicBezTo>
                  <a:pt x="76336" y="97891"/>
                  <a:pt x="78067" y="97793"/>
                  <a:pt x="79800" y="97592"/>
                </a:cubicBezTo>
                <a:cubicBezTo>
                  <a:pt x="105852" y="94590"/>
                  <a:pt x="125866" y="50492"/>
                  <a:pt x="105285" y="16468"/>
                </a:cubicBezTo>
                <a:cubicBezTo>
                  <a:pt x="98416" y="5105"/>
                  <a:pt x="79448" y="1"/>
                  <a:pt x="600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02" name="Google Shape;1102;p58"/>
          <p:cNvSpPr/>
          <p:nvPr/>
        </p:nvSpPr>
        <p:spPr>
          <a:xfrm rot="-10552303" flipH="1">
            <a:off x="5916881" y="1247999"/>
            <a:ext cx="967838" cy="591150"/>
          </a:xfrm>
          <a:custGeom>
            <a:avLst/>
            <a:gdLst/>
            <a:ahLst/>
            <a:cxnLst/>
            <a:rect l="l" t="t" r="r" b="b"/>
            <a:pathLst>
              <a:path w="64216" h="49977" extrusionOk="0">
                <a:moveTo>
                  <a:pt x="30696" y="1"/>
                </a:moveTo>
                <a:cubicBezTo>
                  <a:pt x="18783" y="1"/>
                  <a:pt x="6566" y="3786"/>
                  <a:pt x="4506" y="10331"/>
                </a:cubicBezTo>
                <a:cubicBezTo>
                  <a:pt x="1" y="24614"/>
                  <a:pt x="18236" y="49977"/>
                  <a:pt x="38104" y="49977"/>
                </a:cubicBezTo>
                <a:cubicBezTo>
                  <a:pt x="38977" y="49977"/>
                  <a:pt x="39854" y="49928"/>
                  <a:pt x="40732" y="49826"/>
                </a:cubicBezTo>
                <a:cubicBezTo>
                  <a:pt x="54008" y="48259"/>
                  <a:pt x="64215" y="25743"/>
                  <a:pt x="53741" y="8397"/>
                </a:cubicBezTo>
                <a:cubicBezTo>
                  <a:pt x="50248" y="2604"/>
                  <a:pt x="40576" y="1"/>
                  <a:pt x="306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03" name="Google Shape;1103;p58"/>
          <p:cNvSpPr txBox="1">
            <a:spLocks noGrp="1"/>
          </p:cNvSpPr>
          <p:nvPr>
            <p:ph type="ctrTitle"/>
          </p:nvPr>
        </p:nvSpPr>
        <p:spPr>
          <a:xfrm>
            <a:off x="4076304" y="1134716"/>
            <a:ext cx="4681800" cy="23131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2400" dirty="0">
                <a:solidFill>
                  <a:schemeClr val="dk2"/>
                </a:solidFill>
              </a:rPr>
              <a:t>Unit 2: </a:t>
            </a:r>
            <a:r>
              <a:rPr lang="en-MY" sz="2400" dirty="0" err="1">
                <a:solidFill>
                  <a:schemeClr val="dk2"/>
                </a:solidFill>
              </a:rPr>
              <a:t>Tambah</a:t>
            </a:r>
            <a:r>
              <a:rPr lang="en-MY" sz="2400" dirty="0">
                <a:solidFill>
                  <a:schemeClr val="dk2"/>
                </a:solidFill>
              </a:rPr>
              <a:t> dan </a:t>
            </a:r>
            <a:r>
              <a:rPr lang="en-MY" sz="2400" dirty="0" err="1">
                <a:solidFill>
                  <a:schemeClr val="dk2"/>
                </a:solidFill>
              </a:rPr>
              <a:t>Tolak</a:t>
            </a:r>
            <a:br>
              <a:rPr lang="en-MY" sz="5400" dirty="0">
                <a:solidFill>
                  <a:schemeClr val="dk2"/>
                </a:solidFill>
              </a:rPr>
            </a:br>
            <a:r>
              <a:rPr lang="en" sz="5400" dirty="0">
                <a:solidFill>
                  <a:schemeClr val="dk2"/>
                </a:solidFill>
              </a:rPr>
              <a:t>Penolakan berturut-turut</a:t>
            </a:r>
            <a:endParaRPr sz="5400" b="0" dirty="0">
              <a:solidFill>
                <a:schemeClr val="accent1"/>
              </a:solidFill>
            </a:endParaRPr>
          </a:p>
        </p:txBody>
      </p:sp>
      <p:grpSp>
        <p:nvGrpSpPr>
          <p:cNvPr id="1106" name="Google Shape;1106;p58"/>
          <p:cNvGrpSpPr/>
          <p:nvPr/>
        </p:nvGrpSpPr>
        <p:grpSpPr>
          <a:xfrm>
            <a:off x="974719" y="981516"/>
            <a:ext cx="2942030" cy="2863959"/>
            <a:chOff x="2652650" y="1634050"/>
            <a:chExt cx="1400900" cy="1363725"/>
          </a:xfrm>
        </p:grpSpPr>
        <p:sp>
          <p:nvSpPr>
            <p:cNvPr id="1107" name="Google Shape;1107;p58"/>
            <p:cNvSpPr/>
            <p:nvPr/>
          </p:nvSpPr>
          <p:spPr>
            <a:xfrm>
              <a:off x="3728300" y="1658375"/>
              <a:ext cx="316900" cy="257000"/>
            </a:xfrm>
            <a:custGeom>
              <a:avLst/>
              <a:gdLst/>
              <a:ahLst/>
              <a:cxnLst/>
              <a:rect l="l" t="t" r="r" b="b"/>
              <a:pathLst>
                <a:path w="12676" h="10280" extrusionOk="0">
                  <a:moveTo>
                    <a:pt x="12675" y="0"/>
                  </a:moveTo>
                  <a:lnTo>
                    <a:pt x="9150" y="1915"/>
                  </a:lnTo>
                  <a:cubicBezTo>
                    <a:pt x="7174" y="3739"/>
                    <a:pt x="4894" y="5259"/>
                    <a:pt x="2463" y="6353"/>
                  </a:cubicBezTo>
                  <a:cubicBezTo>
                    <a:pt x="1855" y="6627"/>
                    <a:pt x="1156" y="6900"/>
                    <a:pt x="700" y="7386"/>
                  </a:cubicBezTo>
                  <a:cubicBezTo>
                    <a:pt x="244" y="7873"/>
                    <a:pt x="0" y="8693"/>
                    <a:pt x="274" y="9241"/>
                  </a:cubicBezTo>
                  <a:cubicBezTo>
                    <a:pt x="639" y="9848"/>
                    <a:pt x="1399" y="10061"/>
                    <a:pt x="2067" y="10122"/>
                  </a:cubicBezTo>
                  <a:cubicBezTo>
                    <a:pt x="2868" y="10228"/>
                    <a:pt x="3669" y="10279"/>
                    <a:pt x="4470" y="10279"/>
                  </a:cubicBezTo>
                  <a:cubicBezTo>
                    <a:pt x="5736" y="10279"/>
                    <a:pt x="7002" y="10151"/>
                    <a:pt x="8268" y="9909"/>
                  </a:cubicBezTo>
                  <a:cubicBezTo>
                    <a:pt x="8542" y="9879"/>
                    <a:pt x="12280" y="8785"/>
                    <a:pt x="12402" y="8572"/>
                  </a:cubicBezTo>
                  <a:cubicBezTo>
                    <a:pt x="12554" y="8237"/>
                    <a:pt x="7873" y="7751"/>
                    <a:pt x="7934" y="7386"/>
                  </a:cubicBezTo>
                  <a:cubicBezTo>
                    <a:pt x="7964" y="7082"/>
                    <a:pt x="9332" y="4894"/>
                    <a:pt x="12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58"/>
            <p:cNvSpPr/>
            <p:nvPr/>
          </p:nvSpPr>
          <p:spPr>
            <a:xfrm>
              <a:off x="3920550" y="1822750"/>
              <a:ext cx="120100" cy="61325"/>
            </a:xfrm>
            <a:custGeom>
              <a:avLst/>
              <a:gdLst/>
              <a:ahLst/>
              <a:cxnLst/>
              <a:rect l="l" t="t" r="r" b="b"/>
              <a:pathLst>
                <a:path w="4804" h="2453" extrusionOk="0">
                  <a:moveTo>
                    <a:pt x="1900" y="0"/>
                  </a:moveTo>
                  <a:cubicBezTo>
                    <a:pt x="1132" y="0"/>
                    <a:pt x="540" y="1326"/>
                    <a:pt x="1" y="2149"/>
                  </a:cubicBezTo>
                  <a:lnTo>
                    <a:pt x="4408" y="2453"/>
                  </a:lnTo>
                  <a:cubicBezTo>
                    <a:pt x="4347" y="1662"/>
                    <a:pt x="4803" y="295"/>
                    <a:pt x="4043" y="173"/>
                  </a:cubicBezTo>
                  <a:cubicBezTo>
                    <a:pt x="4005" y="166"/>
                    <a:pt x="3968" y="162"/>
                    <a:pt x="3932" y="162"/>
                  </a:cubicBezTo>
                  <a:cubicBezTo>
                    <a:pt x="3209" y="162"/>
                    <a:pt x="2765" y="1543"/>
                    <a:pt x="2128" y="2179"/>
                  </a:cubicBezTo>
                  <a:cubicBezTo>
                    <a:pt x="2128" y="1511"/>
                    <a:pt x="2736" y="204"/>
                    <a:pt x="2067" y="21"/>
                  </a:cubicBezTo>
                  <a:cubicBezTo>
                    <a:pt x="2011" y="7"/>
                    <a:pt x="1955" y="0"/>
                    <a:pt x="19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58"/>
            <p:cNvSpPr/>
            <p:nvPr/>
          </p:nvSpPr>
          <p:spPr>
            <a:xfrm>
              <a:off x="3835450" y="1722200"/>
              <a:ext cx="117800" cy="120175"/>
            </a:xfrm>
            <a:custGeom>
              <a:avLst/>
              <a:gdLst/>
              <a:ahLst/>
              <a:cxnLst/>
              <a:rect l="l" t="t" r="r" b="b"/>
              <a:pathLst>
                <a:path w="4712" h="4807" extrusionOk="0">
                  <a:moveTo>
                    <a:pt x="3253" y="1"/>
                  </a:moveTo>
                  <a:lnTo>
                    <a:pt x="0" y="3010"/>
                  </a:lnTo>
                  <a:cubicBezTo>
                    <a:pt x="711" y="3589"/>
                    <a:pt x="1558" y="4806"/>
                    <a:pt x="2187" y="4806"/>
                  </a:cubicBezTo>
                  <a:cubicBezTo>
                    <a:pt x="2285" y="4806"/>
                    <a:pt x="2377" y="4777"/>
                    <a:pt x="2462" y="4712"/>
                  </a:cubicBezTo>
                  <a:cubicBezTo>
                    <a:pt x="3161" y="4286"/>
                    <a:pt x="2006" y="2645"/>
                    <a:pt x="1794" y="1520"/>
                  </a:cubicBezTo>
                  <a:lnTo>
                    <a:pt x="1794" y="1520"/>
                  </a:lnTo>
                  <a:cubicBezTo>
                    <a:pt x="2401" y="2072"/>
                    <a:pt x="3158" y="3450"/>
                    <a:pt x="3770" y="3450"/>
                  </a:cubicBezTo>
                  <a:cubicBezTo>
                    <a:pt x="3832" y="3450"/>
                    <a:pt x="3893" y="3436"/>
                    <a:pt x="3952" y="3405"/>
                  </a:cubicBezTo>
                  <a:cubicBezTo>
                    <a:pt x="4712" y="2979"/>
                    <a:pt x="3709" y="1247"/>
                    <a:pt x="32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58"/>
            <p:cNvSpPr/>
            <p:nvPr/>
          </p:nvSpPr>
          <p:spPr>
            <a:xfrm>
              <a:off x="3791375" y="1798200"/>
              <a:ext cx="74500" cy="60400"/>
            </a:xfrm>
            <a:custGeom>
              <a:avLst/>
              <a:gdLst/>
              <a:ahLst/>
              <a:cxnLst/>
              <a:rect l="l" t="t" r="r" b="b"/>
              <a:pathLst>
                <a:path w="2980" h="2416" extrusionOk="0">
                  <a:moveTo>
                    <a:pt x="1520" y="0"/>
                  </a:moveTo>
                  <a:lnTo>
                    <a:pt x="0" y="1368"/>
                  </a:lnTo>
                  <a:cubicBezTo>
                    <a:pt x="646" y="1750"/>
                    <a:pt x="1630" y="2415"/>
                    <a:pt x="2213" y="2415"/>
                  </a:cubicBezTo>
                  <a:cubicBezTo>
                    <a:pt x="2371" y="2415"/>
                    <a:pt x="2500" y="2366"/>
                    <a:pt x="2584" y="2249"/>
                  </a:cubicBezTo>
                  <a:cubicBezTo>
                    <a:pt x="2979" y="1763"/>
                    <a:pt x="1976" y="760"/>
                    <a:pt x="15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58"/>
            <p:cNvSpPr/>
            <p:nvPr/>
          </p:nvSpPr>
          <p:spPr>
            <a:xfrm>
              <a:off x="3916000" y="1722950"/>
              <a:ext cx="4575" cy="6125"/>
            </a:xfrm>
            <a:custGeom>
              <a:avLst/>
              <a:gdLst/>
              <a:ahLst/>
              <a:cxnLst/>
              <a:rect l="l" t="t" r="r" b="b"/>
              <a:pathLst>
                <a:path w="183" h="245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62"/>
                    <a:pt x="91" y="183"/>
                    <a:pt x="122" y="244"/>
                  </a:cubicBezTo>
                  <a:lnTo>
                    <a:pt x="183" y="183"/>
                  </a:lnTo>
                  <a:cubicBezTo>
                    <a:pt x="122" y="92"/>
                    <a:pt x="91" y="3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58"/>
            <p:cNvSpPr/>
            <p:nvPr/>
          </p:nvSpPr>
          <p:spPr>
            <a:xfrm>
              <a:off x="3834675" y="1802750"/>
              <a:ext cx="2325" cy="2300"/>
            </a:xfrm>
            <a:custGeom>
              <a:avLst/>
              <a:gdLst/>
              <a:ahLst/>
              <a:cxnLst/>
              <a:rect l="l" t="t" r="r" b="b"/>
              <a:pathLst>
                <a:path w="93" h="92" extrusionOk="0">
                  <a:moveTo>
                    <a:pt x="1" y="0"/>
                  </a:moveTo>
                  <a:cubicBezTo>
                    <a:pt x="31" y="31"/>
                    <a:pt x="62" y="61"/>
                    <a:pt x="62" y="92"/>
                  </a:cubicBezTo>
                  <a:lnTo>
                    <a:pt x="92" y="61"/>
                  </a:lnTo>
                  <a:cubicBezTo>
                    <a:pt x="62" y="31"/>
                    <a:pt x="3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58"/>
            <p:cNvSpPr/>
            <p:nvPr/>
          </p:nvSpPr>
          <p:spPr>
            <a:xfrm>
              <a:off x="3911425" y="1639375"/>
              <a:ext cx="139850" cy="143725"/>
            </a:xfrm>
            <a:custGeom>
              <a:avLst/>
              <a:gdLst/>
              <a:ahLst/>
              <a:cxnLst/>
              <a:rect l="l" t="t" r="r" b="b"/>
              <a:pathLst>
                <a:path w="5594" h="5749" extrusionOk="0">
                  <a:moveTo>
                    <a:pt x="3314" y="0"/>
                  </a:moveTo>
                  <a:lnTo>
                    <a:pt x="1" y="3040"/>
                  </a:lnTo>
                  <a:cubicBezTo>
                    <a:pt x="743" y="3947"/>
                    <a:pt x="1510" y="5748"/>
                    <a:pt x="2234" y="5748"/>
                  </a:cubicBezTo>
                  <a:cubicBezTo>
                    <a:pt x="2311" y="5748"/>
                    <a:pt x="2387" y="5728"/>
                    <a:pt x="2463" y="5684"/>
                  </a:cubicBezTo>
                  <a:cubicBezTo>
                    <a:pt x="3344" y="5228"/>
                    <a:pt x="1825" y="3101"/>
                    <a:pt x="1551" y="1763"/>
                  </a:cubicBezTo>
                  <a:lnTo>
                    <a:pt x="1551" y="1763"/>
                  </a:lnTo>
                  <a:cubicBezTo>
                    <a:pt x="2407" y="2368"/>
                    <a:pt x="3722" y="3577"/>
                    <a:pt x="4511" y="3577"/>
                  </a:cubicBezTo>
                  <a:cubicBezTo>
                    <a:pt x="4674" y="3577"/>
                    <a:pt x="4815" y="3525"/>
                    <a:pt x="4925" y="3405"/>
                  </a:cubicBezTo>
                  <a:cubicBezTo>
                    <a:pt x="5594" y="2706"/>
                    <a:pt x="3861" y="1125"/>
                    <a:pt x="33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58"/>
            <p:cNvSpPr/>
            <p:nvPr/>
          </p:nvSpPr>
          <p:spPr>
            <a:xfrm>
              <a:off x="2909900" y="1938450"/>
              <a:ext cx="607925" cy="628775"/>
            </a:xfrm>
            <a:custGeom>
              <a:avLst/>
              <a:gdLst/>
              <a:ahLst/>
              <a:cxnLst/>
              <a:rect l="l" t="t" r="r" b="b"/>
              <a:pathLst>
                <a:path w="24317" h="25151" extrusionOk="0">
                  <a:moveTo>
                    <a:pt x="6780" y="1"/>
                  </a:moveTo>
                  <a:cubicBezTo>
                    <a:pt x="6490" y="1"/>
                    <a:pt x="6226" y="111"/>
                    <a:pt x="6049" y="408"/>
                  </a:cubicBezTo>
                  <a:cubicBezTo>
                    <a:pt x="5988" y="560"/>
                    <a:pt x="5927" y="712"/>
                    <a:pt x="5897" y="864"/>
                  </a:cubicBezTo>
                  <a:cubicBezTo>
                    <a:pt x="5775" y="1563"/>
                    <a:pt x="5897" y="2141"/>
                    <a:pt x="6019" y="2840"/>
                  </a:cubicBezTo>
                  <a:cubicBezTo>
                    <a:pt x="6076" y="3417"/>
                    <a:pt x="6216" y="4131"/>
                    <a:pt x="6595" y="4618"/>
                  </a:cubicBezTo>
                  <a:lnTo>
                    <a:pt x="6595" y="4618"/>
                  </a:lnTo>
                  <a:cubicBezTo>
                    <a:pt x="6085" y="4011"/>
                    <a:pt x="5410" y="3470"/>
                    <a:pt x="4651" y="3266"/>
                  </a:cubicBezTo>
                  <a:cubicBezTo>
                    <a:pt x="4462" y="3208"/>
                    <a:pt x="4262" y="3179"/>
                    <a:pt x="4059" y="3179"/>
                  </a:cubicBezTo>
                  <a:cubicBezTo>
                    <a:pt x="3415" y="3179"/>
                    <a:pt x="2756" y="3470"/>
                    <a:pt x="2432" y="4025"/>
                  </a:cubicBezTo>
                  <a:cubicBezTo>
                    <a:pt x="1946" y="4816"/>
                    <a:pt x="2250" y="5819"/>
                    <a:pt x="2554" y="6639"/>
                  </a:cubicBezTo>
                  <a:cubicBezTo>
                    <a:pt x="2706" y="7035"/>
                    <a:pt x="2827" y="7430"/>
                    <a:pt x="3040" y="7795"/>
                  </a:cubicBezTo>
                  <a:cubicBezTo>
                    <a:pt x="3253" y="8129"/>
                    <a:pt x="3587" y="8585"/>
                    <a:pt x="3891" y="8798"/>
                  </a:cubicBezTo>
                  <a:cubicBezTo>
                    <a:pt x="3479" y="8682"/>
                    <a:pt x="3067" y="8629"/>
                    <a:pt x="2655" y="8629"/>
                  </a:cubicBezTo>
                  <a:cubicBezTo>
                    <a:pt x="2307" y="8629"/>
                    <a:pt x="1959" y="8667"/>
                    <a:pt x="1611" y="8737"/>
                  </a:cubicBezTo>
                  <a:cubicBezTo>
                    <a:pt x="1277" y="8798"/>
                    <a:pt x="973" y="8919"/>
                    <a:pt x="730" y="9162"/>
                  </a:cubicBezTo>
                  <a:cubicBezTo>
                    <a:pt x="395" y="9497"/>
                    <a:pt x="365" y="10044"/>
                    <a:pt x="517" y="10561"/>
                  </a:cubicBezTo>
                  <a:cubicBezTo>
                    <a:pt x="669" y="11047"/>
                    <a:pt x="1003" y="11472"/>
                    <a:pt x="1307" y="11837"/>
                  </a:cubicBezTo>
                  <a:cubicBezTo>
                    <a:pt x="1672" y="12293"/>
                    <a:pt x="2037" y="12749"/>
                    <a:pt x="2402" y="13205"/>
                  </a:cubicBezTo>
                  <a:cubicBezTo>
                    <a:pt x="2493" y="13296"/>
                    <a:pt x="2523" y="13327"/>
                    <a:pt x="2584" y="13327"/>
                  </a:cubicBezTo>
                  <a:cubicBezTo>
                    <a:pt x="2675" y="13327"/>
                    <a:pt x="2554" y="13478"/>
                    <a:pt x="2493" y="13478"/>
                  </a:cubicBezTo>
                  <a:cubicBezTo>
                    <a:pt x="1915" y="13509"/>
                    <a:pt x="1307" y="13661"/>
                    <a:pt x="851" y="14056"/>
                  </a:cubicBezTo>
                  <a:cubicBezTo>
                    <a:pt x="91" y="14694"/>
                    <a:pt x="0" y="15880"/>
                    <a:pt x="426" y="16792"/>
                  </a:cubicBezTo>
                  <a:cubicBezTo>
                    <a:pt x="821" y="17703"/>
                    <a:pt x="1520" y="18463"/>
                    <a:pt x="2280" y="19102"/>
                  </a:cubicBezTo>
                  <a:cubicBezTo>
                    <a:pt x="2055" y="19064"/>
                    <a:pt x="1820" y="19038"/>
                    <a:pt x="1594" y="19038"/>
                  </a:cubicBezTo>
                  <a:cubicBezTo>
                    <a:pt x="1087" y="19038"/>
                    <a:pt x="617" y="19168"/>
                    <a:pt x="365" y="19588"/>
                  </a:cubicBezTo>
                  <a:cubicBezTo>
                    <a:pt x="152" y="19892"/>
                    <a:pt x="152" y="20317"/>
                    <a:pt x="243" y="20713"/>
                  </a:cubicBezTo>
                  <a:cubicBezTo>
                    <a:pt x="608" y="22932"/>
                    <a:pt x="2554" y="24846"/>
                    <a:pt x="4833" y="25150"/>
                  </a:cubicBezTo>
                  <a:cubicBezTo>
                    <a:pt x="10669" y="20166"/>
                    <a:pt x="16961" y="15941"/>
                    <a:pt x="23770" y="12080"/>
                  </a:cubicBezTo>
                  <a:cubicBezTo>
                    <a:pt x="24317" y="10226"/>
                    <a:pt x="23922" y="8098"/>
                    <a:pt x="22645" y="6609"/>
                  </a:cubicBezTo>
                  <a:cubicBezTo>
                    <a:pt x="21703" y="6791"/>
                    <a:pt x="20943" y="7551"/>
                    <a:pt x="20913" y="8554"/>
                  </a:cubicBezTo>
                  <a:cubicBezTo>
                    <a:pt x="20791" y="6609"/>
                    <a:pt x="20457" y="4086"/>
                    <a:pt x="18633" y="3387"/>
                  </a:cubicBezTo>
                  <a:cubicBezTo>
                    <a:pt x="18551" y="3346"/>
                    <a:pt x="18466" y="3328"/>
                    <a:pt x="18380" y="3328"/>
                  </a:cubicBezTo>
                  <a:cubicBezTo>
                    <a:pt x="18022" y="3328"/>
                    <a:pt x="17661" y="3652"/>
                    <a:pt x="17539" y="3995"/>
                  </a:cubicBezTo>
                  <a:cubicBezTo>
                    <a:pt x="17387" y="4390"/>
                    <a:pt x="17447" y="4907"/>
                    <a:pt x="17539" y="5363"/>
                  </a:cubicBezTo>
                  <a:cubicBezTo>
                    <a:pt x="17547" y="5398"/>
                    <a:pt x="17534" y="5432"/>
                    <a:pt x="17515" y="5464"/>
                  </a:cubicBezTo>
                  <a:lnTo>
                    <a:pt x="17515" y="5464"/>
                  </a:lnTo>
                  <a:cubicBezTo>
                    <a:pt x="17348" y="4542"/>
                    <a:pt x="16963" y="3651"/>
                    <a:pt x="16414" y="2870"/>
                  </a:cubicBezTo>
                  <a:cubicBezTo>
                    <a:pt x="16046" y="2361"/>
                    <a:pt x="15256" y="1271"/>
                    <a:pt x="14511" y="1271"/>
                  </a:cubicBezTo>
                  <a:cubicBezTo>
                    <a:pt x="14456" y="1271"/>
                    <a:pt x="14401" y="1277"/>
                    <a:pt x="14347" y="1290"/>
                  </a:cubicBezTo>
                  <a:cubicBezTo>
                    <a:pt x="13891" y="1411"/>
                    <a:pt x="13800" y="1928"/>
                    <a:pt x="13770" y="2354"/>
                  </a:cubicBezTo>
                  <a:cubicBezTo>
                    <a:pt x="13739" y="2870"/>
                    <a:pt x="13891" y="3296"/>
                    <a:pt x="13982" y="3782"/>
                  </a:cubicBezTo>
                  <a:cubicBezTo>
                    <a:pt x="13678" y="2992"/>
                    <a:pt x="13344" y="2171"/>
                    <a:pt x="12858" y="1472"/>
                  </a:cubicBezTo>
                  <a:cubicBezTo>
                    <a:pt x="12311" y="804"/>
                    <a:pt x="11855" y="226"/>
                    <a:pt x="11004" y="135"/>
                  </a:cubicBezTo>
                  <a:cubicBezTo>
                    <a:pt x="10984" y="134"/>
                    <a:pt x="10965" y="133"/>
                    <a:pt x="10946" y="133"/>
                  </a:cubicBezTo>
                  <a:cubicBezTo>
                    <a:pt x="10361" y="133"/>
                    <a:pt x="9843" y="579"/>
                    <a:pt x="9666" y="1138"/>
                  </a:cubicBezTo>
                  <a:cubicBezTo>
                    <a:pt x="9471" y="1553"/>
                    <a:pt x="9491" y="2027"/>
                    <a:pt x="9523" y="2513"/>
                  </a:cubicBezTo>
                  <a:lnTo>
                    <a:pt x="9523" y="2513"/>
                  </a:lnTo>
                  <a:cubicBezTo>
                    <a:pt x="9309" y="1772"/>
                    <a:pt x="8848" y="1092"/>
                    <a:pt x="8207" y="591"/>
                  </a:cubicBezTo>
                  <a:cubicBezTo>
                    <a:pt x="7878" y="339"/>
                    <a:pt x="7290" y="1"/>
                    <a:pt x="67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58"/>
            <p:cNvSpPr/>
            <p:nvPr/>
          </p:nvSpPr>
          <p:spPr>
            <a:xfrm>
              <a:off x="3258675" y="2610500"/>
              <a:ext cx="121625" cy="312575"/>
            </a:xfrm>
            <a:custGeom>
              <a:avLst/>
              <a:gdLst/>
              <a:ahLst/>
              <a:cxnLst/>
              <a:rect l="l" t="t" r="r" b="b"/>
              <a:pathLst>
                <a:path w="4865" h="12503" extrusionOk="0">
                  <a:moveTo>
                    <a:pt x="4530" y="1"/>
                  </a:moveTo>
                  <a:lnTo>
                    <a:pt x="4530" y="1"/>
                  </a:lnTo>
                  <a:cubicBezTo>
                    <a:pt x="4379" y="91"/>
                    <a:pt x="3542" y="3406"/>
                    <a:pt x="3379" y="3406"/>
                  </a:cubicBezTo>
                  <a:cubicBezTo>
                    <a:pt x="3378" y="3406"/>
                    <a:pt x="3376" y="3406"/>
                    <a:pt x="3375" y="3405"/>
                  </a:cubicBezTo>
                  <a:cubicBezTo>
                    <a:pt x="3108" y="3257"/>
                    <a:pt x="2799" y="3189"/>
                    <a:pt x="2485" y="3189"/>
                  </a:cubicBezTo>
                  <a:cubicBezTo>
                    <a:pt x="2153" y="3189"/>
                    <a:pt x="1817" y="3265"/>
                    <a:pt x="1521" y="3405"/>
                  </a:cubicBezTo>
                  <a:cubicBezTo>
                    <a:pt x="943" y="3648"/>
                    <a:pt x="1" y="3952"/>
                    <a:pt x="183" y="4560"/>
                  </a:cubicBezTo>
                  <a:cubicBezTo>
                    <a:pt x="609" y="5867"/>
                    <a:pt x="487" y="7235"/>
                    <a:pt x="578" y="8572"/>
                  </a:cubicBezTo>
                  <a:cubicBezTo>
                    <a:pt x="691" y="10459"/>
                    <a:pt x="621" y="12503"/>
                    <a:pt x="2568" y="12503"/>
                  </a:cubicBezTo>
                  <a:cubicBezTo>
                    <a:pt x="2723" y="12503"/>
                    <a:pt x="2890" y="12490"/>
                    <a:pt x="3071" y="12463"/>
                  </a:cubicBezTo>
                  <a:cubicBezTo>
                    <a:pt x="3800" y="12372"/>
                    <a:pt x="4864" y="974"/>
                    <a:pt x="45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58"/>
            <p:cNvSpPr/>
            <p:nvPr/>
          </p:nvSpPr>
          <p:spPr>
            <a:xfrm>
              <a:off x="3259475" y="2695650"/>
              <a:ext cx="120050" cy="72950"/>
            </a:xfrm>
            <a:custGeom>
              <a:avLst/>
              <a:gdLst/>
              <a:ahLst/>
              <a:cxnLst/>
              <a:rect l="l" t="t" r="r" b="b"/>
              <a:pathLst>
                <a:path w="4802" h="2918" extrusionOk="0">
                  <a:moveTo>
                    <a:pt x="4416" y="0"/>
                  </a:moveTo>
                  <a:cubicBezTo>
                    <a:pt x="3274" y="0"/>
                    <a:pt x="0" y="650"/>
                    <a:pt x="151" y="1154"/>
                  </a:cubicBezTo>
                  <a:cubicBezTo>
                    <a:pt x="364" y="1732"/>
                    <a:pt x="425" y="2309"/>
                    <a:pt x="455" y="2917"/>
                  </a:cubicBezTo>
                  <a:cubicBezTo>
                    <a:pt x="1732" y="2522"/>
                    <a:pt x="3768" y="1367"/>
                    <a:pt x="4802" y="90"/>
                  </a:cubicBezTo>
                  <a:cubicBezTo>
                    <a:pt x="4797" y="28"/>
                    <a:pt x="4652" y="0"/>
                    <a:pt x="44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58"/>
            <p:cNvSpPr/>
            <p:nvPr/>
          </p:nvSpPr>
          <p:spPr>
            <a:xfrm>
              <a:off x="3621925" y="2281475"/>
              <a:ext cx="180100" cy="127475"/>
            </a:xfrm>
            <a:custGeom>
              <a:avLst/>
              <a:gdLst/>
              <a:ahLst/>
              <a:cxnLst/>
              <a:rect l="l" t="t" r="r" b="b"/>
              <a:pathLst>
                <a:path w="7204" h="5099" extrusionOk="0">
                  <a:moveTo>
                    <a:pt x="5471" y="1"/>
                  </a:moveTo>
                  <a:cubicBezTo>
                    <a:pt x="4377" y="1065"/>
                    <a:pt x="3131" y="1703"/>
                    <a:pt x="1672" y="1916"/>
                  </a:cubicBezTo>
                  <a:cubicBezTo>
                    <a:pt x="1337" y="1976"/>
                    <a:pt x="1003" y="2007"/>
                    <a:pt x="790" y="2189"/>
                  </a:cubicBezTo>
                  <a:cubicBezTo>
                    <a:pt x="517" y="2372"/>
                    <a:pt x="365" y="2767"/>
                    <a:pt x="274" y="3071"/>
                  </a:cubicBezTo>
                  <a:cubicBezTo>
                    <a:pt x="152" y="3709"/>
                    <a:pt x="0" y="4256"/>
                    <a:pt x="0" y="4864"/>
                  </a:cubicBezTo>
                  <a:cubicBezTo>
                    <a:pt x="620" y="5016"/>
                    <a:pt x="1253" y="5098"/>
                    <a:pt x="1881" y="5098"/>
                  </a:cubicBezTo>
                  <a:cubicBezTo>
                    <a:pt x="2638" y="5098"/>
                    <a:pt x="3389" y="4978"/>
                    <a:pt x="4103" y="4712"/>
                  </a:cubicBezTo>
                  <a:cubicBezTo>
                    <a:pt x="5411" y="4256"/>
                    <a:pt x="6566" y="3283"/>
                    <a:pt x="7204" y="2068"/>
                  </a:cubicBezTo>
                  <a:cubicBezTo>
                    <a:pt x="6839" y="1247"/>
                    <a:pt x="6292" y="487"/>
                    <a:pt x="54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58"/>
            <p:cNvSpPr/>
            <p:nvPr/>
          </p:nvSpPr>
          <p:spPr>
            <a:xfrm>
              <a:off x="3628750" y="2319475"/>
              <a:ext cx="76775" cy="89700"/>
            </a:xfrm>
            <a:custGeom>
              <a:avLst/>
              <a:gdLst/>
              <a:ahLst/>
              <a:cxnLst/>
              <a:rect l="l" t="t" r="r" b="b"/>
              <a:pathLst>
                <a:path w="3071" h="3588" extrusionOk="0">
                  <a:moveTo>
                    <a:pt x="3071" y="0"/>
                  </a:moveTo>
                  <a:lnTo>
                    <a:pt x="3071" y="0"/>
                  </a:lnTo>
                  <a:cubicBezTo>
                    <a:pt x="2523" y="213"/>
                    <a:pt x="2007" y="365"/>
                    <a:pt x="1429" y="456"/>
                  </a:cubicBezTo>
                  <a:cubicBezTo>
                    <a:pt x="1125" y="487"/>
                    <a:pt x="791" y="517"/>
                    <a:pt x="548" y="700"/>
                  </a:cubicBezTo>
                  <a:cubicBezTo>
                    <a:pt x="274" y="912"/>
                    <a:pt x="122" y="1277"/>
                    <a:pt x="61" y="1581"/>
                  </a:cubicBezTo>
                  <a:cubicBezTo>
                    <a:pt x="61" y="1611"/>
                    <a:pt x="61" y="1611"/>
                    <a:pt x="1" y="1672"/>
                  </a:cubicBezTo>
                  <a:lnTo>
                    <a:pt x="274" y="3496"/>
                  </a:lnTo>
                  <a:cubicBezTo>
                    <a:pt x="669" y="3557"/>
                    <a:pt x="1034" y="3587"/>
                    <a:pt x="1460" y="3587"/>
                  </a:cubicBezTo>
                  <a:cubicBezTo>
                    <a:pt x="2311" y="2584"/>
                    <a:pt x="2858" y="1307"/>
                    <a:pt x="3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58"/>
            <p:cNvSpPr/>
            <p:nvPr/>
          </p:nvSpPr>
          <p:spPr>
            <a:xfrm>
              <a:off x="2652650" y="1634050"/>
              <a:ext cx="1400900" cy="1363725"/>
            </a:xfrm>
            <a:custGeom>
              <a:avLst/>
              <a:gdLst/>
              <a:ahLst/>
              <a:cxnLst/>
              <a:rect l="l" t="t" r="r" b="b"/>
              <a:pathLst>
                <a:path w="56036" h="54549" extrusionOk="0">
                  <a:moveTo>
                    <a:pt x="52814" y="1"/>
                  </a:moveTo>
                  <a:cubicBezTo>
                    <a:pt x="48589" y="2280"/>
                    <a:pt x="44333" y="4286"/>
                    <a:pt x="40169" y="6566"/>
                  </a:cubicBezTo>
                  <a:cubicBezTo>
                    <a:pt x="39045" y="7174"/>
                    <a:pt x="37920" y="7782"/>
                    <a:pt x="37160" y="8785"/>
                  </a:cubicBezTo>
                  <a:cubicBezTo>
                    <a:pt x="35610" y="10761"/>
                    <a:pt x="35914" y="13527"/>
                    <a:pt x="35883" y="16049"/>
                  </a:cubicBezTo>
                  <a:cubicBezTo>
                    <a:pt x="35823" y="18177"/>
                    <a:pt x="35975" y="21490"/>
                    <a:pt x="33665" y="22433"/>
                  </a:cubicBezTo>
                  <a:cubicBezTo>
                    <a:pt x="32844" y="22767"/>
                    <a:pt x="31871" y="22858"/>
                    <a:pt x="30959" y="22858"/>
                  </a:cubicBezTo>
                  <a:cubicBezTo>
                    <a:pt x="28163" y="22919"/>
                    <a:pt x="25306" y="22706"/>
                    <a:pt x="22601" y="23496"/>
                  </a:cubicBezTo>
                  <a:cubicBezTo>
                    <a:pt x="18983" y="24560"/>
                    <a:pt x="16005" y="27448"/>
                    <a:pt x="14819" y="30974"/>
                  </a:cubicBezTo>
                  <a:cubicBezTo>
                    <a:pt x="14394" y="32220"/>
                    <a:pt x="14211" y="33557"/>
                    <a:pt x="13968" y="34834"/>
                  </a:cubicBezTo>
                  <a:cubicBezTo>
                    <a:pt x="13664" y="36779"/>
                    <a:pt x="13360" y="38755"/>
                    <a:pt x="13056" y="40700"/>
                  </a:cubicBezTo>
                  <a:cubicBezTo>
                    <a:pt x="12722" y="42950"/>
                    <a:pt x="12509" y="46475"/>
                    <a:pt x="10989" y="48178"/>
                  </a:cubicBezTo>
                  <a:cubicBezTo>
                    <a:pt x="9889" y="49405"/>
                    <a:pt x="8155" y="50014"/>
                    <a:pt x="6485" y="50014"/>
                  </a:cubicBezTo>
                  <a:cubicBezTo>
                    <a:pt x="5756" y="50014"/>
                    <a:pt x="5040" y="49898"/>
                    <a:pt x="4394" y="49667"/>
                  </a:cubicBezTo>
                  <a:cubicBezTo>
                    <a:pt x="2874" y="49120"/>
                    <a:pt x="1628" y="47995"/>
                    <a:pt x="837" y="46597"/>
                  </a:cubicBezTo>
                  <a:cubicBezTo>
                    <a:pt x="759" y="46440"/>
                    <a:pt x="618" y="46370"/>
                    <a:pt x="478" y="46370"/>
                  </a:cubicBezTo>
                  <a:cubicBezTo>
                    <a:pt x="239" y="46370"/>
                    <a:pt x="1" y="46575"/>
                    <a:pt x="77" y="46901"/>
                  </a:cubicBezTo>
                  <a:cubicBezTo>
                    <a:pt x="108" y="47083"/>
                    <a:pt x="138" y="47296"/>
                    <a:pt x="229" y="47509"/>
                  </a:cubicBezTo>
                  <a:cubicBezTo>
                    <a:pt x="716" y="49272"/>
                    <a:pt x="1293" y="51187"/>
                    <a:pt x="2631" y="52463"/>
                  </a:cubicBezTo>
                  <a:cubicBezTo>
                    <a:pt x="4165" y="53910"/>
                    <a:pt x="6176" y="54549"/>
                    <a:pt x="8253" y="54549"/>
                  </a:cubicBezTo>
                  <a:cubicBezTo>
                    <a:pt x="10498" y="54549"/>
                    <a:pt x="12819" y="53803"/>
                    <a:pt x="14698" y="52524"/>
                  </a:cubicBezTo>
                  <a:lnTo>
                    <a:pt x="21658" y="45837"/>
                  </a:lnTo>
                  <a:cubicBezTo>
                    <a:pt x="23816" y="44196"/>
                    <a:pt x="26248" y="44135"/>
                    <a:pt x="28649" y="43132"/>
                  </a:cubicBezTo>
                  <a:cubicBezTo>
                    <a:pt x="31051" y="42098"/>
                    <a:pt x="33209" y="40548"/>
                    <a:pt x="35002" y="38664"/>
                  </a:cubicBezTo>
                  <a:cubicBezTo>
                    <a:pt x="40929" y="32433"/>
                    <a:pt x="43969" y="23952"/>
                    <a:pt x="41233" y="15472"/>
                  </a:cubicBezTo>
                  <a:cubicBezTo>
                    <a:pt x="44485" y="14530"/>
                    <a:pt x="55762" y="11369"/>
                    <a:pt x="56036" y="9271"/>
                  </a:cubicBezTo>
                  <a:cubicBezTo>
                    <a:pt x="56036" y="9271"/>
                    <a:pt x="49045" y="9271"/>
                    <a:pt x="45823" y="9545"/>
                  </a:cubicBezTo>
                  <a:cubicBezTo>
                    <a:pt x="49166" y="6688"/>
                    <a:pt x="52388" y="3891"/>
                    <a:pt x="55701" y="943"/>
                  </a:cubicBezTo>
                  <a:cubicBezTo>
                    <a:pt x="54881" y="396"/>
                    <a:pt x="53847" y="31"/>
                    <a:pt x="528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58"/>
            <p:cNvSpPr/>
            <p:nvPr/>
          </p:nvSpPr>
          <p:spPr>
            <a:xfrm>
              <a:off x="3327075" y="2453975"/>
              <a:ext cx="209000" cy="473200"/>
            </a:xfrm>
            <a:custGeom>
              <a:avLst/>
              <a:gdLst/>
              <a:ahLst/>
              <a:cxnLst/>
              <a:rect l="l" t="t" r="r" b="b"/>
              <a:pathLst>
                <a:path w="8360" h="18928" extrusionOk="0">
                  <a:moveTo>
                    <a:pt x="5563" y="0"/>
                  </a:moveTo>
                  <a:cubicBezTo>
                    <a:pt x="4560" y="31"/>
                    <a:pt x="4195" y="396"/>
                    <a:pt x="3435" y="1034"/>
                  </a:cubicBezTo>
                  <a:cubicBezTo>
                    <a:pt x="2675" y="1672"/>
                    <a:pt x="2007" y="2462"/>
                    <a:pt x="1490" y="3314"/>
                  </a:cubicBezTo>
                  <a:cubicBezTo>
                    <a:pt x="882" y="4225"/>
                    <a:pt x="456" y="5137"/>
                    <a:pt x="1" y="6080"/>
                  </a:cubicBezTo>
                  <a:cubicBezTo>
                    <a:pt x="1672" y="8025"/>
                    <a:pt x="3435" y="10031"/>
                    <a:pt x="4074" y="12493"/>
                  </a:cubicBezTo>
                  <a:cubicBezTo>
                    <a:pt x="4560" y="14438"/>
                    <a:pt x="4378" y="16596"/>
                    <a:pt x="5411" y="18359"/>
                  </a:cubicBezTo>
                  <a:cubicBezTo>
                    <a:pt x="5472" y="18511"/>
                    <a:pt x="5715" y="18633"/>
                    <a:pt x="5867" y="18633"/>
                  </a:cubicBezTo>
                  <a:cubicBezTo>
                    <a:pt x="6880" y="18702"/>
                    <a:pt x="6812" y="18928"/>
                    <a:pt x="7313" y="18928"/>
                  </a:cubicBezTo>
                  <a:cubicBezTo>
                    <a:pt x="7474" y="18928"/>
                    <a:pt x="7693" y="18905"/>
                    <a:pt x="8025" y="18846"/>
                  </a:cubicBezTo>
                  <a:cubicBezTo>
                    <a:pt x="6110" y="16992"/>
                    <a:pt x="7751" y="13496"/>
                    <a:pt x="7873" y="10821"/>
                  </a:cubicBezTo>
                  <a:cubicBezTo>
                    <a:pt x="7934" y="8146"/>
                    <a:pt x="8359" y="5411"/>
                    <a:pt x="7599" y="2858"/>
                  </a:cubicBezTo>
                  <a:cubicBezTo>
                    <a:pt x="7265" y="1703"/>
                    <a:pt x="6627" y="578"/>
                    <a:pt x="5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58"/>
            <p:cNvSpPr/>
            <p:nvPr/>
          </p:nvSpPr>
          <p:spPr>
            <a:xfrm>
              <a:off x="3965375" y="1649625"/>
              <a:ext cx="21300" cy="10300"/>
            </a:xfrm>
            <a:custGeom>
              <a:avLst/>
              <a:gdLst/>
              <a:ahLst/>
              <a:cxnLst/>
              <a:rect l="l" t="t" r="r" b="b"/>
              <a:pathLst>
                <a:path w="852" h="412" extrusionOk="0">
                  <a:moveTo>
                    <a:pt x="381" y="1"/>
                  </a:moveTo>
                  <a:cubicBezTo>
                    <a:pt x="305" y="1"/>
                    <a:pt x="229" y="16"/>
                    <a:pt x="153" y="46"/>
                  </a:cubicBezTo>
                  <a:cubicBezTo>
                    <a:pt x="1" y="46"/>
                    <a:pt x="1" y="259"/>
                    <a:pt x="153" y="350"/>
                  </a:cubicBezTo>
                  <a:cubicBezTo>
                    <a:pt x="274" y="381"/>
                    <a:pt x="426" y="411"/>
                    <a:pt x="548" y="411"/>
                  </a:cubicBezTo>
                  <a:cubicBezTo>
                    <a:pt x="730" y="411"/>
                    <a:pt x="852" y="77"/>
                    <a:pt x="609" y="46"/>
                  </a:cubicBezTo>
                  <a:cubicBezTo>
                    <a:pt x="533" y="16"/>
                    <a:pt x="457" y="1"/>
                    <a:pt x="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58"/>
            <p:cNvSpPr/>
            <p:nvPr/>
          </p:nvSpPr>
          <p:spPr>
            <a:xfrm>
              <a:off x="3049850" y="2286325"/>
              <a:ext cx="148075" cy="160475"/>
            </a:xfrm>
            <a:custGeom>
              <a:avLst/>
              <a:gdLst/>
              <a:ahLst/>
              <a:cxnLst/>
              <a:rect l="l" t="t" r="r" b="b"/>
              <a:pathLst>
                <a:path w="5923" h="6419" extrusionOk="0">
                  <a:moveTo>
                    <a:pt x="4209" y="1"/>
                  </a:moveTo>
                  <a:cubicBezTo>
                    <a:pt x="1811" y="1"/>
                    <a:pt x="0" y="3271"/>
                    <a:pt x="117" y="5369"/>
                  </a:cubicBezTo>
                  <a:cubicBezTo>
                    <a:pt x="117" y="5673"/>
                    <a:pt x="177" y="5977"/>
                    <a:pt x="390" y="6220"/>
                  </a:cubicBezTo>
                  <a:cubicBezTo>
                    <a:pt x="530" y="6359"/>
                    <a:pt x="718" y="6419"/>
                    <a:pt x="917" y="6419"/>
                  </a:cubicBezTo>
                  <a:cubicBezTo>
                    <a:pt x="1240" y="6419"/>
                    <a:pt x="1593" y="6263"/>
                    <a:pt x="1819" y="6038"/>
                  </a:cubicBezTo>
                  <a:cubicBezTo>
                    <a:pt x="2214" y="5643"/>
                    <a:pt x="2396" y="5156"/>
                    <a:pt x="2731" y="4731"/>
                  </a:cubicBezTo>
                  <a:cubicBezTo>
                    <a:pt x="3156" y="4244"/>
                    <a:pt x="3673" y="3910"/>
                    <a:pt x="4251" y="3515"/>
                  </a:cubicBezTo>
                  <a:cubicBezTo>
                    <a:pt x="4767" y="3181"/>
                    <a:pt x="5314" y="2755"/>
                    <a:pt x="5618" y="2178"/>
                  </a:cubicBezTo>
                  <a:cubicBezTo>
                    <a:pt x="5922" y="1630"/>
                    <a:pt x="5922" y="810"/>
                    <a:pt x="5436" y="415"/>
                  </a:cubicBezTo>
                  <a:cubicBezTo>
                    <a:pt x="5162" y="171"/>
                    <a:pt x="4858" y="50"/>
                    <a:pt x="4524" y="19"/>
                  </a:cubicBezTo>
                  <a:cubicBezTo>
                    <a:pt x="4418" y="7"/>
                    <a:pt x="4313" y="1"/>
                    <a:pt x="42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58"/>
            <p:cNvSpPr/>
            <p:nvPr/>
          </p:nvSpPr>
          <p:spPr>
            <a:xfrm>
              <a:off x="3570250" y="1854625"/>
              <a:ext cx="51700" cy="65550"/>
            </a:xfrm>
            <a:custGeom>
              <a:avLst/>
              <a:gdLst/>
              <a:ahLst/>
              <a:cxnLst/>
              <a:rect l="l" t="t" r="r" b="b"/>
              <a:pathLst>
                <a:path w="2068" h="2622" extrusionOk="0">
                  <a:moveTo>
                    <a:pt x="1435" y="0"/>
                  </a:moveTo>
                  <a:cubicBezTo>
                    <a:pt x="1113" y="0"/>
                    <a:pt x="756" y="298"/>
                    <a:pt x="514" y="588"/>
                  </a:cubicBezTo>
                  <a:lnTo>
                    <a:pt x="514" y="588"/>
                  </a:lnTo>
                  <a:lnTo>
                    <a:pt x="699" y="357"/>
                  </a:lnTo>
                  <a:lnTo>
                    <a:pt x="699" y="357"/>
                  </a:lnTo>
                  <a:cubicBezTo>
                    <a:pt x="243" y="843"/>
                    <a:pt x="0" y="1482"/>
                    <a:pt x="0" y="2181"/>
                  </a:cubicBezTo>
                  <a:cubicBezTo>
                    <a:pt x="0" y="2333"/>
                    <a:pt x="31" y="2515"/>
                    <a:pt x="183" y="2576"/>
                  </a:cubicBezTo>
                  <a:cubicBezTo>
                    <a:pt x="228" y="2606"/>
                    <a:pt x="281" y="2622"/>
                    <a:pt x="335" y="2622"/>
                  </a:cubicBezTo>
                  <a:cubicBezTo>
                    <a:pt x="388" y="2622"/>
                    <a:pt x="441" y="2606"/>
                    <a:pt x="486" y="2576"/>
                  </a:cubicBezTo>
                  <a:cubicBezTo>
                    <a:pt x="1216" y="2394"/>
                    <a:pt x="1794" y="1786"/>
                    <a:pt x="1976" y="1026"/>
                  </a:cubicBezTo>
                  <a:cubicBezTo>
                    <a:pt x="2067" y="691"/>
                    <a:pt x="2006" y="266"/>
                    <a:pt x="1702" y="84"/>
                  </a:cubicBezTo>
                  <a:cubicBezTo>
                    <a:pt x="1619" y="26"/>
                    <a:pt x="1528" y="0"/>
                    <a:pt x="1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58"/>
            <p:cNvSpPr/>
            <p:nvPr/>
          </p:nvSpPr>
          <p:spPr>
            <a:xfrm>
              <a:off x="3620825" y="1820825"/>
              <a:ext cx="30000" cy="14875"/>
            </a:xfrm>
            <a:custGeom>
              <a:avLst/>
              <a:gdLst/>
              <a:ahLst/>
              <a:cxnLst/>
              <a:rect l="l" t="t" r="r" b="b"/>
              <a:pathLst>
                <a:path w="1200" h="595" extrusionOk="0">
                  <a:moveTo>
                    <a:pt x="647" y="1"/>
                  </a:moveTo>
                  <a:cubicBezTo>
                    <a:pt x="499" y="1"/>
                    <a:pt x="350" y="42"/>
                    <a:pt x="226" y="129"/>
                  </a:cubicBezTo>
                  <a:lnTo>
                    <a:pt x="287" y="250"/>
                  </a:lnTo>
                  <a:cubicBezTo>
                    <a:pt x="261" y="215"/>
                    <a:pt x="225" y="200"/>
                    <a:pt x="189" y="200"/>
                  </a:cubicBezTo>
                  <a:cubicBezTo>
                    <a:pt x="97" y="200"/>
                    <a:pt x="1" y="294"/>
                    <a:pt x="44" y="402"/>
                  </a:cubicBezTo>
                  <a:cubicBezTo>
                    <a:pt x="186" y="531"/>
                    <a:pt x="371" y="594"/>
                    <a:pt x="557" y="594"/>
                  </a:cubicBezTo>
                  <a:cubicBezTo>
                    <a:pt x="808" y="594"/>
                    <a:pt x="1059" y="478"/>
                    <a:pt x="1199" y="250"/>
                  </a:cubicBezTo>
                  <a:cubicBezTo>
                    <a:pt x="1073" y="88"/>
                    <a:pt x="861" y="1"/>
                    <a:pt x="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58"/>
            <p:cNvSpPr/>
            <p:nvPr/>
          </p:nvSpPr>
          <p:spPr>
            <a:xfrm>
              <a:off x="3169175" y="2237950"/>
              <a:ext cx="93325" cy="51150"/>
            </a:xfrm>
            <a:custGeom>
              <a:avLst/>
              <a:gdLst/>
              <a:ahLst/>
              <a:cxnLst/>
              <a:rect l="l" t="t" r="r" b="b"/>
              <a:pathLst>
                <a:path w="3733" h="2046" extrusionOk="0">
                  <a:moveTo>
                    <a:pt x="2308" y="0"/>
                  </a:moveTo>
                  <a:cubicBezTo>
                    <a:pt x="1266" y="0"/>
                    <a:pt x="0" y="903"/>
                    <a:pt x="1180" y="1681"/>
                  </a:cubicBezTo>
                  <a:cubicBezTo>
                    <a:pt x="1514" y="1924"/>
                    <a:pt x="1940" y="2046"/>
                    <a:pt x="2365" y="2046"/>
                  </a:cubicBezTo>
                  <a:cubicBezTo>
                    <a:pt x="2669" y="2046"/>
                    <a:pt x="3003" y="1954"/>
                    <a:pt x="3247" y="1772"/>
                  </a:cubicBezTo>
                  <a:cubicBezTo>
                    <a:pt x="3733" y="1316"/>
                    <a:pt x="3459" y="435"/>
                    <a:pt x="2912" y="131"/>
                  </a:cubicBezTo>
                  <a:cubicBezTo>
                    <a:pt x="2737" y="41"/>
                    <a:pt x="2528" y="0"/>
                    <a:pt x="2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58"/>
            <p:cNvSpPr/>
            <p:nvPr/>
          </p:nvSpPr>
          <p:spPr>
            <a:xfrm>
              <a:off x="3207775" y="2311650"/>
              <a:ext cx="104900" cy="66375"/>
            </a:xfrm>
            <a:custGeom>
              <a:avLst/>
              <a:gdLst/>
              <a:ahLst/>
              <a:cxnLst/>
              <a:rect l="l" t="t" r="r" b="b"/>
              <a:pathLst>
                <a:path w="4196" h="2655" extrusionOk="0">
                  <a:moveTo>
                    <a:pt x="2186" y="0"/>
                  </a:moveTo>
                  <a:cubicBezTo>
                    <a:pt x="1656" y="0"/>
                    <a:pt x="1115" y="162"/>
                    <a:pt x="760" y="496"/>
                  </a:cubicBezTo>
                  <a:cubicBezTo>
                    <a:pt x="0" y="1104"/>
                    <a:pt x="365" y="1864"/>
                    <a:pt x="1003" y="2320"/>
                  </a:cubicBezTo>
                  <a:cubicBezTo>
                    <a:pt x="1342" y="2545"/>
                    <a:pt x="1763" y="2655"/>
                    <a:pt x="2185" y="2655"/>
                  </a:cubicBezTo>
                  <a:cubicBezTo>
                    <a:pt x="2445" y="2655"/>
                    <a:pt x="2706" y="2613"/>
                    <a:pt x="2949" y="2532"/>
                  </a:cubicBezTo>
                  <a:cubicBezTo>
                    <a:pt x="3283" y="2441"/>
                    <a:pt x="3648" y="2228"/>
                    <a:pt x="3830" y="1924"/>
                  </a:cubicBezTo>
                  <a:cubicBezTo>
                    <a:pt x="4195" y="1256"/>
                    <a:pt x="3648" y="344"/>
                    <a:pt x="2888" y="101"/>
                  </a:cubicBezTo>
                  <a:cubicBezTo>
                    <a:pt x="2669" y="34"/>
                    <a:pt x="2428" y="0"/>
                    <a:pt x="21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58"/>
            <p:cNvSpPr/>
            <p:nvPr/>
          </p:nvSpPr>
          <p:spPr>
            <a:xfrm>
              <a:off x="3293650" y="2221825"/>
              <a:ext cx="143625" cy="62400"/>
            </a:xfrm>
            <a:custGeom>
              <a:avLst/>
              <a:gdLst/>
              <a:ahLst/>
              <a:cxnLst/>
              <a:rect l="l" t="t" r="r" b="b"/>
              <a:pathLst>
                <a:path w="5745" h="2496" extrusionOk="0">
                  <a:moveTo>
                    <a:pt x="2129" y="0"/>
                  </a:moveTo>
                  <a:cubicBezTo>
                    <a:pt x="1659" y="0"/>
                    <a:pt x="1180" y="94"/>
                    <a:pt x="730" y="198"/>
                  </a:cubicBezTo>
                  <a:cubicBezTo>
                    <a:pt x="578" y="259"/>
                    <a:pt x="426" y="289"/>
                    <a:pt x="304" y="350"/>
                  </a:cubicBezTo>
                  <a:cubicBezTo>
                    <a:pt x="152" y="472"/>
                    <a:pt x="91" y="654"/>
                    <a:pt x="91" y="867"/>
                  </a:cubicBezTo>
                  <a:cubicBezTo>
                    <a:pt x="0" y="1384"/>
                    <a:pt x="395" y="1931"/>
                    <a:pt x="851" y="2174"/>
                  </a:cubicBezTo>
                  <a:cubicBezTo>
                    <a:pt x="1218" y="2394"/>
                    <a:pt x="1643" y="2496"/>
                    <a:pt x="2080" y="2496"/>
                  </a:cubicBezTo>
                  <a:cubicBezTo>
                    <a:pt x="2187" y="2496"/>
                    <a:pt x="2294" y="2490"/>
                    <a:pt x="2401" y="2478"/>
                  </a:cubicBezTo>
                  <a:cubicBezTo>
                    <a:pt x="3404" y="2447"/>
                    <a:pt x="4377" y="2174"/>
                    <a:pt x="5259" y="1718"/>
                  </a:cubicBezTo>
                  <a:cubicBezTo>
                    <a:pt x="5380" y="1657"/>
                    <a:pt x="5532" y="1566"/>
                    <a:pt x="5593" y="1414"/>
                  </a:cubicBezTo>
                  <a:cubicBezTo>
                    <a:pt x="5745" y="1110"/>
                    <a:pt x="5411" y="745"/>
                    <a:pt x="5107" y="593"/>
                  </a:cubicBezTo>
                  <a:cubicBezTo>
                    <a:pt x="4456" y="216"/>
                    <a:pt x="3690" y="12"/>
                    <a:pt x="2927" y="12"/>
                  </a:cubicBezTo>
                  <a:cubicBezTo>
                    <a:pt x="2802" y="12"/>
                    <a:pt x="2676" y="17"/>
                    <a:pt x="2551" y="28"/>
                  </a:cubicBezTo>
                  <a:lnTo>
                    <a:pt x="2551" y="28"/>
                  </a:lnTo>
                  <a:cubicBezTo>
                    <a:pt x="2412" y="9"/>
                    <a:pt x="2271" y="0"/>
                    <a:pt x="21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58"/>
            <p:cNvSpPr/>
            <p:nvPr/>
          </p:nvSpPr>
          <p:spPr>
            <a:xfrm>
              <a:off x="2960800" y="2756875"/>
              <a:ext cx="51700" cy="85425"/>
            </a:xfrm>
            <a:custGeom>
              <a:avLst/>
              <a:gdLst/>
              <a:ahLst/>
              <a:cxnLst/>
              <a:rect l="l" t="t" r="r" b="b"/>
              <a:pathLst>
                <a:path w="2068" h="3417" extrusionOk="0">
                  <a:moveTo>
                    <a:pt x="1221" y="1"/>
                  </a:moveTo>
                  <a:cubicBezTo>
                    <a:pt x="986" y="1"/>
                    <a:pt x="763" y="109"/>
                    <a:pt x="639" y="316"/>
                  </a:cubicBezTo>
                  <a:cubicBezTo>
                    <a:pt x="305" y="772"/>
                    <a:pt x="183" y="1350"/>
                    <a:pt x="62" y="1897"/>
                  </a:cubicBezTo>
                  <a:cubicBezTo>
                    <a:pt x="31" y="2201"/>
                    <a:pt x="1" y="2535"/>
                    <a:pt x="62" y="2869"/>
                  </a:cubicBezTo>
                  <a:cubicBezTo>
                    <a:pt x="183" y="3173"/>
                    <a:pt x="457" y="3417"/>
                    <a:pt x="791" y="3417"/>
                  </a:cubicBezTo>
                  <a:cubicBezTo>
                    <a:pt x="1095" y="3386"/>
                    <a:pt x="1308" y="3173"/>
                    <a:pt x="1460" y="2930"/>
                  </a:cubicBezTo>
                  <a:cubicBezTo>
                    <a:pt x="1764" y="2414"/>
                    <a:pt x="1977" y="1806"/>
                    <a:pt x="2037" y="1198"/>
                  </a:cubicBezTo>
                  <a:cubicBezTo>
                    <a:pt x="2068" y="742"/>
                    <a:pt x="2007" y="286"/>
                    <a:pt x="1551" y="73"/>
                  </a:cubicBezTo>
                  <a:cubicBezTo>
                    <a:pt x="1444" y="25"/>
                    <a:pt x="1332" y="1"/>
                    <a:pt x="12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58"/>
            <p:cNvSpPr/>
            <p:nvPr/>
          </p:nvSpPr>
          <p:spPr>
            <a:xfrm>
              <a:off x="2912925" y="2834825"/>
              <a:ext cx="41825" cy="34100"/>
            </a:xfrm>
            <a:custGeom>
              <a:avLst/>
              <a:gdLst/>
              <a:ahLst/>
              <a:cxnLst/>
              <a:rect l="l" t="t" r="r" b="b"/>
              <a:pathLst>
                <a:path w="1673" h="1364" extrusionOk="0">
                  <a:moveTo>
                    <a:pt x="1480" y="0"/>
                  </a:moveTo>
                  <a:cubicBezTo>
                    <a:pt x="1436" y="0"/>
                    <a:pt x="1394" y="17"/>
                    <a:pt x="1369" y="55"/>
                  </a:cubicBezTo>
                  <a:lnTo>
                    <a:pt x="1217" y="116"/>
                  </a:lnTo>
                  <a:cubicBezTo>
                    <a:pt x="882" y="299"/>
                    <a:pt x="578" y="542"/>
                    <a:pt x="274" y="755"/>
                  </a:cubicBezTo>
                  <a:cubicBezTo>
                    <a:pt x="122" y="876"/>
                    <a:pt x="1" y="1028"/>
                    <a:pt x="31" y="1180"/>
                  </a:cubicBezTo>
                  <a:cubicBezTo>
                    <a:pt x="92" y="1302"/>
                    <a:pt x="244" y="1362"/>
                    <a:pt x="366" y="1362"/>
                  </a:cubicBezTo>
                  <a:cubicBezTo>
                    <a:pt x="386" y="1363"/>
                    <a:pt x="406" y="1364"/>
                    <a:pt x="426" y="1364"/>
                  </a:cubicBezTo>
                  <a:cubicBezTo>
                    <a:pt x="1038" y="1364"/>
                    <a:pt x="1555" y="919"/>
                    <a:pt x="1673" y="359"/>
                  </a:cubicBezTo>
                  <a:cubicBezTo>
                    <a:pt x="1673" y="238"/>
                    <a:pt x="1673" y="147"/>
                    <a:pt x="1642" y="86"/>
                  </a:cubicBezTo>
                  <a:cubicBezTo>
                    <a:pt x="1607" y="33"/>
                    <a:pt x="1541" y="0"/>
                    <a:pt x="14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58"/>
            <p:cNvSpPr/>
            <p:nvPr/>
          </p:nvSpPr>
          <p:spPr>
            <a:xfrm>
              <a:off x="2957775" y="2845275"/>
              <a:ext cx="21300" cy="27225"/>
            </a:xfrm>
            <a:custGeom>
              <a:avLst/>
              <a:gdLst/>
              <a:ahLst/>
              <a:cxnLst/>
              <a:rect l="l" t="t" r="r" b="b"/>
              <a:pathLst>
                <a:path w="852" h="1089" extrusionOk="0">
                  <a:moveTo>
                    <a:pt x="532" y="1"/>
                  </a:moveTo>
                  <a:cubicBezTo>
                    <a:pt x="485" y="1"/>
                    <a:pt x="438" y="11"/>
                    <a:pt x="395" y="33"/>
                  </a:cubicBezTo>
                  <a:lnTo>
                    <a:pt x="365" y="245"/>
                  </a:lnTo>
                  <a:cubicBezTo>
                    <a:pt x="348" y="234"/>
                    <a:pt x="332" y="229"/>
                    <a:pt x="315" y="229"/>
                  </a:cubicBezTo>
                  <a:cubicBezTo>
                    <a:pt x="242" y="229"/>
                    <a:pt x="177" y="328"/>
                    <a:pt x="152" y="428"/>
                  </a:cubicBezTo>
                  <a:cubicBezTo>
                    <a:pt x="61" y="580"/>
                    <a:pt x="0" y="792"/>
                    <a:pt x="91" y="944"/>
                  </a:cubicBezTo>
                  <a:cubicBezTo>
                    <a:pt x="152" y="1051"/>
                    <a:pt x="251" y="1089"/>
                    <a:pt x="354" y="1089"/>
                  </a:cubicBezTo>
                  <a:cubicBezTo>
                    <a:pt x="456" y="1089"/>
                    <a:pt x="563" y="1051"/>
                    <a:pt x="639" y="1005"/>
                  </a:cubicBezTo>
                  <a:cubicBezTo>
                    <a:pt x="791" y="853"/>
                    <a:pt x="851" y="640"/>
                    <a:pt x="851" y="428"/>
                  </a:cubicBezTo>
                  <a:cubicBezTo>
                    <a:pt x="851" y="306"/>
                    <a:pt x="821" y="154"/>
                    <a:pt x="760" y="93"/>
                  </a:cubicBezTo>
                  <a:cubicBezTo>
                    <a:pt x="701" y="34"/>
                    <a:pt x="617" y="1"/>
                    <a:pt x="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58"/>
            <p:cNvSpPr/>
            <p:nvPr/>
          </p:nvSpPr>
          <p:spPr>
            <a:xfrm>
              <a:off x="3315675" y="2601400"/>
              <a:ext cx="82850" cy="96525"/>
            </a:xfrm>
            <a:custGeom>
              <a:avLst/>
              <a:gdLst/>
              <a:ahLst/>
              <a:cxnLst/>
              <a:rect l="l" t="t" r="r" b="b"/>
              <a:pathLst>
                <a:path w="3314" h="3861" extrusionOk="0">
                  <a:moveTo>
                    <a:pt x="1" y="0"/>
                  </a:moveTo>
                  <a:cubicBezTo>
                    <a:pt x="1034" y="1186"/>
                    <a:pt x="3314" y="3860"/>
                    <a:pt x="3314" y="3860"/>
                  </a:cubicBezTo>
                  <a:cubicBezTo>
                    <a:pt x="1399" y="45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58"/>
            <p:cNvSpPr/>
            <p:nvPr/>
          </p:nvSpPr>
          <p:spPr>
            <a:xfrm>
              <a:off x="3463850" y="2457025"/>
              <a:ext cx="63850" cy="142125"/>
            </a:xfrm>
            <a:custGeom>
              <a:avLst/>
              <a:gdLst/>
              <a:ahLst/>
              <a:cxnLst/>
              <a:rect l="l" t="t" r="r" b="b"/>
              <a:pathLst>
                <a:path w="2554" h="5685" extrusionOk="0">
                  <a:moveTo>
                    <a:pt x="1" y="0"/>
                  </a:moveTo>
                  <a:cubicBezTo>
                    <a:pt x="1" y="0"/>
                    <a:pt x="639" y="487"/>
                    <a:pt x="1460" y="2280"/>
                  </a:cubicBezTo>
                  <a:cubicBezTo>
                    <a:pt x="1794" y="3040"/>
                    <a:pt x="2554" y="5684"/>
                    <a:pt x="2554" y="5684"/>
                  </a:cubicBezTo>
                  <a:cubicBezTo>
                    <a:pt x="2524" y="4742"/>
                    <a:pt x="2311" y="1489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58"/>
            <p:cNvSpPr/>
            <p:nvPr/>
          </p:nvSpPr>
          <p:spPr>
            <a:xfrm>
              <a:off x="3539075" y="2340750"/>
              <a:ext cx="297925" cy="198425"/>
            </a:xfrm>
            <a:custGeom>
              <a:avLst/>
              <a:gdLst/>
              <a:ahLst/>
              <a:cxnLst/>
              <a:rect l="l" t="t" r="r" b="b"/>
              <a:pathLst>
                <a:path w="11917" h="7937" extrusionOk="0">
                  <a:moveTo>
                    <a:pt x="2615" y="1"/>
                  </a:moveTo>
                  <a:cubicBezTo>
                    <a:pt x="1369" y="1216"/>
                    <a:pt x="639" y="2523"/>
                    <a:pt x="1" y="4165"/>
                  </a:cubicBezTo>
                  <a:cubicBezTo>
                    <a:pt x="761" y="5745"/>
                    <a:pt x="1855" y="7356"/>
                    <a:pt x="3527" y="7812"/>
                  </a:cubicBezTo>
                  <a:cubicBezTo>
                    <a:pt x="3858" y="7901"/>
                    <a:pt x="4194" y="7937"/>
                    <a:pt x="4531" y="7937"/>
                  </a:cubicBezTo>
                  <a:cubicBezTo>
                    <a:pt x="5120" y="7937"/>
                    <a:pt x="5713" y="7826"/>
                    <a:pt x="6293" y="7691"/>
                  </a:cubicBezTo>
                  <a:cubicBezTo>
                    <a:pt x="8329" y="7143"/>
                    <a:pt x="10153" y="6049"/>
                    <a:pt x="11916" y="4985"/>
                  </a:cubicBezTo>
                  <a:cubicBezTo>
                    <a:pt x="11855" y="4165"/>
                    <a:pt x="11703" y="2706"/>
                    <a:pt x="11035" y="2189"/>
                  </a:cubicBezTo>
                  <a:cubicBezTo>
                    <a:pt x="10249" y="2655"/>
                    <a:pt x="8851" y="3287"/>
                    <a:pt x="7880" y="3287"/>
                  </a:cubicBezTo>
                  <a:cubicBezTo>
                    <a:pt x="7836" y="3287"/>
                    <a:pt x="7793" y="3286"/>
                    <a:pt x="7752" y="3283"/>
                  </a:cubicBezTo>
                  <a:cubicBezTo>
                    <a:pt x="6718" y="3192"/>
                    <a:pt x="5685" y="3101"/>
                    <a:pt x="4803" y="2584"/>
                  </a:cubicBezTo>
                  <a:cubicBezTo>
                    <a:pt x="3800" y="2067"/>
                    <a:pt x="2919" y="1125"/>
                    <a:pt x="26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58"/>
            <p:cNvSpPr/>
            <p:nvPr/>
          </p:nvSpPr>
          <p:spPr>
            <a:xfrm>
              <a:off x="3538325" y="2423575"/>
              <a:ext cx="55500" cy="95775"/>
            </a:xfrm>
            <a:custGeom>
              <a:avLst/>
              <a:gdLst/>
              <a:ahLst/>
              <a:cxnLst/>
              <a:rect l="l" t="t" r="r" b="b"/>
              <a:pathLst>
                <a:path w="2220" h="3831" extrusionOk="0">
                  <a:moveTo>
                    <a:pt x="92" y="1"/>
                  </a:moveTo>
                  <a:cubicBezTo>
                    <a:pt x="92" y="1"/>
                    <a:pt x="1" y="457"/>
                    <a:pt x="183" y="1216"/>
                  </a:cubicBezTo>
                  <a:cubicBezTo>
                    <a:pt x="396" y="2128"/>
                    <a:pt x="1399" y="3223"/>
                    <a:pt x="2219" y="3830"/>
                  </a:cubicBezTo>
                  <a:cubicBezTo>
                    <a:pt x="2219" y="3830"/>
                    <a:pt x="487" y="1916"/>
                    <a:pt x="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58"/>
            <p:cNvSpPr/>
            <p:nvPr/>
          </p:nvSpPr>
          <p:spPr>
            <a:xfrm>
              <a:off x="3687275" y="1798750"/>
              <a:ext cx="76000" cy="59500"/>
            </a:xfrm>
            <a:custGeom>
              <a:avLst/>
              <a:gdLst/>
              <a:ahLst/>
              <a:cxnLst/>
              <a:rect l="l" t="t" r="r" b="b"/>
              <a:pathLst>
                <a:path w="3040" h="2380" extrusionOk="0">
                  <a:moveTo>
                    <a:pt x="1665" y="1"/>
                  </a:moveTo>
                  <a:cubicBezTo>
                    <a:pt x="1427" y="1"/>
                    <a:pt x="1181" y="61"/>
                    <a:pt x="942" y="191"/>
                  </a:cubicBezTo>
                  <a:cubicBezTo>
                    <a:pt x="243" y="556"/>
                    <a:pt x="0" y="1376"/>
                    <a:pt x="304" y="2136"/>
                  </a:cubicBezTo>
                  <a:cubicBezTo>
                    <a:pt x="365" y="2319"/>
                    <a:pt x="517" y="2379"/>
                    <a:pt x="669" y="2379"/>
                  </a:cubicBezTo>
                  <a:cubicBezTo>
                    <a:pt x="760" y="2379"/>
                    <a:pt x="790" y="2349"/>
                    <a:pt x="821" y="2319"/>
                  </a:cubicBezTo>
                  <a:cubicBezTo>
                    <a:pt x="1064" y="2227"/>
                    <a:pt x="1125" y="2015"/>
                    <a:pt x="1064" y="1771"/>
                  </a:cubicBezTo>
                  <a:cubicBezTo>
                    <a:pt x="1003" y="1619"/>
                    <a:pt x="851" y="1164"/>
                    <a:pt x="1368" y="920"/>
                  </a:cubicBezTo>
                  <a:cubicBezTo>
                    <a:pt x="1483" y="855"/>
                    <a:pt x="1588" y="830"/>
                    <a:pt x="1682" y="830"/>
                  </a:cubicBezTo>
                  <a:cubicBezTo>
                    <a:pt x="1985" y="830"/>
                    <a:pt x="2173" y="1094"/>
                    <a:pt x="2219" y="1164"/>
                  </a:cubicBezTo>
                  <a:cubicBezTo>
                    <a:pt x="2294" y="1294"/>
                    <a:pt x="2426" y="1356"/>
                    <a:pt x="2559" y="1356"/>
                  </a:cubicBezTo>
                  <a:cubicBezTo>
                    <a:pt x="2642" y="1356"/>
                    <a:pt x="2726" y="1332"/>
                    <a:pt x="2797" y="1285"/>
                  </a:cubicBezTo>
                  <a:cubicBezTo>
                    <a:pt x="2979" y="1164"/>
                    <a:pt x="3040" y="920"/>
                    <a:pt x="2918" y="708"/>
                  </a:cubicBezTo>
                  <a:cubicBezTo>
                    <a:pt x="2611" y="258"/>
                    <a:pt x="2153" y="1"/>
                    <a:pt x="1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58"/>
            <p:cNvSpPr/>
            <p:nvPr/>
          </p:nvSpPr>
          <p:spPr>
            <a:xfrm>
              <a:off x="3805050" y="2345650"/>
              <a:ext cx="135050" cy="124300"/>
            </a:xfrm>
            <a:custGeom>
              <a:avLst/>
              <a:gdLst/>
              <a:ahLst/>
              <a:cxnLst/>
              <a:rect l="l" t="t" r="r" b="b"/>
              <a:pathLst>
                <a:path w="5402" h="4972" extrusionOk="0">
                  <a:moveTo>
                    <a:pt x="2859" y="0"/>
                  </a:moveTo>
                  <a:cubicBezTo>
                    <a:pt x="2308" y="0"/>
                    <a:pt x="1756" y="154"/>
                    <a:pt x="1277" y="473"/>
                  </a:cubicBezTo>
                  <a:cubicBezTo>
                    <a:pt x="487" y="960"/>
                    <a:pt x="0" y="1902"/>
                    <a:pt x="0" y="2844"/>
                  </a:cubicBezTo>
                  <a:lnTo>
                    <a:pt x="608" y="4972"/>
                  </a:lnTo>
                  <a:lnTo>
                    <a:pt x="4347" y="4881"/>
                  </a:lnTo>
                  <a:cubicBezTo>
                    <a:pt x="4359" y="4881"/>
                    <a:pt x="4371" y="4881"/>
                    <a:pt x="4382" y="4881"/>
                  </a:cubicBezTo>
                  <a:cubicBezTo>
                    <a:pt x="5087" y="4881"/>
                    <a:pt x="5402" y="3992"/>
                    <a:pt x="4864" y="3543"/>
                  </a:cubicBezTo>
                  <a:cubicBezTo>
                    <a:pt x="4134" y="2966"/>
                    <a:pt x="3374" y="2449"/>
                    <a:pt x="2523" y="1993"/>
                  </a:cubicBezTo>
                  <a:lnTo>
                    <a:pt x="2523" y="1993"/>
                  </a:lnTo>
                  <a:cubicBezTo>
                    <a:pt x="2979" y="2054"/>
                    <a:pt x="3496" y="2084"/>
                    <a:pt x="3982" y="2175"/>
                  </a:cubicBezTo>
                  <a:cubicBezTo>
                    <a:pt x="4026" y="2182"/>
                    <a:pt x="4069" y="2185"/>
                    <a:pt x="4111" y="2185"/>
                  </a:cubicBezTo>
                  <a:cubicBezTo>
                    <a:pt x="4855" y="2185"/>
                    <a:pt x="5284" y="1202"/>
                    <a:pt x="4651" y="656"/>
                  </a:cubicBezTo>
                  <a:cubicBezTo>
                    <a:pt x="4469" y="504"/>
                    <a:pt x="4256" y="352"/>
                    <a:pt x="4013" y="230"/>
                  </a:cubicBezTo>
                  <a:cubicBezTo>
                    <a:pt x="3646" y="78"/>
                    <a:pt x="3253" y="0"/>
                    <a:pt x="28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58"/>
            <p:cNvSpPr/>
            <p:nvPr/>
          </p:nvSpPr>
          <p:spPr>
            <a:xfrm>
              <a:off x="3745025" y="2238125"/>
              <a:ext cx="135800" cy="121675"/>
            </a:xfrm>
            <a:custGeom>
              <a:avLst/>
              <a:gdLst/>
              <a:ahLst/>
              <a:cxnLst/>
              <a:rect l="l" t="t" r="r" b="b"/>
              <a:pathLst>
                <a:path w="5432" h="4867" extrusionOk="0">
                  <a:moveTo>
                    <a:pt x="2872" y="0"/>
                  </a:moveTo>
                  <a:cubicBezTo>
                    <a:pt x="2321" y="0"/>
                    <a:pt x="1768" y="157"/>
                    <a:pt x="1307" y="458"/>
                  </a:cubicBezTo>
                  <a:cubicBezTo>
                    <a:pt x="487" y="975"/>
                    <a:pt x="0" y="1917"/>
                    <a:pt x="0" y="2859"/>
                  </a:cubicBezTo>
                  <a:lnTo>
                    <a:pt x="912" y="4683"/>
                  </a:lnTo>
                  <a:lnTo>
                    <a:pt x="4377" y="4865"/>
                  </a:lnTo>
                  <a:cubicBezTo>
                    <a:pt x="4389" y="4866"/>
                    <a:pt x="4401" y="4866"/>
                    <a:pt x="4413" y="4866"/>
                  </a:cubicBezTo>
                  <a:cubicBezTo>
                    <a:pt x="5117" y="4866"/>
                    <a:pt x="5432" y="3976"/>
                    <a:pt x="4863" y="3528"/>
                  </a:cubicBezTo>
                  <a:cubicBezTo>
                    <a:pt x="4134" y="2981"/>
                    <a:pt x="3374" y="2434"/>
                    <a:pt x="2553" y="1978"/>
                  </a:cubicBezTo>
                  <a:lnTo>
                    <a:pt x="2553" y="1978"/>
                  </a:lnTo>
                  <a:cubicBezTo>
                    <a:pt x="3009" y="2069"/>
                    <a:pt x="3496" y="2099"/>
                    <a:pt x="3982" y="2191"/>
                  </a:cubicBezTo>
                  <a:cubicBezTo>
                    <a:pt x="4017" y="2194"/>
                    <a:pt x="4051" y="2196"/>
                    <a:pt x="4084" y="2196"/>
                  </a:cubicBezTo>
                  <a:cubicBezTo>
                    <a:pt x="4871" y="2196"/>
                    <a:pt x="5293" y="1196"/>
                    <a:pt x="4681" y="671"/>
                  </a:cubicBezTo>
                  <a:cubicBezTo>
                    <a:pt x="4468" y="488"/>
                    <a:pt x="4256" y="367"/>
                    <a:pt x="4012" y="245"/>
                  </a:cubicBezTo>
                  <a:cubicBezTo>
                    <a:pt x="3657" y="80"/>
                    <a:pt x="3265" y="0"/>
                    <a:pt x="28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58"/>
            <p:cNvSpPr/>
            <p:nvPr/>
          </p:nvSpPr>
          <p:spPr>
            <a:xfrm>
              <a:off x="3441825" y="2884825"/>
              <a:ext cx="248500" cy="80750"/>
            </a:xfrm>
            <a:custGeom>
              <a:avLst/>
              <a:gdLst/>
              <a:ahLst/>
              <a:cxnLst/>
              <a:rect l="l" t="t" r="r" b="b"/>
              <a:pathLst>
                <a:path w="9940" h="3230" extrusionOk="0">
                  <a:moveTo>
                    <a:pt x="1974" y="0"/>
                  </a:moveTo>
                  <a:cubicBezTo>
                    <a:pt x="1954" y="0"/>
                    <a:pt x="1935" y="0"/>
                    <a:pt x="1915" y="1"/>
                  </a:cubicBezTo>
                  <a:lnTo>
                    <a:pt x="669" y="365"/>
                  </a:lnTo>
                  <a:cubicBezTo>
                    <a:pt x="456" y="1125"/>
                    <a:pt x="0" y="2220"/>
                    <a:pt x="608" y="2706"/>
                  </a:cubicBezTo>
                  <a:cubicBezTo>
                    <a:pt x="1084" y="3096"/>
                    <a:pt x="2104" y="3230"/>
                    <a:pt x="3282" y="3230"/>
                  </a:cubicBezTo>
                  <a:cubicBezTo>
                    <a:pt x="5867" y="3230"/>
                    <a:pt x="9210" y="2584"/>
                    <a:pt x="9210" y="2584"/>
                  </a:cubicBezTo>
                  <a:cubicBezTo>
                    <a:pt x="9210" y="2584"/>
                    <a:pt x="9940" y="2068"/>
                    <a:pt x="9514" y="1612"/>
                  </a:cubicBezTo>
                  <a:cubicBezTo>
                    <a:pt x="9241" y="1308"/>
                    <a:pt x="6201" y="1277"/>
                    <a:pt x="5867" y="1186"/>
                  </a:cubicBezTo>
                  <a:cubicBezTo>
                    <a:pt x="4731" y="887"/>
                    <a:pt x="3153" y="0"/>
                    <a:pt x="19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58"/>
            <p:cNvSpPr/>
            <p:nvPr/>
          </p:nvSpPr>
          <p:spPr>
            <a:xfrm>
              <a:off x="3238925" y="2884075"/>
              <a:ext cx="266750" cy="85825"/>
            </a:xfrm>
            <a:custGeom>
              <a:avLst/>
              <a:gdLst/>
              <a:ahLst/>
              <a:cxnLst/>
              <a:rect l="l" t="t" r="r" b="b"/>
              <a:pathLst>
                <a:path w="10670" h="3433" extrusionOk="0">
                  <a:moveTo>
                    <a:pt x="1581" y="0"/>
                  </a:moveTo>
                  <a:cubicBezTo>
                    <a:pt x="1399" y="760"/>
                    <a:pt x="1" y="2250"/>
                    <a:pt x="639" y="2736"/>
                  </a:cubicBezTo>
                  <a:cubicBezTo>
                    <a:pt x="1287" y="3280"/>
                    <a:pt x="2786" y="3432"/>
                    <a:pt x="4445" y="3432"/>
                  </a:cubicBezTo>
                  <a:cubicBezTo>
                    <a:pt x="6545" y="3432"/>
                    <a:pt x="8902" y="3189"/>
                    <a:pt x="10118" y="3189"/>
                  </a:cubicBezTo>
                  <a:cubicBezTo>
                    <a:pt x="10195" y="3189"/>
                    <a:pt x="10268" y="3190"/>
                    <a:pt x="10335" y="3192"/>
                  </a:cubicBezTo>
                  <a:cubicBezTo>
                    <a:pt x="10457" y="2584"/>
                    <a:pt x="10670" y="1946"/>
                    <a:pt x="10305" y="1490"/>
                  </a:cubicBezTo>
                  <a:cubicBezTo>
                    <a:pt x="10244" y="1422"/>
                    <a:pt x="10058" y="1397"/>
                    <a:pt x="9802" y="1397"/>
                  </a:cubicBezTo>
                  <a:cubicBezTo>
                    <a:pt x="8992" y="1397"/>
                    <a:pt x="7479" y="1652"/>
                    <a:pt x="6993" y="1652"/>
                  </a:cubicBezTo>
                  <a:cubicBezTo>
                    <a:pt x="6938" y="1652"/>
                    <a:pt x="6896" y="1649"/>
                    <a:pt x="6870" y="1642"/>
                  </a:cubicBezTo>
                  <a:cubicBezTo>
                    <a:pt x="5770" y="1344"/>
                    <a:pt x="4525" y="59"/>
                    <a:pt x="3391" y="59"/>
                  </a:cubicBezTo>
                  <a:cubicBezTo>
                    <a:pt x="3365" y="59"/>
                    <a:pt x="3339" y="60"/>
                    <a:pt x="3314" y="61"/>
                  </a:cubicBezTo>
                  <a:lnTo>
                    <a:pt x="15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05595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s-MY" sz="4000" dirty="0"/>
              <a:t>Objektif Pembelajaran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idx="2"/>
          </p:nvPr>
        </p:nvSpPr>
        <p:spPr>
          <a:xfrm>
            <a:off x="1542742" y="1752018"/>
            <a:ext cx="5941791" cy="1596360"/>
          </a:xfrm>
        </p:spPr>
        <p:txBody>
          <a:bodyPr/>
          <a:lstStyle/>
          <a:p>
            <a:r>
              <a:rPr lang="ms-MY" sz="3200" dirty="0"/>
              <a:t>Menulis ayat matematik tambah berulang dua-dua, lima-lima, sepuluh-sepuluh dan empat-empat. </a:t>
            </a:r>
          </a:p>
        </p:txBody>
      </p:sp>
    </p:spTree>
    <p:extLst>
      <p:ext uri="{BB962C8B-B14F-4D97-AF65-F5344CB8AC3E}">
        <p14:creationId xmlns:p14="http://schemas.microsoft.com/office/powerpoint/2010/main" val="41045700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Kematian </a:t>
            </a:r>
            <a:r>
              <a:rPr lang="en" dirty="0">
                <a:solidFill>
                  <a:schemeClr val="dk2"/>
                </a:solidFill>
              </a:rPr>
              <a:t>anak </a:t>
            </a:r>
            <a:r>
              <a:rPr lang="en" dirty="0">
                <a:solidFill>
                  <a:schemeClr val="lt2"/>
                </a:solidFill>
              </a:rPr>
              <a:t>Encik Dino: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5" name="Equal 4"/>
          <p:cNvSpPr/>
          <p:nvPr/>
        </p:nvSpPr>
        <p:spPr>
          <a:xfrm>
            <a:off x="6462254" y="1671569"/>
            <a:ext cx="828675" cy="54494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ms-MY" sz="1400" b="0" i="0" u="none" strike="noStrike" kern="0" cap="none" spc="0" normalizeH="0" baseline="0" noProof="0">
              <a:ln>
                <a:noFill/>
              </a:ln>
              <a:solidFill>
                <a:srgbClr val="003642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40" name="Curved Down Arrow 139"/>
          <p:cNvSpPr/>
          <p:nvPr/>
        </p:nvSpPr>
        <p:spPr>
          <a:xfrm>
            <a:off x="2984250" y="3216343"/>
            <a:ext cx="484368" cy="29289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ms-MY" sz="1400" b="0" i="0" u="none" strike="noStrike" kern="0" cap="none" spc="0" normalizeH="0" baseline="0" noProof="0">
              <a:ln>
                <a:noFill/>
              </a:ln>
              <a:solidFill>
                <a:srgbClr val="003642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2852900" y="2714262"/>
            <a:ext cx="657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ms-MY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-2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248799" y="3562831"/>
          <a:ext cx="6096000" cy="518160"/>
        </p:xfrm>
        <a:graphic>
          <a:graphicData uri="http://schemas.openxmlformats.org/drawingml/2006/table">
            <a:tbl>
              <a:tblPr firstRow="1" bandRow="1">
                <a:tableStyleId>{6C8608E3-AB3F-4765-8AF7-B9C19BA6DCA1}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0312632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109393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13768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ms-MY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s-MY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s-MY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841109"/>
                  </a:ext>
                </a:extLst>
              </a:tr>
            </a:tbl>
          </a:graphicData>
        </a:graphic>
      </p:graphicFrame>
      <p:sp>
        <p:nvSpPr>
          <p:cNvPr id="261" name="Curved Down Arrow 260"/>
          <p:cNvSpPr/>
          <p:nvPr/>
        </p:nvSpPr>
        <p:spPr>
          <a:xfrm>
            <a:off x="5062241" y="3211958"/>
            <a:ext cx="484368" cy="29289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ms-MY" sz="1400" b="0" i="0" u="none" strike="noStrike" kern="0" cap="none" spc="0" normalizeH="0" baseline="0" noProof="0">
              <a:ln>
                <a:noFill/>
              </a:ln>
              <a:solidFill>
                <a:srgbClr val="003642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4875307" y="2714262"/>
            <a:ext cx="657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ms-MY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-2</a:t>
            </a:r>
          </a:p>
        </p:txBody>
      </p:sp>
      <p:sp>
        <p:nvSpPr>
          <p:cNvPr id="2" name="Minus 1"/>
          <p:cNvSpPr/>
          <p:nvPr/>
        </p:nvSpPr>
        <p:spPr>
          <a:xfrm>
            <a:off x="2412919" y="1480640"/>
            <a:ext cx="879962" cy="61766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ms-MY" sz="1400" b="0" i="0" u="none" strike="noStrike" kern="0" cap="none" spc="0" normalizeH="0" baseline="0" noProof="0">
              <a:ln>
                <a:noFill/>
              </a:ln>
              <a:solidFill>
                <a:srgbClr val="FFFCD6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162" name="Picture 4" descr="Toy Story Dinosaur Sticker by Disney Europe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70" y="1217817"/>
            <a:ext cx="1030475" cy="95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4" descr="Toy Story Dinosaur Sticker by Disney Europe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170" y="1370217"/>
            <a:ext cx="1030475" cy="95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4" descr="Toy Story Dinosaur Sticker by Disney Europe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570" y="1522617"/>
            <a:ext cx="1030475" cy="95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" name="Picture 4" descr="Toy Story Dinosaur Sticker by Disney Europe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970" y="1675017"/>
            <a:ext cx="1030475" cy="95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4" descr="Toy Story Dinosaur Sticker by Disney Europe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539" y="1291487"/>
            <a:ext cx="1030475" cy="95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Picture 4" descr="Toy Story Dinosaur Sticker by Disney Europe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939" y="1443887"/>
            <a:ext cx="1030475" cy="95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Minus 167"/>
          <p:cNvSpPr/>
          <p:nvPr/>
        </p:nvSpPr>
        <p:spPr>
          <a:xfrm>
            <a:off x="4441472" y="1614867"/>
            <a:ext cx="879962" cy="61766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ms-MY" sz="1400" b="0" i="0" u="none" strike="noStrike" kern="0" cap="none" spc="0" normalizeH="0" baseline="0" noProof="0">
              <a:ln>
                <a:noFill/>
              </a:ln>
              <a:solidFill>
                <a:srgbClr val="FFFCD6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169" name="Picture 4" descr="Toy Story Dinosaur Sticker by Disney Europe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434" y="1341650"/>
            <a:ext cx="1030475" cy="95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4" descr="Toy Story Dinosaur Sticker by Disney Europe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834" y="1494050"/>
            <a:ext cx="1030475" cy="95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322771" y="1585189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ms-MY" sz="3600" b="0" i="0" u="none" strike="noStrike" kern="0" cap="none" spc="0" normalizeH="0" baseline="0" noProof="0" dirty="0">
                <a:ln>
                  <a:noFill/>
                </a:ln>
                <a:solidFill>
                  <a:srgbClr val="003642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353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0" grpId="0" animBg="1"/>
      <p:bldP spid="143" grpId="0"/>
      <p:bldP spid="261" grpId="0" animBg="1"/>
      <p:bldP spid="26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Kematian </a:t>
            </a:r>
            <a:r>
              <a:rPr lang="en" dirty="0">
                <a:solidFill>
                  <a:schemeClr val="dk2"/>
                </a:solidFill>
              </a:rPr>
              <a:t>anak </a:t>
            </a:r>
            <a:r>
              <a:rPr lang="en" dirty="0">
                <a:solidFill>
                  <a:schemeClr val="lt2"/>
                </a:solidFill>
              </a:rPr>
              <a:t>Encik Dino: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5" name="Equal 4"/>
          <p:cNvSpPr/>
          <p:nvPr/>
        </p:nvSpPr>
        <p:spPr>
          <a:xfrm>
            <a:off x="6462254" y="1671569"/>
            <a:ext cx="828675" cy="54494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ms-MY" sz="1400" b="0" i="0" u="none" strike="noStrike" kern="0" cap="none" spc="0" normalizeH="0" baseline="0" noProof="0">
              <a:ln>
                <a:noFill/>
              </a:ln>
              <a:solidFill>
                <a:srgbClr val="003642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40" name="Curved Down Arrow 139"/>
          <p:cNvSpPr/>
          <p:nvPr/>
        </p:nvSpPr>
        <p:spPr>
          <a:xfrm>
            <a:off x="2984250" y="3216343"/>
            <a:ext cx="484368" cy="29289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ms-MY" sz="1400" b="0" i="0" u="none" strike="noStrike" kern="0" cap="none" spc="0" normalizeH="0" baseline="0" noProof="0">
              <a:ln>
                <a:noFill/>
              </a:ln>
              <a:solidFill>
                <a:srgbClr val="003642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2852900" y="2714262"/>
            <a:ext cx="657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ms-MY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-5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248799" y="3562831"/>
          <a:ext cx="6096000" cy="518160"/>
        </p:xfrm>
        <a:graphic>
          <a:graphicData uri="http://schemas.openxmlformats.org/drawingml/2006/table">
            <a:tbl>
              <a:tblPr firstRow="1" bandRow="1">
                <a:tableStyleId>{6C8608E3-AB3F-4765-8AF7-B9C19BA6DCA1}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0312632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109393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13768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ms-MY" sz="2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s-MY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s-MY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841109"/>
                  </a:ext>
                </a:extLst>
              </a:tr>
            </a:tbl>
          </a:graphicData>
        </a:graphic>
      </p:graphicFrame>
      <p:sp>
        <p:nvSpPr>
          <p:cNvPr id="261" name="Curved Down Arrow 260"/>
          <p:cNvSpPr/>
          <p:nvPr/>
        </p:nvSpPr>
        <p:spPr>
          <a:xfrm>
            <a:off x="5062241" y="3211958"/>
            <a:ext cx="484368" cy="29289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ms-MY" sz="1400" b="0" i="0" u="none" strike="noStrike" kern="0" cap="none" spc="0" normalizeH="0" baseline="0" noProof="0">
              <a:ln>
                <a:noFill/>
              </a:ln>
              <a:solidFill>
                <a:srgbClr val="003642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4875307" y="2714262"/>
            <a:ext cx="657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ms-MY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-5</a:t>
            </a:r>
          </a:p>
        </p:txBody>
      </p:sp>
      <p:sp>
        <p:nvSpPr>
          <p:cNvPr id="2" name="Minus 1"/>
          <p:cNvSpPr/>
          <p:nvPr/>
        </p:nvSpPr>
        <p:spPr>
          <a:xfrm>
            <a:off x="2412919" y="1480640"/>
            <a:ext cx="879962" cy="61766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ms-MY" sz="1400" b="0" i="0" u="none" strike="noStrike" kern="0" cap="none" spc="0" normalizeH="0" baseline="0" noProof="0">
              <a:ln>
                <a:noFill/>
              </a:ln>
              <a:solidFill>
                <a:srgbClr val="FFFCD6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68" name="Minus 167"/>
          <p:cNvSpPr/>
          <p:nvPr/>
        </p:nvSpPr>
        <p:spPr>
          <a:xfrm>
            <a:off x="4441472" y="1614867"/>
            <a:ext cx="879962" cy="61766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ms-MY" sz="1400" b="0" i="0" u="none" strike="noStrike" kern="0" cap="none" spc="0" normalizeH="0" baseline="0" noProof="0">
              <a:ln>
                <a:noFill/>
              </a:ln>
              <a:solidFill>
                <a:srgbClr val="FFFCD6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22771" y="1585189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ms-MY" sz="3600" b="0" i="0" u="none" strike="noStrike" kern="0" cap="none" spc="0" normalizeH="0" baseline="0" noProof="0" dirty="0">
                <a:ln>
                  <a:noFill/>
                </a:ln>
                <a:solidFill>
                  <a:srgbClr val="003642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0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67770" y="1217817"/>
            <a:ext cx="1640075" cy="1569230"/>
            <a:chOff x="1067770" y="1217817"/>
            <a:chExt cx="1640075" cy="1569230"/>
          </a:xfrm>
        </p:grpSpPr>
        <p:pic>
          <p:nvPicPr>
            <p:cNvPr id="162" name="Picture 4" descr="Toy Story Dinosaur Sticker by Disney Europe for iOS &amp; Android | GIPHY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7770" y="1217817"/>
              <a:ext cx="1030475" cy="959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3" name="Picture 4" descr="Toy Story Dinosaur Sticker by Disney Europe for iOS &amp; Android | GIPHY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0170" y="1370217"/>
              <a:ext cx="1030475" cy="959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4" name="Picture 4" descr="Toy Story Dinosaur Sticker by Disney Europe for iOS &amp; Android | GIPHY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2570" y="1522617"/>
              <a:ext cx="1030475" cy="959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4" descr="Toy Story Dinosaur Sticker by Disney Europe for iOS &amp; Android | GIPHY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970" y="1675017"/>
              <a:ext cx="1030475" cy="959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Toy Story Dinosaur Sticker by Disney Europe for iOS &amp; Android | GIPHY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7370" y="1827417"/>
              <a:ext cx="1030475" cy="959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504798" y="1320443"/>
            <a:ext cx="1640075" cy="1569230"/>
            <a:chOff x="1067770" y="1217817"/>
            <a:chExt cx="1640075" cy="1569230"/>
          </a:xfrm>
        </p:grpSpPr>
        <p:pic>
          <p:nvPicPr>
            <p:cNvPr id="23" name="Picture 4" descr="Toy Story Dinosaur Sticker by Disney Europe for iOS &amp; Android | GIPHY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7770" y="1217817"/>
              <a:ext cx="1030475" cy="959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Toy Story Dinosaur Sticker by Disney Europe for iOS &amp; Android | GIPHY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0170" y="1370217"/>
              <a:ext cx="1030475" cy="959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Toy Story Dinosaur Sticker by Disney Europe for iOS &amp; Android | GIPHY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2570" y="1522617"/>
              <a:ext cx="1030475" cy="959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Toy Story Dinosaur Sticker by Disney Europe for iOS &amp; Android | GIPHY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970" y="1675017"/>
              <a:ext cx="1030475" cy="959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Toy Story Dinosaur Sticker by Disney Europe for iOS &amp; Android | GIPHY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7370" y="1827417"/>
              <a:ext cx="1030475" cy="959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27"/>
          <p:cNvGrpSpPr/>
          <p:nvPr/>
        </p:nvGrpSpPr>
        <p:grpSpPr>
          <a:xfrm>
            <a:off x="3100590" y="1159175"/>
            <a:ext cx="1640075" cy="1569230"/>
            <a:chOff x="1067770" y="1217817"/>
            <a:chExt cx="1640075" cy="1569230"/>
          </a:xfrm>
        </p:grpSpPr>
        <p:pic>
          <p:nvPicPr>
            <p:cNvPr id="29" name="Picture 4" descr="Toy Story Dinosaur Sticker by Disney Europe for iOS &amp; Android | GIPHY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7770" y="1217817"/>
              <a:ext cx="1030475" cy="959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Toy Story Dinosaur Sticker by Disney Europe for iOS &amp; Android | GIPHY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0170" y="1370217"/>
              <a:ext cx="1030475" cy="959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Toy Story Dinosaur Sticker by Disney Europe for iOS &amp; Android | GIPHY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2570" y="1522617"/>
              <a:ext cx="1030475" cy="959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Toy Story Dinosaur Sticker by Disney Europe for iOS &amp; Android | GIPHY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970" y="1675017"/>
              <a:ext cx="1030475" cy="959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Toy Story Dinosaur Sticker by Disney Europe for iOS &amp; Android | GIPHY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7370" y="1827417"/>
              <a:ext cx="1030475" cy="959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33"/>
          <p:cNvGrpSpPr/>
          <p:nvPr/>
        </p:nvGrpSpPr>
        <p:grpSpPr>
          <a:xfrm>
            <a:off x="5236516" y="1175840"/>
            <a:ext cx="1640075" cy="1569230"/>
            <a:chOff x="1067770" y="1217817"/>
            <a:chExt cx="1640075" cy="1569230"/>
          </a:xfrm>
        </p:grpSpPr>
        <p:pic>
          <p:nvPicPr>
            <p:cNvPr id="35" name="Picture 4" descr="Toy Story Dinosaur Sticker by Disney Europe for iOS &amp; Android | GIPHY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7770" y="1217817"/>
              <a:ext cx="1030475" cy="959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Toy Story Dinosaur Sticker by Disney Europe for iOS &amp; Android | GIPHY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0170" y="1370217"/>
              <a:ext cx="1030475" cy="959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Toy Story Dinosaur Sticker by Disney Europe for iOS &amp; Android | GIPHY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2570" y="1522617"/>
              <a:ext cx="1030475" cy="959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Toy Story Dinosaur Sticker by Disney Europe for iOS &amp; Android | GIPHY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970" y="1675017"/>
              <a:ext cx="1030475" cy="959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Toy Story Dinosaur Sticker by Disney Europe for iOS &amp; Android | GIPHY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7370" y="1827417"/>
              <a:ext cx="1030475" cy="959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9581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0" grpId="0" animBg="1"/>
      <p:bldP spid="143" grpId="0"/>
      <p:bldP spid="261" grpId="0" animBg="1"/>
      <p:bldP spid="26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68"/>
          <p:cNvSpPr/>
          <p:nvPr/>
        </p:nvSpPr>
        <p:spPr>
          <a:xfrm>
            <a:off x="-1427700" y="638850"/>
            <a:ext cx="10359924" cy="3965555"/>
          </a:xfrm>
          <a:custGeom>
            <a:avLst/>
            <a:gdLst/>
            <a:ahLst/>
            <a:cxnLst/>
            <a:rect l="l" t="t" r="r" b="b"/>
            <a:pathLst>
              <a:path w="168051" h="72513" extrusionOk="0">
                <a:moveTo>
                  <a:pt x="114290" y="0"/>
                </a:moveTo>
                <a:cubicBezTo>
                  <a:pt x="81107" y="0"/>
                  <a:pt x="0" y="31491"/>
                  <a:pt x="55237" y="62191"/>
                </a:cubicBezTo>
                <a:cubicBezTo>
                  <a:pt x="66793" y="68625"/>
                  <a:pt x="88390" y="72513"/>
                  <a:pt x="108990" y="72513"/>
                </a:cubicBezTo>
                <a:cubicBezTo>
                  <a:pt x="126624" y="72513"/>
                  <a:pt x="143527" y="69664"/>
                  <a:pt x="152773" y="63125"/>
                </a:cubicBezTo>
                <a:cubicBezTo>
                  <a:pt x="168051" y="52318"/>
                  <a:pt x="149037" y="7419"/>
                  <a:pt x="121784" y="747"/>
                </a:cubicBezTo>
                <a:cubicBezTo>
                  <a:pt x="119737" y="242"/>
                  <a:pt x="117197" y="0"/>
                  <a:pt x="11429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44" name="Google Shape;1444;p68"/>
          <p:cNvSpPr txBox="1">
            <a:spLocks noGrp="1"/>
          </p:cNvSpPr>
          <p:nvPr>
            <p:ph type="title"/>
          </p:nvPr>
        </p:nvSpPr>
        <p:spPr>
          <a:xfrm>
            <a:off x="1210950" y="1797750"/>
            <a:ext cx="6722100" cy="154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TERIMA KASIH</a:t>
            </a:r>
            <a:endParaRPr b="0" dirty="0">
              <a:solidFill>
                <a:schemeClr val="accent6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498328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s-MY" dirty="0"/>
              <a:t>Ibu memberikan 4 Encik Dino</a:t>
            </a:r>
          </a:p>
        </p:txBody>
      </p:sp>
      <p:pic>
        <p:nvPicPr>
          <p:cNvPr id="2052" name="Picture 4" descr="Toy Story Dinosaur Sticker by Disney Europe for iOS &amp; Android | GIPHY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571438"/>
            <a:ext cx="2097459" cy="195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oy Story Dinosaur Sticker by Disney Europe for iOS &amp; Android | GIPHY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565" y="1528378"/>
            <a:ext cx="2143700" cy="199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Toy Story Dinosaur Sticker by Disney Europe for iOS &amp; Android | GIPHY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656" y="1519533"/>
            <a:ext cx="2143700" cy="199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Toy Story Dinosaur Sticker by Disney Europe for iOS &amp; Android | GIPHY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365" y="1549907"/>
            <a:ext cx="2143700" cy="199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300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s-MY" dirty="0"/>
              <a:t>Ayah memberikan 3 Kawan encik Dino!!</a:t>
            </a:r>
          </a:p>
        </p:txBody>
      </p:sp>
      <p:pic>
        <p:nvPicPr>
          <p:cNvPr id="4100" name="Picture 4" descr="Dinosaur Dino Sticker by SoulPancake for iOS &amp; Android | GIPHY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5577"/>
            <a:ext cx="2632797" cy="263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inosaur Dino Sticker by SoulPancake for iOS &amp; Android | GIPHY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064" y="1472954"/>
            <a:ext cx="2632797" cy="263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inosaur Dino Sticker by SoulPancake for iOS &amp; Android | GIPHY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825" y="1411778"/>
            <a:ext cx="2632797" cy="263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951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47"/>
          <p:cNvSpPr txBox="1">
            <a:spLocks noGrp="1"/>
          </p:cNvSpPr>
          <p:nvPr>
            <p:ph type="title"/>
          </p:nvPr>
        </p:nvSpPr>
        <p:spPr>
          <a:xfrm>
            <a:off x="485287" y="27048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Berapa Dino yang kamu dapat?</a:t>
            </a:r>
            <a:endParaRPr dirty="0">
              <a:solidFill>
                <a:schemeClr val="accent3"/>
              </a:solidFill>
            </a:endParaRPr>
          </a:p>
        </p:txBody>
      </p:sp>
      <p:pic>
        <p:nvPicPr>
          <p:cNvPr id="14" name="Picture 4" descr="Toy Story Dinosaur Sticker by Disney Europe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83" y="1712535"/>
            <a:ext cx="1242926" cy="11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Toy Story Dinosaur Sticker by Disney Europe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65" y="1731663"/>
            <a:ext cx="1242926" cy="11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Toy Story Dinosaur Sticker by Disney Europe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128" y="1791888"/>
            <a:ext cx="1242926" cy="11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Toy Story Dinosaur Sticker by Disney Europe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897" y="1773002"/>
            <a:ext cx="1242926" cy="11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lus 1"/>
          <p:cNvSpPr/>
          <p:nvPr/>
        </p:nvSpPr>
        <p:spPr>
          <a:xfrm>
            <a:off x="3858707" y="2020798"/>
            <a:ext cx="741219" cy="699654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pic>
        <p:nvPicPr>
          <p:cNvPr id="19" name="Picture 4" descr="Dinosaur Dino Sticker by SoulPancake for iOS &amp; Android | GIPHY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035" y="1731663"/>
            <a:ext cx="1364109" cy="136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Dinosaur Dino Sticker by SoulPancake for iOS &amp; Android | GIPHY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648" y="1843714"/>
            <a:ext cx="1217942" cy="121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Dinosaur Dino Sticker by SoulPancake for iOS &amp; Android | GIPHY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253" y="1767924"/>
            <a:ext cx="1274348" cy="1274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qual 4"/>
          <p:cNvSpPr/>
          <p:nvPr/>
        </p:nvSpPr>
        <p:spPr>
          <a:xfrm>
            <a:off x="7714413" y="2156035"/>
            <a:ext cx="595745" cy="42918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95855" y="2061995"/>
            <a:ext cx="1129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sz="3600" dirty="0">
                <a:solidFill>
                  <a:schemeClr val="accent3"/>
                </a:solidFill>
                <a:latin typeface="Showcard Gothic" panose="04020904020102020604" pitchFamily="82" charset="0"/>
              </a:rPr>
              <a:t>7</a:t>
            </a:r>
          </a:p>
        </p:txBody>
      </p:sp>
      <p:sp>
        <p:nvSpPr>
          <p:cNvPr id="13" name="Subtitle 1"/>
          <p:cNvSpPr>
            <a:spLocks noGrp="1"/>
          </p:cNvSpPr>
          <p:nvPr>
            <p:ph type="subTitle" idx="1"/>
          </p:nvPr>
        </p:nvSpPr>
        <p:spPr>
          <a:xfrm>
            <a:off x="1787064" y="3095772"/>
            <a:ext cx="4965941" cy="727200"/>
          </a:xfrm>
        </p:spPr>
        <p:txBody>
          <a:bodyPr/>
          <a:lstStyle/>
          <a:p>
            <a:r>
              <a:rPr lang="ms-MY" sz="3200" dirty="0"/>
              <a:t>4 tambah 3 akan menjadi 7</a:t>
            </a:r>
          </a:p>
          <a:p>
            <a:r>
              <a:rPr lang="ms-MY" sz="3200" dirty="0"/>
              <a:t>Ayat matematik 4 + 3 =7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Kelahiran 4 </a:t>
            </a:r>
            <a:r>
              <a:rPr lang="en" dirty="0">
                <a:solidFill>
                  <a:schemeClr val="dk2"/>
                </a:solidFill>
              </a:rPr>
              <a:t>telur </a:t>
            </a:r>
            <a:r>
              <a:rPr lang="en" dirty="0">
                <a:solidFill>
                  <a:schemeClr val="lt2"/>
                </a:solidFill>
              </a:rPr>
              <a:t>Encik Dino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966" name="Google Shape;966;p49"/>
          <p:cNvGrpSpPr/>
          <p:nvPr/>
        </p:nvGrpSpPr>
        <p:grpSpPr>
          <a:xfrm>
            <a:off x="2069687" y="1533371"/>
            <a:ext cx="657224" cy="733883"/>
            <a:chOff x="6492025" y="2641850"/>
            <a:chExt cx="340450" cy="366575"/>
          </a:xfrm>
        </p:grpSpPr>
        <p:sp>
          <p:nvSpPr>
            <p:cNvPr id="967" name="Google Shape;967;p49"/>
            <p:cNvSpPr/>
            <p:nvPr/>
          </p:nvSpPr>
          <p:spPr>
            <a:xfrm>
              <a:off x="6492025" y="2641850"/>
              <a:ext cx="340450" cy="366300"/>
            </a:xfrm>
            <a:custGeom>
              <a:avLst/>
              <a:gdLst/>
              <a:ahLst/>
              <a:cxnLst/>
              <a:rect l="l" t="t" r="r" b="b"/>
              <a:pathLst>
                <a:path w="13618" h="14652" extrusionOk="0">
                  <a:moveTo>
                    <a:pt x="8344" y="1"/>
                  </a:moveTo>
                  <a:cubicBezTo>
                    <a:pt x="5536" y="1"/>
                    <a:pt x="2406" y="3102"/>
                    <a:pt x="1308" y="6559"/>
                  </a:cubicBezTo>
                  <a:cubicBezTo>
                    <a:pt x="1" y="10449"/>
                    <a:pt x="1824" y="13337"/>
                    <a:pt x="4864" y="14340"/>
                  </a:cubicBezTo>
                  <a:cubicBezTo>
                    <a:pt x="5516" y="14546"/>
                    <a:pt x="6171" y="14651"/>
                    <a:pt x="6812" y="14651"/>
                  </a:cubicBezTo>
                  <a:cubicBezTo>
                    <a:pt x="9190" y="14651"/>
                    <a:pt x="11360" y="13204"/>
                    <a:pt x="12341" y="10115"/>
                  </a:cubicBezTo>
                  <a:cubicBezTo>
                    <a:pt x="13618" y="6194"/>
                    <a:pt x="12493" y="1148"/>
                    <a:pt x="9454" y="176"/>
                  </a:cubicBezTo>
                  <a:cubicBezTo>
                    <a:pt x="9093" y="57"/>
                    <a:pt x="8721" y="1"/>
                    <a:pt x="83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9"/>
            <p:cNvSpPr/>
            <p:nvPr/>
          </p:nvSpPr>
          <p:spPr>
            <a:xfrm>
              <a:off x="6492800" y="2794400"/>
              <a:ext cx="256850" cy="214025"/>
            </a:xfrm>
            <a:custGeom>
              <a:avLst/>
              <a:gdLst/>
              <a:ahLst/>
              <a:cxnLst/>
              <a:rect l="l" t="t" r="r" b="b"/>
              <a:pathLst>
                <a:path w="10274" h="8561" extrusionOk="0">
                  <a:moveTo>
                    <a:pt x="1429" y="1"/>
                  </a:moveTo>
                  <a:lnTo>
                    <a:pt x="1429" y="1"/>
                  </a:lnTo>
                  <a:cubicBezTo>
                    <a:pt x="1337" y="153"/>
                    <a:pt x="1307" y="305"/>
                    <a:pt x="1277" y="457"/>
                  </a:cubicBezTo>
                  <a:cubicBezTo>
                    <a:pt x="0" y="4347"/>
                    <a:pt x="1793" y="7235"/>
                    <a:pt x="4833" y="8238"/>
                  </a:cubicBezTo>
                  <a:cubicBezTo>
                    <a:pt x="5488" y="8453"/>
                    <a:pt x="6147" y="8561"/>
                    <a:pt x="6791" y="8561"/>
                  </a:cubicBezTo>
                  <a:cubicBezTo>
                    <a:pt x="8058" y="8561"/>
                    <a:pt x="9266" y="8142"/>
                    <a:pt x="10274" y="7296"/>
                  </a:cubicBezTo>
                  <a:lnTo>
                    <a:pt x="10274" y="7296"/>
                  </a:lnTo>
                  <a:cubicBezTo>
                    <a:pt x="9439" y="7730"/>
                    <a:pt x="8535" y="7936"/>
                    <a:pt x="7602" y="7936"/>
                  </a:cubicBezTo>
                  <a:cubicBezTo>
                    <a:pt x="6903" y="7936"/>
                    <a:pt x="6187" y="7821"/>
                    <a:pt x="5471" y="7600"/>
                  </a:cubicBezTo>
                  <a:cubicBezTo>
                    <a:pt x="2401" y="6597"/>
                    <a:pt x="517" y="3800"/>
                    <a:pt x="14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9"/>
            <p:cNvSpPr/>
            <p:nvPr/>
          </p:nvSpPr>
          <p:spPr>
            <a:xfrm>
              <a:off x="6610175" y="2805375"/>
              <a:ext cx="105225" cy="74250"/>
            </a:xfrm>
            <a:custGeom>
              <a:avLst/>
              <a:gdLst/>
              <a:ahLst/>
              <a:cxnLst/>
              <a:rect l="l" t="t" r="r" b="b"/>
              <a:pathLst>
                <a:path w="4209" h="2970" extrusionOk="0">
                  <a:moveTo>
                    <a:pt x="2065" y="0"/>
                  </a:moveTo>
                  <a:cubicBezTo>
                    <a:pt x="600" y="0"/>
                    <a:pt x="0" y="2354"/>
                    <a:pt x="1627" y="2905"/>
                  </a:cubicBezTo>
                  <a:cubicBezTo>
                    <a:pt x="1782" y="2949"/>
                    <a:pt x="1930" y="2969"/>
                    <a:pt x="2070" y="2969"/>
                  </a:cubicBezTo>
                  <a:cubicBezTo>
                    <a:pt x="3586" y="2969"/>
                    <a:pt x="4209" y="607"/>
                    <a:pt x="2539" y="78"/>
                  </a:cubicBezTo>
                  <a:cubicBezTo>
                    <a:pt x="2373" y="25"/>
                    <a:pt x="2214" y="0"/>
                    <a:pt x="2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9"/>
            <p:cNvSpPr/>
            <p:nvPr/>
          </p:nvSpPr>
          <p:spPr>
            <a:xfrm>
              <a:off x="6694150" y="2703850"/>
              <a:ext cx="68425" cy="66000"/>
            </a:xfrm>
            <a:custGeom>
              <a:avLst/>
              <a:gdLst/>
              <a:ahLst/>
              <a:cxnLst/>
              <a:rect l="l" t="t" r="r" b="b"/>
              <a:pathLst>
                <a:path w="2737" h="2640" extrusionOk="0">
                  <a:moveTo>
                    <a:pt x="1411" y="1"/>
                  </a:moveTo>
                  <a:cubicBezTo>
                    <a:pt x="1098" y="1"/>
                    <a:pt x="785" y="125"/>
                    <a:pt x="548" y="340"/>
                  </a:cubicBezTo>
                  <a:cubicBezTo>
                    <a:pt x="244" y="674"/>
                    <a:pt x="1" y="1221"/>
                    <a:pt x="153" y="1647"/>
                  </a:cubicBezTo>
                  <a:lnTo>
                    <a:pt x="153" y="1677"/>
                  </a:lnTo>
                  <a:cubicBezTo>
                    <a:pt x="214" y="1890"/>
                    <a:pt x="305" y="2103"/>
                    <a:pt x="457" y="2255"/>
                  </a:cubicBezTo>
                  <a:cubicBezTo>
                    <a:pt x="609" y="2407"/>
                    <a:pt x="822" y="2559"/>
                    <a:pt x="1004" y="2589"/>
                  </a:cubicBezTo>
                  <a:cubicBezTo>
                    <a:pt x="1129" y="2625"/>
                    <a:pt x="1253" y="2640"/>
                    <a:pt x="1378" y="2640"/>
                  </a:cubicBezTo>
                  <a:cubicBezTo>
                    <a:pt x="1466" y="2640"/>
                    <a:pt x="1554" y="2632"/>
                    <a:pt x="1642" y="2620"/>
                  </a:cubicBezTo>
                  <a:cubicBezTo>
                    <a:pt x="1885" y="2589"/>
                    <a:pt x="2068" y="2468"/>
                    <a:pt x="2220" y="2316"/>
                  </a:cubicBezTo>
                  <a:lnTo>
                    <a:pt x="2250" y="2285"/>
                  </a:lnTo>
                  <a:cubicBezTo>
                    <a:pt x="2645" y="2012"/>
                    <a:pt x="2737" y="1434"/>
                    <a:pt x="2676" y="1039"/>
                  </a:cubicBezTo>
                  <a:cubicBezTo>
                    <a:pt x="2554" y="583"/>
                    <a:pt x="2250" y="218"/>
                    <a:pt x="1794" y="66"/>
                  </a:cubicBezTo>
                  <a:cubicBezTo>
                    <a:pt x="1670" y="22"/>
                    <a:pt x="1541" y="1"/>
                    <a:pt x="1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9"/>
            <p:cNvSpPr/>
            <p:nvPr/>
          </p:nvSpPr>
          <p:spPr>
            <a:xfrm>
              <a:off x="6612750" y="2748525"/>
              <a:ext cx="55275" cy="39000"/>
            </a:xfrm>
            <a:custGeom>
              <a:avLst/>
              <a:gdLst/>
              <a:ahLst/>
              <a:cxnLst/>
              <a:rect l="l" t="t" r="r" b="b"/>
              <a:pathLst>
                <a:path w="2211" h="1560" extrusionOk="0">
                  <a:moveTo>
                    <a:pt x="1079" y="0"/>
                  </a:moveTo>
                  <a:cubicBezTo>
                    <a:pt x="295" y="0"/>
                    <a:pt x="0" y="1202"/>
                    <a:pt x="825" y="1532"/>
                  </a:cubicBezTo>
                  <a:cubicBezTo>
                    <a:pt x="901" y="1551"/>
                    <a:pt x="974" y="1559"/>
                    <a:pt x="1043" y="1559"/>
                  </a:cubicBezTo>
                  <a:cubicBezTo>
                    <a:pt x="1865" y="1559"/>
                    <a:pt x="2211" y="323"/>
                    <a:pt x="1342" y="42"/>
                  </a:cubicBezTo>
                  <a:cubicBezTo>
                    <a:pt x="1250" y="13"/>
                    <a:pt x="1162" y="0"/>
                    <a:pt x="1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9"/>
            <p:cNvSpPr/>
            <p:nvPr/>
          </p:nvSpPr>
          <p:spPr>
            <a:xfrm>
              <a:off x="6557375" y="2856400"/>
              <a:ext cx="40300" cy="34100"/>
            </a:xfrm>
            <a:custGeom>
              <a:avLst/>
              <a:gdLst/>
              <a:ahLst/>
              <a:cxnLst/>
              <a:rect l="l" t="t" r="r" b="b"/>
              <a:pathLst>
                <a:path w="1612" h="1364" extrusionOk="0">
                  <a:moveTo>
                    <a:pt x="720" y="0"/>
                  </a:moveTo>
                  <a:cubicBezTo>
                    <a:pt x="445" y="0"/>
                    <a:pt x="141" y="225"/>
                    <a:pt x="92" y="469"/>
                  </a:cubicBezTo>
                  <a:cubicBezTo>
                    <a:pt x="1" y="803"/>
                    <a:pt x="153" y="1229"/>
                    <a:pt x="517" y="1320"/>
                  </a:cubicBezTo>
                  <a:cubicBezTo>
                    <a:pt x="578" y="1320"/>
                    <a:pt x="609" y="1351"/>
                    <a:pt x="700" y="1351"/>
                  </a:cubicBezTo>
                  <a:cubicBezTo>
                    <a:pt x="748" y="1359"/>
                    <a:pt x="798" y="1364"/>
                    <a:pt x="847" y="1364"/>
                  </a:cubicBezTo>
                  <a:cubicBezTo>
                    <a:pt x="1141" y="1364"/>
                    <a:pt x="1438" y="1211"/>
                    <a:pt x="1490" y="925"/>
                  </a:cubicBezTo>
                  <a:cubicBezTo>
                    <a:pt x="1612" y="591"/>
                    <a:pt x="1429" y="287"/>
                    <a:pt x="1125" y="135"/>
                  </a:cubicBezTo>
                  <a:cubicBezTo>
                    <a:pt x="1034" y="104"/>
                    <a:pt x="1004" y="104"/>
                    <a:pt x="913" y="44"/>
                  </a:cubicBezTo>
                  <a:cubicBezTo>
                    <a:pt x="853" y="14"/>
                    <a:pt x="787" y="0"/>
                    <a:pt x="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9"/>
            <p:cNvSpPr/>
            <p:nvPr/>
          </p:nvSpPr>
          <p:spPr>
            <a:xfrm>
              <a:off x="6619175" y="2912175"/>
              <a:ext cx="82275" cy="58750"/>
            </a:xfrm>
            <a:custGeom>
              <a:avLst/>
              <a:gdLst/>
              <a:ahLst/>
              <a:cxnLst/>
              <a:rect l="l" t="t" r="r" b="b"/>
              <a:pathLst>
                <a:path w="3291" h="2350" extrusionOk="0">
                  <a:moveTo>
                    <a:pt x="1644" y="0"/>
                  </a:moveTo>
                  <a:cubicBezTo>
                    <a:pt x="457" y="0"/>
                    <a:pt x="1" y="1867"/>
                    <a:pt x="1298" y="2281"/>
                  </a:cubicBezTo>
                  <a:cubicBezTo>
                    <a:pt x="1433" y="2328"/>
                    <a:pt x="1562" y="2349"/>
                    <a:pt x="1683" y="2349"/>
                  </a:cubicBezTo>
                  <a:cubicBezTo>
                    <a:pt x="2817" y="2349"/>
                    <a:pt x="3290" y="474"/>
                    <a:pt x="2027" y="62"/>
                  </a:cubicBezTo>
                  <a:cubicBezTo>
                    <a:pt x="1893" y="20"/>
                    <a:pt x="1764" y="0"/>
                    <a:pt x="1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9"/>
            <p:cNvSpPr/>
            <p:nvPr/>
          </p:nvSpPr>
          <p:spPr>
            <a:xfrm>
              <a:off x="6728375" y="2814575"/>
              <a:ext cx="59875" cy="42550"/>
            </a:xfrm>
            <a:custGeom>
              <a:avLst/>
              <a:gdLst/>
              <a:ahLst/>
              <a:cxnLst/>
              <a:rect l="l" t="t" r="r" b="b"/>
              <a:pathLst>
                <a:path w="2395" h="1702" extrusionOk="0">
                  <a:moveTo>
                    <a:pt x="1188" y="0"/>
                  </a:moveTo>
                  <a:cubicBezTo>
                    <a:pt x="343" y="0"/>
                    <a:pt x="0" y="1380"/>
                    <a:pt x="912" y="1656"/>
                  </a:cubicBezTo>
                  <a:cubicBezTo>
                    <a:pt x="1009" y="1687"/>
                    <a:pt x="1103" y="1702"/>
                    <a:pt x="1191" y="1702"/>
                  </a:cubicBezTo>
                  <a:cubicBezTo>
                    <a:pt x="2034" y="1702"/>
                    <a:pt x="2394" y="375"/>
                    <a:pt x="1459" y="45"/>
                  </a:cubicBezTo>
                  <a:cubicBezTo>
                    <a:pt x="1364" y="14"/>
                    <a:pt x="1274" y="0"/>
                    <a:pt x="11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9"/>
            <p:cNvSpPr/>
            <p:nvPr/>
          </p:nvSpPr>
          <p:spPr>
            <a:xfrm>
              <a:off x="6534400" y="2774025"/>
              <a:ext cx="69500" cy="48375"/>
            </a:xfrm>
            <a:custGeom>
              <a:avLst/>
              <a:gdLst/>
              <a:ahLst/>
              <a:cxnLst/>
              <a:rect l="l" t="t" r="r" b="b"/>
              <a:pathLst>
                <a:path w="2780" h="1935" extrusionOk="0">
                  <a:moveTo>
                    <a:pt x="1360" y="0"/>
                  </a:moveTo>
                  <a:cubicBezTo>
                    <a:pt x="418" y="0"/>
                    <a:pt x="1" y="1523"/>
                    <a:pt x="1072" y="1880"/>
                  </a:cubicBezTo>
                  <a:cubicBezTo>
                    <a:pt x="1188" y="1917"/>
                    <a:pt x="1298" y="1934"/>
                    <a:pt x="1402" y="1934"/>
                  </a:cubicBezTo>
                  <a:cubicBezTo>
                    <a:pt x="2387" y="1934"/>
                    <a:pt x="2779" y="386"/>
                    <a:pt x="1680" y="56"/>
                  </a:cubicBezTo>
                  <a:cubicBezTo>
                    <a:pt x="1568" y="18"/>
                    <a:pt x="1461" y="0"/>
                    <a:pt x="13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9"/>
            <p:cNvSpPr/>
            <p:nvPr/>
          </p:nvSpPr>
          <p:spPr>
            <a:xfrm>
              <a:off x="6718225" y="2893800"/>
              <a:ext cx="51475" cy="36025"/>
            </a:xfrm>
            <a:custGeom>
              <a:avLst/>
              <a:gdLst/>
              <a:ahLst/>
              <a:cxnLst/>
              <a:rect l="l" t="t" r="r" b="b"/>
              <a:pathLst>
                <a:path w="2059" h="1441" extrusionOk="0">
                  <a:moveTo>
                    <a:pt x="1025" y="0"/>
                  </a:moveTo>
                  <a:cubicBezTo>
                    <a:pt x="303" y="0"/>
                    <a:pt x="0" y="1129"/>
                    <a:pt x="801" y="1405"/>
                  </a:cubicBezTo>
                  <a:cubicBezTo>
                    <a:pt x="880" y="1429"/>
                    <a:pt x="956" y="1441"/>
                    <a:pt x="1028" y="1441"/>
                  </a:cubicBezTo>
                  <a:cubicBezTo>
                    <a:pt x="1754" y="1441"/>
                    <a:pt x="2059" y="286"/>
                    <a:pt x="1257" y="37"/>
                  </a:cubicBezTo>
                  <a:cubicBezTo>
                    <a:pt x="1176" y="12"/>
                    <a:pt x="1098" y="0"/>
                    <a:pt x="1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9"/>
            <p:cNvSpPr/>
            <p:nvPr/>
          </p:nvSpPr>
          <p:spPr>
            <a:xfrm>
              <a:off x="6637050" y="2672575"/>
              <a:ext cx="54250" cy="39300"/>
            </a:xfrm>
            <a:custGeom>
              <a:avLst/>
              <a:gdLst/>
              <a:ahLst/>
              <a:cxnLst/>
              <a:rect l="l" t="t" r="r" b="b"/>
              <a:pathLst>
                <a:path w="2170" h="1572" extrusionOk="0">
                  <a:moveTo>
                    <a:pt x="1096" y="0"/>
                  </a:moveTo>
                  <a:cubicBezTo>
                    <a:pt x="323" y="0"/>
                    <a:pt x="0" y="1254"/>
                    <a:pt x="856" y="1530"/>
                  </a:cubicBezTo>
                  <a:cubicBezTo>
                    <a:pt x="944" y="1559"/>
                    <a:pt x="1028" y="1572"/>
                    <a:pt x="1107" y="1572"/>
                  </a:cubicBezTo>
                  <a:cubicBezTo>
                    <a:pt x="1872" y="1572"/>
                    <a:pt x="2169" y="344"/>
                    <a:pt x="1343" y="41"/>
                  </a:cubicBezTo>
                  <a:cubicBezTo>
                    <a:pt x="1256" y="13"/>
                    <a:pt x="1174" y="0"/>
                    <a:pt x="1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" name="Picture 6" descr="Dinosaur cartoon free vector download (19,689 Free vector) for commercial  use. format: ai, eps, cdr, svg vector illustration graphic art design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4565" l="321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7" y="1177763"/>
            <a:ext cx="1317257" cy="154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20649" y="2686440"/>
            <a:ext cx="1504739" cy="5264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s-MY" dirty="0"/>
              <a:t>Encik Dino ada 5 biji telur</a:t>
            </a:r>
          </a:p>
        </p:txBody>
      </p:sp>
      <p:sp>
        <p:nvSpPr>
          <p:cNvPr id="4" name="Plus 3"/>
          <p:cNvSpPr/>
          <p:nvPr/>
        </p:nvSpPr>
        <p:spPr>
          <a:xfrm>
            <a:off x="1388382" y="1549660"/>
            <a:ext cx="735704" cy="86809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20" name="Plus 19"/>
          <p:cNvSpPr/>
          <p:nvPr/>
        </p:nvSpPr>
        <p:spPr>
          <a:xfrm>
            <a:off x="5487154" y="1499426"/>
            <a:ext cx="797216" cy="88489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21" name="Plus 20"/>
          <p:cNvSpPr/>
          <p:nvPr/>
        </p:nvSpPr>
        <p:spPr>
          <a:xfrm>
            <a:off x="2722046" y="1471301"/>
            <a:ext cx="781257" cy="87163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24" name="Plus 23"/>
          <p:cNvSpPr/>
          <p:nvPr/>
        </p:nvSpPr>
        <p:spPr>
          <a:xfrm>
            <a:off x="4099109" y="1475601"/>
            <a:ext cx="776767" cy="88599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grpSp>
        <p:nvGrpSpPr>
          <p:cNvPr id="25" name="Google Shape;966;p49"/>
          <p:cNvGrpSpPr/>
          <p:nvPr/>
        </p:nvGrpSpPr>
        <p:grpSpPr>
          <a:xfrm>
            <a:off x="3511421" y="1597408"/>
            <a:ext cx="657224" cy="733885"/>
            <a:chOff x="6492026" y="2641849"/>
            <a:chExt cx="340450" cy="366576"/>
          </a:xfrm>
        </p:grpSpPr>
        <p:sp>
          <p:nvSpPr>
            <p:cNvPr id="26" name="Google Shape;967;p49"/>
            <p:cNvSpPr/>
            <p:nvPr/>
          </p:nvSpPr>
          <p:spPr>
            <a:xfrm>
              <a:off x="6492026" y="2641849"/>
              <a:ext cx="340450" cy="366300"/>
            </a:xfrm>
            <a:custGeom>
              <a:avLst/>
              <a:gdLst/>
              <a:ahLst/>
              <a:cxnLst/>
              <a:rect l="l" t="t" r="r" b="b"/>
              <a:pathLst>
                <a:path w="13618" h="14652" extrusionOk="0">
                  <a:moveTo>
                    <a:pt x="8344" y="1"/>
                  </a:moveTo>
                  <a:cubicBezTo>
                    <a:pt x="5536" y="1"/>
                    <a:pt x="2406" y="3102"/>
                    <a:pt x="1308" y="6559"/>
                  </a:cubicBezTo>
                  <a:cubicBezTo>
                    <a:pt x="1" y="10449"/>
                    <a:pt x="1824" y="13337"/>
                    <a:pt x="4864" y="14340"/>
                  </a:cubicBezTo>
                  <a:cubicBezTo>
                    <a:pt x="5516" y="14546"/>
                    <a:pt x="6171" y="14651"/>
                    <a:pt x="6812" y="14651"/>
                  </a:cubicBezTo>
                  <a:cubicBezTo>
                    <a:pt x="9190" y="14651"/>
                    <a:pt x="11360" y="13204"/>
                    <a:pt x="12341" y="10115"/>
                  </a:cubicBezTo>
                  <a:cubicBezTo>
                    <a:pt x="13618" y="6194"/>
                    <a:pt x="12493" y="1148"/>
                    <a:pt x="9454" y="176"/>
                  </a:cubicBezTo>
                  <a:cubicBezTo>
                    <a:pt x="9093" y="57"/>
                    <a:pt x="8721" y="1"/>
                    <a:pt x="83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68;p49"/>
            <p:cNvSpPr/>
            <p:nvPr/>
          </p:nvSpPr>
          <p:spPr>
            <a:xfrm>
              <a:off x="6492800" y="2794400"/>
              <a:ext cx="256850" cy="214025"/>
            </a:xfrm>
            <a:custGeom>
              <a:avLst/>
              <a:gdLst/>
              <a:ahLst/>
              <a:cxnLst/>
              <a:rect l="l" t="t" r="r" b="b"/>
              <a:pathLst>
                <a:path w="10274" h="8561" extrusionOk="0">
                  <a:moveTo>
                    <a:pt x="1429" y="1"/>
                  </a:moveTo>
                  <a:lnTo>
                    <a:pt x="1429" y="1"/>
                  </a:lnTo>
                  <a:cubicBezTo>
                    <a:pt x="1337" y="153"/>
                    <a:pt x="1307" y="305"/>
                    <a:pt x="1277" y="457"/>
                  </a:cubicBezTo>
                  <a:cubicBezTo>
                    <a:pt x="0" y="4347"/>
                    <a:pt x="1793" y="7235"/>
                    <a:pt x="4833" y="8238"/>
                  </a:cubicBezTo>
                  <a:cubicBezTo>
                    <a:pt x="5488" y="8453"/>
                    <a:pt x="6147" y="8561"/>
                    <a:pt x="6791" y="8561"/>
                  </a:cubicBezTo>
                  <a:cubicBezTo>
                    <a:pt x="8058" y="8561"/>
                    <a:pt x="9266" y="8142"/>
                    <a:pt x="10274" y="7296"/>
                  </a:cubicBezTo>
                  <a:lnTo>
                    <a:pt x="10274" y="7296"/>
                  </a:lnTo>
                  <a:cubicBezTo>
                    <a:pt x="9439" y="7730"/>
                    <a:pt x="8535" y="7936"/>
                    <a:pt x="7602" y="7936"/>
                  </a:cubicBezTo>
                  <a:cubicBezTo>
                    <a:pt x="6903" y="7936"/>
                    <a:pt x="6187" y="7821"/>
                    <a:pt x="5471" y="7600"/>
                  </a:cubicBezTo>
                  <a:cubicBezTo>
                    <a:pt x="2401" y="6597"/>
                    <a:pt x="517" y="3800"/>
                    <a:pt x="14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69;p49"/>
            <p:cNvSpPr/>
            <p:nvPr/>
          </p:nvSpPr>
          <p:spPr>
            <a:xfrm>
              <a:off x="6610175" y="2805375"/>
              <a:ext cx="105225" cy="74250"/>
            </a:xfrm>
            <a:custGeom>
              <a:avLst/>
              <a:gdLst/>
              <a:ahLst/>
              <a:cxnLst/>
              <a:rect l="l" t="t" r="r" b="b"/>
              <a:pathLst>
                <a:path w="4209" h="2970" extrusionOk="0">
                  <a:moveTo>
                    <a:pt x="2065" y="0"/>
                  </a:moveTo>
                  <a:cubicBezTo>
                    <a:pt x="600" y="0"/>
                    <a:pt x="0" y="2354"/>
                    <a:pt x="1627" y="2905"/>
                  </a:cubicBezTo>
                  <a:cubicBezTo>
                    <a:pt x="1782" y="2949"/>
                    <a:pt x="1930" y="2969"/>
                    <a:pt x="2070" y="2969"/>
                  </a:cubicBezTo>
                  <a:cubicBezTo>
                    <a:pt x="3586" y="2969"/>
                    <a:pt x="4209" y="607"/>
                    <a:pt x="2539" y="78"/>
                  </a:cubicBezTo>
                  <a:cubicBezTo>
                    <a:pt x="2373" y="25"/>
                    <a:pt x="2214" y="0"/>
                    <a:pt x="2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70;p49"/>
            <p:cNvSpPr/>
            <p:nvPr/>
          </p:nvSpPr>
          <p:spPr>
            <a:xfrm>
              <a:off x="6694150" y="2703850"/>
              <a:ext cx="68425" cy="66000"/>
            </a:xfrm>
            <a:custGeom>
              <a:avLst/>
              <a:gdLst/>
              <a:ahLst/>
              <a:cxnLst/>
              <a:rect l="l" t="t" r="r" b="b"/>
              <a:pathLst>
                <a:path w="2737" h="2640" extrusionOk="0">
                  <a:moveTo>
                    <a:pt x="1411" y="1"/>
                  </a:moveTo>
                  <a:cubicBezTo>
                    <a:pt x="1098" y="1"/>
                    <a:pt x="785" y="125"/>
                    <a:pt x="548" y="340"/>
                  </a:cubicBezTo>
                  <a:cubicBezTo>
                    <a:pt x="244" y="674"/>
                    <a:pt x="1" y="1221"/>
                    <a:pt x="153" y="1647"/>
                  </a:cubicBezTo>
                  <a:lnTo>
                    <a:pt x="153" y="1677"/>
                  </a:lnTo>
                  <a:cubicBezTo>
                    <a:pt x="214" y="1890"/>
                    <a:pt x="305" y="2103"/>
                    <a:pt x="457" y="2255"/>
                  </a:cubicBezTo>
                  <a:cubicBezTo>
                    <a:pt x="609" y="2407"/>
                    <a:pt x="822" y="2559"/>
                    <a:pt x="1004" y="2589"/>
                  </a:cubicBezTo>
                  <a:cubicBezTo>
                    <a:pt x="1129" y="2625"/>
                    <a:pt x="1253" y="2640"/>
                    <a:pt x="1378" y="2640"/>
                  </a:cubicBezTo>
                  <a:cubicBezTo>
                    <a:pt x="1466" y="2640"/>
                    <a:pt x="1554" y="2632"/>
                    <a:pt x="1642" y="2620"/>
                  </a:cubicBezTo>
                  <a:cubicBezTo>
                    <a:pt x="1885" y="2589"/>
                    <a:pt x="2068" y="2468"/>
                    <a:pt x="2220" y="2316"/>
                  </a:cubicBezTo>
                  <a:lnTo>
                    <a:pt x="2250" y="2285"/>
                  </a:lnTo>
                  <a:cubicBezTo>
                    <a:pt x="2645" y="2012"/>
                    <a:pt x="2737" y="1434"/>
                    <a:pt x="2676" y="1039"/>
                  </a:cubicBezTo>
                  <a:cubicBezTo>
                    <a:pt x="2554" y="583"/>
                    <a:pt x="2250" y="218"/>
                    <a:pt x="1794" y="66"/>
                  </a:cubicBezTo>
                  <a:cubicBezTo>
                    <a:pt x="1670" y="22"/>
                    <a:pt x="1541" y="1"/>
                    <a:pt x="1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71;p49"/>
            <p:cNvSpPr/>
            <p:nvPr/>
          </p:nvSpPr>
          <p:spPr>
            <a:xfrm>
              <a:off x="6612750" y="2748525"/>
              <a:ext cx="55275" cy="39000"/>
            </a:xfrm>
            <a:custGeom>
              <a:avLst/>
              <a:gdLst/>
              <a:ahLst/>
              <a:cxnLst/>
              <a:rect l="l" t="t" r="r" b="b"/>
              <a:pathLst>
                <a:path w="2211" h="1560" extrusionOk="0">
                  <a:moveTo>
                    <a:pt x="1079" y="0"/>
                  </a:moveTo>
                  <a:cubicBezTo>
                    <a:pt x="295" y="0"/>
                    <a:pt x="0" y="1202"/>
                    <a:pt x="825" y="1532"/>
                  </a:cubicBezTo>
                  <a:cubicBezTo>
                    <a:pt x="901" y="1551"/>
                    <a:pt x="974" y="1559"/>
                    <a:pt x="1043" y="1559"/>
                  </a:cubicBezTo>
                  <a:cubicBezTo>
                    <a:pt x="1865" y="1559"/>
                    <a:pt x="2211" y="323"/>
                    <a:pt x="1342" y="42"/>
                  </a:cubicBezTo>
                  <a:cubicBezTo>
                    <a:pt x="1250" y="13"/>
                    <a:pt x="1162" y="0"/>
                    <a:pt x="1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72;p49"/>
            <p:cNvSpPr/>
            <p:nvPr/>
          </p:nvSpPr>
          <p:spPr>
            <a:xfrm>
              <a:off x="6557375" y="2856400"/>
              <a:ext cx="40300" cy="34100"/>
            </a:xfrm>
            <a:custGeom>
              <a:avLst/>
              <a:gdLst/>
              <a:ahLst/>
              <a:cxnLst/>
              <a:rect l="l" t="t" r="r" b="b"/>
              <a:pathLst>
                <a:path w="1612" h="1364" extrusionOk="0">
                  <a:moveTo>
                    <a:pt x="720" y="0"/>
                  </a:moveTo>
                  <a:cubicBezTo>
                    <a:pt x="445" y="0"/>
                    <a:pt x="141" y="225"/>
                    <a:pt x="92" y="469"/>
                  </a:cubicBezTo>
                  <a:cubicBezTo>
                    <a:pt x="1" y="803"/>
                    <a:pt x="153" y="1229"/>
                    <a:pt x="517" y="1320"/>
                  </a:cubicBezTo>
                  <a:cubicBezTo>
                    <a:pt x="578" y="1320"/>
                    <a:pt x="609" y="1351"/>
                    <a:pt x="700" y="1351"/>
                  </a:cubicBezTo>
                  <a:cubicBezTo>
                    <a:pt x="748" y="1359"/>
                    <a:pt x="798" y="1364"/>
                    <a:pt x="847" y="1364"/>
                  </a:cubicBezTo>
                  <a:cubicBezTo>
                    <a:pt x="1141" y="1364"/>
                    <a:pt x="1438" y="1211"/>
                    <a:pt x="1490" y="925"/>
                  </a:cubicBezTo>
                  <a:cubicBezTo>
                    <a:pt x="1612" y="591"/>
                    <a:pt x="1429" y="287"/>
                    <a:pt x="1125" y="135"/>
                  </a:cubicBezTo>
                  <a:cubicBezTo>
                    <a:pt x="1034" y="104"/>
                    <a:pt x="1004" y="104"/>
                    <a:pt x="913" y="44"/>
                  </a:cubicBezTo>
                  <a:cubicBezTo>
                    <a:pt x="853" y="14"/>
                    <a:pt x="787" y="0"/>
                    <a:pt x="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73;p49"/>
            <p:cNvSpPr/>
            <p:nvPr/>
          </p:nvSpPr>
          <p:spPr>
            <a:xfrm>
              <a:off x="6619175" y="2912175"/>
              <a:ext cx="82275" cy="58750"/>
            </a:xfrm>
            <a:custGeom>
              <a:avLst/>
              <a:gdLst/>
              <a:ahLst/>
              <a:cxnLst/>
              <a:rect l="l" t="t" r="r" b="b"/>
              <a:pathLst>
                <a:path w="3291" h="2350" extrusionOk="0">
                  <a:moveTo>
                    <a:pt x="1644" y="0"/>
                  </a:moveTo>
                  <a:cubicBezTo>
                    <a:pt x="457" y="0"/>
                    <a:pt x="1" y="1867"/>
                    <a:pt x="1298" y="2281"/>
                  </a:cubicBezTo>
                  <a:cubicBezTo>
                    <a:pt x="1433" y="2328"/>
                    <a:pt x="1562" y="2349"/>
                    <a:pt x="1683" y="2349"/>
                  </a:cubicBezTo>
                  <a:cubicBezTo>
                    <a:pt x="2817" y="2349"/>
                    <a:pt x="3290" y="474"/>
                    <a:pt x="2027" y="62"/>
                  </a:cubicBezTo>
                  <a:cubicBezTo>
                    <a:pt x="1893" y="20"/>
                    <a:pt x="1764" y="0"/>
                    <a:pt x="1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74;p49"/>
            <p:cNvSpPr/>
            <p:nvPr/>
          </p:nvSpPr>
          <p:spPr>
            <a:xfrm>
              <a:off x="6728375" y="2814575"/>
              <a:ext cx="59875" cy="42550"/>
            </a:xfrm>
            <a:custGeom>
              <a:avLst/>
              <a:gdLst/>
              <a:ahLst/>
              <a:cxnLst/>
              <a:rect l="l" t="t" r="r" b="b"/>
              <a:pathLst>
                <a:path w="2395" h="1702" extrusionOk="0">
                  <a:moveTo>
                    <a:pt x="1188" y="0"/>
                  </a:moveTo>
                  <a:cubicBezTo>
                    <a:pt x="343" y="0"/>
                    <a:pt x="0" y="1380"/>
                    <a:pt x="912" y="1656"/>
                  </a:cubicBezTo>
                  <a:cubicBezTo>
                    <a:pt x="1009" y="1687"/>
                    <a:pt x="1103" y="1702"/>
                    <a:pt x="1191" y="1702"/>
                  </a:cubicBezTo>
                  <a:cubicBezTo>
                    <a:pt x="2034" y="1702"/>
                    <a:pt x="2394" y="375"/>
                    <a:pt x="1459" y="45"/>
                  </a:cubicBezTo>
                  <a:cubicBezTo>
                    <a:pt x="1364" y="14"/>
                    <a:pt x="1274" y="0"/>
                    <a:pt x="11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75;p49"/>
            <p:cNvSpPr/>
            <p:nvPr/>
          </p:nvSpPr>
          <p:spPr>
            <a:xfrm>
              <a:off x="6534400" y="2774025"/>
              <a:ext cx="69500" cy="48375"/>
            </a:xfrm>
            <a:custGeom>
              <a:avLst/>
              <a:gdLst/>
              <a:ahLst/>
              <a:cxnLst/>
              <a:rect l="l" t="t" r="r" b="b"/>
              <a:pathLst>
                <a:path w="2780" h="1935" extrusionOk="0">
                  <a:moveTo>
                    <a:pt x="1360" y="0"/>
                  </a:moveTo>
                  <a:cubicBezTo>
                    <a:pt x="418" y="0"/>
                    <a:pt x="1" y="1523"/>
                    <a:pt x="1072" y="1880"/>
                  </a:cubicBezTo>
                  <a:cubicBezTo>
                    <a:pt x="1188" y="1917"/>
                    <a:pt x="1298" y="1934"/>
                    <a:pt x="1402" y="1934"/>
                  </a:cubicBezTo>
                  <a:cubicBezTo>
                    <a:pt x="2387" y="1934"/>
                    <a:pt x="2779" y="386"/>
                    <a:pt x="1680" y="56"/>
                  </a:cubicBezTo>
                  <a:cubicBezTo>
                    <a:pt x="1568" y="18"/>
                    <a:pt x="1461" y="0"/>
                    <a:pt x="13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76;p49"/>
            <p:cNvSpPr/>
            <p:nvPr/>
          </p:nvSpPr>
          <p:spPr>
            <a:xfrm>
              <a:off x="6718225" y="2893800"/>
              <a:ext cx="51475" cy="36025"/>
            </a:xfrm>
            <a:custGeom>
              <a:avLst/>
              <a:gdLst/>
              <a:ahLst/>
              <a:cxnLst/>
              <a:rect l="l" t="t" r="r" b="b"/>
              <a:pathLst>
                <a:path w="2059" h="1441" extrusionOk="0">
                  <a:moveTo>
                    <a:pt x="1025" y="0"/>
                  </a:moveTo>
                  <a:cubicBezTo>
                    <a:pt x="303" y="0"/>
                    <a:pt x="0" y="1129"/>
                    <a:pt x="801" y="1405"/>
                  </a:cubicBezTo>
                  <a:cubicBezTo>
                    <a:pt x="880" y="1429"/>
                    <a:pt x="956" y="1441"/>
                    <a:pt x="1028" y="1441"/>
                  </a:cubicBezTo>
                  <a:cubicBezTo>
                    <a:pt x="1754" y="1441"/>
                    <a:pt x="2059" y="286"/>
                    <a:pt x="1257" y="37"/>
                  </a:cubicBezTo>
                  <a:cubicBezTo>
                    <a:pt x="1176" y="12"/>
                    <a:pt x="1098" y="0"/>
                    <a:pt x="1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77;p49"/>
            <p:cNvSpPr/>
            <p:nvPr/>
          </p:nvSpPr>
          <p:spPr>
            <a:xfrm>
              <a:off x="6637050" y="2672575"/>
              <a:ext cx="54250" cy="39300"/>
            </a:xfrm>
            <a:custGeom>
              <a:avLst/>
              <a:gdLst/>
              <a:ahLst/>
              <a:cxnLst/>
              <a:rect l="l" t="t" r="r" b="b"/>
              <a:pathLst>
                <a:path w="2170" h="1572" extrusionOk="0">
                  <a:moveTo>
                    <a:pt x="1096" y="0"/>
                  </a:moveTo>
                  <a:cubicBezTo>
                    <a:pt x="323" y="0"/>
                    <a:pt x="0" y="1254"/>
                    <a:pt x="856" y="1530"/>
                  </a:cubicBezTo>
                  <a:cubicBezTo>
                    <a:pt x="944" y="1559"/>
                    <a:pt x="1028" y="1572"/>
                    <a:pt x="1107" y="1572"/>
                  </a:cubicBezTo>
                  <a:cubicBezTo>
                    <a:pt x="1872" y="1572"/>
                    <a:pt x="2169" y="344"/>
                    <a:pt x="1343" y="41"/>
                  </a:cubicBezTo>
                  <a:cubicBezTo>
                    <a:pt x="1256" y="13"/>
                    <a:pt x="1174" y="0"/>
                    <a:pt x="1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966;p49"/>
          <p:cNvGrpSpPr/>
          <p:nvPr/>
        </p:nvGrpSpPr>
        <p:grpSpPr>
          <a:xfrm>
            <a:off x="4857274" y="1551658"/>
            <a:ext cx="657224" cy="733883"/>
            <a:chOff x="6492025" y="2641850"/>
            <a:chExt cx="340450" cy="366575"/>
          </a:xfrm>
        </p:grpSpPr>
        <p:sp>
          <p:nvSpPr>
            <p:cNvPr id="50" name="Google Shape;967;p49"/>
            <p:cNvSpPr/>
            <p:nvPr/>
          </p:nvSpPr>
          <p:spPr>
            <a:xfrm>
              <a:off x="6492025" y="2641850"/>
              <a:ext cx="340450" cy="366300"/>
            </a:xfrm>
            <a:custGeom>
              <a:avLst/>
              <a:gdLst/>
              <a:ahLst/>
              <a:cxnLst/>
              <a:rect l="l" t="t" r="r" b="b"/>
              <a:pathLst>
                <a:path w="13618" h="14652" extrusionOk="0">
                  <a:moveTo>
                    <a:pt x="8344" y="1"/>
                  </a:moveTo>
                  <a:cubicBezTo>
                    <a:pt x="5536" y="1"/>
                    <a:pt x="2406" y="3102"/>
                    <a:pt x="1308" y="6559"/>
                  </a:cubicBezTo>
                  <a:cubicBezTo>
                    <a:pt x="1" y="10449"/>
                    <a:pt x="1824" y="13337"/>
                    <a:pt x="4864" y="14340"/>
                  </a:cubicBezTo>
                  <a:cubicBezTo>
                    <a:pt x="5516" y="14546"/>
                    <a:pt x="6171" y="14651"/>
                    <a:pt x="6812" y="14651"/>
                  </a:cubicBezTo>
                  <a:cubicBezTo>
                    <a:pt x="9190" y="14651"/>
                    <a:pt x="11360" y="13204"/>
                    <a:pt x="12341" y="10115"/>
                  </a:cubicBezTo>
                  <a:cubicBezTo>
                    <a:pt x="13618" y="6194"/>
                    <a:pt x="12493" y="1148"/>
                    <a:pt x="9454" y="176"/>
                  </a:cubicBezTo>
                  <a:cubicBezTo>
                    <a:pt x="9093" y="57"/>
                    <a:pt x="8721" y="1"/>
                    <a:pt x="83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68;p49"/>
            <p:cNvSpPr/>
            <p:nvPr/>
          </p:nvSpPr>
          <p:spPr>
            <a:xfrm>
              <a:off x="6492800" y="2794400"/>
              <a:ext cx="256850" cy="214025"/>
            </a:xfrm>
            <a:custGeom>
              <a:avLst/>
              <a:gdLst/>
              <a:ahLst/>
              <a:cxnLst/>
              <a:rect l="l" t="t" r="r" b="b"/>
              <a:pathLst>
                <a:path w="10274" h="8561" extrusionOk="0">
                  <a:moveTo>
                    <a:pt x="1429" y="1"/>
                  </a:moveTo>
                  <a:lnTo>
                    <a:pt x="1429" y="1"/>
                  </a:lnTo>
                  <a:cubicBezTo>
                    <a:pt x="1337" y="153"/>
                    <a:pt x="1307" y="305"/>
                    <a:pt x="1277" y="457"/>
                  </a:cubicBezTo>
                  <a:cubicBezTo>
                    <a:pt x="0" y="4347"/>
                    <a:pt x="1793" y="7235"/>
                    <a:pt x="4833" y="8238"/>
                  </a:cubicBezTo>
                  <a:cubicBezTo>
                    <a:pt x="5488" y="8453"/>
                    <a:pt x="6147" y="8561"/>
                    <a:pt x="6791" y="8561"/>
                  </a:cubicBezTo>
                  <a:cubicBezTo>
                    <a:pt x="8058" y="8561"/>
                    <a:pt x="9266" y="8142"/>
                    <a:pt x="10274" y="7296"/>
                  </a:cubicBezTo>
                  <a:lnTo>
                    <a:pt x="10274" y="7296"/>
                  </a:lnTo>
                  <a:cubicBezTo>
                    <a:pt x="9439" y="7730"/>
                    <a:pt x="8535" y="7936"/>
                    <a:pt x="7602" y="7936"/>
                  </a:cubicBezTo>
                  <a:cubicBezTo>
                    <a:pt x="6903" y="7936"/>
                    <a:pt x="6187" y="7821"/>
                    <a:pt x="5471" y="7600"/>
                  </a:cubicBezTo>
                  <a:cubicBezTo>
                    <a:pt x="2401" y="6597"/>
                    <a:pt x="517" y="3800"/>
                    <a:pt x="14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69;p49"/>
            <p:cNvSpPr/>
            <p:nvPr/>
          </p:nvSpPr>
          <p:spPr>
            <a:xfrm>
              <a:off x="6610175" y="2805375"/>
              <a:ext cx="105225" cy="74250"/>
            </a:xfrm>
            <a:custGeom>
              <a:avLst/>
              <a:gdLst/>
              <a:ahLst/>
              <a:cxnLst/>
              <a:rect l="l" t="t" r="r" b="b"/>
              <a:pathLst>
                <a:path w="4209" h="2970" extrusionOk="0">
                  <a:moveTo>
                    <a:pt x="2065" y="0"/>
                  </a:moveTo>
                  <a:cubicBezTo>
                    <a:pt x="600" y="0"/>
                    <a:pt x="0" y="2354"/>
                    <a:pt x="1627" y="2905"/>
                  </a:cubicBezTo>
                  <a:cubicBezTo>
                    <a:pt x="1782" y="2949"/>
                    <a:pt x="1930" y="2969"/>
                    <a:pt x="2070" y="2969"/>
                  </a:cubicBezTo>
                  <a:cubicBezTo>
                    <a:pt x="3586" y="2969"/>
                    <a:pt x="4209" y="607"/>
                    <a:pt x="2539" y="78"/>
                  </a:cubicBezTo>
                  <a:cubicBezTo>
                    <a:pt x="2373" y="25"/>
                    <a:pt x="2214" y="0"/>
                    <a:pt x="2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70;p49"/>
            <p:cNvSpPr/>
            <p:nvPr/>
          </p:nvSpPr>
          <p:spPr>
            <a:xfrm>
              <a:off x="6694150" y="2703850"/>
              <a:ext cx="68425" cy="66000"/>
            </a:xfrm>
            <a:custGeom>
              <a:avLst/>
              <a:gdLst/>
              <a:ahLst/>
              <a:cxnLst/>
              <a:rect l="l" t="t" r="r" b="b"/>
              <a:pathLst>
                <a:path w="2737" h="2640" extrusionOk="0">
                  <a:moveTo>
                    <a:pt x="1411" y="1"/>
                  </a:moveTo>
                  <a:cubicBezTo>
                    <a:pt x="1098" y="1"/>
                    <a:pt x="785" y="125"/>
                    <a:pt x="548" y="340"/>
                  </a:cubicBezTo>
                  <a:cubicBezTo>
                    <a:pt x="244" y="674"/>
                    <a:pt x="1" y="1221"/>
                    <a:pt x="153" y="1647"/>
                  </a:cubicBezTo>
                  <a:lnTo>
                    <a:pt x="153" y="1677"/>
                  </a:lnTo>
                  <a:cubicBezTo>
                    <a:pt x="214" y="1890"/>
                    <a:pt x="305" y="2103"/>
                    <a:pt x="457" y="2255"/>
                  </a:cubicBezTo>
                  <a:cubicBezTo>
                    <a:pt x="609" y="2407"/>
                    <a:pt x="822" y="2559"/>
                    <a:pt x="1004" y="2589"/>
                  </a:cubicBezTo>
                  <a:cubicBezTo>
                    <a:pt x="1129" y="2625"/>
                    <a:pt x="1253" y="2640"/>
                    <a:pt x="1378" y="2640"/>
                  </a:cubicBezTo>
                  <a:cubicBezTo>
                    <a:pt x="1466" y="2640"/>
                    <a:pt x="1554" y="2632"/>
                    <a:pt x="1642" y="2620"/>
                  </a:cubicBezTo>
                  <a:cubicBezTo>
                    <a:pt x="1885" y="2589"/>
                    <a:pt x="2068" y="2468"/>
                    <a:pt x="2220" y="2316"/>
                  </a:cubicBezTo>
                  <a:lnTo>
                    <a:pt x="2250" y="2285"/>
                  </a:lnTo>
                  <a:cubicBezTo>
                    <a:pt x="2645" y="2012"/>
                    <a:pt x="2737" y="1434"/>
                    <a:pt x="2676" y="1039"/>
                  </a:cubicBezTo>
                  <a:cubicBezTo>
                    <a:pt x="2554" y="583"/>
                    <a:pt x="2250" y="218"/>
                    <a:pt x="1794" y="66"/>
                  </a:cubicBezTo>
                  <a:cubicBezTo>
                    <a:pt x="1670" y="22"/>
                    <a:pt x="1541" y="1"/>
                    <a:pt x="1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71;p49"/>
            <p:cNvSpPr/>
            <p:nvPr/>
          </p:nvSpPr>
          <p:spPr>
            <a:xfrm>
              <a:off x="6612750" y="2748525"/>
              <a:ext cx="55275" cy="39000"/>
            </a:xfrm>
            <a:custGeom>
              <a:avLst/>
              <a:gdLst/>
              <a:ahLst/>
              <a:cxnLst/>
              <a:rect l="l" t="t" r="r" b="b"/>
              <a:pathLst>
                <a:path w="2211" h="1560" extrusionOk="0">
                  <a:moveTo>
                    <a:pt x="1079" y="0"/>
                  </a:moveTo>
                  <a:cubicBezTo>
                    <a:pt x="295" y="0"/>
                    <a:pt x="0" y="1202"/>
                    <a:pt x="825" y="1532"/>
                  </a:cubicBezTo>
                  <a:cubicBezTo>
                    <a:pt x="901" y="1551"/>
                    <a:pt x="974" y="1559"/>
                    <a:pt x="1043" y="1559"/>
                  </a:cubicBezTo>
                  <a:cubicBezTo>
                    <a:pt x="1865" y="1559"/>
                    <a:pt x="2211" y="323"/>
                    <a:pt x="1342" y="42"/>
                  </a:cubicBezTo>
                  <a:cubicBezTo>
                    <a:pt x="1250" y="13"/>
                    <a:pt x="1162" y="0"/>
                    <a:pt x="1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72;p49"/>
            <p:cNvSpPr/>
            <p:nvPr/>
          </p:nvSpPr>
          <p:spPr>
            <a:xfrm>
              <a:off x="6557375" y="2856400"/>
              <a:ext cx="40300" cy="34100"/>
            </a:xfrm>
            <a:custGeom>
              <a:avLst/>
              <a:gdLst/>
              <a:ahLst/>
              <a:cxnLst/>
              <a:rect l="l" t="t" r="r" b="b"/>
              <a:pathLst>
                <a:path w="1612" h="1364" extrusionOk="0">
                  <a:moveTo>
                    <a:pt x="720" y="0"/>
                  </a:moveTo>
                  <a:cubicBezTo>
                    <a:pt x="445" y="0"/>
                    <a:pt x="141" y="225"/>
                    <a:pt x="92" y="469"/>
                  </a:cubicBezTo>
                  <a:cubicBezTo>
                    <a:pt x="1" y="803"/>
                    <a:pt x="153" y="1229"/>
                    <a:pt x="517" y="1320"/>
                  </a:cubicBezTo>
                  <a:cubicBezTo>
                    <a:pt x="578" y="1320"/>
                    <a:pt x="609" y="1351"/>
                    <a:pt x="700" y="1351"/>
                  </a:cubicBezTo>
                  <a:cubicBezTo>
                    <a:pt x="748" y="1359"/>
                    <a:pt x="798" y="1364"/>
                    <a:pt x="847" y="1364"/>
                  </a:cubicBezTo>
                  <a:cubicBezTo>
                    <a:pt x="1141" y="1364"/>
                    <a:pt x="1438" y="1211"/>
                    <a:pt x="1490" y="925"/>
                  </a:cubicBezTo>
                  <a:cubicBezTo>
                    <a:pt x="1612" y="591"/>
                    <a:pt x="1429" y="287"/>
                    <a:pt x="1125" y="135"/>
                  </a:cubicBezTo>
                  <a:cubicBezTo>
                    <a:pt x="1034" y="104"/>
                    <a:pt x="1004" y="104"/>
                    <a:pt x="913" y="44"/>
                  </a:cubicBezTo>
                  <a:cubicBezTo>
                    <a:pt x="853" y="14"/>
                    <a:pt x="787" y="0"/>
                    <a:pt x="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73;p49"/>
            <p:cNvSpPr/>
            <p:nvPr/>
          </p:nvSpPr>
          <p:spPr>
            <a:xfrm>
              <a:off x="6619175" y="2912175"/>
              <a:ext cx="82275" cy="58750"/>
            </a:xfrm>
            <a:custGeom>
              <a:avLst/>
              <a:gdLst/>
              <a:ahLst/>
              <a:cxnLst/>
              <a:rect l="l" t="t" r="r" b="b"/>
              <a:pathLst>
                <a:path w="3291" h="2350" extrusionOk="0">
                  <a:moveTo>
                    <a:pt x="1644" y="0"/>
                  </a:moveTo>
                  <a:cubicBezTo>
                    <a:pt x="457" y="0"/>
                    <a:pt x="1" y="1867"/>
                    <a:pt x="1298" y="2281"/>
                  </a:cubicBezTo>
                  <a:cubicBezTo>
                    <a:pt x="1433" y="2328"/>
                    <a:pt x="1562" y="2349"/>
                    <a:pt x="1683" y="2349"/>
                  </a:cubicBezTo>
                  <a:cubicBezTo>
                    <a:pt x="2817" y="2349"/>
                    <a:pt x="3290" y="474"/>
                    <a:pt x="2027" y="62"/>
                  </a:cubicBezTo>
                  <a:cubicBezTo>
                    <a:pt x="1893" y="20"/>
                    <a:pt x="1764" y="0"/>
                    <a:pt x="1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74;p49"/>
            <p:cNvSpPr/>
            <p:nvPr/>
          </p:nvSpPr>
          <p:spPr>
            <a:xfrm>
              <a:off x="6728375" y="2814575"/>
              <a:ext cx="59875" cy="42550"/>
            </a:xfrm>
            <a:custGeom>
              <a:avLst/>
              <a:gdLst/>
              <a:ahLst/>
              <a:cxnLst/>
              <a:rect l="l" t="t" r="r" b="b"/>
              <a:pathLst>
                <a:path w="2395" h="1702" extrusionOk="0">
                  <a:moveTo>
                    <a:pt x="1188" y="0"/>
                  </a:moveTo>
                  <a:cubicBezTo>
                    <a:pt x="343" y="0"/>
                    <a:pt x="0" y="1380"/>
                    <a:pt x="912" y="1656"/>
                  </a:cubicBezTo>
                  <a:cubicBezTo>
                    <a:pt x="1009" y="1687"/>
                    <a:pt x="1103" y="1702"/>
                    <a:pt x="1191" y="1702"/>
                  </a:cubicBezTo>
                  <a:cubicBezTo>
                    <a:pt x="2034" y="1702"/>
                    <a:pt x="2394" y="375"/>
                    <a:pt x="1459" y="45"/>
                  </a:cubicBezTo>
                  <a:cubicBezTo>
                    <a:pt x="1364" y="14"/>
                    <a:pt x="1274" y="0"/>
                    <a:pt x="11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75;p49"/>
            <p:cNvSpPr/>
            <p:nvPr/>
          </p:nvSpPr>
          <p:spPr>
            <a:xfrm>
              <a:off x="6534400" y="2774025"/>
              <a:ext cx="69500" cy="48375"/>
            </a:xfrm>
            <a:custGeom>
              <a:avLst/>
              <a:gdLst/>
              <a:ahLst/>
              <a:cxnLst/>
              <a:rect l="l" t="t" r="r" b="b"/>
              <a:pathLst>
                <a:path w="2780" h="1935" extrusionOk="0">
                  <a:moveTo>
                    <a:pt x="1360" y="0"/>
                  </a:moveTo>
                  <a:cubicBezTo>
                    <a:pt x="418" y="0"/>
                    <a:pt x="1" y="1523"/>
                    <a:pt x="1072" y="1880"/>
                  </a:cubicBezTo>
                  <a:cubicBezTo>
                    <a:pt x="1188" y="1917"/>
                    <a:pt x="1298" y="1934"/>
                    <a:pt x="1402" y="1934"/>
                  </a:cubicBezTo>
                  <a:cubicBezTo>
                    <a:pt x="2387" y="1934"/>
                    <a:pt x="2779" y="386"/>
                    <a:pt x="1680" y="56"/>
                  </a:cubicBezTo>
                  <a:cubicBezTo>
                    <a:pt x="1568" y="18"/>
                    <a:pt x="1461" y="0"/>
                    <a:pt x="13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76;p49"/>
            <p:cNvSpPr/>
            <p:nvPr/>
          </p:nvSpPr>
          <p:spPr>
            <a:xfrm>
              <a:off x="6718225" y="2893800"/>
              <a:ext cx="51475" cy="36025"/>
            </a:xfrm>
            <a:custGeom>
              <a:avLst/>
              <a:gdLst/>
              <a:ahLst/>
              <a:cxnLst/>
              <a:rect l="l" t="t" r="r" b="b"/>
              <a:pathLst>
                <a:path w="2059" h="1441" extrusionOk="0">
                  <a:moveTo>
                    <a:pt x="1025" y="0"/>
                  </a:moveTo>
                  <a:cubicBezTo>
                    <a:pt x="303" y="0"/>
                    <a:pt x="0" y="1129"/>
                    <a:pt x="801" y="1405"/>
                  </a:cubicBezTo>
                  <a:cubicBezTo>
                    <a:pt x="880" y="1429"/>
                    <a:pt x="956" y="1441"/>
                    <a:pt x="1028" y="1441"/>
                  </a:cubicBezTo>
                  <a:cubicBezTo>
                    <a:pt x="1754" y="1441"/>
                    <a:pt x="2059" y="286"/>
                    <a:pt x="1257" y="37"/>
                  </a:cubicBezTo>
                  <a:cubicBezTo>
                    <a:pt x="1176" y="12"/>
                    <a:pt x="1098" y="0"/>
                    <a:pt x="1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77;p49"/>
            <p:cNvSpPr/>
            <p:nvPr/>
          </p:nvSpPr>
          <p:spPr>
            <a:xfrm>
              <a:off x="6637050" y="2672575"/>
              <a:ext cx="54250" cy="39300"/>
            </a:xfrm>
            <a:custGeom>
              <a:avLst/>
              <a:gdLst/>
              <a:ahLst/>
              <a:cxnLst/>
              <a:rect l="l" t="t" r="r" b="b"/>
              <a:pathLst>
                <a:path w="2170" h="1572" extrusionOk="0">
                  <a:moveTo>
                    <a:pt x="1096" y="0"/>
                  </a:moveTo>
                  <a:cubicBezTo>
                    <a:pt x="323" y="0"/>
                    <a:pt x="0" y="1254"/>
                    <a:pt x="856" y="1530"/>
                  </a:cubicBezTo>
                  <a:cubicBezTo>
                    <a:pt x="944" y="1559"/>
                    <a:pt x="1028" y="1572"/>
                    <a:pt x="1107" y="1572"/>
                  </a:cubicBezTo>
                  <a:cubicBezTo>
                    <a:pt x="1872" y="1572"/>
                    <a:pt x="2169" y="344"/>
                    <a:pt x="1343" y="41"/>
                  </a:cubicBezTo>
                  <a:cubicBezTo>
                    <a:pt x="1256" y="13"/>
                    <a:pt x="1174" y="0"/>
                    <a:pt x="1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966;p49"/>
          <p:cNvGrpSpPr/>
          <p:nvPr/>
        </p:nvGrpSpPr>
        <p:grpSpPr>
          <a:xfrm>
            <a:off x="6256192" y="1548453"/>
            <a:ext cx="657224" cy="733883"/>
            <a:chOff x="6492025" y="2641850"/>
            <a:chExt cx="340450" cy="366575"/>
          </a:xfrm>
        </p:grpSpPr>
        <p:sp>
          <p:nvSpPr>
            <p:cNvPr id="74" name="Google Shape;967;p49"/>
            <p:cNvSpPr/>
            <p:nvPr/>
          </p:nvSpPr>
          <p:spPr>
            <a:xfrm>
              <a:off x="6492025" y="2641850"/>
              <a:ext cx="340450" cy="366300"/>
            </a:xfrm>
            <a:custGeom>
              <a:avLst/>
              <a:gdLst/>
              <a:ahLst/>
              <a:cxnLst/>
              <a:rect l="l" t="t" r="r" b="b"/>
              <a:pathLst>
                <a:path w="13618" h="14652" extrusionOk="0">
                  <a:moveTo>
                    <a:pt x="8344" y="1"/>
                  </a:moveTo>
                  <a:cubicBezTo>
                    <a:pt x="5536" y="1"/>
                    <a:pt x="2406" y="3102"/>
                    <a:pt x="1308" y="6559"/>
                  </a:cubicBezTo>
                  <a:cubicBezTo>
                    <a:pt x="1" y="10449"/>
                    <a:pt x="1824" y="13337"/>
                    <a:pt x="4864" y="14340"/>
                  </a:cubicBezTo>
                  <a:cubicBezTo>
                    <a:pt x="5516" y="14546"/>
                    <a:pt x="6171" y="14651"/>
                    <a:pt x="6812" y="14651"/>
                  </a:cubicBezTo>
                  <a:cubicBezTo>
                    <a:pt x="9190" y="14651"/>
                    <a:pt x="11360" y="13204"/>
                    <a:pt x="12341" y="10115"/>
                  </a:cubicBezTo>
                  <a:cubicBezTo>
                    <a:pt x="13618" y="6194"/>
                    <a:pt x="12493" y="1148"/>
                    <a:pt x="9454" y="176"/>
                  </a:cubicBezTo>
                  <a:cubicBezTo>
                    <a:pt x="9093" y="57"/>
                    <a:pt x="8721" y="1"/>
                    <a:pt x="83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68;p49"/>
            <p:cNvSpPr/>
            <p:nvPr/>
          </p:nvSpPr>
          <p:spPr>
            <a:xfrm>
              <a:off x="6492800" y="2794400"/>
              <a:ext cx="256850" cy="214025"/>
            </a:xfrm>
            <a:custGeom>
              <a:avLst/>
              <a:gdLst/>
              <a:ahLst/>
              <a:cxnLst/>
              <a:rect l="l" t="t" r="r" b="b"/>
              <a:pathLst>
                <a:path w="10274" h="8561" extrusionOk="0">
                  <a:moveTo>
                    <a:pt x="1429" y="1"/>
                  </a:moveTo>
                  <a:lnTo>
                    <a:pt x="1429" y="1"/>
                  </a:lnTo>
                  <a:cubicBezTo>
                    <a:pt x="1337" y="153"/>
                    <a:pt x="1307" y="305"/>
                    <a:pt x="1277" y="457"/>
                  </a:cubicBezTo>
                  <a:cubicBezTo>
                    <a:pt x="0" y="4347"/>
                    <a:pt x="1793" y="7235"/>
                    <a:pt x="4833" y="8238"/>
                  </a:cubicBezTo>
                  <a:cubicBezTo>
                    <a:pt x="5488" y="8453"/>
                    <a:pt x="6147" y="8561"/>
                    <a:pt x="6791" y="8561"/>
                  </a:cubicBezTo>
                  <a:cubicBezTo>
                    <a:pt x="8058" y="8561"/>
                    <a:pt x="9266" y="8142"/>
                    <a:pt x="10274" y="7296"/>
                  </a:cubicBezTo>
                  <a:lnTo>
                    <a:pt x="10274" y="7296"/>
                  </a:lnTo>
                  <a:cubicBezTo>
                    <a:pt x="9439" y="7730"/>
                    <a:pt x="8535" y="7936"/>
                    <a:pt x="7602" y="7936"/>
                  </a:cubicBezTo>
                  <a:cubicBezTo>
                    <a:pt x="6903" y="7936"/>
                    <a:pt x="6187" y="7821"/>
                    <a:pt x="5471" y="7600"/>
                  </a:cubicBezTo>
                  <a:cubicBezTo>
                    <a:pt x="2401" y="6597"/>
                    <a:pt x="517" y="3800"/>
                    <a:pt x="14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69;p49"/>
            <p:cNvSpPr/>
            <p:nvPr/>
          </p:nvSpPr>
          <p:spPr>
            <a:xfrm>
              <a:off x="6610175" y="2805375"/>
              <a:ext cx="105225" cy="74250"/>
            </a:xfrm>
            <a:custGeom>
              <a:avLst/>
              <a:gdLst/>
              <a:ahLst/>
              <a:cxnLst/>
              <a:rect l="l" t="t" r="r" b="b"/>
              <a:pathLst>
                <a:path w="4209" h="2970" extrusionOk="0">
                  <a:moveTo>
                    <a:pt x="2065" y="0"/>
                  </a:moveTo>
                  <a:cubicBezTo>
                    <a:pt x="600" y="0"/>
                    <a:pt x="0" y="2354"/>
                    <a:pt x="1627" y="2905"/>
                  </a:cubicBezTo>
                  <a:cubicBezTo>
                    <a:pt x="1782" y="2949"/>
                    <a:pt x="1930" y="2969"/>
                    <a:pt x="2070" y="2969"/>
                  </a:cubicBezTo>
                  <a:cubicBezTo>
                    <a:pt x="3586" y="2969"/>
                    <a:pt x="4209" y="607"/>
                    <a:pt x="2539" y="78"/>
                  </a:cubicBezTo>
                  <a:cubicBezTo>
                    <a:pt x="2373" y="25"/>
                    <a:pt x="2214" y="0"/>
                    <a:pt x="2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70;p49"/>
            <p:cNvSpPr/>
            <p:nvPr/>
          </p:nvSpPr>
          <p:spPr>
            <a:xfrm>
              <a:off x="6694150" y="2703850"/>
              <a:ext cx="68425" cy="66000"/>
            </a:xfrm>
            <a:custGeom>
              <a:avLst/>
              <a:gdLst/>
              <a:ahLst/>
              <a:cxnLst/>
              <a:rect l="l" t="t" r="r" b="b"/>
              <a:pathLst>
                <a:path w="2737" h="2640" extrusionOk="0">
                  <a:moveTo>
                    <a:pt x="1411" y="1"/>
                  </a:moveTo>
                  <a:cubicBezTo>
                    <a:pt x="1098" y="1"/>
                    <a:pt x="785" y="125"/>
                    <a:pt x="548" y="340"/>
                  </a:cubicBezTo>
                  <a:cubicBezTo>
                    <a:pt x="244" y="674"/>
                    <a:pt x="1" y="1221"/>
                    <a:pt x="153" y="1647"/>
                  </a:cubicBezTo>
                  <a:lnTo>
                    <a:pt x="153" y="1677"/>
                  </a:lnTo>
                  <a:cubicBezTo>
                    <a:pt x="214" y="1890"/>
                    <a:pt x="305" y="2103"/>
                    <a:pt x="457" y="2255"/>
                  </a:cubicBezTo>
                  <a:cubicBezTo>
                    <a:pt x="609" y="2407"/>
                    <a:pt x="822" y="2559"/>
                    <a:pt x="1004" y="2589"/>
                  </a:cubicBezTo>
                  <a:cubicBezTo>
                    <a:pt x="1129" y="2625"/>
                    <a:pt x="1253" y="2640"/>
                    <a:pt x="1378" y="2640"/>
                  </a:cubicBezTo>
                  <a:cubicBezTo>
                    <a:pt x="1466" y="2640"/>
                    <a:pt x="1554" y="2632"/>
                    <a:pt x="1642" y="2620"/>
                  </a:cubicBezTo>
                  <a:cubicBezTo>
                    <a:pt x="1885" y="2589"/>
                    <a:pt x="2068" y="2468"/>
                    <a:pt x="2220" y="2316"/>
                  </a:cubicBezTo>
                  <a:lnTo>
                    <a:pt x="2250" y="2285"/>
                  </a:lnTo>
                  <a:cubicBezTo>
                    <a:pt x="2645" y="2012"/>
                    <a:pt x="2737" y="1434"/>
                    <a:pt x="2676" y="1039"/>
                  </a:cubicBezTo>
                  <a:cubicBezTo>
                    <a:pt x="2554" y="583"/>
                    <a:pt x="2250" y="218"/>
                    <a:pt x="1794" y="66"/>
                  </a:cubicBezTo>
                  <a:cubicBezTo>
                    <a:pt x="1670" y="22"/>
                    <a:pt x="1541" y="1"/>
                    <a:pt x="1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71;p49"/>
            <p:cNvSpPr/>
            <p:nvPr/>
          </p:nvSpPr>
          <p:spPr>
            <a:xfrm>
              <a:off x="6612750" y="2748525"/>
              <a:ext cx="55275" cy="39000"/>
            </a:xfrm>
            <a:custGeom>
              <a:avLst/>
              <a:gdLst/>
              <a:ahLst/>
              <a:cxnLst/>
              <a:rect l="l" t="t" r="r" b="b"/>
              <a:pathLst>
                <a:path w="2211" h="1560" extrusionOk="0">
                  <a:moveTo>
                    <a:pt x="1079" y="0"/>
                  </a:moveTo>
                  <a:cubicBezTo>
                    <a:pt x="295" y="0"/>
                    <a:pt x="0" y="1202"/>
                    <a:pt x="825" y="1532"/>
                  </a:cubicBezTo>
                  <a:cubicBezTo>
                    <a:pt x="901" y="1551"/>
                    <a:pt x="974" y="1559"/>
                    <a:pt x="1043" y="1559"/>
                  </a:cubicBezTo>
                  <a:cubicBezTo>
                    <a:pt x="1865" y="1559"/>
                    <a:pt x="2211" y="323"/>
                    <a:pt x="1342" y="42"/>
                  </a:cubicBezTo>
                  <a:cubicBezTo>
                    <a:pt x="1250" y="13"/>
                    <a:pt x="1162" y="0"/>
                    <a:pt x="1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72;p49"/>
            <p:cNvSpPr/>
            <p:nvPr/>
          </p:nvSpPr>
          <p:spPr>
            <a:xfrm>
              <a:off x="6557375" y="2856400"/>
              <a:ext cx="40300" cy="34100"/>
            </a:xfrm>
            <a:custGeom>
              <a:avLst/>
              <a:gdLst/>
              <a:ahLst/>
              <a:cxnLst/>
              <a:rect l="l" t="t" r="r" b="b"/>
              <a:pathLst>
                <a:path w="1612" h="1364" extrusionOk="0">
                  <a:moveTo>
                    <a:pt x="720" y="0"/>
                  </a:moveTo>
                  <a:cubicBezTo>
                    <a:pt x="445" y="0"/>
                    <a:pt x="141" y="225"/>
                    <a:pt x="92" y="469"/>
                  </a:cubicBezTo>
                  <a:cubicBezTo>
                    <a:pt x="1" y="803"/>
                    <a:pt x="153" y="1229"/>
                    <a:pt x="517" y="1320"/>
                  </a:cubicBezTo>
                  <a:cubicBezTo>
                    <a:pt x="578" y="1320"/>
                    <a:pt x="609" y="1351"/>
                    <a:pt x="700" y="1351"/>
                  </a:cubicBezTo>
                  <a:cubicBezTo>
                    <a:pt x="748" y="1359"/>
                    <a:pt x="798" y="1364"/>
                    <a:pt x="847" y="1364"/>
                  </a:cubicBezTo>
                  <a:cubicBezTo>
                    <a:pt x="1141" y="1364"/>
                    <a:pt x="1438" y="1211"/>
                    <a:pt x="1490" y="925"/>
                  </a:cubicBezTo>
                  <a:cubicBezTo>
                    <a:pt x="1612" y="591"/>
                    <a:pt x="1429" y="287"/>
                    <a:pt x="1125" y="135"/>
                  </a:cubicBezTo>
                  <a:cubicBezTo>
                    <a:pt x="1034" y="104"/>
                    <a:pt x="1004" y="104"/>
                    <a:pt x="913" y="44"/>
                  </a:cubicBezTo>
                  <a:cubicBezTo>
                    <a:pt x="853" y="14"/>
                    <a:pt x="787" y="0"/>
                    <a:pt x="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973;p49"/>
            <p:cNvSpPr/>
            <p:nvPr/>
          </p:nvSpPr>
          <p:spPr>
            <a:xfrm>
              <a:off x="6619175" y="2912175"/>
              <a:ext cx="82275" cy="58750"/>
            </a:xfrm>
            <a:custGeom>
              <a:avLst/>
              <a:gdLst/>
              <a:ahLst/>
              <a:cxnLst/>
              <a:rect l="l" t="t" r="r" b="b"/>
              <a:pathLst>
                <a:path w="3291" h="2350" extrusionOk="0">
                  <a:moveTo>
                    <a:pt x="1644" y="0"/>
                  </a:moveTo>
                  <a:cubicBezTo>
                    <a:pt x="457" y="0"/>
                    <a:pt x="1" y="1867"/>
                    <a:pt x="1298" y="2281"/>
                  </a:cubicBezTo>
                  <a:cubicBezTo>
                    <a:pt x="1433" y="2328"/>
                    <a:pt x="1562" y="2349"/>
                    <a:pt x="1683" y="2349"/>
                  </a:cubicBezTo>
                  <a:cubicBezTo>
                    <a:pt x="2817" y="2349"/>
                    <a:pt x="3290" y="474"/>
                    <a:pt x="2027" y="62"/>
                  </a:cubicBezTo>
                  <a:cubicBezTo>
                    <a:pt x="1893" y="20"/>
                    <a:pt x="1764" y="0"/>
                    <a:pt x="1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74;p49"/>
            <p:cNvSpPr/>
            <p:nvPr/>
          </p:nvSpPr>
          <p:spPr>
            <a:xfrm>
              <a:off x="6728375" y="2814575"/>
              <a:ext cx="59875" cy="42550"/>
            </a:xfrm>
            <a:custGeom>
              <a:avLst/>
              <a:gdLst/>
              <a:ahLst/>
              <a:cxnLst/>
              <a:rect l="l" t="t" r="r" b="b"/>
              <a:pathLst>
                <a:path w="2395" h="1702" extrusionOk="0">
                  <a:moveTo>
                    <a:pt x="1188" y="0"/>
                  </a:moveTo>
                  <a:cubicBezTo>
                    <a:pt x="343" y="0"/>
                    <a:pt x="0" y="1380"/>
                    <a:pt x="912" y="1656"/>
                  </a:cubicBezTo>
                  <a:cubicBezTo>
                    <a:pt x="1009" y="1687"/>
                    <a:pt x="1103" y="1702"/>
                    <a:pt x="1191" y="1702"/>
                  </a:cubicBezTo>
                  <a:cubicBezTo>
                    <a:pt x="2034" y="1702"/>
                    <a:pt x="2394" y="375"/>
                    <a:pt x="1459" y="45"/>
                  </a:cubicBezTo>
                  <a:cubicBezTo>
                    <a:pt x="1364" y="14"/>
                    <a:pt x="1274" y="0"/>
                    <a:pt x="11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75;p49"/>
            <p:cNvSpPr/>
            <p:nvPr/>
          </p:nvSpPr>
          <p:spPr>
            <a:xfrm>
              <a:off x="6534400" y="2774025"/>
              <a:ext cx="69500" cy="48375"/>
            </a:xfrm>
            <a:custGeom>
              <a:avLst/>
              <a:gdLst/>
              <a:ahLst/>
              <a:cxnLst/>
              <a:rect l="l" t="t" r="r" b="b"/>
              <a:pathLst>
                <a:path w="2780" h="1935" extrusionOk="0">
                  <a:moveTo>
                    <a:pt x="1360" y="0"/>
                  </a:moveTo>
                  <a:cubicBezTo>
                    <a:pt x="418" y="0"/>
                    <a:pt x="1" y="1523"/>
                    <a:pt x="1072" y="1880"/>
                  </a:cubicBezTo>
                  <a:cubicBezTo>
                    <a:pt x="1188" y="1917"/>
                    <a:pt x="1298" y="1934"/>
                    <a:pt x="1402" y="1934"/>
                  </a:cubicBezTo>
                  <a:cubicBezTo>
                    <a:pt x="2387" y="1934"/>
                    <a:pt x="2779" y="386"/>
                    <a:pt x="1680" y="56"/>
                  </a:cubicBezTo>
                  <a:cubicBezTo>
                    <a:pt x="1568" y="18"/>
                    <a:pt x="1461" y="0"/>
                    <a:pt x="13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76;p49"/>
            <p:cNvSpPr/>
            <p:nvPr/>
          </p:nvSpPr>
          <p:spPr>
            <a:xfrm>
              <a:off x="6718225" y="2893800"/>
              <a:ext cx="51475" cy="36025"/>
            </a:xfrm>
            <a:custGeom>
              <a:avLst/>
              <a:gdLst/>
              <a:ahLst/>
              <a:cxnLst/>
              <a:rect l="l" t="t" r="r" b="b"/>
              <a:pathLst>
                <a:path w="2059" h="1441" extrusionOk="0">
                  <a:moveTo>
                    <a:pt x="1025" y="0"/>
                  </a:moveTo>
                  <a:cubicBezTo>
                    <a:pt x="303" y="0"/>
                    <a:pt x="0" y="1129"/>
                    <a:pt x="801" y="1405"/>
                  </a:cubicBezTo>
                  <a:cubicBezTo>
                    <a:pt x="880" y="1429"/>
                    <a:pt x="956" y="1441"/>
                    <a:pt x="1028" y="1441"/>
                  </a:cubicBezTo>
                  <a:cubicBezTo>
                    <a:pt x="1754" y="1441"/>
                    <a:pt x="2059" y="286"/>
                    <a:pt x="1257" y="37"/>
                  </a:cubicBezTo>
                  <a:cubicBezTo>
                    <a:pt x="1176" y="12"/>
                    <a:pt x="1098" y="0"/>
                    <a:pt x="1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977;p49"/>
            <p:cNvSpPr/>
            <p:nvPr/>
          </p:nvSpPr>
          <p:spPr>
            <a:xfrm>
              <a:off x="6637050" y="2672575"/>
              <a:ext cx="54250" cy="39300"/>
            </a:xfrm>
            <a:custGeom>
              <a:avLst/>
              <a:gdLst/>
              <a:ahLst/>
              <a:cxnLst/>
              <a:rect l="l" t="t" r="r" b="b"/>
              <a:pathLst>
                <a:path w="2170" h="1572" extrusionOk="0">
                  <a:moveTo>
                    <a:pt x="1096" y="0"/>
                  </a:moveTo>
                  <a:cubicBezTo>
                    <a:pt x="323" y="0"/>
                    <a:pt x="0" y="1254"/>
                    <a:pt x="856" y="1530"/>
                  </a:cubicBezTo>
                  <a:cubicBezTo>
                    <a:pt x="944" y="1559"/>
                    <a:pt x="1028" y="1572"/>
                    <a:pt x="1107" y="1572"/>
                  </a:cubicBezTo>
                  <a:cubicBezTo>
                    <a:pt x="1872" y="1572"/>
                    <a:pt x="2169" y="344"/>
                    <a:pt x="1343" y="41"/>
                  </a:cubicBezTo>
                  <a:cubicBezTo>
                    <a:pt x="1256" y="13"/>
                    <a:pt x="1174" y="0"/>
                    <a:pt x="1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Equal 4"/>
          <p:cNvSpPr/>
          <p:nvPr/>
        </p:nvSpPr>
        <p:spPr>
          <a:xfrm>
            <a:off x="6925529" y="1690449"/>
            <a:ext cx="828675" cy="54494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63148"/>
              </p:ext>
            </p:extLst>
          </p:nvPr>
        </p:nvGraphicFramePr>
        <p:xfrm>
          <a:off x="1171024" y="3559641"/>
          <a:ext cx="6096000" cy="6051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8044974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424940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3059947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1981059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28420821"/>
                    </a:ext>
                  </a:extLst>
                </a:gridCol>
              </a:tblGrid>
              <a:tr h="605117"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  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126273"/>
                  </a:ext>
                </a:extLst>
              </a:tr>
            </a:tbl>
          </a:graphicData>
        </a:graphic>
      </p:graphicFrame>
      <p:sp>
        <p:nvSpPr>
          <p:cNvPr id="146" name="Rectangle 145"/>
          <p:cNvSpPr/>
          <p:nvPr/>
        </p:nvSpPr>
        <p:spPr>
          <a:xfrm>
            <a:off x="2081758" y="2136605"/>
            <a:ext cx="695935" cy="502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s-MY" dirty="0">
                <a:solidFill>
                  <a:schemeClr val="tx1"/>
                </a:solidFill>
              </a:rPr>
              <a:t>1 telur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3499355" y="2138771"/>
            <a:ext cx="695935" cy="502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s-MY" dirty="0">
                <a:solidFill>
                  <a:schemeClr val="tx1"/>
                </a:solidFill>
              </a:rPr>
              <a:t>1 telur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887400" y="2111507"/>
            <a:ext cx="695935" cy="502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s-MY" dirty="0">
                <a:solidFill>
                  <a:schemeClr val="tx1"/>
                </a:solidFill>
              </a:rPr>
              <a:t>1 telur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6240551" y="2091539"/>
            <a:ext cx="695935" cy="502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s-MY" dirty="0">
                <a:solidFill>
                  <a:schemeClr val="tx1"/>
                </a:solidFill>
              </a:rPr>
              <a:t>1 telur</a:t>
            </a:r>
          </a:p>
        </p:txBody>
      </p:sp>
      <p:sp>
        <p:nvSpPr>
          <p:cNvPr id="6" name="Rectangle 5"/>
          <p:cNvSpPr/>
          <p:nvPr/>
        </p:nvSpPr>
        <p:spPr>
          <a:xfrm>
            <a:off x="7748225" y="1592159"/>
            <a:ext cx="5661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ms-MY" sz="5400" dirty="0">
                <a:solidFill>
                  <a:srgbClr val="FA8E1E"/>
                </a:solidFill>
                <a:latin typeface="Showcard Gothic" panose="04020904020102020604" pitchFamily="82" charset="0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20" grpId="0" animBg="1"/>
      <p:bldP spid="21" grpId="0" animBg="1"/>
      <p:bldP spid="24" grpId="0" animBg="1"/>
      <p:bldP spid="5" grpId="0" animBg="1"/>
      <p:bldP spid="146" grpId="0" animBg="1"/>
      <p:bldP spid="147" grpId="0" animBg="1"/>
      <p:bldP spid="148" grpId="0" animBg="1"/>
      <p:bldP spid="1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kelahiran </a:t>
            </a:r>
            <a:r>
              <a:rPr lang="en" dirty="0">
                <a:solidFill>
                  <a:schemeClr val="dk2"/>
                </a:solidFill>
              </a:rPr>
              <a:t>telur </a:t>
            </a:r>
            <a:r>
              <a:rPr lang="en" dirty="0">
                <a:solidFill>
                  <a:schemeClr val="lt2"/>
                </a:solidFill>
              </a:rPr>
              <a:t>Encik Dino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966" name="Google Shape;966;p49"/>
          <p:cNvGrpSpPr/>
          <p:nvPr/>
        </p:nvGrpSpPr>
        <p:grpSpPr>
          <a:xfrm>
            <a:off x="4252576" y="1389843"/>
            <a:ext cx="657224" cy="733883"/>
            <a:chOff x="6492025" y="2641850"/>
            <a:chExt cx="340450" cy="366575"/>
          </a:xfrm>
        </p:grpSpPr>
        <p:sp>
          <p:nvSpPr>
            <p:cNvPr id="967" name="Google Shape;967;p49"/>
            <p:cNvSpPr/>
            <p:nvPr/>
          </p:nvSpPr>
          <p:spPr>
            <a:xfrm>
              <a:off x="6492025" y="2641850"/>
              <a:ext cx="340450" cy="366300"/>
            </a:xfrm>
            <a:custGeom>
              <a:avLst/>
              <a:gdLst/>
              <a:ahLst/>
              <a:cxnLst/>
              <a:rect l="l" t="t" r="r" b="b"/>
              <a:pathLst>
                <a:path w="13618" h="14652" extrusionOk="0">
                  <a:moveTo>
                    <a:pt x="8344" y="1"/>
                  </a:moveTo>
                  <a:cubicBezTo>
                    <a:pt x="5536" y="1"/>
                    <a:pt x="2406" y="3102"/>
                    <a:pt x="1308" y="6559"/>
                  </a:cubicBezTo>
                  <a:cubicBezTo>
                    <a:pt x="1" y="10449"/>
                    <a:pt x="1824" y="13337"/>
                    <a:pt x="4864" y="14340"/>
                  </a:cubicBezTo>
                  <a:cubicBezTo>
                    <a:pt x="5516" y="14546"/>
                    <a:pt x="6171" y="14651"/>
                    <a:pt x="6812" y="14651"/>
                  </a:cubicBezTo>
                  <a:cubicBezTo>
                    <a:pt x="9190" y="14651"/>
                    <a:pt x="11360" y="13204"/>
                    <a:pt x="12341" y="10115"/>
                  </a:cubicBezTo>
                  <a:cubicBezTo>
                    <a:pt x="13618" y="6194"/>
                    <a:pt x="12493" y="1148"/>
                    <a:pt x="9454" y="176"/>
                  </a:cubicBezTo>
                  <a:cubicBezTo>
                    <a:pt x="9093" y="57"/>
                    <a:pt x="8721" y="1"/>
                    <a:pt x="8344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9"/>
            <p:cNvSpPr/>
            <p:nvPr/>
          </p:nvSpPr>
          <p:spPr>
            <a:xfrm>
              <a:off x="6492800" y="2794400"/>
              <a:ext cx="256850" cy="214025"/>
            </a:xfrm>
            <a:custGeom>
              <a:avLst/>
              <a:gdLst/>
              <a:ahLst/>
              <a:cxnLst/>
              <a:rect l="l" t="t" r="r" b="b"/>
              <a:pathLst>
                <a:path w="10274" h="8561" extrusionOk="0">
                  <a:moveTo>
                    <a:pt x="1429" y="1"/>
                  </a:moveTo>
                  <a:lnTo>
                    <a:pt x="1429" y="1"/>
                  </a:lnTo>
                  <a:cubicBezTo>
                    <a:pt x="1337" y="153"/>
                    <a:pt x="1307" y="305"/>
                    <a:pt x="1277" y="457"/>
                  </a:cubicBezTo>
                  <a:cubicBezTo>
                    <a:pt x="0" y="4347"/>
                    <a:pt x="1793" y="7235"/>
                    <a:pt x="4833" y="8238"/>
                  </a:cubicBezTo>
                  <a:cubicBezTo>
                    <a:pt x="5488" y="8453"/>
                    <a:pt x="6147" y="8561"/>
                    <a:pt x="6791" y="8561"/>
                  </a:cubicBezTo>
                  <a:cubicBezTo>
                    <a:pt x="8058" y="8561"/>
                    <a:pt x="9266" y="8142"/>
                    <a:pt x="10274" y="7296"/>
                  </a:cubicBezTo>
                  <a:lnTo>
                    <a:pt x="10274" y="7296"/>
                  </a:lnTo>
                  <a:cubicBezTo>
                    <a:pt x="9439" y="7730"/>
                    <a:pt x="8535" y="7936"/>
                    <a:pt x="7602" y="7936"/>
                  </a:cubicBezTo>
                  <a:cubicBezTo>
                    <a:pt x="6903" y="7936"/>
                    <a:pt x="6187" y="7821"/>
                    <a:pt x="5471" y="7600"/>
                  </a:cubicBezTo>
                  <a:cubicBezTo>
                    <a:pt x="2401" y="6597"/>
                    <a:pt x="517" y="3800"/>
                    <a:pt x="142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9"/>
            <p:cNvSpPr/>
            <p:nvPr/>
          </p:nvSpPr>
          <p:spPr>
            <a:xfrm>
              <a:off x="6610175" y="2805375"/>
              <a:ext cx="105225" cy="74250"/>
            </a:xfrm>
            <a:custGeom>
              <a:avLst/>
              <a:gdLst/>
              <a:ahLst/>
              <a:cxnLst/>
              <a:rect l="l" t="t" r="r" b="b"/>
              <a:pathLst>
                <a:path w="4209" h="2970" extrusionOk="0">
                  <a:moveTo>
                    <a:pt x="2065" y="0"/>
                  </a:moveTo>
                  <a:cubicBezTo>
                    <a:pt x="600" y="0"/>
                    <a:pt x="0" y="2354"/>
                    <a:pt x="1627" y="2905"/>
                  </a:cubicBezTo>
                  <a:cubicBezTo>
                    <a:pt x="1782" y="2949"/>
                    <a:pt x="1930" y="2969"/>
                    <a:pt x="2070" y="2969"/>
                  </a:cubicBezTo>
                  <a:cubicBezTo>
                    <a:pt x="3586" y="2969"/>
                    <a:pt x="4209" y="607"/>
                    <a:pt x="2539" y="78"/>
                  </a:cubicBezTo>
                  <a:cubicBezTo>
                    <a:pt x="2373" y="25"/>
                    <a:pt x="2214" y="0"/>
                    <a:pt x="2065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9"/>
            <p:cNvSpPr/>
            <p:nvPr/>
          </p:nvSpPr>
          <p:spPr>
            <a:xfrm>
              <a:off x="6694150" y="2703850"/>
              <a:ext cx="68425" cy="66000"/>
            </a:xfrm>
            <a:custGeom>
              <a:avLst/>
              <a:gdLst/>
              <a:ahLst/>
              <a:cxnLst/>
              <a:rect l="l" t="t" r="r" b="b"/>
              <a:pathLst>
                <a:path w="2737" h="2640" extrusionOk="0">
                  <a:moveTo>
                    <a:pt x="1411" y="1"/>
                  </a:moveTo>
                  <a:cubicBezTo>
                    <a:pt x="1098" y="1"/>
                    <a:pt x="785" y="125"/>
                    <a:pt x="548" y="340"/>
                  </a:cubicBezTo>
                  <a:cubicBezTo>
                    <a:pt x="244" y="674"/>
                    <a:pt x="1" y="1221"/>
                    <a:pt x="153" y="1647"/>
                  </a:cubicBezTo>
                  <a:lnTo>
                    <a:pt x="153" y="1677"/>
                  </a:lnTo>
                  <a:cubicBezTo>
                    <a:pt x="214" y="1890"/>
                    <a:pt x="305" y="2103"/>
                    <a:pt x="457" y="2255"/>
                  </a:cubicBezTo>
                  <a:cubicBezTo>
                    <a:pt x="609" y="2407"/>
                    <a:pt x="822" y="2559"/>
                    <a:pt x="1004" y="2589"/>
                  </a:cubicBezTo>
                  <a:cubicBezTo>
                    <a:pt x="1129" y="2625"/>
                    <a:pt x="1253" y="2640"/>
                    <a:pt x="1378" y="2640"/>
                  </a:cubicBezTo>
                  <a:cubicBezTo>
                    <a:pt x="1466" y="2640"/>
                    <a:pt x="1554" y="2632"/>
                    <a:pt x="1642" y="2620"/>
                  </a:cubicBezTo>
                  <a:cubicBezTo>
                    <a:pt x="1885" y="2589"/>
                    <a:pt x="2068" y="2468"/>
                    <a:pt x="2220" y="2316"/>
                  </a:cubicBezTo>
                  <a:lnTo>
                    <a:pt x="2250" y="2285"/>
                  </a:lnTo>
                  <a:cubicBezTo>
                    <a:pt x="2645" y="2012"/>
                    <a:pt x="2737" y="1434"/>
                    <a:pt x="2676" y="1039"/>
                  </a:cubicBezTo>
                  <a:cubicBezTo>
                    <a:pt x="2554" y="583"/>
                    <a:pt x="2250" y="218"/>
                    <a:pt x="1794" y="66"/>
                  </a:cubicBezTo>
                  <a:cubicBezTo>
                    <a:pt x="1670" y="22"/>
                    <a:pt x="1541" y="1"/>
                    <a:pt x="1411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9"/>
            <p:cNvSpPr/>
            <p:nvPr/>
          </p:nvSpPr>
          <p:spPr>
            <a:xfrm>
              <a:off x="6612750" y="2748525"/>
              <a:ext cx="55275" cy="39000"/>
            </a:xfrm>
            <a:custGeom>
              <a:avLst/>
              <a:gdLst/>
              <a:ahLst/>
              <a:cxnLst/>
              <a:rect l="l" t="t" r="r" b="b"/>
              <a:pathLst>
                <a:path w="2211" h="1560" extrusionOk="0">
                  <a:moveTo>
                    <a:pt x="1079" y="0"/>
                  </a:moveTo>
                  <a:cubicBezTo>
                    <a:pt x="295" y="0"/>
                    <a:pt x="0" y="1202"/>
                    <a:pt x="825" y="1532"/>
                  </a:cubicBezTo>
                  <a:cubicBezTo>
                    <a:pt x="901" y="1551"/>
                    <a:pt x="974" y="1559"/>
                    <a:pt x="1043" y="1559"/>
                  </a:cubicBezTo>
                  <a:cubicBezTo>
                    <a:pt x="1865" y="1559"/>
                    <a:pt x="2211" y="323"/>
                    <a:pt x="1342" y="42"/>
                  </a:cubicBezTo>
                  <a:cubicBezTo>
                    <a:pt x="1250" y="13"/>
                    <a:pt x="1162" y="0"/>
                    <a:pt x="107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9"/>
            <p:cNvSpPr/>
            <p:nvPr/>
          </p:nvSpPr>
          <p:spPr>
            <a:xfrm>
              <a:off x="6557375" y="2856400"/>
              <a:ext cx="40300" cy="34100"/>
            </a:xfrm>
            <a:custGeom>
              <a:avLst/>
              <a:gdLst/>
              <a:ahLst/>
              <a:cxnLst/>
              <a:rect l="l" t="t" r="r" b="b"/>
              <a:pathLst>
                <a:path w="1612" h="1364" extrusionOk="0">
                  <a:moveTo>
                    <a:pt x="720" y="0"/>
                  </a:moveTo>
                  <a:cubicBezTo>
                    <a:pt x="445" y="0"/>
                    <a:pt x="141" y="225"/>
                    <a:pt x="92" y="469"/>
                  </a:cubicBezTo>
                  <a:cubicBezTo>
                    <a:pt x="1" y="803"/>
                    <a:pt x="153" y="1229"/>
                    <a:pt x="517" y="1320"/>
                  </a:cubicBezTo>
                  <a:cubicBezTo>
                    <a:pt x="578" y="1320"/>
                    <a:pt x="609" y="1351"/>
                    <a:pt x="700" y="1351"/>
                  </a:cubicBezTo>
                  <a:cubicBezTo>
                    <a:pt x="748" y="1359"/>
                    <a:pt x="798" y="1364"/>
                    <a:pt x="847" y="1364"/>
                  </a:cubicBezTo>
                  <a:cubicBezTo>
                    <a:pt x="1141" y="1364"/>
                    <a:pt x="1438" y="1211"/>
                    <a:pt x="1490" y="925"/>
                  </a:cubicBezTo>
                  <a:cubicBezTo>
                    <a:pt x="1612" y="591"/>
                    <a:pt x="1429" y="287"/>
                    <a:pt x="1125" y="135"/>
                  </a:cubicBezTo>
                  <a:cubicBezTo>
                    <a:pt x="1034" y="104"/>
                    <a:pt x="1004" y="104"/>
                    <a:pt x="913" y="44"/>
                  </a:cubicBezTo>
                  <a:cubicBezTo>
                    <a:pt x="853" y="14"/>
                    <a:pt x="787" y="0"/>
                    <a:pt x="720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9"/>
            <p:cNvSpPr/>
            <p:nvPr/>
          </p:nvSpPr>
          <p:spPr>
            <a:xfrm>
              <a:off x="6619175" y="2912175"/>
              <a:ext cx="82275" cy="58750"/>
            </a:xfrm>
            <a:custGeom>
              <a:avLst/>
              <a:gdLst/>
              <a:ahLst/>
              <a:cxnLst/>
              <a:rect l="l" t="t" r="r" b="b"/>
              <a:pathLst>
                <a:path w="3291" h="2350" extrusionOk="0">
                  <a:moveTo>
                    <a:pt x="1644" y="0"/>
                  </a:moveTo>
                  <a:cubicBezTo>
                    <a:pt x="457" y="0"/>
                    <a:pt x="1" y="1867"/>
                    <a:pt x="1298" y="2281"/>
                  </a:cubicBezTo>
                  <a:cubicBezTo>
                    <a:pt x="1433" y="2328"/>
                    <a:pt x="1562" y="2349"/>
                    <a:pt x="1683" y="2349"/>
                  </a:cubicBezTo>
                  <a:cubicBezTo>
                    <a:pt x="2817" y="2349"/>
                    <a:pt x="3290" y="474"/>
                    <a:pt x="2027" y="62"/>
                  </a:cubicBezTo>
                  <a:cubicBezTo>
                    <a:pt x="1893" y="20"/>
                    <a:pt x="1764" y="0"/>
                    <a:pt x="1644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9"/>
            <p:cNvSpPr/>
            <p:nvPr/>
          </p:nvSpPr>
          <p:spPr>
            <a:xfrm>
              <a:off x="6728375" y="2814575"/>
              <a:ext cx="59875" cy="42550"/>
            </a:xfrm>
            <a:custGeom>
              <a:avLst/>
              <a:gdLst/>
              <a:ahLst/>
              <a:cxnLst/>
              <a:rect l="l" t="t" r="r" b="b"/>
              <a:pathLst>
                <a:path w="2395" h="1702" extrusionOk="0">
                  <a:moveTo>
                    <a:pt x="1188" y="0"/>
                  </a:moveTo>
                  <a:cubicBezTo>
                    <a:pt x="343" y="0"/>
                    <a:pt x="0" y="1380"/>
                    <a:pt x="912" y="1656"/>
                  </a:cubicBezTo>
                  <a:cubicBezTo>
                    <a:pt x="1009" y="1687"/>
                    <a:pt x="1103" y="1702"/>
                    <a:pt x="1191" y="1702"/>
                  </a:cubicBezTo>
                  <a:cubicBezTo>
                    <a:pt x="2034" y="1702"/>
                    <a:pt x="2394" y="375"/>
                    <a:pt x="1459" y="45"/>
                  </a:cubicBezTo>
                  <a:cubicBezTo>
                    <a:pt x="1364" y="14"/>
                    <a:pt x="1274" y="0"/>
                    <a:pt x="11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9"/>
            <p:cNvSpPr/>
            <p:nvPr/>
          </p:nvSpPr>
          <p:spPr>
            <a:xfrm>
              <a:off x="6534400" y="2774025"/>
              <a:ext cx="69500" cy="48375"/>
            </a:xfrm>
            <a:custGeom>
              <a:avLst/>
              <a:gdLst/>
              <a:ahLst/>
              <a:cxnLst/>
              <a:rect l="l" t="t" r="r" b="b"/>
              <a:pathLst>
                <a:path w="2780" h="1935" extrusionOk="0">
                  <a:moveTo>
                    <a:pt x="1360" y="0"/>
                  </a:moveTo>
                  <a:cubicBezTo>
                    <a:pt x="418" y="0"/>
                    <a:pt x="1" y="1523"/>
                    <a:pt x="1072" y="1880"/>
                  </a:cubicBezTo>
                  <a:cubicBezTo>
                    <a:pt x="1188" y="1917"/>
                    <a:pt x="1298" y="1934"/>
                    <a:pt x="1402" y="1934"/>
                  </a:cubicBezTo>
                  <a:cubicBezTo>
                    <a:pt x="2387" y="1934"/>
                    <a:pt x="2779" y="386"/>
                    <a:pt x="1680" y="56"/>
                  </a:cubicBezTo>
                  <a:cubicBezTo>
                    <a:pt x="1568" y="18"/>
                    <a:pt x="1461" y="0"/>
                    <a:pt x="1360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9"/>
            <p:cNvSpPr/>
            <p:nvPr/>
          </p:nvSpPr>
          <p:spPr>
            <a:xfrm>
              <a:off x="6718225" y="2893800"/>
              <a:ext cx="51475" cy="36025"/>
            </a:xfrm>
            <a:custGeom>
              <a:avLst/>
              <a:gdLst/>
              <a:ahLst/>
              <a:cxnLst/>
              <a:rect l="l" t="t" r="r" b="b"/>
              <a:pathLst>
                <a:path w="2059" h="1441" extrusionOk="0">
                  <a:moveTo>
                    <a:pt x="1025" y="0"/>
                  </a:moveTo>
                  <a:cubicBezTo>
                    <a:pt x="303" y="0"/>
                    <a:pt x="0" y="1129"/>
                    <a:pt x="801" y="1405"/>
                  </a:cubicBezTo>
                  <a:cubicBezTo>
                    <a:pt x="880" y="1429"/>
                    <a:pt x="956" y="1441"/>
                    <a:pt x="1028" y="1441"/>
                  </a:cubicBezTo>
                  <a:cubicBezTo>
                    <a:pt x="1754" y="1441"/>
                    <a:pt x="2059" y="286"/>
                    <a:pt x="1257" y="37"/>
                  </a:cubicBezTo>
                  <a:cubicBezTo>
                    <a:pt x="1176" y="12"/>
                    <a:pt x="1098" y="0"/>
                    <a:pt x="1025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9"/>
            <p:cNvSpPr/>
            <p:nvPr/>
          </p:nvSpPr>
          <p:spPr>
            <a:xfrm>
              <a:off x="6637050" y="2672575"/>
              <a:ext cx="54250" cy="39300"/>
            </a:xfrm>
            <a:custGeom>
              <a:avLst/>
              <a:gdLst/>
              <a:ahLst/>
              <a:cxnLst/>
              <a:rect l="l" t="t" r="r" b="b"/>
              <a:pathLst>
                <a:path w="2170" h="1572" extrusionOk="0">
                  <a:moveTo>
                    <a:pt x="1096" y="0"/>
                  </a:moveTo>
                  <a:cubicBezTo>
                    <a:pt x="323" y="0"/>
                    <a:pt x="0" y="1254"/>
                    <a:pt x="856" y="1530"/>
                  </a:cubicBezTo>
                  <a:cubicBezTo>
                    <a:pt x="944" y="1559"/>
                    <a:pt x="1028" y="1572"/>
                    <a:pt x="1107" y="1572"/>
                  </a:cubicBezTo>
                  <a:cubicBezTo>
                    <a:pt x="1872" y="1572"/>
                    <a:pt x="2169" y="344"/>
                    <a:pt x="1343" y="41"/>
                  </a:cubicBezTo>
                  <a:cubicBezTo>
                    <a:pt x="1256" y="13"/>
                    <a:pt x="1174" y="0"/>
                    <a:pt x="109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" name="Picture 6" descr="Dinosaur cartoon free vector download (19,689 Free vector) for commercial  use. format: ai, eps, cdr, svg vector illustration graphic art design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4565" l="321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113" y="1021518"/>
            <a:ext cx="1317257" cy="154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464045" y="2518536"/>
            <a:ext cx="1907805" cy="6638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s-MY" dirty="0"/>
              <a:t>Encik Dino mempunyai 10 telur hijau</a:t>
            </a:r>
          </a:p>
        </p:txBody>
      </p:sp>
      <p:sp>
        <p:nvSpPr>
          <p:cNvPr id="4" name="Plus 3"/>
          <p:cNvSpPr/>
          <p:nvPr/>
        </p:nvSpPr>
        <p:spPr>
          <a:xfrm>
            <a:off x="3211482" y="1330017"/>
            <a:ext cx="735704" cy="86809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5" name="Equal 4"/>
          <p:cNvSpPr/>
          <p:nvPr/>
        </p:nvSpPr>
        <p:spPr>
          <a:xfrm>
            <a:off x="5668252" y="1631993"/>
            <a:ext cx="828675" cy="54494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69937" y="2192179"/>
            <a:ext cx="695935" cy="502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s-MY" dirty="0"/>
              <a:t>5 telur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807367" y="1530033"/>
            <a:ext cx="8178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ms-MY" sz="5400" dirty="0">
                <a:solidFill>
                  <a:srgbClr val="FA8E1E"/>
                </a:solidFill>
                <a:latin typeface="Showcard Gothic" panose="04020904020102020604" pitchFamily="82" charset="0"/>
              </a:rPr>
              <a:t>15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40876"/>
              </p:ext>
            </p:extLst>
          </p:nvPr>
        </p:nvGraphicFramePr>
        <p:xfrm>
          <a:off x="1171024" y="3559641"/>
          <a:ext cx="6096000" cy="6051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8044974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424940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3059947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1981059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28420821"/>
                    </a:ext>
                  </a:extLst>
                </a:gridCol>
              </a:tblGrid>
              <a:tr h="605117"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  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28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126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26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2" grpId="0" animBg="1"/>
    </p:bldLst>
  </p:timing>
</p:sld>
</file>

<file path=ppt/theme/theme1.xml><?xml version="1.0" encoding="utf-8"?>
<a:theme xmlns:a="http://schemas.openxmlformats.org/drawingml/2006/main" name="Dinosaur Pattern by Slidesgo">
  <a:themeElements>
    <a:clrScheme name="Simple Light">
      <a:dk1>
        <a:srgbClr val="003642"/>
      </a:dk1>
      <a:lt1>
        <a:srgbClr val="FFFCD6"/>
      </a:lt1>
      <a:dk2>
        <a:srgbClr val="FA8E1E"/>
      </a:dk2>
      <a:lt2>
        <a:srgbClr val="9CD64E"/>
      </a:lt2>
      <a:accent1>
        <a:srgbClr val="00B4D9"/>
      </a:accent1>
      <a:accent2>
        <a:srgbClr val="FAE746"/>
      </a:accent2>
      <a:accent3>
        <a:srgbClr val="FA8E1E"/>
      </a:accent3>
      <a:accent4>
        <a:srgbClr val="428214"/>
      </a:accent4>
      <a:accent5>
        <a:srgbClr val="FFFFFF"/>
      </a:accent5>
      <a:accent6>
        <a:srgbClr val="8A70AB"/>
      </a:accent6>
      <a:hlink>
        <a:srgbClr val="0036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teractive Lesson for Middle School by Slidesgo">
  <a:themeElements>
    <a:clrScheme name="Simple Light">
      <a:dk1>
        <a:srgbClr val="2E3786"/>
      </a:dk1>
      <a:lt1>
        <a:srgbClr val="FFFFFF"/>
      </a:lt1>
      <a:dk2>
        <a:srgbClr val="BAC5FA"/>
      </a:dk2>
      <a:lt2>
        <a:srgbClr val="8C9EF7"/>
      </a:lt2>
      <a:accent1>
        <a:srgbClr val="5F66DA"/>
      </a:accent1>
      <a:accent2>
        <a:srgbClr val="FCD357"/>
      </a:accent2>
      <a:accent3>
        <a:srgbClr val="FF4E84"/>
      </a:accent3>
      <a:accent4>
        <a:srgbClr val="0B9635"/>
      </a:accent4>
      <a:accent5>
        <a:srgbClr val="FFFFFF"/>
      </a:accent5>
      <a:accent6>
        <a:srgbClr val="FFFFFF"/>
      </a:accent6>
      <a:hlink>
        <a:srgbClr val="37409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715</Words>
  <Application>Microsoft Office PowerPoint</Application>
  <PresentationFormat>On-screen Show (16:9)</PresentationFormat>
  <Paragraphs>306</Paragraphs>
  <Slides>47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Londrina Solid</vt:lpstr>
      <vt:lpstr>Wendy One</vt:lpstr>
      <vt:lpstr>Roboto Condensed</vt:lpstr>
      <vt:lpstr>Arial</vt:lpstr>
      <vt:lpstr>DM Sans</vt:lpstr>
      <vt:lpstr>Showcard Gothic</vt:lpstr>
      <vt:lpstr>Bebas Neue</vt:lpstr>
      <vt:lpstr>Dinosaur Pattern by Slidesgo</vt:lpstr>
      <vt:lpstr>Interactive Lesson for Middle School by Slidesgo</vt:lpstr>
      <vt:lpstr>Unit 2: Tambah dan Tolak Operasi Tambah</vt:lpstr>
      <vt:lpstr>APA YANG SAYA AKAN BELAJAR HARI INI</vt:lpstr>
      <vt:lpstr>ISI KANDUNGAN</vt:lpstr>
      <vt:lpstr>Kenali Tambah</vt:lpstr>
      <vt:lpstr>Ibu memberikan 4 Encik Dino</vt:lpstr>
      <vt:lpstr>Ayah memberikan 3 Kawan encik Dino!!</vt:lpstr>
      <vt:lpstr>Berapa Dino yang kamu dapat?</vt:lpstr>
      <vt:lpstr>Kelahiran 4 telur Encik Dino</vt:lpstr>
      <vt:lpstr>kelahiran telur Encik Dino</vt:lpstr>
      <vt:lpstr>Tambah mudah</vt:lpstr>
      <vt:lpstr>Tambah 50 dan 7 = 57</vt:lpstr>
      <vt:lpstr>Tambah 35 dan 4 = 39</vt:lpstr>
      <vt:lpstr>Tambah 46 dan 2 = 48</vt:lpstr>
      <vt:lpstr>Tambah lagi</vt:lpstr>
      <vt:lpstr>ANAK –ANAK ENCIK DINO</vt:lpstr>
      <vt:lpstr>Tambah 14 dan 24 = 38</vt:lpstr>
      <vt:lpstr>ANAK –ANAK ENCIK DINO</vt:lpstr>
      <vt:lpstr>Tambah 25 dan 15 = </vt:lpstr>
      <vt:lpstr>TERIMA KASIH</vt:lpstr>
      <vt:lpstr>Unit 2: Tambah dan Tolak Operasi Tolak</vt:lpstr>
      <vt:lpstr>Objektif Pembelajaran</vt:lpstr>
      <vt:lpstr>Objektif Pembelajaran</vt:lpstr>
      <vt:lpstr>Isi Kandungan</vt:lpstr>
      <vt:lpstr>Pengenalan</vt:lpstr>
      <vt:lpstr>Proses mengambil satu kuantiti dan  keluarkan sehingga tinggal baki</vt:lpstr>
      <vt:lpstr>Ali membawa 5 sandwich. 3 sandwich diberikan kepada rakanya. Berapakah baki sandwich Ali?</vt:lpstr>
      <vt:lpstr>Zara mempunyai 6 bola. 3 bola Zara dipinjam oleh jirannya. Berapakah baki bola Zara?</vt:lpstr>
      <vt:lpstr>Berapakah beza 5 cawan merah dan 2 cawan biru?</vt:lpstr>
      <vt:lpstr>Berapakah beza 4 sos tomato dan 2 sos cili?</vt:lpstr>
      <vt:lpstr>Tolak Mudah</vt:lpstr>
      <vt:lpstr>48 – 7 = 41 </vt:lpstr>
      <vt:lpstr>28 – 5 = 23 </vt:lpstr>
      <vt:lpstr>52 – 2 = 50 </vt:lpstr>
      <vt:lpstr>02</vt:lpstr>
      <vt:lpstr>63 – 7 =  </vt:lpstr>
      <vt:lpstr>50 – 24 =  </vt:lpstr>
      <vt:lpstr>PowerPoint Presentation</vt:lpstr>
      <vt:lpstr>Unit 2: Tambah dan Tolak Penambahan berulang</vt:lpstr>
      <vt:lpstr>Objektif Pembelajaran</vt:lpstr>
      <vt:lpstr>Kelahiran telur Encik Dino setiap bulan:</vt:lpstr>
      <vt:lpstr>Kelahiran telur jiran Encik Dino:</vt:lpstr>
      <vt:lpstr>Kelahiran telur Encik Dino:</vt:lpstr>
      <vt:lpstr>Unit 2: Tambah dan Tolak Penolakan berturut-turut</vt:lpstr>
      <vt:lpstr>Objektif Pembelajaran</vt:lpstr>
      <vt:lpstr>Kematian anak Encik Dino:</vt:lpstr>
      <vt:lpstr>Kematian anak Encik Dino: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Kembara Encik Dino</dc:title>
  <dc:creator>hp</dc:creator>
  <cp:lastModifiedBy>Muhammad Faiq bin Mohd Zailani</cp:lastModifiedBy>
  <cp:revision>30</cp:revision>
  <dcterms:modified xsi:type="dcterms:W3CDTF">2023-07-09T03:03:05Z</dcterms:modified>
</cp:coreProperties>
</file>