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60" r:id="rId4"/>
    <p:sldId id="277" r:id="rId5"/>
    <p:sldId id="301" r:id="rId6"/>
    <p:sldId id="303" r:id="rId7"/>
    <p:sldId id="302" r:id="rId8"/>
    <p:sldId id="259" r:id="rId9"/>
    <p:sldId id="304" r:id="rId10"/>
    <p:sldId id="300" r:id="rId11"/>
    <p:sldId id="305" r:id="rId12"/>
    <p:sldId id="306" r:id="rId13"/>
    <p:sldId id="307" r:id="rId14"/>
    <p:sldId id="308" r:id="rId15"/>
    <p:sldId id="30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F9FBF-08EF-420B-8AF4-5D06A22D1A59}">
  <a:tblStyle styleId="{4B4F9FBF-08EF-420B-8AF4-5D06A22D1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A21D70B1-E3A4-483F-AC52-0E082A139D92}"/>
    <pc:docChg chg="undo delSld modSld">
      <pc:chgData name="Muhammad Faiq bin Mohd Zailani" userId="977e50a2-ceaa-420d-b1c6-98f3d3dc6fba" providerId="ADAL" clId="{A21D70B1-E3A4-483F-AC52-0E082A139D92}" dt="2023-07-09T01:57:29.505" v="356" actId="11"/>
      <pc:docMkLst>
        <pc:docMk/>
      </pc:docMkLst>
      <pc:sldChg chg="modSp">
        <pc:chgData name="Muhammad Faiq bin Mohd Zailani" userId="977e50a2-ceaa-420d-b1c6-98f3d3dc6fba" providerId="ADAL" clId="{A21D70B1-E3A4-483F-AC52-0E082A139D92}" dt="2023-06-25T01:07:39.609" v="8" actId="20577"/>
        <pc:sldMkLst>
          <pc:docMk/>
          <pc:sldMk cId="0" sldId="256"/>
        </pc:sldMkLst>
        <pc:spChg chg="mod">
          <ac:chgData name="Muhammad Faiq bin Mohd Zailani" userId="977e50a2-ceaa-420d-b1c6-98f3d3dc6fba" providerId="ADAL" clId="{A21D70B1-E3A4-483F-AC52-0E082A139D92}" dt="2023-06-25T01:07:39.609" v="8" actId="20577"/>
          <ac:spMkLst>
            <pc:docMk/>
            <pc:sldMk cId="0" sldId="256"/>
            <ac:spMk id="633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08:14.751" v="12" actId="12789"/>
        <pc:sldMkLst>
          <pc:docMk/>
          <pc:sldMk cId="0" sldId="258"/>
        </pc:sldMkLst>
        <pc:spChg chg="mod">
          <ac:chgData name="Muhammad Faiq bin Mohd Zailani" userId="977e50a2-ceaa-420d-b1c6-98f3d3dc6fba" providerId="ADAL" clId="{A21D70B1-E3A4-483F-AC52-0E082A139D92}" dt="2023-06-25T01:08:02.078" v="10" actId="12789"/>
          <ac:spMkLst>
            <pc:docMk/>
            <pc:sldMk cId="0" sldId="258"/>
            <ac:spMk id="735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02.078" v="10" actId="12789"/>
          <ac:spMkLst>
            <pc:docMk/>
            <pc:sldMk cId="0" sldId="258"/>
            <ac:spMk id="737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7:56.237" v="9" actId="12789"/>
          <ac:spMkLst>
            <pc:docMk/>
            <pc:sldMk cId="0" sldId="258"/>
            <ac:spMk id="738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7:56.237" v="9" actId="12789"/>
          <ac:spMkLst>
            <pc:docMk/>
            <pc:sldMk cId="0" sldId="258"/>
            <ac:spMk id="740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08.070" v="11" actId="12789"/>
          <ac:spMkLst>
            <pc:docMk/>
            <pc:sldMk cId="0" sldId="258"/>
            <ac:spMk id="741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08.070" v="11" actId="12789"/>
          <ac:spMkLst>
            <pc:docMk/>
            <pc:sldMk cId="0" sldId="258"/>
            <ac:spMk id="743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14.751" v="12" actId="12789"/>
          <ac:spMkLst>
            <pc:docMk/>
            <pc:sldMk cId="0" sldId="258"/>
            <ac:spMk id="744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14.751" v="12" actId="12789"/>
          <ac:spMkLst>
            <pc:docMk/>
            <pc:sldMk cId="0" sldId="258"/>
            <ac:spMk id="746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20:51.544" v="309" actId="255"/>
        <pc:sldMkLst>
          <pc:docMk/>
          <pc:sldMk cId="0" sldId="259"/>
        </pc:sldMkLst>
        <pc:spChg chg="mod">
          <ac:chgData name="Muhammad Faiq bin Mohd Zailani" userId="977e50a2-ceaa-420d-b1c6-98f3d3dc6fba" providerId="ADAL" clId="{A21D70B1-E3A4-483F-AC52-0E082A139D92}" dt="2023-06-25T01:20:51.544" v="309" actId="255"/>
          <ac:spMkLst>
            <pc:docMk/>
            <pc:sldMk cId="0" sldId="259"/>
            <ac:spMk id="751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3:34.254" v="226" actId="20577"/>
          <ac:spMkLst>
            <pc:docMk/>
            <pc:sldMk cId="0" sldId="259"/>
            <ac:spMk id="752" creationId="{00000000-0000-0000-0000-000000000000}"/>
          </ac:spMkLst>
        </pc:spChg>
      </pc:sldChg>
      <pc:sldChg chg="addSp modSp">
        <pc:chgData name="Muhammad Faiq bin Mohd Zailani" userId="977e50a2-ceaa-420d-b1c6-98f3d3dc6fba" providerId="ADAL" clId="{A21D70B1-E3A4-483F-AC52-0E082A139D92}" dt="2023-07-09T01:57:29.505" v="356" actId="11"/>
        <pc:sldMkLst>
          <pc:docMk/>
          <pc:sldMk cId="0" sldId="260"/>
        </pc:sldMkLst>
        <pc:spChg chg="add mod">
          <ac:chgData name="Muhammad Faiq bin Mohd Zailani" userId="977e50a2-ceaa-420d-b1c6-98f3d3dc6fba" providerId="ADAL" clId="{A21D70B1-E3A4-483F-AC52-0E082A139D92}" dt="2023-07-09T01:57:29.505" v="356" actId="11"/>
          <ac:spMkLst>
            <pc:docMk/>
            <pc:sldMk cId="0" sldId="260"/>
            <ac:spMk id="4" creationId="{722D9AC6-7B79-4AEB-87B4-4A0EB64476EF}"/>
          </ac:spMkLst>
        </pc:spChg>
        <pc:spChg chg="mod">
          <ac:chgData name="Muhammad Faiq bin Mohd Zailani" userId="977e50a2-ceaa-420d-b1c6-98f3d3dc6fba" providerId="ADAL" clId="{A21D70B1-E3A4-483F-AC52-0E082A139D92}" dt="2023-07-09T01:57:08.007" v="352" actId="14100"/>
          <ac:spMkLst>
            <pc:docMk/>
            <pc:sldMk cId="0" sldId="260"/>
            <ac:spMk id="911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8:46.365" v="13" actId="12788"/>
          <ac:spMkLst>
            <pc:docMk/>
            <pc:sldMk cId="0" sldId="260"/>
            <ac:spMk id="912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09:58.217" v="64" actId="12788"/>
        <pc:sldMkLst>
          <pc:docMk/>
          <pc:sldMk cId="0" sldId="277"/>
        </pc:sldMkLst>
        <pc:spChg chg="mod">
          <ac:chgData name="Muhammad Faiq bin Mohd Zailani" userId="977e50a2-ceaa-420d-b1c6-98f3d3dc6fba" providerId="ADAL" clId="{A21D70B1-E3A4-483F-AC52-0E082A139D92}" dt="2023-06-25T01:09:30.945" v="50" actId="1036"/>
          <ac:spMkLst>
            <pc:docMk/>
            <pc:sldMk cId="0" sldId="277"/>
            <ac:spMk id="257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9:58.217" v="64" actId="12788"/>
          <ac:spMkLst>
            <pc:docMk/>
            <pc:sldMk cId="0" sldId="277"/>
            <ac:spMk id="2673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09:48.100" v="63" actId="20577"/>
          <ac:spMkLst>
            <pc:docMk/>
            <pc:sldMk cId="0" sldId="277"/>
            <ac:spMk id="2924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9:39.825" v="308" actId="20577"/>
        <pc:sldMkLst>
          <pc:docMk/>
          <pc:sldMk cId="2152541196" sldId="301"/>
        </pc:sldMkLst>
        <pc:spChg chg="mod">
          <ac:chgData name="Muhammad Faiq bin Mohd Zailani" userId="977e50a2-ceaa-420d-b1c6-98f3d3dc6fba" providerId="ADAL" clId="{A21D70B1-E3A4-483F-AC52-0E082A139D92}" dt="2023-06-25T01:19:39.825" v="308" actId="20577"/>
          <ac:spMkLst>
            <pc:docMk/>
            <pc:sldMk cId="2152541196" sldId="301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1:16.443" v="97" actId="1038"/>
          <ac:spMkLst>
            <pc:docMk/>
            <pc:sldMk cId="2152541196" sldId="301"/>
            <ac:spMk id="243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1:26.660" v="116" actId="1037"/>
          <ac:spMkLst>
            <pc:docMk/>
            <pc:sldMk cId="2152541196" sldId="301"/>
            <ac:spMk id="338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1:34.612" v="117" actId="20577"/>
          <ac:spMkLst>
            <pc:docMk/>
            <pc:sldMk cId="2152541196" sldId="301"/>
            <ac:spMk id="339" creationId="{00000000-0000-0000-0000-000000000000}"/>
          </ac:spMkLst>
        </pc:s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02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04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05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06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07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11" creationId="{00000000-0000-0000-0000-000000000000}"/>
          </ac:grpSpMkLst>
        </pc:grpChg>
        <pc:grpChg chg="mod">
          <ac:chgData name="Muhammad Faiq bin Mohd Zailani" userId="977e50a2-ceaa-420d-b1c6-98f3d3dc6fba" providerId="ADAL" clId="{A21D70B1-E3A4-483F-AC52-0E082A139D92}" dt="2023-06-25T01:10:39.804" v="82" actId="12788"/>
          <ac:grpSpMkLst>
            <pc:docMk/>
            <pc:sldMk cId="2152541196" sldId="301"/>
            <ac:grpSpMk id="221" creationId="{00000000-0000-0000-0000-000000000000}"/>
          </ac:grpSpMkLst>
        </pc:grpChg>
      </pc:sldChg>
      <pc:sldChg chg="modSp">
        <pc:chgData name="Muhammad Faiq bin Mohd Zailani" userId="977e50a2-ceaa-420d-b1c6-98f3d3dc6fba" providerId="ADAL" clId="{A21D70B1-E3A4-483F-AC52-0E082A139D92}" dt="2023-06-25T01:19:31.758" v="300" actId="122"/>
        <pc:sldMkLst>
          <pc:docMk/>
          <pc:sldMk cId="1822045348" sldId="302"/>
        </pc:sldMkLst>
        <pc:spChg chg="mod">
          <ac:chgData name="Muhammad Faiq bin Mohd Zailani" userId="977e50a2-ceaa-420d-b1c6-98f3d3dc6fba" providerId="ADAL" clId="{A21D70B1-E3A4-483F-AC52-0E082A139D92}" dt="2023-06-25T01:19:31.758" v="300" actId="122"/>
          <ac:spMkLst>
            <pc:docMk/>
            <pc:sldMk cId="1822045348" sldId="302"/>
            <ac:spMk id="59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2:59.892" v="216" actId="1038"/>
          <ac:spMkLst>
            <pc:docMk/>
            <pc:sldMk cId="1822045348" sldId="302"/>
            <ac:spMk id="208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2:49.384" v="187" actId="1037"/>
          <ac:spMkLst>
            <pc:docMk/>
            <pc:sldMk cId="1822045348" sldId="302"/>
            <ac:spMk id="303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3:13.743" v="221" actId="20577"/>
          <ac:spMkLst>
            <pc:docMk/>
            <pc:sldMk cId="1822045348" sldId="302"/>
            <ac:spMk id="304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9:35.989" v="304" actId="20577"/>
        <pc:sldMkLst>
          <pc:docMk/>
          <pc:sldMk cId="170268473" sldId="303"/>
        </pc:sldMkLst>
        <pc:spChg chg="mod">
          <ac:chgData name="Muhammad Faiq bin Mohd Zailani" userId="977e50a2-ceaa-420d-b1c6-98f3d3dc6fba" providerId="ADAL" clId="{A21D70B1-E3A4-483F-AC52-0E082A139D92}" dt="2023-06-25T01:19:35.989" v="304" actId="20577"/>
          <ac:spMkLst>
            <pc:docMk/>
            <pc:sldMk cId="170268473" sldId="303"/>
            <ac:spMk id="4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2:11.212" v="172" actId="1036"/>
          <ac:spMkLst>
            <pc:docMk/>
            <pc:sldMk cId="170268473" sldId="303"/>
            <ac:spMk id="184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1:57.907" v="136" actId="1037"/>
          <ac:spMkLst>
            <pc:docMk/>
            <pc:sldMk cId="170268473" sldId="303"/>
            <ac:spMk id="279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2:18.237" v="173" actId="20577"/>
          <ac:spMkLst>
            <pc:docMk/>
            <pc:sldMk cId="170268473" sldId="303"/>
            <ac:spMk id="280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5:01.665" v="246" actId="20577"/>
        <pc:sldMkLst>
          <pc:docMk/>
          <pc:sldMk cId="3338211764" sldId="304"/>
        </pc:sldMkLst>
        <pc:spChg chg="mod">
          <ac:chgData name="Muhammad Faiq bin Mohd Zailani" userId="977e50a2-ceaa-420d-b1c6-98f3d3dc6fba" providerId="ADAL" clId="{A21D70B1-E3A4-483F-AC52-0E082A139D92}" dt="2023-06-25T01:15:01.665" v="246" actId="20577"/>
          <ac:spMkLst>
            <pc:docMk/>
            <pc:sldMk cId="3338211764" sldId="304"/>
            <ac:spMk id="248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4:56.764" v="244" actId="20577"/>
          <ac:spMkLst>
            <pc:docMk/>
            <pc:sldMk cId="3338211764" sldId="304"/>
            <ac:spMk id="251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5:36.844" v="251" actId="20577"/>
        <pc:sldMkLst>
          <pc:docMk/>
          <pc:sldMk cId="2105790722" sldId="305"/>
        </pc:sldMkLst>
        <pc:spChg chg="mod">
          <ac:chgData name="Muhammad Faiq bin Mohd Zailani" userId="977e50a2-ceaa-420d-b1c6-98f3d3dc6fba" providerId="ADAL" clId="{A21D70B1-E3A4-483F-AC52-0E082A139D92}" dt="2023-06-25T01:15:34.304" v="250" actId="20577"/>
          <ac:spMkLst>
            <pc:docMk/>
            <pc:sldMk cId="2105790722" sldId="305"/>
            <ac:spMk id="6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5:36.844" v="251" actId="20577"/>
          <ac:spMkLst>
            <pc:docMk/>
            <pc:sldMk cId="2105790722" sldId="305"/>
            <ac:spMk id="8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5:22.179" v="249" actId="14100"/>
          <ac:spMkLst>
            <pc:docMk/>
            <pc:sldMk cId="2105790722" sldId="305"/>
            <ac:spMk id="19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6:06.013" v="273" actId="20577"/>
        <pc:sldMkLst>
          <pc:docMk/>
          <pc:sldMk cId="2550881075" sldId="306"/>
        </pc:sldMkLst>
        <pc:spChg chg="mod">
          <ac:chgData name="Muhammad Faiq bin Mohd Zailani" userId="977e50a2-ceaa-420d-b1c6-98f3d3dc6fba" providerId="ADAL" clId="{A21D70B1-E3A4-483F-AC52-0E082A139D92}" dt="2023-06-25T01:16:06.013" v="273" actId="20577"/>
          <ac:spMkLst>
            <pc:docMk/>
            <pc:sldMk cId="2550881075" sldId="306"/>
            <ac:spMk id="3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6:50.027" v="278" actId="1076"/>
        <pc:sldMkLst>
          <pc:docMk/>
          <pc:sldMk cId="1200742552" sldId="307"/>
        </pc:sldMkLst>
        <pc:spChg chg="mod">
          <ac:chgData name="Muhammad Faiq bin Mohd Zailani" userId="977e50a2-ceaa-420d-b1c6-98f3d3dc6fba" providerId="ADAL" clId="{A21D70B1-E3A4-483F-AC52-0E082A139D92}" dt="2023-06-25T01:16:37.792" v="274" actId="20577"/>
          <ac:spMkLst>
            <pc:docMk/>
            <pc:sldMk cId="1200742552" sldId="307"/>
            <ac:spMk id="14" creationId="{00000000-0000-0000-0000-000000000000}"/>
          </ac:spMkLst>
        </pc:spChg>
        <pc:spChg chg="mod">
          <ac:chgData name="Muhammad Faiq bin Mohd Zailani" userId="977e50a2-ceaa-420d-b1c6-98f3d3dc6fba" providerId="ADAL" clId="{A21D70B1-E3A4-483F-AC52-0E082A139D92}" dt="2023-06-25T01:16:50.027" v="278" actId="1076"/>
          <ac:spMkLst>
            <pc:docMk/>
            <pc:sldMk cId="1200742552" sldId="307"/>
            <ac:spMk id="15" creationId="{00000000-0000-0000-0000-000000000000}"/>
          </ac:spMkLst>
        </pc:spChg>
      </pc:sldChg>
      <pc:sldChg chg="modSp">
        <pc:chgData name="Muhammad Faiq bin Mohd Zailani" userId="977e50a2-ceaa-420d-b1c6-98f3d3dc6fba" providerId="ADAL" clId="{A21D70B1-E3A4-483F-AC52-0E082A139D92}" dt="2023-06-25T01:18:05.519" v="288" actId="20577"/>
        <pc:sldMkLst>
          <pc:docMk/>
          <pc:sldMk cId="2291564012" sldId="308"/>
        </pc:sldMkLst>
        <pc:spChg chg="mod">
          <ac:chgData name="Muhammad Faiq bin Mohd Zailani" userId="977e50a2-ceaa-420d-b1c6-98f3d3dc6fba" providerId="ADAL" clId="{A21D70B1-E3A4-483F-AC52-0E082A139D92}" dt="2023-06-25T01:18:05.519" v="288" actId="20577"/>
          <ac:spMkLst>
            <pc:docMk/>
            <pc:sldMk cId="2291564012" sldId="308"/>
            <ac:spMk id="3" creationId="{00000000-0000-0000-0000-000000000000}"/>
          </ac:spMkLst>
        </pc:spChg>
        <pc:picChg chg="mod modCrop">
          <ac:chgData name="Muhammad Faiq bin Mohd Zailani" userId="977e50a2-ceaa-420d-b1c6-98f3d3dc6fba" providerId="ADAL" clId="{A21D70B1-E3A4-483F-AC52-0E082A139D92}" dt="2023-06-25T01:17:31.371" v="284" actId="732"/>
          <ac:picMkLst>
            <pc:docMk/>
            <pc:sldMk cId="2291564012" sldId="308"/>
            <ac:picMk id="11" creationId="{00000000-0000-0000-0000-000000000000}"/>
          </ac:picMkLst>
        </pc:picChg>
      </pc:sldChg>
      <pc:sldChg chg="modSp">
        <pc:chgData name="Muhammad Faiq bin Mohd Zailani" userId="977e50a2-ceaa-420d-b1c6-98f3d3dc6fba" providerId="ADAL" clId="{A21D70B1-E3A4-483F-AC52-0E082A139D92}" dt="2023-06-25T01:18:29" v="289" actId="20577"/>
        <pc:sldMkLst>
          <pc:docMk/>
          <pc:sldMk cId="1600237177" sldId="309"/>
        </pc:sldMkLst>
        <pc:spChg chg="mod">
          <ac:chgData name="Muhammad Faiq bin Mohd Zailani" userId="977e50a2-ceaa-420d-b1c6-98f3d3dc6fba" providerId="ADAL" clId="{A21D70B1-E3A4-483F-AC52-0E082A139D92}" dt="2023-06-25T01:18:29" v="289" actId="20577"/>
          <ac:spMkLst>
            <pc:docMk/>
            <pc:sldMk cId="1600237177" sldId="309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fe3a2f5c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fe3a2f5c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9fe3a2f5c5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9fe3a2f5c5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9fe828fb2f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Google Shape;2671;g9fe828fb2f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fe3a2f5c5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fe3a2f5c5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avLst/>
              <a:gdLst/>
              <a:ahLst/>
              <a:cxnLst/>
              <a:rect l="l" t="t" r="r" b="b"/>
              <a:pathLst>
                <a:path w="34919" h="49301" fill="none" extrusionOk="0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w="593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 rot="3144175" flipH="1">
            <a:off x="180370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3144039" flipH="1">
            <a:off x="8499120" y="47267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rot="3564732" flipH="1">
            <a:off x="8721174" y="458879"/>
            <a:ext cx="669633" cy="533388"/>
            <a:chOff x="-602987" y="2563895"/>
            <a:chExt cx="640505" cy="510186"/>
          </a:xfrm>
        </p:grpSpPr>
        <p:sp>
          <p:nvSpPr>
            <p:cNvPr id="115" name="Google Shape;115;p6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662630">
            <a:off x="-598322" y="4060581"/>
            <a:ext cx="1371842" cy="958892"/>
            <a:chOff x="7300319" y="-408113"/>
            <a:chExt cx="1371855" cy="958901"/>
          </a:xfrm>
        </p:grpSpPr>
        <p:sp>
          <p:nvSpPr>
            <p:cNvPr id="119" name="Google Shape;119;p6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avLst/>
              <a:gdLst/>
              <a:ahLst/>
              <a:cxnLst/>
              <a:rect l="l" t="t" r="r" b="b"/>
              <a:pathLst>
                <a:path w="15970" h="32069" extrusionOk="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avLst/>
              <a:gdLst/>
              <a:ahLst/>
              <a:cxnLst/>
              <a:rect l="l" t="t" r="r" b="b"/>
              <a:pathLst>
                <a:path w="8619" h="13883" extrusionOk="0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 rot="-3144406">
            <a:off x="-363988" y="726489"/>
            <a:ext cx="622795" cy="569579"/>
            <a:chOff x="7951491" y="3948941"/>
            <a:chExt cx="472500" cy="432126"/>
          </a:xfrm>
        </p:grpSpPr>
        <p:sp>
          <p:nvSpPr>
            <p:cNvPr id="125" name="Google Shape;125;p6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avLst/>
            <a:gdLst/>
            <a:ahLst/>
            <a:cxnLst/>
            <a:rect l="l" t="t" r="r" b="b"/>
            <a:pathLst>
              <a:path w="2561" h="894" extrusionOk="0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avLst/>
              <a:gdLst/>
              <a:ahLst/>
              <a:cxnLst/>
              <a:rect l="l" t="t" r="r" b="b"/>
              <a:pathLst>
                <a:path w="12205" h="32350" extrusionOk="0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avLst/>
              <a:gdLst/>
              <a:ahLst/>
              <a:cxnLst/>
              <a:rect l="l" t="t" r="r" b="b"/>
              <a:pathLst>
                <a:path w="4337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 rot="-3144447">
            <a:off x="6584232" y="4397304"/>
            <a:ext cx="564947" cy="516674"/>
            <a:chOff x="7951491" y="3948941"/>
            <a:chExt cx="472500" cy="432126"/>
          </a:xfrm>
        </p:grpSpPr>
        <p:sp>
          <p:nvSpPr>
            <p:cNvPr id="221" name="Google Shape;221;p9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 rot="-3144039">
            <a:off x="-300256" y="3120504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320" name="Google Shape;320;p13"/>
            <p:cNvSpPr/>
            <p:nvPr/>
          </p:nvSpPr>
          <p:spPr>
            <a:xfrm>
              <a:off x="-475033" y="164121"/>
              <a:ext cx="957839" cy="693260"/>
            </a:xfrm>
            <a:custGeom>
              <a:avLst/>
              <a:gdLst/>
              <a:ahLst/>
              <a:cxnLst/>
              <a:rect l="l" t="t" r="r" b="b"/>
              <a:pathLst>
                <a:path w="24357" h="17629" extrusionOk="0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-431500" y="546046"/>
              <a:ext cx="44083" cy="212906"/>
            </a:xfrm>
            <a:custGeom>
              <a:avLst/>
              <a:gdLst/>
              <a:ahLst/>
              <a:cxnLst/>
              <a:rect l="l" t="t" r="r" b="b"/>
              <a:pathLst>
                <a:path w="1121" h="5414" extrusionOk="0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393197" y="456621"/>
              <a:ext cx="39797" cy="58870"/>
            </a:xfrm>
            <a:custGeom>
              <a:avLst/>
              <a:gdLst/>
              <a:ahLst/>
              <a:cxnLst/>
              <a:rect l="l" t="t" r="r" b="b"/>
              <a:pathLst>
                <a:path w="1012" h="1497" extrusionOk="0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-79974" y="669330"/>
              <a:ext cx="108104" cy="56156"/>
            </a:xfrm>
            <a:custGeom>
              <a:avLst/>
              <a:gdLst/>
              <a:ahLst/>
              <a:cxnLst/>
              <a:rect l="l" t="t" r="r" b="b"/>
              <a:pathLst>
                <a:path w="2749" h="1428" extrusionOk="0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-53311" y="700908"/>
              <a:ext cx="442800" cy="600139"/>
            </a:xfrm>
            <a:custGeom>
              <a:avLst/>
              <a:gdLst/>
              <a:ahLst/>
              <a:cxnLst/>
              <a:rect l="l" t="t" r="r" b="b"/>
              <a:pathLst>
                <a:path w="11260" h="15261" extrusionOk="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4922" y="644751"/>
              <a:ext cx="63195" cy="46364"/>
            </a:xfrm>
            <a:custGeom>
              <a:avLst/>
              <a:gdLst/>
              <a:ahLst/>
              <a:cxnLst/>
              <a:rect l="l" t="t" r="r" b="b"/>
              <a:pathLst>
                <a:path w="1607" h="1179" extrusionOk="0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-208370" y="720531"/>
              <a:ext cx="153682" cy="47072"/>
            </a:xfrm>
            <a:custGeom>
              <a:avLst/>
              <a:gdLst/>
              <a:ahLst/>
              <a:cxnLst/>
              <a:rect l="l" t="t" r="r" b="b"/>
              <a:pathLst>
                <a:path w="3908" h="1197" extrusionOk="0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-395714" y="779046"/>
              <a:ext cx="313656" cy="95914"/>
            </a:xfrm>
            <a:custGeom>
              <a:avLst/>
              <a:gdLst/>
              <a:ahLst/>
              <a:cxnLst/>
              <a:rect l="l" t="t" r="r" b="b"/>
              <a:pathLst>
                <a:path w="7976" h="2439" extrusionOk="0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-226617" y="809641"/>
              <a:ext cx="149474" cy="44241"/>
            </a:xfrm>
            <a:custGeom>
              <a:avLst/>
              <a:gdLst/>
              <a:ahLst/>
              <a:cxnLst/>
              <a:rect l="l" t="t" r="r" b="b"/>
              <a:pathLst>
                <a:path w="3801" h="1125" extrusionOk="0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5078" y="610381"/>
              <a:ext cx="137559" cy="63903"/>
            </a:xfrm>
            <a:custGeom>
              <a:avLst/>
              <a:gdLst/>
              <a:ahLst/>
              <a:cxnLst/>
              <a:rect l="l" t="t" r="r" b="b"/>
              <a:pathLst>
                <a:path w="3498" h="1625" extrusionOk="0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9104" y="696660"/>
              <a:ext cx="60364" cy="19702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9442" y="583011"/>
              <a:ext cx="270910" cy="105981"/>
            </a:xfrm>
            <a:custGeom>
              <a:avLst/>
              <a:gdLst/>
              <a:ahLst/>
              <a:cxnLst/>
              <a:rect l="l" t="t" r="r" b="b"/>
              <a:pathLst>
                <a:path w="6889" h="2695" extrusionOk="0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575" y="879640"/>
              <a:ext cx="165047" cy="351526"/>
            </a:xfrm>
            <a:custGeom>
              <a:avLst/>
              <a:gdLst/>
              <a:ahLst/>
              <a:cxnLst/>
              <a:rect l="l" t="t" r="r" b="b"/>
              <a:pathLst>
                <a:path w="4197" h="8939" extrusionOk="0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10133" y="824467"/>
              <a:ext cx="24499" cy="38145"/>
            </a:xfrm>
            <a:custGeom>
              <a:avLst/>
              <a:gdLst/>
              <a:ahLst/>
              <a:cxnLst/>
              <a:rect l="l" t="t" r="r" b="b"/>
              <a:pathLst>
                <a:path w="623" h="970" extrusionOk="0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6283" y="276630"/>
              <a:ext cx="174406" cy="236029"/>
            </a:xfrm>
            <a:custGeom>
              <a:avLst/>
              <a:gdLst/>
              <a:ahLst/>
              <a:cxnLst/>
              <a:rect l="l" t="t" r="r" b="b"/>
              <a:pathLst>
                <a:path w="4435" h="6002" extrusionOk="0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49059" y="1178274"/>
              <a:ext cx="63589" cy="65240"/>
            </a:xfrm>
            <a:custGeom>
              <a:avLst/>
              <a:gdLst/>
              <a:ahLst/>
              <a:cxnLst/>
              <a:rect l="l" t="t" r="r" b="b"/>
              <a:pathLst>
                <a:path w="1617" h="1659" extrusionOk="0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512903" y="130262"/>
              <a:ext cx="1033579" cy="1203856"/>
            </a:xfrm>
            <a:custGeom>
              <a:avLst/>
              <a:gdLst/>
              <a:ahLst/>
              <a:cxnLst/>
              <a:rect l="l" t="t" r="r" b="b"/>
              <a:pathLst>
                <a:path w="26283" h="30613" extrusionOk="0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8398534" y="103885"/>
            <a:ext cx="988295" cy="1014625"/>
            <a:chOff x="8095121" y="-207949"/>
            <a:chExt cx="1595825" cy="1638342"/>
          </a:xfrm>
        </p:grpSpPr>
        <p:grpSp>
          <p:nvGrpSpPr>
            <p:cNvPr id="338" name="Google Shape;338;p13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avLst/>
                <a:gdLst/>
                <a:ahLst/>
                <a:cxnLst/>
                <a:rect l="l" t="t" r="r" b="b"/>
                <a:pathLst>
                  <a:path w="28817" h="35455" extrusionOk="0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6424" extrusionOk="0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avLst/>
                <a:gdLst/>
                <a:ahLst/>
                <a:cxnLst/>
                <a:rect l="l" t="t" r="r" b="b"/>
                <a:pathLst>
                  <a:path w="14114" h="24445" extrusionOk="0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23528" extrusionOk="0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5414" extrusionOk="0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497" extrusionOk="0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13"/>
          <p:cNvGrpSpPr/>
          <p:nvPr/>
        </p:nvGrpSpPr>
        <p:grpSpPr>
          <a:xfrm rot="-2079588">
            <a:off x="8339182" y="4746597"/>
            <a:ext cx="669672" cy="533419"/>
            <a:chOff x="-602987" y="2563895"/>
            <a:chExt cx="640505" cy="510186"/>
          </a:xfrm>
        </p:grpSpPr>
        <p:sp>
          <p:nvSpPr>
            <p:cNvPr id="348" name="Google Shape;348;p13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2"/>
          </p:nvPr>
        </p:nvSpPr>
        <p:spPr>
          <a:xfrm>
            <a:off x="1649425" y="2099075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1649425" y="36045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5"/>
          </p:nvPr>
        </p:nvSpPr>
        <p:spPr>
          <a:xfrm>
            <a:off x="1649425" y="4030800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7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906100" y="2099072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3"/>
          </p:nvPr>
        </p:nvSpPr>
        <p:spPr>
          <a:xfrm>
            <a:off x="5906100" y="3604499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4"/>
          </p:nvPr>
        </p:nvSpPr>
        <p:spPr>
          <a:xfrm>
            <a:off x="5906100" y="4030799"/>
            <a:ext cx="2517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4"/>
          <p:cNvSpPr/>
          <p:nvPr/>
        </p:nvSpPr>
        <p:spPr>
          <a:xfrm rot="-3144195">
            <a:off x="8858413" y="1441298"/>
            <a:ext cx="417008" cy="415622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 rot="-6391753">
            <a:off x="815280" y="718447"/>
            <a:ext cx="309320" cy="245683"/>
          </a:xfrm>
          <a:custGeom>
            <a:avLst/>
            <a:gdLst/>
            <a:ahLst/>
            <a:cxnLst/>
            <a:rect l="l" t="t" r="r" b="b"/>
            <a:pathLst>
              <a:path w="2713" h="2155" extrusionOk="0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14"/>
          <p:cNvGrpSpPr/>
          <p:nvPr/>
        </p:nvGrpSpPr>
        <p:grpSpPr>
          <a:xfrm rot="-3144447">
            <a:off x="7062869" y="4726591"/>
            <a:ext cx="564947" cy="516674"/>
            <a:chOff x="7951491" y="3948941"/>
            <a:chExt cx="472500" cy="432126"/>
          </a:xfrm>
        </p:grpSpPr>
        <p:sp>
          <p:nvSpPr>
            <p:cNvPr id="369" name="Google Shape;369;p14"/>
            <p:cNvSpPr/>
            <p:nvPr/>
          </p:nvSpPr>
          <p:spPr>
            <a:xfrm>
              <a:off x="7951491" y="3948941"/>
              <a:ext cx="472500" cy="432126"/>
            </a:xfrm>
            <a:custGeom>
              <a:avLst/>
              <a:gdLst/>
              <a:ahLst/>
              <a:cxnLst/>
              <a:rect l="l" t="t" r="r" b="b"/>
              <a:pathLst>
                <a:path w="6076" h="5557" extrusionOk="0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371" name="Google Shape;371;p14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8" extrusionOk="0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1" extrusionOk="0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93" extrusionOk="0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9" extrusionOk="0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13" extrusionOk="0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88" extrusionOk="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92" extrusionOk="0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847" extrusionOk="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9" name="Google Shape;379;p14"/>
          <p:cNvGrpSpPr/>
          <p:nvPr/>
        </p:nvGrpSpPr>
        <p:grpSpPr>
          <a:xfrm>
            <a:off x="6255729" y="212713"/>
            <a:ext cx="848629" cy="654573"/>
            <a:chOff x="3206237" y="4273754"/>
            <a:chExt cx="855128" cy="659520"/>
          </a:xfrm>
        </p:grpSpPr>
        <p:sp>
          <p:nvSpPr>
            <p:cNvPr id="380" name="Google Shape;380;p14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avLst/>
              <a:gdLst/>
              <a:ahLst/>
              <a:cxnLst/>
              <a:rect l="l" t="t" r="r" b="b"/>
              <a:pathLst>
                <a:path w="12205" h="32350" extrusionOk="0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avLst/>
              <a:gdLst/>
              <a:ahLst/>
              <a:cxnLst/>
              <a:rect l="l" t="t" r="r" b="b"/>
              <a:pathLst>
                <a:path w="4337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>
            <a:off x="-243979" y="2674868"/>
            <a:ext cx="643542" cy="660690"/>
            <a:chOff x="-509825" y="2500600"/>
            <a:chExt cx="949316" cy="974613"/>
          </a:xfrm>
        </p:grpSpPr>
        <p:sp>
          <p:nvSpPr>
            <p:cNvPr id="385" name="Google Shape;385;p14"/>
            <p:cNvSpPr/>
            <p:nvPr/>
          </p:nvSpPr>
          <p:spPr>
            <a:xfrm>
              <a:off x="-509825" y="2500600"/>
              <a:ext cx="949316" cy="974613"/>
            </a:xfrm>
            <a:custGeom>
              <a:avLst/>
              <a:gdLst/>
              <a:ahLst/>
              <a:cxnLst/>
              <a:rect l="l" t="t" r="r" b="b"/>
              <a:pathLst>
                <a:path w="29459" h="30244" extrusionOk="0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-462679" y="2845604"/>
              <a:ext cx="855026" cy="582467"/>
            </a:xfrm>
            <a:custGeom>
              <a:avLst/>
              <a:gdLst/>
              <a:ahLst/>
              <a:cxnLst/>
              <a:rect l="l" t="t" r="r" b="b"/>
              <a:pathLst>
                <a:path w="26533" h="18075" extrusionOk="0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-278673" y="2548326"/>
              <a:ext cx="487016" cy="374358"/>
            </a:xfrm>
            <a:custGeom>
              <a:avLst/>
              <a:gdLst/>
              <a:ahLst/>
              <a:cxnLst/>
              <a:rect l="l" t="t" r="r" b="b"/>
              <a:pathLst>
                <a:path w="15113" h="11617" extrusionOk="0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14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1" name="Google Shape;391;p14"/>
          <p:cNvSpPr/>
          <p:nvPr/>
        </p:nvSpPr>
        <p:spPr>
          <a:xfrm rot="-3144039">
            <a:off x="3427019" y="-138171"/>
            <a:ext cx="584106" cy="554985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38100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14"/>
          <p:cNvGrpSpPr/>
          <p:nvPr/>
        </p:nvGrpSpPr>
        <p:grpSpPr>
          <a:xfrm rot="-2079588">
            <a:off x="1952557" y="4138397"/>
            <a:ext cx="669672" cy="533419"/>
            <a:chOff x="-602987" y="2563895"/>
            <a:chExt cx="640505" cy="510186"/>
          </a:xfrm>
        </p:grpSpPr>
        <p:sp>
          <p:nvSpPr>
            <p:cNvPr id="393" name="Google Shape;393;p14"/>
            <p:cNvSpPr/>
            <p:nvPr/>
          </p:nvSpPr>
          <p:spPr>
            <a:xfrm>
              <a:off x="-602987" y="2563895"/>
              <a:ext cx="640505" cy="510186"/>
            </a:xfrm>
            <a:custGeom>
              <a:avLst/>
              <a:gdLst/>
              <a:ahLst/>
              <a:cxnLst/>
              <a:rect l="l" t="t" r="r" b="b"/>
              <a:pathLst>
                <a:path w="5577" h="4442" extrusionOk="0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-222844" y="2847239"/>
              <a:ext cx="99458" cy="156203"/>
            </a:xfrm>
            <a:custGeom>
              <a:avLst/>
              <a:gdLst/>
              <a:ahLst/>
              <a:cxnLst/>
              <a:rect l="l" t="t" r="r" b="b"/>
              <a:pathLst>
                <a:path w="866" h="1360" extrusionOk="0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-519953" y="2772814"/>
              <a:ext cx="104396" cy="161027"/>
            </a:xfrm>
            <a:custGeom>
              <a:avLst/>
              <a:gdLst/>
              <a:ahLst/>
              <a:cxnLst/>
              <a:rect l="l" t="t" r="r" b="b"/>
              <a:pathLst>
                <a:path w="909" h="1402" extrusionOk="0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4"/>
          <p:cNvSpPr txBox="1">
            <a:spLocks noGrp="1"/>
          </p:cNvSpPr>
          <p:nvPr>
            <p:ph type="title"/>
          </p:nvPr>
        </p:nvSpPr>
        <p:spPr>
          <a:xfrm>
            <a:off x="1328850" y="1596450"/>
            <a:ext cx="6486300" cy="150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2600" b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7" name="Google Shape;397;p14"/>
          <p:cNvSpPr txBox="1">
            <a:spLocks noGrp="1"/>
          </p:cNvSpPr>
          <p:nvPr>
            <p:ph type="subTitle" idx="1"/>
          </p:nvPr>
        </p:nvSpPr>
        <p:spPr>
          <a:xfrm>
            <a:off x="1860300" y="3439375"/>
            <a:ext cx="5423400" cy="44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sz="1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>
            <a:spLocks noGrp="1"/>
          </p:cNvSpPr>
          <p:nvPr>
            <p:ph type="ctrTitle"/>
          </p:nvPr>
        </p:nvSpPr>
        <p:spPr>
          <a:xfrm>
            <a:off x="720000" y="1347875"/>
            <a:ext cx="6802800" cy="186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5300" b="0" dirty="0">
                <a:latin typeface="Passion One"/>
                <a:ea typeface="Passion One"/>
                <a:cs typeface="Passion One"/>
                <a:sym typeface="Passion One"/>
              </a:rPr>
              <a:t>Unit 3:</a:t>
            </a:r>
            <a:br>
              <a:rPr lang="en-MY" sz="5300" b="0" dirty="0">
                <a:latin typeface="Passion One"/>
                <a:ea typeface="Passion One"/>
                <a:cs typeface="Passion One"/>
                <a:sym typeface="Passion One"/>
              </a:rPr>
            </a:br>
            <a:r>
              <a:rPr lang="en" sz="9000" dirty="0">
                <a:solidFill>
                  <a:schemeClr val="dk2"/>
                </a:solidFill>
              </a:rPr>
              <a:t>Pecahan</a:t>
            </a:r>
            <a:endParaRPr sz="9000" b="0" dirty="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grpSp>
        <p:nvGrpSpPr>
          <p:cNvPr id="635" name="Google Shape;635;p24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36" name="Google Shape;636;p24"/>
            <p:cNvSpPr/>
            <p:nvPr/>
          </p:nvSpPr>
          <p:spPr>
            <a:xfrm>
              <a:off x="7735938" y="646662"/>
              <a:ext cx="1370919" cy="732678"/>
            </a:xfrm>
            <a:custGeom>
              <a:avLst/>
              <a:gdLst/>
              <a:ahLst/>
              <a:cxnLst/>
              <a:rect l="l" t="t" r="r" b="b"/>
              <a:pathLst>
                <a:path w="17629" h="9422" extrusionOk="0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7693633" y="608480"/>
              <a:ext cx="1451406" cy="808963"/>
            </a:xfrm>
            <a:custGeom>
              <a:avLst/>
              <a:gdLst/>
              <a:ahLst/>
              <a:cxnLst/>
              <a:rect l="l" t="t" r="r" b="b"/>
              <a:pathLst>
                <a:path w="18664" h="10403" extrusionOk="0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7894112" y="870695"/>
              <a:ext cx="1212745" cy="1720573"/>
            </a:xfrm>
            <a:custGeom>
              <a:avLst/>
              <a:gdLst/>
              <a:ahLst/>
              <a:cxnLst/>
              <a:rect l="l" t="t" r="r" b="b"/>
              <a:pathLst>
                <a:path w="15595" h="22126" extrusionOk="0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851807" y="832592"/>
              <a:ext cx="1293232" cy="1796780"/>
            </a:xfrm>
            <a:custGeom>
              <a:avLst/>
              <a:gdLst/>
              <a:ahLst/>
              <a:cxnLst/>
              <a:rect l="l" t="t" r="r" b="b"/>
              <a:pathLst>
                <a:path w="16630" h="23106" extrusionOk="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7181629" y="1220393"/>
              <a:ext cx="712561" cy="1370875"/>
            </a:xfrm>
            <a:custGeom>
              <a:avLst/>
              <a:gdLst/>
              <a:ahLst/>
              <a:cxnLst/>
              <a:rect l="l" t="t" r="r" b="b"/>
              <a:pathLst>
                <a:path w="9163" h="17629" extrusionOk="0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7143524" y="1182212"/>
              <a:ext cx="792348" cy="1447160"/>
            </a:xfrm>
            <a:custGeom>
              <a:avLst/>
              <a:gdLst/>
              <a:ahLst/>
              <a:cxnLst/>
              <a:rect l="l" t="t" r="r" b="b"/>
              <a:pathLst>
                <a:path w="10189" h="18610" extrusionOk="0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7405047" y="1379262"/>
              <a:ext cx="1701809" cy="1212006"/>
            </a:xfrm>
            <a:custGeom>
              <a:avLst/>
              <a:gdLst/>
              <a:ahLst/>
              <a:cxnLst/>
              <a:rect l="l" t="t" r="r" b="b"/>
              <a:pathLst>
                <a:path w="21884" h="15586" extrusionOk="0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7366865" y="1341003"/>
              <a:ext cx="1780974" cy="1288369"/>
            </a:xfrm>
            <a:custGeom>
              <a:avLst/>
              <a:gdLst/>
              <a:ahLst/>
              <a:cxnLst/>
              <a:rect l="l" t="t" r="r" b="b"/>
              <a:pathLst>
                <a:path w="22902" h="16568" extrusionOk="0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7755379" y="3784378"/>
              <a:ext cx="1351478" cy="712538"/>
            </a:xfrm>
            <a:custGeom>
              <a:avLst/>
              <a:gdLst/>
              <a:ahLst/>
              <a:cxnLst/>
              <a:rect l="l" t="t" r="r" b="b"/>
              <a:pathLst>
                <a:path w="17379" h="9163" extrusionOk="0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7717196" y="3746353"/>
              <a:ext cx="1427843" cy="788667"/>
            </a:xfrm>
            <a:custGeom>
              <a:avLst/>
              <a:gdLst/>
              <a:ahLst/>
              <a:cxnLst/>
              <a:rect l="l" t="t" r="r" b="b"/>
              <a:pathLst>
                <a:path w="18361" h="10142" extrusionOk="0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7913553" y="2591191"/>
              <a:ext cx="1193304" cy="1681614"/>
            </a:xfrm>
            <a:custGeom>
              <a:avLst/>
              <a:gdLst/>
              <a:ahLst/>
              <a:cxnLst/>
              <a:rect l="l" t="t" r="r" b="b"/>
              <a:pathLst>
                <a:path w="15345" h="21625" extrusionOk="0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875370" y="2553398"/>
              <a:ext cx="1269669" cy="1757588"/>
            </a:xfrm>
            <a:custGeom>
              <a:avLst/>
              <a:gdLst/>
              <a:ahLst/>
              <a:cxnLst/>
              <a:rect l="l" t="t" r="r" b="b"/>
              <a:pathLst>
                <a:path w="16327" h="22602" extrusionOk="0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7181629" y="2591191"/>
              <a:ext cx="732002" cy="1351434"/>
            </a:xfrm>
            <a:custGeom>
              <a:avLst/>
              <a:gdLst/>
              <a:ahLst/>
              <a:cxnLst/>
              <a:rect l="l" t="t" r="r" b="b"/>
              <a:pathLst>
                <a:path w="9413" h="17379" extrusionOk="0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143524" y="2553009"/>
              <a:ext cx="808289" cy="1427720"/>
            </a:xfrm>
            <a:custGeom>
              <a:avLst/>
              <a:gdLst/>
              <a:ahLst/>
              <a:cxnLst/>
              <a:rect l="l" t="t" r="r" b="b"/>
              <a:pathLst>
                <a:path w="10394" h="18360" extrusionOk="0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7405747" y="2591191"/>
              <a:ext cx="1701109" cy="1193266"/>
            </a:xfrm>
            <a:custGeom>
              <a:avLst/>
              <a:gdLst/>
              <a:ahLst/>
              <a:cxnLst/>
              <a:rect l="l" t="t" r="r" b="b"/>
              <a:pathLst>
                <a:path w="21875" h="15345" extrusionOk="0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7367565" y="2553009"/>
              <a:ext cx="1780274" cy="1269551"/>
            </a:xfrm>
            <a:custGeom>
              <a:avLst/>
              <a:gdLst/>
              <a:ahLst/>
              <a:cxnLst/>
              <a:rect l="l" t="t" r="r" b="b"/>
              <a:pathLst>
                <a:path w="22893" h="16326" extrusionOk="0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8815394" y="1966136"/>
              <a:ext cx="183292" cy="183208"/>
            </a:xfrm>
            <a:custGeom>
              <a:avLst/>
              <a:gdLst/>
              <a:ahLst/>
              <a:cxnLst/>
              <a:rect l="l" t="t" r="r" b="b"/>
              <a:pathLst>
                <a:path w="2357" h="2356" extrusionOk="0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7753979" y="3389345"/>
              <a:ext cx="210976" cy="167578"/>
            </a:xfrm>
            <a:custGeom>
              <a:avLst/>
              <a:gdLst/>
              <a:ahLst/>
              <a:cxnLst/>
              <a:rect l="l" t="t" r="r" b="b"/>
              <a:pathLst>
                <a:path w="2713" h="2155" extrusionOk="0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8798052" y="3019195"/>
              <a:ext cx="209654" cy="147127"/>
            </a:xfrm>
            <a:custGeom>
              <a:avLst/>
              <a:gdLst/>
              <a:ahLst/>
              <a:cxnLst/>
              <a:rect l="l" t="t" r="r" b="b"/>
              <a:pathLst>
                <a:path w="2696" h="189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8435278" y="2195768"/>
              <a:ext cx="149231" cy="207470"/>
            </a:xfrm>
            <a:custGeom>
              <a:avLst/>
              <a:gdLst/>
              <a:ahLst/>
              <a:cxnLst/>
              <a:rect l="l" t="t" r="r" b="b"/>
              <a:pathLst>
                <a:path w="1919" h="2668" extrusionOk="0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8163334" y="2170107"/>
              <a:ext cx="171394" cy="195650"/>
            </a:xfrm>
            <a:custGeom>
              <a:avLst/>
              <a:gdLst/>
              <a:ahLst/>
              <a:cxnLst/>
              <a:rect l="l" t="t" r="r" b="b"/>
              <a:pathLst>
                <a:path w="2204" h="2516" extrusionOk="0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7566021" y="26938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7982249" y="2381850"/>
              <a:ext cx="134689" cy="123876"/>
            </a:xfrm>
            <a:custGeom>
              <a:avLst/>
              <a:gdLst/>
              <a:ahLst/>
              <a:cxnLst/>
              <a:rect l="l" t="t" r="r" b="b"/>
              <a:pathLst>
                <a:path w="1732" h="1593" extrusionOk="0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8057885" y="2725798"/>
              <a:ext cx="134611" cy="99769"/>
            </a:xfrm>
            <a:custGeom>
              <a:avLst/>
              <a:gdLst/>
              <a:ahLst/>
              <a:cxnLst/>
              <a:rect l="l" t="t" r="r" b="b"/>
              <a:pathLst>
                <a:path w="1731" h="1283" extrusionOk="0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7830966" y="1595364"/>
              <a:ext cx="136089" cy="121465"/>
            </a:xfrm>
            <a:custGeom>
              <a:avLst/>
              <a:gdLst/>
              <a:ahLst/>
              <a:cxnLst/>
              <a:rect l="l" t="t" r="r" b="b"/>
              <a:pathLst>
                <a:path w="1750" h="1562" extrusionOk="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308988" y="2053930"/>
              <a:ext cx="93085" cy="128930"/>
            </a:xfrm>
            <a:custGeom>
              <a:avLst/>
              <a:gdLst/>
              <a:ahLst/>
              <a:cxnLst/>
              <a:rect l="l" t="t" r="r" b="b"/>
              <a:pathLst>
                <a:path w="1197" h="1658" extrusionOk="0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8916721" y="3659414"/>
              <a:ext cx="93007" cy="129397"/>
            </a:xfrm>
            <a:custGeom>
              <a:avLst/>
              <a:gdLst/>
              <a:ahLst/>
              <a:cxnLst/>
              <a:rect l="l" t="t" r="r" b="b"/>
              <a:pathLst>
                <a:path w="1196" h="1664" extrusionOk="0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8778688" y="1354922"/>
              <a:ext cx="199156" cy="69520"/>
            </a:xfrm>
            <a:custGeom>
              <a:avLst/>
              <a:gdLst/>
              <a:ahLst/>
              <a:cxnLst/>
              <a:rect l="l" t="t" r="r" b="b"/>
              <a:pathLst>
                <a:path w="2561" h="894" extrusionOk="0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24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24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" name="Google Shape;679;p24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80" name="Google Shape;680;p24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4428" extrusionOk="0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881" extrusionOk="0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7" extrusionOk="0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342" extrusionOk="0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24"/>
            <p:cNvSpPr/>
            <p:nvPr/>
          </p:nvSpPr>
          <p:spPr>
            <a:xfrm>
              <a:off x="8713471" y="1000962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8713471" y="3942637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24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" name="Google Shape;688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89" name="Google Shape;689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7" name="Google Shape;697;p24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0" name="Google Shape;700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8" name="Google Shape;708;p24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09" name="Google Shape;709;p24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0" name="Google Shape;710;p24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11" name="Google Shape;711;p24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9" name="Google Shape;719;p24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20" name="Google Shape;720;p24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7582" extrusionOk="0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02" extrusionOk="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8014696" y="1800650"/>
              <a:ext cx="215098" cy="214391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1286" y="1350528"/>
            <a:ext cx="5104852" cy="1787100"/>
          </a:xfrm>
        </p:spPr>
        <p:txBody>
          <a:bodyPr/>
          <a:lstStyle/>
          <a:p>
            <a:r>
              <a:rPr lang="ms-MY" sz="2800" dirty="0"/>
              <a:t>   Aina memotong satu bahagian kek untuk diberikan kepada jiran. Apakah pecahan bagi potongan kek tersebut?</a:t>
            </a:r>
          </a:p>
        </p:txBody>
      </p:sp>
      <p:pic>
        <p:nvPicPr>
          <p:cNvPr id="2050" name="Picture 2" descr="What are Fractions? - The Addition of Unlike Fractions | Twink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732" y="1658599"/>
            <a:ext cx="4176272" cy="23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rl Cartoon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00" l="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23" y="949244"/>
            <a:ext cx="2341917" cy="23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49" y="637370"/>
            <a:ext cx="7147787" cy="921900"/>
          </a:xfrm>
          <a:ln w="38100"/>
        </p:spPr>
        <p:txBody>
          <a:bodyPr/>
          <a:lstStyle/>
          <a:p>
            <a:r>
              <a:rPr lang="ms-MY" sz="4400" dirty="0"/>
              <a:t>Kek yang dipotong oleh Aina</a:t>
            </a:r>
          </a:p>
        </p:txBody>
      </p:sp>
      <p:pic>
        <p:nvPicPr>
          <p:cNvPr id="4" name="Picture 2" descr="What are Fractions? - The Addition of Unlike Fractions | Twink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732" y="1658599"/>
            <a:ext cx="4176272" cy="23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Fractions? - The Addition of Unlike Fractions | Twink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" b="82173" l="10000" r="77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535"/>
          <a:stretch/>
        </p:blipFill>
        <p:spPr bwMode="auto">
          <a:xfrm flipH="1">
            <a:off x="1471303" y="1608934"/>
            <a:ext cx="2212610" cy="247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9981" y="3972542"/>
            <a:ext cx="343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kek dipotong empat.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0375" y="3859234"/>
            <a:ext cx="4143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kek diambil daripada empat potongan kek.</a:t>
            </a:r>
          </a:p>
        </p:txBody>
      </p:sp>
      <p:pic>
        <p:nvPicPr>
          <p:cNvPr id="11" name="Picture 2" descr="What are Fractions? - The Addition of Unlike Fractions | Twink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75" y="1380093"/>
            <a:ext cx="4176272" cy="23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48626" y="1878571"/>
            <a:ext cx="1525626" cy="1572021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pSp>
        <p:nvGrpSpPr>
          <p:cNvPr id="13" name="Group 12"/>
          <p:cNvGrpSpPr/>
          <p:nvPr/>
        </p:nvGrpSpPr>
        <p:grpSpPr>
          <a:xfrm>
            <a:off x="7168088" y="2848504"/>
            <a:ext cx="391183" cy="840089"/>
            <a:chOff x="6533079" y="3625937"/>
            <a:chExt cx="391183" cy="840089"/>
          </a:xfrm>
        </p:grpSpPr>
        <p:sp>
          <p:nvSpPr>
            <p:cNvPr id="14" name="Google Shape;2921;p45"/>
            <p:cNvSpPr txBox="1"/>
            <p:nvPr/>
          </p:nvSpPr>
          <p:spPr>
            <a:xfrm>
              <a:off x="6576562" y="4160326"/>
              <a:ext cx="3477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2922;p45"/>
            <p:cNvSpPr txBox="1"/>
            <p:nvPr/>
          </p:nvSpPr>
          <p:spPr>
            <a:xfrm>
              <a:off x="6560052" y="3625937"/>
              <a:ext cx="3477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2923;p45"/>
            <p:cNvCxnSpPr/>
            <p:nvPr/>
          </p:nvCxnSpPr>
          <p:spPr>
            <a:xfrm>
              <a:off x="6533079" y="4017673"/>
              <a:ext cx="347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" name="Straight Arrow Connector 16"/>
          <p:cNvCxnSpPr/>
          <p:nvPr/>
        </p:nvCxnSpPr>
        <p:spPr>
          <a:xfrm>
            <a:off x="6829098" y="2195204"/>
            <a:ext cx="586199" cy="51956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Google Shape;2924;p45"/>
          <p:cNvSpPr txBox="1"/>
          <p:nvPr/>
        </p:nvSpPr>
        <p:spPr>
          <a:xfrm>
            <a:off x="7622275" y="3106201"/>
            <a:ext cx="1497064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aripada kek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0579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9870" y="1138064"/>
            <a:ext cx="4774435" cy="2432899"/>
          </a:xfrm>
        </p:spPr>
        <p:txBody>
          <a:bodyPr/>
          <a:lstStyle/>
          <a:p>
            <a:r>
              <a:rPr lang="ms-MY" sz="2800" dirty="0"/>
              <a:t>   Dua bahagian disapu jam.</a:t>
            </a:r>
          </a:p>
          <a:p>
            <a:r>
              <a:rPr lang="ms-MY" sz="2800" dirty="0"/>
              <a:t>   Apakah pecahan bagi bahagian yang disapu mentega kacang?</a:t>
            </a:r>
          </a:p>
        </p:txBody>
      </p:sp>
      <p:pic>
        <p:nvPicPr>
          <p:cNvPr id="3074" name="Picture 2" descr="Cartoon vector illustration isolated object delicious flour food bakery  bread whole grain toast 2776028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7" y="1138065"/>
            <a:ext cx="1685858" cy="16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371594" y="1434095"/>
            <a:ext cx="0" cy="11183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42037" y="1980994"/>
            <a:ext cx="973606" cy="12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artoon vector illustration isolated object delicious flour food bakery  bread whole grain toast 2776028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47179"/>
          <a:stretch/>
        </p:blipFill>
        <p:spPr bwMode="auto">
          <a:xfrm>
            <a:off x="2804045" y="1138064"/>
            <a:ext cx="890480" cy="16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3505" l="9653" r="683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2833" y="1257327"/>
            <a:ext cx="1329954" cy="1471864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3243978" y="1993259"/>
            <a:ext cx="446452" cy="12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085634" y="1895306"/>
            <a:ext cx="697312" cy="1959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7" name="Rectangle 26"/>
          <p:cNvSpPr/>
          <p:nvPr/>
        </p:nvSpPr>
        <p:spPr>
          <a:xfrm>
            <a:off x="252511" y="3025221"/>
            <a:ext cx="37529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2800" dirty="0">
                <a:solidFill>
                  <a:srgbClr val="481F10"/>
                </a:solidFill>
                <a:latin typeface="Montserrat"/>
                <a:sym typeface="Montserrat"/>
              </a:rPr>
              <a:t>Ibu memotong roti kepada empat bahagian. 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55088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2152" y="1427515"/>
            <a:ext cx="3689640" cy="1685860"/>
            <a:chOff x="719441" y="2282709"/>
            <a:chExt cx="3689640" cy="1685860"/>
          </a:xfrm>
        </p:grpSpPr>
        <p:pic>
          <p:nvPicPr>
            <p:cNvPr id="5" name="Picture 2" descr="Cartoon vector illustration isolated object delicious flour food bakery  bread whole grain toast 2776028 Vector Art at Vecteez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41" y="2282710"/>
              <a:ext cx="1685858" cy="168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647888" y="2578740"/>
              <a:ext cx="0" cy="11183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118331" y="3125639"/>
              <a:ext cx="973606" cy="122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2" descr="Cartoon vector illustration isolated object delicious flour food bakery  bread whole grain toast 2776028 Vector Art at Vecteez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7179"/>
            <a:stretch/>
          </p:blipFill>
          <p:spPr bwMode="auto">
            <a:xfrm>
              <a:off x="3080339" y="2282709"/>
              <a:ext cx="890480" cy="1685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94" b="83505" l="9653" r="683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9127" y="2401972"/>
              <a:ext cx="1329954" cy="1471864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520272" y="3137904"/>
              <a:ext cx="446452" cy="12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2361928" y="3039951"/>
              <a:ext cx="697312" cy="19590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8741" y="2967776"/>
            <a:ext cx="25585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roti dipotong empat.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67317" y="2686099"/>
            <a:ext cx="2444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Dua daripada empat potongan roti ialah dua perempat.</a:t>
            </a:r>
          </a:p>
        </p:txBody>
      </p:sp>
      <p:sp>
        <p:nvSpPr>
          <p:cNvPr id="16" name="Rectangle 15"/>
          <p:cNvSpPr/>
          <p:nvPr/>
        </p:nvSpPr>
        <p:spPr>
          <a:xfrm rot="1917903">
            <a:off x="3290187" y="1579926"/>
            <a:ext cx="866264" cy="160147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10394" y="2773450"/>
            <a:ext cx="975692" cy="161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18050" y="2967776"/>
            <a:ext cx="415800" cy="861750"/>
            <a:chOff x="8219054" y="2689459"/>
            <a:chExt cx="415800" cy="861750"/>
          </a:xfrm>
        </p:grpSpPr>
        <p:sp>
          <p:nvSpPr>
            <p:cNvPr id="19" name="Google Shape;2327;p42"/>
            <p:cNvSpPr txBox="1"/>
            <p:nvPr/>
          </p:nvSpPr>
          <p:spPr>
            <a:xfrm>
              <a:off x="8219054" y="324550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Google Shape;2328;p42"/>
            <p:cNvSpPr txBox="1"/>
            <p:nvPr/>
          </p:nvSpPr>
          <p:spPr>
            <a:xfrm>
              <a:off x="8219054" y="268945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1" name="Google Shape;2329;p42"/>
            <p:cNvCxnSpPr/>
            <p:nvPr/>
          </p:nvCxnSpPr>
          <p:spPr>
            <a:xfrm>
              <a:off x="8219054" y="3117634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074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872" y="2578141"/>
            <a:ext cx="6738126" cy="1204909"/>
          </a:xfrm>
        </p:spPr>
        <p:txBody>
          <a:bodyPr/>
          <a:lstStyle/>
          <a:p>
            <a:pPr indent="0" algn="ctr"/>
            <a:r>
              <a:rPr lang="ms-MY" sz="2800" dirty="0"/>
              <a:t>Satu tembikai dipotong empat. 3 daripada potongan tembikai diberi kepada nenek. Apakah pecahan bagi 3 potongan tembikai yang diberi kepada nenek?</a:t>
            </a:r>
          </a:p>
        </p:txBody>
      </p:sp>
      <p:pic>
        <p:nvPicPr>
          <p:cNvPr id="5122" name="Picture 2" descr="Watermelon Slice Stock Illustrations, Royalty-Free Vector Graphics &amp; Clip  Art - iStock | Watermelon slice isolated, Watermelon slice on white, Watermelon  slice vect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" b="89706" l="490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180" y="19735"/>
            <a:ext cx="3785017" cy="37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809064" y="555808"/>
            <a:ext cx="6579" cy="142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80826" y="1256410"/>
            <a:ext cx="1269634" cy="13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Watermelon Slice Stock Illustrations, Royalty-Free Vector Graphics &amp; Clip  Art - iStock | Watermelon slice isolated, Watermelon slice on white, Watermelon  slice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25" b="51144" l="31536" r="797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98" t="29928" r="4894" b="48494"/>
          <a:stretch/>
        </p:blipFill>
        <p:spPr bwMode="auto">
          <a:xfrm>
            <a:off x="4170716" y="1223586"/>
            <a:ext cx="1328841" cy="8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936239" y="549228"/>
            <a:ext cx="0" cy="142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71819" y="1262987"/>
            <a:ext cx="1328841" cy="6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6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53872" y="2578141"/>
            <a:ext cx="2697150" cy="1204909"/>
          </a:xfrm>
        </p:spPr>
        <p:txBody>
          <a:bodyPr/>
          <a:lstStyle/>
          <a:p>
            <a:r>
              <a:rPr lang="ms-MY" sz="2800" dirty="0"/>
              <a:t>Satu tembikai dipotong empat. </a:t>
            </a:r>
          </a:p>
        </p:txBody>
      </p:sp>
      <p:pic>
        <p:nvPicPr>
          <p:cNvPr id="5" name="Picture 2" descr="Watermelon Slice Stock Illustrations, Royalty-Free Vector Graphics &amp; Clip  Art - iStock | Watermelon slice isolated, Watermelon slice on white, Watermelon  slice vect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" b="89706" l="490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180" y="19735"/>
            <a:ext cx="3785017" cy="37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809064" y="555808"/>
            <a:ext cx="6579" cy="142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80826" y="1256410"/>
            <a:ext cx="1269634" cy="13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11367" y="555808"/>
            <a:ext cx="1289293" cy="1420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pic>
        <p:nvPicPr>
          <p:cNvPr id="8" name="Picture 2" descr="Watermelon Slice Stock Illustrations, Royalty-Free Vector Graphics &amp; Clip  Art - iStock | Watermelon slice isolated, Watermelon slice on white, Watermelon  slice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25" b="51144" l="31536" r="797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928" r="4894"/>
          <a:stretch/>
        </p:blipFill>
        <p:spPr bwMode="auto">
          <a:xfrm>
            <a:off x="1961309" y="1252017"/>
            <a:ext cx="3599803" cy="26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936239" y="549228"/>
            <a:ext cx="0" cy="142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271819" y="1262987"/>
            <a:ext cx="1328841" cy="6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45686" y="2156252"/>
            <a:ext cx="2312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rgbClr val="481F10"/>
                </a:solidFill>
                <a:latin typeface="Montserrat"/>
                <a:ea typeface="Montserrat"/>
                <a:cs typeface="Montserrat"/>
                <a:sym typeface="Montserrat"/>
              </a:rPr>
              <a:t>tiga daripada empat potongan tembikai ialah tiga perempat.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67072" y="1334548"/>
            <a:ext cx="415800" cy="861750"/>
            <a:chOff x="8219054" y="2689459"/>
            <a:chExt cx="415800" cy="861750"/>
          </a:xfrm>
        </p:grpSpPr>
        <p:sp>
          <p:nvSpPr>
            <p:cNvPr id="14" name="Google Shape;2327;p42"/>
            <p:cNvSpPr txBox="1"/>
            <p:nvPr/>
          </p:nvSpPr>
          <p:spPr>
            <a:xfrm>
              <a:off x="8219054" y="324550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2328;p42"/>
            <p:cNvSpPr txBox="1"/>
            <p:nvPr/>
          </p:nvSpPr>
          <p:spPr>
            <a:xfrm>
              <a:off x="8219054" y="268945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2329;p42"/>
            <p:cNvCxnSpPr/>
            <p:nvPr/>
          </p:nvCxnSpPr>
          <p:spPr>
            <a:xfrm>
              <a:off x="8219054" y="3117634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Rectangle 17"/>
          <p:cNvSpPr/>
          <p:nvPr/>
        </p:nvSpPr>
        <p:spPr>
          <a:xfrm rot="7737329">
            <a:off x="4825230" y="294070"/>
            <a:ext cx="757160" cy="160147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01010" y="1604295"/>
            <a:ext cx="975692" cy="161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ISI KANDUNGAN</a:t>
            </a:r>
            <a:endParaRPr sz="4000" b="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735" name="Google Shape;735;p26"/>
          <p:cNvSpPr txBox="1">
            <a:spLocks noGrp="1"/>
          </p:cNvSpPr>
          <p:nvPr>
            <p:ph type="subTitle" idx="1"/>
          </p:nvPr>
        </p:nvSpPr>
        <p:spPr>
          <a:xfrm>
            <a:off x="1649425" y="18067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PENGENALAN PECAHAN</a:t>
            </a:r>
            <a:endParaRPr dirty="0"/>
          </a:p>
        </p:txBody>
      </p:sp>
      <p:sp>
        <p:nvSpPr>
          <p:cNvPr id="737" name="Google Shape;737;p26"/>
          <p:cNvSpPr txBox="1">
            <a:spLocks noGrp="1"/>
          </p:cNvSpPr>
          <p:nvPr>
            <p:ph type="title" idx="3"/>
          </p:nvPr>
        </p:nvSpPr>
        <p:spPr>
          <a:xfrm>
            <a:off x="719999" y="1520350"/>
            <a:ext cx="929425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4"/>
          </p:nvPr>
        </p:nvSpPr>
        <p:spPr>
          <a:xfrm>
            <a:off x="1649425" y="3629244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 PERDUA DAN SATU PEREMPAT</a:t>
            </a:r>
            <a:endParaRPr dirty="0"/>
          </a:p>
        </p:txBody>
      </p:sp>
      <p:sp>
        <p:nvSpPr>
          <p:cNvPr id="740" name="Google Shape;740;p26"/>
          <p:cNvSpPr txBox="1">
            <a:spLocks noGrp="1"/>
          </p:cNvSpPr>
          <p:nvPr>
            <p:ph type="title" idx="6"/>
          </p:nvPr>
        </p:nvSpPr>
        <p:spPr>
          <a:xfrm>
            <a:off x="422216" y="3342894"/>
            <a:ext cx="1227209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7"/>
          </p:nvPr>
        </p:nvSpPr>
        <p:spPr>
          <a:xfrm>
            <a:off x="5906100" y="180670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DUA PEREMPAT TIGA PEREMPAT</a:t>
            </a:r>
            <a:endParaRPr dirty="0"/>
          </a:p>
        </p:txBody>
      </p:sp>
      <p:sp>
        <p:nvSpPr>
          <p:cNvPr id="743" name="Google Shape;743;p26"/>
          <p:cNvSpPr txBox="1">
            <a:spLocks noGrp="1"/>
          </p:cNvSpPr>
          <p:nvPr>
            <p:ph type="title" idx="9"/>
          </p:nvPr>
        </p:nvSpPr>
        <p:spPr>
          <a:xfrm>
            <a:off x="4736460" y="1520350"/>
            <a:ext cx="990965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4" name="Google Shape;744;p26"/>
          <p:cNvSpPr txBox="1">
            <a:spLocks noGrp="1"/>
          </p:cNvSpPr>
          <p:nvPr>
            <p:ph type="subTitle" idx="13"/>
          </p:nvPr>
        </p:nvSpPr>
        <p:spPr>
          <a:xfrm>
            <a:off x="5906100" y="3738450"/>
            <a:ext cx="2517900" cy="42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SELESAIKAN PECAHAN</a:t>
            </a:r>
            <a:endParaRPr dirty="0"/>
          </a:p>
        </p:txBody>
      </p:sp>
      <p:sp>
        <p:nvSpPr>
          <p:cNvPr id="746" name="Google Shape;746;p26"/>
          <p:cNvSpPr txBox="1">
            <a:spLocks noGrp="1"/>
          </p:cNvSpPr>
          <p:nvPr>
            <p:ph type="title" idx="15"/>
          </p:nvPr>
        </p:nvSpPr>
        <p:spPr>
          <a:xfrm>
            <a:off x="4736460" y="3452100"/>
            <a:ext cx="990965" cy="9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8"/>
          <p:cNvSpPr txBox="1">
            <a:spLocks noGrp="1"/>
          </p:cNvSpPr>
          <p:nvPr>
            <p:ph type="title"/>
          </p:nvPr>
        </p:nvSpPr>
        <p:spPr>
          <a:xfrm>
            <a:off x="1328850" y="1596450"/>
            <a:ext cx="6486300" cy="8653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fi-FI" sz="1800" dirty="0"/>
              <a:t>Mengenal pasti satu perdua, satu perempat, dua perempat dan tiga perempat.</a:t>
            </a:r>
            <a:endParaRPr sz="1800" dirty="0"/>
          </a:p>
        </p:txBody>
      </p:sp>
      <p:sp>
        <p:nvSpPr>
          <p:cNvPr id="912" name="Google Shape;912;p28"/>
          <p:cNvSpPr txBox="1">
            <a:spLocks noGrp="1"/>
          </p:cNvSpPr>
          <p:nvPr>
            <p:ph type="subTitle" idx="1"/>
          </p:nvPr>
        </p:nvSpPr>
        <p:spPr>
          <a:xfrm>
            <a:off x="1860300" y="959312"/>
            <a:ext cx="5423400" cy="44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OBJEKTIF PEMBELAJARAN</a:t>
            </a:r>
            <a:endParaRPr sz="3200" dirty="0"/>
          </a:p>
        </p:txBody>
      </p:sp>
      <p:sp>
        <p:nvSpPr>
          <p:cNvPr id="4" name="Google Shape;911;p28">
            <a:extLst>
              <a:ext uri="{FF2B5EF4-FFF2-40B4-BE49-F238E27FC236}">
                <a16:creationId xmlns:a16="http://schemas.microsoft.com/office/drawing/2014/main" id="{722D9AC6-7B79-4AEB-87B4-4A0EB64476EF}"/>
              </a:ext>
            </a:extLst>
          </p:cNvPr>
          <p:cNvSpPr txBox="1">
            <a:spLocks/>
          </p:cNvSpPr>
          <p:nvPr/>
        </p:nvSpPr>
        <p:spPr>
          <a:xfrm>
            <a:off x="1328850" y="2461846"/>
            <a:ext cx="6486300" cy="86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2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 startAt="2"/>
            </a:pPr>
            <a:r>
              <a:rPr lang="ms-MY" sz="1800" dirty="0"/>
              <a:t>Menyelesaikan dua masalah yang melibatkan situasi harian</a:t>
            </a:r>
            <a:r>
              <a:rPr lang="fi-FI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45"/>
          <p:cNvSpPr txBox="1">
            <a:spLocks noGrp="1"/>
          </p:cNvSpPr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 PERDUA</a:t>
            </a:r>
            <a:endParaRPr dirty="0"/>
          </a:p>
        </p:txBody>
      </p:sp>
      <p:grpSp>
        <p:nvGrpSpPr>
          <p:cNvPr id="2674" name="Google Shape;2674;p45"/>
          <p:cNvGrpSpPr/>
          <p:nvPr/>
        </p:nvGrpSpPr>
        <p:grpSpPr>
          <a:xfrm>
            <a:off x="3791400" y="1416793"/>
            <a:ext cx="1561200" cy="1561200"/>
            <a:chOff x="6770425" y="1411313"/>
            <a:chExt cx="1561200" cy="1561200"/>
          </a:xfrm>
        </p:grpSpPr>
        <p:grpSp>
          <p:nvGrpSpPr>
            <p:cNvPr id="2675" name="Google Shape;2675;p45"/>
            <p:cNvGrpSpPr/>
            <p:nvPr/>
          </p:nvGrpSpPr>
          <p:grpSpPr>
            <a:xfrm>
              <a:off x="6770425" y="1411313"/>
              <a:ext cx="1561200" cy="1561200"/>
              <a:chOff x="1965163" y="1424788"/>
              <a:chExt cx="1561200" cy="1561200"/>
            </a:xfrm>
          </p:grpSpPr>
          <p:sp>
            <p:nvSpPr>
              <p:cNvPr id="2676" name="Google Shape;2676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0" name="Google Shape;2680;p45"/>
            <p:cNvSpPr/>
            <p:nvPr/>
          </p:nvSpPr>
          <p:spPr>
            <a:xfrm>
              <a:off x="6868663" y="1509250"/>
              <a:ext cx="1364700" cy="1364700"/>
            </a:xfrm>
            <a:prstGeom prst="pie">
              <a:avLst>
                <a:gd name="adj1" fmla="val 5439825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5"/>
            <p:cNvSpPr/>
            <p:nvPr/>
          </p:nvSpPr>
          <p:spPr>
            <a:xfrm rot="444108" flipH="1">
              <a:off x="7187971" y="158479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5"/>
            <p:cNvSpPr/>
            <p:nvPr/>
          </p:nvSpPr>
          <p:spPr>
            <a:xfrm rot="444092" flipH="1">
              <a:off x="6906967" y="21597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3" name="Google Shape;2683;p45"/>
            <p:cNvGrpSpPr/>
            <p:nvPr/>
          </p:nvGrpSpPr>
          <p:grpSpPr>
            <a:xfrm rot="2130692" flipH="1">
              <a:off x="6930953" y="1968868"/>
              <a:ext cx="244793" cy="195016"/>
              <a:chOff x="-602987" y="2563895"/>
              <a:chExt cx="640505" cy="510186"/>
            </a:xfrm>
          </p:grpSpPr>
          <p:sp>
            <p:nvSpPr>
              <p:cNvPr id="2684" name="Google Shape;268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45"/>
            <p:cNvGrpSpPr/>
            <p:nvPr/>
          </p:nvGrpSpPr>
          <p:grpSpPr>
            <a:xfrm rot="3143825" flipH="1">
              <a:off x="7200825" y="2493954"/>
              <a:ext cx="245238" cy="224283"/>
              <a:chOff x="7951491" y="3948941"/>
              <a:chExt cx="472500" cy="432126"/>
            </a:xfrm>
          </p:grpSpPr>
          <p:sp>
            <p:nvSpPr>
              <p:cNvPr id="2688" name="Google Shape;2688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9" name="Google Shape;2689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690" name="Google Shape;2690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1" name="Google Shape;2691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2" name="Google Shape;2692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3" name="Google Shape;2693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4" name="Google Shape;2694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8" name="Google Shape;2698;p45"/>
            <p:cNvGrpSpPr/>
            <p:nvPr/>
          </p:nvGrpSpPr>
          <p:grpSpPr>
            <a:xfrm rot="3143825" flipH="1">
              <a:off x="7157387" y="2031216"/>
              <a:ext cx="245238" cy="224283"/>
              <a:chOff x="7951491" y="3948941"/>
              <a:chExt cx="472500" cy="432126"/>
            </a:xfrm>
          </p:grpSpPr>
          <p:sp>
            <p:nvSpPr>
              <p:cNvPr id="2699" name="Google Shape;2699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0" name="Google Shape;2700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01" name="Google Shape;2701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09" name="Google Shape;2709;p45"/>
            <p:cNvGrpSpPr/>
            <p:nvPr/>
          </p:nvGrpSpPr>
          <p:grpSpPr>
            <a:xfrm rot="2364588" flipH="1">
              <a:off x="6989559" y="1755686"/>
              <a:ext cx="355056" cy="273838"/>
              <a:chOff x="3206237" y="4273754"/>
              <a:chExt cx="855128" cy="659520"/>
            </a:xfrm>
          </p:grpSpPr>
          <p:sp>
            <p:nvSpPr>
              <p:cNvPr id="2710" name="Google Shape;271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4" name="Google Shape;2714;p45"/>
            <p:cNvGrpSpPr/>
            <p:nvPr/>
          </p:nvGrpSpPr>
          <p:grpSpPr>
            <a:xfrm rot="-2338694" flipH="1">
              <a:off x="7271514" y="1942095"/>
              <a:ext cx="244787" cy="195022"/>
              <a:chOff x="-602987" y="2563895"/>
              <a:chExt cx="640505" cy="510186"/>
            </a:xfrm>
          </p:grpSpPr>
          <p:sp>
            <p:nvSpPr>
              <p:cNvPr id="2715" name="Google Shape;271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8" name="Google Shape;2718;p45"/>
            <p:cNvSpPr/>
            <p:nvPr/>
          </p:nvSpPr>
          <p:spPr>
            <a:xfrm rot="444108" flipH="1">
              <a:off x="6971234" y="22640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9" name="Google Shape;2719;p45"/>
            <p:cNvGrpSpPr/>
            <p:nvPr/>
          </p:nvGrpSpPr>
          <p:grpSpPr>
            <a:xfrm rot="5969781" flipH="1">
              <a:off x="7258158" y="2310009"/>
              <a:ext cx="355040" cy="273826"/>
              <a:chOff x="3206237" y="4273754"/>
              <a:chExt cx="855128" cy="659520"/>
            </a:xfrm>
          </p:grpSpPr>
          <p:sp>
            <p:nvSpPr>
              <p:cNvPr id="2720" name="Google Shape;272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4" name="Google Shape;2724;p45"/>
            <p:cNvSpPr/>
            <p:nvPr/>
          </p:nvSpPr>
          <p:spPr>
            <a:xfrm rot="444092" flipH="1">
              <a:off x="7353042" y="2659722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Oval 9"/>
          <p:cNvSpPr/>
          <p:nvPr/>
        </p:nvSpPr>
        <p:spPr>
          <a:xfrm>
            <a:off x="1452665" y="1503257"/>
            <a:ext cx="1406640" cy="136475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pSp>
        <p:nvGrpSpPr>
          <p:cNvPr id="2725" name="Google Shape;2725;p45"/>
          <p:cNvGrpSpPr/>
          <p:nvPr/>
        </p:nvGrpSpPr>
        <p:grpSpPr>
          <a:xfrm>
            <a:off x="1371613" y="1411313"/>
            <a:ext cx="1561200" cy="1561200"/>
            <a:chOff x="1865738" y="1411313"/>
            <a:chExt cx="1561200" cy="1561200"/>
          </a:xfrm>
        </p:grpSpPr>
        <p:grpSp>
          <p:nvGrpSpPr>
            <p:cNvPr id="2726" name="Google Shape;2726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2727" name="Google Shape;2727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2" name="Google Shape;2732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4" name="Google Shape;2734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2735" name="Google Shape;273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8" name="Google Shape;2738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2" name="Google Shape;2742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2743" name="Google Shape;2743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44" name="Google Shape;2744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45" name="Google Shape;2745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8" name="Google Shape;2748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9" name="Google Shape;2749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53" name="Google Shape;2753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2754" name="Google Shape;2754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8" name="Google Shape;2758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2759" name="Google Shape;275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2" name="Google Shape;2762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2764" name="Google Shape;2764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5" name="Google Shape;2765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66" name="Google Shape;2766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74" name="Google Shape;2774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775" name="Google Shape;2775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6" name="Google Shape;2776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77" name="Google Shape;2777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85" name="Google Shape;2785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2786" name="Google Shape;2786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9" name="Google Shape;2789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2790" name="Google Shape;279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4" name="Google Shape;2794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6" name="Google Shape;2796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2797" name="Google Shape;2797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8" name="Google Shape;2798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99" name="Google Shape;2799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07" name="Google Shape;2807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8" name="Google Shape;2808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2809" name="Google Shape;280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2" name="Google Shape;2812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5" name="Google Shape;2815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2816" name="Google Shape;2816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0" name="Google Shape;2820;p45"/>
          <p:cNvGrpSpPr/>
          <p:nvPr/>
        </p:nvGrpSpPr>
        <p:grpSpPr>
          <a:xfrm>
            <a:off x="6373834" y="1465213"/>
            <a:ext cx="1561200" cy="1561200"/>
            <a:chOff x="1865738" y="1411313"/>
            <a:chExt cx="1561200" cy="1561200"/>
          </a:xfrm>
        </p:grpSpPr>
        <p:grpSp>
          <p:nvGrpSpPr>
            <p:cNvPr id="2821" name="Google Shape;2821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2822" name="Google Shape;2822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6" name="Google Shape;2826;p45"/>
            <p:cNvSpPr/>
            <p:nvPr/>
          </p:nvSpPr>
          <p:spPr>
            <a:xfrm>
              <a:off x="1963975" y="1509250"/>
              <a:ext cx="1364700" cy="1364700"/>
            </a:xfrm>
            <a:prstGeom prst="pie">
              <a:avLst>
                <a:gd name="adj1" fmla="val 16217439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9" name="Google Shape;2829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2830" name="Google Shape;2830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3" name="Google Shape;2833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7" name="Google Shape;2837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2838" name="Google Shape;2838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39" name="Google Shape;2839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40" name="Google Shape;2840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48" name="Google Shape;2848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2849" name="Google Shape;2849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3" name="Google Shape;2853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2854" name="Google Shape;285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7" name="Google Shape;2857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8" name="Google Shape;2858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2859" name="Google Shape;2859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60" name="Google Shape;2860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61" name="Google Shape;2861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69" name="Google Shape;2869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870" name="Google Shape;2870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1" name="Google Shape;2871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72" name="Google Shape;2872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80" name="Google Shape;2880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2881" name="Google Shape;2881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4" name="Google Shape;2884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2885" name="Google Shape;2885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9" name="Google Shape;2889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2892" name="Google Shape;2892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3" name="Google Shape;2893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94" name="Google Shape;2894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02" name="Google Shape;2902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2904" name="Google Shape;290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7" name="Google Shape;2907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8" name="Google Shape;2908;p45"/>
            <p:cNvCxnSpPr/>
            <p:nvPr/>
          </p:nvCxnSpPr>
          <p:spPr>
            <a:xfrm>
              <a:off x="2646738" y="1411313"/>
              <a:ext cx="0" cy="1561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9" name="Google Shape;2909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0" name="Google Shape;2910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2911" name="Google Shape;2911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0" name="Google Shape;2920;p45"/>
          <p:cNvSpPr txBox="1"/>
          <p:nvPr/>
        </p:nvSpPr>
        <p:spPr>
          <a:xfrm>
            <a:off x="3494067" y="3129599"/>
            <a:ext cx="2154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Separuh pizza</a:t>
            </a:r>
          </a:p>
        </p:txBody>
      </p:sp>
      <p:sp>
        <p:nvSpPr>
          <p:cNvPr id="2921" name="Google Shape;2921;p45"/>
          <p:cNvSpPr txBox="1"/>
          <p:nvPr/>
        </p:nvSpPr>
        <p:spPr>
          <a:xfrm>
            <a:off x="6576562" y="4160326"/>
            <a:ext cx="347700" cy="3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2" name="Google Shape;2922;p45"/>
          <p:cNvSpPr txBox="1"/>
          <p:nvPr/>
        </p:nvSpPr>
        <p:spPr>
          <a:xfrm>
            <a:off x="6560052" y="3625937"/>
            <a:ext cx="347700" cy="3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23" name="Google Shape;2923;p45"/>
          <p:cNvCxnSpPr/>
          <p:nvPr/>
        </p:nvCxnSpPr>
        <p:spPr>
          <a:xfrm>
            <a:off x="6533079" y="4017673"/>
            <a:ext cx="347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4" name="Google Shape;2924;p45"/>
          <p:cNvSpPr txBox="1"/>
          <p:nvPr/>
        </p:nvSpPr>
        <p:spPr>
          <a:xfrm>
            <a:off x="6892519" y="3726745"/>
            <a:ext cx="2029633" cy="74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aripada pizza</a:t>
            </a:r>
            <a:endParaRPr sz="2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5175" y="3008199"/>
            <a:ext cx="205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627242" y="2851964"/>
            <a:ext cx="984767" cy="97183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7" name="Google Shape;2920;p45"/>
          <p:cNvSpPr txBox="1"/>
          <p:nvPr/>
        </p:nvSpPr>
        <p:spPr>
          <a:xfrm>
            <a:off x="2381176" y="3827616"/>
            <a:ext cx="3965836" cy="99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daripada dua bahagian yang sama besar ialah satu perdua.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9161" y="1430267"/>
            <a:ext cx="976940" cy="1572021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764" y="934428"/>
            <a:ext cx="4782473" cy="921900"/>
          </a:xfrm>
        </p:spPr>
        <p:txBody>
          <a:bodyPr/>
          <a:lstStyle/>
          <a:p>
            <a:pPr algn="ctr"/>
            <a:r>
              <a:rPr lang="ms-MY" sz="4000" dirty="0"/>
              <a:t>01. SATU PEREMPAT</a:t>
            </a:r>
          </a:p>
        </p:txBody>
      </p:sp>
      <p:grpSp>
        <p:nvGrpSpPr>
          <p:cNvPr id="4" name="Google Shape;2383;p42"/>
          <p:cNvGrpSpPr/>
          <p:nvPr/>
        </p:nvGrpSpPr>
        <p:grpSpPr>
          <a:xfrm>
            <a:off x="5400368" y="1887542"/>
            <a:ext cx="1915740" cy="2992872"/>
            <a:chOff x="4692450" y="1411313"/>
            <a:chExt cx="2011886" cy="2992872"/>
          </a:xfrm>
        </p:grpSpPr>
        <p:grpSp>
          <p:nvGrpSpPr>
            <p:cNvPr id="5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52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390;p42"/>
            <p:cNvGrpSpPr/>
            <p:nvPr/>
          </p:nvGrpSpPr>
          <p:grpSpPr>
            <a:xfrm rot="3651255" flipH="1">
              <a:off x="5053318" y="2216514"/>
              <a:ext cx="355021" cy="273811"/>
              <a:chOff x="3206237" y="4273754"/>
              <a:chExt cx="855128" cy="659520"/>
            </a:xfrm>
          </p:grpSpPr>
          <p:sp>
            <p:nvSpPr>
              <p:cNvPr id="48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45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" name="Google Shape;2395;p42"/>
            <p:cNvCxnSpPr/>
            <p:nvPr/>
          </p:nvCxnSpPr>
          <p:spPr>
            <a:xfrm>
              <a:off x="5341437" y="4403885"/>
              <a:ext cx="1362899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35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37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25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21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18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491378" y="2008424"/>
            <a:ext cx="1306546" cy="1368022"/>
            <a:chOff x="1233535" y="2157993"/>
            <a:chExt cx="1306546" cy="1368022"/>
          </a:xfrm>
        </p:grpSpPr>
        <p:sp>
          <p:nvSpPr>
            <p:cNvPr id="58" name="Google Shape;2389;p42"/>
            <p:cNvSpPr/>
            <p:nvPr/>
          </p:nvSpPr>
          <p:spPr>
            <a:xfrm rot="10800000">
              <a:off x="1244175" y="2157993"/>
              <a:ext cx="1295906" cy="1368022"/>
            </a:xfrm>
            <a:prstGeom prst="pie">
              <a:avLst>
                <a:gd name="adj1" fmla="val 5422991"/>
                <a:gd name="adj2" fmla="val 16297325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2390;p42"/>
            <p:cNvGrpSpPr/>
            <p:nvPr/>
          </p:nvGrpSpPr>
          <p:grpSpPr>
            <a:xfrm rot="14451255" flipH="1">
              <a:off x="1981187" y="2292035"/>
              <a:ext cx="355021" cy="273811"/>
              <a:chOff x="3206237" y="4273754"/>
              <a:chExt cx="855128" cy="659520"/>
            </a:xfrm>
          </p:grpSpPr>
          <p:sp>
            <p:nvSpPr>
              <p:cNvPr id="100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398;p42"/>
            <p:cNvGrpSpPr/>
            <p:nvPr/>
          </p:nvGrpSpPr>
          <p:grpSpPr>
            <a:xfrm rot="12930692" flipH="1">
              <a:off x="2204846" y="2645741"/>
              <a:ext cx="244793" cy="195016"/>
              <a:chOff x="-602987" y="2563895"/>
              <a:chExt cx="640505" cy="510186"/>
            </a:xfrm>
          </p:grpSpPr>
          <p:sp>
            <p:nvSpPr>
              <p:cNvPr id="97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2402;p42"/>
            <p:cNvGrpSpPr/>
            <p:nvPr/>
          </p:nvGrpSpPr>
          <p:grpSpPr>
            <a:xfrm rot="13943825" flipH="1">
              <a:off x="2106775" y="2519398"/>
              <a:ext cx="245238" cy="224283"/>
              <a:chOff x="7951491" y="3948941"/>
              <a:chExt cx="472500" cy="432126"/>
            </a:xfrm>
          </p:grpSpPr>
          <p:sp>
            <p:nvSpPr>
              <p:cNvPr id="87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89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2413;p42"/>
            <p:cNvGrpSpPr/>
            <p:nvPr/>
          </p:nvGrpSpPr>
          <p:grpSpPr>
            <a:xfrm rot="13943825" flipH="1">
              <a:off x="1912879" y="2529036"/>
              <a:ext cx="245238" cy="224283"/>
              <a:chOff x="7951491" y="3948941"/>
              <a:chExt cx="472500" cy="432126"/>
            </a:xfrm>
          </p:grpSpPr>
          <p:sp>
            <p:nvSpPr>
              <p:cNvPr id="77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9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" name="Google Shape;2433;p42"/>
            <p:cNvSpPr/>
            <p:nvPr/>
          </p:nvSpPr>
          <p:spPr>
            <a:xfrm rot="11244108" flipH="1">
              <a:off x="1954653" y="2361021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2395;p42"/>
            <p:cNvCxnSpPr/>
            <p:nvPr/>
          </p:nvCxnSpPr>
          <p:spPr>
            <a:xfrm>
              <a:off x="1233535" y="2833322"/>
              <a:ext cx="1297768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4" name="Google Shape;2383;p42"/>
          <p:cNvGrpSpPr/>
          <p:nvPr/>
        </p:nvGrpSpPr>
        <p:grpSpPr>
          <a:xfrm>
            <a:off x="3411774" y="1960706"/>
            <a:ext cx="1561200" cy="1561200"/>
            <a:chOff x="4692450" y="1411313"/>
            <a:chExt cx="1561200" cy="1561200"/>
          </a:xfrm>
        </p:grpSpPr>
        <p:grpSp>
          <p:nvGrpSpPr>
            <p:cNvPr id="115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162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2390;p42"/>
            <p:cNvGrpSpPr/>
            <p:nvPr/>
          </p:nvGrpSpPr>
          <p:grpSpPr>
            <a:xfrm rot="3651255" flipH="1">
              <a:off x="5062554" y="2290751"/>
              <a:ext cx="337295" cy="126675"/>
              <a:chOff x="3225736" y="4450955"/>
              <a:chExt cx="812431" cy="305118"/>
            </a:xfrm>
          </p:grpSpPr>
          <p:sp>
            <p:nvSpPr>
              <p:cNvPr id="158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93;p42"/>
              <p:cNvSpPr/>
              <p:nvPr/>
            </p:nvSpPr>
            <p:spPr>
              <a:xfrm rot="17943543">
                <a:off x="3556040" y="4301802"/>
                <a:ext cx="79874" cy="740482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8" name="Google Shape;2395;p42"/>
            <p:cNvCxnSpPr>
              <a:stCxn id="116" idx="2"/>
              <a:endCxn id="163" idx="6"/>
            </p:cNvCxnSpPr>
            <p:nvPr/>
          </p:nvCxnSpPr>
          <p:spPr>
            <a:xfrm>
              <a:off x="4790688" y="2191600"/>
              <a:ext cx="136290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155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145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7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135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7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131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128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3554130" y="2065317"/>
            <a:ext cx="1306546" cy="1368022"/>
            <a:chOff x="1233535" y="2157993"/>
            <a:chExt cx="1306546" cy="1368022"/>
          </a:xfrm>
        </p:grpSpPr>
        <p:sp>
          <p:nvSpPr>
            <p:cNvPr id="203" name="Google Shape;2389;p42"/>
            <p:cNvSpPr/>
            <p:nvPr/>
          </p:nvSpPr>
          <p:spPr>
            <a:xfrm rot="10800000">
              <a:off x="1244175" y="2157993"/>
              <a:ext cx="1295906" cy="1368022"/>
            </a:xfrm>
            <a:prstGeom prst="pie">
              <a:avLst>
                <a:gd name="adj1" fmla="val 5422991"/>
                <a:gd name="adj2" fmla="val 16297325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390;p42"/>
            <p:cNvGrpSpPr/>
            <p:nvPr/>
          </p:nvGrpSpPr>
          <p:grpSpPr>
            <a:xfrm rot="14451255" flipH="1">
              <a:off x="1981187" y="2292035"/>
              <a:ext cx="355021" cy="273811"/>
              <a:chOff x="3206237" y="4273754"/>
              <a:chExt cx="855128" cy="659520"/>
            </a:xfrm>
          </p:grpSpPr>
          <p:sp>
            <p:nvSpPr>
              <p:cNvPr id="233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398;p42"/>
            <p:cNvGrpSpPr/>
            <p:nvPr/>
          </p:nvGrpSpPr>
          <p:grpSpPr>
            <a:xfrm rot="12930692" flipH="1">
              <a:off x="2204846" y="2645741"/>
              <a:ext cx="244793" cy="195016"/>
              <a:chOff x="-602987" y="2563895"/>
              <a:chExt cx="640505" cy="510186"/>
            </a:xfrm>
          </p:grpSpPr>
          <p:sp>
            <p:nvSpPr>
              <p:cNvPr id="230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402;p42"/>
            <p:cNvGrpSpPr/>
            <p:nvPr/>
          </p:nvGrpSpPr>
          <p:grpSpPr>
            <a:xfrm rot="13943825" flipH="1">
              <a:off x="2106775" y="2519398"/>
              <a:ext cx="245238" cy="224283"/>
              <a:chOff x="7951491" y="3948941"/>
              <a:chExt cx="472500" cy="432126"/>
            </a:xfrm>
          </p:grpSpPr>
          <p:sp>
            <p:nvSpPr>
              <p:cNvPr id="220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22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" name="Google Shape;2413;p42"/>
            <p:cNvGrpSpPr/>
            <p:nvPr/>
          </p:nvGrpSpPr>
          <p:grpSpPr>
            <a:xfrm rot="13943825" flipH="1">
              <a:off x="1912879" y="2529036"/>
              <a:ext cx="245238" cy="224283"/>
              <a:chOff x="7951491" y="3948941"/>
              <a:chExt cx="472500" cy="432126"/>
            </a:xfrm>
          </p:grpSpPr>
          <p:sp>
            <p:nvSpPr>
              <p:cNvPr id="210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12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8" name="Google Shape;2433;p42"/>
            <p:cNvSpPr/>
            <p:nvPr/>
          </p:nvSpPr>
          <p:spPr>
            <a:xfrm rot="11244108" flipH="1">
              <a:off x="1954653" y="2361021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395;p42"/>
            <p:cNvCxnSpPr/>
            <p:nvPr/>
          </p:nvCxnSpPr>
          <p:spPr>
            <a:xfrm>
              <a:off x="1233535" y="2833322"/>
              <a:ext cx="1297768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403;p42"/>
          <p:cNvSpPr/>
          <p:nvPr/>
        </p:nvSpPr>
        <p:spPr>
          <a:xfrm rot="3143825" flipH="1">
            <a:off x="4217830" y="2994684"/>
            <a:ext cx="245238" cy="224283"/>
          </a:xfrm>
          <a:custGeom>
            <a:avLst/>
            <a:gdLst/>
            <a:ahLst/>
            <a:cxnLst/>
            <a:rect l="l" t="t" r="r" b="b"/>
            <a:pathLst>
              <a:path w="6076" h="5557" extrusionOk="0">
                <a:moveTo>
                  <a:pt x="3043" y="0"/>
                </a:moveTo>
                <a:cubicBezTo>
                  <a:pt x="2851" y="0"/>
                  <a:pt x="2657" y="20"/>
                  <a:pt x="2462" y="62"/>
                </a:cubicBezTo>
                <a:cubicBezTo>
                  <a:pt x="964" y="383"/>
                  <a:pt x="0" y="1855"/>
                  <a:pt x="321" y="3354"/>
                </a:cubicBezTo>
                <a:cubicBezTo>
                  <a:pt x="601" y="4658"/>
                  <a:pt x="1751" y="5557"/>
                  <a:pt x="3033" y="5557"/>
                </a:cubicBezTo>
                <a:cubicBezTo>
                  <a:pt x="3224" y="5557"/>
                  <a:pt x="3419" y="5537"/>
                  <a:pt x="3613" y="5495"/>
                </a:cubicBezTo>
                <a:cubicBezTo>
                  <a:pt x="5112" y="5174"/>
                  <a:pt x="6075" y="3702"/>
                  <a:pt x="5754" y="2203"/>
                </a:cubicBezTo>
                <a:cubicBezTo>
                  <a:pt x="5475" y="899"/>
                  <a:pt x="4324" y="0"/>
                  <a:pt x="3043" y="0"/>
                </a:cubicBezTo>
                <a:close/>
              </a:path>
            </a:pathLst>
          </a:custGeom>
          <a:solidFill>
            <a:srgbClr val="CA151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433;p42"/>
          <p:cNvSpPr/>
          <p:nvPr/>
        </p:nvSpPr>
        <p:spPr>
          <a:xfrm rot="444108" flipH="1">
            <a:off x="4286107" y="2769020"/>
            <a:ext cx="298836" cy="283934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399;p42"/>
          <p:cNvSpPr/>
          <p:nvPr/>
        </p:nvSpPr>
        <p:spPr>
          <a:xfrm rot="2130692" flipH="1">
            <a:off x="1829092" y="2824624"/>
            <a:ext cx="244793" cy="195016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391;p42"/>
          <p:cNvSpPr/>
          <p:nvPr/>
        </p:nvSpPr>
        <p:spPr>
          <a:xfrm rot="7307712" flipH="1">
            <a:off x="4499483" y="3018124"/>
            <a:ext cx="138828" cy="180596"/>
          </a:xfrm>
          <a:custGeom>
            <a:avLst/>
            <a:gdLst/>
            <a:ahLst/>
            <a:cxnLst/>
            <a:rect l="l" t="t" r="r" b="b"/>
            <a:pathLst>
              <a:path w="12205" h="32350" extrusionOk="0">
                <a:moveTo>
                  <a:pt x="4533" y="1374"/>
                </a:moveTo>
                <a:cubicBezTo>
                  <a:pt x="4426" y="2302"/>
                  <a:pt x="4122" y="2855"/>
                  <a:pt x="3783" y="3462"/>
                </a:cubicBezTo>
                <a:cubicBezTo>
                  <a:pt x="3355" y="4265"/>
                  <a:pt x="2838" y="5157"/>
                  <a:pt x="2838" y="6888"/>
                </a:cubicBezTo>
                <a:cubicBezTo>
                  <a:pt x="2838" y="8618"/>
                  <a:pt x="3355" y="9528"/>
                  <a:pt x="3783" y="10313"/>
                </a:cubicBezTo>
                <a:cubicBezTo>
                  <a:pt x="4211" y="11063"/>
                  <a:pt x="4568" y="11705"/>
                  <a:pt x="4568" y="13079"/>
                </a:cubicBezTo>
                <a:cubicBezTo>
                  <a:pt x="4568" y="14453"/>
                  <a:pt x="4211" y="15095"/>
                  <a:pt x="3783" y="15845"/>
                </a:cubicBezTo>
                <a:cubicBezTo>
                  <a:pt x="3355" y="16648"/>
                  <a:pt x="2838" y="17558"/>
                  <a:pt x="2838" y="19270"/>
                </a:cubicBezTo>
                <a:cubicBezTo>
                  <a:pt x="2838" y="21001"/>
                  <a:pt x="3355" y="21911"/>
                  <a:pt x="3783" y="22714"/>
                </a:cubicBezTo>
                <a:cubicBezTo>
                  <a:pt x="4211" y="23463"/>
                  <a:pt x="4568" y="24106"/>
                  <a:pt x="4568" y="25480"/>
                </a:cubicBezTo>
                <a:cubicBezTo>
                  <a:pt x="4568" y="26854"/>
                  <a:pt x="4211" y="27496"/>
                  <a:pt x="3783" y="28245"/>
                </a:cubicBezTo>
                <a:cubicBezTo>
                  <a:pt x="3409" y="28923"/>
                  <a:pt x="2980" y="29691"/>
                  <a:pt x="2873" y="30993"/>
                </a:cubicBezTo>
                <a:lnTo>
                  <a:pt x="1410" y="30993"/>
                </a:lnTo>
                <a:cubicBezTo>
                  <a:pt x="1499" y="30065"/>
                  <a:pt x="1803" y="29512"/>
                  <a:pt x="2142" y="28905"/>
                </a:cubicBezTo>
                <a:cubicBezTo>
                  <a:pt x="2588" y="28103"/>
                  <a:pt x="3087" y="27210"/>
                  <a:pt x="3087" y="25480"/>
                </a:cubicBezTo>
                <a:cubicBezTo>
                  <a:pt x="3087" y="23749"/>
                  <a:pt x="2588" y="22839"/>
                  <a:pt x="2142" y="22054"/>
                </a:cubicBezTo>
                <a:cubicBezTo>
                  <a:pt x="1731" y="21304"/>
                  <a:pt x="1374" y="20644"/>
                  <a:pt x="1374" y="19270"/>
                </a:cubicBezTo>
                <a:cubicBezTo>
                  <a:pt x="1374" y="17914"/>
                  <a:pt x="1731" y="17254"/>
                  <a:pt x="2142" y="16505"/>
                </a:cubicBezTo>
                <a:cubicBezTo>
                  <a:pt x="2588" y="15720"/>
                  <a:pt x="3087" y="14810"/>
                  <a:pt x="3087" y="13079"/>
                </a:cubicBezTo>
                <a:cubicBezTo>
                  <a:pt x="3087" y="11366"/>
                  <a:pt x="2588" y="10456"/>
                  <a:pt x="2142" y="9653"/>
                </a:cubicBezTo>
                <a:cubicBezTo>
                  <a:pt x="1731" y="8904"/>
                  <a:pt x="1374" y="8262"/>
                  <a:pt x="1374" y="6888"/>
                </a:cubicBezTo>
                <a:cubicBezTo>
                  <a:pt x="1374" y="5514"/>
                  <a:pt x="1731" y="4871"/>
                  <a:pt x="2142" y="4122"/>
                </a:cubicBezTo>
                <a:cubicBezTo>
                  <a:pt x="2534" y="3444"/>
                  <a:pt x="2945" y="2677"/>
                  <a:pt x="3070" y="1374"/>
                </a:cubicBezTo>
                <a:close/>
                <a:moveTo>
                  <a:pt x="6816" y="1374"/>
                </a:moveTo>
                <a:cubicBezTo>
                  <a:pt x="6709" y="2302"/>
                  <a:pt x="6406" y="2855"/>
                  <a:pt x="6067" y="3462"/>
                </a:cubicBezTo>
                <a:cubicBezTo>
                  <a:pt x="5639" y="4265"/>
                  <a:pt x="5121" y="5157"/>
                  <a:pt x="5121" y="6888"/>
                </a:cubicBezTo>
                <a:cubicBezTo>
                  <a:pt x="5121" y="8618"/>
                  <a:pt x="5639" y="9528"/>
                  <a:pt x="6067" y="10313"/>
                </a:cubicBezTo>
                <a:cubicBezTo>
                  <a:pt x="6495" y="11063"/>
                  <a:pt x="6852" y="11705"/>
                  <a:pt x="6852" y="13079"/>
                </a:cubicBezTo>
                <a:cubicBezTo>
                  <a:pt x="6852" y="14453"/>
                  <a:pt x="6495" y="15095"/>
                  <a:pt x="6067" y="15845"/>
                </a:cubicBezTo>
                <a:cubicBezTo>
                  <a:pt x="5639" y="16648"/>
                  <a:pt x="5121" y="17558"/>
                  <a:pt x="5121" y="19270"/>
                </a:cubicBezTo>
                <a:cubicBezTo>
                  <a:pt x="5121" y="21001"/>
                  <a:pt x="5639" y="21911"/>
                  <a:pt x="6067" y="22714"/>
                </a:cubicBezTo>
                <a:cubicBezTo>
                  <a:pt x="6495" y="23463"/>
                  <a:pt x="6852" y="24106"/>
                  <a:pt x="6852" y="25480"/>
                </a:cubicBezTo>
                <a:cubicBezTo>
                  <a:pt x="6852" y="26854"/>
                  <a:pt x="6495" y="27496"/>
                  <a:pt x="6067" y="28245"/>
                </a:cubicBezTo>
                <a:cubicBezTo>
                  <a:pt x="5692" y="28923"/>
                  <a:pt x="5264" y="29691"/>
                  <a:pt x="5157" y="30993"/>
                </a:cubicBezTo>
                <a:lnTo>
                  <a:pt x="4247" y="30993"/>
                </a:lnTo>
                <a:cubicBezTo>
                  <a:pt x="4354" y="30065"/>
                  <a:pt x="4640" y="29512"/>
                  <a:pt x="4979" y="28905"/>
                </a:cubicBezTo>
                <a:cubicBezTo>
                  <a:pt x="5425" y="28103"/>
                  <a:pt x="5924" y="27210"/>
                  <a:pt x="5924" y="25480"/>
                </a:cubicBezTo>
                <a:cubicBezTo>
                  <a:pt x="5924" y="23749"/>
                  <a:pt x="5425" y="22839"/>
                  <a:pt x="4979" y="22054"/>
                </a:cubicBezTo>
                <a:cubicBezTo>
                  <a:pt x="4568" y="21304"/>
                  <a:pt x="4211" y="20644"/>
                  <a:pt x="4211" y="19270"/>
                </a:cubicBezTo>
                <a:cubicBezTo>
                  <a:pt x="4211" y="17914"/>
                  <a:pt x="4568" y="17254"/>
                  <a:pt x="4979" y="16505"/>
                </a:cubicBezTo>
                <a:cubicBezTo>
                  <a:pt x="5425" y="15720"/>
                  <a:pt x="5924" y="14810"/>
                  <a:pt x="5924" y="13079"/>
                </a:cubicBezTo>
                <a:cubicBezTo>
                  <a:pt x="5924" y="11366"/>
                  <a:pt x="5425" y="10456"/>
                  <a:pt x="4979" y="9653"/>
                </a:cubicBezTo>
                <a:cubicBezTo>
                  <a:pt x="4568" y="8904"/>
                  <a:pt x="4211" y="8262"/>
                  <a:pt x="4211" y="6888"/>
                </a:cubicBezTo>
                <a:cubicBezTo>
                  <a:pt x="4211" y="5514"/>
                  <a:pt x="4568" y="4871"/>
                  <a:pt x="4979" y="4122"/>
                </a:cubicBezTo>
                <a:cubicBezTo>
                  <a:pt x="5371" y="3444"/>
                  <a:pt x="5799" y="2677"/>
                  <a:pt x="5906" y="1374"/>
                </a:cubicBezTo>
                <a:close/>
                <a:moveTo>
                  <a:pt x="10795" y="1374"/>
                </a:moveTo>
                <a:cubicBezTo>
                  <a:pt x="10706" y="2302"/>
                  <a:pt x="10403" y="2855"/>
                  <a:pt x="10064" y="3462"/>
                </a:cubicBezTo>
                <a:cubicBezTo>
                  <a:pt x="9618" y="4265"/>
                  <a:pt x="9118" y="5157"/>
                  <a:pt x="9118" y="6888"/>
                </a:cubicBezTo>
                <a:cubicBezTo>
                  <a:pt x="9118" y="8618"/>
                  <a:pt x="9618" y="9528"/>
                  <a:pt x="10064" y="10313"/>
                </a:cubicBezTo>
                <a:cubicBezTo>
                  <a:pt x="10474" y="11063"/>
                  <a:pt x="10831" y="11705"/>
                  <a:pt x="10831" y="13079"/>
                </a:cubicBezTo>
                <a:cubicBezTo>
                  <a:pt x="10831" y="14453"/>
                  <a:pt x="10474" y="15095"/>
                  <a:pt x="10064" y="15845"/>
                </a:cubicBezTo>
                <a:cubicBezTo>
                  <a:pt x="9618" y="16648"/>
                  <a:pt x="9118" y="17558"/>
                  <a:pt x="9118" y="19270"/>
                </a:cubicBezTo>
                <a:cubicBezTo>
                  <a:pt x="9118" y="21001"/>
                  <a:pt x="9618" y="21911"/>
                  <a:pt x="10064" y="22714"/>
                </a:cubicBezTo>
                <a:cubicBezTo>
                  <a:pt x="10474" y="23463"/>
                  <a:pt x="10831" y="24106"/>
                  <a:pt x="10831" y="25480"/>
                </a:cubicBezTo>
                <a:cubicBezTo>
                  <a:pt x="10831" y="26854"/>
                  <a:pt x="10474" y="27496"/>
                  <a:pt x="10064" y="28245"/>
                </a:cubicBezTo>
                <a:cubicBezTo>
                  <a:pt x="9671" y="28923"/>
                  <a:pt x="9261" y="29691"/>
                  <a:pt x="9136" y="30993"/>
                </a:cubicBezTo>
                <a:lnTo>
                  <a:pt x="6531" y="30993"/>
                </a:lnTo>
                <a:cubicBezTo>
                  <a:pt x="6638" y="30065"/>
                  <a:pt x="6924" y="29512"/>
                  <a:pt x="7263" y="28905"/>
                </a:cubicBezTo>
                <a:cubicBezTo>
                  <a:pt x="7709" y="28103"/>
                  <a:pt x="8208" y="27210"/>
                  <a:pt x="8208" y="25480"/>
                </a:cubicBezTo>
                <a:cubicBezTo>
                  <a:pt x="8208" y="23749"/>
                  <a:pt x="7709" y="22839"/>
                  <a:pt x="7263" y="22054"/>
                </a:cubicBezTo>
                <a:cubicBezTo>
                  <a:pt x="6852" y="21304"/>
                  <a:pt x="6495" y="20644"/>
                  <a:pt x="6495" y="19270"/>
                </a:cubicBezTo>
                <a:cubicBezTo>
                  <a:pt x="6495" y="17914"/>
                  <a:pt x="6852" y="17254"/>
                  <a:pt x="7263" y="16505"/>
                </a:cubicBezTo>
                <a:cubicBezTo>
                  <a:pt x="7709" y="15720"/>
                  <a:pt x="8208" y="14810"/>
                  <a:pt x="8208" y="13079"/>
                </a:cubicBezTo>
                <a:cubicBezTo>
                  <a:pt x="8208" y="11366"/>
                  <a:pt x="7709" y="10456"/>
                  <a:pt x="7263" y="9653"/>
                </a:cubicBezTo>
                <a:cubicBezTo>
                  <a:pt x="6852" y="8904"/>
                  <a:pt x="6495" y="8262"/>
                  <a:pt x="6495" y="6888"/>
                </a:cubicBezTo>
                <a:cubicBezTo>
                  <a:pt x="6495" y="5514"/>
                  <a:pt x="6852" y="4871"/>
                  <a:pt x="7263" y="4122"/>
                </a:cubicBezTo>
                <a:cubicBezTo>
                  <a:pt x="7655" y="3444"/>
                  <a:pt x="8083" y="2677"/>
                  <a:pt x="8190" y="1374"/>
                </a:cubicBezTo>
                <a:close/>
                <a:moveTo>
                  <a:pt x="2409" y="0"/>
                </a:moveTo>
                <a:cubicBezTo>
                  <a:pt x="2035" y="0"/>
                  <a:pt x="1731" y="322"/>
                  <a:pt x="1731" y="696"/>
                </a:cubicBezTo>
                <a:cubicBezTo>
                  <a:pt x="1731" y="2070"/>
                  <a:pt x="1374" y="2712"/>
                  <a:pt x="946" y="3462"/>
                </a:cubicBezTo>
                <a:cubicBezTo>
                  <a:pt x="500" y="4265"/>
                  <a:pt x="1" y="5157"/>
                  <a:pt x="1" y="6888"/>
                </a:cubicBezTo>
                <a:cubicBezTo>
                  <a:pt x="1" y="8618"/>
                  <a:pt x="500" y="9510"/>
                  <a:pt x="946" y="10313"/>
                </a:cubicBezTo>
                <a:cubicBezTo>
                  <a:pt x="1374" y="11063"/>
                  <a:pt x="1731" y="11705"/>
                  <a:pt x="1731" y="13079"/>
                </a:cubicBezTo>
                <a:cubicBezTo>
                  <a:pt x="1731" y="14453"/>
                  <a:pt x="1374" y="15095"/>
                  <a:pt x="946" y="15845"/>
                </a:cubicBezTo>
                <a:cubicBezTo>
                  <a:pt x="500" y="16648"/>
                  <a:pt x="1" y="17558"/>
                  <a:pt x="1" y="19270"/>
                </a:cubicBezTo>
                <a:cubicBezTo>
                  <a:pt x="1" y="21001"/>
                  <a:pt x="500" y="21911"/>
                  <a:pt x="946" y="22714"/>
                </a:cubicBezTo>
                <a:cubicBezTo>
                  <a:pt x="1374" y="23463"/>
                  <a:pt x="1731" y="24106"/>
                  <a:pt x="1731" y="25480"/>
                </a:cubicBezTo>
                <a:cubicBezTo>
                  <a:pt x="1731" y="26854"/>
                  <a:pt x="1374" y="27496"/>
                  <a:pt x="946" y="28245"/>
                </a:cubicBezTo>
                <a:cubicBezTo>
                  <a:pt x="500" y="29048"/>
                  <a:pt x="1" y="29940"/>
                  <a:pt x="1" y="31671"/>
                </a:cubicBezTo>
                <a:cubicBezTo>
                  <a:pt x="1" y="32046"/>
                  <a:pt x="304" y="32349"/>
                  <a:pt x="696" y="32349"/>
                </a:cubicBezTo>
                <a:lnTo>
                  <a:pt x="9796" y="32349"/>
                </a:lnTo>
                <a:cubicBezTo>
                  <a:pt x="10171" y="32349"/>
                  <a:pt x="10474" y="32046"/>
                  <a:pt x="10474" y="31671"/>
                </a:cubicBezTo>
                <a:cubicBezTo>
                  <a:pt x="10474" y="30297"/>
                  <a:pt x="10831" y="29655"/>
                  <a:pt x="11259" y="28905"/>
                </a:cubicBezTo>
                <a:cubicBezTo>
                  <a:pt x="11705" y="28103"/>
                  <a:pt x="12205" y="27193"/>
                  <a:pt x="12205" y="25480"/>
                </a:cubicBezTo>
                <a:cubicBezTo>
                  <a:pt x="12205" y="23749"/>
                  <a:pt x="11705" y="22839"/>
                  <a:pt x="11259" y="22054"/>
                </a:cubicBezTo>
                <a:cubicBezTo>
                  <a:pt x="10831" y="21304"/>
                  <a:pt x="10474" y="20644"/>
                  <a:pt x="10474" y="19270"/>
                </a:cubicBezTo>
                <a:cubicBezTo>
                  <a:pt x="10474" y="17914"/>
                  <a:pt x="10831" y="17254"/>
                  <a:pt x="11259" y="16505"/>
                </a:cubicBezTo>
                <a:cubicBezTo>
                  <a:pt x="11705" y="15720"/>
                  <a:pt x="12205" y="14810"/>
                  <a:pt x="12205" y="13079"/>
                </a:cubicBezTo>
                <a:cubicBezTo>
                  <a:pt x="12205" y="11366"/>
                  <a:pt x="11705" y="10456"/>
                  <a:pt x="11259" y="9653"/>
                </a:cubicBezTo>
                <a:cubicBezTo>
                  <a:pt x="10831" y="8904"/>
                  <a:pt x="10474" y="8262"/>
                  <a:pt x="10474" y="6888"/>
                </a:cubicBezTo>
                <a:cubicBezTo>
                  <a:pt x="10474" y="5514"/>
                  <a:pt x="10831" y="4871"/>
                  <a:pt x="11259" y="4122"/>
                </a:cubicBezTo>
                <a:cubicBezTo>
                  <a:pt x="11705" y="3319"/>
                  <a:pt x="12205" y="2427"/>
                  <a:pt x="12205" y="696"/>
                </a:cubicBezTo>
                <a:cubicBezTo>
                  <a:pt x="12205" y="322"/>
                  <a:pt x="11902" y="0"/>
                  <a:pt x="11509" y="0"/>
                </a:cubicBezTo>
                <a:close/>
              </a:path>
            </a:pathLst>
          </a:custGeom>
          <a:solidFill>
            <a:srgbClr val="481F10"/>
          </a:solidFill>
          <a:ln w="9525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34;p42"/>
          <p:cNvSpPr/>
          <p:nvPr/>
        </p:nvSpPr>
        <p:spPr>
          <a:xfrm rot="444092" flipH="1">
            <a:off x="4546466" y="2826697"/>
            <a:ext cx="165276" cy="164733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rgbClr val="68345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Rectangle 242"/>
          <p:cNvSpPr/>
          <p:nvPr/>
        </p:nvSpPr>
        <p:spPr>
          <a:xfrm>
            <a:off x="2910756" y="3706853"/>
            <a:ext cx="2608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 dipotong empat</a:t>
            </a:r>
          </a:p>
        </p:txBody>
      </p:sp>
      <p:grpSp>
        <p:nvGrpSpPr>
          <p:cNvPr id="244" name="Google Shape;2725;p45"/>
          <p:cNvGrpSpPr/>
          <p:nvPr/>
        </p:nvGrpSpPr>
        <p:grpSpPr>
          <a:xfrm>
            <a:off x="1081974" y="1931871"/>
            <a:ext cx="1561200" cy="1561200"/>
            <a:chOff x="1865738" y="1411313"/>
            <a:chExt cx="1561200" cy="1561200"/>
          </a:xfrm>
        </p:grpSpPr>
        <p:grpSp>
          <p:nvGrpSpPr>
            <p:cNvPr id="245" name="Google Shape;2726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333" name="Google Shape;2727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728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72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730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732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33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734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330" name="Google Shape;273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73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73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738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739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740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741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742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320" name="Google Shape;2743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2744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322" name="Google Shape;2745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2746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2747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2748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2749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2750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2751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2752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" name="Google Shape;2753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316" name="Google Shape;2754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755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756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757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758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313" name="Google Shape;275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76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76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762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763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303" name="Google Shape;2764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" name="Google Shape;2765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305" name="Google Shape;2766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2767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2768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2769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2770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2771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2772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2773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8" name="Google Shape;2774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93" name="Google Shape;2775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4" name="Google Shape;2776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95" name="Google Shape;2777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778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779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780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781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2782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2783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2784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9" name="Google Shape;2785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290" name="Google Shape;2786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787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788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789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286" name="Google Shape;279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79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79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79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794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795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796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276" name="Google Shape;2797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98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8" name="Google Shape;2799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800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1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02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03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04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05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06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4" name="Google Shape;2807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808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273" name="Google Shape;280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81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81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" name="Google Shape;2812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4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815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269" name="Google Shape;2816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817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818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819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7" name="Google Shape;2809;p45"/>
          <p:cNvSpPr/>
          <p:nvPr/>
        </p:nvSpPr>
        <p:spPr>
          <a:xfrm rot="19261306" flipH="1">
            <a:off x="4328669" y="3141407"/>
            <a:ext cx="244787" cy="195022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Rectangle 337"/>
          <p:cNvSpPr/>
          <p:nvPr/>
        </p:nvSpPr>
        <p:spPr>
          <a:xfrm>
            <a:off x="820179" y="3712197"/>
            <a:ext cx="205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6821343" y="3282773"/>
            <a:ext cx="2444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daripada empat potongan pizza ialah satu perempat.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6186650" y="2672386"/>
            <a:ext cx="864442" cy="59317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341" name="Straight Arrow Connector 340"/>
          <p:cNvCxnSpPr/>
          <p:nvPr/>
        </p:nvCxnSpPr>
        <p:spPr>
          <a:xfrm>
            <a:off x="6821343" y="2924997"/>
            <a:ext cx="975692" cy="161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50" name="Group 349"/>
          <p:cNvGrpSpPr/>
          <p:nvPr/>
        </p:nvGrpSpPr>
        <p:grpSpPr>
          <a:xfrm>
            <a:off x="7852723" y="2498831"/>
            <a:ext cx="415800" cy="861750"/>
            <a:chOff x="8219054" y="2689459"/>
            <a:chExt cx="415800" cy="861750"/>
          </a:xfrm>
        </p:grpSpPr>
        <p:sp>
          <p:nvSpPr>
            <p:cNvPr id="347" name="Google Shape;2327;p42"/>
            <p:cNvSpPr txBox="1"/>
            <p:nvPr/>
          </p:nvSpPr>
          <p:spPr>
            <a:xfrm>
              <a:off x="8219054" y="324550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8" name="Google Shape;2328;p42"/>
            <p:cNvSpPr txBox="1"/>
            <p:nvPr/>
          </p:nvSpPr>
          <p:spPr>
            <a:xfrm>
              <a:off x="8219054" y="268945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49" name="Google Shape;2329;p42"/>
            <p:cNvCxnSpPr/>
            <p:nvPr/>
          </p:nvCxnSpPr>
          <p:spPr>
            <a:xfrm>
              <a:off x="8219054" y="3117634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254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764" y="717266"/>
            <a:ext cx="4782473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assion One"/>
              <a:buNone/>
              <a:defRPr sz="5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-MY" sz="4000" dirty="0"/>
              <a:t>02. DUA PEREMPAT</a:t>
            </a:r>
          </a:p>
        </p:txBody>
      </p:sp>
      <p:grpSp>
        <p:nvGrpSpPr>
          <p:cNvPr id="5" name="Google Shape;2383;p42"/>
          <p:cNvGrpSpPr/>
          <p:nvPr/>
        </p:nvGrpSpPr>
        <p:grpSpPr>
          <a:xfrm>
            <a:off x="5400368" y="1887542"/>
            <a:ext cx="1915740" cy="2992872"/>
            <a:chOff x="4692450" y="1411313"/>
            <a:chExt cx="2011886" cy="2992872"/>
          </a:xfrm>
        </p:grpSpPr>
        <p:grpSp>
          <p:nvGrpSpPr>
            <p:cNvPr id="6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53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390;p42"/>
            <p:cNvGrpSpPr/>
            <p:nvPr/>
          </p:nvGrpSpPr>
          <p:grpSpPr>
            <a:xfrm rot="3651255" flipH="1">
              <a:off x="5053318" y="2216514"/>
              <a:ext cx="355021" cy="273811"/>
              <a:chOff x="3206237" y="4273754"/>
              <a:chExt cx="855128" cy="659520"/>
            </a:xfrm>
          </p:grpSpPr>
          <p:sp>
            <p:nvSpPr>
              <p:cNvPr id="49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46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" name="Google Shape;2395;p42"/>
            <p:cNvCxnSpPr/>
            <p:nvPr/>
          </p:nvCxnSpPr>
          <p:spPr>
            <a:xfrm>
              <a:off x="5341437" y="4403885"/>
              <a:ext cx="1362899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36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38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26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22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19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389;p42"/>
          <p:cNvSpPr/>
          <p:nvPr/>
        </p:nvSpPr>
        <p:spPr>
          <a:xfrm rot="10800000">
            <a:off x="5505317" y="2008257"/>
            <a:ext cx="1288182" cy="1333080"/>
          </a:xfrm>
          <a:prstGeom prst="pie">
            <a:avLst>
              <a:gd name="adj1" fmla="val 5422991"/>
              <a:gd name="adj2" fmla="val 16297325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2390;p42"/>
          <p:cNvGrpSpPr/>
          <p:nvPr/>
        </p:nvGrpSpPr>
        <p:grpSpPr>
          <a:xfrm rot="14451255" flipH="1">
            <a:off x="6405658" y="795555"/>
            <a:ext cx="312151" cy="53203"/>
            <a:chOff x="3225738" y="4583061"/>
            <a:chExt cx="771573" cy="128917"/>
          </a:xfrm>
        </p:grpSpPr>
        <p:sp>
          <p:nvSpPr>
            <p:cNvPr id="89" name="Google Shape;2392;p42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rgbClr val="F4C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93;p42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rgbClr val="CA1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383;p42"/>
          <p:cNvGrpSpPr/>
          <p:nvPr/>
        </p:nvGrpSpPr>
        <p:grpSpPr>
          <a:xfrm>
            <a:off x="3411774" y="1960706"/>
            <a:ext cx="1561200" cy="1561200"/>
            <a:chOff x="4692450" y="1411313"/>
            <a:chExt cx="1561200" cy="1561200"/>
          </a:xfrm>
        </p:grpSpPr>
        <p:grpSp>
          <p:nvGrpSpPr>
            <p:cNvPr id="93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140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2390;p42"/>
            <p:cNvGrpSpPr/>
            <p:nvPr/>
          </p:nvGrpSpPr>
          <p:grpSpPr>
            <a:xfrm rot="3651255" flipH="1">
              <a:off x="5062554" y="2290751"/>
              <a:ext cx="337295" cy="126675"/>
              <a:chOff x="3225736" y="4450955"/>
              <a:chExt cx="812431" cy="305118"/>
            </a:xfrm>
          </p:grpSpPr>
          <p:sp>
            <p:nvSpPr>
              <p:cNvPr id="136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93;p42"/>
              <p:cNvSpPr/>
              <p:nvPr/>
            </p:nvSpPr>
            <p:spPr>
              <a:xfrm rot="17943543">
                <a:off x="3556040" y="4301802"/>
                <a:ext cx="79874" cy="740482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" name="Google Shape;2395;p42"/>
            <p:cNvCxnSpPr>
              <a:stCxn id="94" idx="2"/>
              <a:endCxn id="141" idx="6"/>
            </p:cNvCxnSpPr>
            <p:nvPr/>
          </p:nvCxnSpPr>
          <p:spPr>
            <a:xfrm>
              <a:off x="4790688" y="2191600"/>
              <a:ext cx="136290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133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123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25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113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15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109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106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554130" y="2065317"/>
            <a:ext cx="1306546" cy="1368022"/>
            <a:chOff x="1233535" y="2157993"/>
            <a:chExt cx="1306546" cy="1368022"/>
          </a:xfrm>
        </p:grpSpPr>
        <p:sp>
          <p:nvSpPr>
            <p:cNvPr id="145" name="Google Shape;2389;p42"/>
            <p:cNvSpPr/>
            <p:nvPr/>
          </p:nvSpPr>
          <p:spPr>
            <a:xfrm rot="10800000">
              <a:off x="1244175" y="2157993"/>
              <a:ext cx="1295906" cy="1368022"/>
            </a:xfrm>
            <a:prstGeom prst="pie">
              <a:avLst>
                <a:gd name="adj1" fmla="val 5422991"/>
                <a:gd name="adj2" fmla="val 16297325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2390;p42"/>
            <p:cNvGrpSpPr/>
            <p:nvPr/>
          </p:nvGrpSpPr>
          <p:grpSpPr>
            <a:xfrm rot="14451255" flipH="1">
              <a:off x="1981187" y="2292035"/>
              <a:ext cx="355021" cy="273811"/>
              <a:chOff x="3206237" y="4273754"/>
              <a:chExt cx="855128" cy="659520"/>
            </a:xfrm>
          </p:grpSpPr>
          <p:sp>
            <p:nvSpPr>
              <p:cNvPr id="175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2398;p42"/>
            <p:cNvGrpSpPr/>
            <p:nvPr/>
          </p:nvGrpSpPr>
          <p:grpSpPr>
            <a:xfrm rot="12930692" flipH="1">
              <a:off x="2204846" y="2645741"/>
              <a:ext cx="244793" cy="195016"/>
              <a:chOff x="-602987" y="2563895"/>
              <a:chExt cx="640505" cy="510186"/>
            </a:xfrm>
          </p:grpSpPr>
          <p:sp>
            <p:nvSpPr>
              <p:cNvPr id="172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2402;p42"/>
            <p:cNvGrpSpPr/>
            <p:nvPr/>
          </p:nvGrpSpPr>
          <p:grpSpPr>
            <a:xfrm rot="13943825" flipH="1">
              <a:off x="2106775" y="2519398"/>
              <a:ext cx="245238" cy="224283"/>
              <a:chOff x="7951491" y="3948941"/>
              <a:chExt cx="472500" cy="432126"/>
            </a:xfrm>
          </p:grpSpPr>
          <p:sp>
            <p:nvSpPr>
              <p:cNvPr id="162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64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" name="Google Shape;2413;p42"/>
            <p:cNvGrpSpPr/>
            <p:nvPr/>
          </p:nvGrpSpPr>
          <p:grpSpPr>
            <a:xfrm rot="13943825" flipH="1">
              <a:off x="1912879" y="2529036"/>
              <a:ext cx="245238" cy="224283"/>
              <a:chOff x="7951491" y="3948941"/>
              <a:chExt cx="472500" cy="432126"/>
            </a:xfrm>
          </p:grpSpPr>
          <p:sp>
            <p:nvSpPr>
              <p:cNvPr id="152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54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" name="Google Shape;2433;p42"/>
            <p:cNvSpPr/>
            <p:nvPr/>
          </p:nvSpPr>
          <p:spPr>
            <a:xfrm rot="11244108" flipH="1">
              <a:off x="1954653" y="2361021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2395;p42"/>
            <p:cNvCxnSpPr/>
            <p:nvPr/>
          </p:nvCxnSpPr>
          <p:spPr>
            <a:xfrm>
              <a:off x="1233535" y="2833322"/>
              <a:ext cx="1297768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" name="Google Shape;2403;p42"/>
          <p:cNvSpPr/>
          <p:nvPr/>
        </p:nvSpPr>
        <p:spPr>
          <a:xfrm rot="3143825" flipH="1">
            <a:off x="4217830" y="2994684"/>
            <a:ext cx="245238" cy="224283"/>
          </a:xfrm>
          <a:custGeom>
            <a:avLst/>
            <a:gdLst/>
            <a:ahLst/>
            <a:cxnLst/>
            <a:rect l="l" t="t" r="r" b="b"/>
            <a:pathLst>
              <a:path w="6076" h="5557" extrusionOk="0">
                <a:moveTo>
                  <a:pt x="3043" y="0"/>
                </a:moveTo>
                <a:cubicBezTo>
                  <a:pt x="2851" y="0"/>
                  <a:pt x="2657" y="20"/>
                  <a:pt x="2462" y="62"/>
                </a:cubicBezTo>
                <a:cubicBezTo>
                  <a:pt x="964" y="383"/>
                  <a:pt x="0" y="1855"/>
                  <a:pt x="321" y="3354"/>
                </a:cubicBezTo>
                <a:cubicBezTo>
                  <a:pt x="601" y="4658"/>
                  <a:pt x="1751" y="5557"/>
                  <a:pt x="3033" y="5557"/>
                </a:cubicBezTo>
                <a:cubicBezTo>
                  <a:pt x="3224" y="5557"/>
                  <a:pt x="3419" y="5537"/>
                  <a:pt x="3613" y="5495"/>
                </a:cubicBezTo>
                <a:cubicBezTo>
                  <a:pt x="5112" y="5174"/>
                  <a:pt x="6075" y="3702"/>
                  <a:pt x="5754" y="2203"/>
                </a:cubicBezTo>
                <a:cubicBezTo>
                  <a:pt x="5475" y="899"/>
                  <a:pt x="4324" y="0"/>
                  <a:pt x="3043" y="0"/>
                </a:cubicBezTo>
                <a:close/>
              </a:path>
            </a:pathLst>
          </a:custGeom>
          <a:solidFill>
            <a:srgbClr val="CA151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433;p42"/>
          <p:cNvSpPr/>
          <p:nvPr/>
        </p:nvSpPr>
        <p:spPr>
          <a:xfrm rot="444108" flipH="1">
            <a:off x="4286107" y="2769020"/>
            <a:ext cx="298836" cy="283934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399;p42"/>
          <p:cNvSpPr/>
          <p:nvPr/>
        </p:nvSpPr>
        <p:spPr>
          <a:xfrm rot="2130692" flipH="1">
            <a:off x="1829092" y="2824624"/>
            <a:ext cx="244793" cy="195016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2391;p42"/>
          <p:cNvSpPr/>
          <p:nvPr/>
        </p:nvSpPr>
        <p:spPr>
          <a:xfrm rot="7307712" flipH="1">
            <a:off x="4499483" y="3018124"/>
            <a:ext cx="138828" cy="180596"/>
          </a:xfrm>
          <a:custGeom>
            <a:avLst/>
            <a:gdLst/>
            <a:ahLst/>
            <a:cxnLst/>
            <a:rect l="l" t="t" r="r" b="b"/>
            <a:pathLst>
              <a:path w="12205" h="32350" extrusionOk="0">
                <a:moveTo>
                  <a:pt x="4533" y="1374"/>
                </a:moveTo>
                <a:cubicBezTo>
                  <a:pt x="4426" y="2302"/>
                  <a:pt x="4122" y="2855"/>
                  <a:pt x="3783" y="3462"/>
                </a:cubicBezTo>
                <a:cubicBezTo>
                  <a:pt x="3355" y="4265"/>
                  <a:pt x="2838" y="5157"/>
                  <a:pt x="2838" y="6888"/>
                </a:cubicBezTo>
                <a:cubicBezTo>
                  <a:pt x="2838" y="8618"/>
                  <a:pt x="3355" y="9528"/>
                  <a:pt x="3783" y="10313"/>
                </a:cubicBezTo>
                <a:cubicBezTo>
                  <a:pt x="4211" y="11063"/>
                  <a:pt x="4568" y="11705"/>
                  <a:pt x="4568" y="13079"/>
                </a:cubicBezTo>
                <a:cubicBezTo>
                  <a:pt x="4568" y="14453"/>
                  <a:pt x="4211" y="15095"/>
                  <a:pt x="3783" y="15845"/>
                </a:cubicBezTo>
                <a:cubicBezTo>
                  <a:pt x="3355" y="16648"/>
                  <a:pt x="2838" y="17558"/>
                  <a:pt x="2838" y="19270"/>
                </a:cubicBezTo>
                <a:cubicBezTo>
                  <a:pt x="2838" y="21001"/>
                  <a:pt x="3355" y="21911"/>
                  <a:pt x="3783" y="22714"/>
                </a:cubicBezTo>
                <a:cubicBezTo>
                  <a:pt x="4211" y="23463"/>
                  <a:pt x="4568" y="24106"/>
                  <a:pt x="4568" y="25480"/>
                </a:cubicBezTo>
                <a:cubicBezTo>
                  <a:pt x="4568" y="26854"/>
                  <a:pt x="4211" y="27496"/>
                  <a:pt x="3783" y="28245"/>
                </a:cubicBezTo>
                <a:cubicBezTo>
                  <a:pt x="3409" y="28923"/>
                  <a:pt x="2980" y="29691"/>
                  <a:pt x="2873" y="30993"/>
                </a:cubicBezTo>
                <a:lnTo>
                  <a:pt x="1410" y="30993"/>
                </a:lnTo>
                <a:cubicBezTo>
                  <a:pt x="1499" y="30065"/>
                  <a:pt x="1803" y="29512"/>
                  <a:pt x="2142" y="28905"/>
                </a:cubicBezTo>
                <a:cubicBezTo>
                  <a:pt x="2588" y="28103"/>
                  <a:pt x="3087" y="27210"/>
                  <a:pt x="3087" y="25480"/>
                </a:cubicBezTo>
                <a:cubicBezTo>
                  <a:pt x="3087" y="23749"/>
                  <a:pt x="2588" y="22839"/>
                  <a:pt x="2142" y="22054"/>
                </a:cubicBezTo>
                <a:cubicBezTo>
                  <a:pt x="1731" y="21304"/>
                  <a:pt x="1374" y="20644"/>
                  <a:pt x="1374" y="19270"/>
                </a:cubicBezTo>
                <a:cubicBezTo>
                  <a:pt x="1374" y="17914"/>
                  <a:pt x="1731" y="17254"/>
                  <a:pt x="2142" y="16505"/>
                </a:cubicBezTo>
                <a:cubicBezTo>
                  <a:pt x="2588" y="15720"/>
                  <a:pt x="3087" y="14810"/>
                  <a:pt x="3087" y="13079"/>
                </a:cubicBezTo>
                <a:cubicBezTo>
                  <a:pt x="3087" y="11366"/>
                  <a:pt x="2588" y="10456"/>
                  <a:pt x="2142" y="9653"/>
                </a:cubicBezTo>
                <a:cubicBezTo>
                  <a:pt x="1731" y="8904"/>
                  <a:pt x="1374" y="8262"/>
                  <a:pt x="1374" y="6888"/>
                </a:cubicBezTo>
                <a:cubicBezTo>
                  <a:pt x="1374" y="5514"/>
                  <a:pt x="1731" y="4871"/>
                  <a:pt x="2142" y="4122"/>
                </a:cubicBezTo>
                <a:cubicBezTo>
                  <a:pt x="2534" y="3444"/>
                  <a:pt x="2945" y="2677"/>
                  <a:pt x="3070" y="1374"/>
                </a:cubicBezTo>
                <a:close/>
                <a:moveTo>
                  <a:pt x="6816" y="1374"/>
                </a:moveTo>
                <a:cubicBezTo>
                  <a:pt x="6709" y="2302"/>
                  <a:pt x="6406" y="2855"/>
                  <a:pt x="6067" y="3462"/>
                </a:cubicBezTo>
                <a:cubicBezTo>
                  <a:pt x="5639" y="4265"/>
                  <a:pt x="5121" y="5157"/>
                  <a:pt x="5121" y="6888"/>
                </a:cubicBezTo>
                <a:cubicBezTo>
                  <a:pt x="5121" y="8618"/>
                  <a:pt x="5639" y="9528"/>
                  <a:pt x="6067" y="10313"/>
                </a:cubicBezTo>
                <a:cubicBezTo>
                  <a:pt x="6495" y="11063"/>
                  <a:pt x="6852" y="11705"/>
                  <a:pt x="6852" y="13079"/>
                </a:cubicBezTo>
                <a:cubicBezTo>
                  <a:pt x="6852" y="14453"/>
                  <a:pt x="6495" y="15095"/>
                  <a:pt x="6067" y="15845"/>
                </a:cubicBezTo>
                <a:cubicBezTo>
                  <a:pt x="5639" y="16648"/>
                  <a:pt x="5121" y="17558"/>
                  <a:pt x="5121" y="19270"/>
                </a:cubicBezTo>
                <a:cubicBezTo>
                  <a:pt x="5121" y="21001"/>
                  <a:pt x="5639" y="21911"/>
                  <a:pt x="6067" y="22714"/>
                </a:cubicBezTo>
                <a:cubicBezTo>
                  <a:pt x="6495" y="23463"/>
                  <a:pt x="6852" y="24106"/>
                  <a:pt x="6852" y="25480"/>
                </a:cubicBezTo>
                <a:cubicBezTo>
                  <a:pt x="6852" y="26854"/>
                  <a:pt x="6495" y="27496"/>
                  <a:pt x="6067" y="28245"/>
                </a:cubicBezTo>
                <a:cubicBezTo>
                  <a:pt x="5692" y="28923"/>
                  <a:pt x="5264" y="29691"/>
                  <a:pt x="5157" y="30993"/>
                </a:cubicBezTo>
                <a:lnTo>
                  <a:pt x="4247" y="30993"/>
                </a:lnTo>
                <a:cubicBezTo>
                  <a:pt x="4354" y="30065"/>
                  <a:pt x="4640" y="29512"/>
                  <a:pt x="4979" y="28905"/>
                </a:cubicBezTo>
                <a:cubicBezTo>
                  <a:pt x="5425" y="28103"/>
                  <a:pt x="5924" y="27210"/>
                  <a:pt x="5924" y="25480"/>
                </a:cubicBezTo>
                <a:cubicBezTo>
                  <a:pt x="5924" y="23749"/>
                  <a:pt x="5425" y="22839"/>
                  <a:pt x="4979" y="22054"/>
                </a:cubicBezTo>
                <a:cubicBezTo>
                  <a:pt x="4568" y="21304"/>
                  <a:pt x="4211" y="20644"/>
                  <a:pt x="4211" y="19270"/>
                </a:cubicBezTo>
                <a:cubicBezTo>
                  <a:pt x="4211" y="17914"/>
                  <a:pt x="4568" y="17254"/>
                  <a:pt x="4979" y="16505"/>
                </a:cubicBezTo>
                <a:cubicBezTo>
                  <a:pt x="5425" y="15720"/>
                  <a:pt x="5924" y="14810"/>
                  <a:pt x="5924" y="13079"/>
                </a:cubicBezTo>
                <a:cubicBezTo>
                  <a:pt x="5924" y="11366"/>
                  <a:pt x="5425" y="10456"/>
                  <a:pt x="4979" y="9653"/>
                </a:cubicBezTo>
                <a:cubicBezTo>
                  <a:pt x="4568" y="8904"/>
                  <a:pt x="4211" y="8262"/>
                  <a:pt x="4211" y="6888"/>
                </a:cubicBezTo>
                <a:cubicBezTo>
                  <a:pt x="4211" y="5514"/>
                  <a:pt x="4568" y="4871"/>
                  <a:pt x="4979" y="4122"/>
                </a:cubicBezTo>
                <a:cubicBezTo>
                  <a:pt x="5371" y="3444"/>
                  <a:pt x="5799" y="2677"/>
                  <a:pt x="5906" y="1374"/>
                </a:cubicBezTo>
                <a:close/>
                <a:moveTo>
                  <a:pt x="10795" y="1374"/>
                </a:moveTo>
                <a:cubicBezTo>
                  <a:pt x="10706" y="2302"/>
                  <a:pt x="10403" y="2855"/>
                  <a:pt x="10064" y="3462"/>
                </a:cubicBezTo>
                <a:cubicBezTo>
                  <a:pt x="9618" y="4265"/>
                  <a:pt x="9118" y="5157"/>
                  <a:pt x="9118" y="6888"/>
                </a:cubicBezTo>
                <a:cubicBezTo>
                  <a:pt x="9118" y="8618"/>
                  <a:pt x="9618" y="9528"/>
                  <a:pt x="10064" y="10313"/>
                </a:cubicBezTo>
                <a:cubicBezTo>
                  <a:pt x="10474" y="11063"/>
                  <a:pt x="10831" y="11705"/>
                  <a:pt x="10831" y="13079"/>
                </a:cubicBezTo>
                <a:cubicBezTo>
                  <a:pt x="10831" y="14453"/>
                  <a:pt x="10474" y="15095"/>
                  <a:pt x="10064" y="15845"/>
                </a:cubicBezTo>
                <a:cubicBezTo>
                  <a:pt x="9618" y="16648"/>
                  <a:pt x="9118" y="17558"/>
                  <a:pt x="9118" y="19270"/>
                </a:cubicBezTo>
                <a:cubicBezTo>
                  <a:pt x="9118" y="21001"/>
                  <a:pt x="9618" y="21911"/>
                  <a:pt x="10064" y="22714"/>
                </a:cubicBezTo>
                <a:cubicBezTo>
                  <a:pt x="10474" y="23463"/>
                  <a:pt x="10831" y="24106"/>
                  <a:pt x="10831" y="25480"/>
                </a:cubicBezTo>
                <a:cubicBezTo>
                  <a:pt x="10831" y="26854"/>
                  <a:pt x="10474" y="27496"/>
                  <a:pt x="10064" y="28245"/>
                </a:cubicBezTo>
                <a:cubicBezTo>
                  <a:pt x="9671" y="28923"/>
                  <a:pt x="9261" y="29691"/>
                  <a:pt x="9136" y="30993"/>
                </a:cubicBezTo>
                <a:lnTo>
                  <a:pt x="6531" y="30993"/>
                </a:lnTo>
                <a:cubicBezTo>
                  <a:pt x="6638" y="30065"/>
                  <a:pt x="6924" y="29512"/>
                  <a:pt x="7263" y="28905"/>
                </a:cubicBezTo>
                <a:cubicBezTo>
                  <a:pt x="7709" y="28103"/>
                  <a:pt x="8208" y="27210"/>
                  <a:pt x="8208" y="25480"/>
                </a:cubicBezTo>
                <a:cubicBezTo>
                  <a:pt x="8208" y="23749"/>
                  <a:pt x="7709" y="22839"/>
                  <a:pt x="7263" y="22054"/>
                </a:cubicBezTo>
                <a:cubicBezTo>
                  <a:pt x="6852" y="21304"/>
                  <a:pt x="6495" y="20644"/>
                  <a:pt x="6495" y="19270"/>
                </a:cubicBezTo>
                <a:cubicBezTo>
                  <a:pt x="6495" y="17914"/>
                  <a:pt x="6852" y="17254"/>
                  <a:pt x="7263" y="16505"/>
                </a:cubicBezTo>
                <a:cubicBezTo>
                  <a:pt x="7709" y="15720"/>
                  <a:pt x="8208" y="14810"/>
                  <a:pt x="8208" y="13079"/>
                </a:cubicBezTo>
                <a:cubicBezTo>
                  <a:pt x="8208" y="11366"/>
                  <a:pt x="7709" y="10456"/>
                  <a:pt x="7263" y="9653"/>
                </a:cubicBezTo>
                <a:cubicBezTo>
                  <a:pt x="6852" y="8904"/>
                  <a:pt x="6495" y="8262"/>
                  <a:pt x="6495" y="6888"/>
                </a:cubicBezTo>
                <a:cubicBezTo>
                  <a:pt x="6495" y="5514"/>
                  <a:pt x="6852" y="4871"/>
                  <a:pt x="7263" y="4122"/>
                </a:cubicBezTo>
                <a:cubicBezTo>
                  <a:pt x="7655" y="3444"/>
                  <a:pt x="8083" y="2677"/>
                  <a:pt x="8190" y="1374"/>
                </a:cubicBezTo>
                <a:close/>
                <a:moveTo>
                  <a:pt x="2409" y="0"/>
                </a:moveTo>
                <a:cubicBezTo>
                  <a:pt x="2035" y="0"/>
                  <a:pt x="1731" y="322"/>
                  <a:pt x="1731" y="696"/>
                </a:cubicBezTo>
                <a:cubicBezTo>
                  <a:pt x="1731" y="2070"/>
                  <a:pt x="1374" y="2712"/>
                  <a:pt x="946" y="3462"/>
                </a:cubicBezTo>
                <a:cubicBezTo>
                  <a:pt x="500" y="4265"/>
                  <a:pt x="1" y="5157"/>
                  <a:pt x="1" y="6888"/>
                </a:cubicBezTo>
                <a:cubicBezTo>
                  <a:pt x="1" y="8618"/>
                  <a:pt x="500" y="9510"/>
                  <a:pt x="946" y="10313"/>
                </a:cubicBezTo>
                <a:cubicBezTo>
                  <a:pt x="1374" y="11063"/>
                  <a:pt x="1731" y="11705"/>
                  <a:pt x="1731" y="13079"/>
                </a:cubicBezTo>
                <a:cubicBezTo>
                  <a:pt x="1731" y="14453"/>
                  <a:pt x="1374" y="15095"/>
                  <a:pt x="946" y="15845"/>
                </a:cubicBezTo>
                <a:cubicBezTo>
                  <a:pt x="500" y="16648"/>
                  <a:pt x="1" y="17558"/>
                  <a:pt x="1" y="19270"/>
                </a:cubicBezTo>
                <a:cubicBezTo>
                  <a:pt x="1" y="21001"/>
                  <a:pt x="500" y="21911"/>
                  <a:pt x="946" y="22714"/>
                </a:cubicBezTo>
                <a:cubicBezTo>
                  <a:pt x="1374" y="23463"/>
                  <a:pt x="1731" y="24106"/>
                  <a:pt x="1731" y="25480"/>
                </a:cubicBezTo>
                <a:cubicBezTo>
                  <a:pt x="1731" y="26854"/>
                  <a:pt x="1374" y="27496"/>
                  <a:pt x="946" y="28245"/>
                </a:cubicBezTo>
                <a:cubicBezTo>
                  <a:pt x="500" y="29048"/>
                  <a:pt x="1" y="29940"/>
                  <a:pt x="1" y="31671"/>
                </a:cubicBezTo>
                <a:cubicBezTo>
                  <a:pt x="1" y="32046"/>
                  <a:pt x="304" y="32349"/>
                  <a:pt x="696" y="32349"/>
                </a:cubicBezTo>
                <a:lnTo>
                  <a:pt x="9796" y="32349"/>
                </a:lnTo>
                <a:cubicBezTo>
                  <a:pt x="10171" y="32349"/>
                  <a:pt x="10474" y="32046"/>
                  <a:pt x="10474" y="31671"/>
                </a:cubicBezTo>
                <a:cubicBezTo>
                  <a:pt x="10474" y="30297"/>
                  <a:pt x="10831" y="29655"/>
                  <a:pt x="11259" y="28905"/>
                </a:cubicBezTo>
                <a:cubicBezTo>
                  <a:pt x="11705" y="28103"/>
                  <a:pt x="12205" y="27193"/>
                  <a:pt x="12205" y="25480"/>
                </a:cubicBezTo>
                <a:cubicBezTo>
                  <a:pt x="12205" y="23749"/>
                  <a:pt x="11705" y="22839"/>
                  <a:pt x="11259" y="22054"/>
                </a:cubicBezTo>
                <a:cubicBezTo>
                  <a:pt x="10831" y="21304"/>
                  <a:pt x="10474" y="20644"/>
                  <a:pt x="10474" y="19270"/>
                </a:cubicBezTo>
                <a:cubicBezTo>
                  <a:pt x="10474" y="17914"/>
                  <a:pt x="10831" y="17254"/>
                  <a:pt x="11259" y="16505"/>
                </a:cubicBezTo>
                <a:cubicBezTo>
                  <a:pt x="11705" y="15720"/>
                  <a:pt x="12205" y="14810"/>
                  <a:pt x="12205" y="13079"/>
                </a:cubicBezTo>
                <a:cubicBezTo>
                  <a:pt x="12205" y="11366"/>
                  <a:pt x="11705" y="10456"/>
                  <a:pt x="11259" y="9653"/>
                </a:cubicBezTo>
                <a:cubicBezTo>
                  <a:pt x="10831" y="8904"/>
                  <a:pt x="10474" y="8262"/>
                  <a:pt x="10474" y="6888"/>
                </a:cubicBezTo>
                <a:cubicBezTo>
                  <a:pt x="10474" y="5514"/>
                  <a:pt x="10831" y="4871"/>
                  <a:pt x="11259" y="4122"/>
                </a:cubicBezTo>
                <a:cubicBezTo>
                  <a:pt x="11705" y="3319"/>
                  <a:pt x="12205" y="2427"/>
                  <a:pt x="12205" y="696"/>
                </a:cubicBezTo>
                <a:cubicBezTo>
                  <a:pt x="12205" y="322"/>
                  <a:pt x="11902" y="0"/>
                  <a:pt x="11509" y="0"/>
                </a:cubicBezTo>
                <a:close/>
              </a:path>
            </a:pathLst>
          </a:custGeom>
          <a:solidFill>
            <a:srgbClr val="481F10"/>
          </a:solidFill>
          <a:ln w="9525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2434;p42"/>
          <p:cNvSpPr/>
          <p:nvPr/>
        </p:nvSpPr>
        <p:spPr>
          <a:xfrm rot="444092" flipH="1">
            <a:off x="4546466" y="2826697"/>
            <a:ext cx="165276" cy="164733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rgbClr val="68345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Rectangle 183"/>
          <p:cNvSpPr/>
          <p:nvPr/>
        </p:nvSpPr>
        <p:spPr>
          <a:xfrm>
            <a:off x="2890284" y="3638614"/>
            <a:ext cx="2608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 dipotong empat</a:t>
            </a:r>
          </a:p>
        </p:txBody>
      </p:sp>
      <p:grpSp>
        <p:nvGrpSpPr>
          <p:cNvPr id="185" name="Google Shape;2725;p45"/>
          <p:cNvGrpSpPr/>
          <p:nvPr/>
        </p:nvGrpSpPr>
        <p:grpSpPr>
          <a:xfrm>
            <a:off x="1081974" y="1931871"/>
            <a:ext cx="1561200" cy="1561200"/>
            <a:chOff x="1865738" y="1411313"/>
            <a:chExt cx="1561200" cy="1561200"/>
          </a:xfrm>
        </p:grpSpPr>
        <p:grpSp>
          <p:nvGrpSpPr>
            <p:cNvPr id="186" name="Google Shape;2726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274" name="Google Shape;2727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28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2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30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2732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3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2734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271" name="Google Shape;273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3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2738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39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0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1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2742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261" name="Google Shape;2743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" name="Google Shape;2744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63" name="Google Shape;2745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746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747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748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749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750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751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52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5" name="Google Shape;2753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257" name="Google Shape;2754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755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756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757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2758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254" name="Google Shape;275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76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76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2762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2763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244" name="Google Shape;2764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" name="Google Shape;2765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46" name="Google Shape;2766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767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768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769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770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771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772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773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" name="Google Shape;2774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34" name="Google Shape;2775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776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36" name="Google Shape;2777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778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779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780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781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782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783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784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0" name="Google Shape;2785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231" name="Google Shape;2786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787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788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789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227" name="Google Shape;279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79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79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79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794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95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796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217" name="Google Shape;2797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798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19" name="Google Shape;2799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800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801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802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803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804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805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806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5" name="Google Shape;2807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808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214" name="Google Shape;280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81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81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812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814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815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210" name="Google Shape;2816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817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818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819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" name="Google Shape;2809;p45"/>
          <p:cNvSpPr/>
          <p:nvPr/>
        </p:nvSpPr>
        <p:spPr>
          <a:xfrm rot="19261306" flipH="1">
            <a:off x="4328669" y="3141407"/>
            <a:ext cx="244787" cy="195022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Rectangle 278"/>
          <p:cNvSpPr/>
          <p:nvPr/>
        </p:nvSpPr>
        <p:spPr>
          <a:xfrm>
            <a:off x="840651" y="3712197"/>
            <a:ext cx="205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6821343" y="3282773"/>
            <a:ext cx="2444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dua daripada empat potongan pizza ialah dua perempat.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6186649" y="1973031"/>
            <a:ext cx="1141453" cy="1292531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821343" y="2924997"/>
            <a:ext cx="975692" cy="161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7852723" y="2498831"/>
            <a:ext cx="415800" cy="861750"/>
            <a:chOff x="8219054" y="2689459"/>
            <a:chExt cx="415800" cy="861750"/>
          </a:xfrm>
        </p:grpSpPr>
        <p:sp>
          <p:nvSpPr>
            <p:cNvPr id="284" name="Google Shape;2327;p42"/>
            <p:cNvSpPr txBox="1"/>
            <p:nvPr/>
          </p:nvSpPr>
          <p:spPr>
            <a:xfrm>
              <a:off x="8219054" y="324550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5" name="Google Shape;2328;p42"/>
            <p:cNvSpPr txBox="1"/>
            <p:nvPr/>
          </p:nvSpPr>
          <p:spPr>
            <a:xfrm>
              <a:off x="8219054" y="268945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6" name="Google Shape;2329;p42"/>
            <p:cNvCxnSpPr/>
            <p:nvPr/>
          </p:nvCxnSpPr>
          <p:spPr>
            <a:xfrm>
              <a:off x="8219054" y="3117634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9" name="Straight Connector 288"/>
          <p:cNvCxnSpPr>
            <a:stCxn id="7" idx="2"/>
            <a:endCxn id="58" idx="2"/>
          </p:cNvCxnSpPr>
          <p:nvPr/>
        </p:nvCxnSpPr>
        <p:spPr>
          <a:xfrm>
            <a:off x="5493911" y="2667829"/>
            <a:ext cx="1299588" cy="69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/>
          </p:cNvSpPr>
          <p:nvPr/>
        </p:nvSpPr>
        <p:spPr>
          <a:xfrm>
            <a:off x="2180764" y="717266"/>
            <a:ext cx="4782473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assion One"/>
              <a:buNone/>
              <a:defRPr sz="5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-MY" sz="4000" dirty="0"/>
              <a:t>03. TIGA PEREMPAT</a:t>
            </a:r>
          </a:p>
        </p:txBody>
      </p:sp>
      <p:grpSp>
        <p:nvGrpSpPr>
          <p:cNvPr id="60" name="Google Shape;2383;p42"/>
          <p:cNvGrpSpPr/>
          <p:nvPr/>
        </p:nvGrpSpPr>
        <p:grpSpPr>
          <a:xfrm>
            <a:off x="5400368" y="1887542"/>
            <a:ext cx="1915740" cy="2992872"/>
            <a:chOff x="4692450" y="1411313"/>
            <a:chExt cx="2011886" cy="2992872"/>
          </a:xfrm>
        </p:grpSpPr>
        <p:grpSp>
          <p:nvGrpSpPr>
            <p:cNvPr id="61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108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2390;p42"/>
            <p:cNvGrpSpPr/>
            <p:nvPr/>
          </p:nvGrpSpPr>
          <p:grpSpPr>
            <a:xfrm rot="3651255" flipH="1">
              <a:off x="5053318" y="2216514"/>
              <a:ext cx="355021" cy="273811"/>
              <a:chOff x="3206237" y="4273754"/>
              <a:chExt cx="855128" cy="659520"/>
            </a:xfrm>
          </p:grpSpPr>
          <p:sp>
            <p:nvSpPr>
              <p:cNvPr id="104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101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7" name="Google Shape;2395;p42"/>
            <p:cNvCxnSpPr/>
            <p:nvPr/>
          </p:nvCxnSpPr>
          <p:spPr>
            <a:xfrm>
              <a:off x="5341437" y="4403885"/>
              <a:ext cx="1362899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91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93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81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83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77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74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390;p42"/>
          <p:cNvGrpSpPr/>
          <p:nvPr/>
        </p:nvGrpSpPr>
        <p:grpSpPr>
          <a:xfrm rot="14451255" flipH="1">
            <a:off x="6405658" y="795555"/>
            <a:ext cx="312151" cy="53203"/>
            <a:chOff x="3225738" y="4583061"/>
            <a:chExt cx="771573" cy="128917"/>
          </a:xfrm>
        </p:grpSpPr>
        <p:sp>
          <p:nvSpPr>
            <p:cNvPr id="114" name="Google Shape;2392;p42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avLst/>
              <a:gdLst/>
              <a:ahLst/>
              <a:cxnLst/>
              <a:rect l="l" t="t" r="r" b="b"/>
              <a:pathLst>
                <a:path w="2642" h="29620" extrusionOk="0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rgbClr val="F4C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93;p42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avLst/>
              <a:gdLst/>
              <a:ahLst/>
              <a:cxnLst/>
              <a:rect l="l" t="t" r="r" b="b"/>
              <a:pathLst>
                <a:path w="3195" h="29620" extrusionOk="0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rgbClr val="CA1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2383;p42"/>
          <p:cNvGrpSpPr/>
          <p:nvPr/>
        </p:nvGrpSpPr>
        <p:grpSpPr>
          <a:xfrm>
            <a:off x="3411774" y="1960706"/>
            <a:ext cx="1561200" cy="1561200"/>
            <a:chOff x="4692450" y="1411313"/>
            <a:chExt cx="1561200" cy="1561200"/>
          </a:xfrm>
        </p:grpSpPr>
        <p:grpSp>
          <p:nvGrpSpPr>
            <p:cNvPr id="117" name="Google Shape;2384;p42"/>
            <p:cNvGrpSpPr/>
            <p:nvPr/>
          </p:nvGrpSpPr>
          <p:grpSpPr>
            <a:xfrm>
              <a:off x="4692450" y="1411313"/>
              <a:ext cx="1561200" cy="1561200"/>
              <a:chOff x="1965163" y="1424788"/>
              <a:chExt cx="1561200" cy="1561200"/>
            </a:xfrm>
          </p:grpSpPr>
          <p:sp>
            <p:nvSpPr>
              <p:cNvPr id="164" name="Google Shape;2385;p42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86;p42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87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88;p42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2389;p42"/>
            <p:cNvSpPr/>
            <p:nvPr/>
          </p:nvSpPr>
          <p:spPr>
            <a:xfrm>
              <a:off x="4790688" y="1509250"/>
              <a:ext cx="1364700" cy="1364700"/>
            </a:xfrm>
            <a:prstGeom prst="pie">
              <a:avLst>
                <a:gd name="adj1" fmla="val 5422991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2390;p42"/>
            <p:cNvGrpSpPr/>
            <p:nvPr/>
          </p:nvGrpSpPr>
          <p:grpSpPr>
            <a:xfrm rot="3651255" flipH="1">
              <a:off x="5062554" y="2290751"/>
              <a:ext cx="337295" cy="126675"/>
              <a:chOff x="3225736" y="4450955"/>
              <a:chExt cx="812431" cy="305118"/>
            </a:xfrm>
          </p:grpSpPr>
          <p:sp>
            <p:nvSpPr>
              <p:cNvPr id="160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93;p42"/>
              <p:cNvSpPr/>
              <p:nvPr/>
            </p:nvSpPr>
            <p:spPr>
              <a:xfrm rot="17943543">
                <a:off x="3556040" y="4301802"/>
                <a:ext cx="79874" cy="740482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0" name="Google Shape;2395;p42"/>
            <p:cNvCxnSpPr>
              <a:stCxn id="118" idx="2"/>
              <a:endCxn id="165" idx="6"/>
            </p:cNvCxnSpPr>
            <p:nvPr/>
          </p:nvCxnSpPr>
          <p:spPr>
            <a:xfrm>
              <a:off x="4790688" y="2191600"/>
              <a:ext cx="1362900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2396;p42"/>
            <p:cNvSpPr/>
            <p:nvPr/>
          </p:nvSpPr>
          <p:spPr>
            <a:xfrm rot="444108" flipH="1">
              <a:off x="5148809" y="15799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97;p42"/>
            <p:cNvSpPr/>
            <p:nvPr/>
          </p:nvSpPr>
          <p:spPr>
            <a:xfrm rot="444092" flipH="1">
              <a:off x="5279492" y="222678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2398;p42"/>
            <p:cNvGrpSpPr/>
            <p:nvPr/>
          </p:nvGrpSpPr>
          <p:grpSpPr>
            <a:xfrm rot="2130692" flipH="1">
              <a:off x="4863078" y="2244543"/>
              <a:ext cx="244793" cy="195016"/>
              <a:chOff x="-602987" y="2563895"/>
              <a:chExt cx="640505" cy="510186"/>
            </a:xfrm>
          </p:grpSpPr>
          <p:sp>
            <p:nvSpPr>
              <p:cNvPr id="157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2402;p42"/>
            <p:cNvGrpSpPr/>
            <p:nvPr/>
          </p:nvGrpSpPr>
          <p:grpSpPr>
            <a:xfrm rot="3143825" flipH="1">
              <a:off x="4930775" y="2392804"/>
              <a:ext cx="245238" cy="224283"/>
              <a:chOff x="7951491" y="3948941"/>
              <a:chExt cx="472500" cy="432126"/>
            </a:xfrm>
          </p:grpSpPr>
          <p:sp>
            <p:nvSpPr>
              <p:cNvPr id="147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49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" name="Google Shape;2413;p42"/>
            <p:cNvGrpSpPr/>
            <p:nvPr/>
          </p:nvGrpSpPr>
          <p:grpSpPr>
            <a:xfrm rot="3143825" flipH="1">
              <a:off x="5205475" y="1924341"/>
              <a:ext cx="245238" cy="224283"/>
              <a:chOff x="7951491" y="3948941"/>
              <a:chExt cx="472500" cy="432126"/>
            </a:xfrm>
          </p:grpSpPr>
          <p:sp>
            <p:nvSpPr>
              <p:cNvPr id="137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9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" name="Google Shape;2424;p42"/>
            <p:cNvGrpSpPr/>
            <p:nvPr/>
          </p:nvGrpSpPr>
          <p:grpSpPr>
            <a:xfrm rot="2364588" flipH="1">
              <a:off x="4957559" y="1689061"/>
              <a:ext cx="355056" cy="273838"/>
              <a:chOff x="3206237" y="4273754"/>
              <a:chExt cx="855128" cy="659520"/>
            </a:xfrm>
          </p:grpSpPr>
          <p:sp>
            <p:nvSpPr>
              <p:cNvPr id="133" name="Google Shape;2425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426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427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428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2429;p42"/>
            <p:cNvGrpSpPr/>
            <p:nvPr/>
          </p:nvGrpSpPr>
          <p:grpSpPr>
            <a:xfrm rot="-2338694" flipH="1">
              <a:off x="4841289" y="1941595"/>
              <a:ext cx="244787" cy="195022"/>
              <a:chOff x="-602987" y="2563895"/>
              <a:chExt cx="640505" cy="510186"/>
            </a:xfrm>
          </p:grpSpPr>
          <p:sp>
            <p:nvSpPr>
              <p:cNvPr id="130" name="Google Shape;2430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431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432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2433;p42"/>
            <p:cNvSpPr/>
            <p:nvPr/>
          </p:nvSpPr>
          <p:spPr>
            <a:xfrm rot="444108" flipH="1">
              <a:off x="5148809" y="24971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34;p42"/>
            <p:cNvSpPr/>
            <p:nvPr/>
          </p:nvSpPr>
          <p:spPr>
            <a:xfrm rot="444092" flipH="1">
              <a:off x="5052442" y="1924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2389;p42"/>
          <p:cNvSpPr/>
          <p:nvPr/>
        </p:nvSpPr>
        <p:spPr>
          <a:xfrm rot="10800000">
            <a:off x="5491109" y="1992864"/>
            <a:ext cx="1288182" cy="1333080"/>
          </a:xfrm>
          <a:prstGeom prst="pie">
            <a:avLst>
              <a:gd name="adj1" fmla="val 5422991"/>
              <a:gd name="adj2" fmla="val 16297325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roup 167"/>
          <p:cNvGrpSpPr/>
          <p:nvPr/>
        </p:nvGrpSpPr>
        <p:grpSpPr>
          <a:xfrm>
            <a:off x="3554130" y="2065317"/>
            <a:ext cx="1306546" cy="1368022"/>
            <a:chOff x="1233535" y="2157993"/>
            <a:chExt cx="1306546" cy="1368022"/>
          </a:xfrm>
        </p:grpSpPr>
        <p:sp>
          <p:nvSpPr>
            <p:cNvPr id="169" name="Google Shape;2389;p42"/>
            <p:cNvSpPr/>
            <p:nvPr/>
          </p:nvSpPr>
          <p:spPr>
            <a:xfrm rot="10800000">
              <a:off x="1244175" y="2157993"/>
              <a:ext cx="1295906" cy="1368022"/>
            </a:xfrm>
            <a:prstGeom prst="pie">
              <a:avLst>
                <a:gd name="adj1" fmla="val 5422991"/>
                <a:gd name="adj2" fmla="val 16297325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2390;p42"/>
            <p:cNvGrpSpPr/>
            <p:nvPr/>
          </p:nvGrpSpPr>
          <p:grpSpPr>
            <a:xfrm rot="14451255" flipH="1">
              <a:off x="1981187" y="2292035"/>
              <a:ext cx="355021" cy="273811"/>
              <a:chOff x="3206237" y="4273754"/>
              <a:chExt cx="855128" cy="659520"/>
            </a:xfrm>
          </p:grpSpPr>
          <p:sp>
            <p:nvSpPr>
              <p:cNvPr id="199" name="Google Shape;2391;p42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392;p42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393;p42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394;p42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2398;p42"/>
            <p:cNvGrpSpPr/>
            <p:nvPr/>
          </p:nvGrpSpPr>
          <p:grpSpPr>
            <a:xfrm rot="12930692" flipH="1">
              <a:off x="2204846" y="2645741"/>
              <a:ext cx="244793" cy="195016"/>
              <a:chOff x="-602987" y="2563895"/>
              <a:chExt cx="640505" cy="510186"/>
            </a:xfrm>
          </p:grpSpPr>
          <p:sp>
            <p:nvSpPr>
              <p:cNvPr id="196" name="Google Shape;2399;p42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400;p42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401;p42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2402;p42"/>
            <p:cNvGrpSpPr/>
            <p:nvPr/>
          </p:nvGrpSpPr>
          <p:grpSpPr>
            <a:xfrm rot="13943825" flipH="1">
              <a:off x="2106775" y="2519398"/>
              <a:ext cx="245238" cy="224283"/>
              <a:chOff x="7951491" y="3948941"/>
              <a:chExt cx="472500" cy="432126"/>
            </a:xfrm>
          </p:grpSpPr>
          <p:sp>
            <p:nvSpPr>
              <p:cNvPr id="186" name="Google Shape;2403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" name="Google Shape;2404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88" name="Google Shape;2405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2406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2407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2408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2409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2410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2411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2412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" name="Google Shape;2413;p42"/>
            <p:cNvGrpSpPr/>
            <p:nvPr/>
          </p:nvGrpSpPr>
          <p:grpSpPr>
            <a:xfrm rot="13943825" flipH="1">
              <a:off x="1912879" y="2529036"/>
              <a:ext cx="245238" cy="224283"/>
              <a:chOff x="7951491" y="3948941"/>
              <a:chExt cx="472500" cy="432126"/>
            </a:xfrm>
          </p:grpSpPr>
          <p:sp>
            <p:nvSpPr>
              <p:cNvPr id="176" name="Google Shape;2414;p4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" name="Google Shape;2415;p4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78" name="Google Shape;2416;p4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2417;p4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2418;p4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2419;p4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2420;p4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2421;p42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2422;p4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2423;p4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4" name="Google Shape;2433;p42"/>
            <p:cNvSpPr/>
            <p:nvPr/>
          </p:nvSpPr>
          <p:spPr>
            <a:xfrm rot="11244108" flipH="1">
              <a:off x="1954653" y="2361021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2395;p42"/>
            <p:cNvCxnSpPr/>
            <p:nvPr/>
          </p:nvCxnSpPr>
          <p:spPr>
            <a:xfrm>
              <a:off x="1233535" y="2833322"/>
              <a:ext cx="1297768" cy="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" name="Google Shape;2403;p42"/>
          <p:cNvSpPr/>
          <p:nvPr/>
        </p:nvSpPr>
        <p:spPr>
          <a:xfrm rot="3143825" flipH="1">
            <a:off x="4217830" y="2994684"/>
            <a:ext cx="245238" cy="224283"/>
          </a:xfrm>
          <a:custGeom>
            <a:avLst/>
            <a:gdLst/>
            <a:ahLst/>
            <a:cxnLst/>
            <a:rect l="l" t="t" r="r" b="b"/>
            <a:pathLst>
              <a:path w="6076" h="5557" extrusionOk="0">
                <a:moveTo>
                  <a:pt x="3043" y="0"/>
                </a:moveTo>
                <a:cubicBezTo>
                  <a:pt x="2851" y="0"/>
                  <a:pt x="2657" y="20"/>
                  <a:pt x="2462" y="62"/>
                </a:cubicBezTo>
                <a:cubicBezTo>
                  <a:pt x="964" y="383"/>
                  <a:pt x="0" y="1855"/>
                  <a:pt x="321" y="3354"/>
                </a:cubicBezTo>
                <a:cubicBezTo>
                  <a:pt x="601" y="4658"/>
                  <a:pt x="1751" y="5557"/>
                  <a:pt x="3033" y="5557"/>
                </a:cubicBezTo>
                <a:cubicBezTo>
                  <a:pt x="3224" y="5557"/>
                  <a:pt x="3419" y="5537"/>
                  <a:pt x="3613" y="5495"/>
                </a:cubicBezTo>
                <a:cubicBezTo>
                  <a:pt x="5112" y="5174"/>
                  <a:pt x="6075" y="3702"/>
                  <a:pt x="5754" y="2203"/>
                </a:cubicBezTo>
                <a:cubicBezTo>
                  <a:pt x="5475" y="899"/>
                  <a:pt x="4324" y="0"/>
                  <a:pt x="3043" y="0"/>
                </a:cubicBezTo>
                <a:close/>
              </a:path>
            </a:pathLst>
          </a:custGeom>
          <a:solidFill>
            <a:srgbClr val="CA151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433;p42"/>
          <p:cNvSpPr/>
          <p:nvPr/>
        </p:nvSpPr>
        <p:spPr>
          <a:xfrm rot="444108" flipH="1">
            <a:off x="4286107" y="2769020"/>
            <a:ext cx="298836" cy="283934"/>
          </a:xfrm>
          <a:custGeom>
            <a:avLst/>
            <a:gdLst/>
            <a:ahLst/>
            <a:cxnLst/>
            <a:rect l="l" t="t" r="r" b="b"/>
            <a:pathLst>
              <a:path w="7022" h="6671" extrusionOk="0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399;p42"/>
          <p:cNvSpPr/>
          <p:nvPr/>
        </p:nvSpPr>
        <p:spPr>
          <a:xfrm rot="2130692" flipH="1">
            <a:off x="1829092" y="2824624"/>
            <a:ext cx="244793" cy="195016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391;p42"/>
          <p:cNvSpPr/>
          <p:nvPr/>
        </p:nvSpPr>
        <p:spPr>
          <a:xfrm rot="7307712" flipH="1">
            <a:off x="4499483" y="3018124"/>
            <a:ext cx="138828" cy="180596"/>
          </a:xfrm>
          <a:custGeom>
            <a:avLst/>
            <a:gdLst/>
            <a:ahLst/>
            <a:cxnLst/>
            <a:rect l="l" t="t" r="r" b="b"/>
            <a:pathLst>
              <a:path w="12205" h="32350" extrusionOk="0">
                <a:moveTo>
                  <a:pt x="4533" y="1374"/>
                </a:moveTo>
                <a:cubicBezTo>
                  <a:pt x="4426" y="2302"/>
                  <a:pt x="4122" y="2855"/>
                  <a:pt x="3783" y="3462"/>
                </a:cubicBezTo>
                <a:cubicBezTo>
                  <a:pt x="3355" y="4265"/>
                  <a:pt x="2838" y="5157"/>
                  <a:pt x="2838" y="6888"/>
                </a:cubicBezTo>
                <a:cubicBezTo>
                  <a:pt x="2838" y="8618"/>
                  <a:pt x="3355" y="9528"/>
                  <a:pt x="3783" y="10313"/>
                </a:cubicBezTo>
                <a:cubicBezTo>
                  <a:pt x="4211" y="11063"/>
                  <a:pt x="4568" y="11705"/>
                  <a:pt x="4568" y="13079"/>
                </a:cubicBezTo>
                <a:cubicBezTo>
                  <a:pt x="4568" y="14453"/>
                  <a:pt x="4211" y="15095"/>
                  <a:pt x="3783" y="15845"/>
                </a:cubicBezTo>
                <a:cubicBezTo>
                  <a:pt x="3355" y="16648"/>
                  <a:pt x="2838" y="17558"/>
                  <a:pt x="2838" y="19270"/>
                </a:cubicBezTo>
                <a:cubicBezTo>
                  <a:pt x="2838" y="21001"/>
                  <a:pt x="3355" y="21911"/>
                  <a:pt x="3783" y="22714"/>
                </a:cubicBezTo>
                <a:cubicBezTo>
                  <a:pt x="4211" y="23463"/>
                  <a:pt x="4568" y="24106"/>
                  <a:pt x="4568" y="25480"/>
                </a:cubicBezTo>
                <a:cubicBezTo>
                  <a:pt x="4568" y="26854"/>
                  <a:pt x="4211" y="27496"/>
                  <a:pt x="3783" y="28245"/>
                </a:cubicBezTo>
                <a:cubicBezTo>
                  <a:pt x="3409" y="28923"/>
                  <a:pt x="2980" y="29691"/>
                  <a:pt x="2873" y="30993"/>
                </a:cubicBezTo>
                <a:lnTo>
                  <a:pt x="1410" y="30993"/>
                </a:lnTo>
                <a:cubicBezTo>
                  <a:pt x="1499" y="30065"/>
                  <a:pt x="1803" y="29512"/>
                  <a:pt x="2142" y="28905"/>
                </a:cubicBezTo>
                <a:cubicBezTo>
                  <a:pt x="2588" y="28103"/>
                  <a:pt x="3087" y="27210"/>
                  <a:pt x="3087" y="25480"/>
                </a:cubicBezTo>
                <a:cubicBezTo>
                  <a:pt x="3087" y="23749"/>
                  <a:pt x="2588" y="22839"/>
                  <a:pt x="2142" y="22054"/>
                </a:cubicBezTo>
                <a:cubicBezTo>
                  <a:pt x="1731" y="21304"/>
                  <a:pt x="1374" y="20644"/>
                  <a:pt x="1374" y="19270"/>
                </a:cubicBezTo>
                <a:cubicBezTo>
                  <a:pt x="1374" y="17914"/>
                  <a:pt x="1731" y="17254"/>
                  <a:pt x="2142" y="16505"/>
                </a:cubicBezTo>
                <a:cubicBezTo>
                  <a:pt x="2588" y="15720"/>
                  <a:pt x="3087" y="14810"/>
                  <a:pt x="3087" y="13079"/>
                </a:cubicBezTo>
                <a:cubicBezTo>
                  <a:pt x="3087" y="11366"/>
                  <a:pt x="2588" y="10456"/>
                  <a:pt x="2142" y="9653"/>
                </a:cubicBezTo>
                <a:cubicBezTo>
                  <a:pt x="1731" y="8904"/>
                  <a:pt x="1374" y="8262"/>
                  <a:pt x="1374" y="6888"/>
                </a:cubicBezTo>
                <a:cubicBezTo>
                  <a:pt x="1374" y="5514"/>
                  <a:pt x="1731" y="4871"/>
                  <a:pt x="2142" y="4122"/>
                </a:cubicBezTo>
                <a:cubicBezTo>
                  <a:pt x="2534" y="3444"/>
                  <a:pt x="2945" y="2677"/>
                  <a:pt x="3070" y="1374"/>
                </a:cubicBezTo>
                <a:close/>
                <a:moveTo>
                  <a:pt x="6816" y="1374"/>
                </a:moveTo>
                <a:cubicBezTo>
                  <a:pt x="6709" y="2302"/>
                  <a:pt x="6406" y="2855"/>
                  <a:pt x="6067" y="3462"/>
                </a:cubicBezTo>
                <a:cubicBezTo>
                  <a:pt x="5639" y="4265"/>
                  <a:pt x="5121" y="5157"/>
                  <a:pt x="5121" y="6888"/>
                </a:cubicBezTo>
                <a:cubicBezTo>
                  <a:pt x="5121" y="8618"/>
                  <a:pt x="5639" y="9528"/>
                  <a:pt x="6067" y="10313"/>
                </a:cubicBezTo>
                <a:cubicBezTo>
                  <a:pt x="6495" y="11063"/>
                  <a:pt x="6852" y="11705"/>
                  <a:pt x="6852" y="13079"/>
                </a:cubicBezTo>
                <a:cubicBezTo>
                  <a:pt x="6852" y="14453"/>
                  <a:pt x="6495" y="15095"/>
                  <a:pt x="6067" y="15845"/>
                </a:cubicBezTo>
                <a:cubicBezTo>
                  <a:pt x="5639" y="16648"/>
                  <a:pt x="5121" y="17558"/>
                  <a:pt x="5121" y="19270"/>
                </a:cubicBezTo>
                <a:cubicBezTo>
                  <a:pt x="5121" y="21001"/>
                  <a:pt x="5639" y="21911"/>
                  <a:pt x="6067" y="22714"/>
                </a:cubicBezTo>
                <a:cubicBezTo>
                  <a:pt x="6495" y="23463"/>
                  <a:pt x="6852" y="24106"/>
                  <a:pt x="6852" y="25480"/>
                </a:cubicBezTo>
                <a:cubicBezTo>
                  <a:pt x="6852" y="26854"/>
                  <a:pt x="6495" y="27496"/>
                  <a:pt x="6067" y="28245"/>
                </a:cubicBezTo>
                <a:cubicBezTo>
                  <a:pt x="5692" y="28923"/>
                  <a:pt x="5264" y="29691"/>
                  <a:pt x="5157" y="30993"/>
                </a:cubicBezTo>
                <a:lnTo>
                  <a:pt x="4247" y="30993"/>
                </a:lnTo>
                <a:cubicBezTo>
                  <a:pt x="4354" y="30065"/>
                  <a:pt x="4640" y="29512"/>
                  <a:pt x="4979" y="28905"/>
                </a:cubicBezTo>
                <a:cubicBezTo>
                  <a:pt x="5425" y="28103"/>
                  <a:pt x="5924" y="27210"/>
                  <a:pt x="5924" y="25480"/>
                </a:cubicBezTo>
                <a:cubicBezTo>
                  <a:pt x="5924" y="23749"/>
                  <a:pt x="5425" y="22839"/>
                  <a:pt x="4979" y="22054"/>
                </a:cubicBezTo>
                <a:cubicBezTo>
                  <a:pt x="4568" y="21304"/>
                  <a:pt x="4211" y="20644"/>
                  <a:pt x="4211" y="19270"/>
                </a:cubicBezTo>
                <a:cubicBezTo>
                  <a:pt x="4211" y="17914"/>
                  <a:pt x="4568" y="17254"/>
                  <a:pt x="4979" y="16505"/>
                </a:cubicBezTo>
                <a:cubicBezTo>
                  <a:pt x="5425" y="15720"/>
                  <a:pt x="5924" y="14810"/>
                  <a:pt x="5924" y="13079"/>
                </a:cubicBezTo>
                <a:cubicBezTo>
                  <a:pt x="5924" y="11366"/>
                  <a:pt x="5425" y="10456"/>
                  <a:pt x="4979" y="9653"/>
                </a:cubicBezTo>
                <a:cubicBezTo>
                  <a:pt x="4568" y="8904"/>
                  <a:pt x="4211" y="8262"/>
                  <a:pt x="4211" y="6888"/>
                </a:cubicBezTo>
                <a:cubicBezTo>
                  <a:pt x="4211" y="5514"/>
                  <a:pt x="4568" y="4871"/>
                  <a:pt x="4979" y="4122"/>
                </a:cubicBezTo>
                <a:cubicBezTo>
                  <a:pt x="5371" y="3444"/>
                  <a:pt x="5799" y="2677"/>
                  <a:pt x="5906" y="1374"/>
                </a:cubicBezTo>
                <a:close/>
                <a:moveTo>
                  <a:pt x="10795" y="1374"/>
                </a:moveTo>
                <a:cubicBezTo>
                  <a:pt x="10706" y="2302"/>
                  <a:pt x="10403" y="2855"/>
                  <a:pt x="10064" y="3462"/>
                </a:cubicBezTo>
                <a:cubicBezTo>
                  <a:pt x="9618" y="4265"/>
                  <a:pt x="9118" y="5157"/>
                  <a:pt x="9118" y="6888"/>
                </a:cubicBezTo>
                <a:cubicBezTo>
                  <a:pt x="9118" y="8618"/>
                  <a:pt x="9618" y="9528"/>
                  <a:pt x="10064" y="10313"/>
                </a:cubicBezTo>
                <a:cubicBezTo>
                  <a:pt x="10474" y="11063"/>
                  <a:pt x="10831" y="11705"/>
                  <a:pt x="10831" y="13079"/>
                </a:cubicBezTo>
                <a:cubicBezTo>
                  <a:pt x="10831" y="14453"/>
                  <a:pt x="10474" y="15095"/>
                  <a:pt x="10064" y="15845"/>
                </a:cubicBezTo>
                <a:cubicBezTo>
                  <a:pt x="9618" y="16648"/>
                  <a:pt x="9118" y="17558"/>
                  <a:pt x="9118" y="19270"/>
                </a:cubicBezTo>
                <a:cubicBezTo>
                  <a:pt x="9118" y="21001"/>
                  <a:pt x="9618" y="21911"/>
                  <a:pt x="10064" y="22714"/>
                </a:cubicBezTo>
                <a:cubicBezTo>
                  <a:pt x="10474" y="23463"/>
                  <a:pt x="10831" y="24106"/>
                  <a:pt x="10831" y="25480"/>
                </a:cubicBezTo>
                <a:cubicBezTo>
                  <a:pt x="10831" y="26854"/>
                  <a:pt x="10474" y="27496"/>
                  <a:pt x="10064" y="28245"/>
                </a:cubicBezTo>
                <a:cubicBezTo>
                  <a:pt x="9671" y="28923"/>
                  <a:pt x="9261" y="29691"/>
                  <a:pt x="9136" y="30993"/>
                </a:cubicBezTo>
                <a:lnTo>
                  <a:pt x="6531" y="30993"/>
                </a:lnTo>
                <a:cubicBezTo>
                  <a:pt x="6638" y="30065"/>
                  <a:pt x="6924" y="29512"/>
                  <a:pt x="7263" y="28905"/>
                </a:cubicBezTo>
                <a:cubicBezTo>
                  <a:pt x="7709" y="28103"/>
                  <a:pt x="8208" y="27210"/>
                  <a:pt x="8208" y="25480"/>
                </a:cubicBezTo>
                <a:cubicBezTo>
                  <a:pt x="8208" y="23749"/>
                  <a:pt x="7709" y="22839"/>
                  <a:pt x="7263" y="22054"/>
                </a:cubicBezTo>
                <a:cubicBezTo>
                  <a:pt x="6852" y="21304"/>
                  <a:pt x="6495" y="20644"/>
                  <a:pt x="6495" y="19270"/>
                </a:cubicBezTo>
                <a:cubicBezTo>
                  <a:pt x="6495" y="17914"/>
                  <a:pt x="6852" y="17254"/>
                  <a:pt x="7263" y="16505"/>
                </a:cubicBezTo>
                <a:cubicBezTo>
                  <a:pt x="7709" y="15720"/>
                  <a:pt x="8208" y="14810"/>
                  <a:pt x="8208" y="13079"/>
                </a:cubicBezTo>
                <a:cubicBezTo>
                  <a:pt x="8208" y="11366"/>
                  <a:pt x="7709" y="10456"/>
                  <a:pt x="7263" y="9653"/>
                </a:cubicBezTo>
                <a:cubicBezTo>
                  <a:pt x="6852" y="8904"/>
                  <a:pt x="6495" y="8262"/>
                  <a:pt x="6495" y="6888"/>
                </a:cubicBezTo>
                <a:cubicBezTo>
                  <a:pt x="6495" y="5514"/>
                  <a:pt x="6852" y="4871"/>
                  <a:pt x="7263" y="4122"/>
                </a:cubicBezTo>
                <a:cubicBezTo>
                  <a:pt x="7655" y="3444"/>
                  <a:pt x="8083" y="2677"/>
                  <a:pt x="8190" y="1374"/>
                </a:cubicBezTo>
                <a:close/>
                <a:moveTo>
                  <a:pt x="2409" y="0"/>
                </a:moveTo>
                <a:cubicBezTo>
                  <a:pt x="2035" y="0"/>
                  <a:pt x="1731" y="322"/>
                  <a:pt x="1731" y="696"/>
                </a:cubicBezTo>
                <a:cubicBezTo>
                  <a:pt x="1731" y="2070"/>
                  <a:pt x="1374" y="2712"/>
                  <a:pt x="946" y="3462"/>
                </a:cubicBezTo>
                <a:cubicBezTo>
                  <a:pt x="500" y="4265"/>
                  <a:pt x="1" y="5157"/>
                  <a:pt x="1" y="6888"/>
                </a:cubicBezTo>
                <a:cubicBezTo>
                  <a:pt x="1" y="8618"/>
                  <a:pt x="500" y="9510"/>
                  <a:pt x="946" y="10313"/>
                </a:cubicBezTo>
                <a:cubicBezTo>
                  <a:pt x="1374" y="11063"/>
                  <a:pt x="1731" y="11705"/>
                  <a:pt x="1731" y="13079"/>
                </a:cubicBezTo>
                <a:cubicBezTo>
                  <a:pt x="1731" y="14453"/>
                  <a:pt x="1374" y="15095"/>
                  <a:pt x="946" y="15845"/>
                </a:cubicBezTo>
                <a:cubicBezTo>
                  <a:pt x="500" y="16648"/>
                  <a:pt x="1" y="17558"/>
                  <a:pt x="1" y="19270"/>
                </a:cubicBezTo>
                <a:cubicBezTo>
                  <a:pt x="1" y="21001"/>
                  <a:pt x="500" y="21911"/>
                  <a:pt x="946" y="22714"/>
                </a:cubicBezTo>
                <a:cubicBezTo>
                  <a:pt x="1374" y="23463"/>
                  <a:pt x="1731" y="24106"/>
                  <a:pt x="1731" y="25480"/>
                </a:cubicBezTo>
                <a:cubicBezTo>
                  <a:pt x="1731" y="26854"/>
                  <a:pt x="1374" y="27496"/>
                  <a:pt x="946" y="28245"/>
                </a:cubicBezTo>
                <a:cubicBezTo>
                  <a:pt x="500" y="29048"/>
                  <a:pt x="1" y="29940"/>
                  <a:pt x="1" y="31671"/>
                </a:cubicBezTo>
                <a:cubicBezTo>
                  <a:pt x="1" y="32046"/>
                  <a:pt x="304" y="32349"/>
                  <a:pt x="696" y="32349"/>
                </a:cubicBezTo>
                <a:lnTo>
                  <a:pt x="9796" y="32349"/>
                </a:lnTo>
                <a:cubicBezTo>
                  <a:pt x="10171" y="32349"/>
                  <a:pt x="10474" y="32046"/>
                  <a:pt x="10474" y="31671"/>
                </a:cubicBezTo>
                <a:cubicBezTo>
                  <a:pt x="10474" y="30297"/>
                  <a:pt x="10831" y="29655"/>
                  <a:pt x="11259" y="28905"/>
                </a:cubicBezTo>
                <a:cubicBezTo>
                  <a:pt x="11705" y="28103"/>
                  <a:pt x="12205" y="27193"/>
                  <a:pt x="12205" y="25480"/>
                </a:cubicBezTo>
                <a:cubicBezTo>
                  <a:pt x="12205" y="23749"/>
                  <a:pt x="11705" y="22839"/>
                  <a:pt x="11259" y="22054"/>
                </a:cubicBezTo>
                <a:cubicBezTo>
                  <a:pt x="10831" y="21304"/>
                  <a:pt x="10474" y="20644"/>
                  <a:pt x="10474" y="19270"/>
                </a:cubicBezTo>
                <a:cubicBezTo>
                  <a:pt x="10474" y="17914"/>
                  <a:pt x="10831" y="17254"/>
                  <a:pt x="11259" y="16505"/>
                </a:cubicBezTo>
                <a:cubicBezTo>
                  <a:pt x="11705" y="15720"/>
                  <a:pt x="12205" y="14810"/>
                  <a:pt x="12205" y="13079"/>
                </a:cubicBezTo>
                <a:cubicBezTo>
                  <a:pt x="12205" y="11366"/>
                  <a:pt x="11705" y="10456"/>
                  <a:pt x="11259" y="9653"/>
                </a:cubicBezTo>
                <a:cubicBezTo>
                  <a:pt x="10831" y="8904"/>
                  <a:pt x="10474" y="8262"/>
                  <a:pt x="10474" y="6888"/>
                </a:cubicBezTo>
                <a:cubicBezTo>
                  <a:pt x="10474" y="5514"/>
                  <a:pt x="10831" y="4871"/>
                  <a:pt x="11259" y="4122"/>
                </a:cubicBezTo>
                <a:cubicBezTo>
                  <a:pt x="11705" y="3319"/>
                  <a:pt x="12205" y="2427"/>
                  <a:pt x="12205" y="696"/>
                </a:cubicBezTo>
                <a:cubicBezTo>
                  <a:pt x="12205" y="322"/>
                  <a:pt x="11902" y="0"/>
                  <a:pt x="11509" y="0"/>
                </a:cubicBezTo>
                <a:close/>
              </a:path>
            </a:pathLst>
          </a:custGeom>
          <a:solidFill>
            <a:srgbClr val="481F10"/>
          </a:solidFill>
          <a:ln w="9525" cap="flat" cmpd="sng">
            <a:solidFill>
              <a:srgbClr val="481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434;p42"/>
          <p:cNvSpPr/>
          <p:nvPr/>
        </p:nvSpPr>
        <p:spPr>
          <a:xfrm rot="444092" flipH="1">
            <a:off x="4546466" y="2826697"/>
            <a:ext cx="165276" cy="164733"/>
          </a:xfrm>
          <a:custGeom>
            <a:avLst/>
            <a:gdLst/>
            <a:ahLst/>
            <a:cxnLst/>
            <a:rect l="l" t="t" r="r" b="b"/>
            <a:pathLst>
              <a:path w="2766" h="2757" extrusionOk="0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rgbClr val="68345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Rectangle 207"/>
          <p:cNvSpPr/>
          <p:nvPr/>
        </p:nvSpPr>
        <p:spPr>
          <a:xfrm>
            <a:off x="2903932" y="3700030"/>
            <a:ext cx="2608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 dipotong empat</a:t>
            </a:r>
          </a:p>
        </p:txBody>
      </p:sp>
      <p:grpSp>
        <p:nvGrpSpPr>
          <p:cNvPr id="209" name="Google Shape;2725;p45"/>
          <p:cNvGrpSpPr/>
          <p:nvPr/>
        </p:nvGrpSpPr>
        <p:grpSpPr>
          <a:xfrm>
            <a:off x="1081974" y="1931871"/>
            <a:ext cx="1561200" cy="1561200"/>
            <a:chOff x="1865738" y="1411313"/>
            <a:chExt cx="1561200" cy="1561200"/>
          </a:xfrm>
        </p:grpSpPr>
        <p:grpSp>
          <p:nvGrpSpPr>
            <p:cNvPr id="210" name="Google Shape;2726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298" name="Google Shape;2727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728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72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730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732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33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734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295" name="Google Shape;273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73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73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738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39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40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41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742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285" name="Google Shape;2743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6" name="Google Shape;2744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87" name="Google Shape;2745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746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747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748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749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750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751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752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9" name="Google Shape;2753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281" name="Google Shape;2754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755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756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757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758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278" name="Google Shape;275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6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76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762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763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268" name="Google Shape;2764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765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70" name="Google Shape;2766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67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68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69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70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71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72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3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774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58" name="Google Shape;2775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9" name="Google Shape;2776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60" name="Google Shape;2777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778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779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780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781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782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783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784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4" name="Google Shape;2785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255" name="Google Shape;2786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787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788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789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251" name="Google Shape;279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79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79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79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794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95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796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241" name="Google Shape;2797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2" name="Google Shape;2798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43" name="Google Shape;2799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800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801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802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803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804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805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806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9" name="Google Shape;2807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808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238" name="Google Shape;280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81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81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812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814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815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234" name="Google Shape;2816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817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818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819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2" name="Google Shape;2809;p45"/>
          <p:cNvSpPr/>
          <p:nvPr/>
        </p:nvSpPr>
        <p:spPr>
          <a:xfrm rot="19261306" flipH="1">
            <a:off x="4328669" y="3141407"/>
            <a:ext cx="244787" cy="195022"/>
          </a:xfrm>
          <a:custGeom>
            <a:avLst/>
            <a:gdLst/>
            <a:ahLst/>
            <a:cxnLst/>
            <a:rect l="l" t="t" r="r" b="b"/>
            <a:pathLst>
              <a:path w="5577" h="4442" extrusionOk="0">
                <a:moveTo>
                  <a:pt x="2143" y="1"/>
                </a:moveTo>
                <a:cubicBezTo>
                  <a:pt x="1373" y="1"/>
                  <a:pt x="443" y="260"/>
                  <a:pt x="90" y="1400"/>
                </a:cubicBezTo>
                <a:cubicBezTo>
                  <a:pt x="90" y="1418"/>
                  <a:pt x="81" y="1436"/>
                  <a:pt x="81" y="1454"/>
                </a:cubicBezTo>
                <a:cubicBezTo>
                  <a:pt x="54" y="1623"/>
                  <a:pt x="1" y="2435"/>
                  <a:pt x="938" y="2854"/>
                </a:cubicBezTo>
                <a:cubicBezTo>
                  <a:pt x="1098" y="2926"/>
                  <a:pt x="1170" y="3104"/>
                  <a:pt x="1107" y="3265"/>
                </a:cubicBezTo>
                <a:lnTo>
                  <a:pt x="1009" y="3532"/>
                </a:lnTo>
                <a:cubicBezTo>
                  <a:pt x="946" y="3711"/>
                  <a:pt x="1045" y="3907"/>
                  <a:pt x="1223" y="3961"/>
                </a:cubicBezTo>
                <a:lnTo>
                  <a:pt x="2820" y="4424"/>
                </a:lnTo>
                <a:cubicBezTo>
                  <a:pt x="2853" y="4436"/>
                  <a:pt x="2886" y="4441"/>
                  <a:pt x="2919" y="4441"/>
                </a:cubicBezTo>
                <a:cubicBezTo>
                  <a:pt x="3063" y="4441"/>
                  <a:pt x="3194" y="4336"/>
                  <a:pt x="3230" y="4184"/>
                </a:cubicBezTo>
                <a:lnTo>
                  <a:pt x="3311" y="3827"/>
                </a:lnTo>
                <a:cubicBezTo>
                  <a:pt x="3343" y="3675"/>
                  <a:pt x="3475" y="3573"/>
                  <a:pt x="3631" y="3573"/>
                </a:cubicBezTo>
                <a:cubicBezTo>
                  <a:pt x="3649" y="3573"/>
                  <a:pt x="3667" y="3574"/>
                  <a:pt x="3685" y="3577"/>
                </a:cubicBezTo>
                <a:cubicBezTo>
                  <a:pt x="3753" y="3587"/>
                  <a:pt x="3830" y="3594"/>
                  <a:pt x="3912" y="3594"/>
                </a:cubicBezTo>
                <a:cubicBezTo>
                  <a:pt x="4324" y="3594"/>
                  <a:pt x="4870" y="3413"/>
                  <a:pt x="5130" y="2542"/>
                </a:cubicBezTo>
                <a:cubicBezTo>
                  <a:pt x="5576" y="1043"/>
                  <a:pt x="3676" y="294"/>
                  <a:pt x="3212" y="151"/>
                </a:cubicBezTo>
                <a:cubicBezTo>
                  <a:pt x="3035" y="100"/>
                  <a:pt x="2620" y="1"/>
                  <a:pt x="2143" y="1"/>
                </a:cubicBezTo>
                <a:close/>
              </a:path>
            </a:pathLst>
          </a:custGeom>
          <a:solidFill>
            <a:srgbClr val="F4CC9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Rectangle 302"/>
          <p:cNvSpPr/>
          <p:nvPr/>
        </p:nvSpPr>
        <p:spPr>
          <a:xfrm>
            <a:off x="813355" y="3712197"/>
            <a:ext cx="205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6821343" y="3282773"/>
            <a:ext cx="2444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tiga daripada empat potongan pizza ialah tiga perempat.</a:t>
            </a:r>
          </a:p>
        </p:txBody>
      </p:sp>
      <p:cxnSp>
        <p:nvCxnSpPr>
          <p:cNvPr id="306" name="Straight Arrow Connector 305"/>
          <p:cNvCxnSpPr/>
          <p:nvPr/>
        </p:nvCxnSpPr>
        <p:spPr>
          <a:xfrm>
            <a:off x="6821343" y="2924997"/>
            <a:ext cx="975692" cy="161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7852723" y="2498831"/>
            <a:ext cx="415800" cy="861750"/>
            <a:chOff x="8219054" y="2689459"/>
            <a:chExt cx="415800" cy="861750"/>
          </a:xfrm>
        </p:grpSpPr>
        <p:sp>
          <p:nvSpPr>
            <p:cNvPr id="308" name="Google Shape;2327;p42"/>
            <p:cNvSpPr txBox="1"/>
            <p:nvPr/>
          </p:nvSpPr>
          <p:spPr>
            <a:xfrm>
              <a:off x="8219054" y="324550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2328;p42"/>
            <p:cNvSpPr txBox="1"/>
            <p:nvPr/>
          </p:nvSpPr>
          <p:spPr>
            <a:xfrm>
              <a:off x="8219054" y="2689459"/>
              <a:ext cx="4158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10" name="Google Shape;2329;p42"/>
            <p:cNvCxnSpPr/>
            <p:nvPr/>
          </p:nvCxnSpPr>
          <p:spPr>
            <a:xfrm>
              <a:off x="8219054" y="3117634"/>
              <a:ext cx="415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1" name="Straight Connector 310"/>
          <p:cNvCxnSpPr>
            <a:stCxn id="62" idx="2"/>
            <a:endCxn id="112" idx="2"/>
          </p:cNvCxnSpPr>
          <p:nvPr/>
        </p:nvCxnSpPr>
        <p:spPr>
          <a:xfrm flipV="1">
            <a:off x="5493911" y="2659404"/>
            <a:ext cx="1285380" cy="84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3" name="Google Shape;2389;p42"/>
          <p:cNvSpPr/>
          <p:nvPr/>
        </p:nvSpPr>
        <p:spPr>
          <a:xfrm rot="16200000">
            <a:off x="5459492" y="2029078"/>
            <a:ext cx="1344615" cy="1294250"/>
          </a:xfrm>
          <a:prstGeom prst="pie">
            <a:avLst>
              <a:gd name="adj1" fmla="val 5302035"/>
              <a:gd name="adj2" fmla="val 16297325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Straight Connector 315"/>
          <p:cNvCxnSpPr>
            <a:endCxn id="313" idx="2"/>
          </p:cNvCxnSpPr>
          <p:nvPr/>
        </p:nvCxnSpPr>
        <p:spPr>
          <a:xfrm flipH="1">
            <a:off x="6131800" y="2628484"/>
            <a:ext cx="4777" cy="720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 rot="1917903">
            <a:off x="6081901" y="2049365"/>
            <a:ext cx="866264" cy="160147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204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3192825" y="1238433"/>
            <a:ext cx="5999626" cy="9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04. PENYELESAIAN PECAHAN</a:t>
            </a:r>
            <a:endParaRPr sz="4000" dirty="0"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1"/>
          </p:nvPr>
        </p:nvSpPr>
        <p:spPr>
          <a:xfrm>
            <a:off x="3653315" y="2438322"/>
            <a:ext cx="5490686" cy="17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Ahmad memakan satu potongan pizza dari</a:t>
            </a:r>
            <a:r>
              <a:rPr lang="en-MY" sz="2800" dirty="0"/>
              <a:t>pada</a:t>
            </a:r>
            <a:r>
              <a:rPr lang="en" sz="2800" dirty="0"/>
              <a:t> dua potongan pizza. Apakah pecahan pizza yang dimakan oleh Ahmad?</a:t>
            </a:r>
            <a:endParaRPr sz="2800" dirty="0"/>
          </a:p>
        </p:txBody>
      </p:sp>
      <p:grpSp>
        <p:nvGrpSpPr>
          <p:cNvPr id="753" name="Google Shape;753;p27"/>
          <p:cNvGrpSpPr/>
          <p:nvPr/>
        </p:nvGrpSpPr>
        <p:grpSpPr>
          <a:xfrm>
            <a:off x="600071" y="2239274"/>
            <a:ext cx="1453955" cy="1343196"/>
            <a:chOff x="719992" y="1149202"/>
            <a:chExt cx="2457508" cy="2845096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1272042" y="1149202"/>
              <a:ext cx="1226273" cy="1165909"/>
              <a:chOff x="1291642" y="1263502"/>
              <a:chExt cx="1226273" cy="1165909"/>
            </a:xfrm>
          </p:grpSpPr>
          <p:grpSp>
            <p:nvGrpSpPr>
              <p:cNvPr id="755" name="Google Shape;755;p27"/>
              <p:cNvGrpSpPr/>
              <p:nvPr/>
            </p:nvGrpSpPr>
            <p:grpSpPr>
              <a:xfrm>
                <a:off x="1291642" y="1263502"/>
                <a:ext cx="1226273" cy="1165909"/>
                <a:chOff x="1291642" y="1263324"/>
                <a:chExt cx="1226273" cy="1165909"/>
              </a:xfrm>
            </p:grpSpPr>
            <p:sp>
              <p:nvSpPr>
                <p:cNvPr id="756" name="Google Shape;756;p27"/>
                <p:cNvSpPr/>
                <p:nvPr/>
              </p:nvSpPr>
              <p:spPr>
                <a:xfrm>
                  <a:off x="1291642" y="1263324"/>
                  <a:ext cx="1226273" cy="116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5" h="13810" extrusionOk="0">
                      <a:moveTo>
                        <a:pt x="7262" y="0"/>
                      </a:moveTo>
                      <a:cubicBezTo>
                        <a:pt x="4738" y="0"/>
                        <a:pt x="2267" y="687"/>
                        <a:pt x="117" y="1989"/>
                      </a:cubicBezTo>
                      <a:cubicBezTo>
                        <a:pt x="63" y="2016"/>
                        <a:pt x="28" y="2070"/>
                        <a:pt x="10" y="2132"/>
                      </a:cubicBezTo>
                      <a:cubicBezTo>
                        <a:pt x="1" y="2186"/>
                        <a:pt x="10" y="2248"/>
                        <a:pt x="36" y="2302"/>
                      </a:cubicBezTo>
                      <a:lnTo>
                        <a:pt x="7066" y="13703"/>
                      </a:lnTo>
                      <a:cubicBezTo>
                        <a:pt x="7102" y="13774"/>
                        <a:pt x="7182" y="13810"/>
                        <a:pt x="7262" y="13810"/>
                      </a:cubicBezTo>
                      <a:cubicBezTo>
                        <a:pt x="7343" y="13810"/>
                        <a:pt x="7414" y="13774"/>
                        <a:pt x="7459" y="13703"/>
                      </a:cubicBezTo>
                      <a:lnTo>
                        <a:pt x="14480" y="2302"/>
                      </a:lnTo>
                      <a:cubicBezTo>
                        <a:pt x="14515" y="2248"/>
                        <a:pt x="14524" y="2186"/>
                        <a:pt x="14506" y="2132"/>
                      </a:cubicBezTo>
                      <a:cubicBezTo>
                        <a:pt x="14489" y="2070"/>
                        <a:pt x="14453" y="2016"/>
                        <a:pt x="14399" y="1989"/>
                      </a:cubicBezTo>
                      <a:cubicBezTo>
                        <a:pt x="12249" y="687"/>
                        <a:pt x="9778" y="0"/>
                        <a:pt x="7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7"/>
                <p:cNvSpPr/>
                <p:nvPr/>
              </p:nvSpPr>
              <p:spPr>
                <a:xfrm>
                  <a:off x="1341368" y="1389791"/>
                  <a:ext cx="1126061" cy="103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" h="12312" extrusionOk="0">
                      <a:moveTo>
                        <a:pt x="6673" y="1"/>
                      </a:moveTo>
                      <a:cubicBezTo>
                        <a:pt x="4336" y="1"/>
                        <a:pt x="2043" y="590"/>
                        <a:pt x="1" y="1705"/>
                      </a:cubicBezTo>
                      <a:lnTo>
                        <a:pt x="6477" y="12205"/>
                      </a:lnTo>
                      <a:cubicBezTo>
                        <a:pt x="6513" y="12276"/>
                        <a:pt x="6593" y="12312"/>
                        <a:pt x="6673" y="12312"/>
                      </a:cubicBezTo>
                      <a:cubicBezTo>
                        <a:pt x="6754" y="12312"/>
                        <a:pt x="6825" y="12276"/>
                        <a:pt x="6870" y="12205"/>
                      </a:cubicBezTo>
                      <a:lnTo>
                        <a:pt x="13338" y="1705"/>
                      </a:lnTo>
                      <a:cubicBezTo>
                        <a:pt x="11304" y="590"/>
                        <a:pt x="9011" y="1"/>
                        <a:pt x="66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8" name="Google Shape;758;p27"/>
              <p:cNvSpPr/>
              <p:nvPr/>
            </p:nvSpPr>
            <p:spPr>
              <a:xfrm>
                <a:off x="2036526" y="182984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27"/>
              <p:cNvGrpSpPr/>
              <p:nvPr/>
            </p:nvGrpSpPr>
            <p:grpSpPr>
              <a:xfrm>
                <a:off x="1993774" y="14733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60" name="Google Shape;760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1" name="Google Shape;761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62" name="Google Shape;762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70" name="Google Shape;770;p27"/>
              <p:cNvGrpSpPr/>
              <p:nvPr/>
            </p:nvGrpSpPr>
            <p:grpSpPr>
              <a:xfrm>
                <a:off x="1558949" y="1635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771" name="Google Shape;771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2" name="Google Shape;772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773" name="Google Shape;773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81" name="Google Shape;781;p27"/>
              <p:cNvSpPr/>
              <p:nvPr/>
            </p:nvSpPr>
            <p:spPr>
              <a:xfrm>
                <a:off x="1838044" y="1749667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2" name="Google Shape;782;p27"/>
              <p:cNvGrpSpPr/>
              <p:nvPr/>
            </p:nvGrpSpPr>
            <p:grpSpPr>
              <a:xfrm rot="-4424905">
                <a:off x="1750308" y="1433439"/>
                <a:ext cx="308956" cy="262438"/>
                <a:chOff x="9520904" y="1806552"/>
                <a:chExt cx="446838" cy="379559"/>
              </a:xfrm>
            </p:grpSpPr>
            <p:sp>
              <p:nvSpPr>
                <p:cNvPr id="783" name="Google Shape;783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7"/>
              <p:cNvSpPr/>
              <p:nvPr/>
            </p:nvSpPr>
            <p:spPr>
              <a:xfrm>
                <a:off x="1469623" y="153546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8" name="Google Shape;788;p27"/>
              <p:cNvGrpSpPr/>
              <p:nvPr/>
            </p:nvGrpSpPr>
            <p:grpSpPr>
              <a:xfrm rot="-7593699">
                <a:off x="1777607" y="1963434"/>
                <a:ext cx="308975" cy="262454"/>
                <a:chOff x="9520904" y="1806552"/>
                <a:chExt cx="446838" cy="379559"/>
              </a:xfrm>
            </p:grpSpPr>
            <p:sp>
              <p:nvSpPr>
                <p:cNvPr id="789" name="Google Shape;789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27"/>
              <p:cNvSpPr/>
              <p:nvPr/>
            </p:nvSpPr>
            <p:spPr>
              <a:xfrm>
                <a:off x="1608926" y="1501694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27"/>
            <p:cNvGrpSpPr/>
            <p:nvPr/>
          </p:nvGrpSpPr>
          <p:grpSpPr>
            <a:xfrm>
              <a:off x="719992" y="1819088"/>
              <a:ext cx="2339417" cy="2175210"/>
              <a:chOff x="739592" y="1704788"/>
              <a:chExt cx="2339417" cy="2175210"/>
            </a:xfrm>
          </p:grpSpPr>
          <p:grpSp>
            <p:nvGrpSpPr>
              <p:cNvPr id="795" name="Google Shape;795;p27"/>
              <p:cNvGrpSpPr/>
              <p:nvPr/>
            </p:nvGrpSpPr>
            <p:grpSpPr>
              <a:xfrm>
                <a:off x="739592" y="1704788"/>
                <a:ext cx="2339417" cy="2175210"/>
                <a:chOff x="739592" y="1704609"/>
                <a:chExt cx="2339417" cy="2175210"/>
              </a:xfrm>
            </p:grpSpPr>
            <p:sp>
              <p:nvSpPr>
                <p:cNvPr id="796" name="Google Shape;796;p27"/>
                <p:cNvSpPr/>
                <p:nvPr/>
              </p:nvSpPr>
              <p:spPr>
                <a:xfrm>
                  <a:off x="739592" y="1704609"/>
                  <a:ext cx="2339417" cy="21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10" h="25765" extrusionOk="0">
                      <a:moveTo>
                        <a:pt x="6825" y="1"/>
                      </a:moveTo>
                      <a:cubicBezTo>
                        <a:pt x="6790" y="1"/>
                        <a:pt x="6745" y="19"/>
                        <a:pt x="6709" y="36"/>
                      </a:cubicBezTo>
                      <a:cubicBezTo>
                        <a:pt x="2507" y="2570"/>
                        <a:pt x="1" y="7013"/>
                        <a:pt x="1" y="11910"/>
                      </a:cubicBezTo>
                      <a:cubicBezTo>
                        <a:pt x="1" y="19547"/>
                        <a:pt x="6210" y="25765"/>
                        <a:pt x="13855" y="25765"/>
                      </a:cubicBezTo>
                      <a:cubicBezTo>
                        <a:pt x="21491" y="25765"/>
                        <a:pt x="27709" y="19547"/>
                        <a:pt x="27709" y="11910"/>
                      </a:cubicBezTo>
                      <a:cubicBezTo>
                        <a:pt x="27709" y="7013"/>
                        <a:pt x="25203" y="2570"/>
                        <a:pt x="20992" y="36"/>
                      </a:cubicBezTo>
                      <a:cubicBezTo>
                        <a:pt x="20956" y="19"/>
                        <a:pt x="20920" y="1"/>
                        <a:pt x="20876" y="1"/>
                      </a:cubicBezTo>
                      <a:cubicBezTo>
                        <a:pt x="20805" y="1"/>
                        <a:pt x="20724" y="45"/>
                        <a:pt x="20680" y="117"/>
                      </a:cubicBezTo>
                      <a:lnTo>
                        <a:pt x="13855" y="11197"/>
                      </a:lnTo>
                      <a:lnTo>
                        <a:pt x="7021" y="117"/>
                      </a:lnTo>
                      <a:cubicBezTo>
                        <a:pt x="6977" y="45"/>
                        <a:pt x="6906" y="1"/>
                        <a:pt x="6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866144" y="1800262"/>
                  <a:ext cx="2086311" cy="194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2" h="23044" extrusionOk="0">
                      <a:moveTo>
                        <a:pt x="6156" y="1"/>
                      </a:moveTo>
                      <a:cubicBezTo>
                        <a:pt x="2471" y="2142"/>
                        <a:pt x="0" y="6120"/>
                        <a:pt x="0" y="10688"/>
                      </a:cubicBezTo>
                      <a:cubicBezTo>
                        <a:pt x="0" y="17513"/>
                        <a:pt x="5531" y="23044"/>
                        <a:pt x="12356" y="23044"/>
                      </a:cubicBezTo>
                      <a:cubicBezTo>
                        <a:pt x="19181" y="23044"/>
                        <a:pt x="24712" y="17513"/>
                        <a:pt x="24712" y="10688"/>
                      </a:cubicBezTo>
                      <a:cubicBezTo>
                        <a:pt x="24712" y="6120"/>
                        <a:pt x="22232" y="2142"/>
                        <a:pt x="18556" y="1"/>
                      </a:cubicBezTo>
                      <a:lnTo>
                        <a:pt x="12356" y="10064"/>
                      </a:lnTo>
                      <a:lnTo>
                        <a:pt x="61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8" name="Google Shape;798;p27"/>
              <p:cNvSpPr/>
              <p:nvPr/>
            </p:nvSpPr>
            <p:spPr>
              <a:xfrm>
                <a:off x="1428876" y="29321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9" name="Google Shape;799;p27"/>
              <p:cNvGrpSpPr/>
              <p:nvPr/>
            </p:nvGrpSpPr>
            <p:grpSpPr>
              <a:xfrm rot="-8100000">
                <a:off x="1844306" y="3118812"/>
                <a:ext cx="308948" cy="262430"/>
                <a:chOff x="9520904" y="1806552"/>
                <a:chExt cx="446838" cy="379559"/>
              </a:xfrm>
            </p:grpSpPr>
            <p:sp>
              <p:nvSpPr>
                <p:cNvPr id="800" name="Google Shape;800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4" name="Google Shape;804;p27"/>
              <p:cNvSpPr/>
              <p:nvPr/>
            </p:nvSpPr>
            <p:spPr>
              <a:xfrm>
                <a:off x="2052073" y="33038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5" name="Google Shape;805;p27"/>
              <p:cNvGrpSpPr/>
              <p:nvPr/>
            </p:nvGrpSpPr>
            <p:grpSpPr>
              <a:xfrm>
                <a:off x="2308086" y="29321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06" name="Google Shape;806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07" name="Google Shape;807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08" name="Google Shape;808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16" name="Google Shape;816;p27"/>
              <p:cNvSpPr/>
              <p:nvPr/>
            </p:nvSpPr>
            <p:spPr>
              <a:xfrm>
                <a:off x="2517919" y="27236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7" name="Google Shape;817;p27"/>
              <p:cNvGrpSpPr/>
              <p:nvPr/>
            </p:nvGrpSpPr>
            <p:grpSpPr>
              <a:xfrm>
                <a:off x="1065636" y="2207734"/>
                <a:ext cx="326687" cy="298772"/>
                <a:chOff x="7951491" y="3948941"/>
                <a:chExt cx="472500" cy="432126"/>
              </a:xfrm>
            </p:grpSpPr>
            <p:sp>
              <p:nvSpPr>
                <p:cNvPr id="818" name="Google Shape;818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9" name="Google Shape;819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20" name="Google Shape;820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8" name="Google Shape;828;p27"/>
              <p:cNvGrpSpPr/>
              <p:nvPr/>
            </p:nvGrpSpPr>
            <p:grpSpPr>
              <a:xfrm>
                <a:off x="1291661" y="31532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29" name="Google Shape;829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31" name="Google Shape;831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9" name="Google Shape;839;p27"/>
              <p:cNvSpPr/>
              <p:nvPr/>
            </p:nvSpPr>
            <p:spPr>
              <a:xfrm rot="-3356822">
                <a:off x="1019513" y="2506490"/>
                <a:ext cx="272122" cy="258543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1156744" y="2952254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1910269" y="27373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2335356" y="210439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3" name="Google Shape;843;p27"/>
              <p:cNvGrpSpPr/>
              <p:nvPr/>
            </p:nvGrpSpPr>
            <p:grpSpPr>
              <a:xfrm>
                <a:off x="1437624" y="2571759"/>
                <a:ext cx="326687" cy="298772"/>
                <a:chOff x="7951491" y="3948941"/>
                <a:chExt cx="472500" cy="432126"/>
              </a:xfrm>
            </p:grpSpPr>
            <p:sp>
              <p:nvSpPr>
                <p:cNvPr id="844" name="Google Shape;844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5" name="Google Shape;845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46" name="Google Shape;846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54" name="Google Shape;854;p27"/>
              <p:cNvGrpSpPr/>
              <p:nvPr/>
            </p:nvGrpSpPr>
            <p:grpSpPr>
              <a:xfrm>
                <a:off x="2490649" y="2319784"/>
                <a:ext cx="326687" cy="298772"/>
                <a:chOff x="7951491" y="3948941"/>
                <a:chExt cx="472500" cy="432126"/>
              </a:xfrm>
            </p:grpSpPr>
            <p:sp>
              <p:nvSpPr>
                <p:cNvPr id="855" name="Google Shape;855;p27"/>
                <p:cNvSpPr/>
                <p:nvPr/>
              </p:nvSpPr>
              <p:spPr>
                <a:xfrm>
                  <a:off x="7951491" y="3948941"/>
                  <a:ext cx="472500" cy="4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" h="5557" extrusionOk="0">
                      <a:moveTo>
                        <a:pt x="3043" y="0"/>
                      </a:moveTo>
                      <a:cubicBezTo>
                        <a:pt x="2851" y="0"/>
                        <a:pt x="2657" y="20"/>
                        <a:pt x="2462" y="62"/>
                      </a:cubicBezTo>
                      <a:cubicBezTo>
                        <a:pt x="964" y="383"/>
                        <a:pt x="0" y="1855"/>
                        <a:pt x="321" y="3354"/>
                      </a:cubicBezTo>
                      <a:cubicBezTo>
                        <a:pt x="601" y="4658"/>
                        <a:pt x="1751" y="5557"/>
                        <a:pt x="3033" y="5557"/>
                      </a:cubicBezTo>
                      <a:cubicBezTo>
                        <a:pt x="3224" y="5557"/>
                        <a:pt x="3419" y="5537"/>
                        <a:pt x="3613" y="5495"/>
                      </a:cubicBezTo>
                      <a:cubicBezTo>
                        <a:pt x="5112" y="5174"/>
                        <a:pt x="6075" y="3702"/>
                        <a:pt x="5754" y="2203"/>
                      </a:cubicBezTo>
                      <a:cubicBezTo>
                        <a:pt x="5475" y="899"/>
                        <a:pt x="4324" y="0"/>
                        <a:pt x="30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6" name="Google Shape;856;p27"/>
                <p:cNvGrpSpPr/>
                <p:nvPr/>
              </p:nvGrpSpPr>
              <p:grpSpPr>
                <a:xfrm>
                  <a:off x="8040998" y="4004152"/>
                  <a:ext cx="305305" cy="293709"/>
                  <a:chOff x="8040998" y="4004152"/>
                  <a:chExt cx="305305" cy="293709"/>
                </a:xfrm>
              </p:grpSpPr>
              <p:sp>
                <p:nvSpPr>
                  <p:cNvPr id="857" name="Google Shape;857;p27"/>
                  <p:cNvSpPr/>
                  <p:nvPr/>
                </p:nvSpPr>
                <p:spPr>
                  <a:xfrm>
                    <a:off x="8238677" y="4004152"/>
                    <a:ext cx="36861" cy="34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8" extrusionOk="0">
                        <a:moveTo>
                          <a:pt x="232" y="1"/>
                        </a:moveTo>
                        <a:cubicBezTo>
                          <a:pt x="221" y="1"/>
                          <a:pt x="209" y="1"/>
                          <a:pt x="197" y="3"/>
                        </a:cubicBezTo>
                        <a:cubicBezTo>
                          <a:pt x="81" y="30"/>
                          <a:pt x="1" y="146"/>
                          <a:pt x="27" y="262"/>
                        </a:cubicBezTo>
                        <a:cubicBezTo>
                          <a:pt x="50" y="369"/>
                          <a:pt x="139" y="437"/>
                          <a:pt x="237" y="437"/>
                        </a:cubicBezTo>
                        <a:cubicBezTo>
                          <a:pt x="253" y="437"/>
                          <a:pt x="270" y="435"/>
                          <a:pt x="286" y="432"/>
                        </a:cubicBezTo>
                        <a:cubicBezTo>
                          <a:pt x="402" y="405"/>
                          <a:pt x="473" y="289"/>
                          <a:pt x="455" y="173"/>
                        </a:cubicBezTo>
                        <a:cubicBezTo>
                          <a:pt x="431" y="69"/>
                          <a:pt x="336" y="1"/>
                          <a:pt x="23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7"/>
                  <p:cNvSpPr/>
                  <p:nvPr/>
                </p:nvSpPr>
                <p:spPr>
                  <a:xfrm>
                    <a:off x="8240777" y="4264112"/>
                    <a:ext cx="36861" cy="33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" h="431" extrusionOk="0">
                        <a:moveTo>
                          <a:pt x="237" y="0"/>
                        </a:moveTo>
                        <a:cubicBezTo>
                          <a:pt x="221" y="0"/>
                          <a:pt x="204" y="2"/>
                          <a:pt x="188" y="6"/>
                        </a:cubicBezTo>
                        <a:cubicBezTo>
                          <a:pt x="72" y="24"/>
                          <a:pt x="0" y="140"/>
                          <a:pt x="18" y="255"/>
                        </a:cubicBezTo>
                        <a:cubicBezTo>
                          <a:pt x="41" y="363"/>
                          <a:pt x="130" y="431"/>
                          <a:pt x="228" y="431"/>
                        </a:cubicBezTo>
                        <a:cubicBezTo>
                          <a:pt x="244" y="431"/>
                          <a:pt x="261" y="429"/>
                          <a:pt x="277" y="425"/>
                        </a:cubicBezTo>
                        <a:cubicBezTo>
                          <a:pt x="402" y="398"/>
                          <a:pt x="473" y="291"/>
                          <a:pt x="446" y="166"/>
                        </a:cubicBezTo>
                        <a:cubicBezTo>
                          <a:pt x="423" y="67"/>
                          <a:pt x="335" y="0"/>
                          <a:pt x="23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7"/>
                  <p:cNvSpPr/>
                  <p:nvPr/>
                </p:nvSpPr>
                <p:spPr>
                  <a:xfrm>
                    <a:off x="8040998" y="4051665"/>
                    <a:ext cx="75665" cy="6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" h="893" extrusionOk="0">
                        <a:moveTo>
                          <a:pt x="477" y="0"/>
                        </a:moveTo>
                        <a:cubicBezTo>
                          <a:pt x="449" y="0"/>
                          <a:pt x="421" y="3"/>
                          <a:pt x="393" y="8"/>
                        </a:cubicBezTo>
                        <a:cubicBezTo>
                          <a:pt x="152" y="61"/>
                          <a:pt x="0" y="302"/>
                          <a:pt x="54" y="543"/>
                        </a:cubicBezTo>
                        <a:cubicBezTo>
                          <a:pt x="92" y="751"/>
                          <a:pt x="277" y="893"/>
                          <a:pt x="482" y="893"/>
                        </a:cubicBezTo>
                        <a:cubicBezTo>
                          <a:pt x="515" y="893"/>
                          <a:pt x="547" y="889"/>
                          <a:pt x="580" y="882"/>
                        </a:cubicBezTo>
                        <a:cubicBezTo>
                          <a:pt x="821" y="829"/>
                          <a:pt x="972" y="597"/>
                          <a:pt x="919" y="356"/>
                        </a:cubicBezTo>
                        <a:cubicBezTo>
                          <a:pt x="880" y="143"/>
                          <a:pt x="687" y="0"/>
                          <a:pt x="47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7"/>
                  <p:cNvSpPr/>
                  <p:nvPr/>
                </p:nvSpPr>
                <p:spPr>
                  <a:xfrm>
                    <a:off x="8040998" y="4214889"/>
                    <a:ext cx="43782" cy="40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9" extrusionOk="0">
                        <a:moveTo>
                          <a:pt x="274" y="1"/>
                        </a:moveTo>
                        <a:cubicBezTo>
                          <a:pt x="257" y="1"/>
                          <a:pt x="240" y="2"/>
                          <a:pt x="223" y="5"/>
                        </a:cubicBezTo>
                        <a:cubicBezTo>
                          <a:pt x="89" y="32"/>
                          <a:pt x="0" y="175"/>
                          <a:pt x="27" y="309"/>
                        </a:cubicBezTo>
                        <a:cubicBezTo>
                          <a:pt x="50" y="434"/>
                          <a:pt x="164" y="519"/>
                          <a:pt x="282" y="519"/>
                        </a:cubicBezTo>
                        <a:cubicBezTo>
                          <a:pt x="298" y="519"/>
                          <a:pt x="314" y="517"/>
                          <a:pt x="330" y="514"/>
                        </a:cubicBezTo>
                        <a:cubicBezTo>
                          <a:pt x="473" y="478"/>
                          <a:pt x="562" y="344"/>
                          <a:pt x="535" y="202"/>
                        </a:cubicBezTo>
                        <a:cubicBezTo>
                          <a:pt x="504" y="84"/>
                          <a:pt x="396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27"/>
                  <p:cNvSpPr/>
                  <p:nvPr/>
                </p:nvSpPr>
                <p:spPr>
                  <a:xfrm>
                    <a:off x="8302522" y="4139070"/>
                    <a:ext cx="43782" cy="39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13" extrusionOk="0">
                        <a:moveTo>
                          <a:pt x="286" y="0"/>
                        </a:moveTo>
                        <a:cubicBezTo>
                          <a:pt x="266" y="0"/>
                          <a:pt x="245" y="3"/>
                          <a:pt x="223" y="8"/>
                        </a:cubicBezTo>
                        <a:cubicBezTo>
                          <a:pt x="89" y="35"/>
                          <a:pt x="0" y="168"/>
                          <a:pt x="27" y="311"/>
                        </a:cubicBezTo>
                        <a:cubicBezTo>
                          <a:pt x="51" y="429"/>
                          <a:pt x="164" y="512"/>
                          <a:pt x="282" y="512"/>
                        </a:cubicBezTo>
                        <a:cubicBezTo>
                          <a:pt x="298" y="512"/>
                          <a:pt x="314" y="511"/>
                          <a:pt x="330" y="507"/>
                        </a:cubicBezTo>
                        <a:cubicBezTo>
                          <a:pt x="473" y="481"/>
                          <a:pt x="562" y="347"/>
                          <a:pt x="527" y="204"/>
                        </a:cubicBezTo>
                        <a:cubicBezTo>
                          <a:pt x="504" y="83"/>
                          <a:pt x="404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27"/>
                  <p:cNvSpPr/>
                  <p:nvPr/>
                </p:nvSpPr>
                <p:spPr>
                  <a:xfrm>
                    <a:off x="8139449" y="4040467"/>
                    <a:ext cx="59101" cy="53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" h="688" extrusionOk="0">
                        <a:moveTo>
                          <a:pt x="387" y="0"/>
                        </a:moveTo>
                        <a:cubicBezTo>
                          <a:pt x="362" y="0"/>
                          <a:pt x="338" y="3"/>
                          <a:pt x="313" y="9"/>
                        </a:cubicBezTo>
                        <a:cubicBezTo>
                          <a:pt x="126" y="45"/>
                          <a:pt x="1" y="232"/>
                          <a:pt x="45" y="419"/>
                        </a:cubicBezTo>
                        <a:cubicBezTo>
                          <a:pt x="76" y="573"/>
                          <a:pt x="220" y="687"/>
                          <a:pt x="379" y="687"/>
                        </a:cubicBezTo>
                        <a:cubicBezTo>
                          <a:pt x="404" y="687"/>
                          <a:pt x="430" y="684"/>
                          <a:pt x="456" y="678"/>
                        </a:cubicBezTo>
                        <a:cubicBezTo>
                          <a:pt x="634" y="643"/>
                          <a:pt x="759" y="455"/>
                          <a:pt x="714" y="277"/>
                        </a:cubicBezTo>
                        <a:cubicBezTo>
                          <a:pt x="684" y="115"/>
                          <a:pt x="540" y="0"/>
                          <a:pt x="387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27"/>
                  <p:cNvSpPr/>
                  <p:nvPr/>
                </p:nvSpPr>
                <p:spPr>
                  <a:xfrm>
                    <a:off x="8160290" y="4137748"/>
                    <a:ext cx="59024" cy="53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" h="692" extrusionOk="0">
                        <a:moveTo>
                          <a:pt x="372" y="1"/>
                        </a:moveTo>
                        <a:cubicBezTo>
                          <a:pt x="349" y="1"/>
                          <a:pt x="327" y="3"/>
                          <a:pt x="304" y="7"/>
                        </a:cubicBezTo>
                        <a:cubicBezTo>
                          <a:pt x="125" y="52"/>
                          <a:pt x="0" y="230"/>
                          <a:pt x="45" y="417"/>
                        </a:cubicBezTo>
                        <a:cubicBezTo>
                          <a:pt x="76" y="582"/>
                          <a:pt x="225" y="691"/>
                          <a:pt x="381" y="691"/>
                        </a:cubicBezTo>
                        <a:cubicBezTo>
                          <a:pt x="403" y="691"/>
                          <a:pt x="425" y="689"/>
                          <a:pt x="446" y="685"/>
                        </a:cubicBezTo>
                        <a:cubicBezTo>
                          <a:pt x="634" y="640"/>
                          <a:pt x="759" y="462"/>
                          <a:pt x="714" y="275"/>
                        </a:cubicBezTo>
                        <a:cubicBezTo>
                          <a:pt x="683" y="110"/>
                          <a:pt x="534" y="1"/>
                          <a:pt x="372" y="1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" name="Google Shape;864;p27"/>
                  <p:cNvSpPr/>
                  <p:nvPr/>
                </p:nvSpPr>
                <p:spPr>
                  <a:xfrm>
                    <a:off x="8139449" y="4231996"/>
                    <a:ext cx="71544" cy="65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" h="847" extrusionOk="0">
                        <a:moveTo>
                          <a:pt x="458" y="0"/>
                        </a:moveTo>
                        <a:cubicBezTo>
                          <a:pt x="431" y="0"/>
                          <a:pt x="403" y="3"/>
                          <a:pt x="375" y="8"/>
                        </a:cubicBezTo>
                        <a:cubicBezTo>
                          <a:pt x="144" y="62"/>
                          <a:pt x="1" y="285"/>
                          <a:pt x="54" y="508"/>
                        </a:cubicBezTo>
                        <a:cubicBezTo>
                          <a:pt x="93" y="711"/>
                          <a:pt x="270" y="846"/>
                          <a:pt x="469" y="846"/>
                        </a:cubicBezTo>
                        <a:cubicBezTo>
                          <a:pt x="497" y="846"/>
                          <a:pt x="525" y="843"/>
                          <a:pt x="554" y="838"/>
                        </a:cubicBezTo>
                        <a:cubicBezTo>
                          <a:pt x="777" y="784"/>
                          <a:pt x="920" y="561"/>
                          <a:pt x="875" y="338"/>
                        </a:cubicBezTo>
                        <a:cubicBezTo>
                          <a:pt x="836" y="135"/>
                          <a:pt x="653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EF42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65" name="Google Shape;865;p27"/>
              <p:cNvGrpSpPr/>
              <p:nvPr/>
            </p:nvGrpSpPr>
            <p:grpSpPr>
              <a:xfrm rot="-6579062">
                <a:off x="1300506" y="2226326"/>
                <a:ext cx="308929" cy="262414"/>
                <a:chOff x="9520904" y="1806552"/>
                <a:chExt cx="446838" cy="379559"/>
              </a:xfrm>
            </p:grpSpPr>
            <p:sp>
              <p:nvSpPr>
                <p:cNvPr id="866" name="Google Shape;866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7"/>
              <p:cNvGrpSpPr/>
              <p:nvPr/>
            </p:nvGrpSpPr>
            <p:grpSpPr>
              <a:xfrm rot="-10485318">
                <a:off x="1515106" y="2718992"/>
                <a:ext cx="308941" cy="262425"/>
                <a:chOff x="9520904" y="1806552"/>
                <a:chExt cx="446838" cy="379559"/>
              </a:xfrm>
            </p:grpSpPr>
            <p:sp>
              <p:nvSpPr>
                <p:cNvPr id="871" name="Google Shape;871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5" name="Google Shape;875;p27"/>
              <p:cNvGrpSpPr/>
              <p:nvPr/>
            </p:nvGrpSpPr>
            <p:grpSpPr>
              <a:xfrm rot="-8100000">
                <a:off x="1446411" y="3284470"/>
                <a:ext cx="308948" cy="262430"/>
                <a:chOff x="9520904" y="1806552"/>
                <a:chExt cx="446838" cy="379559"/>
              </a:xfrm>
            </p:grpSpPr>
            <p:sp>
              <p:nvSpPr>
                <p:cNvPr id="876" name="Google Shape;876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880;p27"/>
              <p:cNvGrpSpPr/>
              <p:nvPr/>
            </p:nvGrpSpPr>
            <p:grpSpPr>
              <a:xfrm rot="-8100000">
                <a:off x="2248336" y="2735395"/>
                <a:ext cx="308948" cy="262430"/>
                <a:chOff x="9520904" y="1806552"/>
                <a:chExt cx="446838" cy="379559"/>
              </a:xfrm>
            </p:grpSpPr>
            <p:sp>
              <p:nvSpPr>
                <p:cNvPr id="881" name="Google Shape;881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27"/>
              <p:cNvSpPr/>
              <p:nvPr/>
            </p:nvSpPr>
            <p:spPr>
              <a:xfrm>
                <a:off x="2329876" y="3357757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2054539" y="2513819"/>
                <a:ext cx="145878" cy="11586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 rot="-2491123">
                <a:off x="1382025" y="2112718"/>
                <a:ext cx="145879" cy="115868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155" extrusionOk="0">
                    <a:moveTo>
                      <a:pt x="1134" y="0"/>
                    </a:moveTo>
                    <a:cubicBezTo>
                      <a:pt x="1051" y="0"/>
                      <a:pt x="967" y="7"/>
                      <a:pt x="884" y="22"/>
                    </a:cubicBezTo>
                    <a:cubicBezTo>
                      <a:pt x="518" y="93"/>
                      <a:pt x="206" y="299"/>
                      <a:pt x="1" y="611"/>
                    </a:cubicBezTo>
                    <a:lnTo>
                      <a:pt x="545" y="977"/>
                    </a:lnTo>
                    <a:cubicBezTo>
                      <a:pt x="652" y="816"/>
                      <a:pt x="813" y="709"/>
                      <a:pt x="1009" y="664"/>
                    </a:cubicBezTo>
                    <a:cubicBezTo>
                      <a:pt x="1052" y="656"/>
                      <a:pt x="1095" y="652"/>
                      <a:pt x="1138" y="652"/>
                    </a:cubicBezTo>
                    <a:cubicBezTo>
                      <a:pt x="1284" y="652"/>
                      <a:pt x="1429" y="698"/>
                      <a:pt x="1553" y="780"/>
                    </a:cubicBezTo>
                    <a:cubicBezTo>
                      <a:pt x="1714" y="887"/>
                      <a:pt x="1821" y="1057"/>
                      <a:pt x="1856" y="1244"/>
                    </a:cubicBezTo>
                    <a:cubicBezTo>
                      <a:pt x="1892" y="1431"/>
                      <a:pt x="1856" y="1628"/>
                      <a:pt x="1740" y="1788"/>
                    </a:cubicBezTo>
                    <a:lnTo>
                      <a:pt x="2285" y="2154"/>
                    </a:lnTo>
                    <a:cubicBezTo>
                      <a:pt x="2713" y="1521"/>
                      <a:pt x="2543" y="664"/>
                      <a:pt x="1919" y="236"/>
                    </a:cubicBezTo>
                    <a:cubicBezTo>
                      <a:pt x="1679" y="79"/>
                      <a:pt x="1409" y="0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2749523" y="2561641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989623" y="27925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1686673" y="3030216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1838044" y="3357742"/>
                <a:ext cx="27212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671" extrusionOk="0">
                    <a:moveTo>
                      <a:pt x="3015" y="868"/>
                    </a:moveTo>
                    <a:cubicBezTo>
                      <a:pt x="3190" y="868"/>
                      <a:pt x="3334" y="889"/>
                      <a:pt x="3408" y="925"/>
                    </a:cubicBezTo>
                    <a:cubicBezTo>
                      <a:pt x="3426" y="1006"/>
                      <a:pt x="3444" y="1131"/>
                      <a:pt x="3462" y="1238"/>
                    </a:cubicBezTo>
                    <a:cubicBezTo>
                      <a:pt x="3515" y="1630"/>
                      <a:pt x="3578" y="2076"/>
                      <a:pt x="3934" y="2281"/>
                    </a:cubicBezTo>
                    <a:cubicBezTo>
                      <a:pt x="4015" y="2327"/>
                      <a:pt x="4125" y="2367"/>
                      <a:pt x="4263" y="2367"/>
                    </a:cubicBezTo>
                    <a:cubicBezTo>
                      <a:pt x="4368" y="2367"/>
                      <a:pt x="4491" y="2343"/>
                      <a:pt x="4630" y="2281"/>
                    </a:cubicBezTo>
                    <a:cubicBezTo>
                      <a:pt x="4773" y="2219"/>
                      <a:pt x="4889" y="2157"/>
                      <a:pt x="4996" y="2103"/>
                    </a:cubicBezTo>
                    <a:cubicBezTo>
                      <a:pt x="5209" y="1996"/>
                      <a:pt x="5310" y="1950"/>
                      <a:pt x="5390" y="1950"/>
                    </a:cubicBezTo>
                    <a:cubicBezTo>
                      <a:pt x="5450" y="1950"/>
                      <a:pt x="5499" y="1977"/>
                      <a:pt x="5576" y="2023"/>
                    </a:cubicBezTo>
                    <a:cubicBezTo>
                      <a:pt x="5915" y="2228"/>
                      <a:pt x="6138" y="2594"/>
                      <a:pt x="6138" y="2710"/>
                    </a:cubicBezTo>
                    <a:cubicBezTo>
                      <a:pt x="6022" y="2799"/>
                      <a:pt x="5897" y="2888"/>
                      <a:pt x="5772" y="2959"/>
                    </a:cubicBezTo>
                    <a:cubicBezTo>
                      <a:pt x="5451" y="3165"/>
                      <a:pt x="5085" y="3397"/>
                      <a:pt x="4960" y="3852"/>
                    </a:cubicBezTo>
                    <a:cubicBezTo>
                      <a:pt x="4835" y="4298"/>
                      <a:pt x="5121" y="4592"/>
                      <a:pt x="5281" y="4770"/>
                    </a:cubicBezTo>
                    <a:cubicBezTo>
                      <a:pt x="5424" y="4922"/>
                      <a:pt x="5504" y="5011"/>
                      <a:pt x="5522" y="5172"/>
                    </a:cubicBezTo>
                    <a:cubicBezTo>
                      <a:pt x="5522" y="5190"/>
                      <a:pt x="5496" y="5288"/>
                      <a:pt x="5326" y="5422"/>
                    </a:cubicBezTo>
                    <a:cubicBezTo>
                      <a:pt x="5041" y="5671"/>
                      <a:pt x="4657" y="5796"/>
                      <a:pt x="4523" y="5796"/>
                    </a:cubicBezTo>
                    <a:cubicBezTo>
                      <a:pt x="4425" y="5716"/>
                      <a:pt x="4282" y="5439"/>
                      <a:pt x="4202" y="5279"/>
                    </a:cubicBezTo>
                    <a:cubicBezTo>
                      <a:pt x="4006" y="4913"/>
                      <a:pt x="3827" y="4565"/>
                      <a:pt x="3453" y="4565"/>
                    </a:cubicBezTo>
                    <a:cubicBezTo>
                      <a:pt x="3033" y="4565"/>
                      <a:pt x="2900" y="4984"/>
                      <a:pt x="2766" y="5386"/>
                    </a:cubicBezTo>
                    <a:cubicBezTo>
                      <a:pt x="2730" y="5502"/>
                      <a:pt x="2668" y="5689"/>
                      <a:pt x="2614" y="5796"/>
                    </a:cubicBezTo>
                    <a:cubicBezTo>
                      <a:pt x="2471" y="5787"/>
                      <a:pt x="2204" y="5752"/>
                      <a:pt x="1909" y="5671"/>
                    </a:cubicBezTo>
                    <a:cubicBezTo>
                      <a:pt x="1481" y="5555"/>
                      <a:pt x="1294" y="5422"/>
                      <a:pt x="1240" y="5368"/>
                    </a:cubicBezTo>
                    <a:cubicBezTo>
                      <a:pt x="1240" y="5297"/>
                      <a:pt x="1249" y="5225"/>
                      <a:pt x="1249" y="5154"/>
                    </a:cubicBezTo>
                    <a:cubicBezTo>
                      <a:pt x="1285" y="4663"/>
                      <a:pt x="1321" y="4271"/>
                      <a:pt x="1178" y="3950"/>
                    </a:cubicBezTo>
                    <a:cubicBezTo>
                      <a:pt x="1080" y="3718"/>
                      <a:pt x="1044" y="3566"/>
                      <a:pt x="1071" y="3459"/>
                    </a:cubicBezTo>
                    <a:cubicBezTo>
                      <a:pt x="1285" y="3388"/>
                      <a:pt x="1570" y="3245"/>
                      <a:pt x="1695" y="2951"/>
                    </a:cubicBezTo>
                    <a:cubicBezTo>
                      <a:pt x="1775" y="2754"/>
                      <a:pt x="1811" y="2442"/>
                      <a:pt x="1508" y="2049"/>
                    </a:cubicBezTo>
                    <a:cubicBezTo>
                      <a:pt x="1410" y="1925"/>
                      <a:pt x="1374" y="1818"/>
                      <a:pt x="1383" y="1728"/>
                    </a:cubicBezTo>
                    <a:cubicBezTo>
                      <a:pt x="1419" y="1505"/>
                      <a:pt x="1838" y="1220"/>
                      <a:pt x="1972" y="1131"/>
                    </a:cubicBezTo>
                    <a:cubicBezTo>
                      <a:pt x="2241" y="944"/>
                      <a:pt x="2682" y="868"/>
                      <a:pt x="3015" y="868"/>
                    </a:cubicBezTo>
                    <a:close/>
                    <a:moveTo>
                      <a:pt x="2999" y="1"/>
                    </a:moveTo>
                    <a:cubicBezTo>
                      <a:pt x="2461" y="1"/>
                      <a:pt x="1863" y="154"/>
                      <a:pt x="1481" y="417"/>
                    </a:cubicBezTo>
                    <a:cubicBezTo>
                      <a:pt x="1053" y="702"/>
                      <a:pt x="616" y="1068"/>
                      <a:pt x="527" y="1595"/>
                    </a:cubicBezTo>
                    <a:cubicBezTo>
                      <a:pt x="482" y="1925"/>
                      <a:pt x="580" y="2255"/>
                      <a:pt x="821" y="2576"/>
                    </a:cubicBezTo>
                    <a:cubicBezTo>
                      <a:pt x="839" y="2585"/>
                      <a:pt x="848" y="2603"/>
                      <a:pt x="857" y="2612"/>
                    </a:cubicBezTo>
                    <a:cubicBezTo>
                      <a:pt x="812" y="2629"/>
                      <a:pt x="767" y="2647"/>
                      <a:pt x="723" y="2647"/>
                    </a:cubicBezTo>
                    <a:lnTo>
                      <a:pt x="553" y="2674"/>
                    </a:lnTo>
                    <a:lnTo>
                      <a:pt x="437" y="2817"/>
                    </a:lnTo>
                    <a:cubicBezTo>
                      <a:pt x="0" y="3388"/>
                      <a:pt x="277" y="4039"/>
                      <a:pt x="384" y="4289"/>
                    </a:cubicBezTo>
                    <a:cubicBezTo>
                      <a:pt x="437" y="4414"/>
                      <a:pt x="411" y="4744"/>
                      <a:pt x="393" y="5092"/>
                    </a:cubicBezTo>
                    <a:cubicBezTo>
                      <a:pt x="384" y="5172"/>
                      <a:pt x="375" y="5261"/>
                      <a:pt x="366" y="5359"/>
                    </a:cubicBezTo>
                    <a:cubicBezTo>
                      <a:pt x="357" y="5520"/>
                      <a:pt x="393" y="5761"/>
                      <a:pt x="643" y="6001"/>
                    </a:cubicBezTo>
                    <a:cubicBezTo>
                      <a:pt x="1106" y="6448"/>
                      <a:pt x="2230" y="6671"/>
                      <a:pt x="2703" y="6671"/>
                    </a:cubicBezTo>
                    <a:cubicBezTo>
                      <a:pt x="2739" y="6671"/>
                      <a:pt x="2784" y="6671"/>
                      <a:pt x="2810" y="6662"/>
                    </a:cubicBezTo>
                    <a:cubicBezTo>
                      <a:pt x="3212" y="6617"/>
                      <a:pt x="3390" y="6242"/>
                      <a:pt x="3524" y="5850"/>
                    </a:cubicBezTo>
                    <a:cubicBezTo>
                      <a:pt x="3685" y="6153"/>
                      <a:pt x="3872" y="6448"/>
                      <a:pt x="4148" y="6581"/>
                    </a:cubicBezTo>
                    <a:cubicBezTo>
                      <a:pt x="4261" y="6639"/>
                      <a:pt x="4388" y="6663"/>
                      <a:pt x="4520" y="6663"/>
                    </a:cubicBezTo>
                    <a:cubicBezTo>
                      <a:pt x="4962" y="6663"/>
                      <a:pt x="5464" y="6394"/>
                      <a:pt x="5719" y="6216"/>
                    </a:cubicBezTo>
                    <a:cubicBezTo>
                      <a:pt x="6200" y="5877"/>
                      <a:pt x="6432" y="5466"/>
                      <a:pt x="6388" y="5065"/>
                    </a:cubicBezTo>
                    <a:cubicBezTo>
                      <a:pt x="6325" y="4619"/>
                      <a:pt x="6075" y="4351"/>
                      <a:pt x="5915" y="4173"/>
                    </a:cubicBezTo>
                    <a:cubicBezTo>
                      <a:pt x="5879" y="4137"/>
                      <a:pt x="5826" y="4083"/>
                      <a:pt x="5808" y="4057"/>
                    </a:cubicBezTo>
                    <a:cubicBezTo>
                      <a:pt x="5852" y="3932"/>
                      <a:pt x="6031" y="3825"/>
                      <a:pt x="6236" y="3691"/>
                    </a:cubicBezTo>
                    <a:cubicBezTo>
                      <a:pt x="6379" y="3602"/>
                      <a:pt x="6539" y="3504"/>
                      <a:pt x="6691" y="3379"/>
                    </a:cubicBezTo>
                    <a:cubicBezTo>
                      <a:pt x="6914" y="3200"/>
                      <a:pt x="7021" y="2942"/>
                      <a:pt x="7003" y="2656"/>
                    </a:cubicBezTo>
                    <a:cubicBezTo>
                      <a:pt x="6968" y="2130"/>
                      <a:pt x="6486" y="1568"/>
                      <a:pt x="6031" y="1282"/>
                    </a:cubicBezTo>
                    <a:cubicBezTo>
                      <a:pt x="5795" y="1138"/>
                      <a:pt x="5587" y="1084"/>
                      <a:pt x="5397" y="1084"/>
                    </a:cubicBezTo>
                    <a:cubicBezTo>
                      <a:pt x="5105" y="1084"/>
                      <a:pt x="4856" y="1212"/>
                      <a:pt x="4612" y="1336"/>
                    </a:cubicBezTo>
                    <a:cubicBezTo>
                      <a:pt x="4532" y="1371"/>
                      <a:pt x="4452" y="1407"/>
                      <a:pt x="4372" y="1452"/>
                    </a:cubicBezTo>
                    <a:cubicBezTo>
                      <a:pt x="4345" y="1354"/>
                      <a:pt x="4327" y="1211"/>
                      <a:pt x="4318" y="1122"/>
                    </a:cubicBezTo>
                    <a:cubicBezTo>
                      <a:pt x="4291" y="934"/>
                      <a:pt x="4264" y="747"/>
                      <a:pt x="4211" y="586"/>
                    </a:cubicBezTo>
                    <a:cubicBezTo>
                      <a:pt x="4148" y="426"/>
                      <a:pt x="4006" y="203"/>
                      <a:pt x="3631" y="87"/>
                    </a:cubicBezTo>
                    <a:cubicBezTo>
                      <a:pt x="3445" y="28"/>
                      <a:pt x="3227" y="1"/>
                      <a:pt x="2999" y="1"/>
                    </a:cubicBezTo>
                    <a:close/>
                  </a:path>
                </a:pathLst>
              </a:custGeom>
              <a:solidFill>
                <a:srgbClr val="4A9E4A"/>
              </a:solidFill>
              <a:ln w="19050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2" name="Google Shape;892;p27"/>
              <p:cNvGrpSpPr/>
              <p:nvPr/>
            </p:nvGrpSpPr>
            <p:grpSpPr>
              <a:xfrm rot="-4424905">
                <a:off x="2248496" y="2225764"/>
                <a:ext cx="308956" cy="262438"/>
                <a:chOff x="9520904" y="1806552"/>
                <a:chExt cx="446838" cy="379559"/>
              </a:xfrm>
            </p:grpSpPr>
            <p:sp>
              <p:nvSpPr>
                <p:cNvPr id="893" name="Google Shape;893;p27"/>
                <p:cNvSpPr/>
                <p:nvPr/>
              </p:nvSpPr>
              <p:spPr>
                <a:xfrm>
                  <a:off x="9539645" y="1824204"/>
                  <a:ext cx="398312" cy="344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4428" extrusionOk="0">
                      <a:moveTo>
                        <a:pt x="3081" y="1"/>
                      </a:moveTo>
                      <a:cubicBezTo>
                        <a:pt x="2821" y="1"/>
                        <a:pt x="2507" y="88"/>
                        <a:pt x="2186" y="381"/>
                      </a:cubicBezTo>
                      <a:cubicBezTo>
                        <a:pt x="2128" y="431"/>
                        <a:pt x="2057" y="456"/>
                        <a:pt x="1987" y="456"/>
                      </a:cubicBezTo>
                      <a:cubicBezTo>
                        <a:pt x="1908" y="456"/>
                        <a:pt x="1829" y="424"/>
                        <a:pt x="1767" y="363"/>
                      </a:cubicBezTo>
                      <a:lnTo>
                        <a:pt x="1571" y="185"/>
                      </a:lnTo>
                      <a:cubicBezTo>
                        <a:pt x="1512" y="125"/>
                        <a:pt x="1434" y="96"/>
                        <a:pt x="1357" y="96"/>
                      </a:cubicBezTo>
                      <a:cubicBezTo>
                        <a:pt x="1271" y="96"/>
                        <a:pt x="1186" y="132"/>
                        <a:pt x="1125" y="202"/>
                      </a:cubicBezTo>
                      <a:lnTo>
                        <a:pt x="117" y="1389"/>
                      </a:lnTo>
                      <a:cubicBezTo>
                        <a:pt x="1" y="1523"/>
                        <a:pt x="27" y="1728"/>
                        <a:pt x="170" y="1835"/>
                      </a:cubicBezTo>
                      <a:lnTo>
                        <a:pt x="447" y="2040"/>
                      </a:lnTo>
                      <a:cubicBezTo>
                        <a:pt x="572" y="2138"/>
                        <a:pt x="607" y="2326"/>
                        <a:pt x="518" y="2459"/>
                      </a:cubicBezTo>
                      <a:cubicBezTo>
                        <a:pt x="304" y="2789"/>
                        <a:pt x="81" y="3432"/>
                        <a:pt x="857" y="4092"/>
                      </a:cubicBezTo>
                      <a:cubicBezTo>
                        <a:pt x="1140" y="4334"/>
                        <a:pt x="1439" y="4428"/>
                        <a:pt x="1733" y="4428"/>
                      </a:cubicBezTo>
                      <a:cubicBezTo>
                        <a:pt x="2599" y="4428"/>
                        <a:pt x="3421" y="3611"/>
                        <a:pt x="3640" y="3351"/>
                      </a:cubicBezTo>
                      <a:cubicBezTo>
                        <a:pt x="3935" y="3012"/>
                        <a:pt x="5121" y="1398"/>
                        <a:pt x="3756" y="202"/>
                      </a:cubicBezTo>
                      <a:cubicBezTo>
                        <a:pt x="3739" y="193"/>
                        <a:pt x="3730" y="185"/>
                        <a:pt x="3712" y="176"/>
                      </a:cubicBezTo>
                      <a:cubicBezTo>
                        <a:pt x="3638" y="131"/>
                        <a:pt x="3400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7"/>
                <p:cNvSpPr/>
                <p:nvPr/>
              </p:nvSpPr>
              <p:spPr>
                <a:xfrm>
                  <a:off x="9520904" y="1806552"/>
                  <a:ext cx="446838" cy="37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6" h="4881" extrusionOk="0">
                      <a:moveTo>
                        <a:pt x="3322" y="448"/>
                      </a:moveTo>
                      <a:cubicBezTo>
                        <a:pt x="3568" y="448"/>
                        <a:pt x="3756" y="546"/>
                        <a:pt x="3837" y="599"/>
                      </a:cubicBezTo>
                      <a:cubicBezTo>
                        <a:pt x="3837" y="599"/>
                        <a:pt x="3846" y="599"/>
                        <a:pt x="3846" y="608"/>
                      </a:cubicBezTo>
                      <a:cubicBezTo>
                        <a:pt x="5086" y="1687"/>
                        <a:pt x="3953" y="3150"/>
                        <a:pt x="3712" y="3436"/>
                      </a:cubicBezTo>
                      <a:cubicBezTo>
                        <a:pt x="3698" y="3450"/>
                        <a:pt x="2848" y="4425"/>
                        <a:pt x="1971" y="4425"/>
                      </a:cubicBezTo>
                      <a:cubicBezTo>
                        <a:pt x="1723" y="4425"/>
                        <a:pt x="1474" y="4347"/>
                        <a:pt x="1241" y="4149"/>
                      </a:cubicBezTo>
                      <a:cubicBezTo>
                        <a:pt x="750" y="3730"/>
                        <a:pt x="652" y="3275"/>
                        <a:pt x="946" y="2811"/>
                      </a:cubicBezTo>
                      <a:cubicBezTo>
                        <a:pt x="1098" y="2570"/>
                        <a:pt x="1045" y="2258"/>
                        <a:pt x="822" y="2089"/>
                      </a:cubicBezTo>
                      <a:lnTo>
                        <a:pt x="545" y="1884"/>
                      </a:lnTo>
                      <a:cubicBezTo>
                        <a:pt x="518" y="1866"/>
                        <a:pt x="509" y="1839"/>
                        <a:pt x="509" y="1830"/>
                      </a:cubicBezTo>
                      <a:cubicBezTo>
                        <a:pt x="509" y="1812"/>
                        <a:pt x="509" y="1785"/>
                        <a:pt x="527" y="1768"/>
                      </a:cubicBezTo>
                      <a:lnTo>
                        <a:pt x="1544" y="581"/>
                      </a:lnTo>
                      <a:cubicBezTo>
                        <a:pt x="1562" y="554"/>
                        <a:pt x="1589" y="554"/>
                        <a:pt x="1598" y="554"/>
                      </a:cubicBezTo>
                      <a:cubicBezTo>
                        <a:pt x="1616" y="554"/>
                        <a:pt x="1633" y="554"/>
                        <a:pt x="1660" y="572"/>
                      </a:cubicBezTo>
                      <a:lnTo>
                        <a:pt x="1847" y="759"/>
                      </a:lnTo>
                      <a:cubicBezTo>
                        <a:pt x="1951" y="859"/>
                        <a:pt x="2085" y="908"/>
                        <a:pt x="2218" y="908"/>
                      </a:cubicBezTo>
                      <a:cubicBezTo>
                        <a:pt x="2348" y="908"/>
                        <a:pt x="2478" y="861"/>
                        <a:pt x="2579" y="768"/>
                      </a:cubicBezTo>
                      <a:cubicBezTo>
                        <a:pt x="2849" y="523"/>
                        <a:pt x="3108" y="448"/>
                        <a:pt x="3322" y="448"/>
                      </a:cubicBezTo>
                      <a:close/>
                      <a:moveTo>
                        <a:pt x="3317" y="0"/>
                      </a:moveTo>
                      <a:cubicBezTo>
                        <a:pt x="3011" y="0"/>
                        <a:pt x="2645" y="101"/>
                        <a:pt x="2276" y="438"/>
                      </a:cubicBezTo>
                      <a:cubicBezTo>
                        <a:pt x="2261" y="450"/>
                        <a:pt x="2244" y="454"/>
                        <a:pt x="2227" y="454"/>
                      </a:cubicBezTo>
                      <a:cubicBezTo>
                        <a:pt x="2204" y="454"/>
                        <a:pt x="2180" y="445"/>
                        <a:pt x="2160" y="429"/>
                      </a:cubicBezTo>
                      <a:lnTo>
                        <a:pt x="1972" y="251"/>
                      </a:lnTo>
                      <a:cubicBezTo>
                        <a:pt x="1873" y="152"/>
                        <a:pt x="1743" y="98"/>
                        <a:pt x="1603" y="98"/>
                      </a:cubicBezTo>
                      <a:cubicBezTo>
                        <a:pt x="1593" y="98"/>
                        <a:pt x="1582" y="99"/>
                        <a:pt x="1571" y="99"/>
                      </a:cubicBezTo>
                      <a:cubicBezTo>
                        <a:pt x="1428" y="108"/>
                        <a:pt x="1285" y="180"/>
                        <a:pt x="1196" y="287"/>
                      </a:cubicBezTo>
                      <a:lnTo>
                        <a:pt x="188" y="1473"/>
                      </a:lnTo>
                      <a:cubicBezTo>
                        <a:pt x="90" y="1580"/>
                        <a:pt x="45" y="1732"/>
                        <a:pt x="63" y="1875"/>
                      </a:cubicBezTo>
                      <a:cubicBezTo>
                        <a:pt x="81" y="2026"/>
                        <a:pt x="152" y="2160"/>
                        <a:pt x="268" y="2249"/>
                      </a:cubicBezTo>
                      <a:lnTo>
                        <a:pt x="554" y="2454"/>
                      </a:lnTo>
                      <a:cubicBezTo>
                        <a:pt x="581" y="2481"/>
                        <a:pt x="590" y="2526"/>
                        <a:pt x="572" y="2562"/>
                      </a:cubicBezTo>
                      <a:cubicBezTo>
                        <a:pt x="367" y="2874"/>
                        <a:pt x="1" y="3686"/>
                        <a:pt x="946" y="4497"/>
                      </a:cubicBezTo>
                      <a:cubicBezTo>
                        <a:pt x="1277" y="4774"/>
                        <a:pt x="1624" y="4881"/>
                        <a:pt x="1963" y="4881"/>
                      </a:cubicBezTo>
                      <a:cubicBezTo>
                        <a:pt x="2811" y="4881"/>
                        <a:pt x="3641" y="4212"/>
                        <a:pt x="4051" y="3730"/>
                      </a:cubicBezTo>
                      <a:cubicBezTo>
                        <a:pt x="4229" y="3525"/>
                        <a:pt x="5746" y="1652"/>
                        <a:pt x="4140" y="260"/>
                      </a:cubicBezTo>
                      <a:cubicBezTo>
                        <a:pt x="4122" y="242"/>
                        <a:pt x="4096" y="224"/>
                        <a:pt x="4078" y="206"/>
                      </a:cubicBezTo>
                      <a:cubicBezTo>
                        <a:pt x="3989" y="157"/>
                        <a:pt x="3699" y="0"/>
                        <a:pt x="3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7"/>
                <p:cNvSpPr/>
                <p:nvPr/>
              </p:nvSpPr>
              <p:spPr>
                <a:xfrm>
                  <a:off x="9554265" y="1965576"/>
                  <a:ext cx="117970" cy="11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" h="1507" extrusionOk="0">
                      <a:moveTo>
                        <a:pt x="705" y="811"/>
                      </a:moveTo>
                      <a:lnTo>
                        <a:pt x="1017" y="1025"/>
                      </a:lnTo>
                      <a:cubicBezTo>
                        <a:pt x="978" y="1040"/>
                        <a:pt x="938" y="1048"/>
                        <a:pt x="899" y="1048"/>
                      </a:cubicBezTo>
                      <a:cubicBezTo>
                        <a:pt x="823" y="1048"/>
                        <a:pt x="749" y="1018"/>
                        <a:pt x="678" y="954"/>
                      </a:cubicBezTo>
                      <a:cubicBezTo>
                        <a:pt x="642" y="918"/>
                        <a:pt x="651" y="873"/>
                        <a:pt x="705" y="811"/>
                      </a:cubicBezTo>
                      <a:close/>
                      <a:moveTo>
                        <a:pt x="252" y="1"/>
                      </a:moveTo>
                      <a:cubicBezTo>
                        <a:pt x="183" y="1"/>
                        <a:pt x="114" y="33"/>
                        <a:pt x="71" y="97"/>
                      </a:cubicBezTo>
                      <a:cubicBezTo>
                        <a:pt x="0" y="204"/>
                        <a:pt x="27" y="338"/>
                        <a:pt x="125" y="409"/>
                      </a:cubicBezTo>
                      <a:lnTo>
                        <a:pt x="330" y="552"/>
                      </a:lnTo>
                      <a:cubicBezTo>
                        <a:pt x="107" y="855"/>
                        <a:pt x="223" y="1150"/>
                        <a:pt x="366" y="1293"/>
                      </a:cubicBezTo>
                      <a:cubicBezTo>
                        <a:pt x="535" y="1435"/>
                        <a:pt x="714" y="1507"/>
                        <a:pt x="901" y="1507"/>
                      </a:cubicBezTo>
                      <a:cubicBezTo>
                        <a:pt x="1035" y="1507"/>
                        <a:pt x="1169" y="1462"/>
                        <a:pt x="1303" y="1391"/>
                      </a:cubicBezTo>
                      <a:cubicBezTo>
                        <a:pt x="1427" y="1319"/>
                        <a:pt x="1499" y="1194"/>
                        <a:pt x="1508" y="1052"/>
                      </a:cubicBezTo>
                      <a:cubicBezTo>
                        <a:pt x="1517" y="909"/>
                        <a:pt x="1445" y="775"/>
                        <a:pt x="1329" y="686"/>
                      </a:cubicBezTo>
                      <a:lnTo>
                        <a:pt x="384" y="44"/>
                      </a:lnTo>
                      <a:cubicBezTo>
                        <a:pt x="344" y="15"/>
                        <a:pt x="298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7"/>
                <p:cNvSpPr/>
                <p:nvPr/>
              </p:nvSpPr>
              <p:spPr>
                <a:xfrm>
                  <a:off x="9659714" y="1836879"/>
                  <a:ext cx="131889" cy="104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1342" extrusionOk="0">
                      <a:moveTo>
                        <a:pt x="967" y="487"/>
                      </a:moveTo>
                      <a:cubicBezTo>
                        <a:pt x="988" y="487"/>
                        <a:pt x="1011" y="494"/>
                        <a:pt x="1035" y="512"/>
                      </a:cubicBezTo>
                      <a:cubicBezTo>
                        <a:pt x="1151" y="619"/>
                        <a:pt x="1195" y="726"/>
                        <a:pt x="1160" y="851"/>
                      </a:cubicBezTo>
                      <a:lnTo>
                        <a:pt x="865" y="539"/>
                      </a:lnTo>
                      <a:cubicBezTo>
                        <a:pt x="889" y="515"/>
                        <a:pt x="925" y="487"/>
                        <a:pt x="967" y="487"/>
                      </a:cubicBezTo>
                      <a:close/>
                      <a:moveTo>
                        <a:pt x="255" y="0"/>
                      </a:moveTo>
                      <a:cubicBezTo>
                        <a:pt x="198" y="0"/>
                        <a:pt x="142" y="23"/>
                        <a:pt x="98" y="66"/>
                      </a:cubicBezTo>
                      <a:cubicBezTo>
                        <a:pt x="9" y="155"/>
                        <a:pt x="0" y="298"/>
                        <a:pt x="89" y="387"/>
                      </a:cubicBezTo>
                      <a:lnTo>
                        <a:pt x="883" y="1208"/>
                      </a:lnTo>
                      <a:cubicBezTo>
                        <a:pt x="964" y="1297"/>
                        <a:pt x="1071" y="1342"/>
                        <a:pt x="1178" y="1342"/>
                      </a:cubicBezTo>
                      <a:cubicBezTo>
                        <a:pt x="1204" y="1342"/>
                        <a:pt x="1240" y="1342"/>
                        <a:pt x="1267" y="1333"/>
                      </a:cubicBezTo>
                      <a:cubicBezTo>
                        <a:pt x="1401" y="1306"/>
                        <a:pt x="1517" y="1208"/>
                        <a:pt x="1570" y="1074"/>
                      </a:cubicBezTo>
                      <a:cubicBezTo>
                        <a:pt x="1695" y="744"/>
                        <a:pt x="1606" y="414"/>
                        <a:pt x="1329" y="173"/>
                      </a:cubicBezTo>
                      <a:cubicBezTo>
                        <a:pt x="1313" y="156"/>
                        <a:pt x="1162" y="38"/>
                        <a:pt x="960" y="38"/>
                      </a:cubicBezTo>
                      <a:cubicBezTo>
                        <a:pt x="946" y="38"/>
                        <a:pt x="933" y="38"/>
                        <a:pt x="919" y="39"/>
                      </a:cubicBezTo>
                      <a:cubicBezTo>
                        <a:pt x="821" y="48"/>
                        <a:pt x="687" y="84"/>
                        <a:pt x="553" y="209"/>
                      </a:cubicBezTo>
                      <a:lnTo>
                        <a:pt x="419" y="75"/>
                      </a:lnTo>
                      <a:cubicBezTo>
                        <a:pt x="374" y="25"/>
                        <a:pt x="314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7" name="Google Shape;897;p27"/>
              <p:cNvSpPr/>
              <p:nvPr/>
            </p:nvSpPr>
            <p:spPr>
              <a:xfrm>
                <a:off x="1218448" y="1970004"/>
                <a:ext cx="148728" cy="148237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57" extrusionOk="0">
                    <a:moveTo>
                      <a:pt x="1383" y="652"/>
                    </a:moveTo>
                    <a:cubicBezTo>
                      <a:pt x="1784" y="652"/>
                      <a:pt x="2106" y="982"/>
                      <a:pt x="2106" y="1383"/>
                    </a:cubicBezTo>
                    <a:cubicBezTo>
                      <a:pt x="2106" y="1776"/>
                      <a:pt x="1784" y="2106"/>
                      <a:pt x="1383" y="2106"/>
                    </a:cubicBezTo>
                    <a:cubicBezTo>
                      <a:pt x="981" y="2106"/>
                      <a:pt x="660" y="1776"/>
                      <a:pt x="660" y="1383"/>
                    </a:cubicBezTo>
                    <a:cubicBezTo>
                      <a:pt x="660" y="982"/>
                      <a:pt x="981" y="652"/>
                      <a:pt x="1383" y="652"/>
                    </a:cubicBezTo>
                    <a:close/>
                    <a:moveTo>
                      <a:pt x="1383" y="0"/>
                    </a:moveTo>
                    <a:cubicBezTo>
                      <a:pt x="625" y="0"/>
                      <a:pt x="0" y="616"/>
                      <a:pt x="0" y="1383"/>
                    </a:cubicBezTo>
                    <a:cubicBezTo>
                      <a:pt x="0" y="2141"/>
                      <a:pt x="625" y="2757"/>
                      <a:pt x="1383" y="2757"/>
                    </a:cubicBezTo>
                    <a:cubicBezTo>
                      <a:pt x="2141" y="2757"/>
                      <a:pt x="2766" y="2141"/>
                      <a:pt x="2766" y="1383"/>
                    </a:cubicBezTo>
                    <a:cubicBezTo>
                      <a:pt x="2766" y="616"/>
                      <a:pt x="2141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27"/>
            <p:cNvGrpSpPr/>
            <p:nvPr/>
          </p:nvGrpSpPr>
          <p:grpSpPr>
            <a:xfrm rot="-498017">
              <a:off x="1557120" y="1898893"/>
              <a:ext cx="155799" cy="336693"/>
              <a:chOff x="1469000" y="2230225"/>
              <a:chExt cx="109075" cy="235750"/>
            </a:xfrm>
          </p:grpSpPr>
          <p:sp>
            <p:nvSpPr>
              <p:cNvPr id="899" name="Google Shape;899;p27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27"/>
            <p:cNvGrpSpPr/>
            <p:nvPr/>
          </p:nvGrpSpPr>
          <p:grpSpPr>
            <a:xfrm rot="3284330">
              <a:off x="1929945" y="2267694"/>
              <a:ext cx="155799" cy="336698"/>
              <a:chOff x="1469000" y="2230225"/>
              <a:chExt cx="109075" cy="235750"/>
            </a:xfrm>
          </p:grpSpPr>
          <p:sp>
            <p:nvSpPr>
              <p:cNvPr id="902" name="Google Shape;902;p27"/>
              <p:cNvSpPr/>
              <p:nvPr/>
            </p:nvSpPr>
            <p:spPr>
              <a:xfrm>
                <a:off x="1497100" y="2295400"/>
                <a:ext cx="80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823" extrusionOk="0">
                    <a:moveTo>
                      <a:pt x="231" y="0"/>
                    </a:moveTo>
                    <a:cubicBezTo>
                      <a:pt x="205" y="0"/>
                      <a:pt x="178" y="5"/>
                      <a:pt x="152" y="16"/>
                    </a:cubicBezTo>
                    <a:cubicBezTo>
                      <a:pt x="54" y="61"/>
                      <a:pt x="0" y="185"/>
                      <a:pt x="45" y="284"/>
                    </a:cubicBezTo>
                    <a:lnTo>
                      <a:pt x="2828" y="6698"/>
                    </a:lnTo>
                    <a:cubicBezTo>
                      <a:pt x="2864" y="6778"/>
                      <a:pt x="2935" y="6823"/>
                      <a:pt x="3016" y="6823"/>
                    </a:cubicBezTo>
                    <a:cubicBezTo>
                      <a:pt x="3042" y="6823"/>
                      <a:pt x="3069" y="6814"/>
                      <a:pt x="3096" y="6805"/>
                    </a:cubicBezTo>
                    <a:cubicBezTo>
                      <a:pt x="3194" y="6760"/>
                      <a:pt x="3239" y="6644"/>
                      <a:pt x="3194" y="6537"/>
                    </a:cubicBezTo>
                    <a:lnTo>
                      <a:pt x="420" y="123"/>
                    </a:lnTo>
                    <a:cubicBezTo>
                      <a:pt x="386" y="49"/>
                      <a:pt x="31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1469000" y="2230225"/>
                <a:ext cx="28350" cy="490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963" extrusionOk="0">
                    <a:moveTo>
                      <a:pt x="231" y="1"/>
                    </a:moveTo>
                    <a:cubicBezTo>
                      <a:pt x="204" y="1"/>
                      <a:pt x="177" y="6"/>
                      <a:pt x="152" y="18"/>
                    </a:cubicBezTo>
                    <a:cubicBezTo>
                      <a:pt x="45" y="63"/>
                      <a:pt x="0" y="179"/>
                      <a:pt x="45" y="286"/>
                    </a:cubicBezTo>
                    <a:lnTo>
                      <a:pt x="714" y="1838"/>
                    </a:lnTo>
                    <a:cubicBezTo>
                      <a:pt x="750" y="1918"/>
                      <a:pt x="821" y="1963"/>
                      <a:pt x="901" y="1963"/>
                    </a:cubicBezTo>
                    <a:cubicBezTo>
                      <a:pt x="928" y="1963"/>
                      <a:pt x="955" y="1954"/>
                      <a:pt x="982" y="1945"/>
                    </a:cubicBezTo>
                    <a:cubicBezTo>
                      <a:pt x="1089" y="1900"/>
                      <a:pt x="1133" y="1784"/>
                      <a:pt x="1089" y="1677"/>
                    </a:cubicBezTo>
                    <a:lnTo>
                      <a:pt x="411" y="125"/>
                    </a:lnTo>
                    <a:cubicBezTo>
                      <a:pt x="378" y="46"/>
                      <a:pt x="30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27"/>
            <p:cNvGrpSpPr/>
            <p:nvPr/>
          </p:nvGrpSpPr>
          <p:grpSpPr>
            <a:xfrm rot="-150971">
              <a:off x="2795613" y="1897056"/>
              <a:ext cx="364837" cy="784730"/>
              <a:chOff x="3076963" y="1775125"/>
              <a:chExt cx="364850" cy="784758"/>
            </a:xfrm>
          </p:grpSpPr>
          <p:sp>
            <p:nvSpPr>
              <p:cNvPr id="905" name="Google Shape;905;p27"/>
              <p:cNvSpPr/>
              <p:nvPr/>
            </p:nvSpPr>
            <p:spPr>
              <a:xfrm>
                <a:off x="3269321" y="2014303"/>
                <a:ext cx="172491" cy="54558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7085" extrusionOk="0">
                    <a:moveTo>
                      <a:pt x="239" y="1"/>
                    </a:moveTo>
                    <a:cubicBezTo>
                      <a:pt x="204" y="1"/>
                      <a:pt x="167" y="10"/>
                      <a:pt x="134" y="28"/>
                    </a:cubicBezTo>
                    <a:cubicBezTo>
                      <a:pt x="36" y="81"/>
                      <a:pt x="0" y="206"/>
                      <a:pt x="63" y="304"/>
                    </a:cubicBezTo>
                    <a:cubicBezTo>
                      <a:pt x="1222" y="2294"/>
                      <a:pt x="1838" y="4569"/>
                      <a:pt x="1838" y="6888"/>
                    </a:cubicBezTo>
                    <a:cubicBezTo>
                      <a:pt x="1838" y="6995"/>
                      <a:pt x="1927" y="7084"/>
                      <a:pt x="2043" y="7084"/>
                    </a:cubicBezTo>
                    <a:cubicBezTo>
                      <a:pt x="2150" y="7084"/>
                      <a:pt x="2239" y="6995"/>
                      <a:pt x="2239" y="6888"/>
                    </a:cubicBezTo>
                    <a:cubicBezTo>
                      <a:pt x="2239" y="4497"/>
                      <a:pt x="1606" y="2151"/>
                      <a:pt x="410" y="99"/>
                    </a:cubicBezTo>
                    <a:cubicBezTo>
                      <a:pt x="375" y="34"/>
                      <a:pt x="309" y="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3076963" y="1775125"/>
                <a:ext cx="135375" cy="13760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87" extrusionOk="0">
                    <a:moveTo>
                      <a:pt x="223" y="0"/>
                    </a:moveTo>
                    <a:cubicBezTo>
                      <a:pt x="169" y="0"/>
                      <a:pt x="114" y="23"/>
                      <a:pt x="72" y="65"/>
                    </a:cubicBezTo>
                    <a:cubicBezTo>
                      <a:pt x="0" y="154"/>
                      <a:pt x="0" y="279"/>
                      <a:pt x="89" y="350"/>
                    </a:cubicBezTo>
                    <a:cubicBezTo>
                      <a:pt x="544" y="779"/>
                      <a:pt x="981" y="1234"/>
                      <a:pt x="1374" y="1706"/>
                    </a:cubicBezTo>
                    <a:cubicBezTo>
                      <a:pt x="1410" y="1760"/>
                      <a:pt x="1472" y="1787"/>
                      <a:pt x="1526" y="1787"/>
                    </a:cubicBezTo>
                    <a:cubicBezTo>
                      <a:pt x="1570" y="1787"/>
                      <a:pt x="1624" y="1769"/>
                      <a:pt x="1659" y="1733"/>
                    </a:cubicBezTo>
                    <a:cubicBezTo>
                      <a:pt x="1740" y="1662"/>
                      <a:pt x="1758" y="1537"/>
                      <a:pt x="1686" y="1448"/>
                    </a:cubicBezTo>
                    <a:cubicBezTo>
                      <a:pt x="1276" y="957"/>
                      <a:pt x="830" y="484"/>
                      <a:pt x="357" y="56"/>
                    </a:cubicBezTo>
                    <a:cubicBezTo>
                      <a:pt x="319" y="18"/>
                      <a:pt x="27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2" name="Picture 8" descr="Boy wearing brown jacket art, Cartoon, boy transparent background PNG  clipart | HiClipar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100000" l="988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74" y="1079213"/>
            <a:ext cx="1606816" cy="30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Pizza yang dimakan oleh Ahmad</a:t>
            </a:r>
          </a:p>
        </p:txBody>
      </p:sp>
      <p:grpSp>
        <p:nvGrpSpPr>
          <p:cNvPr id="4" name="Google Shape;2674;p45"/>
          <p:cNvGrpSpPr/>
          <p:nvPr/>
        </p:nvGrpSpPr>
        <p:grpSpPr>
          <a:xfrm>
            <a:off x="3791400" y="1416793"/>
            <a:ext cx="1561200" cy="1561200"/>
            <a:chOff x="6770425" y="1411313"/>
            <a:chExt cx="1561200" cy="1561200"/>
          </a:xfrm>
        </p:grpSpPr>
        <p:grpSp>
          <p:nvGrpSpPr>
            <p:cNvPr id="5" name="Google Shape;2675;p45"/>
            <p:cNvGrpSpPr/>
            <p:nvPr/>
          </p:nvGrpSpPr>
          <p:grpSpPr>
            <a:xfrm>
              <a:off x="6770425" y="1411313"/>
              <a:ext cx="1561200" cy="1561200"/>
              <a:chOff x="1965163" y="1424788"/>
              <a:chExt cx="1561200" cy="1561200"/>
            </a:xfrm>
          </p:grpSpPr>
          <p:sp>
            <p:nvSpPr>
              <p:cNvPr id="51" name="Google Shape;2676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77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78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7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680;p45"/>
            <p:cNvSpPr/>
            <p:nvPr/>
          </p:nvSpPr>
          <p:spPr>
            <a:xfrm>
              <a:off x="6868663" y="1509250"/>
              <a:ext cx="1364700" cy="1364700"/>
            </a:xfrm>
            <a:prstGeom prst="pie">
              <a:avLst>
                <a:gd name="adj1" fmla="val 5439825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81;p45"/>
            <p:cNvSpPr/>
            <p:nvPr/>
          </p:nvSpPr>
          <p:spPr>
            <a:xfrm rot="444108" flipH="1">
              <a:off x="7187971" y="158479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82;p45"/>
            <p:cNvSpPr/>
            <p:nvPr/>
          </p:nvSpPr>
          <p:spPr>
            <a:xfrm rot="444092" flipH="1">
              <a:off x="6906967" y="21597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683;p45"/>
            <p:cNvGrpSpPr/>
            <p:nvPr/>
          </p:nvGrpSpPr>
          <p:grpSpPr>
            <a:xfrm rot="2130692" flipH="1">
              <a:off x="6930953" y="1968868"/>
              <a:ext cx="244793" cy="195016"/>
              <a:chOff x="-602987" y="2563895"/>
              <a:chExt cx="640505" cy="510186"/>
            </a:xfrm>
          </p:grpSpPr>
          <p:sp>
            <p:nvSpPr>
              <p:cNvPr id="48" name="Google Shape;268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8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8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687;p45"/>
            <p:cNvGrpSpPr/>
            <p:nvPr/>
          </p:nvGrpSpPr>
          <p:grpSpPr>
            <a:xfrm rot="3143825" flipH="1">
              <a:off x="7200825" y="2493954"/>
              <a:ext cx="245238" cy="224283"/>
              <a:chOff x="7951491" y="3948941"/>
              <a:chExt cx="472500" cy="432126"/>
            </a:xfrm>
          </p:grpSpPr>
          <p:sp>
            <p:nvSpPr>
              <p:cNvPr id="38" name="Google Shape;2688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2689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40" name="Google Shape;2690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691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692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693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694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695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696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697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" name="Google Shape;2698;p45"/>
            <p:cNvGrpSpPr/>
            <p:nvPr/>
          </p:nvGrpSpPr>
          <p:grpSpPr>
            <a:xfrm rot="3143825" flipH="1">
              <a:off x="7157387" y="2031216"/>
              <a:ext cx="245238" cy="224283"/>
              <a:chOff x="7951491" y="3948941"/>
              <a:chExt cx="472500" cy="432126"/>
            </a:xfrm>
          </p:grpSpPr>
          <p:sp>
            <p:nvSpPr>
              <p:cNvPr id="28" name="Google Shape;2699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2700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30" name="Google Shape;2701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702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703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704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705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706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707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708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2709;p45"/>
            <p:cNvGrpSpPr/>
            <p:nvPr/>
          </p:nvGrpSpPr>
          <p:grpSpPr>
            <a:xfrm rot="2364588" flipH="1">
              <a:off x="6989559" y="1755686"/>
              <a:ext cx="355056" cy="273838"/>
              <a:chOff x="3206237" y="4273754"/>
              <a:chExt cx="855128" cy="659520"/>
            </a:xfrm>
          </p:grpSpPr>
          <p:sp>
            <p:nvSpPr>
              <p:cNvPr id="24" name="Google Shape;271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1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1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2714;p45"/>
            <p:cNvGrpSpPr/>
            <p:nvPr/>
          </p:nvGrpSpPr>
          <p:grpSpPr>
            <a:xfrm rot="-2338694" flipH="1">
              <a:off x="7271514" y="1942095"/>
              <a:ext cx="244787" cy="195022"/>
              <a:chOff x="-602987" y="2563895"/>
              <a:chExt cx="640505" cy="510186"/>
            </a:xfrm>
          </p:grpSpPr>
          <p:sp>
            <p:nvSpPr>
              <p:cNvPr id="21" name="Google Shape;271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1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1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718;p45"/>
            <p:cNvSpPr/>
            <p:nvPr/>
          </p:nvSpPr>
          <p:spPr>
            <a:xfrm rot="444108" flipH="1">
              <a:off x="6971234" y="2264017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719;p45"/>
            <p:cNvGrpSpPr/>
            <p:nvPr/>
          </p:nvGrpSpPr>
          <p:grpSpPr>
            <a:xfrm rot="5969781" flipH="1">
              <a:off x="7258158" y="2310009"/>
              <a:ext cx="355040" cy="273826"/>
              <a:chOff x="3206237" y="4273754"/>
              <a:chExt cx="855128" cy="659520"/>
            </a:xfrm>
          </p:grpSpPr>
          <p:sp>
            <p:nvSpPr>
              <p:cNvPr id="17" name="Google Shape;272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2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2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2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2724;p45"/>
            <p:cNvSpPr/>
            <p:nvPr/>
          </p:nvSpPr>
          <p:spPr>
            <a:xfrm rot="444092" flipH="1">
              <a:off x="7353042" y="2659722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Oval 54"/>
          <p:cNvSpPr/>
          <p:nvPr/>
        </p:nvSpPr>
        <p:spPr>
          <a:xfrm>
            <a:off x="1452665" y="1503257"/>
            <a:ext cx="1406640" cy="136475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pSp>
        <p:nvGrpSpPr>
          <p:cNvPr id="56" name="Google Shape;2725;p45"/>
          <p:cNvGrpSpPr/>
          <p:nvPr/>
        </p:nvGrpSpPr>
        <p:grpSpPr>
          <a:xfrm>
            <a:off x="1371613" y="1411313"/>
            <a:ext cx="1561200" cy="1561200"/>
            <a:chOff x="1865738" y="1411313"/>
            <a:chExt cx="1561200" cy="1561200"/>
          </a:xfrm>
        </p:grpSpPr>
        <p:grpSp>
          <p:nvGrpSpPr>
            <p:cNvPr id="57" name="Google Shape;2726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145" name="Google Shape;2727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28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29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30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2732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3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2734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142" name="Google Shape;2735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36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37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2738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9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40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41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2742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132" name="Google Shape;2743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2744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34" name="Google Shape;2745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746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747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748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749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750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751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752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Google Shape;2753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128" name="Google Shape;2754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755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756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757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758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125" name="Google Shape;275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76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76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2762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2763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115" name="Google Shape;2764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" name="Google Shape;2765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17" name="Google Shape;2766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767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768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769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770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71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72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73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774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105" name="Google Shape;2775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" name="Google Shape;2776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07" name="Google Shape;2777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778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779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780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781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782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783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784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" name="Google Shape;2785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102" name="Google Shape;2786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87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788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2789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98" name="Google Shape;2790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791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792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93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2794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95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2796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88" name="Google Shape;2797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" name="Google Shape;2798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90" name="Google Shape;2799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800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801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802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803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804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805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806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6" name="Google Shape;2807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2808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85" name="Google Shape;2809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810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811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2812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4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2815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81" name="Google Shape;2816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817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818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819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2820;p45"/>
          <p:cNvGrpSpPr/>
          <p:nvPr/>
        </p:nvGrpSpPr>
        <p:grpSpPr>
          <a:xfrm>
            <a:off x="6373834" y="1465213"/>
            <a:ext cx="1561200" cy="1561200"/>
            <a:chOff x="1865738" y="1411313"/>
            <a:chExt cx="1561200" cy="1561200"/>
          </a:xfrm>
        </p:grpSpPr>
        <p:grpSp>
          <p:nvGrpSpPr>
            <p:cNvPr id="150" name="Google Shape;2821;p45"/>
            <p:cNvGrpSpPr/>
            <p:nvPr/>
          </p:nvGrpSpPr>
          <p:grpSpPr>
            <a:xfrm>
              <a:off x="1865738" y="1411313"/>
              <a:ext cx="1561200" cy="1561200"/>
              <a:chOff x="1965163" y="1424788"/>
              <a:chExt cx="1561200" cy="1561200"/>
            </a:xfrm>
          </p:grpSpPr>
          <p:sp>
            <p:nvSpPr>
              <p:cNvPr id="240" name="Google Shape;2822;p45"/>
              <p:cNvSpPr/>
              <p:nvPr/>
            </p:nvSpPr>
            <p:spPr>
              <a:xfrm>
                <a:off x="1965163" y="1424788"/>
                <a:ext cx="1561200" cy="1561200"/>
              </a:xfrm>
              <a:prstGeom prst="ellipse">
                <a:avLst/>
              </a:prstGeom>
              <a:solidFill>
                <a:schemeClr val="accent5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823;p45"/>
              <p:cNvSpPr/>
              <p:nvPr/>
            </p:nvSpPr>
            <p:spPr>
              <a:xfrm>
                <a:off x="2065200" y="1524825"/>
                <a:ext cx="1361100" cy="13611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824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1" y="1"/>
                    </a:moveTo>
                    <a:lnTo>
                      <a:pt x="20073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825;p45"/>
              <p:cNvSpPr/>
              <p:nvPr/>
            </p:nvSpPr>
            <p:spPr>
              <a:xfrm>
                <a:off x="2069670" y="1815024"/>
                <a:ext cx="1352117" cy="780702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11590" extrusionOk="0">
                    <a:moveTo>
                      <a:pt x="20073" y="1"/>
                    </a:moveTo>
                    <a:lnTo>
                      <a:pt x="1" y="11589"/>
                    </a:lnTo>
                  </a:path>
                </a:pathLst>
              </a:custGeom>
              <a:solidFill>
                <a:srgbClr val="F9B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2826;p45"/>
            <p:cNvSpPr/>
            <p:nvPr/>
          </p:nvSpPr>
          <p:spPr>
            <a:xfrm>
              <a:off x="1963975" y="1509250"/>
              <a:ext cx="1364700" cy="1364700"/>
            </a:xfrm>
            <a:prstGeom prst="pie">
              <a:avLst>
                <a:gd name="adj1" fmla="val 16217439"/>
                <a:gd name="adj2" fmla="val 1620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27;p45"/>
            <p:cNvSpPr/>
            <p:nvPr/>
          </p:nvSpPr>
          <p:spPr>
            <a:xfrm rot="444108" flipH="1">
              <a:off x="2321996" y="1554142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28;p45"/>
            <p:cNvSpPr/>
            <p:nvPr/>
          </p:nvSpPr>
          <p:spPr>
            <a:xfrm rot="444092" flipH="1">
              <a:off x="2393217" y="20252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2829;p45"/>
            <p:cNvGrpSpPr/>
            <p:nvPr/>
          </p:nvGrpSpPr>
          <p:grpSpPr>
            <a:xfrm rot="2130692" flipH="1">
              <a:off x="2029065" y="1909093"/>
              <a:ext cx="244793" cy="195016"/>
              <a:chOff x="-602987" y="2563895"/>
              <a:chExt cx="640505" cy="510186"/>
            </a:xfrm>
          </p:grpSpPr>
          <p:sp>
            <p:nvSpPr>
              <p:cNvPr id="237" name="Google Shape;2830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831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832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2833;p45"/>
            <p:cNvSpPr/>
            <p:nvPr/>
          </p:nvSpPr>
          <p:spPr>
            <a:xfrm rot="444108" flipH="1">
              <a:off x="28378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34;p45"/>
            <p:cNvSpPr/>
            <p:nvPr/>
          </p:nvSpPr>
          <p:spPr>
            <a:xfrm rot="444092" flipH="1">
              <a:off x="2176655" y="250074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35;p45"/>
            <p:cNvSpPr/>
            <p:nvPr/>
          </p:nvSpPr>
          <p:spPr>
            <a:xfrm rot="444092" flipH="1">
              <a:off x="2723130" y="2590459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36;p45"/>
            <p:cNvSpPr/>
            <p:nvPr/>
          </p:nvSpPr>
          <p:spPr>
            <a:xfrm rot="444108" flipH="1">
              <a:off x="2885671" y="20496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2837;p45"/>
            <p:cNvGrpSpPr/>
            <p:nvPr/>
          </p:nvGrpSpPr>
          <p:grpSpPr>
            <a:xfrm rot="3143825" flipH="1">
              <a:off x="2675775" y="2276454"/>
              <a:ext cx="245238" cy="224283"/>
              <a:chOff x="7951491" y="3948941"/>
              <a:chExt cx="472500" cy="432126"/>
            </a:xfrm>
          </p:grpSpPr>
          <p:sp>
            <p:nvSpPr>
              <p:cNvPr id="227" name="Google Shape;2838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" name="Google Shape;2839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29" name="Google Shape;2840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841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842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843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844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845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846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847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" name="Google Shape;2848;p45"/>
            <p:cNvGrpSpPr/>
            <p:nvPr/>
          </p:nvGrpSpPr>
          <p:grpSpPr>
            <a:xfrm rot="2364588" flipH="1">
              <a:off x="2130846" y="1689061"/>
              <a:ext cx="355056" cy="273838"/>
              <a:chOff x="3206237" y="4273754"/>
              <a:chExt cx="855128" cy="659520"/>
            </a:xfrm>
          </p:grpSpPr>
          <p:sp>
            <p:nvSpPr>
              <p:cNvPr id="223" name="Google Shape;2849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850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851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852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2853;p45"/>
            <p:cNvGrpSpPr/>
            <p:nvPr/>
          </p:nvGrpSpPr>
          <p:grpSpPr>
            <a:xfrm rot="-2338694" flipH="1">
              <a:off x="2349127" y="1828245"/>
              <a:ext cx="244787" cy="195022"/>
              <a:chOff x="-602987" y="2563895"/>
              <a:chExt cx="640505" cy="510186"/>
            </a:xfrm>
          </p:grpSpPr>
          <p:sp>
            <p:nvSpPr>
              <p:cNvPr id="220" name="Google Shape;285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85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85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2857;p45"/>
            <p:cNvSpPr/>
            <p:nvPr/>
          </p:nvSpPr>
          <p:spPr>
            <a:xfrm rot="444108" flipH="1">
              <a:off x="2108996" y="200100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2858;p45"/>
            <p:cNvGrpSpPr/>
            <p:nvPr/>
          </p:nvGrpSpPr>
          <p:grpSpPr>
            <a:xfrm rot="3143825" flipH="1">
              <a:off x="2056312" y="2253354"/>
              <a:ext cx="245238" cy="224283"/>
              <a:chOff x="7951491" y="3948941"/>
              <a:chExt cx="472500" cy="432126"/>
            </a:xfrm>
          </p:grpSpPr>
          <p:sp>
            <p:nvSpPr>
              <p:cNvPr id="210" name="Google Shape;2859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" name="Google Shape;2860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12" name="Google Shape;2861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862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863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864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865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866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867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868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" name="Google Shape;2869;p45"/>
            <p:cNvGrpSpPr/>
            <p:nvPr/>
          </p:nvGrpSpPr>
          <p:grpSpPr>
            <a:xfrm rot="3143825" flipH="1">
              <a:off x="2363825" y="2177416"/>
              <a:ext cx="245238" cy="224283"/>
              <a:chOff x="7951491" y="3948941"/>
              <a:chExt cx="472500" cy="432126"/>
            </a:xfrm>
          </p:grpSpPr>
          <p:sp>
            <p:nvSpPr>
              <p:cNvPr id="200" name="Google Shape;2870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871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202" name="Google Shape;2872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873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874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875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876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877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878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879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2880;p45"/>
            <p:cNvGrpSpPr/>
            <p:nvPr/>
          </p:nvGrpSpPr>
          <p:grpSpPr>
            <a:xfrm rot="-2338694" flipH="1">
              <a:off x="2989627" y="1917295"/>
              <a:ext cx="244787" cy="195022"/>
              <a:chOff x="-602987" y="2563895"/>
              <a:chExt cx="640505" cy="510186"/>
            </a:xfrm>
          </p:grpSpPr>
          <p:sp>
            <p:nvSpPr>
              <p:cNvPr id="197" name="Google Shape;2881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882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883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884;p45"/>
            <p:cNvGrpSpPr/>
            <p:nvPr/>
          </p:nvGrpSpPr>
          <p:grpSpPr>
            <a:xfrm rot="3577523" flipH="1">
              <a:off x="2768214" y="2117064"/>
              <a:ext cx="355139" cy="273902"/>
              <a:chOff x="3206237" y="4273754"/>
              <a:chExt cx="855128" cy="659520"/>
            </a:xfrm>
          </p:grpSpPr>
          <p:sp>
            <p:nvSpPr>
              <p:cNvPr id="193" name="Google Shape;2885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886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887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888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Google Shape;2889;p45"/>
            <p:cNvSpPr/>
            <p:nvPr/>
          </p:nvSpPr>
          <p:spPr>
            <a:xfrm rot="444092" flipH="1">
              <a:off x="3106480" y="22291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90;p45"/>
            <p:cNvSpPr/>
            <p:nvPr/>
          </p:nvSpPr>
          <p:spPr>
            <a:xfrm rot="444092" flipH="1">
              <a:off x="2675055" y="1992897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2891;p45"/>
            <p:cNvGrpSpPr/>
            <p:nvPr/>
          </p:nvGrpSpPr>
          <p:grpSpPr>
            <a:xfrm rot="3143825" flipH="1">
              <a:off x="2695762" y="1573066"/>
              <a:ext cx="245238" cy="224283"/>
              <a:chOff x="7951491" y="3948941"/>
              <a:chExt cx="472500" cy="432126"/>
            </a:xfrm>
          </p:grpSpPr>
          <p:sp>
            <p:nvSpPr>
              <p:cNvPr id="183" name="Google Shape;2892;p45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5557" extrusionOk="0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2893;p45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185" name="Google Shape;2894;p45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8" extrusionOk="0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2895;p45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31" extrusionOk="0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2896;p45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893" extrusionOk="0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2897;p45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9" extrusionOk="0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2898;p45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13" extrusionOk="0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2899;p45"/>
                <p:cNvSpPr/>
                <p:nvPr/>
              </p:nvSpPr>
              <p:spPr>
                <a:xfrm rot="334">
                  <a:off x="8139450" y="4040453"/>
                  <a:ext cx="58746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88" extrusionOk="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2900;p45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" h="692" extrusionOk="0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2901;p45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847" extrusionOk="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0" name="Google Shape;2902;p45"/>
            <p:cNvSpPr/>
            <p:nvPr/>
          </p:nvSpPr>
          <p:spPr>
            <a:xfrm rot="444108" flipH="1">
              <a:off x="2754896" y="1625530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2903;p45"/>
            <p:cNvGrpSpPr/>
            <p:nvPr/>
          </p:nvGrpSpPr>
          <p:grpSpPr>
            <a:xfrm rot="-2338694" flipH="1">
              <a:off x="2669389" y="1837995"/>
              <a:ext cx="244787" cy="195022"/>
              <a:chOff x="-602987" y="2563895"/>
              <a:chExt cx="640505" cy="510186"/>
            </a:xfrm>
          </p:grpSpPr>
          <p:sp>
            <p:nvSpPr>
              <p:cNvPr id="180" name="Google Shape;2904;p45"/>
              <p:cNvSpPr/>
              <p:nvPr/>
            </p:nvSpPr>
            <p:spPr>
              <a:xfrm>
                <a:off x="-602987" y="2563895"/>
                <a:ext cx="640505" cy="510186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4442" extrusionOk="0">
                    <a:moveTo>
                      <a:pt x="2143" y="1"/>
                    </a:moveTo>
                    <a:cubicBezTo>
                      <a:pt x="1373" y="1"/>
                      <a:pt x="443" y="260"/>
                      <a:pt x="90" y="1400"/>
                    </a:cubicBezTo>
                    <a:cubicBezTo>
                      <a:pt x="90" y="1418"/>
                      <a:pt x="81" y="1436"/>
                      <a:pt x="81" y="1454"/>
                    </a:cubicBezTo>
                    <a:cubicBezTo>
                      <a:pt x="54" y="1623"/>
                      <a:pt x="1" y="2435"/>
                      <a:pt x="938" y="2854"/>
                    </a:cubicBezTo>
                    <a:cubicBezTo>
                      <a:pt x="1098" y="2926"/>
                      <a:pt x="1170" y="3104"/>
                      <a:pt x="1107" y="3265"/>
                    </a:cubicBezTo>
                    <a:lnTo>
                      <a:pt x="1009" y="3532"/>
                    </a:lnTo>
                    <a:cubicBezTo>
                      <a:pt x="946" y="3711"/>
                      <a:pt x="1045" y="3907"/>
                      <a:pt x="1223" y="3961"/>
                    </a:cubicBezTo>
                    <a:lnTo>
                      <a:pt x="2820" y="4424"/>
                    </a:lnTo>
                    <a:cubicBezTo>
                      <a:pt x="2853" y="4436"/>
                      <a:pt x="2886" y="4441"/>
                      <a:pt x="2919" y="4441"/>
                    </a:cubicBezTo>
                    <a:cubicBezTo>
                      <a:pt x="3063" y="4441"/>
                      <a:pt x="3194" y="4336"/>
                      <a:pt x="3230" y="4184"/>
                    </a:cubicBezTo>
                    <a:lnTo>
                      <a:pt x="3311" y="3827"/>
                    </a:lnTo>
                    <a:cubicBezTo>
                      <a:pt x="3343" y="3675"/>
                      <a:pt x="3475" y="3573"/>
                      <a:pt x="3631" y="3573"/>
                    </a:cubicBezTo>
                    <a:cubicBezTo>
                      <a:pt x="3649" y="3573"/>
                      <a:pt x="3667" y="3574"/>
                      <a:pt x="3685" y="3577"/>
                    </a:cubicBezTo>
                    <a:cubicBezTo>
                      <a:pt x="3753" y="3587"/>
                      <a:pt x="3830" y="3594"/>
                      <a:pt x="3912" y="3594"/>
                    </a:cubicBezTo>
                    <a:cubicBezTo>
                      <a:pt x="4324" y="3594"/>
                      <a:pt x="4870" y="3413"/>
                      <a:pt x="5130" y="2542"/>
                    </a:cubicBezTo>
                    <a:cubicBezTo>
                      <a:pt x="5576" y="1043"/>
                      <a:pt x="3676" y="294"/>
                      <a:pt x="3212" y="151"/>
                    </a:cubicBezTo>
                    <a:cubicBezTo>
                      <a:pt x="3035" y="100"/>
                      <a:pt x="2620" y="1"/>
                      <a:pt x="2143" y="1"/>
                    </a:cubicBezTo>
                    <a:close/>
                  </a:path>
                </a:pathLst>
              </a:custGeom>
              <a:solidFill>
                <a:srgbClr val="F4CC9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905;p45"/>
              <p:cNvSpPr/>
              <p:nvPr/>
            </p:nvSpPr>
            <p:spPr>
              <a:xfrm>
                <a:off x="-222844" y="2847239"/>
                <a:ext cx="99458" cy="15620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360" extrusionOk="0">
                    <a:moveTo>
                      <a:pt x="421" y="0"/>
                    </a:moveTo>
                    <a:cubicBezTo>
                      <a:pt x="330" y="0"/>
                      <a:pt x="242" y="65"/>
                      <a:pt x="224" y="164"/>
                    </a:cubicBezTo>
                    <a:lnTo>
                      <a:pt x="1" y="1360"/>
                    </a:lnTo>
                    <a:lnTo>
                      <a:pt x="286" y="905"/>
                    </a:lnTo>
                    <a:cubicBezTo>
                      <a:pt x="344" y="922"/>
                      <a:pt x="395" y="929"/>
                      <a:pt x="441" y="929"/>
                    </a:cubicBezTo>
                    <a:cubicBezTo>
                      <a:pt x="683" y="929"/>
                      <a:pt x="759" y="726"/>
                      <a:pt x="759" y="726"/>
                    </a:cubicBezTo>
                    <a:cubicBezTo>
                      <a:pt x="866" y="369"/>
                      <a:pt x="705" y="155"/>
                      <a:pt x="536" y="39"/>
                    </a:cubicBezTo>
                    <a:cubicBezTo>
                      <a:pt x="501" y="12"/>
                      <a:pt x="461" y="0"/>
                      <a:pt x="421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06;p45"/>
              <p:cNvSpPr/>
              <p:nvPr/>
            </p:nvSpPr>
            <p:spPr>
              <a:xfrm>
                <a:off x="-519953" y="2772814"/>
                <a:ext cx="104396" cy="161027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402" extrusionOk="0">
                    <a:moveTo>
                      <a:pt x="673" y="0"/>
                    </a:moveTo>
                    <a:cubicBezTo>
                      <a:pt x="669" y="0"/>
                      <a:pt x="665" y="0"/>
                      <a:pt x="661" y="0"/>
                    </a:cubicBezTo>
                    <a:cubicBezTo>
                      <a:pt x="464" y="9"/>
                      <a:pt x="215" y="99"/>
                      <a:pt x="108" y="455"/>
                    </a:cubicBezTo>
                    <a:cubicBezTo>
                      <a:pt x="108" y="455"/>
                      <a:pt x="0" y="803"/>
                      <a:pt x="402" y="919"/>
                    </a:cubicBezTo>
                    <a:lnTo>
                      <a:pt x="393" y="1401"/>
                    </a:lnTo>
                    <a:lnTo>
                      <a:pt x="857" y="277"/>
                    </a:lnTo>
                    <a:cubicBezTo>
                      <a:pt x="909" y="147"/>
                      <a:pt x="818" y="0"/>
                      <a:pt x="673" y="0"/>
                    </a:cubicBezTo>
                    <a:close/>
                  </a:path>
                </a:pathLst>
              </a:custGeom>
              <a:solidFill>
                <a:srgbClr val="A27D5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2907;p45"/>
            <p:cNvSpPr/>
            <p:nvPr/>
          </p:nvSpPr>
          <p:spPr>
            <a:xfrm rot="444092" flipH="1">
              <a:off x="2964930" y="1719434"/>
              <a:ext cx="165276" cy="164733"/>
            </a:xfrm>
            <a:custGeom>
              <a:avLst/>
              <a:gdLst/>
              <a:ahLst/>
              <a:cxnLst/>
              <a:rect l="l" t="t" r="r" b="b"/>
              <a:pathLst>
                <a:path w="2766" h="2757" extrusionOk="0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rgbClr val="68345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" name="Google Shape;2908;p45"/>
            <p:cNvCxnSpPr/>
            <p:nvPr/>
          </p:nvCxnSpPr>
          <p:spPr>
            <a:xfrm>
              <a:off x="2646738" y="1411313"/>
              <a:ext cx="0" cy="1561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2909;p45"/>
            <p:cNvSpPr/>
            <p:nvPr/>
          </p:nvSpPr>
          <p:spPr>
            <a:xfrm rot="444108" flipH="1">
              <a:off x="2359646" y="2401555"/>
              <a:ext cx="298836" cy="283934"/>
            </a:xfrm>
            <a:custGeom>
              <a:avLst/>
              <a:gdLst/>
              <a:ahLst/>
              <a:cxnLst/>
              <a:rect l="l" t="t" r="r" b="b"/>
              <a:pathLst>
                <a:path w="7022" h="6671" extrusionOk="0">
                  <a:moveTo>
                    <a:pt x="3015" y="868"/>
                  </a:moveTo>
                  <a:cubicBezTo>
                    <a:pt x="3190" y="868"/>
                    <a:pt x="3334" y="889"/>
                    <a:pt x="3408" y="925"/>
                  </a:cubicBezTo>
                  <a:cubicBezTo>
                    <a:pt x="3426" y="1006"/>
                    <a:pt x="3444" y="1131"/>
                    <a:pt x="3462" y="1238"/>
                  </a:cubicBezTo>
                  <a:cubicBezTo>
                    <a:pt x="3515" y="1630"/>
                    <a:pt x="3578" y="2076"/>
                    <a:pt x="3934" y="2281"/>
                  </a:cubicBezTo>
                  <a:cubicBezTo>
                    <a:pt x="4015" y="2327"/>
                    <a:pt x="4125" y="2367"/>
                    <a:pt x="4263" y="2367"/>
                  </a:cubicBezTo>
                  <a:cubicBezTo>
                    <a:pt x="4368" y="2367"/>
                    <a:pt x="4491" y="2343"/>
                    <a:pt x="4630" y="2281"/>
                  </a:cubicBezTo>
                  <a:cubicBezTo>
                    <a:pt x="4773" y="2219"/>
                    <a:pt x="4889" y="2157"/>
                    <a:pt x="4996" y="2103"/>
                  </a:cubicBezTo>
                  <a:cubicBezTo>
                    <a:pt x="5209" y="1996"/>
                    <a:pt x="5310" y="1950"/>
                    <a:pt x="5390" y="1950"/>
                  </a:cubicBezTo>
                  <a:cubicBezTo>
                    <a:pt x="5450" y="1950"/>
                    <a:pt x="5499" y="1977"/>
                    <a:pt x="5576" y="2023"/>
                  </a:cubicBezTo>
                  <a:cubicBezTo>
                    <a:pt x="5915" y="2228"/>
                    <a:pt x="6138" y="2594"/>
                    <a:pt x="6138" y="2710"/>
                  </a:cubicBezTo>
                  <a:cubicBezTo>
                    <a:pt x="6022" y="2799"/>
                    <a:pt x="5897" y="2888"/>
                    <a:pt x="5772" y="2959"/>
                  </a:cubicBezTo>
                  <a:cubicBezTo>
                    <a:pt x="5451" y="3165"/>
                    <a:pt x="5085" y="3397"/>
                    <a:pt x="4960" y="3852"/>
                  </a:cubicBezTo>
                  <a:cubicBezTo>
                    <a:pt x="4835" y="4298"/>
                    <a:pt x="5121" y="4592"/>
                    <a:pt x="5281" y="4770"/>
                  </a:cubicBezTo>
                  <a:cubicBezTo>
                    <a:pt x="5424" y="4922"/>
                    <a:pt x="5504" y="5011"/>
                    <a:pt x="5522" y="5172"/>
                  </a:cubicBezTo>
                  <a:cubicBezTo>
                    <a:pt x="5522" y="5190"/>
                    <a:pt x="5496" y="5288"/>
                    <a:pt x="5326" y="5422"/>
                  </a:cubicBezTo>
                  <a:cubicBezTo>
                    <a:pt x="5041" y="5671"/>
                    <a:pt x="4657" y="5796"/>
                    <a:pt x="4523" y="5796"/>
                  </a:cubicBezTo>
                  <a:cubicBezTo>
                    <a:pt x="4425" y="5716"/>
                    <a:pt x="4282" y="5439"/>
                    <a:pt x="4202" y="5279"/>
                  </a:cubicBezTo>
                  <a:cubicBezTo>
                    <a:pt x="4006" y="4913"/>
                    <a:pt x="3827" y="4565"/>
                    <a:pt x="3453" y="4565"/>
                  </a:cubicBezTo>
                  <a:cubicBezTo>
                    <a:pt x="3033" y="4565"/>
                    <a:pt x="2900" y="4984"/>
                    <a:pt x="2766" y="5386"/>
                  </a:cubicBezTo>
                  <a:cubicBezTo>
                    <a:pt x="2730" y="5502"/>
                    <a:pt x="2668" y="5689"/>
                    <a:pt x="2614" y="5796"/>
                  </a:cubicBezTo>
                  <a:cubicBezTo>
                    <a:pt x="2471" y="5787"/>
                    <a:pt x="2204" y="5752"/>
                    <a:pt x="1909" y="5671"/>
                  </a:cubicBezTo>
                  <a:cubicBezTo>
                    <a:pt x="1481" y="5555"/>
                    <a:pt x="1294" y="5422"/>
                    <a:pt x="1240" y="5368"/>
                  </a:cubicBezTo>
                  <a:cubicBezTo>
                    <a:pt x="1240" y="5297"/>
                    <a:pt x="1249" y="5225"/>
                    <a:pt x="1249" y="5154"/>
                  </a:cubicBezTo>
                  <a:cubicBezTo>
                    <a:pt x="1285" y="4663"/>
                    <a:pt x="1321" y="4271"/>
                    <a:pt x="1178" y="3950"/>
                  </a:cubicBezTo>
                  <a:cubicBezTo>
                    <a:pt x="1080" y="3718"/>
                    <a:pt x="1044" y="3566"/>
                    <a:pt x="1071" y="3459"/>
                  </a:cubicBezTo>
                  <a:cubicBezTo>
                    <a:pt x="1285" y="3388"/>
                    <a:pt x="1570" y="3245"/>
                    <a:pt x="1695" y="2951"/>
                  </a:cubicBezTo>
                  <a:cubicBezTo>
                    <a:pt x="1775" y="2754"/>
                    <a:pt x="1811" y="2442"/>
                    <a:pt x="1508" y="2049"/>
                  </a:cubicBezTo>
                  <a:cubicBezTo>
                    <a:pt x="1410" y="1925"/>
                    <a:pt x="1374" y="1818"/>
                    <a:pt x="1383" y="1728"/>
                  </a:cubicBezTo>
                  <a:cubicBezTo>
                    <a:pt x="1419" y="1505"/>
                    <a:pt x="1838" y="1220"/>
                    <a:pt x="1972" y="1131"/>
                  </a:cubicBezTo>
                  <a:cubicBezTo>
                    <a:pt x="2241" y="944"/>
                    <a:pt x="2682" y="868"/>
                    <a:pt x="3015" y="868"/>
                  </a:cubicBezTo>
                  <a:close/>
                  <a:moveTo>
                    <a:pt x="2999" y="1"/>
                  </a:moveTo>
                  <a:cubicBezTo>
                    <a:pt x="2461" y="1"/>
                    <a:pt x="1863" y="154"/>
                    <a:pt x="1481" y="417"/>
                  </a:cubicBezTo>
                  <a:cubicBezTo>
                    <a:pt x="1053" y="702"/>
                    <a:pt x="616" y="1068"/>
                    <a:pt x="527" y="1595"/>
                  </a:cubicBezTo>
                  <a:cubicBezTo>
                    <a:pt x="482" y="1925"/>
                    <a:pt x="580" y="2255"/>
                    <a:pt x="821" y="2576"/>
                  </a:cubicBezTo>
                  <a:cubicBezTo>
                    <a:pt x="839" y="2585"/>
                    <a:pt x="848" y="2603"/>
                    <a:pt x="857" y="2612"/>
                  </a:cubicBezTo>
                  <a:cubicBezTo>
                    <a:pt x="812" y="2629"/>
                    <a:pt x="767" y="2647"/>
                    <a:pt x="723" y="2647"/>
                  </a:cubicBezTo>
                  <a:lnTo>
                    <a:pt x="553" y="2674"/>
                  </a:lnTo>
                  <a:lnTo>
                    <a:pt x="437" y="2817"/>
                  </a:lnTo>
                  <a:cubicBezTo>
                    <a:pt x="0" y="3388"/>
                    <a:pt x="277" y="4039"/>
                    <a:pt x="384" y="4289"/>
                  </a:cubicBezTo>
                  <a:cubicBezTo>
                    <a:pt x="437" y="4414"/>
                    <a:pt x="411" y="4744"/>
                    <a:pt x="393" y="5092"/>
                  </a:cubicBezTo>
                  <a:cubicBezTo>
                    <a:pt x="384" y="5172"/>
                    <a:pt x="375" y="5261"/>
                    <a:pt x="366" y="5359"/>
                  </a:cubicBezTo>
                  <a:cubicBezTo>
                    <a:pt x="357" y="5520"/>
                    <a:pt x="393" y="5761"/>
                    <a:pt x="643" y="6001"/>
                  </a:cubicBezTo>
                  <a:cubicBezTo>
                    <a:pt x="1106" y="6448"/>
                    <a:pt x="2230" y="6671"/>
                    <a:pt x="2703" y="6671"/>
                  </a:cubicBezTo>
                  <a:cubicBezTo>
                    <a:pt x="2739" y="6671"/>
                    <a:pt x="2784" y="6671"/>
                    <a:pt x="2810" y="6662"/>
                  </a:cubicBezTo>
                  <a:cubicBezTo>
                    <a:pt x="3212" y="6617"/>
                    <a:pt x="3390" y="6242"/>
                    <a:pt x="3524" y="5850"/>
                  </a:cubicBezTo>
                  <a:cubicBezTo>
                    <a:pt x="3685" y="6153"/>
                    <a:pt x="3872" y="6448"/>
                    <a:pt x="4148" y="6581"/>
                  </a:cubicBezTo>
                  <a:cubicBezTo>
                    <a:pt x="4261" y="6639"/>
                    <a:pt x="4388" y="6663"/>
                    <a:pt x="4520" y="6663"/>
                  </a:cubicBezTo>
                  <a:cubicBezTo>
                    <a:pt x="4962" y="6663"/>
                    <a:pt x="5464" y="6394"/>
                    <a:pt x="5719" y="6216"/>
                  </a:cubicBezTo>
                  <a:cubicBezTo>
                    <a:pt x="6200" y="5877"/>
                    <a:pt x="6432" y="5466"/>
                    <a:pt x="6388" y="5065"/>
                  </a:cubicBezTo>
                  <a:cubicBezTo>
                    <a:pt x="6325" y="4619"/>
                    <a:pt x="6075" y="4351"/>
                    <a:pt x="5915" y="4173"/>
                  </a:cubicBezTo>
                  <a:cubicBezTo>
                    <a:pt x="5879" y="4137"/>
                    <a:pt x="5826" y="4083"/>
                    <a:pt x="5808" y="4057"/>
                  </a:cubicBezTo>
                  <a:cubicBezTo>
                    <a:pt x="5852" y="3932"/>
                    <a:pt x="6031" y="3825"/>
                    <a:pt x="6236" y="3691"/>
                  </a:cubicBezTo>
                  <a:cubicBezTo>
                    <a:pt x="6379" y="3602"/>
                    <a:pt x="6539" y="3504"/>
                    <a:pt x="6691" y="3379"/>
                  </a:cubicBezTo>
                  <a:cubicBezTo>
                    <a:pt x="6914" y="3200"/>
                    <a:pt x="7021" y="2942"/>
                    <a:pt x="7003" y="2656"/>
                  </a:cubicBezTo>
                  <a:cubicBezTo>
                    <a:pt x="6968" y="2130"/>
                    <a:pt x="6486" y="1568"/>
                    <a:pt x="6031" y="1282"/>
                  </a:cubicBezTo>
                  <a:cubicBezTo>
                    <a:pt x="5795" y="1138"/>
                    <a:pt x="5587" y="1084"/>
                    <a:pt x="5397" y="1084"/>
                  </a:cubicBezTo>
                  <a:cubicBezTo>
                    <a:pt x="5105" y="1084"/>
                    <a:pt x="4856" y="1212"/>
                    <a:pt x="4612" y="1336"/>
                  </a:cubicBezTo>
                  <a:cubicBezTo>
                    <a:pt x="4532" y="1371"/>
                    <a:pt x="4452" y="1407"/>
                    <a:pt x="4372" y="1452"/>
                  </a:cubicBezTo>
                  <a:cubicBezTo>
                    <a:pt x="4345" y="1354"/>
                    <a:pt x="4327" y="1211"/>
                    <a:pt x="4318" y="1122"/>
                  </a:cubicBezTo>
                  <a:cubicBezTo>
                    <a:pt x="4291" y="934"/>
                    <a:pt x="4264" y="747"/>
                    <a:pt x="4211" y="586"/>
                  </a:cubicBezTo>
                  <a:cubicBezTo>
                    <a:pt x="4148" y="426"/>
                    <a:pt x="4006" y="203"/>
                    <a:pt x="3631" y="87"/>
                  </a:cubicBezTo>
                  <a:cubicBezTo>
                    <a:pt x="3445" y="28"/>
                    <a:pt x="3227" y="1"/>
                    <a:pt x="2999" y="1"/>
                  </a:cubicBezTo>
                  <a:close/>
                </a:path>
              </a:pathLst>
            </a:custGeom>
            <a:solidFill>
              <a:srgbClr val="4A9E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2910;p45"/>
            <p:cNvGrpSpPr/>
            <p:nvPr/>
          </p:nvGrpSpPr>
          <p:grpSpPr>
            <a:xfrm rot="7328397" flipH="1">
              <a:off x="2258823" y="2490068"/>
              <a:ext cx="355078" cy="273855"/>
              <a:chOff x="3206237" y="4273754"/>
              <a:chExt cx="855128" cy="659520"/>
            </a:xfrm>
          </p:grpSpPr>
          <p:sp>
            <p:nvSpPr>
              <p:cNvPr id="176" name="Google Shape;2911;p45"/>
              <p:cNvSpPr/>
              <p:nvPr/>
            </p:nvSpPr>
            <p:spPr>
              <a:xfrm rot="-3656457">
                <a:off x="3481242" y="4199148"/>
                <a:ext cx="305118" cy="808732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32350" extrusionOk="0">
                    <a:moveTo>
                      <a:pt x="4533" y="1374"/>
                    </a:moveTo>
                    <a:cubicBezTo>
                      <a:pt x="4426" y="2302"/>
                      <a:pt x="4122" y="2855"/>
                      <a:pt x="3783" y="3462"/>
                    </a:cubicBezTo>
                    <a:cubicBezTo>
                      <a:pt x="3355" y="4265"/>
                      <a:pt x="2838" y="5157"/>
                      <a:pt x="2838" y="6888"/>
                    </a:cubicBezTo>
                    <a:cubicBezTo>
                      <a:pt x="2838" y="8618"/>
                      <a:pt x="3355" y="9528"/>
                      <a:pt x="3783" y="10313"/>
                    </a:cubicBezTo>
                    <a:cubicBezTo>
                      <a:pt x="4211" y="11063"/>
                      <a:pt x="4568" y="11705"/>
                      <a:pt x="4568" y="13079"/>
                    </a:cubicBezTo>
                    <a:cubicBezTo>
                      <a:pt x="4568" y="14453"/>
                      <a:pt x="4211" y="15095"/>
                      <a:pt x="3783" y="15845"/>
                    </a:cubicBezTo>
                    <a:cubicBezTo>
                      <a:pt x="3355" y="16648"/>
                      <a:pt x="2838" y="17558"/>
                      <a:pt x="2838" y="19270"/>
                    </a:cubicBezTo>
                    <a:cubicBezTo>
                      <a:pt x="2838" y="21001"/>
                      <a:pt x="3355" y="21911"/>
                      <a:pt x="3783" y="22714"/>
                    </a:cubicBezTo>
                    <a:cubicBezTo>
                      <a:pt x="4211" y="23463"/>
                      <a:pt x="4568" y="24106"/>
                      <a:pt x="4568" y="25480"/>
                    </a:cubicBezTo>
                    <a:cubicBezTo>
                      <a:pt x="4568" y="26854"/>
                      <a:pt x="4211" y="27496"/>
                      <a:pt x="3783" y="28245"/>
                    </a:cubicBezTo>
                    <a:cubicBezTo>
                      <a:pt x="3409" y="28923"/>
                      <a:pt x="2980" y="29691"/>
                      <a:pt x="2873" y="30993"/>
                    </a:cubicBezTo>
                    <a:lnTo>
                      <a:pt x="1410" y="30993"/>
                    </a:lnTo>
                    <a:cubicBezTo>
                      <a:pt x="1499" y="30065"/>
                      <a:pt x="1803" y="29512"/>
                      <a:pt x="2142" y="28905"/>
                    </a:cubicBezTo>
                    <a:cubicBezTo>
                      <a:pt x="2588" y="28103"/>
                      <a:pt x="3087" y="27210"/>
                      <a:pt x="3087" y="25480"/>
                    </a:cubicBezTo>
                    <a:cubicBezTo>
                      <a:pt x="3087" y="23749"/>
                      <a:pt x="2588" y="22839"/>
                      <a:pt x="2142" y="22054"/>
                    </a:cubicBezTo>
                    <a:cubicBezTo>
                      <a:pt x="1731" y="21304"/>
                      <a:pt x="1374" y="20644"/>
                      <a:pt x="1374" y="19270"/>
                    </a:cubicBezTo>
                    <a:cubicBezTo>
                      <a:pt x="1374" y="17914"/>
                      <a:pt x="1731" y="17254"/>
                      <a:pt x="2142" y="16505"/>
                    </a:cubicBezTo>
                    <a:cubicBezTo>
                      <a:pt x="2588" y="15720"/>
                      <a:pt x="3087" y="14810"/>
                      <a:pt x="3087" y="13079"/>
                    </a:cubicBezTo>
                    <a:cubicBezTo>
                      <a:pt x="3087" y="11366"/>
                      <a:pt x="2588" y="10456"/>
                      <a:pt x="2142" y="9653"/>
                    </a:cubicBezTo>
                    <a:cubicBezTo>
                      <a:pt x="1731" y="8904"/>
                      <a:pt x="1374" y="8262"/>
                      <a:pt x="1374" y="6888"/>
                    </a:cubicBezTo>
                    <a:cubicBezTo>
                      <a:pt x="1374" y="5514"/>
                      <a:pt x="1731" y="4871"/>
                      <a:pt x="2142" y="4122"/>
                    </a:cubicBezTo>
                    <a:cubicBezTo>
                      <a:pt x="2534" y="3444"/>
                      <a:pt x="2945" y="2677"/>
                      <a:pt x="3070" y="1374"/>
                    </a:cubicBezTo>
                    <a:close/>
                    <a:moveTo>
                      <a:pt x="6816" y="1374"/>
                    </a:moveTo>
                    <a:cubicBezTo>
                      <a:pt x="6709" y="2302"/>
                      <a:pt x="6406" y="2855"/>
                      <a:pt x="6067" y="3462"/>
                    </a:cubicBezTo>
                    <a:cubicBezTo>
                      <a:pt x="5639" y="4265"/>
                      <a:pt x="5121" y="5157"/>
                      <a:pt x="5121" y="6888"/>
                    </a:cubicBezTo>
                    <a:cubicBezTo>
                      <a:pt x="5121" y="8618"/>
                      <a:pt x="5639" y="9528"/>
                      <a:pt x="6067" y="10313"/>
                    </a:cubicBezTo>
                    <a:cubicBezTo>
                      <a:pt x="6495" y="11063"/>
                      <a:pt x="6852" y="11705"/>
                      <a:pt x="6852" y="13079"/>
                    </a:cubicBezTo>
                    <a:cubicBezTo>
                      <a:pt x="6852" y="14453"/>
                      <a:pt x="6495" y="15095"/>
                      <a:pt x="6067" y="15845"/>
                    </a:cubicBezTo>
                    <a:cubicBezTo>
                      <a:pt x="5639" y="16648"/>
                      <a:pt x="5121" y="17558"/>
                      <a:pt x="5121" y="19270"/>
                    </a:cubicBezTo>
                    <a:cubicBezTo>
                      <a:pt x="5121" y="21001"/>
                      <a:pt x="5639" y="21911"/>
                      <a:pt x="6067" y="22714"/>
                    </a:cubicBezTo>
                    <a:cubicBezTo>
                      <a:pt x="6495" y="23463"/>
                      <a:pt x="6852" y="24106"/>
                      <a:pt x="6852" y="25480"/>
                    </a:cubicBezTo>
                    <a:cubicBezTo>
                      <a:pt x="6852" y="26854"/>
                      <a:pt x="6495" y="27496"/>
                      <a:pt x="6067" y="28245"/>
                    </a:cubicBezTo>
                    <a:cubicBezTo>
                      <a:pt x="5692" y="28923"/>
                      <a:pt x="5264" y="29691"/>
                      <a:pt x="5157" y="30993"/>
                    </a:cubicBezTo>
                    <a:lnTo>
                      <a:pt x="4247" y="30993"/>
                    </a:lnTo>
                    <a:cubicBezTo>
                      <a:pt x="4354" y="30065"/>
                      <a:pt x="4640" y="29512"/>
                      <a:pt x="4979" y="28905"/>
                    </a:cubicBezTo>
                    <a:cubicBezTo>
                      <a:pt x="5425" y="28103"/>
                      <a:pt x="5924" y="27210"/>
                      <a:pt x="5924" y="25480"/>
                    </a:cubicBezTo>
                    <a:cubicBezTo>
                      <a:pt x="5924" y="23749"/>
                      <a:pt x="5425" y="22839"/>
                      <a:pt x="4979" y="22054"/>
                    </a:cubicBezTo>
                    <a:cubicBezTo>
                      <a:pt x="4568" y="21304"/>
                      <a:pt x="4211" y="20644"/>
                      <a:pt x="4211" y="19270"/>
                    </a:cubicBezTo>
                    <a:cubicBezTo>
                      <a:pt x="4211" y="17914"/>
                      <a:pt x="4568" y="17254"/>
                      <a:pt x="4979" y="16505"/>
                    </a:cubicBezTo>
                    <a:cubicBezTo>
                      <a:pt x="5425" y="15720"/>
                      <a:pt x="5924" y="14810"/>
                      <a:pt x="5924" y="13079"/>
                    </a:cubicBezTo>
                    <a:cubicBezTo>
                      <a:pt x="5924" y="11366"/>
                      <a:pt x="5425" y="10456"/>
                      <a:pt x="4979" y="9653"/>
                    </a:cubicBezTo>
                    <a:cubicBezTo>
                      <a:pt x="4568" y="8904"/>
                      <a:pt x="4211" y="8262"/>
                      <a:pt x="4211" y="6888"/>
                    </a:cubicBezTo>
                    <a:cubicBezTo>
                      <a:pt x="4211" y="5514"/>
                      <a:pt x="4568" y="4871"/>
                      <a:pt x="4979" y="4122"/>
                    </a:cubicBezTo>
                    <a:cubicBezTo>
                      <a:pt x="5371" y="3444"/>
                      <a:pt x="5799" y="2677"/>
                      <a:pt x="5906" y="1374"/>
                    </a:cubicBezTo>
                    <a:close/>
                    <a:moveTo>
                      <a:pt x="10795" y="1374"/>
                    </a:moveTo>
                    <a:cubicBezTo>
                      <a:pt x="10706" y="2302"/>
                      <a:pt x="10403" y="2855"/>
                      <a:pt x="10064" y="3462"/>
                    </a:cubicBezTo>
                    <a:cubicBezTo>
                      <a:pt x="9618" y="4265"/>
                      <a:pt x="9118" y="5157"/>
                      <a:pt x="9118" y="6888"/>
                    </a:cubicBezTo>
                    <a:cubicBezTo>
                      <a:pt x="9118" y="8618"/>
                      <a:pt x="9618" y="9528"/>
                      <a:pt x="10064" y="10313"/>
                    </a:cubicBezTo>
                    <a:cubicBezTo>
                      <a:pt x="10474" y="11063"/>
                      <a:pt x="10831" y="11705"/>
                      <a:pt x="10831" y="13079"/>
                    </a:cubicBezTo>
                    <a:cubicBezTo>
                      <a:pt x="10831" y="14453"/>
                      <a:pt x="10474" y="15095"/>
                      <a:pt x="10064" y="15845"/>
                    </a:cubicBezTo>
                    <a:cubicBezTo>
                      <a:pt x="9618" y="16648"/>
                      <a:pt x="9118" y="17558"/>
                      <a:pt x="9118" y="19270"/>
                    </a:cubicBezTo>
                    <a:cubicBezTo>
                      <a:pt x="9118" y="21001"/>
                      <a:pt x="9618" y="21911"/>
                      <a:pt x="10064" y="22714"/>
                    </a:cubicBezTo>
                    <a:cubicBezTo>
                      <a:pt x="10474" y="23463"/>
                      <a:pt x="10831" y="24106"/>
                      <a:pt x="10831" y="25480"/>
                    </a:cubicBezTo>
                    <a:cubicBezTo>
                      <a:pt x="10831" y="26854"/>
                      <a:pt x="10474" y="27496"/>
                      <a:pt x="10064" y="28245"/>
                    </a:cubicBezTo>
                    <a:cubicBezTo>
                      <a:pt x="9671" y="28923"/>
                      <a:pt x="9261" y="29691"/>
                      <a:pt x="9136" y="30993"/>
                    </a:cubicBezTo>
                    <a:lnTo>
                      <a:pt x="6531" y="30993"/>
                    </a:lnTo>
                    <a:cubicBezTo>
                      <a:pt x="6638" y="30065"/>
                      <a:pt x="6924" y="29512"/>
                      <a:pt x="7263" y="28905"/>
                    </a:cubicBezTo>
                    <a:cubicBezTo>
                      <a:pt x="7709" y="28103"/>
                      <a:pt x="8208" y="27210"/>
                      <a:pt x="8208" y="25480"/>
                    </a:cubicBezTo>
                    <a:cubicBezTo>
                      <a:pt x="8208" y="23749"/>
                      <a:pt x="7709" y="22839"/>
                      <a:pt x="7263" y="22054"/>
                    </a:cubicBezTo>
                    <a:cubicBezTo>
                      <a:pt x="6852" y="21304"/>
                      <a:pt x="6495" y="20644"/>
                      <a:pt x="6495" y="19270"/>
                    </a:cubicBezTo>
                    <a:cubicBezTo>
                      <a:pt x="6495" y="17914"/>
                      <a:pt x="6852" y="17254"/>
                      <a:pt x="7263" y="16505"/>
                    </a:cubicBezTo>
                    <a:cubicBezTo>
                      <a:pt x="7709" y="15720"/>
                      <a:pt x="8208" y="14810"/>
                      <a:pt x="8208" y="13079"/>
                    </a:cubicBezTo>
                    <a:cubicBezTo>
                      <a:pt x="8208" y="11366"/>
                      <a:pt x="7709" y="10456"/>
                      <a:pt x="7263" y="9653"/>
                    </a:cubicBezTo>
                    <a:cubicBezTo>
                      <a:pt x="6852" y="8904"/>
                      <a:pt x="6495" y="8262"/>
                      <a:pt x="6495" y="6888"/>
                    </a:cubicBezTo>
                    <a:cubicBezTo>
                      <a:pt x="6495" y="5514"/>
                      <a:pt x="6852" y="4871"/>
                      <a:pt x="7263" y="4122"/>
                    </a:cubicBezTo>
                    <a:cubicBezTo>
                      <a:pt x="7655" y="3444"/>
                      <a:pt x="8083" y="2677"/>
                      <a:pt x="8190" y="1374"/>
                    </a:cubicBezTo>
                    <a:close/>
                    <a:moveTo>
                      <a:pt x="2409" y="0"/>
                    </a:moveTo>
                    <a:cubicBezTo>
                      <a:pt x="2035" y="0"/>
                      <a:pt x="1731" y="322"/>
                      <a:pt x="1731" y="696"/>
                    </a:cubicBezTo>
                    <a:cubicBezTo>
                      <a:pt x="1731" y="2070"/>
                      <a:pt x="1374" y="2712"/>
                      <a:pt x="946" y="3462"/>
                    </a:cubicBezTo>
                    <a:cubicBezTo>
                      <a:pt x="500" y="4265"/>
                      <a:pt x="1" y="5157"/>
                      <a:pt x="1" y="6888"/>
                    </a:cubicBezTo>
                    <a:cubicBezTo>
                      <a:pt x="1" y="8618"/>
                      <a:pt x="500" y="9510"/>
                      <a:pt x="946" y="10313"/>
                    </a:cubicBezTo>
                    <a:cubicBezTo>
                      <a:pt x="1374" y="11063"/>
                      <a:pt x="1731" y="11705"/>
                      <a:pt x="1731" y="13079"/>
                    </a:cubicBezTo>
                    <a:cubicBezTo>
                      <a:pt x="1731" y="14453"/>
                      <a:pt x="1374" y="15095"/>
                      <a:pt x="946" y="15845"/>
                    </a:cubicBezTo>
                    <a:cubicBezTo>
                      <a:pt x="500" y="16648"/>
                      <a:pt x="1" y="17558"/>
                      <a:pt x="1" y="19270"/>
                    </a:cubicBezTo>
                    <a:cubicBezTo>
                      <a:pt x="1" y="21001"/>
                      <a:pt x="500" y="21911"/>
                      <a:pt x="946" y="22714"/>
                    </a:cubicBezTo>
                    <a:cubicBezTo>
                      <a:pt x="1374" y="23463"/>
                      <a:pt x="1731" y="24106"/>
                      <a:pt x="1731" y="25480"/>
                    </a:cubicBezTo>
                    <a:cubicBezTo>
                      <a:pt x="1731" y="26854"/>
                      <a:pt x="1374" y="27496"/>
                      <a:pt x="946" y="28245"/>
                    </a:cubicBezTo>
                    <a:cubicBezTo>
                      <a:pt x="500" y="29048"/>
                      <a:pt x="1" y="29940"/>
                      <a:pt x="1" y="31671"/>
                    </a:cubicBezTo>
                    <a:cubicBezTo>
                      <a:pt x="1" y="32046"/>
                      <a:pt x="304" y="32349"/>
                      <a:pt x="696" y="32349"/>
                    </a:cubicBezTo>
                    <a:lnTo>
                      <a:pt x="9796" y="32349"/>
                    </a:lnTo>
                    <a:cubicBezTo>
                      <a:pt x="10171" y="32349"/>
                      <a:pt x="10474" y="32046"/>
                      <a:pt x="10474" y="31671"/>
                    </a:cubicBezTo>
                    <a:cubicBezTo>
                      <a:pt x="10474" y="30297"/>
                      <a:pt x="10831" y="29655"/>
                      <a:pt x="11259" y="28905"/>
                    </a:cubicBezTo>
                    <a:cubicBezTo>
                      <a:pt x="11705" y="28103"/>
                      <a:pt x="12205" y="27193"/>
                      <a:pt x="12205" y="25480"/>
                    </a:cubicBezTo>
                    <a:cubicBezTo>
                      <a:pt x="12205" y="23749"/>
                      <a:pt x="11705" y="22839"/>
                      <a:pt x="11259" y="22054"/>
                    </a:cubicBezTo>
                    <a:cubicBezTo>
                      <a:pt x="10831" y="21304"/>
                      <a:pt x="10474" y="20644"/>
                      <a:pt x="10474" y="19270"/>
                    </a:cubicBezTo>
                    <a:cubicBezTo>
                      <a:pt x="10474" y="17914"/>
                      <a:pt x="10831" y="17254"/>
                      <a:pt x="11259" y="16505"/>
                    </a:cubicBezTo>
                    <a:cubicBezTo>
                      <a:pt x="11705" y="15720"/>
                      <a:pt x="12205" y="14810"/>
                      <a:pt x="12205" y="13079"/>
                    </a:cubicBezTo>
                    <a:cubicBezTo>
                      <a:pt x="12205" y="11366"/>
                      <a:pt x="11705" y="10456"/>
                      <a:pt x="11259" y="9653"/>
                    </a:cubicBezTo>
                    <a:cubicBezTo>
                      <a:pt x="10831" y="8904"/>
                      <a:pt x="10474" y="8262"/>
                      <a:pt x="10474" y="6888"/>
                    </a:cubicBezTo>
                    <a:cubicBezTo>
                      <a:pt x="10474" y="5514"/>
                      <a:pt x="10831" y="4871"/>
                      <a:pt x="11259" y="4122"/>
                    </a:cubicBezTo>
                    <a:cubicBezTo>
                      <a:pt x="11705" y="3319"/>
                      <a:pt x="12205" y="2427"/>
                      <a:pt x="12205" y="696"/>
                    </a:cubicBezTo>
                    <a:cubicBezTo>
                      <a:pt x="12205" y="322"/>
                      <a:pt x="11902" y="0"/>
                      <a:pt x="11509" y="0"/>
                    </a:cubicBezTo>
                    <a:close/>
                  </a:path>
                </a:pathLst>
              </a:custGeom>
              <a:solidFill>
                <a:srgbClr val="481F10"/>
              </a:solidFill>
              <a:ln w="9525" cap="flat" cmpd="sng">
                <a:solidFill>
                  <a:srgbClr val="481F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12;p45"/>
              <p:cNvSpPr/>
              <p:nvPr/>
            </p:nvSpPr>
            <p:spPr>
              <a:xfrm rot="-3656457">
                <a:off x="3594045" y="4245844"/>
                <a:ext cx="66049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946" y="29619"/>
                    </a:lnTo>
                    <a:cubicBezTo>
                      <a:pt x="1053" y="28317"/>
                      <a:pt x="1481" y="27549"/>
                      <a:pt x="1856" y="26871"/>
                    </a:cubicBezTo>
                    <a:cubicBezTo>
                      <a:pt x="2284" y="26122"/>
                      <a:pt x="2641" y="25480"/>
                      <a:pt x="2641" y="24106"/>
                    </a:cubicBezTo>
                    <a:cubicBezTo>
                      <a:pt x="2641" y="22732"/>
                      <a:pt x="2284" y="22089"/>
                      <a:pt x="1856" y="21340"/>
                    </a:cubicBezTo>
                    <a:cubicBezTo>
                      <a:pt x="1428" y="20537"/>
                      <a:pt x="910" y="19627"/>
                      <a:pt x="910" y="17914"/>
                    </a:cubicBezTo>
                    <a:cubicBezTo>
                      <a:pt x="910" y="16184"/>
                      <a:pt x="1428" y="15274"/>
                      <a:pt x="1856" y="14471"/>
                    </a:cubicBezTo>
                    <a:cubicBezTo>
                      <a:pt x="2284" y="13721"/>
                      <a:pt x="2641" y="13079"/>
                      <a:pt x="2641" y="11705"/>
                    </a:cubicBezTo>
                    <a:cubicBezTo>
                      <a:pt x="2641" y="10331"/>
                      <a:pt x="2284" y="9689"/>
                      <a:pt x="1856" y="8939"/>
                    </a:cubicBezTo>
                    <a:cubicBezTo>
                      <a:pt x="1428" y="8154"/>
                      <a:pt x="910" y="7244"/>
                      <a:pt x="910" y="5514"/>
                    </a:cubicBezTo>
                    <a:cubicBezTo>
                      <a:pt x="910" y="3783"/>
                      <a:pt x="1428" y="2891"/>
                      <a:pt x="1856" y="2088"/>
                    </a:cubicBezTo>
                    <a:cubicBezTo>
                      <a:pt x="2195" y="1481"/>
                      <a:pt x="2498" y="928"/>
                      <a:pt x="2605" y="0"/>
                    </a:cubicBezTo>
                    <a:close/>
                  </a:path>
                </a:pathLst>
              </a:custGeom>
              <a:solidFill>
                <a:srgbClr val="F4CC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13;p45"/>
              <p:cNvSpPr/>
              <p:nvPr/>
            </p:nvSpPr>
            <p:spPr>
              <a:xfrm rot="-3656457">
                <a:off x="3556043" y="4301800"/>
                <a:ext cx="7987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9620" extrusionOk="0">
                    <a:moveTo>
                      <a:pt x="1696" y="0"/>
                    </a:moveTo>
                    <a:cubicBezTo>
                      <a:pt x="1571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49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25" y="28691"/>
                      <a:pt x="36" y="29619"/>
                    </a:cubicBezTo>
                    <a:lnTo>
                      <a:pt x="1499" y="29619"/>
                    </a:lnTo>
                    <a:cubicBezTo>
                      <a:pt x="1606" y="28317"/>
                      <a:pt x="2035" y="27549"/>
                      <a:pt x="2409" y="26871"/>
                    </a:cubicBezTo>
                    <a:cubicBezTo>
                      <a:pt x="2837" y="26122"/>
                      <a:pt x="3194" y="25480"/>
                      <a:pt x="3194" y="24106"/>
                    </a:cubicBezTo>
                    <a:cubicBezTo>
                      <a:pt x="3194" y="22732"/>
                      <a:pt x="2837" y="22089"/>
                      <a:pt x="2409" y="21340"/>
                    </a:cubicBezTo>
                    <a:cubicBezTo>
                      <a:pt x="1981" y="20537"/>
                      <a:pt x="1464" y="19627"/>
                      <a:pt x="1464" y="17914"/>
                    </a:cubicBezTo>
                    <a:cubicBezTo>
                      <a:pt x="1464" y="16184"/>
                      <a:pt x="1981" y="15274"/>
                      <a:pt x="2409" y="14471"/>
                    </a:cubicBezTo>
                    <a:cubicBezTo>
                      <a:pt x="2837" y="13721"/>
                      <a:pt x="3194" y="13079"/>
                      <a:pt x="3194" y="11705"/>
                    </a:cubicBezTo>
                    <a:cubicBezTo>
                      <a:pt x="3194" y="10331"/>
                      <a:pt x="2837" y="9689"/>
                      <a:pt x="2409" y="8939"/>
                    </a:cubicBezTo>
                    <a:cubicBezTo>
                      <a:pt x="1981" y="8154"/>
                      <a:pt x="1464" y="7244"/>
                      <a:pt x="1464" y="5514"/>
                    </a:cubicBezTo>
                    <a:cubicBezTo>
                      <a:pt x="1464" y="3783"/>
                      <a:pt x="1981" y="2891"/>
                      <a:pt x="2409" y="2088"/>
                    </a:cubicBezTo>
                    <a:cubicBezTo>
                      <a:pt x="2748" y="1481"/>
                      <a:pt x="3052" y="928"/>
                      <a:pt x="3159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14;p45"/>
              <p:cNvSpPr/>
              <p:nvPr/>
            </p:nvSpPr>
            <p:spPr>
              <a:xfrm rot="-3656457">
                <a:off x="3610881" y="4177411"/>
                <a:ext cx="108423" cy="74048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9620" extrusionOk="0">
                    <a:moveTo>
                      <a:pt x="1695" y="0"/>
                    </a:moveTo>
                    <a:cubicBezTo>
                      <a:pt x="1588" y="1303"/>
                      <a:pt x="1160" y="2070"/>
                      <a:pt x="768" y="2748"/>
                    </a:cubicBezTo>
                    <a:cubicBezTo>
                      <a:pt x="357" y="3497"/>
                      <a:pt x="0" y="4140"/>
                      <a:pt x="0" y="5514"/>
                    </a:cubicBezTo>
                    <a:cubicBezTo>
                      <a:pt x="0" y="6888"/>
                      <a:pt x="357" y="7530"/>
                      <a:pt x="768" y="8279"/>
                    </a:cubicBezTo>
                    <a:cubicBezTo>
                      <a:pt x="1214" y="9082"/>
                      <a:pt x="1713" y="9992"/>
                      <a:pt x="1713" y="11705"/>
                    </a:cubicBezTo>
                    <a:cubicBezTo>
                      <a:pt x="1713" y="13436"/>
                      <a:pt x="1214" y="14346"/>
                      <a:pt x="768" y="15131"/>
                    </a:cubicBezTo>
                    <a:cubicBezTo>
                      <a:pt x="357" y="15880"/>
                      <a:pt x="0" y="16540"/>
                      <a:pt x="0" y="17914"/>
                    </a:cubicBezTo>
                    <a:cubicBezTo>
                      <a:pt x="0" y="19270"/>
                      <a:pt x="357" y="19930"/>
                      <a:pt x="768" y="20680"/>
                    </a:cubicBezTo>
                    <a:cubicBezTo>
                      <a:pt x="1214" y="21465"/>
                      <a:pt x="1713" y="22375"/>
                      <a:pt x="1713" y="24106"/>
                    </a:cubicBezTo>
                    <a:cubicBezTo>
                      <a:pt x="1713" y="25836"/>
                      <a:pt x="1214" y="26729"/>
                      <a:pt x="768" y="27531"/>
                    </a:cubicBezTo>
                    <a:cubicBezTo>
                      <a:pt x="429" y="28138"/>
                      <a:pt x="143" y="28691"/>
                      <a:pt x="36" y="29619"/>
                    </a:cubicBezTo>
                    <a:lnTo>
                      <a:pt x="2641" y="29619"/>
                    </a:lnTo>
                    <a:cubicBezTo>
                      <a:pt x="2766" y="28317"/>
                      <a:pt x="3176" y="27549"/>
                      <a:pt x="3569" y="26871"/>
                    </a:cubicBezTo>
                    <a:cubicBezTo>
                      <a:pt x="3979" y="26122"/>
                      <a:pt x="4336" y="25480"/>
                      <a:pt x="4336" y="24106"/>
                    </a:cubicBezTo>
                    <a:cubicBezTo>
                      <a:pt x="4336" y="22732"/>
                      <a:pt x="3979" y="22089"/>
                      <a:pt x="3569" y="21340"/>
                    </a:cubicBezTo>
                    <a:cubicBezTo>
                      <a:pt x="3123" y="20537"/>
                      <a:pt x="2623" y="19627"/>
                      <a:pt x="2623" y="17914"/>
                    </a:cubicBezTo>
                    <a:cubicBezTo>
                      <a:pt x="2623" y="16184"/>
                      <a:pt x="3123" y="15274"/>
                      <a:pt x="3569" y="14471"/>
                    </a:cubicBezTo>
                    <a:cubicBezTo>
                      <a:pt x="3979" y="13721"/>
                      <a:pt x="4336" y="13079"/>
                      <a:pt x="4336" y="11705"/>
                    </a:cubicBezTo>
                    <a:cubicBezTo>
                      <a:pt x="4336" y="10331"/>
                      <a:pt x="3979" y="9689"/>
                      <a:pt x="3569" y="8939"/>
                    </a:cubicBezTo>
                    <a:cubicBezTo>
                      <a:pt x="3123" y="8154"/>
                      <a:pt x="2623" y="7244"/>
                      <a:pt x="2623" y="5514"/>
                    </a:cubicBezTo>
                    <a:cubicBezTo>
                      <a:pt x="2623" y="3783"/>
                      <a:pt x="3123" y="2891"/>
                      <a:pt x="3569" y="2088"/>
                    </a:cubicBezTo>
                    <a:cubicBezTo>
                      <a:pt x="3908" y="1481"/>
                      <a:pt x="4211" y="928"/>
                      <a:pt x="4300" y="0"/>
                    </a:cubicBezTo>
                    <a:close/>
                  </a:path>
                </a:pathLst>
              </a:custGeom>
              <a:solidFill>
                <a:srgbClr val="CA15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" name="Google Shape;2920;p45"/>
          <p:cNvSpPr txBox="1"/>
          <p:nvPr/>
        </p:nvSpPr>
        <p:spPr>
          <a:xfrm>
            <a:off x="3494067" y="3129599"/>
            <a:ext cx="2154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Separuh pizza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6533079" y="3625937"/>
            <a:ext cx="391183" cy="840089"/>
            <a:chOff x="6533079" y="3625937"/>
            <a:chExt cx="391183" cy="840089"/>
          </a:xfrm>
        </p:grpSpPr>
        <p:sp>
          <p:nvSpPr>
            <p:cNvPr id="245" name="Google Shape;2921;p45"/>
            <p:cNvSpPr txBox="1"/>
            <p:nvPr/>
          </p:nvSpPr>
          <p:spPr>
            <a:xfrm>
              <a:off x="6576562" y="4160326"/>
              <a:ext cx="3477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6" name="Google Shape;2922;p45"/>
            <p:cNvSpPr txBox="1"/>
            <p:nvPr/>
          </p:nvSpPr>
          <p:spPr>
            <a:xfrm>
              <a:off x="6560052" y="3625937"/>
              <a:ext cx="347700" cy="30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47" name="Google Shape;2923;p45"/>
            <p:cNvCxnSpPr/>
            <p:nvPr/>
          </p:nvCxnSpPr>
          <p:spPr>
            <a:xfrm>
              <a:off x="6533079" y="4017673"/>
              <a:ext cx="347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" name="Google Shape;2924;p45"/>
          <p:cNvSpPr txBox="1"/>
          <p:nvPr/>
        </p:nvSpPr>
        <p:spPr>
          <a:xfrm>
            <a:off x="6892519" y="4031700"/>
            <a:ext cx="2029633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-MY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aripada pizza</a:t>
            </a:r>
            <a:endParaRPr sz="2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105175" y="3008199"/>
            <a:ext cx="205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 pizza</a:t>
            </a:r>
          </a:p>
        </p:txBody>
      </p:sp>
      <p:cxnSp>
        <p:nvCxnSpPr>
          <p:cNvPr id="250" name="Straight Arrow Connector 249"/>
          <p:cNvCxnSpPr/>
          <p:nvPr/>
        </p:nvCxnSpPr>
        <p:spPr>
          <a:xfrm flipH="1">
            <a:off x="5627242" y="2851964"/>
            <a:ext cx="984767" cy="97183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1" name="Google Shape;2920;p45"/>
          <p:cNvSpPr txBox="1"/>
          <p:nvPr/>
        </p:nvSpPr>
        <p:spPr>
          <a:xfrm>
            <a:off x="2381176" y="4275320"/>
            <a:ext cx="3965836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ms-MY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Ahmad makan satu daripada dua bahagian yang sama besar ialah satu perdua.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6159161" y="1430267"/>
            <a:ext cx="976940" cy="1572021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3821176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303</Words>
  <Application>Microsoft Office PowerPoint</Application>
  <PresentationFormat>On-screen Show (16:9)</PresentationFormat>
  <Paragraphs>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Passion One</vt:lpstr>
      <vt:lpstr>Titillium Web</vt:lpstr>
      <vt:lpstr>Titillium Web SemiBold</vt:lpstr>
      <vt:lpstr>Learning Fractions: Pizza Slices by Slidesgo</vt:lpstr>
      <vt:lpstr>Unit 3: Pecahan</vt:lpstr>
      <vt:lpstr>ISI KANDUNGAN</vt:lpstr>
      <vt:lpstr>Mengenal pasti satu perdua, satu perempat, dua perempat dan tiga perempat.</vt:lpstr>
      <vt:lpstr>SATU PERDUA</vt:lpstr>
      <vt:lpstr>01. SATU PEREMPAT</vt:lpstr>
      <vt:lpstr>PowerPoint Presentation</vt:lpstr>
      <vt:lpstr>PowerPoint Presentation</vt:lpstr>
      <vt:lpstr>04. PENYELESAIAN PECAHAN</vt:lpstr>
      <vt:lpstr>Pizza yang dimakan oleh Ahmad</vt:lpstr>
      <vt:lpstr>PowerPoint Presentation</vt:lpstr>
      <vt:lpstr>Kek yang dipotong oleh Aina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 Tahun 1 Pecahan</dc:title>
  <dc:creator>hp</dc:creator>
  <cp:lastModifiedBy>Muhammad Faiq bin Mohd Zailani</cp:lastModifiedBy>
  <cp:revision>14</cp:revision>
  <dcterms:modified xsi:type="dcterms:W3CDTF">2023-07-09T01:57:51Z</dcterms:modified>
</cp:coreProperties>
</file>