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307" r:id="rId3"/>
    <p:sldId id="308" r:id="rId4"/>
    <p:sldId id="263" r:id="rId5"/>
    <p:sldId id="262" r:id="rId6"/>
    <p:sldId id="299" r:id="rId7"/>
    <p:sldId id="264" r:id="rId8"/>
    <p:sldId id="300" r:id="rId9"/>
    <p:sldId id="303" r:id="rId10"/>
    <p:sldId id="301" r:id="rId11"/>
    <p:sldId id="302" r:id="rId12"/>
    <p:sldId id="304" r:id="rId13"/>
    <p:sldId id="305" r:id="rId14"/>
    <p:sldId id="30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6DA2E2-3D5E-4F90-909C-F4A0B3099B0D}">
  <a:tblStyle styleId="{F76DA2E2-3D5E-4F90-909C-F4A0B3099B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iq bin Mohd Zailani" userId="977e50a2-ceaa-420d-b1c6-98f3d3dc6fba" providerId="ADAL" clId="{00BD2B93-583E-4DB0-A67E-01FA5165A8CB}"/>
    <pc:docChg chg="undo custSel addSld modSld">
      <pc:chgData name="Muhammad Faiq bin Mohd Zailani" userId="977e50a2-ceaa-420d-b1c6-98f3d3dc6fba" providerId="ADAL" clId="{00BD2B93-583E-4DB0-A67E-01FA5165A8CB}" dt="2023-07-09T02:32:52.524" v="467"/>
      <pc:docMkLst>
        <pc:docMk/>
      </pc:docMkLst>
      <pc:sldChg chg="modSp">
        <pc:chgData name="Muhammad Faiq bin Mohd Zailani" userId="977e50a2-ceaa-420d-b1c6-98f3d3dc6fba" providerId="ADAL" clId="{00BD2B93-583E-4DB0-A67E-01FA5165A8CB}" dt="2023-06-25T01:23:17.317" v="11" actId="12789"/>
        <pc:sldMkLst>
          <pc:docMk/>
          <pc:sldMk cId="0" sldId="256"/>
        </pc:sldMkLst>
        <pc:spChg chg="mod">
          <ac:chgData name="Muhammad Faiq bin Mohd Zailani" userId="977e50a2-ceaa-420d-b1c6-98f3d3dc6fba" providerId="ADAL" clId="{00BD2B93-583E-4DB0-A67E-01FA5165A8CB}" dt="2023-06-25T01:23:17.317" v="11" actId="12789"/>
          <ac:spMkLst>
            <pc:docMk/>
            <pc:sldMk cId="0" sldId="256"/>
            <ac:spMk id="1048" creationId="{00000000-0000-0000-0000-000000000000}"/>
          </ac:spMkLst>
        </pc:spChg>
      </pc:sldChg>
      <pc:sldChg chg="modSp">
        <pc:chgData name="Muhammad Faiq bin Mohd Zailani" userId="977e50a2-ceaa-420d-b1c6-98f3d3dc6fba" providerId="ADAL" clId="{00BD2B93-583E-4DB0-A67E-01FA5165A8CB}" dt="2023-06-25T01:36:26.782" v="375" actId="12788"/>
        <pc:sldMkLst>
          <pc:docMk/>
          <pc:sldMk cId="0" sldId="262"/>
        </pc:sldMkLst>
        <pc:spChg chg="mod">
          <ac:chgData name="Muhammad Faiq bin Mohd Zailani" userId="977e50a2-ceaa-420d-b1c6-98f3d3dc6fba" providerId="ADAL" clId="{00BD2B93-583E-4DB0-A67E-01FA5165A8CB}" dt="2023-06-25T01:36:26.782" v="375" actId="12788"/>
          <ac:spMkLst>
            <pc:docMk/>
            <pc:sldMk cId="0" sldId="262"/>
            <ac:spMk id="1164" creationId="{00000000-0000-0000-0000-000000000000}"/>
          </ac:spMkLst>
        </pc:spChg>
      </pc:sldChg>
      <pc:sldChg chg="modSp">
        <pc:chgData name="Muhammad Faiq bin Mohd Zailani" userId="977e50a2-ceaa-420d-b1c6-98f3d3dc6fba" providerId="ADAL" clId="{00BD2B93-583E-4DB0-A67E-01FA5165A8CB}" dt="2023-06-25T01:36:18.619" v="371" actId="12788"/>
        <pc:sldMkLst>
          <pc:docMk/>
          <pc:sldMk cId="0" sldId="263"/>
        </pc:sldMkLst>
        <pc:spChg chg="mod">
          <ac:chgData name="Muhammad Faiq bin Mohd Zailani" userId="977e50a2-ceaa-420d-b1c6-98f3d3dc6fba" providerId="ADAL" clId="{00BD2B93-583E-4DB0-A67E-01FA5165A8CB}" dt="2023-06-25T01:36:18.619" v="371" actId="12788"/>
          <ac:spMkLst>
            <pc:docMk/>
            <pc:sldMk cId="0" sldId="263"/>
            <ac:spMk id="1176" creationId="{00000000-0000-0000-0000-000000000000}"/>
          </ac:spMkLst>
        </pc:spChg>
      </pc:sldChg>
      <pc:sldChg chg="modSp">
        <pc:chgData name="Muhammad Faiq bin Mohd Zailani" userId="977e50a2-ceaa-420d-b1c6-98f3d3dc6fba" providerId="ADAL" clId="{00BD2B93-583E-4DB0-A67E-01FA5165A8CB}" dt="2023-06-25T01:36:54.743" v="387" actId="12788"/>
        <pc:sldMkLst>
          <pc:docMk/>
          <pc:sldMk cId="0" sldId="264"/>
        </pc:sldMkLst>
        <pc:spChg chg="mod">
          <ac:chgData name="Muhammad Faiq bin Mohd Zailani" userId="977e50a2-ceaa-420d-b1c6-98f3d3dc6fba" providerId="ADAL" clId="{00BD2B93-583E-4DB0-A67E-01FA5165A8CB}" dt="2023-06-25T01:36:54.743" v="387" actId="12788"/>
          <ac:spMkLst>
            <pc:docMk/>
            <pc:sldMk cId="0" sldId="264"/>
            <ac:spMk id="1195" creationId="{00000000-0000-0000-0000-000000000000}"/>
          </ac:spMkLst>
        </pc:spChg>
      </pc:sldChg>
      <pc:sldChg chg="modSp">
        <pc:chgData name="Muhammad Faiq bin Mohd Zailani" userId="977e50a2-ceaa-420d-b1c6-98f3d3dc6fba" providerId="ADAL" clId="{00BD2B93-583E-4DB0-A67E-01FA5165A8CB}" dt="2023-06-25T01:36:37.687" v="379" actId="12788"/>
        <pc:sldMkLst>
          <pc:docMk/>
          <pc:sldMk cId="1616066472" sldId="299"/>
        </pc:sldMkLst>
        <pc:spChg chg="mod">
          <ac:chgData name="Muhammad Faiq bin Mohd Zailani" userId="977e50a2-ceaa-420d-b1c6-98f3d3dc6fba" providerId="ADAL" clId="{00BD2B93-583E-4DB0-A67E-01FA5165A8CB}" dt="2023-06-25T01:36:37.687" v="379" actId="12788"/>
          <ac:spMkLst>
            <pc:docMk/>
            <pc:sldMk cId="1616066472" sldId="299"/>
            <ac:spMk id="1164" creationId="{00000000-0000-0000-0000-000000000000}"/>
          </ac:spMkLst>
        </pc:spChg>
      </pc:sldChg>
      <pc:sldChg chg="modSp">
        <pc:chgData name="Muhammad Faiq bin Mohd Zailani" userId="977e50a2-ceaa-420d-b1c6-98f3d3dc6fba" providerId="ADAL" clId="{00BD2B93-583E-4DB0-A67E-01FA5165A8CB}" dt="2023-06-25T01:37:46.931" v="404" actId="12788"/>
        <pc:sldMkLst>
          <pc:docMk/>
          <pc:sldMk cId="3494281178" sldId="300"/>
        </pc:sldMkLst>
        <pc:spChg chg="mod">
          <ac:chgData name="Muhammad Faiq bin Mohd Zailani" userId="977e50a2-ceaa-420d-b1c6-98f3d3dc6fba" providerId="ADAL" clId="{00BD2B93-583E-4DB0-A67E-01FA5165A8CB}" dt="2023-06-25T01:37:46.931" v="404" actId="12788"/>
          <ac:spMkLst>
            <pc:docMk/>
            <pc:sldMk cId="3494281178" sldId="300"/>
            <ac:spMk id="1195" creationId="{00000000-0000-0000-0000-000000000000}"/>
          </ac:spMkLst>
        </pc:spChg>
        <pc:spChg chg="mod">
          <ac:chgData name="Muhammad Faiq bin Mohd Zailani" userId="977e50a2-ceaa-420d-b1c6-98f3d3dc6fba" providerId="ADAL" clId="{00BD2B93-583E-4DB0-A67E-01FA5165A8CB}" dt="2023-06-25T01:28:20.090" v="14" actId="20577"/>
          <ac:spMkLst>
            <pc:docMk/>
            <pc:sldMk cId="3494281178" sldId="300"/>
            <ac:spMk id="1197" creationId="{00000000-0000-0000-0000-000000000000}"/>
          </ac:spMkLst>
        </pc:spChg>
      </pc:sldChg>
      <pc:sldChg chg="addSp delSp modSp">
        <pc:chgData name="Muhammad Faiq bin Mohd Zailani" userId="977e50a2-ceaa-420d-b1c6-98f3d3dc6fba" providerId="ADAL" clId="{00BD2B93-583E-4DB0-A67E-01FA5165A8CB}" dt="2023-06-25T01:38:11.183" v="409"/>
        <pc:sldMkLst>
          <pc:docMk/>
          <pc:sldMk cId="3600446106" sldId="301"/>
        </pc:sldMkLst>
        <pc:spChg chg="del">
          <ac:chgData name="Muhammad Faiq bin Mohd Zailani" userId="977e50a2-ceaa-420d-b1c6-98f3d3dc6fba" providerId="ADAL" clId="{00BD2B93-583E-4DB0-A67E-01FA5165A8CB}" dt="2023-06-25T01:37:52.988" v="405" actId="478"/>
          <ac:spMkLst>
            <pc:docMk/>
            <pc:sldMk cId="3600446106" sldId="301"/>
            <ac:spMk id="2" creationId="{00000000-0000-0000-0000-000000000000}"/>
          </ac:spMkLst>
        </pc:spChg>
        <pc:spChg chg="add del mod">
          <ac:chgData name="Muhammad Faiq bin Mohd Zailani" userId="977e50a2-ceaa-420d-b1c6-98f3d3dc6fba" providerId="ADAL" clId="{00BD2B93-583E-4DB0-A67E-01FA5165A8CB}" dt="2023-06-25T01:37:54.375" v="406" actId="478"/>
          <ac:spMkLst>
            <pc:docMk/>
            <pc:sldMk cId="3600446106" sldId="301"/>
            <ac:spMk id="13" creationId="{7C5223C5-DDE3-4717-9DD3-B4B1121BD914}"/>
          </ac:spMkLst>
        </pc:spChg>
        <pc:spChg chg="add">
          <ac:chgData name="Muhammad Faiq bin Mohd Zailani" userId="977e50a2-ceaa-420d-b1c6-98f3d3dc6fba" providerId="ADAL" clId="{00BD2B93-583E-4DB0-A67E-01FA5165A8CB}" dt="2023-06-25T01:38:11.183" v="409"/>
          <ac:spMkLst>
            <pc:docMk/>
            <pc:sldMk cId="3600446106" sldId="301"/>
            <ac:spMk id="20" creationId="{6BE0AFD4-1279-47F8-8671-D5A0B6C33133}"/>
          </ac:spMkLst>
        </pc:spChg>
      </pc:sldChg>
      <pc:sldChg chg="addSp delSp modSp">
        <pc:chgData name="Muhammad Faiq bin Mohd Zailani" userId="977e50a2-ceaa-420d-b1c6-98f3d3dc6fba" providerId="ADAL" clId="{00BD2B93-583E-4DB0-A67E-01FA5165A8CB}" dt="2023-06-25T01:38:12.950" v="410"/>
        <pc:sldMkLst>
          <pc:docMk/>
          <pc:sldMk cId="4203462407" sldId="302"/>
        </pc:sldMkLst>
        <pc:spChg chg="del">
          <ac:chgData name="Muhammad Faiq bin Mohd Zailani" userId="977e50a2-ceaa-420d-b1c6-98f3d3dc6fba" providerId="ADAL" clId="{00BD2B93-583E-4DB0-A67E-01FA5165A8CB}" dt="2023-06-25T01:37:59.587" v="407" actId="478"/>
          <ac:spMkLst>
            <pc:docMk/>
            <pc:sldMk cId="4203462407" sldId="302"/>
            <ac:spMk id="2" creationId="{00000000-0000-0000-0000-000000000000}"/>
          </ac:spMkLst>
        </pc:spChg>
        <pc:spChg chg="add del mod">
          <ac:chgData name="Muhammad Faiq bin Mohd Zailani" userId="977e50a2-ceaa-420d-b1c6-98f3d3dc6fba" providerId="ADAL" clId="{00BD2B93-583E-4DB0-A67E-01FA5165A8CB}" dt="2023-06-25T01:38:01.696" v="408" actId="478"/>
          <ac:spMkLst>
            <pc:docMk/>
            <pc:sldMk cId="4203462407" sldId="302"/>
            <ac:spMk id="14" creationId="{68CF3690-C2B3-4897-B78A-6BE34898ABE6}"/>
          </ac:spMkLst>
        </pc:spChg>
        <pc:spChg chg="add">
          <ac:chgData name="Muhammad Faiq bin Mohd Zailani" userId="977e50a2-ceaa-420d-b1c6-98f3d3dc6fba" providerId="ADAL" clId="{00BD2B93-583E-4DB0-A67E-01FA5165A8CB}" dt="2023-06-25T01:38:12.950" v="410"/>
          <ac:spMkLst>
            <pc:docMk/>
            <pc:sldMk cId="4203462407" sldId="302"/>
            <ac:spMk id="15" creationId="{F1F68872-79CA-46DE-AC4B-D122131C362E}"/>
          </ac:spMkLst>
        </pc:spChg>
        <pc:picChg chg="mod">
          <ac:chgData name="Muhammad Faiq bin Mohd Zailani" userId="977e50a2-ceaa-420d-b1c6-98f3d3dc6fba" providerId="ADAL" clId="{00BD2B93-583E-4DB0-A67E-01FA5165A8CB}" dt="2023-06-25T01:29:35.887" v="66" actId="1036"/>
          <ac:picMkLst>
            <pc:docMk/>
            <pc:sldMk cId="4203462407" sldId="302"/>
            <ac:picMk id="3" creationId="{00000000-0000-0000-0000-000000000000}"/>
          </ac:picMkLst>
        </pc:picChg>
        <pc:picChg chg="mod">
          <ac:chgData name="Muhammad Faiq bin Mohd Zailani" userId="977e50a2-ceaa-420d-b1c6-98f3d3dc6fba" providerId="ADAL" clId="{00BD2B93-583E-4DB0-A67E-01FA5165A8CB}" dt="2023-06-25T01:29:38.744" v="68" actId="1036"/>
          <ac:picMkLst>
            <pc:docMk/>
            <pc:sldMk cId="4203462407" sldId="302"/>
            <ac:picMk id="6" creationId="{00000000-0000-0000-0000-000000000000}"/>
          </ac:picMkLst>
        </pc:picChg>
      </pc:sldChg>
      <pc:sldChg chg="modSp">
        <pc:chgData name="Muhammad Faiq bin Mohd Zailani" userId="977e50a2-ceaa-420d-b1c6-98f3d3dc6fba" providerId="ADAL" clId="{00BD2B93-583E-4DB0-A67E-01FA5165A8CB}" dt="2023-06-25T01:37:41.639" v="403" actId="12788"/>
        <pc:sldMkLst>
          <pc:docMk/>
          <pc:sldMk cId="2708344558" sldId="303"/>
        </pc:sldMkLst>
        <pc:spChg chg="mod">
          <ac:chgData name="Muhammad Faiq bin Mohd Zailani" userId="977e50a2-ceaa-420d-b1c6-98f3d3dc6fba" providerId="ADAL" clId="{00BD2B93-583E-4DB0-A67E-01FA5165A8CB}" dt="2023-06-25T01:37:41.639" v="403" actId="12788"/>
          <ac:spMkLst>
            <pc:docMk/>
            <pc:sldMk cId="2708344558" sldId="303"/>
            <ac:spMk id="2" creationId="{00000000-0000-0000-0000-000000000000}"/>
          </ac:spMkLst>
        </pc:spChg>
      </pc:sldChg>
      <pc:sldChg chg="addSp delSp modSp">
        <pc:chgData name="Muhammad Faiq bin Mohd Zailani" userId="977e50a2-ceaa-420d-b1c6-98f3d3dc6fba" providerId="ADAL" clId="{00BD2B93-583E-4DB0-A67E-01FA5165A8CB}" dt="2023-06-25T01:38:31.628" v="416" actId="20577"/>
        <pc:sldMkLst>
          <pc:docMk/>
          <pc:sldMk cId="495746545" sldId="304"/>
        </pc:sldMkLst>
        <pc:spChg chg="mod">
          <ac:chgData name="Muhammad Faiq bin Mohd Zailani" userId="977e50a2-ceaa-420d-b1c6-98f3d3dc6fba" providerId="ADAL" clId="{00BD2B93-583E-4DB0-A67E-01FA5165A8CB}" dt="2023-06-25T01:38:31.628" v="416" actId="20577"/>
          <ac:spMkLst>
            <pc:docMk/>
            <pc:sldMk cId="495746545" sldId="304"/>
            <ac:spMk id="2" creationId="{00000000-0000-0000-0000-000000000000}"/>
          </ac:spMkLst>
        </pc:spChg>
        <pc:picChg chg="mod modCrop">
          <ac:chgData name="Muhammad Faiq bin Mohd Zailani" userId="977e50a2-ceaa-420d-b1c6-98f3d3dc6fba" providerId="ADAL" clId="{00BD2B93-583E-4DB0-A67E-01FA5165A8CB}" dt="2023-06-25T01:31:00.628" v="99" actId="1076"/>
          <ac:picMkLst>
            <pc:docMk/>
            <pc:sldMk cId="495746545" sldId="304"/>
            <ac:picMk id="33" creationId="{00000000-0000-0000-0000-000000000000}"/>
          </ac:picMkLst>
        </pc:picChg>
        <pc:picChg chg="mod modCrop">
          <ac:chgData name="Muhammad Faiq bin Mohd Zailani" userId="977e50a2-ceaa-420d-b1c6-98f3d3dc6fba" providerId="ADAL" clId="{00BD2B93-583E-4DB0-A67E-01FA5165A8CB}" dt="2023-06-25T01:31:03.508" v="100" actId="1076"/>
          <ac:picMkLst>
            <pc:docMk/>
            <pc:sldMk cId="495746545" sldId="304"/>
            <ac:picMk id="34" creationId="{00000000-0000-0000-0000-000000000000}"/>
          </ac:picMkLst>
        </pc:picChg>
        <pc:picChg chg="del mod">
          <ac:chgData name="Muhammad Faiq bin Mohd Zailani" userId="977e50a2-ceaa-420d-b1c6-98f3d3dc6fba" providerId="ADAL" clId="{00BD2B93-583E-4DB0-A67E-01FA5165A8CB}" dt="2023-06-25T01:30:56.739" v="98" actId="478"/>
          <ac:picMkLst>
            <pc:docMk/>
            <pc:sldMk cId="495746545" sldId="304"/>
            <ac:picMk id="35" creationId="{00000000-0000-0000-0000-000000000000}"/>
          </ac:picMkLst>
        </pc:picChg>
        <pc:picChg chg="mod">
          <ac:chgData name="Muhammad Faiq bin Mohd Zailani" userId="977e50a2-ceaa-420d-b1c6-98f3d3dc6fba" providerId="ADAL" clId="{00BD2B93-583E-4DB0-A67E-01FA5165A8CB}" dt="2023-06-25T01:30:46.460" v="95" actId="1076"/>
          <ac:picMkLst>
            <pc:docMk/>
            <pc:sldMk cId="495746545" sldId="304"/>
            <ac:picMk id="36" creationId="{00000000-0000-0000-0000-000000000000}"/>
          </ac:picMkLst>
        </pc:picChg>
        <pc:picChg chg="mod">
          <ac:chgData name="Muhammad Faiq bin Mohd Zailani" userId="977e50a2-ceaa-420d-b1c6-98f3d3dc6fba" providerId="ADAL" clId="{00BD2B93-583E-4DB0-A67E-01FA5165A8CB}" dt="2023-06-25T01:30:49.956" v="96" actId="1076"/>
          <ac:picMkLst>
            <pc:docMk/>
            <pc:sldMk cId="495746545" sldId="304"/>
            <ac:picMk id="37" creationId="{00000000-0000-0000-0000-000000000000}"/>
          </ac:picMkLst>
        </pc:picChg>
        <pc:picChg chg="mod modCrop">
          <ac:chgData name="Muhammad Faiq bin Mohd Zailani" userId="977e50a2-ceaa-420d-b1c6-98f3d3dc6fba" providerId="ADAL" clId="{00BD2B93-583E-4DB0-A67E-01FA5165A8CB}" dt="2023-06-25T01:31:26.747" v="106" actId="732"/>
          <ac:picMkLst>
            <pc:docMk/>
            <pc:sldMk cId="495746545" sldId="304"/>
            <ac:picMk id="40" creationId="{00000000-0000-0000-0000-000000000000}"/>
          </ac:picMkLst>
        </pc:picChg>
        <pc:picChg chg="add mod">
          <ac:chgData name="Muhammad Faiq bin Mohd Zailani" userId="977e50a2-ceaa-420d-b1c6-98f3d3dc6fba" providerId="ADAL" clId="{00BD2B93-583E-4DB0-A67E-01FA5165A8CB}" dt="2023-06-25T01:29:13.252" v="16" actId="1076"/>
          <ac:picMkLst>
            <pc:docMk/>
            <pc:sldMk cId="495746545" sldId="304"/>
            <ac:picMk id="43" creationId="{F68FC7B7-FF10-4B16-9653-4E728B7D8B91}"/>
          </ac:picMkLst>
        </pc:picChg>
      </pc:sldChg>
      <pc:sldChg chg="modSp">
        <pc:chgData name="Muhammad Faiq bin Mohd Zailani" userId="977e50a2-ceaa-420d-b1c6-98f3d3dc6fba" providerId="ADAL" clId="{00BD2B93-583E-4DB0-A67E-01FA5165A8CB}" dt="2023-06-25T01:38:50.027" v="424" actId="12788"/>
        <pc:sldMkLst>
          <pc:docMk/>
          <pc:sldMk cId="104890308" sldId="305"/>
        </pc:sldMkLst>
        <pc:spChg chg="mod">
          <ac:chgData name="Muhammad Faiq bin Mohd Zailani" userId="977e50a2-ceaa-420d-b1c6-98f3d3dc6fba" providerId="ADAL" clId="{00BD2B93-583E-4DB0-A67E-01FA5165A8CB}" dt="2023-06-25T01:38:50.027" v="424" actId="12788"/>
          <ac:spMkLst>
            <pc:docMk/>
            <pc:sldMk cId="104890308" sldId="305"/>
            <ac:spMk id="2" creationId="{00000000-0000-0000-0000-000000000000}"/>
          </ac:spMkLst>
        </pc:spChg>
      </pc:sldChg>
      <pc:sldChg chg="modSp">
        <pc:chgData name="Muhammad Faiq bin Mohd Zailani" userId="977e50a2-ceaa-420d-b1c6-98f3d3dc6fba" providerId="ADAL" clId="{00BD2B93-583E-4DB0-A67E-01FA5165A8CB}" dt="2023-06-25T01:39:01.100" v="430" actId="12788"/>
        <pc:sldMkLst>
          <pc:docMk/>
          <pc:sldMk cId="162526453" sldId="306"/>
        </pc:sldMkLst>
        <pc:spChg chg="mod">
          <ac:chgData name="Muhammad Faiq bin Mohd Zailani" userId="977e50a2-ceaa-420d-b1c6-98f3d3dc6fba" providerId="ADAL" clId="{00BD2B93-583E-4DB0-A67E-01FA5165A8CB}" dt="2023-06-25T01:39:01.100" v="430" actId="12788"/>
          <ac:spMkLst>
            <pc:docMk/>
            <pc:sldMk cId="162526453" sldId="306"/>
            <ac:spMk id="2" creationId="{00000000-0000-0000-0000-000000000000}"/>
          </ac:spMkLst>
        </pc:spChg>
      </pc:sldChg>
      <pc:sldChg chg="addSp modSp">
        <pc:chgData name="Muhammad Faiq bin Mohd Zailani" userId="977e50a2-ceaa-420d-b1c6-98f3d3dc6fba" providerId="ADAL" clId="{00BD2B93-583E-4DB0-A67E-01FA5165A8CB}" dt="2023-07-09T02:32:52.524" v="467"/>
        <pc:sldMkLst>
          <pc:docMk/>
          <pc:sldMk cId="4215509779" sldId="307"/>
        </pc:sldMkLst>
        <pc:spChg chg="mod">
          <ac:chgData name="Muhammad Faiq bin Mohd Zailani" userId="977e50a2-ceaa-420d-b1c6-98f3d3dc6fba" providerId="ADAL" clId="{00BD2B93-583E-4DB0-A67E-01FA5165A8CB}" dt="2023-07-09T02:32:27.682" v="464" actId="14100"/>
          <ac:spMkLst>
            <pc:docMk/>
            <pc:sldMk cId="4215509779" sldId="307"/>
            <ac:spMk id="2" creationId="{00000000-0000-0000-0000-000000000000}"/>
          </ac:spMkLst>
        </pc:spChg>
        <pc:spChg chg="add mod">
          <ac:chgData name="Muhammad Faiq bin Mohd Zailani" userId="977e50a2-ceaa-420d-b1c6-98f3d3dc6fba" providerId="ADAL" clId="{00BD2B93-583E-4DB0-A67E-01FA5165A8CB}" dt="2023-07-09T02:31:53.596" v="459" actId="571"/>
          <ac:spMkLst>
            <pc:docMk/>
            <pc:sldMk cId="4215509779" sldId="307"/>
            <ac:spMk id="4" creationId="{3315F5DF-EF3B-469E-914D-04F36A8B0D4F}"/>
          </ac:spMkLst>
        </pc:spChg>
        <pc:spChg chg="add mod">
          <ac:chgData name="Muhammad Faiq bin Mohd Zailani" userId="977e50a2-ceaa-420d-b1c6-98f3d3dc6fba" providerId="ADAL" clId="{00BD2B93-583E-4DB0-A67E-01FA5165A8CB}" dt="2023-07-09T02:32:52.524" v="467"/>
          <ac:spMkLst>
            <pc:docMk/>
            <pc:sldMk cId="4215509779" sldId="307"/>
            <ac:spMk id="5" creationId="{A4F2155D-FA1C-4EC8-AF0E-D5963D30043B}"/>
          </ac:spMkLst>
        </pc:spChg>
      </pc:sldChg>
      <pc:sldChg chg="addSp delSp modSp add">
        <pc:chgData name="Muhammad Faiq bin Mohd Zailani" userId="977e50a2-ceaa-420d-b1c6-98f3d3dc6fba" providerId="ADAL" clId="{00BD2B93-583E-4DB0-A67E-01FA5165A8CB}" dt="2023-06-25T01:35:59.629" v="363" actId="1076"/>
        <pc:sldMkLst>
          <pc:docMk/>
          <pc:sldMk cId="1647629281" sldId="308"/>
        </pc:sldMkLst>
        <pc:spChg chg="del mod">
          <ac:chgData name="Muhammad Faiq bin Mohd Zailani" userId="977e50a2-ceaa-420d-b1c6-98f3d3dc6fba" providerId="ADAL" clId="{00BD2B93-583E-4DB0-A67E-01FA5165A8CB}" dt="2023-06-25T01:34:26.977" v="254" actId="478"/>
          <ac:spMkLst>
            <pc:docMk/>
            <pc:sldMk cId="1647629281" sldId="308"/>
            <ac:spMk id="2" creationId="{00000000-0000-0000-0000-000000000000}"/>
          </ac:spMkLst>
        </pc:spChg>
        <pc:spChg chg="mod">
          <ac:chgData name="Muhammad Faiq bin Mohd Zailani" userId="977e50a2-ceaa-420d-b1c6-98f3d3dc6fba" providerId="ADAL" clId="{00BD2B93-583E-4DB0-A67E-01FA5165A8CB}" dt="2023-06-25T01:32:27.157" v="122" actId="20577"/>
          <ac:spMkLst>
            <pc:docMk/>
            <pc:sldMk cId="1647629281" sldId="308"/>
            <ac:spMk id="3" creationId="{00000000-0000-0000-0000-000000000000}"/>
          </ac:spMkLst>
        </pc:spChg>
        <pc:spChg chg="add del mod">
          <ac:chgData name="Muhammad Faiq bin Mohd Zailani" userId="977e50a2-ceaa-420d-b1c6-98f3d3dc6fba" providerId="ADAL" clId="{00BD2B93-583E-4DB0-A67E-01FA5165A8CB}" dt="2023-06-25T01:34:30.601" v="255" actId="478"/>
          <ac:spMkLst>
            <pc:docMk/>
            <pc:sldMk cId="1647629281" sldId="308"/>
            <ac:spMk id="5" creationId="{13D94A92-58CF-4C94-B654-F10CC3D66D70}"/>
          </ac:spMkLst>
        </pc:spChg>
        <pc:spChg chg="add mod">
          <ac:chgData name="Muhammad Faiq bin Mohd Zailani" userId="977e50a2-ceaa-420d-b1c6-98f3d3dc6fba" providerId="ADAL" clId="{00BD2B93-583E-4DB0-A67E-01FA5165A8CB}" dt="2023-06-25T01:35:59.629" v="363" actId="1076"/>
          <ac:spMkLst>
            <pc:docMk/>
            <pc:sldMk cId="1647629281" sldId="308"/>
            <ac:spMk id="6" creationId="{93120BDE-5E23-4FFB-80E6-8C91C3AEC8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370140f7a2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370140f7a2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70140f7a2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70140f7a2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70140f7a2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70140f7a2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69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370140f7a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370140f7a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370140f7a2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370140f7a2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68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" name="Google Shape;57;p2"/>
          <p:cNvSpPr/>
          <p:nvPr/>
        </p:nvSpPr>
        <p:spPr>
          <a:xfrm>
            <a:off x="1708850" y="721600"/>
            <a:ext cx="5650800" cy="37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ctrTitle"/>
          </p:nvPr>
        </p:nvSpPr>
        <p:spPr>
          <a:xfrm>
            <a:off x="2107075" y="1380675"/>
            <a:ext cx="4929900" cy="23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59" name="Google Shape;5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772618" y="267979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045" y="244644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70" y="2637944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428893" y="2173229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673" y="4742456"/>
            <a:ext cx="120800" cy="15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6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673" name="Google Shape;673;p16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674" name="Google Shape;674;p16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6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6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6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6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0" name="Google Shape;690;p16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691" name="Google Shape;691;p16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6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6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6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6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6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6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6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6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6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6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6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6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6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6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6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6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6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6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6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6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6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6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6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6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0" name="Google Shape;720;p16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722" name="Google Shape;7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71993" y="485279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30207">
            <a:off x="2108523" y="405431"/>
            <a:ext cx="120800" cy="15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602685">
            <a:off x="8565628" y="4244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219" y="2031481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0132" y="4819579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214818" y="4692087"/>
            <a:ext cx="120800" cy="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20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915" name="Google Shape;915;p20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0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0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0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0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0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0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0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0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0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0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0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0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0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0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20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933" name="Google Shape;933;p20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0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0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0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0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0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0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0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0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0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0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0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0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0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0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0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0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0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0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0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0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0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0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0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2" name="Google Shape;962;p20"/>
          <p:cNvSpPr/>
          <p:nvPr/>
        </p:nvSpPr>
        <p:spPr>
          <a:xfrm>
            <a:off x="1671600" y="721600"/>
            <a:ext cx="5800800" cy="37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3" name="Google Shape;9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7634" y="465697"/>
            <a:ext cx="469675" cy="5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185" y="3052613"/>
            <a:ext cx="674169" cy="6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574" y="3234336"/>
            <a:ext cx="387075" cy="42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8029" y="4253416"/>
            <a:ext cx="267079" cy="2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1282" y="1198456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94293" y="236836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71715" y="579012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3673" y="4742456"/>
            <a:ext cx="120800" cy="15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8270" y="268444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664393" y="3532154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00448" y="1457762"/>
            <a:ext cx="142250" cy="135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91715" y="4207828"/>
            <a:ext cx="257175" cy="31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0820" y="4013132"/>
            <a:ext cx="120800" cy="14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" name="Google Shape;977;p21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978" name="Google Shape;978;p21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979" name="Google Shape;979;p21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1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1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1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1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1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1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5" name="Google Shape;995;p21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996" name="Google Shape;996;p21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1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1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1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1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1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1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1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1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5" name="Google Shape;1025;p21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Google Shape;102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128" y="3195953"/>
            <a:ext cx="621150" cy="77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501" y="387293"/>
            <a:ext cx="621150" cy="6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5216" y="4107316"/>
            <a:ext cx="267079" cy="2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10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049" y="4466652"/>
            <a:ext cx="267075" cy="27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94293" y="236836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96215" y="1849837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3623" y="976481"/>
            <a:ext cx="120800" cy="15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4420" y="534994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376856" y="680029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36348" y="3052637"/>
            <a:ext cx="142250" cy="135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1265" y="379478"/>
            <a:ext cx="257175" cy="31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68495" y="3713707"/>
            <a:ext cx="120800" cy="14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3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66" name="Google Shape;66;p3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83;p3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84" name="Google Shape;84;p3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" name="Google Shape;113;p3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2391975" y="2836726"/>
            <a:ext cx="4360200" cy="6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408984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116" name="Google Shape;1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6519" y="9449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215" y="4745925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0105" y="594998"/>
            <a:ext cx="264906" cy="3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5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2" name="Google Shape;222;p5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224" name="Google Shape;224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7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285" name="Google Shape;285;p7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286" name="Google Shape;286;p7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" name="Google Shape;302;p7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303" name="Google Shape;303;p7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2" name="Google Shape;332;p7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8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337" name="Google Shape;337;p8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338" name="Google Shape;338;p8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8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355" name="Google Shape;355;p8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" name="Google Shape;384;p8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11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447" name="Google Shape;447;p11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448" name="Google Shape;448;p11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11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465" name="Google Shape;465;p11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4" name="Google Shape;494;p11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6" name="Google Shape;49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15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613" name="Google Shape;613;p15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614" name="Google Shape;614;p15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5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5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5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5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5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5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5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5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5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5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5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5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5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0" name="Google Shape;630;p15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631" name="Google Shape;631;p15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5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5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5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5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5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5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5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5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5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5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5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5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5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5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5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5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5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5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0" name="Google Shape;660;p15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662" name="Google Shape;6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3069" y="3556685"/>
            <a:ext cx="387075" cy="48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02685">
            <a:off x="2836528" y="4460485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26" y="2732151"/>
            <a:ext cx="485031" cy="4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319" y="4558781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512331" y="4647652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43470" y="4818069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325273">
            <a:off x="7395065" y="380770"/>
            <a:ext cx="255075" cy="30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3330207">
            <a:off x="8463373" y="2207656"/>
            <a:ext cx="120800" cy="15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0045" y="461957"/>
            <a:ext cx="120800" cy="14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○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■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○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■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○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298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Catamaran"/>
              <a:buChar char="■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6" r:id="rId11"/>
    <p:sldLayoutId id="214748366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microsoft.com/office/2007/relationships/hdphoto" Target="../media/hdphoto3.wdp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microsoft.com/office/2007/relationships/hdphoto" Target="../media/hdphoto2.wdp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microsoft.com/office/2007/relationships/hdphoto" Target="../media/hdphoto5.wdp"/><Relationship Id="rId10" Type="http://schemas.openxmlformats.org/officeDocument/2006/relationships/image" Target="../media/image21.jpeg"/><Relationship Id="rId4" Type="http://schemas.openxmlformats.org/officeDocument/2006/relationships/image" Target="../media/image35.png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18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1.png"/><Relationship Id="rId10" Type="http://schemas.openxmlformats.org/officeDocument/2006/relationships/image" Target="../media/image25.jpeg"/><Relationship Id="rId4" Type="http://schemas.openxmlformats.org/officeDocument/2006/relationships/image" Target="../media/image15.png"/><Relationship Id="rId9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9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5" Type="http://schemas.openxmlformats.org/officeDocument/2006/relationships/image" Target="../media/image1.png"/><Relationship Id="rId10" Type="http://schemas.openxmlformats.org/officeDocument/2006/relationships/image" Target="../media/image31.jpeg"/><Relationship Id="rId4" Type="http://schemas.openxmlformats.org/officeDocument/2006/relationships/image" Target="../media/image15.png"/><Relationship Id="rId9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2162001" y="1794158"/>
            <a:ext cx="4819998" cy="1555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200" dirty="0"/>
              <a:t>Unit 4:</a:t>
            </a:r>
            <a:br>
              <a:rPr lang="es" dirty="0"/>
            </a:br>
            <a:r>
              <a:rPr lang="es" sz="7200" dirty="0"/>
              <a:t>Wang</a:t>
            </a:r>
            <a:endParaRPr sz="7200" dirty="0">
              <a:solidFill>
                <a:schemeClr val="lt2"/>
              </a:solidFill>
            </a:endParaRPr>
          </a:p>
        </p:txBody>
      </p:sp>
      <p:pic>
        <p:nvPicPr>
          <p:cNvPr id="1049" name="Google Shape;10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694" y="62554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9065" y="1693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86744">
            <a:off x="558500" y="563774"/>
            <a:ext cx="1410849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12773">
            <a:off x="7249666" y="356763"/>
            <a:ext cx="1152060" cy="163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4248" y="2637951"/>
            <a:ext cx="1692197" cy="21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2047" y="2637949"/>
            <a:ext cx="2277902" cy="210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60208" y="462233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0056" y="1994600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98013" y="4166549"/>
            <a:ext cx="2072475" cy="5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Wang Kertas Dan Syiling Terbaru Malaysia | Shafiqolb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23" y="1266844"/>
            <a:ext cx="1676320" cy="81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49" y="1714834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97;p33"/>
          <p:cNvSpPr txBox="1"/>
          <p:nvPr/>
        </p:nvSpPr>
        <p:spPr>
          <a:xfrm>
            <a:off x="4616627" y="1270097"/>
            <a:ext cx="7484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ms-MY" sz="28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RM 6.20</a:t>
            </a:r>
          </a:p>
        </p:txBody>
      </p:sp>
      <p:pic>
        <p:nvPicPr>
          <p:cNvPr id="6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0" y="3023549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50" y="3237235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90" y="3410514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30" y="3583793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70" y="3830791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42" y="3967167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789655" y="3280924"/>
            <a:ext cx="1544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2800" dirty="0">
                <a:solidFill>
                  <a:srgbClr val="1A2233"/>
                </a:solidFill>
                <a:latin typeface="Lilita One"/>
                <a:ea typeface="Lilita One"/>
                <a:cs typeface="Lilita One"/>
                <a:sym typeface="Lilita One"/>
              </a:rPr>
              <a:t>RM 6.30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834615" y="1537547"/>
            <a:ext cx="7306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6" name="Right Arrow 15"/>
          <p:cNvSpPr/>
          <p:nvPr/>
        </p:nvSpPr>
        <p:spPr>
          <a:xfrm>
            <a:off x="3998083" y="3519675"/>
            <a:ext cx="7306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pic>
        <p:nvPicPr>
          <p:cNvPr id="17" name="Picture 8" descr="5 Ciri-Ciri Khas Duit Syiling Baru Malaysia..!!!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01" b="89552" l="6809" r="8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655" y="4042753"/>
            <a:ext cx="1576032" cy="89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Sejarah wang syiling di Malaysia 1967-2012 | kedahboyz79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00" b="90000" l="46000" r="98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803" y="4289575"/>
            <a:ext cx="1303704" cy="6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5 Ciri-Ciri Khas Duit Syiling Baru Malaysia..!!!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01" b="89552" l="6809" r="8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615" y="2060625"/>
            <a:ext cx="1576032" cy="89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BE0AFD4-1279-47F8-8671-D5A0B6C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94" y="431478"/>
            <a:ext cx="2673212" cy="572700"/>
          </a:xfrm>
        </p:spPr>
        <p:txBody>
          <a:bodyPr/>
          <a:lstStyle/>
          <a:p>
            <a:pPr algn="ctr"/>
            <a:r>
              <a:rPr lang="ms-MY" dirty="0"/>
              <a:t>6. Nilai Wang</a:t>
            </a:r>
          </a:p>
        </p:txBody>
      </p:sp>
    </p:spTree>
    <p:extLst>
      <p:ext uri="{BB962C8B-B14F-4D97-AF65-F5344CB8AC3E}">
        <p14:creationId xmlns:p14="http://schemas.microsoft.com/office/powerpoint/2010/main" val="360044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5 Ciri-Ciri Khas Duit Syiling Baru Malaysia..!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893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77" y="3392760"/>
            <a:ext cx="1639851" cy="93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anas: Rahsia Duit Kertas Seringg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38" y="1577536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anas: Rahsia Duit Kertas Seringg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06" y="1432500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5 Ciri-Ciri Khas Duit Syiling Baru Malaysia..!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893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74" y="3381384"/>
            <a:ext cx="1639851" cy="93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5 Ciri-Ciri Khas Duit Syiling Baru Malaysia..!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893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02" y="3367736"/>
            <a:ext cx="1639851" cy="93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5 Ciri-Ciri Khas Duit Syiling Baru Malaysia..!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893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230" y="3425622"/>
            <a:ext cx="1639851" cy="93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572000" y="1743297"/>
            <a:ext cx="1544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2800" dirty="0">
                <a:solidFill>
                  <a:srgbClr val="1A2233"/>
                </a:solidFill>
                <a:latin typeface="Lilita One"/>
                <a:ea typeface="Lilita One"/>
                <a:cs typeface="Lilita One"/>
                <a:sym typeface="Lilita One"/>
              </a:rPr>
              <a:t>RM 2.00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3608684"/>
            <a:ext cx="1544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2800" dirty="0">
                <a:solidFill>
                  <a:srgbClr val="1A2233"/>
                </a:solidFill>
                <a:latin typeface="Lilita One"/>
                <a:ea typeface="Lilita One"/>
                <a:cs typeface="Lilita One"/>
                <a:sym typeface="Lilita One"/>
              </a:rPr>
              <a:t>RM 2.00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475158" y="2004907"/>
            <a:ext cx="7306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3" name="Right Arrow 12"/>
          <p:cNvSpPr/>
          <p:nvPr/>
        </p:nvSpPr>
        <p:spPr>
          <a:xfrm>
            <a:off x="3427203" y="3847435"/>
            <a:ext cx="7306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1F68872-79CA-46DE-AC4B-D122131C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94" y="431478"/>
            <a:ext cx="2673212" cy="572700"/>
          </a:xfrm>
        </p:spPr>
        <p:txBody>
          <a:bodyPr/>
          <a:lstStyle/>
          <a:p>
            <a:pPr algn="ctr"/>
            <a:r>
              <a:rPr lang="ms-MY" dirty="0"/>
              <a:t>6. Nilai Wang</a:t>
            </a:r>
          </a:p>
        </p:txBody>
      </p:sp>
    </p:spTree>
    <p:extLst>
      <p:ext uri="{BB962C8B-B14F-4D97-AF65-F5344CB8AC3E}">
        <p14:creationId xmlns:p14="http://schemas.microsoft.com/office/powerpoint/2010/main" val="420346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pPr algn="ctr"/>
            <a:r>
              <a:rPr lang="ms-MY" dirty="0"/>
              <a:t>7. Tukar Wang</a:t>
            </a:r>
          </a:p>
        </p:txBody>
      </p:sp>
      <p:pic>
        <p:nvPicPr>
          <p:cNvPr id="5" name="Picture 8" descr="5 Ciri-Ciri Khas Duit Syiling Baru Malaysia..!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01" b="89552" l="6809" r="8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12" y="1100176"/>
            <a:ext cx="1576032" cy="89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91909" y="1229785"/>
            <a:ext cx="447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3500" dirty="0">
                <a:solidFill>
                  <a:srgbClr val="1A2233"/>
                </a:solidFill>
                <a:latin typeface="Lilita One"/>
                <a:sym typeface="Lilita One"/>
              </a:rPr>
              <a:t>=</a:t>
            </a:r>
            <a:endParaRPr lang="ms-MY" dirty="0"/>
          </a:p>
        </p:txBody>
      </p:sp>
      <p:pic>
        <p:nvPicPr>
          <p:cNvPr id="8" name="Picture 4" descr="Sejarah wang syiling di Malaysia 1967-2012 | kedahboyz79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0" b="95625" l="51563" r="99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67" y="1229785"/>
            <a:ext cx="1540057" cy="77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jarah wang syiling di Malaysia 1967-2012 | kedahboyz79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0" b="95625" l="51563" r="99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232" y="1243013"/>
            <a:ext cx="1540057" cy="77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Sejarah wang syiling di Malaysia 1967-2012 | kedahboyz79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0" b="95625" l="51563" r="99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57" y="1228821"/>
            <a:ext cx="1490284" cy="77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5 Ciri-Ciri Khas Duit Syiling Baru Malaysia..!!!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4776" l="0" r="4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47" y="2190596"/>
            <a:ext cx="1699789" cy="9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ejarah wang syiling di Malaysia 1967-2012 | kedahboyz79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0" b="95625" l="51563" r="99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028" y="1226551"/>
            <a:ext cx="1540057" cy="77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939317" y="2388258"/>
            <a:ext cx="447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3500" dirty="0">
                <a:solidFill>
                  <a:srgbClr val="1A2233"/>
                </a:solidFill>
                <a:latin typeface="Lilita One"/>
                <a:sym typeface="Lilita One"/>
              </a:rPr>
              <a:t>=</a:t>
            </a:r>
            <a:endParaRPr lang="ms-MY" dirty="0"/>
          </a:p>
        </p:txBody>
      </p:sp>
      <p:pic>
        <p:nvPicPr>
          <p:cNvPr id="17" name="Picture 6" descr="Sejarah wang syiling di Malaysia 1967-2012 | kedahboyz79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00" b="90000" l="46000" r="98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58" y="2443034"/>
            <a:ext cx="1303704" cy="6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Sejarah wang syiling di Malaysia 1967-2012 | kedahboyz79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00" b="90000" l="46000" r="98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777" y="2468260"/>
            <a:ext cx="1303704" cy="6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Sejarah wang syiling di Malaysia 1967-2012 | kedahboyz79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00" b="90000" l="46000" r="98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771" y="3364983"/>
            <a:ext cx="1303704" cy="6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Sejarah wang syiling di Malaysia 1967-2012 | kedahboyz79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00" b="90000" l="46000" r="98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75" y="2407082"/>
            <a:ext cx="1303704" cy="6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ejarah wang syiling di Malaysia 1967-2012 | kedahboyz79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00" b="90000" l="46000" r="98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70" y="2457534"/>
            <a:ext cx="1303704" cy="6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5 Ciri-Ciri Khas Duit Syiling Baru Malaysia..!!!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4776" l="0" r="4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19" y="3149563"/>
            <a:ext cx="1699789" cy="9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1939317" y="3366547"/>
            <a:ext cx="447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3500" dirty="0">
                <a:solidFill>
                  <a:srgbClr val="1A2233"/>
                </a:solidFill>
                <a:latin typeface="Lilita One"/>
                <a:sym typeface="Lilita One"/>
              </a:rPr>
              <a:t>=</a:t>
            </a:r>
            <a:endParaRPr lang="ms-MY" dirty="0"/>
          </a:p>
        </p:txBody>
      </p:sp>
      <p:pic>
        <p:nvPicPr>
          <p:cNvPr id="28" name="Picture 8" descr="5 Ciri-Ciri Khas Duit Syiling Baru Malaysia..!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01" b="89552" l="6809" r="8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42" y="3260308"/>
            <a:ext cx="1576032" cy="89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5 Ciri-Ciri Khas Duit Syiling Baru Malaysia..!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01" b="89552" l="6809" r="8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852" y="3250467"/>
            <a:ext cx="1576032" cy="89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anas: Rahsia Duit Kertas Seringgi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870" y="1141838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632855" y="1293655"/>
            <a:ext cx="447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3500" dirty="0">
                <a:solidFill>
                  <a:srgbClr val="1A2233"/>
                </a:solidFill>
                <a:latin typeface="Lilita One"/>
                <a:sym typeface="Lilita One"/>
              </a:rPr>
              <a:t>=</a:t>
            </a:r>
            <a:endParaRPr lang="ms-MY" dirty="0"/>
          </a:p>
        </p:txBody>
      </p:sp>
      <p:pic>
        <p:nvPicPr>
          <p:cNvPr id="33" name="Picture 8" descr="5 Ciri-Ciri Khas Duit Syiling Baru Malaysia..!!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01" b="89552" l="6809" r="8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85" t="1832" r="49481" b="14315"/>
          <a:stretch/>
        </p:blipFill>
        <p:spPr bwMode="auto">
          <a:xfrm>
            <a:off x="7623407" y="1243013"/>
            <a:ext cx="719213" cy="7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5 Ciri-Ciri Khas Duit Syiling Baru Malaysia..!!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01" b="89552" l="6809" r="8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712" r="49208" b="10401"/>
          <a:stretch/>
        </p:blipFill>
        <p:spPr bwMode="auto">
          <a:xfrm>
            <a:off x="6961980" y="1286125"/>
            <a:ext cx="800492" cy="72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5 Ciri-Ciri Khas Duit Syiling Baru Malaysia..!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01" b="89552" l="6809" r="8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746" y="1652977"/>
            <a:ext cx="1576032" cy="89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5 Ciri-Ciri Khas Duit Syiling Baru Malaysia..!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01" b="89552" l="6809" r="8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39" y="1651675"/>
            <a:ext cx="1576032" cy="89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5 Ciri-Ciri Khas Duit Syiling Baru Malaysia..!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01" b="89552" l="6809" r="8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02" y="1630314"/>
            <a:ext cx="1576032" cy="89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Panas: Rahsia Duit Kertas Seringgi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870" y="2510241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5 Ciri-Ciri Khas Duit Syiling Baru Malaysia..!!!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4776" l="0" r="4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2" t="11813" r="51112"/>
          <a:stretch/>
        </p:blipFill>
        <p:spPr bwMode="auto">
          <a:xfrm>
            <a:off x="7021773" y="2711473"/>
            <a:ext cx="771973" cy="8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5 Ciri-Ciri Khas Duit Syiling Baru Malaysia..!!!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4776" l="0" r="4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396" y="2574313"/>
            <a:ext cx="1699789" cy="9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6665070" y="2681800"/>
            <a:ext cx="447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3500" dirty="0">
                <a:solidFill>
                  <a:srgbClr val="1A2233"/>
                </a:solidFill>
                <a:latin typeface="Lilita One"/>
                <a:sym typeface="Lilita One"/>
              </a:rPr>
              <a:t>=</a:t>
            </a:r>
            <a:endParaRPr lang="ms-MY" dirty="0"/>
          </a:p>
        </p:txBody>
      </p:sp>
      <p:pic>
        <p:nvPicPr>
          <p:cNvPr id="43" name="Picture 6" descr="Sejarah wang syiling di Malaysia 1967-2012 | kedahboyz79">
            <a:extLst>
              <a:ext uri="{FF2B5EF4-FFF2-40B4-BE49-F238E27FC236}">
                <a16:creationId xmlns:a16="http://schemas.microsoft.com/office/drawing/2014/main" id="{F68FC7B7-FF10-4B16-9653-4E728B7D8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00" b="90000" l="46000" r="98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89" y="2477623"/>
            <a:ext cx="1303704" cy="6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74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pPr algn="ctr"/>
            <a:r>
              <a:rPr lang="ms-MY" dirty="0"/>
              <a:t>7. Tukar Wang</a:t>
            </a:r>
          </a:p>
        </p:txBody>
      </p:sp>
      <p:pic>
        <p:nvPicPr>
          <p:cNvPr id="3" name="Picture 4" descr="Wang Kertas Dan Syiling Terbaru Malaysia | Shafiqolb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23" y="1266844"/>
            <a:ext cx="1676320" cy="81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06269" y="2256279"/>
            <a:ext cx="447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3500" dirty="0">
                <a:solidFill>
                  <a:srgbClr val="1A2233"/>
                </a:solidFill>
                <a:latin typeface="Lilita One"/>
                <a:sym typeface="Lilita One"/>
              </a:rPr>
              <a:t>=</a:t>
            </a:r>
            <a:endParaRPr lang="ms-MY" dirty="0"/>
          </a:p>
        </p:txBody>
      </p:sp>
      <p:sp>
        <p:nvSpPr>
          <p:cNvPr id="6" name="Rectangle 5"/>
          <p:cNvSpPr/>
          <p:nvPr/>
        </p:nvSpPr>
        <p:spPr>
          <a:xfrm>
            <a:off x="3458669" y="2408679"/>
            <a:ext cx="447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3500" dirty="0">
                <a:solidFill>
                  <a:srgbClr val="1A2233"/>
                </a:solidFill>
                <a:latin typeface="Lilita One"/>
                <a:sym typeface="Lilita One"/>
              </a:rPr>
              <a:t>=</a:t>
            </a:r>
            <a:endParaRPr lang="ms-MY" dirty="0"/>
          </a:p>
        </p:txBody>
      </p:sp>
      <p:sp>
        <p:nvSpPr>
          <p:cNvPr id="7" name="Rectangle 6"/>
          <p:cNvSpPr/>
          <p:nvPr/>
        </p:nvSpPr>
        <p:spPr>
          <a:xfrm>
            <a:off x="3189568" y="3372241"/>
            <a:ext cx="447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3500" dirty="0">
                <a:solidFill>
                  <a:srgbClr val="1A2233"/>
                </a:solidFill>
                <a:latin typeface="Lilita One"/>
                <a:sym typeface="Lilita One"/>
              </a:rPr>
              <a:t>=</a:t>
            </a:r>
            <a:endParaRPr lang="ms-MY" dirty="0"/>
          </a:p>
        </p:txBody>
      </p:sp>
      <p:sp>
        <p:nvSpPr>
          <p:cNvPr id="8" name="Rectangle 7"/>
          <p:cNvSpPr/>
          <p:nvPr/>
        </p:nvSpPr>
        <p:spPr>
          <a:xfrm>
            <a:off x="2858711" y="1447593"/>
            <a:ext cx="447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3500" dirty="0">
                <a:solidFill>
                  <a:srgbClr val="1A2233"/>
                </a:solidFill>
                <a:latin typeface="Lilita One"/>
                <a:sym typeface="Lilita One"/>
              </a:rPr>
              <a:t>=</a:t>
            </a:r>
            <a:endParaRPr lang="ms-MY" dirty="0"/>
          </a:p>
        </p:txBody>
      </p:sp>
      <p:pic>
        <p:nvPicPr>
          <p:cNvPr id="9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669" y="1209631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69" y="1362031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469" y="1514431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869" y="1666831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69" y="1819231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Malaysia, 9th Series, RM10 (Replacement) ZA0205306, Signature of Governor:  Tan Seri Dato' Seri Ali Abul Hassan Sulaiman, Side Signature [UNC] - Bank  notes | Best2Bid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86" y="3192021"/>
            <a:ext cx="2132004" cy="9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ang Kertas Dan Syiling Terbaru Malaysia | Shafiqolb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69" y="3201881"/>
            <a:ext cx="1676320" cy="81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Wang Kertas Dan Syiling Terbaru Malaysia | Shafiqolb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469" y="3550371"/>
            <a:ext cx="1676320" cy="81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9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pPr algn="ctr"/>
            <a:r>
              <a:rPr lang="ms-MY" dirty="0"/>
              <a:t>7. Tukar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6269" y="2256279"/>
            <a:ext cx="447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3500" dirty="0">
                <a:solidFill>
                  <a:srgbClr val="1A2233"/>
                </a:solidFill>
                <a:latin typeface="Lilita One"/>
                <a:sym typeface="Lilita One"/>
              </a:rPr>
              <a:t>=</a:t>
            </a:r>
            <a:endParaRPr lang="ms-MY" dirty="0"/>
          </a:p>
        </p:txBody>
      </p:sp>
      <p:sp>
        <p:nvSpPr>
          <p:cNvPr id="6" name="Rectangle 5"/>
          <p:cNvSpPr/>
          <p:nvPr/>
        </p:nvSpPr>
        <p:spPr>
          <a:xfrm>
            <a:off x="6049389" y="3353798"/>
            <a:ext cx="447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3500" dirty="0">
                <a:solidFill>
                  <a:srgbClr val="1A2233"/>
                </a:solidFill>
                <a:latin typeface="Lilita One"/>
                <a:sym typeface="Lilita One"/>
              </a:rPr>
              <a:t>=</a:t>
            </a:r>
            <a:endParaRPr lang="ms-MY" dirty="0"/>
          </a:p>
        </p:txBody>
      </p:sp>
      <p:sp>
        <p:nvSpPr>
          <p:cNvPr id="7" name="Rectangle 6"/>
          <p:cNvSpPr/>
          <p:nvPr/>
        </p:nvSpPr>
        <p:spPr>
          <a:xfrm>
            <a:off x="2892637" y="3372241"/>
            <a:ext cx="42301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3500" dirty="0">
                <a:solidFill>
                  <a:srgbClr val="1A2233"/>
                </a:solidFill>
                <a:latin typeface="Lilita One"/>
                <a:sym typeface="Lilita One"/>
              </a:rPr>
              <a:t>=</a:t>
            </a:r>
            <a:endParaRPr lang="ms-MY" dirty="0"/>
          </a:p>
        </p:txBody>
      </p:sp>
      <p:sp>
        <p:nvSpPr>
          <p:cNvPr id="8" name="Rectangle 7"/>
          <p:cNvSpPr/>
          <p:nvPr/>
        </p:nvSpPr>
        <p:spPr>
          <a:xfrm>
            <a:off x="2858711" y="1447593"/>
            <a:ext cx="447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3500" dirty="0">
                <a:solidFill>
                  <a:srgbClr val="1A2233"/>
                </a:solidFill>
                <a:latin typeface="Lilita One"/>
                <a:sym typeface="Lilita One"/>
              </a:rPr>
              <a:t>=</a:t>
            </a:r>
            <a:endParaRPr lang="ms-MY" dirty="0"/>
          </a:p>
        </p:txBody>
      </p:sp>
      <p:pic>
        <p:nvPicPr>
          <p:cNvPr id="17" name="Picture 8" descr="Check exchange rate to Malaysian Ringgit (RM) – klia2.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66" y="1301295"/>
            <a:ext cx="2016380" cy="97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Malaysia, 9th Series, RM10 (Replacement) ZA0205306, Signature of Governor:  Tan Seri Dato' Seri Ali Abul Hassan Sulaiman, Side Signature [UNC] - Bank  notes | Best2Bid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785" y="1195469"/>
            <a:ext cx="2132004" cy="9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Malaysia, 9th Series, RM10 (Replacement) ZA0205306, Signature of Governor:  Tan Seri Dato' Seri Ali Abul Hassan Sulaiman, Side Signature [UNC] - Bank  notes | Best2Bid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85" y="1347869"/>
            <a:ext cx="2132004" cy="9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Malaysia, 9th Series, RM10 (Replacement) ZA0205306, Signature of Governor:  Tan Seri Dato' Seri Ali Abul Hassan Sulaiman, Side Signature [UNC] - Bank  notes | Best2Bid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61" y="1447593"/>
            <a:ext cx="2132004" cy="9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alaysia, 9th Series, RM10 (Replacement) ZA0205306, Signature of Governor:  Tan Seri Dato' Seri Ali Abul Hassan Sulaiman, Side Signature [UNC] - Bank  notes | Best2Bid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73" y="1599590"/>
            <a:ext cx="2132004" cy="9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Malaysia, 9th Series, RM10 (Replacement) ZA0205306, Signature of Governor:  Tan Seri Dato' Seri Ali Abul Hassan Sulaiman, Side Signature [UNC] - Bank  notes | Best2Bid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385" y="1805069"/>
            <a:ext cx="2132004" cy="9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Wang Kertas Palsu RM100 Dan Apa Yang Anda Perlu Tahu Mengenainya - SENTIASA  PAN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85" y="3113293"/>
            <a:ext cx="1949542" cy="114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Malaysia, 9th Series, RM10 (Replacement) ZA0205306, Signature of Governor:  Tan Seri Dato' Seri Ali Abul Hassan Sulaiman, Side Signature [UNC] - Bank  notes | Best2Bid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089" y="3052133"/>
            <a:ext cx="1904567" cy="88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452751" y="3212845"/>
            <a:ext cx="2756471" cy="1580675"/>
            <a:chOff x="3458669" y="3073147"/>
            <a:chExt cx="3126441" cy="2033560"/>
          </a:xfrm>
        </p:grpSpPr>
        <p:pic>
          <p:nvPicPr>
            <p:cNvPr id="27" name="Picture 6" descr="Malaysia, 9th Series, RM10 (Replacement) ZA0205306, Signature of Governor:  Tan Seri Dato' Seri Ali Abul Hassan Sulaiman, Side Signature [UNC] - Bank  notes | Best2Bid.co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8669" y="3073147"/>
              <a:ext cx="2132004" cy="991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Malaysia, 9th Series, RM10 (Replacement) ZA0205306, Signature of Governor:  Tan Seri Dato' Seri Ali Abul Hassan Sulaiman, Side Signature [UNC] - Bank  notes | Best2Bid.co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069" y="3225547"/>
              <a:ext cx="2132004" cy="991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Malaysia, 9th Series, RM10 (Replacement) ZA0205306, Signature of Governor:  Tan Seri Dato' Seri Ali Abul Hassan Sulaiman, Side Signature [UNC] - Bank  notes | Best2Bid.co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469" y="3377947"/>
              <a:ext cx="2132004" cy="991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Malaysia, 9th Series, RM10 (Replacement) ZA0205306, Signature of Governor:  Tan Seri Dato' Seri Ali Abul Hassan Sulaiman, Side Signature [UNC] - Bank  notes | Best2Bid.co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5869" y="3530347"/>
              <a:ext cx="2132004" cy="991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Malaysia, 9th Series, RM10 (Replacement) ZA0205306, Signature of Governor:  Tan Seri Dato' Seri Ali Abul Hassan Sulaiman, Side Signature [UNC] - Bank  notes | Best2Bid.co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8269" y="3682747"/>
              <a:ext cx="2132004" cy="991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Malaysia, 9th Series, RM10 (Replacement) ZA0205306, Signature of Governor:  Tan Seri Dato' Seri Ali Abul Hassan Sulaiman, Side Signature [UNC] - Bank  notes | Best2Bid.co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0669" y="3835147"/>
              <a:ext cx="2132004" cy="991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Malaysia, 9th Series, RM10 (Replacement) ZA0205306, Signature of Governor:  Tan Seri Dato' Seri Ali Abul Hassan Sulaiman, Side Signature [UNC] - Bank  notes | Best2Bid.co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069" y="3987547"/>
              <a:ext cx="2132004" cy="991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Malaysia, 9th Series, RM10 (Replacement) ZA0205306, Signature of Governor:  Tan Seri Dato' Seri Ali Abul Hassan Sulaiman, Side Signature [UNC] - Bank  notes | Best2Bid.co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3106" y="4115325"/>
              <a:ext cx="2132004" cy="991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6" descr="Malaysia, 9th Series, RM10 (Replacement) ZA0205306, Signature of Governor:  Tan Seri Dato' Seri Ali Abul Hassan Sulaiman, Side Signature [UNC] - Bank  notes | Best2Bid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37" y="4043970"/>
            <a:ext cx="1777671" cy="82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Check exchange rate to Malaysian Ringgit (RM) – klia2.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20" y="2949588"/>
            <a:ext cx="2016380" cy="97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Check exchange rate to Malaysian Ringgit (RM) – klia2.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815" y="3318135"/>
            <a:ext cx="2016380" cy="97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359" y="2606060"/>
            <a:ext cx="5969193" cy="955414"/>
          </a:xfrm>
        </p:spPr>
        <p:txBody>
          <a:bodyPr anchor="t"/>
          <a:lstStyle/>
          <a:p>
            <a:pPr marL="514350" indent="-514350" algn="l">
              <a:buSzPct val="100000"/>
              <a:buFont typeface="+mj-lt"/>
              <a:buAutoNum type="arabicPeriod" startAt="2"/>
            </a:pPr>
            <a:r>
              <a:rPr lang="ms-MY" sz="2800" dirty="0">
                <a:solidFill>
                  <a:srgbClr val="1A2233"/>
                </a:solidFill>
              </a:rPr>
              <a:t>Mengenal pasti sumber kewangan dan simpanan.</a:t>
            </a:r>
            <a:endParaRPr lang="ms-MY" sz="28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543359" y="422222"/>
            <a:ext cx="6519212" cy="841800"/>
          </a:xfrm>
        </p:spPr>
        <p:txBody>
          <a:bodyPr/>
          <a:lstStyle/>
          <a:p>
            <a:r>
              <a:rPr lang="ms-MY" sz="4400" dirty="0"/>
              <a:t>Objektif Pembelajaran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15F5DF-EF3B-469E-914D-04F36A8B0D4F}"/>
              </a:ext>
            </a:extLst>
          </p:cNvPr>
          <p:cNvSpPr txBox="1">
            <a:spLocks/>
          </p:cNvSpPr>
          <p:nvPr/>
        </p:nvSpPr>
        <p:spPr>
          <a:xfrm>
            <a:off x="1543359" y="1264022"/>
            <a:ext cx="5969193" cy="1455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514350" indent="-514350" algn="l">
              <a:buSzPct val="100000"/>
              <a:buFont typeface="+mj-lt"/>
              <a:buAutoNum type="arabicPeriod"/>
            </a:pPr>
            <a:r>
              <a:rPr lang="ms-MY" sz="2800"/>
              <a:t>Mengenal pasti mata wang Malaysia dalam bentuk syiling dan wang kertas.</a:t>
            </a:r>
            <a:endParaRPr lang="ms-MY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F2155D-FA1C-4EC8-AF0E-D5963D30043B}"/>
              </a:ext>
            </a:extLst>
          </p:cNvPr>
          <p:cNvSpPr txBox="1">
            <a:spLocks/>
          </p:cNvSpPr>
          <p:nvPr/>
        </p:nvSpPr>
        <p:spPr>
          <a:xfrm>
            <a:off x="1543359" y="3535684"/>
            <a:ext cx="5969193" cy="95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514350" indent="-514350" algn="l">
              <a:buSzPct val="100000"/>
              <a:buFont typeface="+mj-lt"/>
              <a:buAutoNum type="arabicPeriod" startAt="3"/>
            </a:pPr>
            <a:r>
              <a:rPr lang="ms-MY" sz="2800" dirty="0">
                <a:solidFill>
                  <a:srgbClr val="1A2233"/>
                </a:solidFill>
              </a:rPr>
              <a:t>Mewakilkan nilai wang.</a:t>
            </a:r>
            <a:endParaRPr lang="ms-MY" sz="2800" dirty="0"/>
          </a:p>
        </p:txBody>
      </p:sp>
    </p:spTree>
    <p:extLst>
      <p:ext uri="{BB962C8B-B14F-4D97-AF65-F5344CB8AC3E}">
        <p14:creationId xmlns:p14="http://schemas.microsoft.com/office/powerpoint/2010/main" val="421550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543359" y="422222"/>
            <a:ext cx="6519212" cy="841800"/>
          </a:xfrm>
        </p:spPr>
        <p:txBody>
          <a:bodyPr/>
          <a:lstStyle/>
          <a:p>
            <a:r>
              <a:rPr lang="ms-MY" sz="4400" dirty="0"/>
              <a:t>Isi Kandungan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20BDE-5E23-4FFB-80E6-8C91C3AEC83E}"/>
              </a:ext>
            </a:extLst>
          </p:cNvPr>
          <p:cNvSpPr txBox="1"/>
          <p:nvPr/>
        </p:nvSpPr>
        <p:spPr>
          <a:xfrm>
            <a:off x="3547778" y="1555845"/>
            <a:ext cx="22493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Lilita One"/>
              </a:rPr>
              <a:t>Kenali</a:t>
            </a:r>
            <a:r>
              <a:rPr lang="en-US" sz="1800" dirty="0">
                <a:latin typeface="Lilita One"/>
              </a:rPr>
              <a:t> Wang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Lilita One"/>
              </a:rPr>
              <a:t>Duit</a:t>
            </a:r>
            <a:r>
              <a:rPr lang="en-US" sz="1800" dirty="0">
                <a:latin typeface="Lilita One"/>
              </a:rPr>
              <a:t> </a:t>
            </a:r>
            <a:r>
              <a:rPr lang="en-US" sz="1800" dirty="0" err="1">
                <a:latin typeface="Lilita One"/>
              </a:rPr>
              <a:t>Syiling</a:t>
            </a:r>
            <a:endParaRPr lang="en-US" sz="1800" dirty="0">
              <a:latin typeface="Lilita O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Lilita One"/>
              </a:rPr>
              <a:t>Duit</a:t>
            </a:r>
            <a:r>
              <a:rPr lang="en-US" sz="1800" dirty="0">
                <a:latin typeface="Lilita One"/>
              </a:rPr>
              <a:t> </a:t>
            </a:r>
            <a:r>
              <a:rPr lang="en-US" sz="1800" dirty="0" err="1">
                <a:latin typeface="Lilita One"/>
              </a:rPr>
              <a:t>Kertas</a:t>
            </a:r>
            <a:endParaRPr lang="en-US" sz="1800" dirty="0">
              <a:latin typeface="Lilita O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Lilita One"/>
              </a:rPr>
              <a:t>Nilai Wang Ringgit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Lilita One"/>
              </a:rPr>
              <a:t>Nilai </a:t>
            </a:r>
            <a:r>
              <a:rPr lang="en-US" sz="1800" dirty="0" err="1">
                <a:latin typeface="Lilita One"/>
              </a:rPr>
              <a:t>Syiling</a:t>
            </a:r>
            <a:endParaRPr lang="en-US" sz="1800" dirty="0">
              <a:latin typeface="Lilita O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Lilita One"/>
              </a:rPr>
              <a:t>Nilai Wang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Lilita One"/>
              </a:rPr>
              <a:t>Tukar</a:t>
            </a:r>
            <a:r>
              <a:rPr lang="en-US" sz="1800" dirty="0">
                <a:latin typeface="Lilita One"/>
              </a:rPr>
              <a:t> Wang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164762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2"/>
          <p:cNvSpPr/>
          <p:nvPr/>
        </p:nvSpPr>
        <p:spPr>
          <a:xfrm>
            <a:off x="747588" y="1201225"/>
            <a:ext cx="3769200" cy="348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s" dirty="0"/>
              <a:t>1. Kenali </a:t>
            </a:r>
            <a:r>
              <a:rPr lang="en-MY" dirty="0"/>
              <a:t>W</a:t>
            </a:r>
            <a:r>
              <a:rPr lang="es" dirty="0"/>
              <a:t>ang</a:t>
            </a:r>
            <a:endParaRPr dirty="0"/>
          </a:p>
        </p:txBody>
      </p:sp>
      <p:sp>
        <p:nvSpPr>
          <p:cNvPr id="1177" name="Google Shape;1177;p32"/>
          <p:cNvSpPr txBox="1"/>
          <p:nvPr/>
        </p:nvSpPr>
        <p:spPr>
          <a:xfrm>
            <a:off x="869500" y="1201225"/>
            <a:ext cx="3537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DUIT SYILING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81" name="Google Shape;1181;p32"/>
          <p:cNvSpPr txBox="1"/>
          <p:nvPr/>
        </p:nvSpPr>
        <p:spPr>
          <a:xfrm>
            <a:off x="4703575" y="1201225"/>
            <a:ext cx="3537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Descriptores operativos</a:t>
            </a:r>
            <a:endParaRPr sz="20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82" name="Google Shape;1182;p32"/>
          <p:cNvSpPr txBox="1"/>
          <p:nvPr/>
        </p:nvSpPr>
        <p:spPr>
          <a:xfrm>
            <a:off x="4701322" y="1686951"/>
            <a:ext cx="35370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Puedes escribir aquí…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83" name="Google Shape;1183;p32"/>
          <p:cNvSpPr/>
          <p:nvPr/>
        </p:nvSpPr>
        <p:spPr>
          <a:xfrm>
            <a:off x="4627200" y="1201225"/>
            <a:ext cx="3769200" cy="348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2"/>
          <p:cNvSpPr txBox="1"/>
          <p:nvPr/>
        </p:nvSpPr>
        <p:spPr>
          <a:xfrm>
            <a:off x="4744425" y="1201225"/>
            <a:ext cx="3537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DUIT KERTAS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1186" name="Google Shape;1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794" y="535010"/>
            <a:ext cx="387075" cy="48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251" y="432013"/>
            <a:ext cx="485031" cy="4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5245" y="658332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031683">
            <a:off x="1775091" y="750866"/>
            <a:ext cx="238281" cy="27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7712" y="804431"/>
            <a:ext cx="199525" cy="219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89930" l="202" r="89819"/>
                    </a14:imgEffect>
                  </a14:imgLayer>
                </a14:imgProps>
              </a:ext>
            </a:extLst>
          </a:blip>
          <a:srcRect l="9814" t="37772" r="69520" b="9657"/>
          <a:stretch/>
        </p:blipFill>
        <p:spPr>
          <a:xfrm>
            <a:off x="1247027" y="1973526"/>
            <a:ext cx="2081652" cy="2279353"/>
          </a:xfrm>
          <a:prstGeom prst="rect">
            <a:avLst/>
          </a:prstGeom>
        </p:spPr>
      </p:pic>
      <p:pic>
        <p:nvPicPr>
          <p:cNvPr id="1026" name="Picture 2" descr="6 Wang Kertas Malaysia Siri Baharu &amp; Ciri-Ciri Istimewany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22" y="2115201"/>
            <a:ext cx="3333156" cy="22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1"/>
          <p:cNvSpPr/>
          <p:nvPr/>
        </p:nvSpPr>
        <p:spPr>
          <a:xfrm>
            <a:off x="848400" y="1252900"/>
            <a:ext cx="7447200" cy="324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2. Duit Syiling</a:t>
            </a:r>
            <a:endParaRPr dirty="0"/>
          </a:p>
        </p:txBody>
      </p:sp>
      <p:pic>
        <p:nvPicPr>
          <p:cNvPr id="1167" name="Google Shape;1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33" y="438421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8531" y="661375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524893" y="84001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127068" y="918292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583" y="1948473"/>
            <a:ext cx="5355519" cy="1599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1"/>
          <p:cNvSpPr/>
          <p:nvPr/>
        </p:nvSpPr>
        <p:spPr>
          <a:xfrm>
            <a:off x="848400" y="1252900"/>
            <a:ext cx="7447200" cy="324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3. Duit Kertas</a:t>
            </a:r>
            <a:endParaRPr dirty="0"/>
          </a:p>
        </p:txBody>
      </p:sp>
      <p:pic>
        <p:nvPicPr>
          <p:cNvPr id="1167" name="Google Shape;1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33" y="438421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8531" y="661375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524893" y="84001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127068" y="918292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9765" y="1682018"/>
            <a:ext cx="4927303" cy="21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6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4. Nilai </a:t>
            </a:r>
            <a:r>
              <a:rPr lang="en-MY" dirty="0"/>
              <a:t>W</a:t>
            </a:r>
            <a:r>
              <a:rPr lang="es" dirty="0"/>
              <a:t>ang Ringgit</a:t>
            </a:r>
            <a:endParaRPr dirty="0"/>
          </a:p>
        </p:txBody>
      </p:sp>
      <p:sp>
        <p:nvSpPr>
          <p:cNvPr id="1196" name="Google Shape;1196;p33"/>
          <p:cNvSpPr/>
          <p:nvPr/>
        </p:nvSpPr>
        <p:spPr>
          <a:xfrm>
            <a:off x="720025" y="1201225"/>
            <a:ext cx="7704000" cy="348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3"/>
          <p:cNvSpPr txBox="1"/>
          <p:nvPr/>
        </p:nvSpPr>
        <p:spPr>
          <a:xfrm>
            <a:off x="2739990" y="1621460"/>
            <a:ext cx="7484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RM 1.00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98" name="Google Shape;1198;p33"/>
          <p:cNvSpPr txBox="1"/>
          <p:nvPr/>
        </p:nvSpPr>
        <p:spPr>
          <a:xfrm>
            <a:off x="3542320" y="4983281"/>
            <a:ext cx="2995714" cy="13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199" name="Google Shape;1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33" y="438421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Google Shape;1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8531" y="661375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" name="Google Shape;120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524893" y="84001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127068" y="918292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Panas: Rahsia Duit Kertas Seringg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3" y="1410153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ang Kertas Dan Syiling Terbaru Malaysia | Shafiqolb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3" y="2492818"/>
            <a:ext cx="1676320" cy="81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197;p33"/>
          <p:cNvSpPr txBox="1"/>
          <p:nvPr/>
        </p:nvSpPr>
        <p:spPr>
          <a:xfrm>
            <a:off x="2739990" y="2668354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RM 5.00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3078" name="Picture 6" descr="Malaysia, 9th Series, RM10 (Replacement) ZA0205306, Signature of Governor:  Tan Seri Dato' Seri Ali Abul Hassan Sulaiman, Side Signature [UNC] - Bank  notes | Best2Bid.co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70" y="3448371"/>
            <a:ext cx="2132004" cy="9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197;p33"/>
          <p:cNvSpPr txBox="1"/>
          <p:nvPr/>
        </p:nvSpPr>
        <p:spPr>
          <a:xfrm>
            <a:off x="3129776" y="3855924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RM 10.00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3080" name="Picture 8" descr="Check exchange rate to Malaysian Ringgit (RM) – klia2.inf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23" y="2434726"/>
            <a:ext cx="2016380" cy="97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urrency used in Penang: Malaysian Ringgi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23" y="1459921"/>
            <a:ext cx="1943639" cy="85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197;p33"/>
          <p:cNvSpPr txBox="1"/>
          <p:nvPr/>
        </p:nvSpPr>
        <p:spPr>
          <a:xfrm>
            <a:off x="6482340" y="1621452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RM 20.00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8" name="Google Shape;1197;p33"/>
          <p:cNvSpPr txBox="1"/>
          <p:nvPr/>
        </p:nvSpPr>
        <p:spPr>
          <a:xfrm>
            <a:off x="6720025" y="2902108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RM 50.00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3084" name="Picture 12" descr="Wang Kertas Palsu RM100 Dan Apa Yang Anda Perlu Tahu Mengenainya - SENTIASA  PANA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90" y="3483960"/>
            <a:ext cx="1949542" cy="114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197;p33"/>
          <p:cNvSpPr txBox="1"/>
          <p:nvPr/>
        </p:nvSpPr>
        <p:spPr>
          <a:xfrm>
            <a:off x="6831785" y="3854629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RM 100.00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5. Nilai </a:t>
            </a:r>
            <a:r>
              <a:rPr lang="en-MY" dirty="0"/>
              <a:t>S</a:t>
            </a:r>
            <a:r>
              <a:rPr lang="es" dirty="0"/>
              <a:t>yiling</a:t>
            </a:r>
            <a:endParaRPr dirty="0"/>
          </a:p>
        </p:txBody>
      </p:sp>
      <p:sp>
        <p:nvSpPr>
          <p:cNvPr id="1196" name="Google Shape;1196;p33"/>
          <p:cNvSpPr/>
          <p:nvPr/>
        </p:nvSpPr>
        <p:spPr>
          <a:xfrm>
            <a:off x="720025" y="1201225"/>
            <a:ext cx="7704000" cy="348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3"/>
          <p:cNvSpPr txBox="1"/>
          <p:nvPr/>
        </p:nvSpPr>
        <p:spPr>
          <a:xfrm>
            <a:off x="2739990" y="1621460"/>
            <a:ext cx="7484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1 sen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98" name="Google Shape;1198;p33"/>
          <p:cNvSpPr txBox="1"/>
          <p:nvPr/>
        </p:nvSpPr>
        <p:spPr>
          <a:xfrm>
            <a:off x="3542320" y="4983281"/>
            <a:ext cx="2995714" cy="13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199" name="Google Shape;1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33" y="438421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Google Shape;1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8531" y="661375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" name="Google Shape;120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524893" y="84001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127068" y="918292"/>
            <a:ext cx="120800" cy="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97;p33"/>
          <p:cNvSpPr txBox="1"/>
          <p:nvPr/>
        </p:nvSpPr>
        <p:spPr>
          <a:xfrm>
            <a:off x="2739990" y="2668354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5 sen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4" name="Google Shape;1197;p33"/>
          <p:cNvSpPr txBox="1"/>
          <p:nvPr/>
        </p:nvSpPr>
        <p:spPr>
          <a:xfrm>
            <a:off x="3129776" y="3855924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10 sen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1197;p33"/>
          <p:cNvSpPr txBox="1"/>
          <p:nvPr/>
        </p:nvSpPr>
        <p:spPr>
          <a:xfrm>
            <a:off x="6482340" y="1621452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20 sen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8" name="Google Shape;1197;p33"/>
          <p:cNvSpPr txBox="1"/>
          <p:nvPr/>
        </p:nvSpPr>
        <p:spPr>
          <a:xfrm>
            <a:off x="6720025" y="2902108"/>
            <a:ext cx="3820801" cy="22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50 sen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5122" name="Picture 2" descr="Borneo Coin Collector: Syilling 1 sen Siri Satu (Siri Parlimen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77" y="1365903"/>
            <a:ext cx="1941685" cy="9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jarah wang syiling di Malaysia 1967-2012 | kedahboyz7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25" y="2466976"/>
            <a:ext cx="1898193" cy="9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ejarah wang syiling di Malaysia 1967-2012 | kedahboyz7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37" y="3482474"/>
            <a:ext cx="1948362" cy="97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5 Ciri-Ciri Khas Duit Syiling Baru Malaysia..!!!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509" y="1319181"/>
            <a:ext cx="22383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5 Ciri-Ciri Khas Duit Syiling Baru Malaysia..!!!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33" y="2713487"/>
            <a:ext cx="22383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28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394" y="431478"/>
            <a:ext cx="2673212" cy="572700"/>
          </a:xfrm>
        </p:spPr>
        <p:txBody>
          <a:bodyPr/>
          <a:lstStyle/>
          <a:p>
            <a:pPr algn="ctr"/>
            <a:r>
              <a:rPr lang="ms-MY" dirty="0"/>
              <a:t>6. Nilai Wang</a:t>
            </a:r>
          </a:p>
        </p:txBody>
      </p:sp>
      <p:pic>
        <p:nvPicPr>
          <p:cNvPr id="3" name="Picture 4" descr="Wang Kertas Dan Syiling Terbaru Malaysia | Shafiqolb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23" y="1266844"/>
            <a:ext cx="1676320" cy="81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150" y="1800178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97;p33"/>
          <p:cNvSpPr txBox="1"/>
          <p:nvPr/>
        </p:nvSpPr>
        <p:spPr>
          <a:xfrm>
            <a:off x="4616627" y="1270097"/>
            <a:ext cx="7484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ms-MY" sz="28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RM 6.00</a:t>
            </a:r>
          </a:p>
        </p:txBody>
      </p:sp>
      <p:pic>
        <p:nvPicPr>
          <p:cNvPr id="6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0" y="3023549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50" y="3237235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90" y="3410514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30" y="3583793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70" y="3830791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anas: Rahsia Duit Kertas Sering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42" y="3967167"/>
            <a:ext cx="1624985" cy="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789655" y="3280924"/>
            <a:ext cx="1544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2800" dirty="0">
                <a:solidFill>
                  <a:srgbClr val="1A2233"/>
                </a:solidFill>
                <a:latin typeface="Lilita One"/>
                <a:ea typeface="Lilita One"/>
                <a:cs typeface="Lilita One"/>
                <a:sym typeface="Lilita One"/>
              </a:rPr>
              <a:t>RM 6.00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834615" y="1537547"/>
            <a:ext cx="7306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6" name="Right Arrow 15"/>
          <p:cNvSpPr/>
          <p:nvPr/>
        </p:nvSpPr>
        <p:spPr>
          <a:xfrm>
            <a:off x="3998083" y="3519675"/>
            <a:ext cx="7306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708344558"/>
      </p:ext>
    </p:extLst>
  </p:cSld>
  <p:clrMapOvr>
    <a:masterClrMapping/>
  </p:clrMapOvr>
</p:sld>
</file>

<file path=ppt/theme/theme1.xml><?xml version="1.0" encoding="utf-8"?>
<a:theme xmlns:a="http://schemas.openxmlformats.org/drawingml/2006/main" name="Situaciones de Aprendizaje (LOMLOE) by Slidesgo">
  <a:themeElements>
    <a:clrScheme name="Simple Light">
      <a:dk1>
        <a:srgbClr val="1A2233"/>
      </a:dk1>
      <a:lt1>
        <a:srgbClr val="66312E"/>
      </a:lt1>
      <a:dk2>
        <a:srgbClr val="F9695C"/>
      </a:dk2>
      <a:lt2>
        <a:srgbClr val="396BC0"/>
      </a:lt2>
      <a:accent1>
        <a:srgbClr val="49715F"/>
      </a:accent1>
      <a:accent2>
        <a:srgbClr val="80AF9A"/>
      </a:accent2>
      <a:accent3>
        <a:srgbClr val="FD9A95"/>
      </a:accent3>
      <a:accent4>
        <a:srgbClr val="FCBD6F"/>
      </a:accent4>
      <a:accent5>
        <a:srgbClr val="E2EEF6"/>
      </a:accent5>
      <a:accent6>
        <a:srgbClr val="FFFFFF"/>
      </a:accent6>
      <a:hlink>
        <a:srgbClr val="1A22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152</Words>
  <Application>Microsoft Office PowerPoint</Application>
  <PresentationFormat>On-screen Show (16:9)</PresentationFormat>
  <Paragraphs>58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Bebas Neue</vt:lpstr>
      <vt:lpstr>Catamaran</vt:lpstr>
      <vt:lpstr>Lilita One</vt:lpstr>
      <vt:lpstr>Situaciones de Aprendizaje (LOMLOE) by Slidesgo</vt:lpstr>
      <vt:lpstr>Unit 4: Wang</vt:lpstr>
      <vt:lpstr>Mengenal pasti sumber kewangan dan simpanan.</vt:lpstr>
      <vt:lpstr>Isi Kandungan</vt:lpstr>
      <vt:lpstr>1. Kenali Wang</vt:lpstr>
      <vt:lpstr>2. Duit Syiling</vt:lpstr>
      <vt:lpstr>3. Duit Kertas</vt:lpstr>
      <vt:lpstr>4. Nilai Wang Ringgit</vt:lpstr>
      <vt:lpstr>5. Nilai Syiling</vt:lpstr>
      <vt:lpstr>6. Nilai Wang</vt:lpstr>
      <vt:lpstr>6. Nilai Wang</vt:lpstr>
      <vt:lpstr>6. Nilai Wang</vt:lpstr>
      <vt:lpstr>7. Tukar Wang</vt:lpstr>
      <vt:lpstr>7. Tukar Wang</vt:lpstr>
      <vt:lpstr>7. Tukar Wang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 tahun 1 Wang</dc:title>
  <dc:creator>hp</dc:creator>
  <cp:lastModifiedBy>Muhammad Faiq bin Mohd Zailani</cp:lastModifiedBy>
  <cp:revision>8</cp:revision>
  <dcterms:modified xsi:type="dcterms:W3CDTF">2023-07-09T02:33:19Z</dcterms:modified>
</cp:coreProperties>
</file>