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6"/>
  </p:notesMasterIdLst>
  <p:sldIdLst>
    <p:sldId id="256" r:id="rId2"/>
    <p:sldId id="319" r:id="rId3"/>
    <p:sldId id="321" r:id="rId4"/>
    <p:sldId id="320" r:id="rId5"/>
    <p:sldId id="332" r:id="rId6"/>
    <p:sldId id="333" r:id="rId7"/>
    <p:sldId id="334" r:id="rId8"/>
    <p:sldId id="322" r:id="rId9"/>
    <p:sldId id="335" r:id="rId10"/>
    <p:sldId id="336" r:id="rId11"/>
    <p:sldId id="337" r:id="rId12"/>
    <p:sldId id="338" r:id="rId13"/>
    <p:sldId id="339" r:id="rId14"/>
    <p:sldId id="323" r:id="rId15"/>
    <p:sldId id="341" r:id="rId16"/>
    <p:sldId id="342" r:id="rId17"/>
    <p:sldId id="343" r:id="rId18"/>
    <p:sldId id="329" r:id="rId19"/>
    <p:sldId id="344" r:id="rId20"/>
    <p:sldId id="345" r:id="rId21"/>
    <p:sldId id="330" r:id="rId22"/>
    <p:sldId id="346" r:id="rId23"/>
    <p:sldId id="331" r:id="rId24"/>
    <p:sldId id="34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A1ACB18A-C259-492C-BC96-501BC4DC7AA1}"/>
    <pc:docChg chg="modSld">
      <pc:chgData name="Muhammad Faiq bin Mohd Zailani" userId="977e50a2-ceaa-420d-b1c6-98f3d3dc6fba" providerId="ADAL" clId="{A1ACB18A-C259-492C-BC96-501BC4DC7AA1}" dt="2023-06-25T06:48:59.470" v="124" actId="20577"/>
      <pc:docMkLst>
        <pc:docMk/>
      </pc:docMkLst>
      <pc:sldChg chg="modSp">
        <pc:chgData name="Muhammad Faiq bin Mohd Zailani" userId="977e50a2-ceaa-420d-b1c6-98f3d3dc6fba" providerId="ADAL" clId="{A1ACB18A-C259-492C-BC96-501BC4DC7AA1}" dt="2023-06-25T04:47:45.676" v="11" actId="12789"/>
        <pc:sldMkLst>
          <pc:docMk/>
          <pc:sldMk cId="0" sldId="256"/>
        </pc:sldMkLst>
        <pc:spChg chg="mod">
          <ac:chgData name="Muhammad Faiq bin Mohd Zailani" userId="977e50a2-ceaa-420d-b1c6-98f3d3dc6fba" providerId="ADAL" clId="{A1ACB18A-C259-492C-BC96-501BC4DC7AA1}" dt="2023-06-25T04:47:45.676" v="11" actId="12789"/>
          <ac:spMkLst>
            <pc:docMk/>
            <pc:sldMk cId="0" sldId="256"/>
            <ac:spMk id="1048" creationId="{00000000-0000-0000-0000-000000000000}"/>
          </ac:spMkLst>
        </pc:spChg>
      </pc:sldChg>
      <pc:sldChg chg="modSp">
        <pc:chgData name="Muhammad Faiq bin Mohd Zailani" userId="977e50a2-ceaa-420d-b1c6-98f3d3dc6fba" providerId="ADAL" clId="{A1ACB18A-C259-492C-BC96-501BC4DC7AA1}" dt="2023-06-25T04:57:09.178" v="37" actId="1038"/>
        <pc:sldMkLst>
          <pc:docMk/>
          <pc:sldMk cId="0" sldId="319"/>
        </pc:sldMkLst>
        <pc:spChg chg="mod">
          <ac:chgData name="Muhammad Faiq bin Mohd Zailani" userId="977e50a2-ceaa-420d-b1c6-98f3d3dc6fba" providerId="ADAL" clId="{A1ACB18A-C259-492C-BC96-501BC4DC7AA1}" dt="2023-06-25T04:57:09.178" v="37" actId="1038"/>
          <ac:spMkLst>
            <pc:docMk/>
            <pc:sldMk cId="0" sldId="319"/>
            <ac:spMk id="10" creationId="{00000000-0000-0000-0000-000000000000}"/>
          </ac:spMkLst>
        </pc:spChg>
        <pc:spChg chg="mod">
          <ac:chgData name="Muhammad Faiq bin Mohd Zailani" userId="977e50a2-ceaa-420d-b1c6-98f3d3dc6fba" providerId="ADAL" clId="{A1ACB18A-C259-492C-BC96-501BC4DC7AA1}" dt="2023-06-25T04:55:21.345" v="28" actId="1036"/>
          <ac:spMkLst>
            <pc:docMk/>
            <pc:sldMk cId="0" sldId="319"/>
            <ac:spMk id="11" creationId="{00000000-0000-0000-0000-000000000000}"/>
          </ac:spMkLst>
        </pc:spChg>
        <pc:spChg chg="mod">
          <ac:chgData name="Muhammad Faiq bin Mohd Zailani" userId="977e50a2-ceaa-420d-b1c6-98f3d3dc6fba" providerId="ADAL" clId="{A1ACB18A-C259-492C-BC96-501BC4DC7AA1}" dt="2023-06-25T04:55:29.598" v="29" actId="1038"/>
          <ac:spMkLst>
            <pc:docMk/>
            <pc:sldMk cId="0" sldId="319"/>
            <ac:spMk id="2168" creationId="{00000000-0000-0000-0000-000000000000}"/>
          </ac:spMkLst>
        </pc:spChg>
      </pc:sldChg>
      <pc:sldChg chg="modSp">
        <pc:chgData name="Muhammad Faiq bin Mohd Zailani" userId="977e50a2-ceaa-420d-b1c6-98f3d3dc6fba" providerId="ADAL" clId="{A1ACB18A-C259-492C-BC96-501BC4DC7AA1}" dt="2023-06-25T06:31:58.861" v="64" actId="20577"/>
        <pc:sldMkLst>
          <pc:docMk/>
          <pc:sldMk cId="0" sldId="320"/>
        </pc:sldMkLst>
        <pc:spChg chg="mod">
          <ac:chgData name="Muhammad Faiq bin Mohd Zailani" userId="977e50a2-ceaa-420d-b1c6-98f3d3dc6fba" providerId="ADAL" clId="{A1ACB18A-C259-492C-BC96-501BC4DC7AA1}" dt="2023-06-25T06:31:58.861" v="64" actId="20577"/>
          <ac:spMkLst>
            <pc:docMk/>
            <pc:sldMk cId="0" sldId="320"/>
            <ac:spMk id="2" creationId="{00000000-0000-0000-0000-000000000000}"/>
          </ac:spMkLst>
        </pc:spChg>
      </pc:sldChg>
      <pc:sldChg chg="modSp">
        <pc:chgData name="Muhammad Faiq bin Mohd Zailani" userId="977e50a2-ceaa-420d-b1c6-98f3d3dc6fba" providerId="ADAL" clId="{A1ACB18A-C259-492C-BC96-501BC4DC7AA1}" dt="2023-06-25T05:00:11.604" v="63" actId="1037"/>
        <pc:sldMkLst>
          <pc:docMk/>
          <pc:sldMk cId="0" sldId="321"/>
        </pc:sldMkLst>
        <pc:spChg chg="mod">
          <ac:chgData name="Muhammad Faiq bin Mohd Zailani" userId="977e50a2-ceaa-420d-b1c6-98f3d3dc6fba" providerId="ADAL" clId="{A1ACB18A-C259-492C-BC96-501BC4DC7AA1}" dt="2023-06-25T05:00:11.604" v="63" actId="1037"/>
          <ac:spMkLst>
            <pc:docMk/>
            <pc:sldMk cId="0" sldId="321"/>
            <ac:spMk id="6" creationId="{00000000-0000-0000-0000-000000000000}"/>
          </ac:spMkLst>
        </pc:spChg>
        <pc:spChg chg="mod">
          <ac:chgData name="Muhammad Faiq bin Mohd Zailani" userId="977e50a2-ceaa-420d-b1c6-98f3d3dc6fba" providerId="ADAL" clId="{A1ACB18A-C259-492C-BC96-501BC4DC7AA1}" dt="2023-06-25T04:57:42.298" v="51" actId="1038"/>
          <ac:spMkLst>
            <pc:docMk/>
            <pc:sldMk cId="0" sldId="321"/>
            <ac:spMk id="10" creationId="{00000000-0000-0000-0000-000000000000}"/>
          </ac:spMkLst>
        </pc:spChg>
        <pc:spChg chg="mod">
          <ac:chgData name="Muhammad Faiq bin Mohd Zailani" userId="977e50a2-ceaa-420d-b1c6-98f3d3dc6fba" providerId="ADAL" clId="{A1ACB18A-C259-492C-BC96-501BC4DC7AA1}" dt="2023-06-25T04:57:38.287" v="47" actId="1035"/>
          <ac:spMkLst>
            <pc:docMk/>
            <pc:sldMk cId="0" sldId="321"/>
            <ac:spMk id="11" creationId="{00000000-0000-0000-0000-000000000000}"/>
          </ac:spMkLst>
        </pc:spChg>
        <pc:spChg chg="mod">
          <ac:chgData name="Muhammad Faiq bin Mohd Zailani" userId="977e50a2-ceaa-420d-b1c6-98f3d3dc6fba" providerId="ADAL" clId="{A1ACB18A-C259-492C-BC96-501BC4DC7AA1}" dt="2023-06-25T04:57:29.255" v="41" actId="1036"/>
          <ac:spMkLst>
            <pc:docMk/>
            <pc:sldMk cId="0" sldId="321"/>
            <ac:spMk id="2168" creationId="{00000000-0000-0000-0000-000000000000}"/>
          </ac:spMkLst>
        </pc:spChg>
      </pc:sldChg>
      <pc:sldChg chg="modSp">
        <pc:chgData name="Muhammad Faiq bin Mohd Zailani" userId="977e50a2-ceaa-420d-b1c6-98f3d3dc6fba" providerId="ADAL" clId="{A1ACB18A-C259-492C-BC96-501BC4DC7AA1}" dt="2023-06-25T06:32:03.425" v="65" actId="20577"/>
        <pc:sldMkLst>
          <pc:docMk/>
          <pc:sldMk cId="0" sldId="322"/>
        </pc:sldMkLst>
        <pc:spChg chg="mod">
          <ac:chgData name="Muhammad Faiq bin Mohd Zailani" userId="977e50a2-ceaa-420d-b1c6-98f3d3dc6fba" providerId="ADAL" clId="{A1ACB18A-C259-492C-BC96-501BC4DC7AA1}" dt="2023-06-25T06:32:03.425" v="65" actId="20577"/>
          <ac:spMkLst>
            <pc:docMk/>
            <pc:sldMk cId="0" sldId="322"/>
            <ac:spMk id="2" creationId="{00000000-0000-0000-0000-000000000000}"/>
          </ac:spMkLst>
        </pc:spChg>
      </pc:sldChg>
      <pc:sldChg chg="modSp">
        <pc:chgData name="Muhammad Faiq bin Mohd Zailani" userId="977e50a2-ceaa-420d-b1c6-98f3d3dc6fba" providerId="ADAL" clId="{A1ACB18A-C259-492C-BC96-501BC4DC7AA1}" dt="2023-06-25T06:42:26.106" v="94" actId="20577"/>
        <pc:sldMkLst>
          <pc:docMk/>
          <pc:sldMk cId="0" sldId="329"/>
        </pc:sldMkLst>
        <pc:spChg chg="mod">
          <ac:chgData name="Muhammad Faiq bin Mohd Zailani" userId="977e50a2-ceaa-420d-b1c6-98f3d3dc6fba" providerId="ADAL" clId="{A1ACB18A-C259-492C-BC96-501BC4DC7AA1}" dt="2023-06-25T06:42:26.106" v="94" actId="20577"/>
          <ac:spMkLst>
            <pc:docMk/>
            <pc:sldMk cId="0" sldId="329"/>
            <ac:spMk id="2" creationId="{00000000-0000-0000-0000-000000000000}"/>
          </ac:spMkLst>
        </pc:spChg>
      </pc:sldChg>
      <pc:sldChg chg="modSp">
        <pc:chgData name="Muhammad Faiq bin Mohd Zailani" userId="977e50a2-ceaa-420d-b1c6-98f3d3dc6fba" providerId="ADAL" clId="{A1ACB18A-C259-492C-BC96-501BC4DC7AA1}" dt="2023-06-25T06:44:51.966" v="106" actId="20577"/>
        <pc:sldMkLst>
          <pc:docMk/>
          <pc:sldMk cId="0" sldId="330"/>
        </pc:sldMkLst>
        <pc:spChg chg="mod">
          <ac:chgData name="Muhammad Faiq bin Mohd Zailani" userId="977e50a2-ceaa-420d-b1c6-98f3d3dc6fba" providerId="ADAL" clId="{A1ACB18A-C259-492C-BC96-501BC4DC7AA1}" dt="2023-06-25T06:44:51.966" v="106" actId="20577"/>
          <ac:spMkLst>
            <pc:docMk/>
            <pc:sldMk cId="0" sldId="330"/>
            <ac:spMk id="2" creationId="{00000000-0000-0000-0000-000000000000}"/>
          </ac:spMkLst>
        </pc:spChg>
      </pc:sldChg>
      <pc:sldChg chg="modSp">
        <pc:chgData name="Muhammad Faiq bin Mohd Zailani" userId="977e50a2-ceaa-420d-b1c6-98f3d3dc6fba" providerId="ADAL" clId="{A1ACB18A-C259-492C-BC96-501BC4DC7AA1}" dt="2023-06-25T06:48:59.470" v="124" actId="20577"/>
        <pc:sldMkLst>
          <pc:docMk/>
          <pc:sldMk cId="0" sldId="331"/>
        </pc:sldMkLst>
        <pc:spChg chg="mod">
          <ac:chgData name="Muhammad Faiq bin Mohd Zailani" userId="977e50a2-ceaa-420d-b1c6-98f3d3dc6fba" providerId="ADAL" clId="{A1ACB18A-C259-492C-BC96-501BC4DC7AA1}" dt="2023-06-25T06:48:59.470" v="124" actId="20577"/>
          <ac:spMkLst>
            <pc:docMk/>
            <pc:sldMk cId="0" sldId="331"/>
            <ac:spMk id="2" creationId="{00000000-0000-0000-0000-000000000000}"/>
          </ac:spMkLst>
        </pc:spChg>
      </pc:sldChg>
      <pc:sldChg chg="modSp">
        <pc:chgData name="Muhammad Faiq bin Mohd Zailani" userId="977e50a2-ceaa-420d-b1c6-98f3d3dc6fba" providerId="ADAL" clId="{A1ACB18A-C259-492C-BC96-501BC4DC7AA1}" dt="2023-06-25T06:32:12.107" v="66" actId="20577"/>
        <pc:sldMkLst>
          <pc:docMk/>
          <pc:sldMk cId="0" sldId="336"/>
        </pc:sldMkLst>
        <pc:spChg chg="mod">
          <ac:chgData name="Muhammad Faiq bin Mohd Zailani" userId="977e50a2-ceaa-420d-b1c6-98f3d3dc6fba" providerId="ADAL" clId="{A1ACB18A-C259-492C-BC96-501BC4DC7AA1}" dt="2023-06-25T06:32:12.107" v="66" actId="20577"/>
          <ac:spMkLst>
            <pc:docMk/>
            <pc:sldMk cId="0" sldId="336"/>
            <ac:spMk id="1197" creationId="{00000000-0000-0000-0000-000000000000}"/>
          </ac:spMkLst>
        </pc:spChg>
      </pc:sldChg>
      <pc:sldChg chg="modSp">
        <pc:chgData name="Muhammad Faiq bin Mohd Zailani" userId="977e50a2-ceaa-420d-b1c6-98f3d3dc6fba" providerId="ADAL" clId="{A1ACB18A-C259-492C-BC96-501BC4DC7AA1}" dt="2023-06-25T06:32:49.565" v="77" actId="1037"/>
        <pc:sldMkLst>
          <pc:docMk/>
          <pc:sldMk cId="0" sldId="339"/>
        </pc:sldMkLst>
        <pc:picChg chg="mod">
          <ac:chgData name="Muhammad Faiq bin Mohd Zailani" userId="977e50a2-ceaa-420d-b1c6-98f3d3dc6fba" providerId="ADAL" clId="{A1ACB18A-C259-492C-BC96-501BC4DC7AA1}" dt="2023-06-25T06:32:46.245" v="70" actId="1076"/>
          <ac:picMkLst>
            <pc:docMk/>
            <pc:sldMk cId="0" sldId="339"/>
            <ac:picMk id="3" creationId="{00000000-0000-0000-0000-000000000000}"/>
          </ac:picMkLst>
        </pc:picChg>
        <pc:picChg chg="mod">
          <ac:chgData name="Muhammad Faiq bin Mohd Zailani" userId="977e50a2-ceaa-420d-b1c6-98f3d3dc6fba" providerId="ADAL" clId="{A1ACB18A-C259-492C-BC96-501BC4DC7AA1}" dt="2023-06-25T06:32:49.565" v="77" actId="1037"/>
          <ac:picMkLst>
            <pc:docMk/>
            <pc:sldMk cId="0" sldId="339"/>
            <ac:picMk id="6" creationId="{00000000-0000-0000-0000-000000000000}"/>
          </ac:picMkLst>
        </pc:picChg>
      </pc:sldChg>
      <pc:sldChg chg="modSp">
        <pc:chgData name="Muhammad Faiq bin Mohd Zailani" userId="977e50a2-ceaa-420d-b1c6-98f3d3dc6fba" providerId="ADAL" clId="{A1ACB18A-C259-492C-BC96-501BC4DC7AA1}" dt="2023-06-25T06:42:42.980" v="95" actId="20577"/>
        <pc:sldMkLst>
          <pc:docMk/>
          <pc:sldMk cId="0" sldId="344"/>
        </pc:sldMkLst>
        <pc:spChg chg="mod">
          <ac:chgData name="Muhammad Faiq bin Mohd Zailani" userId="977e50a2-ceaa-420d-b1c6-98f3d3dc6fba" providerId="ADAL" clId="{A1ACB18A-C259-492C-BC96-501BC4DC7AA1}" dt="2023-06-25T06:42:42.980" v="95" actId="20577"/>
          <ac:spMkLst>
            <pc:docMk/>
            <pc:sldMk cId="0" sldId="344"/>
            <ac:spMk id="2" creationId="{00000000-0000-0000-0000-000000000000}"/>
          </ac:spMkLst>
        </pc:spChg>
      </pc:sldChg>
      <pc:sldChg chg="modSp">
        <pc:chgData name="Muhammad Faiq bin Mohd Zailani" userId="977e50a2-ceaa-420d-b1c6-98f3d3dc6fba" providerId="ADAL" clId="{A1ACB18A-C259-492C-BC96-501BC4DC7AA1}" dt="2023-06-25T06:42:46.370" v="96" actId="20577"/>
        <pc:sldMkLst>
          <pc:docMk/>
          <pc:sldMk cId="0" sldId="345"/>
        </pc:sldMkLst>
        <pc:spChg chg="mod">
          <ac:chgData name="Muhammad Faiq bin Mohd Zailani" userId="977e50a2-ceaa-420d-b1c6-98f3d3dc6fba" providerId="ADAL" clId="{A1ACB18A-C259-492C-BC96-501BC4DC7AA1}" dt="2023-06-25T06:42:46.370" v="96" actId="20577"/>
          <ac:spMkLst>
            <pc:docMk/>
            <pc:sldMk cId="0" sldId="34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370140f7a2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370140f7a2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70140f7a2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70140f7a2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70140f7a2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70140f7a2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70140f7a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70140f7a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70140f7a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70140f7a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" name="Google Shape;57;p2"/>
          <p:cNvSpPr/>
          <p:nvPr/>
        </p:nvSpPr>
        <p:spPr>
          <a:xfrm>
            <a:off x="1708850" y="721600"/>
            <a:ext cx="5650800" cy="37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2107075" y="1380675"/>
            <a:ext cx="4929900" cy="23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1772618" y="26797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82045" y="24464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6170" y="263794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428893" y="217322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953673" y="4742456"/>
            <a:ext cx="120800" cy="15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6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673" name="Google Shape;673;p16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674" name="Google Shape;674;p16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16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691" name="Google Shape;691;p16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6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6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6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6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6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6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6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6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6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16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722" name="Google Shape;72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7371993" y="48527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330207">
            <a:off x="2108523" y="405431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602685">
            <a:off x="8565628" y="4244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1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09219" y="2031481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1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020132" y="4819579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2214818" y="4692087"/>
            <a:ext cx="120800" cy="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20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915" name="Google Shape;915;p20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0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0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0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0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0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0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0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0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0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0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0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0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0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0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20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933" name="Google Shape;933;p20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0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0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0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0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0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0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0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0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0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0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0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0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0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0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0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0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0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0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0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0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0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2" name="Google Shape;962;p20"/>
          <p:cNvSpPr/>
          <p:nvPr/>
        </p:nvSpPr>
        <p:spPr>
          <a:xfrm>
            <a:off x="1671600" y="721600"/>
            <a:ext cx="5800800" cy="37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3" name="Google Shape;963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77634" y="465697"/>
            <a:ext cx="469675" cy="5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67185" y="3052613"/>
            <a:ext cx="674169" cy="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89574" y="3234336"/>
            <a:ext cx="387075" cy="42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238029" y="4253416"/>
            <a:ext cx="267079" cy="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2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81282" y="1198456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594293" y="236836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2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171715" y="579012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20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5953673" y="4742456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20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318270" y="26844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8664393" y="3532154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20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8300448" y="1457762"/>
            <a:ext cx="142250" cy="13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20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2991715" y="4207828"/>
            <a:ext cx="257175" cy="31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20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60820" y="4013132"/>
            <a:ext cx="120800" cy="14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oogle Shape;977;p21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978" name="Google Shape;978;p21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979" name="Google Shape;979;p21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5" name="Google Shape;995;p21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996" name="Google Shape;996;p21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5" name="Google Shape;1025;p21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Google Shape;1026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0128" y="3195953"/>
            <a:ext cx="621150" cy="77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88501" y="387293"/>
            <a:ext cx="621150" cy="6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895216" y="4107316"/>
            <a:ext cx="267079" cy="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291049" y="4466652"/>
            <a:ext cx="267075" cy="2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594293" y="236836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2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596215" y="1849837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2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253623" y="976481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2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374420" y="53499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1376856" y="68002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21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136348" y="3052637"/>
            <a:ext cx="142250" cy="13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2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881265" y="379478"/>
            <a:ext cx="257175" cy="31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2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8368495" y="3713707"/>
            <a:ext cx="120800" cy="14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66" name="Google Shape;66;p3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" name="Google Shape;113;p3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2391975" y="2836726"/>
            <a:ext cx="4360200" cy="6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408984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116" name="Google Shape;116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06519" y="9449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92215" y="4745925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190105" y="594998"/>
            <a:ext cx="264906" cy="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5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" name="Google Shape;222;p5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7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285" name="Google Shape;285;p7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286" name="Google Shape;286;p7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" name="Google Shape;302;p7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303" name="Google Shape;303;p7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7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8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337" name="Google Shape;337;p8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338" name="Google Shape;338;p8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8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355" name="Google Shape;355;p8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" name="Google Shape;384;p8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1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447" name="Google Shape;447;p11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448" name="Google Shape;448;p11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11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465" name="Google Shape;465;p11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4" name="Google Shape;494;p11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6" name="Google Shape;49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15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613" name="Google Shape;613;p15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614" name="Google Shape;614;p15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5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5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15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631" name="Google Shape;631;p15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5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5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5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0" name="Google Shape;660;p15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62" name="Google Shape;66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3069" y="3556685"/>
            <a:ext cx="387075" cy="48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602685">
            <a:off x="2836528" y="4460485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9726" y="2732151"/>
            <a:ext cx="485031" cy="4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40319" y="4558781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15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2512331" y="4647652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1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043470" y="4818069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15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3325273">
            <a:off x="7395065" y="380770"/>
            <a:ext cx="255075" cy="30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5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-3330207">
            <a:off x="8463373" y="2207656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1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870045" y="461957"/>
            <a:ext cx="120800" cy="14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■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■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Catamaran"/>
              <a:buChar char="■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9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5" Type="http://schemas.openxmlformats.org/officeDocument/2006/relationships/image" Target="../media/image1.png"/><Relationship Id="rId10" Type="http://schemas.openxmlformats.org/officeDocument/2006/relationships/image" Target="../media/image31.jpeg"/><Relationship Id="rId4" Type="http://schemas.openxmlformats.org/officeDocument/2006/relationships/image" Target="../media/image15.png"/><Relationship Id="rId9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microsoft.com/office/2007/relationships/hdphoto" Target="../media/hdphoto3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microsoft.com/office/2007/relationships/hdphoto" Target="../media/hdphoto2.wdp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8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1.png"/><Relationship Id="rId10" Type="http://schemas.openxmlformats.org/officeDocument/2006/relationships/image" Target="../media/image25.jpeg"/><Relationship Id="rId4" Type="http://schemas.openxmlformats.org/officeDocument/2006/relationships/image" Target="../media/image15.png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162001" y="1654001"/>
            <a:ext cx="4819998" cy="1835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Berlin Sans FB Demi" panose="020E0802020502020306" charset="0"/>
                <a:cs typeface="Berlin Sans FB Demi" panose="020E0802020502020306" charset="0"/>
              </a:rPr>
              <a:t>Unit 4: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r>
              <a:rPr lang="en-US" sz="9600" dirty="0">
                <a:latin typeface="Berlin Sans FB Demi" panose="020E0802020502020306" charset="0"/>
                <a:cs typeface="Berlin Sans FB Demi" panose="020E0802020502020306" charset="0"/>
              </a:rPr>
              <a:t>Wang</a:t>
            </a:r>
            <a:endParaRPr sz="96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Berlin Sans FB Demi" panose="020E0802020502020306" charset="0"/>
                <a:cs typeface="Berlin Sans FB Demi" panose="020E0802020502020306" charset="0"/>
              </a:rPr>
              <a:t>Nilai Syiling</a:t>
            </a:r>
          </a:p>
        </p:txBody>
      </p:sp>
      <p:sp>
        <p:nvSpPr>
          <p:cNvPr id="1196" name="Google Shape;1196;p33"/>
          <p:cNvSpPr/>
          <p:nvPr/>
        </p:nvSpPr>
        <p:spPr>
          <a:xfrm>
            <a:off x="720025" y="1201225"/>
            <a:ext cx="77040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97" name="Google Shape;1197;p33"/>
          <p:cNvSpPr txBox="1"/>
          <p:nvPr/>
        </p:nvSpPr>
        <p:spPr>
          <a:xfrm>
            <a:off x="2739990" y="1621460"/>
            <a:ext cx="7484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1 sen</a:t>
            </a:r>
          </a:p>
        </p:txBody>
      </p:sp>
      <p:sp>
        <p:nvSpPr>
          <p:cNvPr id="1198" name="Google Shape;1198;p33"/>
          <p:cNvSpPr txBox="1"/>
          <p:nvPr/>
        </p:nvSpPr>
        <p:spPr>
          <a:xfrm>
            <a:off x="3542320" y="4983281"/>
            <a:ext cx="2995714" cy="13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erlin Sans FB Demi" panose="020E0802020502020306" charset="0"/>
              <a:ea typeface="Catamaran"/>
              <a:cs typeface="Berlin Sans FB Demi" panose="020E0802020502020306" charset="0"/>
              <a:sym typeface="Catamaran"/>
            </a:endParaRPr>
          </a:p>
        </p:txBody>
      </p:sp>
      <p:pic>
        <p:nvPicPr>
          <p:cNvPr id="1199" name="Google Shape;1199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97;p33"/>
          <p:cNvSpPr txBox="1"/>
          <p:nvPr/>
        </p:nvSpPr>
        <p:spPr>
          <a:xfrm>
            <a:off x="2739990" y="2668354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5 sen</a:t>
            </a:r>
          </a:p>
        </p:txBody>
      </p:sp>
      <p:sp>
        <p:nvSpPr>
          <p:cNvPr id="14" name="Google Shape;1197;p33"/>
          <p:cNvSpPr txBox="1"/>
          <p:nvPr/>
        </p:nvSpPr>
        <p:spPr>
          <a:xfrm>
            <a:off x="3129776" y="3855924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10 sen</a:t>
            </a:r>
          </a:p>
        </p:txBody>
      </p:sp>
      <p:sp>
        <p:nvSpPr>
          <p:cNvPr id="17" name="Google Shape;1197;p33"/>
          <p:cNvSpPr txBox="1"/>
          <p:nvPr/>
        </p:nvSpPr>
        <p:spPr>
          <a:xfrm>
            <a:off x="6482340" y="1621452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20 sen</a:t>
            </a:r>
          </a:p>
        </p:txBody>
      </p:sp>
      <p:sp>
        <p:nvSpPr>
          <p:cNvPr id="18" name="Google Shape;1197;p33"/>
          <p:cNvSpPr txBox="1"/>
          <p:nvPr/>
        </p:nvSpPr>
        <p:spPr>
          <a:xfrm>
            <a:off x="6720025" y="2902108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50 sen</a:t>
            </a:r>
          </a:p>
        </p:txBody>
      </p:sp>
      <p:pic>
        <p:nvPicPr>
          <p:cNvPr id="5122" name="Picture 2" descr="Borneo Coin Collector: Syilling 1 sen Siri Satu (Siri Parlimen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77" y="1365903"/>
            <a:ext cx="1941685" cy="9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jarah wang syiling di Malaysia 1967-2012 | kedahboyz7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25" y="2466976"/>
            <a:ext cx="1898193" cy="9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jarah wang syiling di Malaysia 1967-2012 | kedahboyz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7" y="3482474"/>
            <a:ext cx="1948362" cy="97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509" y="1319181"/>
            <a:ext cx="22383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33" y="2713487"/>
            <a:ext cx="22383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413" y="431478"/>
            <a:ext cx="7704000" cy="572700"/>
          </a:xfrm>
        </p:spPr>
        <p:txBody>
          <a:bodyPr/>
          <a:lstStyle/>
          <a:p>
            <a:r>
              <a:rPr lang="ms-MY" sz="3600" dirty="0">
                <a:latin typeface="Berlin Sans FB Demi" panose="020E0802020502020306" charset="0"/>
                <a:cs typeface="Berlin Sans FB Demi" panose="020E0802020502020306" charset="0"/>
              </a:rPr>
              <a:t>Nilai wang</a:t>
            </a:r>
          </a:p>
        </p:txBody>
      </p:sp>
      <p:pic>
        <p:nvPicPr>
          <p:cNvPr id="3" name="Picture 4" descr="Wang Kertas Dan Syiling Terbaru Malaysia | Shafiqol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3" y="1266844"/>
            <a:ext cx="1676320" cy="8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50" y="1800178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97;p33"/>
          <p:cNvSpPr txBox="1"/>
          <p:nvPr/>
        </p:nvSpPr>
        <p:spPr>
          <a:xfrm>
            <a:off x="4616627" y="1270097"/>
            <a:ext cx="7484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ms-MY" sz="32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6.00</a:t>
            </a:r>
          </a:p>
        </p:txBody>
      </p:sp>
      <p:pic>
        <p:nvPicPr>
          <p:cNvPr id="6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0" y="3023549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50" y="3237235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90" y="3410514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0" y="3583793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70" y="3830791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2" y="3967167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789655" y="3280924"/>
            <a:ext cx="17278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6.00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834615" y="1537547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160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998083" y="3519675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160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413" y="431478"/>
            <a:ext cx="7704000" cy="572700"/>
          </a:xfrm>
        </p:spPr>
        <p:txBody>
          <a:bodyPr/>
          <a:lstStyle/>
          <a:p>
            <a:r>
              <a:rPr lang="ms-MY" sz="3600" dirty="0">
                <a:latin typeface="Berlin Sans FB Demi" panose="020E0802020502020306" charset="0"/>
                <a:cs typeface="Berlin Sans FB Demi" panose="020E0802020502020306" charset="0"/>
              </a:rPr>
              <a:t>Nilai wang</a:t>
            </a:r>
          </a:p>
        </p:txBody>
      </p:sp>
      <p:pic>
        <p:nvPicPr>
          <p:cNvPr id="3" name="Picture 4" descr="Wang Kertas Dan Syiling Terbaru Malaysia | Shafiqol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3" y="1266844"/>
            <a:ext cx="1676320" cy="8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49" y="1714834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97;p33"/>
          <p:cNvSpPr txBox="1"/>
          <p:nvPr/>
        </p:nvSpPr>
        <p:spPr>
          <a:xfrm>
            <a:off x="4616627" y="1270097"/>
            <a:ext cx="7484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ms-MY" sz="32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6.20</a:t>
            </a:r>
          </a:p>
        </p:txBody>
      </p:sp>
      <p:pic>
        <p:nvPicPr>
          <p:cNvPr id="6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0" y="3023549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50" y="3237235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90" y="3410514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0" y="3583793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70" y="3830791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2" y="3967167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789655" y="3280924"/>
            <a:ext cx="16700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6.30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834615" y="1537547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160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998083" y="3519675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160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7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55" y="4042753"/>
            <a:ext cx="1576032" cy="8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Sejarah wang syiling di Malaysia 1967-2012 | kedahboyz79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00" b="90000" l="460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803" y="4289575"/>
            <a:ext cx="1303704" cy="6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15" y="2060625"/>
            <a:ext cx="1576032" cy="8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s-MY" sz="3600" dirty="0">
                <a:latin typeface="Berlin Sans FB Demi" panose="020E0802020502020306" charset="0"/>
                <a:cs typeface="Berlin Sans FB Demi" panose="020E0802020502020306" charset="0"/>
              </a:rPr>
              <a:t>Nilai wang</a:t>
            </a:r>
          </a:p>
        </p:txBody>
      </p:sp>
      <p:pic>
        <p:nvPicPr>
          <p:cNvPr id="3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77" y="3454565"/>
            <a:ext cx="1639851" cy="9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anas: Rahsia Duit Kertas Sering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38" y="1577536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nas: Rahsia Duit Kertas Sering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06" y="1432500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65" y="3396679"/>
            <a:ext cx="1639851" cy="9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02" y="3367736"/>
            <a:ext cx="1639851" cy="9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30" y="3425622"/>
            <a:ext cx="1639851" cy="9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572000" y="1743297"/>
            <a:ext cx="171259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2.00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3608684"/>
            <a:ext cx="171259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2.00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475158" y="2004907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160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427203" y="3847435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160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256790" y="2178050"/>
            <a:ext cx="4820285" cy="9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Tambah Wang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endParaRPr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</a:t>
            </a:r>
            <a:r>
              <a:rPr lang="en-US" altLang="en-GB" sz="4000">
                <a:latin typeface="Arial Rounded MT Bold" panose="020F0704030504030204" charset="0"/>
                <a:cs typeface="Arial Rounded MT Bold" panose="020F0704030504030204" charset="0"/>
              </a:rPr>
              <a:t>3</a:t>
            </a:r>
          </a:p>
        </p:txBody>
      </p:sp>
      <p:sp>
        <p:nvSpPr>
          <p:cNvPr id="2" name="Google Shape;1048;p25"/>
          <p:cNvSpPr txBox="1">
            <a:spLocks noGrp="1"/>
          </p:cNvSpPr>
          <p:nvPr/>
        </p:nvSpPr>
        <p:spPr>
          <a:xfrm>
            <a:off x="2409825" y="2451100"/>
            <a:ext cx="4514215" cy="1082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1. Menambah dua nilai wang hasil tambahnya hingga RM100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ms-MY" sz="3600" dirty="0">
                <a:latin typeface="Berlin Sans FB Demi" panose="020E0802020502020306" charset="0"/>
                <a:cs typeface="Berlin Sans FB Demi" panose="020E0802020502020306" charset="0"/>
              </a:rPr>
              <a:t>Berapakah jumlah harga sebuah kamus dan sebatang pen?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6955" y="1989677"/>
            <a:ext cx="166116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</a:t>
            </a:r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40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+ RM 30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812728" y="3981027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 sz="160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r="20292"/>
          <a:stretch>
            <a:fillRect/>
          </a:stretch>
        </p:blipFill>
        <p:spPr>
          <a:xfrm>
            <a:off x="1162050" y="1697990"/>
            <a:ext cx="2569210" cy="31089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59430" y="2818109"/>
            <a:ext cx="10629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40</a:t>
            </a:r>
          </a:p>
        </p:txBody>
      </p:sp>
      <p:sp>
        <p:nvSpPr>
          <p:cNvPr id="14" name="Rectangle 10"/>
          <p:cNvSpPr/>
          <p:nvPr/>
        </p:nvSpPr>
        <p:spPr>
          <a:xfrm>
            <a:off x="3261360" y="3980794"/>
            <a:ext cx="10433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30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19370" y="2988310"/>
            <a:ext cx="1403985" cy="133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19370" y="3557905"/>
            <a:ext cx="1403985" cy="133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ms-MY" sz="3600" dirty="0">
                <a:latin typeface="Berlin Sans FB Demi" panose="020E0802020502020306" charset="0"/>
                <a:cs typeface="Berlin Sans FB Demi" panose="020E0802020502020306" charset="0"/>
              </a:rPr>
              <a:t>Berapakah jumlah harga sebuah kamus dan sebatang pen?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6955" y="1989677"/>
            <a:ext cx="220599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</a:t>
            </a:r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68.10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+ RM   0.80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68.90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19370" y="3001645"/>
            <a:ext cx="1812290" cy="273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19370" y="3560445"/>
            <a:ext cx="1853565" cy="107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" y="1835150"/>
            <a:ext cx="4068445" cy="2496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29055" y="2248514"/>
            <a:ext cx="13970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68.10</a:t>
            </a:r>
          </a:p>
        </p:txBody>
      </p:sp>
      <p:sp>
        <p:nvSpPr>
          <p:cNvPr id="14" name="Rectangle 10"/>
          <p:cNvSpPr/>
          <p:nvPr/>
        </p:nvSpPr>
        <p:spPr>
          <a:xfrm>
            <a:off x="3244850" y="3571219"/>
            <a:ext cx="10344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80 sen</a:t>
            </a:r>
          </a:p>
        </p:txBody>
      </p:sp>
      <p:sp>
        <p:nvSpPr>
          <p:cNvPr id="4" name="Rectangles 3"/>
          <p:cNvSpPr/>
          <p:nvPr/>
        </p:nvSpPr>
        <p:spPr>
          <a:xfrm>
            <a:off x="5950585" y="1989455"/>
            <a:ext cx="450215" cy="175768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0"/>
          <p:cNvSpPr/>
          <p:nvPr/>
        </p:nvSpPr>
        <p:spPr>
          <a:xfrm>
            <a:off x="5495290" y="3747114"/>
            <a:ext cx="11023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ringgit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ms-MY" sz="3600" dirty="0">
                <a:latin typeface="Berlin Sans FB Demi" panose="020E0802020502020306" charset="0"/>
                <a:cs typeface="Berlin Sans FB Demi" panose="020E0802020502020306" charset="0"/>
              </a:rPr>
              <a:t>Berapakah jumlah harga sebuah kamus dan sebatang pen?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6955" y="1989677"/>
            <a:ext cx="220599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</a:t>
            </a:r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68.10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+ RM   0.80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68.90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19370" y="3001645"/>
            <a:ext cx="1812290" cy="273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19370" y="3560445"/>
            <a:ext cx="1853565" cy="107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" y="1835150"/>
            <a:ext cx="4068445" cy="2496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29055" y="2248514"/>
            <a:ext cx="13970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68.10</a:t>
            </a:r>
          </a:p>
        </p:txBody>
      </p:sp>
      <p:sp>
        <p:nvSpPr>
          <p:cNvPr id="14" name="Rectangle 10"/>
          <p:cNvSpPr/>
          <p:nvPr/>
        </p:nvSpPr>
        <p:spPr>
          <a:xfrm>
            <a:off x="3244850" y="3571219"/>
            <a:ext cx="10344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80 sen</a:t>
            </a:r>
          </a:p>
        </p:txBody>
      </p:sp>
      <p:sp>
        <p:nvSpPr>
          <p:cNvPr id="4" name="Rectangles 3"/>
          <p:cNvSpPr/>
          <p:nvPr/>
        </p:nvSpPr>
        <p:spPr>
          <a:xfrm>
            <a:off x="6481445" y="1989455"/>
            <a:ext cx="450215" cy="175768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0"/>
          <p:cNvSpPr/>
          <p:nvPr/>
        </p:nvSpPr>
        <p:spPr>
          <a:xfrm>
            <a:off x="6436360" y="3665199"/>
            <a:ext cx="6165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sen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256790" y="2178050"/>
            <a:ext cx="4820285" cy="9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Tolak Wang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endParaRPr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</a:t>
            </a:r>
            <a:r>
              <a:rPr lang="en-US" altLang="en-GB" sz="4000">
                <a:latin typeface="Arial Rounded MT Bold" panose="020F0704030504030204" charset="0"/>
                <a:cs typeface="Arial Rounded MT Bold" panose="020F0704030504030204" charset="0"/>
              </a:rPr>
              <a:t>4</a:t>
            </a:r>
          </a:p>
        </p:txBody>
      </p:sp>
      <p:sp>
        <p:nvSpPr>
          <p:cNvPr id="2" name="Google Shape;1048;p25"/>
          <p:cNvSpPr txBox="1">
            <a:spLocks noGrp="1"/>
          </p:cNvSpPr>
          <p:nvPr/>
        </p:nvSpPr>
        <p:spPr>
          <a:xfrm>
            <a:off x="2409825" y="2451100"/>
            <a:ext cx="4514215" cy="1082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1. Menolak dua nilai wang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dalam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lingkungan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RM100.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ms-MY" sz="3600" dirty="0">
                <a:latin typeface="Berlin Sans FB Demi" panose="020E0802020502020306" charset="0"/>
                <a:cs typeface="Berlin Sans FB Demi" panose="020E0802020502020306" charset="0"/>
              </a:rPr>
              <a:t>Siti bayar RM100. Berapakah baki wang Siti?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6955" y="1989677"/>
            <a:ext cx="244983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</a:t>
            </a:r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100.00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- RM    19.90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  80.10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19370" y="3001645"/>
            <a:ext cx="2207895" cy="412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19370" y="3571240"/>
            <a:ext cx="2207895" cy="3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29055" y="2248514"/>
            <a:ext cx="13970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68.10</a:t>
            </a:r>
          </a:p>
        </p:txBody>
      </p:sp>
      <p:sp>
        <p:nvSpPr>
          <p:cNvPr id="14" name="Rectangle 10"/>
          <p:cNvSpPr/>
          <p:nvPr/>
        </p:nvSpPr>
        <p:spPr>
          <a:xfrm>
            <a:off x="6577330" y="1416664"/>
            <a:ext cx="664210" cy="4603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ms-MY" sz="2400" dirty="0">
                <a:solidFill>
                  <a:srgbClr val="C00000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100</a:t>
            </a:r>
          </a:p>
        </p:txBody>
      </p:sp>
      <p:sp>
        <p:nvSpPr>
          <p:cNvPr id="4" name="Rectangles 3"/>
          <p:cNvSpPr/>
          <p:nvPr/>
        </p:nvSpPr>
        <p:spPr>
          <a:xfrm>
            <a:off x="6727825" y="1894840"/>
            <a:ext cx="450215" cy="175768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0"/>
          <p:cNvSpPr/>
          <p:nvPr/>
        </p:nvSpPr>
        <p:spPr>
          <a:xfrm>
            <a:off x="6457315" y="4207489"/>
            <a:ext cx="6165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sen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1598295"/>
            <a:ext cx="2837815" cy="318071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909945" y="2143125"/>
            <a:ext cx="667385" cy="3683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05680" y="3652520"/>
            <a:ext cx="41275" cy="449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0"/>
          <p:cNvSpPr/>
          <p:nvPr/>
        </p:nvSpPr>
        <p:spPr>
          <a:xfrm>
            <a:off x="5974080" y="1682729"/>
            <a:ext cx="603250" cy="4603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ms-MY" sz="2400" dirty="0">
                <a:solidFill>
                  <a:srgbClr val="C00000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9 9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1732280" y="412115"/>
            <a:ext cx="6006465" cy="913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Berlin Sans FB Demi" panose="020E0802020502020306" charset="0"/>
                <a:cs typeface="Berlin Sans FB Demi" panose="020E0802020502020306" charset="0"/>
              </a:rPr>
              <a:t>Isi Kandungan</a:t>
            </a:r>
            <a:endParaRPr lang="en-US" sz="44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163" name="Google Shape;2163;p40"/>
          <p:cNvSpPr/>
          <p:nvPr/>
        </p:nvSpPr>
        <p:spPr>
          <a:xfrm>
            <a:off x="967105" y="149098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Google Shape;1048;p25"/>
          <p:cNvSpPr txBox="1">
            <a:spLocks noGrp="1"/>
          </p:cNvSpPr>
          <p:nvPr/>
        </p:nvSpPr>
        <p:spPr>
          <a:xfrm>
            <a:off x="1650365" y="1731645"/>
            <a:ext cx="377317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Kenali Wang</a:t>
            </a:r>
          </a:p>
        </p:txBody>
      </p:sp>
      <p:sp>
        <p:nvSpPr>
          <p:cNvPr id="2168" name="Google Shape;2168;p40"/>
          <p:cNvSpPr txBox="1"/>
          <p:nvPr/>
        </p:nvSpPr>
        <p:spPr>
          <a:xfrm>
            <a:off x="978394" y="1731645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latin typeface="Berlin Sans FB Demi" panose="020E0802020502020306" charset="0"/>
                <a:cs typeface="Berlin Sans FB Demi" panose="020E0802020502020306" charset="0"/>
              </a:rPr>
              <a:t>01</a:t>
            </a:r>
          </a:p>
        </p:txBody>
      </p:sp>
      <p:sp>
        <p:nvSpPr>
          <p:cNvPr id="6" name="Google Shape;1048;p25"/>
          <p:cNvSpPr txBox="1">
            <a:spLocks noGrp="1"/>
          </p:cNvSpPr>
          <p:nvPr/>
        </p:nvSpPr>
        <p:spPr>
          <a:xfrm>
            <a:off x="1960245" y="3884295"/>
            <a:ext cx="3486150" cy="703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Tambah Wang</a:t>
            </a:r>
          </a:p>
        </p:txBody>
      </p:sp>
      <p:sp>
        <p:nvSpPr>
          <p:cNvPr id="7" name="Google Shape;1048;p25"/>
          <p:cNvSpPr txBox="1">
            <a:spLocks noGrp="1"/>
          </p:cNvSpPr>
          <p:nvPr/>
        </p:nvSpPr>
        <p:spPr>
          <a:xfrm>
            <a:off x="1910715" y="2783840"/>
            <a:ext cx="2937510" cy="6419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Nilai Wang</a:t>
            </a:r>
          </a:p>
        </p:txBody>
      </p:sp>
      <p:sp>
        <p:nvSpPr>
          <p:cNvPr id="8" name="Google Shape;2163;p40"/>
          <p:cNvSpPr/>
          <p:nvPr/>
        </p:nvSpPr>
        <p:spPr>
          <a:xfrm>
            <a:off x="917575" y="2621915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Google Shape;2163;p40"/>
          <p:cNvSpPr/>
          <p:nvPr/>
        </p:nvSpPr>
        <p:spPr>
          <a:xfrm>
            <a:off x="967105" y="375285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Google Shape;2168;p40"/>
          <p:cNvSpPr txBox="1"/>
          <p:nvPr/>
        </p:nvSpPr>
        <p:spPr>
          <a:xfrm>
            <a:off x="987496" y="3948359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r>
              <a:rPr lang="en-US" altLang="en-GB" sz="4800" dirty="0">
                <a:latin typeface="Berlin Sans FB Demi" panose="020E0802020502020306" charset="0"/>
                <a:cs typeface="Berlin Sans FB Demi" panose="020E0802020502020306" charset="0"/>
              </a:rPr>
              <a:t>3</a:t>
            </a:r>
          </a:p>
        </p:txBody>
      </p:sp>
      <p:sp>
        <p:nvSpPr>
          <p:cNvPr id="11" name="Google Shape;2168;p40"/>
          <p:cNvSpPr txBox="1"/>
          <p:nvPr/>
        </p:nvSpPr>
        <p:spPr>
          <a:xfrm>
            <a:off x="899371" y="2824409"/>
            <a:ext cx="99314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r>
              <a:rPr lang="en-US" altLang="en-GB" sz="4800" dirty="0">
                <a:latin typeface="Berlin Sans FB Demi" panose="020E0802020502020306" charset="0"/>
                <a:cs typeface="Berlin Sans FB Demi" panose="020E0802020502020306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ms-MY" sz="3600" dirty="0">
                <a:latin typeface="Berlin Sans FB Demi" panose="020E0802020502020306" charset="0"/>
                <a:cs typeface="Berlin Sans FB Demi" panose="020E0802020502020306" charset="0"/>
              </a:rPr>
              <a:t>Siti bayar RM100. Berapakah baki wang Siti?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6955" y="1990312"/>
            <a:ext cx="229870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</a:t>
            </a:r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80.10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- RM  57.50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 22.60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19370" y="3001645"/>
            <a:ext cx="2207895" cy="412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19370" y="3571240"/>
            <a:ext cx="2207895" cy="3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29055" y="2248514"/>
            <a:ext cx="13970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68.10</a:t>
            </a:r>
          </a:p>
        </p:txBody>
      </p:sp>
      <p:sp>
        <p:nvSpPr>
          <p:cNvPr id="14" name="Rectangle 10"/>
          <p:cNvSpPr/>
          <p:nvPr/>
        </p:nvSpPr>
        <p:spPr>
          <a:xfrm>
            <a:off x="6624955" y="1743689"/>
            <a:ext cx="280670" cy="4603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ms-MY" sz="2400" dirty="0">
                <a:solidFill>
                  <a:srgbClr val="C00000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1598295"/>
            <a:ext cx="2837815" cy="318071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6645910" y="2183765"/>
            <a:ext cx="427990" cy="2184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127750" y="2157095"/>
            <a:ext cx="368300" cy="3162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0"/>
          <p:cNvSpPr/>
          <p:nvPr/>
        </p:nvSpPr>
        <p:spPr>
          <a:xfrm>
            <a:off x="6010275" y="1723369"/>
            <a:ext cx="576580" cy="4603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ms-MY" sz="2400" dirty="0">
                <a:solidFill>
                  <a:srgbClr val="C00000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7 9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4076065" y="3587115"/>
            <a:ext cx="4293870" cy="913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ms-MY" sz="2800" dirty="0">
                <a:latin typeface="Berlin Sans FB Demi" panose="020E0802020502020306" charset="0"/>
                <a:cs typeface="Berlin Sans FB Demi" panose="020E0802020502020306" charset="0"/>
              </a:rPr>
              <a:t>Baki wang Siti ialah </a:t>
            </a:r>
          </a:p>
          <a:p>
            <a:pPr algn="ctr"/>
            <a:r>
              <a:rPr lang="en-US" altLang="ms-MY" sz="2800" dirty="0">
                <a:highlight>
                  <a:srgbClr val="FFFF00"/>
                </a:highlight>
                <a:latin typeface="Berlin Sans FB Demi" panose="020E0802020502020306" charset="0"/>
                <a:cs typeface="Berlin Sans FB Demi" panose="020E0802020502020306" charset="0"/>
              </a:rPr>
              <a:t>RM 22.60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256790" y="2178050"/>
            <a:ext cx="4820285" cy="9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Darab Wang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endParaRPr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</a:t>
            </a:r>
            <a:r>
              <a:rPr lang="en-US" altLang="en-GB" sz="4000">
                <a:latin typeface="Arial Rounded MT Bold" panose="020F0704030504030204" charset="0"/>
                <a:cs typeface="Arial Rounded MT Bold" panose="020F0704030504030204" charset="0"/>
              </a:rPr>
              <a:t>5</a:t>
            </a:r>
          </a:p>
        </p:txBody>
      </p:sp>
      <p:sp>
        <p:nvSpPr>
          <p:cNvPr id="2" name="Google Shape;1048;p25"/>
          <p:cNvSpPr txBox="1">
            <a:spLocks noGrp="1"/>
          </p:cNvSpPr>
          <p:nvPr/>
        </p:nvSpPr>
        <p:spPr>
          <a:xfrm>
            <a:off x="2409825" y="2451100"/>
            <a:ext cx="4514215" cy="1082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1.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Mendarab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nilai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wang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hasil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darabnya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hingga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RM100.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ms-MY" sz="3600" dirty="0">
                <a:latin typeface="Berlin Sans FB Demi" panose="020E0802020502020306" charset="0"/>
                <a:cs typeface="Berlin Sans FB Demi" panose="020E0802020502020306" charset="0"/>
              </a:rPr>
              <a:t>Berapakah harga 3 paket nangka?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6955" y="1990312"/>
            <a:ext cx="1798955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</a:t>
            </a:r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8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x          3  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24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19370" y="2988310"/>
            <a:ext cx="1539875" cy="133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19370" y="3571240"/>
            <a:ext cx="1607820" cy="3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29055" y="2248514"/>
            <a:ext cx="13970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24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68.10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750060" y="3791585"/>
            <a:ext cx="5644515" cy="913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ms-MY" sz="2800" dirty="0">
                <a:latin typeface="Berlin Sans FB Demi" panose="020E0802020502020306" charset="0"/>
                <a:cs typeface="Berlin Sans FB Demi" panose="020E0802020502020306" charset="0"/>
              </a:rPr>
              <a:t>Harga 3 paket nangka ialah </a:t>
            </a:r>
          </a:p>
          <a:p>
            <a:pPr algn="ctr"/>
            <a:r>
              <a:rPr lang="en-US" altLang="ms-MY" sz="2800" dirty="0">
                <a:highlight>
                  <a:srgbClr val="FFFF00"/>
                </a:highlight>
                <a:latin typeface="Berlin Sans FB Demi" panose="020E0802020502020306" charset="0"/>
                <a:cs typeface="Berlin Sans FB Demi" panose="020E0802020502020306" charset="0"/>
              </a:rPr>
              <a:t>RM 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1449705"/>
            <a:ext cx="3646805" cy="18046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256790" y="2178050"/>
            <a:ext cx="4820285" cy="9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Bahagi Wang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endParaRPr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</a:t>
            </a:r>
            <a:r>
              <a:rPr lang="en-US" altLang="en-GB" sz="4000">
                <a:latin typeface="Arial Rounded MT Bold" panose="020F0704030504030204" charset="0"/>
                <a:cs typeface="Arial Rounded MT Bold" panose="020F0704030504030204" charset="0"/>
              </a:rPr>
              <a:t>6</a:t>
            </a:r>
          </a:p>
        </p:txBody>
      </p:sp>
      <p:sp>
        <p:nvSpPr>
          <p:cNvPr id="2" name="Google Shape;1048;p25"/>
          <p:cNvSpPr txBox="1">
            <a:spLocks noGrp="1"/>
          </p:cNvSpPr>
          <p:nvPr/>
        </p:nvSpPr>
        <p:spPr>
          <a:xfrm>
            <a:off x="2409825" y="2451100"/>
            <a:ext cx="4514215" cy="1082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1. Membahagi dua nilai wang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dalam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lingkungan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RM100.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ms-MY" sz="2400" dirty="0">
                <a:latin typeface="Berlin Sans FB Demi" panose="020E0802020502020306" charset="0"/>
                <a:cs typeface="Berlin Sans FB Demi" panose="020E0802020502020306" charset="0"/>
              </a:rPr>
              <a:t>RM15 diberi sama banyak kepada 3 orang. Berapakah wang setiap orang dapat?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0870" y="1620742"/>
            <a:ext cx="1556385" cy="2061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</a:t>
            </a:r>
            <a:r>
              <a:rPr 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</a:t>
            </a:r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5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15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-        15</a:t>
            </a:r>
          </a:p>
          <a:p>
            <a:pPr lvl="0"/>
            <a:r>
              <a:rPr lang="en-US" altLang="ms-MY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        0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032500" y="2219960"/>
            <a:ext cx="1198245" cy="5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50305" y="3165475"/>
            <a:ext cx="996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37530" y="2112624"/>
            <a:ext cx="3810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1A2233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3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932180" y="3790950"/>
            <a:ext cx="5644515" cy="913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ms-MY" sz="2800" dirty="0">
                <a:latin typeface="Berlin Sans FB Demi" panose="020E0802020502020306" charset="0"/>
                <a:cs typeface="Berlin Sans FB Demi" panose="020E0802020502020306" charset="0"/>
              </a:rPr>
              <a:t>Setiap orang dapat </a:t>
            </a:r>
          </a:p>
          <a:p>
            <a:pPr algn="ctr"/>
            <a:r>
              <a:rPr lang="en-US" altLang="ms-MY" sz="2800" dirty="0">
                <a:highlight>
                  <a:srgbClr val="FFFF00"/>
                </a:highlight>
                <a:latin typeface="Berlin Sans FB Demi" panose="020E0802020502020306" charset="0"/>
                <a:cs typeface="Berlin Sans FB Demi" panose="020E0802020502020306" charset="0"/>
              </a:rPr>
              <a:t>RM 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582420"/>
            <a:ext cx="3201670" cy="213804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6018530" y="2252345"/>
            <a:ext cx="13970" cy="3136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40" y="3790950"/>
            <a:ext cx="3074670" cy="789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1732280" y="412115"/>
            <a:ext cx="6006465" cy="913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Berlin Sans FB Demi" panose="020E0802020502020306" charset="0"/>
                <a:cs typeface="Berlin Sans FB Demi" panose="020E0802020502020306" charset="0"/>
              </a:rPr>
              <a:t>Isi Kandungan</a:t>
            </a:r>
            <a:endParaRPr lang="en-US" sz="44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163" name="Google Shape;2163;p40"/>
          <p:cNvSpPr/>
          <p:nvPr/>
        </p:nvSpPr>
        <p:spPr>
          <a:xfrm>
            <a:off x="967105" y="149098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Google Shape;1048;p25"/>
          <p:cNvSpPr txBox="1">
            <a:spLocks noGrp="1"/>
          </p:cNvSpPr>
          <p:nvPr/>
        </p:nvSpPr>
        <p:spPr>
          <a:xfrm>
            <a:off x="1650365" y="1731645"/>
            <a:ext cx="377317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Tolak Wang</a:t>
            </a:r>
          </a:p>
        </p:txBody>
      </p:sp>
      <p:sp>
        <p:nvSpPr>
          <p:cNvPr id="2168" name="Google Shape;2168;p40"/>
          <p:cNvSpPr txBox="1"/>
          <p:nvPr/>
        </p:nvSpPr>
        <p:spPr>
          <a:xfrm>
            <a:off x="967105" y="1709067"/>
            <a:ext cx="99314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r>
              <a:rPr lang="en-US" altLang="en-GB" sz="4800" dirty="0">
                <a:latin typeface="Berlin Sans FB Demi" panose="020E0802020502020306" charset="0"/>
                <a:cs typeface="Berlin Sans FB Demi" panose="020E0802020502020306" charset="0"/>
              </a:rPr>
              <a:t>4</a:t>
            </a:r>
          </a:p>
        </p:txBody>
      </p:sp>
      <p:sp>
        <p:nvSpPr>
          <p:cNvPr id="6" name="Google Shape;1048;p25"/>
          <p:cNvSpPr txBox="1">
            <a:spLocks noGrp="1"/>
          </p:cNvSpPr>
          <p:nvPr/>
        </p:nvSpPr>
        <p:spPr>
          <a:xfrm>
            <a:off x="1932727" y="3774440"/>
            <a:ext cx="3486150" cy="703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Bahagi Wang</a:t>
            </a:r>
          </a:p>
        </p:txBody>
      </p:sp>
      <p:sp>
        <p:nvSpPr>
          <p:cNvPr id="7" name="Google Shape;1048;p25"/>
          <p:cNvSpPr txBox="1">
            <a:spLocks noGrp="1"/>
          </p:cNvSpPr>
          <p:nvPr/>
        </p:nvSpPr>
        <p:spPr>
          <a:xfrm>
            <a:off x="2068195" y="2773680"/>
            <a:ext cx="2937510" cy="6419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Darab Wang</a:t>
            </a:r>
          </a:p>
        </p:txBody>
      </p:sp>
      <p:sp>
        <p:nvSpPr>
          <p:cNvPr id="8" name="Google Shape;2163;p40"/>
          <p:cNvSpPr/>
          <p:nvPr/>
        </p:nvSpPr>
        <p:spPr>
          <a:xfrm>
            <a:off x="917575" y="2621915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Google Shape;2163;p40"/>
          <p:cNvSpPr/>
          <p:nvPr/>
        </p:nvSpPr>
        <p:spPr>
          <a:xfrm>
            <a:off x="967105" y="375285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Google Shape;2168;p40"/>
          <p:cNvSpPr txBox="1"/>
          <p:nvPr/>
        </p:nvSpPr>
        <p:spPr>
          <a:xfrm>
            <a:off x="953629" y="3959648"/>
            <a:ext cx="1017905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r>
              <a:rPr lang="en-US" altLang="en-GB" sz="4800" dirty="0">
                <a:latin typeface="Berlin Sans FB Demi" panose="020E0802020502020306" charset="0"/>
                <a:cs typeface="Berlin Sans FB Demi" panose="020E0802020502020306" charset="0"/>
              </a:rPr>
              <a:t>6</a:t>
            </a:r>
          </a:p>
        </p:txBody>
      </p:sp>
      <p:sp>
        <p:nvSpPr>
          <p:cNvPr id="11" name="Google Shape;2168;p40"/>
          <p:cNvSpPr txBox="1"/>
          <p:nvPr/>
        </p:nvSpPr>
        <p:spPr>
          <a:xfrm>
            <a:off x="944527" y="2846987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r>
              <a:rPr lang="en-US" altLang="en-GB" sz="4800" dirty="0">
                <a:latin typeface="Berlin Sans FB Demi" panose="020E0802020502020306" charset="0"/>
                <a:cs typeface="Berlin Sans FB Demi" panose="020E0802020502020306" charset="0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256790" y="2178050"/>
            <a:ext cx="4820285" cy="9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Kenali Wang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endParaRPr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01</a:t>
            </a:r>
          </a:p>
        </p:txBody>
      </p:sp>
      <p:sp>
        <p:nvSpPr>
          <p:cNvPr id="2" name="Google Shape;1048;p25"/>
          <p:cNvSpPr txBox="1">
            <a:spLocks noGrp="1"/>
          </p:cNvSpPr>
          <p:nvPr/>
        </p:nvSpPr>
        <p:spPr>
          <a:xfrm>
            <a:off x="2409825" y="2451100"/>
            <a:ext cx="4514215" cy="1082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1. Mengenal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pasti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mata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wang Malaysia hingga RM100.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2"/>
          <p:cNvSpPr/>
          <p:nvPr/>
        </p:nvSpPr>
        <p:spPr>
          <a:xfrm>
            <a:off x="747588" y="1201225"/>
            <a:ext cx="37692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76" name="Google Shape;117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Kenali wang</a:t>
            </a:r>
          </a:p>
        </p:txBody>
      </p:sp>
      <p:sp>
        <p:nvSpPr>
          <p:cNvPr id="1177" name="Google Shape;1177;p32"/>
          <p:cNvSpPr txBox="1"/>
          <p:nvPr/>
        </p:nvSpPr>
        <p:spPr>
          <a:xfrm>
            <a:off x="869500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DUIT SYILING</a:t>
            </a:r>
          </a:p>
        </p:txBody>
      </p:sp>
      <p:sp>
        <p:nvSpPr>
          <p:cNvPr id="1181" name="Google Shape;1181;p32"/>
          <p:cNvSpPr txBox="1"/>
          <p:nvPr/>
        </p:nvSpPr>
        <p:spPr>
          <a:xfrm>
            <a:off x="4703575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Descriptores operativos</a:t>
            </a:r>
          </a:p>
        </p:txBody>
      </p:sp>
      <p:sp>
        <p:nvSpPr>
          <p:cNvPr id="1182" name="Google Shape;1182;p32"/>
          <p:cNvSpPr txBox="1"/>
          <p:nvPr/>
        </p:nvSpPr>
        <p:spPr>
          <a:xfrm>
            <a:off x="4701322" y="1686951"/>
            <a:ext cx="3537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erlin Sans FB Demi" panose="020E0802020502020306" charset="0"/>
                <a:ea typeface="Catamaran"/>
                <a:cs typeface="Berlin Sans FB Demi" panose="020E0802020502020306" charset="0"/>
                <a:sym typeface="Catamaran"/>
              </a:rPr>
              <a:t>Puedes escribir aquí…</a:t>
            </a:r>
          </a:p>
        </p:txBody>
      </p:sp>
      <p:sp>
        <p:nvSpPr>
          <p:cNvPr id="1183" name="Google Shape;1183;p32"/>
          <p:cNvSpPr/>
          <p:nvPr/>
        </p:nvSpPr>
        <p:spPr>
          <a:xfrm>
            <a:off x="4627200" y="1201225"/>
            <a:ext cx="37692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84" name="Google Shape;1184;p32"/>
          <p:cNvSpPr txBox="1"/>
          <p:nvPr/>
        </p:nvSpPr>
        <p:spPr>
          <a:xfrm>
            <a:off x="4744425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DUIT KERTAS</a:t>
            </a:r>
          </a:p>
        </p:txBody>
      </p:sp>
      <p:pic>
        <p:nvPicPr>
          <p:cNvPr id="1186" name="Google Shape;118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50794" y="535010"/>
            <a:ext cx="387075" cy="48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7251" y="432013"/>
            <a:ext cx="485031" cy="4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635245" y="658332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32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4031683">
            <a:off x="1775091" y="750866"/>
            <a:ext cx="238281" cy="27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3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087712" y="804431"/>
            <a:ext cx="199525" cy="21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9930" l="202" r="89819"/>
                    </a14:imgEffect>
                  </a14:imgLayer>
                </a14:imgProps>
              </a:ext>
            </a:extLst>
          </a:blip>
          <a:srcRect l="9814" t="37772" r="69520" b="9657"/>
          <a:stretch>
            <a:fillRect/>
          </a:stretch>
        </p:blipFill>
        <p:spPr>
          <a:xfrm>
            <a:off x="1247027" y="1973526"/>
            <a:ext cx="2081652" cy="2279353"/>
          </a:xfrm>
          <a:prstGeom prst="rect">
            <a:avLst/>
          </a:prstGeom>
        </p:spPr>
      </p:pic>
      <p:pic>
        <p:nvPicPr>
          <p:cNvPr id="1026" name="Picture 2" descr="6 Wang Kertas Malaysia Siri Baharu &amp; Ciri-Ciri Istimewany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22" y="2115201"/>
            <a:ext cx="3333156" cy="22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1"/>
          <p:cNvSpPr/>
          <p:nvPr/>
        </p:nvSpPr>
        <p:spPr>
          <a:xfrm>
            <a:off x="848400" y="1225595"/>
            <a:ext cx="7447200" cy="324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erlin Sans FB Demi" panose="020E0802020502020306" charset="0"/>
                <a:cs typeface="Berlin Sans FB Demi" panose="020E0802020502020306" charset="0"/>
              </a:rPr>
              <a:t>Duit Syiling</a:t>
            </a:r>
          </a:p>
        </p:txBody>
      </p:sp>
      <p:pic>
        <p:nvPicPr>
          <p:cNvPr id="1167" name="Google Shape;1167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583" y="1921168"/>
            <a:ext cx="5355519" cy="1599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1"/>
          <p:cNvSpPr/>
          <p:nvPr/>
        </p:nvSpPr>
        <p:spPr>
          <a:xfrm>
            <a:off x="848400" y="1252900"/>
            <a:ext cx="7447200" cy="324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erlin Sans FB Demi" panose="020E0802020502020306" charset="0"/>
                <a:cs typeface="Berlin Sans FB Demi" panose="020E0802020502020306" charset="0"/>
              </a:rPr>
              <a:t>Duit Kertas</a:t>
            </a:r>
          </a:p>
        </p:txBody>
      </p:sp>
      <p:pic>
        <p:nvPicPr>
          <p:cNvPr id="1167" name="Google Shape;1167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9765" y="1682018"/>
            <a:ext cx="4927303" cy="21764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256790" y="2178050"/>
            <a:ext cx="4820285" cy="9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Nilai Wang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endParaRPr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</a:t>
            </a:r>
            <a:r>
              <a:rPr lang="en-US" altLang="en-GB" sz="4000">
                <a:latin typeface="Arial Rounded MT Bold" panose="020F0704030504030204" charset="0"/>
                <a:cs typeface="Arial Rounded MT Bold" panose="020F0704030504030204" charset="0"/>
              </a:rPr>
              <a:t>2</a:t>
            </a:r>
          </a:p>
        </p:txBody>
      </p:sp>
      <p:sp>
        <p:nvSpPr>
          <p:cNvPr id="2" name="Google Shape;1048;p25"/>
          <p:cNvSpPr txBox="1">
            <a:spLocks noGrp="1"/>
          </p:cNvSpPr>
          <p:nvPr/>
        </p:nvSpPr>
        <p:spPr>
          <a:xfrm>
            <a:off x="2395855" y="2451100"/>
            <a:ext cx="4514215" cy="1082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1. Menentukan nilai wang </a:t>
            </a:r>
            <a:r>
              <a:rPr lang="en-US" sz="2400" dirty="0" err="1">
                <a:latin typeface="Trebuchet MS" panose="020B0603020202020204" charset="0"/>
                <a:cs typeface="Trebuchet MS" panose="020B0603020202020204" charset="0"/>
              </a:rPr>
              <a:t>hingga</a:t>
            </a:r>
            <a:r>
              <a:rPr lang="en-US" sz="2400" dirty="0">
                <a:latin typeface="Trebuchet MS" panose="020B0603020202020204" charset="0"/>
                <a:cs typeface="Trebuchet MS" panose="020B0603020202020204" charset="0"/>
              </a:rPr>
              <a:t> RM100.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erlin Sans FB Demi" panose="020E0802020502020306" charset="0"/>
                <a:cs typeface="Berlin Sans FB Demi" panose="020E0802020502020306" charset="0"/>
              </a:rPr>
              <a:t>Nilai wang ringgit</a:t>
            </a:r>
          </a:p>
        </p:txBody>
      </p:sp>
      <p:sp>
        <p:nvSpPr>
          <p:cNvPr id="1196" name="Google Shape;1196;p33"/>
          <p:cNvSpPr/>
          <p:nvPr/>
        </p:nvSpPr>
        <p:spPr>
          <a:xfrm>
            <a:off x="720025" y="1201225"/>
            <a:ext cx="77040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97" name="Google Shape;1197;p33"/>
          <p:cNvSpPr txBox="1"/>
          <p:nvPr/>
        </p:nvSpPr>
        <p:spPr>
          <a:xfrm>
            <a:off x="2739990" y="1621460"/>
            <a:ext cx="7484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1.00</a:t>
            </a:r>
          </a:p>
        </p:txBody>
      </p:sp>
      <p:sp>
        <p:nvSpPr>
          <p:cNvPr id="1198" name="Google Shape;1198;p33"/>
          <p:cNvSpPr txBox="1"/>
          <p:nvPr/>
        </p:nvSpPr>
        <p:spPr>
          <a:xfrm>
            <a:off x="3542320" y="4983281"/>
            <a:ext cx="2995714" cy="13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erlin Sans FB Demi" panose="020E0802020502020306" charset="0"/>
              <a:ea typeface="Catamaran"/>
              <a:cs typeface="Berlin Sans FB Demi" panose="020E0802020502020306" charset="0"/>
              <a:sym typeface="Catamaran"/>
            </a:endParaRPr>
          </a:p>
        </p:txBody>
      </p:sp>
      <p:pic>
        <p:nvPicPr>
          <p:cNvPr id="1199" name="Google Shape;1199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Panas: Rahsia Duit Kertas Seringg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3" y="1410153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ang Kertas Dan Syiling Terbaru Malaysia | Shafiqolb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3" y="2492818"/>
            <a:ext cx="1676320" cy="8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197;p33"/>
          <p:cNvSpPr txBox="1"/>
          <p:nvPr/>
        </p:nvSpPr>
        <p:spPr>
          <a:xfrm>
            <a:off x="2739990" y="2668354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5.00</a:t>
            </a:r>
          </a:p>
        </p:txBody>
      </p:sp>
      <p:pic>
        <p:nvPicPr>
          <p:cNvPr id="3078" name="Picture 6" descr="Malaysia, 9th Series, RM10 (Replacement) ZA0205306, Signature of Governor:  Tan Seri Dato' Seri Ali Abul Hassan Sulaiman, Side Signature [UNC] - Bank  notes | Best2Bid.c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0" y="3448371"/>
            <a:ext cx="2132004" cy="9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197;p33"/>
          <p:cNvSpPr txBox="1"/>
          <p:nvPr/>
        </p:nvSpPr>
        <p:spPr>
          <a:xfrm>
            <a:off x="3129776" y="3855924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10.00</a:t>
            </a:r>
          </a:p>
        </p:txBody>
      </p:sp>
      <p:pic>
        <p:nvPicPr>
          <p:cNvPr id="3080" name="Picture 8" descr="Check exchange rate to Malaysian Ringgit (RM) – klia2.inf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23" y="2434726"/>
            <a:ext cx="2016380" cy="9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urrency used in Penang: Malaysian Ringg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23" y="1459921"/>
            <a:ext cx="1943639" cy="85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197;p33"/>
          <p:cNvSpPr txBox="1"/>
          <p:nvPr/>
        </p:nvSpPr>
        <p:spPr>
          <a:xfrm>
            <a:off x="6482340" y="1621452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20.00</a:t>
            </a:r>
          </a:p>
        </p:txBody>
      </p:sp>
      <p:sp>
        <p:nvSpPr>
          <p:cNvPr id="18" name="Google Shape;1197;p33"/>
          <p:cNvSpPr txBox="1"/>
          <p:nvPr/>
        </p:nvSpPr>
        <p:spPr>
          <a:xfrm>
            <a:off x="6720025" y="2902108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50.00</a:t>
            </a:r>
          </a:p>
        </p:txBody>
      </p:sp>
      <p:pic>
        <p:nvPicPr>
          <p:cNvPr id="3084" name="Picture 12" descr="Wang Kertas Palsu RM100 Dan Apa Yang Anda Perlu Tahu Mengenainya - SENTIASA  PANA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90" y="3483960"/>
            <a:ext cx="1949542" cy="11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197;p33"/>
          <p:cNvSpPr txBox="1"/>
          <p:nvPr/>
        </p:nvSpPr>
        <p:spPr>
          <a:xfrm>
            <a:off x="6831785" y="3854629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100.00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tuaciones de Aprendizaje (LOMLOE) by Slidesgo">
  <a:themeElements>
    <a:clrScheme name="Simple Light">
      <a:dk1>
        <a:srgbClr val="1A2233"/>
      </a:dk1>
      <a:lt1>
        <a:srgbClr val="66312E"/>
      </a:lt1>
      <a:dk2>
        <a:srgbClr val="F9695C"/>
      </a:dk2>
      <a:lt2>
        <a:srgbClr val="396BC0"/>
      </a:lt2>
      <a:accent1>
        <a:srgbClr val="49715F"/>
      </a:accent1>
      <a:accent2>
        <a:srgbClr val="80AF9A"/>
      </a:accent2>
      <a:accent3>
        <a:srgbClr val="FD9A95"/>
      </a:accent3>
      <a:accent4>
        <a:srgbClr val="FCBD6F"/>
      </a:accent4>
      <a:accent5>
        <a:srgbClr val="E2EEF6"/>
      </a:accent5>
      <a:accent6>
        <a:srgbClr val="FFFFFF"/>
      </a:accent6>
      <a:hlink>
        <a:srgbClr val="1A22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354</Words>
  <Application>Microsoft Office PowerPoint</Application>
  <PresentationFormat>On-screen Show (16:9)</PresentationFormat>
  <Paragraphs>114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Alfa Slab One</vt:lpstr>
      <vt:lpstr>Arial</vt:lpstr>
      <vt:lpstr>Arial Rounded MT Bold</vt:lpstr>
      <vt:lpstr>Bebas Neue</vt:lpstr>
      <vt:lpstr>Berlin Sans FB Demi</vt:lpstr>
      <vt:lpstr>Catamaran</vt:lpstr>
      <vt:lpstr>Lilita One</vt:lpstr>
      <vt:lpstr>Trebuchet MS</vt:lpstr>
      <vt:lpstr>Situaciones de Aprendizaje (LOMLOE) by Slidesgo</vt:lpstr>
      <vt:lpstr>Unit 4: Wang</vt:lpstr>
      <vt:lpstr>Isi Kandungan</vt:lpstr>
      <vt:lpstr>Isi Kandungan</vt:lpstr>
      <vt:lpstr>Kenali Wang </vt:lpstr>
      <vt:lpstr>Kenali wang</vt:lpstr>
      <vt:lpstr>Duit Syiling</vt:lpstr>
      <vt:lpstr>Duit Kertas</vt:lpstr>
      <vt:lpstr>Nilai Wang </vt:lpstr>
      <vt:lpstr>Nilai wang ringgit</vt:lpstr>
      <vt:lpstr>Nilai Syiling</vt:lpstr>
      <vt:lpstr>Nilai wang</vt:lpstr>
      <vt:lpstr>Nilai wang</vt:lpstr>
      <vt:lpstr>Nilai wang</vt:lpstr>
      <vt:lpstr>Tambah Wang </vt:lpstr>
      <vt:lpstr>Berapakah jumlah harga sebuah kamus dan sebatang pen?</vt:lpstr>
      <vt:lpstr>Berapakah jumlah harga sebuah kamus dan sebatang pen?</vt:lpstr>
      <vt:lpstr>Berapakah jumlah harga sebuah kamus dan sebatang pen?</vt:lpstr>
      <vt:lpstr>Tolak Wang </vt:lpstr>
      <vt:lpstr>Siti bayar RM100. Berapakah baki wang Siti?</vt:lpstr>
      <vt:lpstr>Siti bayar RM100. Berapakah baki wang Siti?</vt:lpstr>
      <vt:lpstr>Darab Wang </vt:lpstr>
      <vt:lpstr>Berapakah harga 3 paket nangka?</vt:lpstr>
      <vt:lpstr>Bahagi Wang </vt:lpstr>
      <vt:lpstr>RM15 diberi sama banyak kepada 3 orang. Berapakah wang setiap orang dapat?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 tahun 1 Wang</dc:title>
  <dc:creator>hp</dc:creator>
  <cp:lastModifiedBy>Muhammad Faiq bin Mohd Zailani</cp:lastModifiedBy>
  <cp:revision>10</cp:revision>
  <dcterms:created xsi:type="dcterms:W3CDTF">2023-06-02T10:51:27Z</dcterms:created>
  <dcterms:modified xsi:type="dcterms:W3CDTF">2023-06-25T06:49:37Z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1B7FF03D8CF64B9BB62DF2C9F01C0896</vt:lpwstr>
  </property>
  <property fmtid="{D5CDD505-2E9C-101B-9397-08002B2CF9AE}" pid="3" name="KSOProductBuildVer">
    <vt:lpwstr>1033-11.2.0.11537</vt:lpwstr>
  </property>
</Properties>
</file>