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5"/>
  </p:notesMasterIdLst>
  <p:sldIdLst>
    <p:sldId id="256" r:id="rId2"/>
    <p:sldId id="319" r:id="rId3"/>
    <p:sldId id="321" r:id="rId4"/>
    <p:sldId id="320" r:id="rId5"/>
    <p:sldId id="362" r:id="rId6"/>
    <p:sldId id="332" r:id="rId7"/>
    <p:sldId id="352" r:id="rId8"/>
    <p:sldId id="353" r:id="rId9"/>
    <p:sldId id="333" r:id="rId10"/>
    <p:sldId id="356" r:id="rId11"/>
    <p:sldId id="322" r:id="rId12"/>
    <p:sldId id="363" r:id="rId13"/>
    <p:sldId id="357" r:id="rId14"/>
    <p:sldId id="323" r:id="rId15"/>
    <p:sldId id="364" r:id="rId16"/>
    <p:sldId id="358" r:id="rId17"/>
    <p:sldId id="329" r:id="rId18"/>
    <p:sldId id="365" r:id="rId19"/>
    <p:sldId id="359" r:id="rId20"/>
    <p:sldId id="360" r:id="rId21"/>
    <p:sldId id="331" r:id="rId22"/>
    <p:sldId id="366" r:id="rId23"/>
    <p:sldId id="36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EC3E336E-A841-48F2-936C-BFF74ECB3B54}"/>
    <pc:docChg chg="undo custSel addSld modSld sldOrd">
      <pc:chgData name="Muhammad Faiq bin Mohd Zailani" userId="977e50a2-ceaa-420d-b1c6-98f3d3dc6fba" providerId="ADAL" clId="{EC3E336E-A841-48F2-936C-BFF74ECB3B54}" dt="2023-06-26T02:41:50.688" v="406" actId="20577"/>
      <pc:docMkLst>
        <pc:docMk/>
      </pc:docMkLst>
      <pc:sldChg chg="modSp">
        <pc:chgData name="Muhammad Faiq bin Mohd Zailani" userId="977e50a2-ceaa-420d-b1c6-98f3d3dc6fba" providerId="ADAL" clId="{EC3E336E-A841-48F2-936C-BFF74ECB3B54}" dt="2023-06-26T01:40:05.993" v="13" actId="12789"/>
        <pc:sldMkLst>
          <pc:docMk/>
          <pc:sldMk cId="0" sldId="256"/>
        </pc:sldMkLst>
        <pc:spChg chg="mod">
          <ac:chgData name="Muhammad Faiq bin Mohd Zailani" userId="977e50a2-ceaa-420d-b1c6-98f3d3dc6fba" providerId="ADAL" clId="{EC3E336E-A841-48F2-936C-BFF74ECB3B54}" dt="2023-06-26T01:40:05.993" v="13" actId="12789"/>
          <ac:spMkLst>
            <pc:docMk/>
            <pc:sldMk cId="0" sldId="256"/>
            <ac:spMk id="1048" creationId="{00000000-0000-0000-0000-000000000000}"/>
          </ac:spMkLst>
        </pc:spChg>
      </pc:sldChg>
      <pc:sldChg chg="modSp">
        <pc:chgData name="Muhammad Faiq bin Mohd Zailani" userId="977e50a2-ceaa-420d-b1c6-98f3d3dc6fba" providerId="ADAL" clId="{EC3E336E-A841-48F2-936C-BFF74ECB3B54}" dt="2023-06-26T01:47:58.519" v="75" actId="1038"/>
        <pc:sldMkLst>
          <pc:docMk/>
          <pc:sldMk cId="0" sldId="319"/>
        </pc:sldMkLst>
        <pc:spChg chg="mod">
          <ac:chgData name="Muhammad Faiq bin Mohd Zailani" userId="977e50a2-ceaa-420d-b1c6-98f3d3dc6fba" providerId="ADAL" clId="{EC3E336E-A841-48F2-936C-BFF74ECB3B54}" dt="2023-06-26T01:46:19.352" v="49" actId="12789"/>
          <ac:spMkLst>
            <pc:docMk/>
            <pc:sldMk cId="0" sldId="319"/>
            <ac:spMk id="5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7:53.564" v="71" actId="1037"/>
          <ac:spMkLst>
            <pc:docMk/>
            <pc:sldMk cId="0" sldId="319"/>
            <ac:spMk id="6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6:38.316" v="52" actId="12788"/>
          <ac:spMkLst>
            <pc:docMk/>
            <pc:sldMk cId="0" sldId="319"/>
            <ac:spMk id="7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7:58.519" v="75" actId="1038"/>
          <ac:spMkLst>
            <pc:docMk/>
            <pc:sldMk cId="0" sldId="319"/>
            <ac:spMk id="8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7:48.093" v="68" actId="1037"/>
          <ac:spMkLst>
            <pc:docMk/>
            <pc:sldMk cId="0" sldId="319"/>
            <ac:spMk id="9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7:48.093" v="68" actId="1037"/>
          <ac:spMkLst>
            <pc:docMk/>
            <pc:sldMk cId="0" sldId="319"/>
            <ac:spMk id="10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7:58.519" v="75" actId="1038"/>
          <ac:spMkLst>
            <pc:docMk/>
            <pc:sldMk cId="0" sldId="319"/>
            <ac:spMk id="11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6:19.352" v="49" actId="12789"/>
          <ac:spMkLst>
            <pc:docMk/>
            <pc:sldMk cId="0" sldId="319"/>
            <ac:spMk id="2163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6:19.352" v="49" actId="12789"/>
          <ac:spMkLst>
            <pc:docMk/>
            <pc:sldMk cId="0" sldId="319"/>
            <ac:spMk id="2168" creationId="{00000000-0000-0000-0000-000000000000}"/>
          </ac:spMkLst>
        </pc:spChg>
      </pc:sldChg>
      <pc:sldChg chg="modSp">
        <pc:chgData name="Muhammad Faiq bin Mohd Zailani" userId="977e50a2-ceaa-420d-b1c6-98f3d3dc6fba" providerId="ADAL" clId="{EC3E336E-A841-48F2-936C-BFF74ECB3B54}" dt="2023-06-26T01:48:30.350" v="85" actId="1038"/>
        <pc:sldMkLst>
          <pc:docMk/>
          <pc:sldMk cId="0" sldId="321"/>
        </pc:sldMkLst>
        <pc:spChg chg="mod">
          <ac:chgData name="Muhammad Faiq bin Mohd Zailani" userId="977e50a2-ceaa-420d-b1c6-98f3d3dc6fba" providerId="ADAL" clId="{EC3E336E-A841-48F2-936C-BFF74ECB3B54}" dt="2023-06-26T01:48:30.350" v="85" actId="1038"/>
          <ac:spMkLst>
            <pc:docMk/>
            <pc:sldMk cId="0" sldId="321"/>
            <ac:spMk id="8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8:30.350" v="85" actId="1038"/>
          <ac:spMkLst>
            <pc:docMk/>
            <pc:sldMk cId="0" sldId="321"/>
            <ac:spMk id="11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8:12.612" v="76" actId="255"/>
          <ac:spMkLst>
            <pc:docMk/>
            <pc:sldMk cId="0" sldId="321"/>
            <ac:spMk id="2168" creationId="{00000000-0000-0000-0000-000000000000}"/>
          </ac:spMkLst>
        </pc:spChg>
      </pc:sldChg>
      <pc:sldChg chg="modSp">
        <pc:chgData name="Muhammad Faiq bin Mohd Zailani" userId="977e50a2-ceaa-420d-b1c6-98f3d3dc6fba" providerId="ADAL" clId="{EC3E336E-A841-48F2-936C-BFF74ECB3B54}" dt="2023-06-26T02:17:10.511" v="383" actId="20577"/>
        <pc:sldMkLst>
          <pc:docMk/>
          <pc:sldMk cId="0" sldId="333"/>
        </pc:sldMkLst>
        <pc:spChg chg="mod">
          <ac:chgData name="Muhammad Faiq bin Mohd Zailani" userId="977e50a2-ceaa-420d-b1c6-98f3d3dc6fba" providerId="ADAL" clId="{EC3E336E-A841-48F2-936C-BFF74ECB3B54}" dt="2023-06-26T02:15:53.249" v="367" actId="14100"/>
          <ac:spMkLst>
            <pc:docMk/>
            <pc:sldMk cId="0" sldId="333"/>
            <ac:spMk id="1177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2:17:10.511" v="383" actId="20577"/>
          <ac:spMkLst>
            <pc:docMk/>
            <pc:sldMk cId="0" sldId="333"/>
            <ac:spMk id="1184" creationId="{00000000-0000-0000-0000-000000000000}"/>
          </ac:spMkLst>
        </pc:spChg>
      </pc:sldChg>
      <pc:sldChg chg="addSp modSp">
        <pc:chgData name="Muhammad Faiq bin Mohd Zailani" userId="977e50a2-ceaa-420d-b1c6-98f3d3dc6fba" providerId="ADAL" clId="{EC3E336E-A841-48F2-936C-BFF74ECB3B54}" dt="2023-06-26T02:22:26.299" v="384" actId="20577"/>
        <pc:sldMkLst>
          <pc:docMk/>
          <pc:sldMk cId="0" sldId="352"/>
        </pc:sldMkLst>
        <pc:spChg chg="mod">
          <ac:chgData name="Muhammad Faiq bin Mohd Zailani" userId="977e50a2-ceaa-420d-b1c6-98f3d3dc6fba" providerId="ADAL" clId="{EC3E336E-A841-48F2-936C-BFF74ECB3B54}" dt="2023-06-26T02:04:26.414" v="165" actId="20577"/>
          <ac:spMkLst>
            <pc:docMk/>
            <pc:sldMk cId="0" sldId="352"/>
            <ac:spMk id="4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2:04:03.188" v="164" actId="20577"/>
          <ac:spMkLst>
            <pc:docMk/>
            <pc:sldMk cId="0" sldId="352"/>
            <ac:spMk id="5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2:22:26.299" v="384" actId="20577"/>
          <ac:spMkLst>
            <pc:docMk/>
            <pc:sldMk cId="0" sldId="352"/>
            <ac:spMk id="1177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2:14:15.498" v="322" actId="1037"/>
          <ac:spMkLst>
            <pc:docMk/>
            <pc:sldMk cId="0" sldId="352"/>
            <ac:spMk id="1184" creationId="{00000000-0000-0000-0000-000000000000}"/>
          </ac:spMkLst>
        </pc:spChg>
        <pc:graphicFrameChg chg="add mod modGraphic">
          <ac:chgData name="Muhammad Faiq bin Mohd Zailani" userId="977e50a2-ceaa-420d-b1c6-98f3d3dc6fba" providerId="ADAL" clId="{EC3E336E-A841-48F2-936C-BFF74ECB3B54}" dt="2023-06-26T02:14:21.031" v="323" actId="1076"/>
          <ac:graphicFrameMkLst>
            <pc:docMk/>
            <pc:sldMk cId="0" sldId="352"/>
            <ac:graphicFrameMk id="6" creationId="{7E023A07-236A-4953-9901-705B49A36437}"/>
          </ac:graphicFrameMkLst>
        </pc:graphicFrameChg>
      </pc:sldChg>
      <pc:sldChg chg="addSp delSp modSp">
        <pc:chgData name="Muhammad Faiq bin Mohd Zailani" userId="977e50a2-ceaa-420d-b1c6-98f3d3dc6fba" providerId="ADAL" clId="{EC3E336E-A841-48F2-936C-BFF74ECB3B54}" dt="2023-06-26T02:15:06.291" v="337" actId="20577"/>
        <pc:sldMkLst>
          <pc:docMk/>
          <pc:sldMk cId="0" sldId="353"/>
        </pc:sldMkLst>
        <pc:spChg chg="del mod">
          <ac:chgData name="Muhammad Faiq bin Mohd Zailani" userId="977e50a2-ceaa-420d-b1c6-98f3d3dc6fba" providerId="ADAL" clId="{EC3E336E-A841-48F2-936C-BFF74ECB3B54}" dt="2023-06-26T02:14:43.726" v="324" actId="478"/>
          <ac:spMkLst>
            <pc:docMk/>
            <pc:sldMk cId="0" sldId="353"/>
            <ac:spMk id="4" creationId="{00000000-0000-0000-0000-000000000000}"/>
          </ac:spMkLst>
        </pc:spChg>
        <pc:spChg chg="del">
          <ac:chgData name="Muhammad Faiq bin Mohd Zailani" userId="977e50a2-ceaa-420d-b1c6-98f3d3dc6fba" providerId="ADAL" clId="{EC3E336E-A841-48F2-936C-BFF74ECB3B54}" dt="2023-06-26T02:14:43.726" v="324" actId="478"/>
          <ac:spMkLst>
            <pc:docMk/>
            <pc:sldMk cId="0" sldId="353"/>
            <ac:spMk id="5" creationId="{00000000-0000-0000-0000-000000000000}"/>
          </ac:spMkLst>
        </pc:spChg>
        <pc:spChg chg="add">
          <ac:chgData name="Muhammad Faiq bin Mohd Zailani" userId="977e50a2-ceaa-420d-b1c6-98f3d3dc6fba" providerId="ADAL" clId="{EC3E336E-A841-48F2-936C-BFF74ECB3B54}" dt="2023-06-26T02:14:46.653" v="325"/>
          <ac:spMkLst>
            <pc:docMk/>
            <pc:sldMk cId="0" sldId="353"/>
            <ac:spMk id="18" creationId="{D2067A4A-B07D-4AC1-BA51-94297C84A164}"/>
          </ac:spMkLst>
        </pc:spChg>
        <pc:spChg chg="add">
          <ac:chgData name="Muhammad Faiq bin Mohd Zailani" userId="977e50a2-ceaa-420d-b1c6-98f3d3dc6fba" providerId="ADAL" clId="{EC3E336E-A841-48F2-936C-BFF74ECB3B54}" dt="2023-06-26T02:14:46.653" v="325"/>
          <ac:spMkLst>
            <pc:docMk/>
            <pc:sldMk cId="0" sldId="353"/>
            <ac:spMk id="19" creationId="{45896E24-9EEA-4457-B0CF-74122B16FB88}"/>
          </ac:spMkLst>
        </pc:spChg>
        <pc:spChg chg="mod">
          <ac:chgData name="Muhammad Faiq bin Mohd Zailani" userId="977e50a2-ceaa-420d-b1c6-98f3d3dc6fba" providerId="ADAL" clId="{EC3E336E-A841-48F2-936C-BFF74ECB3B54}" dt="2023-06-26T02:15:06.291" v="337" actId="20577"/>
          <ac:spMkLst>
            <pc:docMk/>
            <pc:sldMk cId="0" sldId="353"/>
            <ac:spMk id="1177" creationId="{00000000-0000-0000-0000-000000000000}"/>
          </ac:spMkLst>
        </pc:spChg>
        <pc:spChg chg="del">
          <ac:chgData name="Muhammad Faiq bin Mohd Zailani" userId="977e50a2-ceaa-420d-b1c6-98f3d3dc6fba" providerId="ADAL" clId="{EC3E336E-A841-48F2-936C-BFF74ECB3B54}" dt="2023-06-26T02:14:43.726" v="324" actId="478"/>
          <ac:spMkLst>
            <pc:docMk/>
            <pc:sldMk cId="0" sldId="353"/>
            <ac:spMk id="1184" creationId="{00000000-0000-0000-0000-000000000000}"/>
          </ac:spMkLst>
        </pc:spChg>
        <pc:graphicFrameChg chg="add">
          <ac:chgData name="Muhammad Faiq bin Mohd Zailani" userId="977e50a2-ceaa-420d-b1c6-98f3d3dc6fba" providerId="ADAL" clId="{EC3E336E-A841-48F2-936C-BFF74ECB3B54}" dt="2023-06-26T02:14:46.653" v="325"/>
          <ac:graphicFrameMkLst>
            <pc:docMk/>
            <pc:sldMk cId="0" sldId="353"/>
            <ac:graphicFrameMk id="20" creationId="{305B1CE0-4D89-470C-9405-86014A21E205}"/>
          </ac:graphicFrameMkLst>
        </pc:graphicFrameChg>
      </pc:sldChg>
      <pc:sldChg chg="delSp modSp add ord">
        <pc:chgData name="Muhammad Faiq bin Mohd Zailani" userId="977e50a2-ceaa-420d-b1c6-98f3d3dc6fba" providerId="ADAL" clId="{EC3E336E-A841-48F2-936C-BFF74ECB3B54}" dt="2023-06-26T01:51:39.767" v="142" actId="1035"/>
        <pc:sldMkLst>
          <pc:docMk/>
          <pc:sldMk cId="596338675" sldId="362"/>
        </pc:sldMkLst>
        <pc:spChg chg="mod">
          <ac:chgData name="Muhammad Faiq bin Mohd Zailani" userId="977e50a2-ceaa-420d-b1c6-98f3d3dc6fba" providerId="ADAL" clId="{EC3E336E-A841-48F2-936C-BFF74ECB3B54}" dt="2023-06-26T01:51:39.767" v="142" actId="1035"/>
          <ac:spMkLst>
            <pc:docMk/>
            <pc:sldMk cId="596338675" sldId="362"/>
            <ac:spMk id="5" creationId="{00000000-0000-0000-0000-000000000000}"/>
          </ac:spMkLst>
        </pc:spChg>
        <pc:spChg chg="del">
          <ac:chgData name="Muhammad Faiq bin Mohd Zailani" userId="977e50a2-ceaa-420d-b1c6-98f3d3dc6fba" providerId="ADAL" clId="{EC3E336E-A841-48F2-936C-BFF74ECB3B54}" dt="2023-06-26T01:51:08.632" v="110" actId="478"/>
          <ac:spMkLst>
            <pc:docMk/>
            <pc:sldMk cId="596338675" sldId="362"/>
            <ac:spMk id="6" creationId="{00000000-0000-0000-0000-000000000000}"/>
          </ac:spMkLst>
        </pc:spChg>
        <pc:spChg chg="del">
          <ac:chgData name="Muhammad Faiq bin Mohd Zailani" userId="977e50a2-ceaa-420d-b1c6-98f3d3dc6fba" providerId="ADAL" clId="{EC3E336E-A841-48F2-936C-BFF74ECB3B54}" dt="2023-06-26T01:51:08.632" v="110" actId="478"/>
          <ac:spMkLst>
            <pc:docMk/>
            <pc:sldMk cId="596338675" sldId="362"/>
            <ac:spMk id="7" creationId="{00000000-0000-0000-0000-000000000000}"/>
          </ac:spMkLst>
        </pc:spChg>
        <pc:spChg chg="del">
          <ac:chgData name="Muhammad Faiq bin Mohd Zailani" userId="977e50a2-ceaa-420d-b1c6-98f3d3dc6fba" providerId="ADAL" clId="{EC3E336E-A841-48F2-936C-BFF74ECB3B54}" dt="2023-06-26T01:51:08.632" v="110" actId="478"/>
          <ac:spMkLst>
            <pc:docMk/>
            <pc:sldMk cId="596338675" sldId="362"/>
            <ac:spMk id="8" creationId="{00000000-0000-0000-0000-000000000000}"/>
          </ac:spMkLst>
        </pc:spChg>
        <pc:spChg chg="del">
          <ac:chgData name="Muhammad Faiq bin Mohd Zailani" userId="977e50a2-ceaa-420d-b1c6-98f3d3dc6fba" providerId="ADAL" clId="{EC3E336E-A841-48F2-936C-BFF74ECB3B54}" dt="2023-06-26T01:51:08.632" v="110" actId="478"/>
          <ac:spMkLst>
            <pc:docMk/>
            <pc:sldMk cId="596338675" sldId="362"/>
            <ac:spMk id="9" creationId="{00000000-0000-0000-0000-000000000000}"/>
          </ac:spMkLst>
        </pc:spChg>
        <pc:spChg chg="del">
          <ac:chgData name="Muhammad Faiq bin Mohd Zailani" userId="977e50a2-ceaa-420d-b1c6-98f3d3dc6fba" providerId="ADAL" clId="{EC3E336E-A841-48F2-936C-BFF74ECB3B54}" dt="2023-06-26T01:51:08.632" v="110" actId="478"/>
          <ac:spMkLst>
            <pc:docMk/>
            <pc:sldMk cId="596338675" sldId="362"/>
            <ac:spMk id="10" creationId="{00000000-0000-0000-0000-000000000000}"/>
          </ac:spMkLst>
        </pc:spChg>
        <pc:spChg chg="del">
          <ac:chgData name="Muhammad Faiq bin Mohd Zailani" userId="977e50a2-ceaa-420d-b1c6-98f3d3dc6fba" providerId="ADAL" clId="{EC3E336E-A841-48F2-936C-BFF74ECB3B54}" dt="2023-06-26T01:51:08.632" v="110" actId="478"/>
          <ac:spMkLst>
            <pc:docMk/>
            <pc:sldMk cId="596338675" sldId="362"/>
            <ac:spMk id="11" creationId="{00000000-0000-0000-0000-000000000000}"/>
          </ac:spMkLst>
        </pc:spChg>
        <pc:spChg chg="mod">
          <ac:chgData name="Muhammad Faiq bin Mohd Zailani" userId="977e50a2-ceaa-420d-b1c6-98f3d3dc6fba" providerId="ADAL" clId="{EC3E336E-A841-48F2-936C-BFF74ECB3B54}" dt="2023-06-26T01:49:10.225" v="108" actId="20577"/>
          <ac:spMkLst>
            <pc:docMk/>
            <pc:sldMk cId="596338675" sldId="362"/>
            <ac:spMk id="1048" creationId="{00000000-0000-0000-0000-000000000000}"/>
          </ac:spMkLst>
        </pc:spChg>
      </pc:sldChg>
      <pc:sldChg chg="modSp add ord">
        <pc:chgData name="Muhammad Faiq bin Mohd Zailani" userId="977e50a2-ceaa-420d-b1c6-98f3d3dc6fba" providerId="ADAL" clId="{EC3E336E-A841-48F2-936C-BFF74ECB3B54}" dt="2023-06-26T02:23:24.619" v="388" actId="20577"/>
        <pc:sldMkLst>
          <pc:docMk/>
          <pc:sldMk cId="2092111913" sldId="363"/>
        </pc:sldMkLst>
        <pc:spChg chg="mod">
          <ac:chgData name="Muhammad Faiq bin Mohd Zailani" userId="977e50a2-ceaa-420d-b1c6-98f3d3dc6fba" providerId="ADAL" clId="{EC3E336E-A841-48F2-936C-BFF74ECB3B54}" dt="2023-06-26T02:23:24.619" v="388" actId="20577"/>
          <ac:spMkLst>
            <pc:docMk/>
            <pc:sldMk cId="2092111913" sldId="363"/>
            <ac:spMk id="5" creationId="{00000000-0000-0000-0000-000000000000}"/>
          </ac:spMkLst>
        </pc:spChg>
      </pc:sldChg>
      <pc:sldChg chg="modSp add ord">
        <pc:chgData name="Muhammad Faiq bin Mohd Zailani" userId="977e50a2-ceaa-420d-b1c6-98f3d3dc6fba" providerId="ADAL" clId="{EC3E336E-A841-48F2-936C-BFF74ECB3B54}" dt="2023-06-26T02:28:39.455" v="392" actId="20577"/>
        <pc:sldMkLst>
          <pc:docMk/>
          <pc:sldMk cId="2915175486" sldId="364"/>
        </pc:sldMkLst>
        <pc:spChg chg="mod">
          <ac:chgData name="Muhammad Faiq bin Mohd Zailani" userId="977e50a2-ceaa-420d-b1c6-98f3d3dc6fba" providerId="ADAL" clId="{EC3E336E-A841-48F2-936C-BFF74ECB3B54}" dt="2023-06-26T02:28:39.455" v="392" actId="20577"/>
          <ac:spMkLst>
            <pc:docMk/>
            <pc:sldMk cId="2915175486" sldId="364"/>
            <ac:spMk id="5" creationId="{00000000-0000-0000-0000-000000000000}"/>
          </ac:spMkLst>
        </pc:spChg>
      </pc:sldChg>
      <pc:sldChg chg="modSp add ord">
        <pc:chgData name="Muhammad Faiq bin Mohd Zailani" userId="977e50a2-ceaa-420d-b1c6-98f3d3dc6fba" providerId="ADAL" clId="{EC3E336E-A841-48F2-936C-BFF74ECB3B54}" dt="2023-06-26T02:29:47.032" v="397" actId="242"/>
        <pc:sldMkLst>
          <pc:docMk/>
          <pc:sldMk cId="287147231" sldId="365"/>
        </pc:sldMkLst>
        <pc:spChg chg="mod">
          <ac:chgData name="Muhammad Faiq bin Mohd Zailani" userId="977e50a2-ceaa-420d-b1c6-98f3d3dc6fba" providerId="ADAL" clId="{EC3E336E-A841-48F2-936C-BFF74ECB3B54}" dt="2023-06-26T02:29:47.032" v="397" actId="242"/>
          <ac:spMkLst>
            <pc:docMk/>
            <pc:sldMk cId="287147231" sldId="365"/>
            <ac:spMk id="5" creationId="{00000000-0000-0000-0000-000000000000}"/>
          </ac:spMkLst>
        </pc:spChg>
      </pc:sldChg>
      <pc:sldChg chg="addSp modSp add ord">
        <pc:chgData name="Muhammad Faiq bin Mohd Zailani" userId="977e50a2-ceaa-420d-b1c6-98f3d3dc6fba" providerId="ADAL" clId="{EC3E336E-A841-48F2-936C-BFF74ECB3B54}" dt="2023-06-26T02:41:50.688" v="406" actId="20577"/>
        <pc:sldMkLst>
          <pc:docMk/>
          <pc:sldMk cId="1608558109" sldId="366"/>
        </pc:sldMkLst>
        <pc:spChg chg="mod">
          <ac:chgData name="Muhammad Faiq bin Mohd Zailani" userId="977e50a2-ceaa-420d-b1c6-98f3d3dc6fba" providerId="ADAL" clId="{EC3E336E-A841-48F2-936C-BFF74ECB3B54}" dt="2023-06-26T02:41:18.020" v="401" actId="20577"/>
          <ac:spMkLst>
            <pc:docMk/>
            <pc:sldMk cId="1608558109" sldId="366"/>
            <ac:spMk id="5" creationId="{00000000-0000-0000-0000-000000000000}"/>
          </ac:spMkLst>
        </pc:spChg>
        <pc:spChg chg="add mod">
          <ac:chgData name="Muhammad Faiq bin Mohd Zailani" userId="977e50a2-ceaa-420d-b1c6-98f3d3dc6fba" providerId="ADAL" clId="{EC3E336E-A841-48F2-936C-BFF74ECB3B54}" dt="2023-06-26T02:41:27.889" v="402" actId="571"/>
          <ac:spMkLst>
            <pc:docMk/>
            <pc:sldMk cId="1608558109" sldId="366"/>
            <ac:spMk id="6" creationId="{65B72D8B-C7BE-4A88-B90A-D94E8AF7D1CC}"/>
          </ac:spMkLst>
        </pc:spChg>
        <pc:spChg chg="add mod">
          <ac:chgData name="Muhammad Faiq bin Mohd Zailani" userId="977e50a2-ceaa-420d-b1c6-98f3d3dc6fba" providerId="ADAL" clId="{EC3E336E-A841-48F2-936C-BFF74ECB3B54}" dt="2023-06-26T02:41:50.688" v="406" actId="20577"/>
          <ac:spMkLst>
            <pc:docMk/>
            <pc:sldMk cId="1608558109" sldId="366"/>
            <ac:spMk id="7" creationId="{8B063B28-8AE2-431A-9B97-5C09FA72337E}"/>
          </ac:spMkLst>
        </pc:spChg>
        <pc:spChg chg="add mod">
          <ac:chgData name="Muhammad Faiq bin Mohd Zailani" userId="977e50a2-ceaa-420d-b1c6-98f3d3dc6fba" providerId="ADAL" clId="{EC3E336E-A841-48F2-936C-BFF74ECB3B54}" dt="2023-06-26T02:41:34.156" v="404" actId="20577"/>
          <ac:spMkLst>
            <pc:docMk/>
            <pc:sldMk cId="1608558109" sldId="366"/>
            <ac:spMk id="8" creationId="{D101C936-224B-4109-B2C3-E24403CCB6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70140f7a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70140f7a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70140f7a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70140f7a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70140f7a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70140f7a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70140f7a2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70140f7a2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70140f7a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70140f7a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70140f7a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70140f7a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70140f7a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70140f7a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57;p2"/>
          <p:cNvSpPr/>
          <p:nvPr/>
        </p:nvSpPr>
        <p:spPr>
          <a:xfrm>
            <a:off x="1708850" y="721600"/>
            <a:ext cx="5650800" cy="37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2107075" y="1380675"/>
            <a:ext cx="4929900" cy="23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1772618" y="26797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82045" y="2446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6170" y="26379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428893" y="217322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953673" y="4742456"/>
            <a:ext cx="120800" cy="15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6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73" name="Google Shape;673;p16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74" name="Google Shape;674;p16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16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691" name="Google Shape;691;p16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6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6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6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6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6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6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6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16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722" name="Google Shape;72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7371993" y="48527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330207">
            <a:off x="2108523" y="405431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602685">
            <a:off x="8565628" y="4244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09219" y="2031481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1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020132" y="4819579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2214818" y="4692087"/>
            <a:ext cx="120800" cy="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20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915" name="Google Shape;915;p20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0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0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0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0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0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0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0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0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0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0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0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0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20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933" name="Google Shape;933;p20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0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0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0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0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0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0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0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0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0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0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0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0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0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0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0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2" name="Google Shape;962;p20"/>
          <p:cNvSpPr/>
          <p:nvPr/>
        </p:nvSpPr>
        <p:spPr>
          <a:xfrm>
            <a:off x="1671600" y="721600"/>
            <a:ext cx="5800800" cy="37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3" name="Google Shape;963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77634" y="465697"/>
            <a:ext cx="469675" cy="5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67185" y="3052613"/>
            <a:ext cx="674169" cy="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89574" y="3234336"/>
            <a:ext cx="387075" cy="42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38029" y="4253416"/>
            <a:ext cx="267079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2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81282" y="1198456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594293" y="236836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2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171715" y="579012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20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5953673" y="4742456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2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318270" y="26844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8664393" y="3532154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20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8300448" y="1457762"/>
            <a:ext cx="142250" cy="13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2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2991715" y="4207828"/>
            <a:ext cx="257175" cy="31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2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60820" y="4013132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21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978" name="Google Shape;978;p21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979" name="Google Shape;979;p21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" name="Google Shape;995;p21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996" name="Google Shape;996;p21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5" name="Google Shape;1025;p21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Google Shape;1026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0128" y="3195953"/>
            <a:ext cx="621150" cy="77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88501" y="387293"/>
            <a:ext cx="621150" cy="6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895216" y="4107316"/>
            <a:ext cx="267079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291049" y="4466652"/>
            <a:ext cx="267075" cy="2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594293" y="236836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2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596215" y="1849837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2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253623" y="976481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2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374420" y="534994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1376856" y="680029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21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136348" y="3052637"/>
            <a:ext cx="142250" cy="13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2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881265" y="379478"/>
            <a:ext cx="257175" cy="31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2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8368495" y="3713707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6" name="Google Shape;66;p3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" name="Google Shape;113;p3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2391975" y="2836726"/>
            <a:ext cx="4360200" cy="6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408984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06519" y="9449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92215" y="4745925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190105" y="594998"/>
            <a:ext cx="264906" cy="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5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" name="Google Shape;222;p5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7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285" name="Google Shape;285;p7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286" name="Google Shape;286;p7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7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303" name="Google Shape;303;p7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7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8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337" name="Google Shape;337;p8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338" name="Google Shape;338;p8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8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355" name="Google Shape;355;p8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8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1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447" name="Google Shape;447;p11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448" name="Google Shape;448;p11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11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465" name="Google Shape;465;p11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4" name="Google Shape;494;p11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6" name="Google Shape;49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15"/>
          <p:cNvGrpSpPr/>
          <p:nvPr/>
        </p:nvGrpSpPr>
        <p:grpSpPr>
          <a:xfrm>
            <a:off x="-72300" y="-143665"/>
            <a:ext cx="9288600" cy="5351700"/>
            <a:chOff x="-72300" y="-28250"/>
            <a:chExt cx="9288600" cy="5351700"/>
          </a:xfrm>
        </p:grpSpPr>
        <p:grpSp>
          <p:nvGrpSpPr>
            <p:cNvPr id="613" name="Google Shape;613;p15"/>
            <p:cNvGrpSpPr/>
            <p:nvPr/>
          </p:nvGrpSpPr>
          <p:grpSpPr>
            <a:xfrm>
              <a:off x="-72300" y="278825"/>
              <a:ext cx="9288600" cy="4823400"/>
              <a:chOff x="-72300" y="278825"/>
              <a:chExt cx="9288600" cy="4823400"/>
            </a:xfrm>
          </p:grpSpPr>
          <p:sp>
            <p:nvSpPr>
              <p:cNvPr id="614" name="Google Shape;614;p15"/>
              <p:cNvSpPr/>
              <p:nvPr/>
            </p:nvSpPr>
            <p:spPr>
              <a:xfrm>
                <a:off x="-72300" y="278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-72300" y="599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-72300" y="919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-72300" y="1239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-72300" y="1560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-72300" y="1880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>
                <a:off x="-72300" y="22006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-72300" y="25209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-72300" y="28412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-72300" y="31615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-72300" y="34818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-72300" y="38021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-72300" y="41224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-72300" y="44427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-72300" y="47630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-72300" y="5083325"/>
                <a:ext cx="9288600" cy="189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15"/>
            <p:cNvGrpSpPr/>
            <p:nvPr/>
          </p:nvGrpSpPr>
          <p:grpSpPr>
            <a:xfrm>
              <a:off x="248700" y="-28250"/>
              <a:ext cx="8723400" cy="5351700"/>
              <a:chOff x="248700" y="-28250"/>
              <a:chExt cx="8723400" cy="5351700"/>
            </a:xfrm>
          </p:grpSpPr>
          <p:sp>
            <p:nvSpPr>
              <p:cNvPr id="631" name="Google Shape;631;p15"/>
              <p:cNvSpPr/>
              <p:nvPr/>
            </p:nvSpPr>
            <p:spPr>
              <a:xfrm>
                <a:off x="248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559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870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1181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>
                <a:off x="1492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>
                <a:off x="1803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>
                <a:off x="2113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2424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2735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3046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3357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3668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3979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4290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4600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4911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5222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5533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5844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6155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6466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67770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70879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73988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77097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802057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833145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8642325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8953200" y="-28250"/>
                <a:ext cx="18900" cy="5351700"/>
              </a:xfrm>
              <a:prstGeom prst="rect">
                <a:avLst/>
              </a:prstGeom>
              <a:solidFill>
                <a:srgbClr val="1A2233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0" name="Google Shape;660;p15"/>
          <p:cNvSpPr/>
          <p:nvPr/>
        </p:nvSpPr>
        <p:spPr>
          <a:xfrm>
            <a:off x="405600" y="233400"/>
            <a:ext cx="8332800" cy="46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62" name="Google Shape;66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3069" y="3556685"/>
            <a:ext cx="387075" cy="48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602685">
            <a:off x="2836528" y="4460485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9726" y="2732151"/>
            <a:ext cx="485031" cy="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40319" y="4558781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15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512331" y="4647652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1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043470" y="4818069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5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3325273">
            <a:off x="7395065" y="380770"/>
            <a:ext cx="255075" cy="30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5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-3330207">
            <a:off x="8463373" y="2207656"/>
            <a:ext cx="120800" cy="1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1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70045" y="461957"/>
            <a:ext cx="120800" cy="14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●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Catamaran"/>
              <a:buChar char="■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8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162001" y="1385850"/>
            <a:ext cx="4819998" cy="23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erlin Sans FB Demi" panose="020E0802020502020306" charset="0"/>
                <a:cs typeface="Berlin Sans FB Demi" panose="020E0802020502020306" charset="0"/>
              </a:rPr>
              <a:t>Unit 4: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r>
              <a:rPr lang="en-US" sz="8800" dirty="0">
                <a:latin typeface="Berlin Sans FB Demi" panose="020E0802020502020306" charset="0"/>
                <a:cs typeface="Berlin Sans FB Demi" panose="020E0802020502020306" charset="0"/>
              </a:rPr>
              <a:t>Wang</a:t>
            </a:r>
            <a:endParaRPr sz="88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1"/>
          <p:cNvSpPr/>
          <p:nvPr/>
        </p:nvSpPr>
        <p:spPr>
          <a:xfrm>
            <a:off x="848400" y="1225595"/>
            <a:ext cx="7447200" cy="324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erlin Sans FB Demi" panose="020E0802020502020306" charset="0"/>
                <a:cs typeface="Berlin Sans FB Demi" panose="020E0802020502020306" charset="0"/>
              </a:rPr>
              <a:t>CONTOH SOALAN</a:t>
            </a:r>
          </a:p>
        </p:txBody>
      </p:sp>
      <p:pic>
        <p:nvPicPr>
          <p:cNvPr id="1167" name="Google Shape;1167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32"/>
          <p:cNvSpPr txBox="1"/>
          <p:nvPr/>
        </p:nvSpPr>
        <p:spPr>
          <a:xfrm>
            <a:off x="720090" y="1118235"/>
            <a:ext cx="7346950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Berapakah beza antara harga piano dengan gitar?</a:t>
            </a:r>
          </a:p>
        </p:txBody>
      </p:sp>
      <p:sp>
        <p:nvSpPr>
          <p:cNvPr id="1184" name="Google Shape;1184;p32"/>
          <p:cNvSpPr txBox="1"/>
          <p:nvPr/>
        </p:nvSpPr>
        <p:spPr>
          <a:xfrm>
            <a:off x="4432935" y="1763395"/>
            <a:ext cx="2434590" cy="236601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 3 8 0 0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- RM      7 6 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_____________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 3 0  4 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_____________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95" y="1870075"/>
            <a:ext cx="1479550" cy="1434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rcRect l="23025" t="20935" r="6038" b="28035"/>
          <a:stretch>
            <a:fillRect/>
          </a:stretch>
        </p:blipFill>
        <p:spPr>
          <a:xfrm>
            <a:off x="1334135" y="3342005"/>
            <a:ext cx="1194435" cy="878840"/>
          </a:xfrm>
          <a:prstGeom prst="rect">
            <a:avLst/>
          </a:prstGeom>
        </p:spPr>
      </p:pic>
      <p:sp>
        <p:nvSpPr>
          <p:cNvPr id="4" name="Google Shape;1184;p32"/>
          <p:cNvSpPr txBox="1"/>
          <p:nvPr/>
        </p:nvSpPr>
        <p:spPr>
          <a:xfrm>
            <a:off x="2480945" y="3260090"/>
            <a:ext cx="154686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760</a:t>
            </a:r>
          </a:p>
        </p:txBody>
      </p:sp>
      <p:sp>
        <p:nvSpPr>
          <p:cNvPr id="5" name="Google Shape;1184;p32"/>
          <p:cNvSpPr txBox="1"/>
          <p:nvPr/>
        </p:nvSpPr>
        <p:spPr>
          <a:xfrm>
            <a:off x="2372995" y="1896110"/>
            <a:ext cx="154686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3800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339975" y="252730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Darab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Objektif</a:t>
            </a: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Pembelajaran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2037224" y="1417882"/>
            <a:ext cx="5775960" cy="12198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/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Menyelesaikan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ayat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matematik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darab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melibatkan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nilai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wang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dengan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nombor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satu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digit, 10, 100 dan 1000 dan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hasil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darabnya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hingga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RM10 000.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91870" y="173164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9211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1"/>
          <p:cNvSpPr/>
          <p:nvPr/>
        </p:nvSpPr>
        <p:spPr>
          <a:xfrm>
            <a:off x="848400" y="1225595"/>
            <a:ext cx="7447200" cy="324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erlin Sans FB Demi" panose="020E0802020502020306" charset="0"/>
                <a:cs typeface="Berlin Sans FB Demi" panose="020E0802020502020306" charset="0"/>
              </a:rPr>
              <a:t>CONTOH SOALAN</a:t>
            </a:r>
          </a:p>
        </p:txBody>
      </p:sp>
      <p:pic>
        <p:nvPicPr>
          <p:cNvPr id="1167" name="Google Shape;1167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32"/>
          <p:cNvSpPr txBox="1"/>
          <p:nvPr/>
        </p:nvSpPr>
        <p:spPr>
          <a:xfrm>
            <a:off x="720090" y="1118235"/>
            <a:ext cx="7346950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Kira harga 3 jam.</a:t>
            </a:r>
          </a:p>
        </p:txBody>
      </p:sp>
      <p:sp>
        <p:nvSpPr>
          <p:cNvPr id="1184" name="Google Shape;1184;p32"/>
          <p:cNvSpPr txBox="1"/>
          <p:nvPr/>
        </p:nvSpPr>
        <p:spPr>
          <a:xfrm>
            <a:off x="4432935" y="1763395"/>
            <a:ext cx="2434590" cy="236601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 8 2 . 3 0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x RM             3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_____________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2 4 6 . 9 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_____________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</p:txBody>
      </p:sp>
      <p:sp>
        <p:nvSpPr>
          <p:cNvPr id="5" name="Google Shape;1184;p32"/>
          <p:cNvSpPr txBox="1"/>
          <p:nvPr/>
        </p:nvSpPr>
        <p:spPr>
          <a:xfrm>
            <a:off x="2581910" y="1942465"/>
            <a:ext cx="154686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82.30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10" y="1763395"/>
            <a:ext cx="152400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339975" y="252730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Bahagi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Objektif</a:t>
            </a: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Pembelajaran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2037224" y="1417882"/>
            <a:ext cx="5775960" cy="12198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/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Menyelesaikan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ayat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matematik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bahagi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melibatkan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nilai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wang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dalam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lingkungan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RM10 000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dengan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nombor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satu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digit, 10, 100 dan 1000.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91870" y="173164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1517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1"/>
          <p:cNvSpPr/>
          <p:nvPr/>
        </p:nvSpPr>
        <p:spPr>
          <a:xfrm>
            <a:off x="848400" y="1225595"/>
            <a:ext cx="7447200" cy="324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erlin Sans FB Demi" panose="020E0802020502020306" charset="0"/>
                <a:cs typeface="Berlin Sans FB Demi" panose="020E0802020502020306" charset="0"/>
              </a:rPr>
              <a:t>CONTOH SOALAN</a:t>
            </a:r>
          </a:p>
        </p:txBody>
      </p:sp>
      <p:pic>
        <p:nvPicPr>
          <p:cNvPr id="1167" name="Google Shape;1167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32"/>
          <p:cNvSpPr txBox="1"/>
          <p:nvPr/>
        </p:nvSpPr>
        <p:spPr>
          <a:xfrm>
            <a:off x="720090" y="1118235"/>
            <a:ext cx="7346950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Berapakah harga sebiji buah mangga.</a:t>
            </a:r>
          </a:p>
        </p:txBody>
      </p:sp>
      <p:sp>
        <p:nvSpPr>
          <p:cNvPr id="1184" name="Google Shape;1184;p32"/>
          <p:cNvSpPr txBox="1"/>
          <p:nvPr/>
        </p:nvSpPr>
        <p:spPr>
          <a:xfrm>
            <a:off x="5059680" y="1741170"/>
            <a:ext cx="3007360" cy="236601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</p:txBody>
      </p:sp>
      <p:sp>
        <p:nvSpPr>
          <p:cNvPr id="5" name="Google Shape;1184;p32"/>
          <p:cNvSpPr txBox="1"/>
          <p:nvPr/>
        </p:nvSpPr>
        <p:spPr>
          <a:xfrm>
            <a:off x="970280" y="3194685"/>
            <a:ext cx="154686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0" y="1741170"/>
            <a:ext cx="1668780" cy="1661160"/>
          </a:xfrm>
          <a:prstGeom prst="rect">
            <a:avLst/>
          </a:prstGeom>
        </p:spPr>
      </p:pic>
      <p:sp>
        <p:nvSpPr>
          <p:cNvPr id="4" name="Google Shape;1184;p32"/>
          <p:cNvSpPr txBox="1"/>
          <p:nvPr/>
        </p:nvSpPr>
        <p:spPr>
          <a:xfrm>
            <a:off x="2138045" y="1741170"/>
            <a:ext cx="2051050" cy="96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5 biji mangga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rcRect l="61301" t="35183" r="22708" b="18458"/>
          <a:stretch>
            <a:fillRect/>
          </a:stretch>
        </p:blipFill>
        <p:spPr>
          <a:xfrm>
            <a:off x="5891530" y="1828165"/>
            <a:ext cx="1343660" cy="21913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273300" y="3104515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Kenali Mata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Objektif</a:t>
            </a: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Pembelajaran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2037224" y="1417882"/>
            <a:ext cx="5775960" cy="12198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/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Mengenal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mata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wang negara ASEAN.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91870" y="173164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714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2732" t="18106" r="34137" b="20853"/>
          <a:stretch>
            <a:fillRect/>
          </a:stretch>
        </p:blipFill>
        <p:spPr>
          <a:xfrm>
            <a:off x="2444115" y="294005"/>
            <a:ext cx="4395470" cy="455549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Isi Kandungan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1873102" y="1687512"/>
            <a:ext cx="577596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Tambah dan Tolak Wang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91870" y="173164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01</a:t>
            </a:r>
          </a:p>
        </p:txBody>
      </p:sp>
      <p:sp>
        <p:nvSpPr>
          <p:cNvPr id="6" name="Google Shape;1048;p25"/>
          <p:cNvSpPr txBox="1">
            <a:spLocks noGrp="1"/>
          </p:cNvSpPr>
          <p:nvPr/>
        </p:nvSpPr>
        <p:spPr>
          <a:xfrm>
            <a:off x="1913353" y="3883977"/>
            <a:ext cx="3486150" cy="703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Bahagi Wang</a:t>
            </a:r>
          </a:p>
        </p:txBody>
      </p:sp>
      <p:sp>
        <p:nvSpPr>
          <p:cNvPr id="7" name="Google Shape;1048;p25"/>
          <p:cNvSpPr txBox="1">
            <a:spLocks noGrp="1"/>
          </p:cNvSpPr>
          <p:nvPr/>
        </p:nvSpPr>
        <p:spPr>
          <a:xfrm>
            <a:off x="2051391" y="2783840"/>
            <a:ext cx="2937510" cy="641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Darab Wang</a:t>
            </a:r>
          </a:p>
        </p:txBody>
      </p:sp>
      <p:sp>
        <p:nvSpPr>
          <p:cNvPr id="8" name="Google Shape;2163;p40"/>
          <p:cNvSpPr/>
          <p:nvPr/>
        </p:nvSpPr>
        <p:spPr>
          <a:xfrm>
            <a:off x="964467" y="2621915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Google Shape;2163;p40"/>
          <p:cNvSpPr/>
          <p:nvPr/>
        </p:nvSpPr>
        <p:spPr>
          <a:xfrm>
            <a:off x="1013337" y="375285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Google Shape;2168;p40"/>
          <p:cNvSpPr txBox="1"/>
          <p:nvPr/>
        </p:nvSpPr>
        <p:spPr>
          <a:xfrm>
            <a:off x="1038102" y="399351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000" dirty="0">
                <a:latin typeface="Berlin Sans FB Demi" panose="020E0802020502020306" charset="0"/>
                <a:cs typeface="Berlin Sans FB Demi" panose="020E0802020502020306" charset="0"/>
              </a:rPr>
              <a:t>3</a:t>
            </a:r>
          </a:p>
        </p:txBody>
      </p:sp>
      <p:sp>
        <p:nvSpPr>
          <p:cNvPr id="11" name="Google Shape;2168;p40"/>
          <p:cNvSpPr txBox="1"/>
          <p:nvPr/>
        </p:nvSpPr>
        <p:spPr>
          <a:xfrm>
            <a:off x="1013997" y="2827411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000" dirty="0">
                <a:latin typeface="Berlin Sans FB Demi" panose="020E0802020502020306" charset="0"/>
                <a:cs typeface="Berlin Sans FB Demi" panose="020E0802020502020306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25287" t="34473" r="25581" b="21178"/>
          <a:stretch>
            <a:fillRect/>
          </a:stretch>
        </p:blipFill>
        <p:spPr>
          <a:xfrm>
            <a:off x="814705" y="640715"/>
            <a:ext cx="7317740" cy="37160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339975" y="2927350"/>
            <a:ext cx="4820285" cy="9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Nilai Mata Wang</a:t>
            </a:r>
            <a:b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</a:br>
            <a:endParaRPr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</a:t>
            </a: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Objektif</a:t>
            </a: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Pembelajaran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2037224" y="1417882"/>
            <a:ext cx="5775960" cy="12198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/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Menyatakan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nilai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wang RM1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dengan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nilai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mata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wang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semasa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negara lain.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91870" y="173164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01</a:t>
            </a:r>
          </a:p>
        </p:txBody>
      </p:sp>
      <p:sp>
        <p:nvSpPr>
          <p:cNvPr id="6" name="Google Shape;2163;p40">
            <a:extLst>
              <a:ext uri="{FF2B5EF4-FFF2-40B4-BE49-F238E27FC236}">
                <a16:creationId xmlns:a16="http://schemas.microsoft.com/office/drawing/2014/main" id="{65B72D8B-C7BE-4A88-B90A-D94E8AF7D1CC}"/>
              </a:ext>
            </a:extLst>
          </p:cNvPr>
          <p:cNvSpPr/>
          <p:nvPr/>
        </p:nvSpPr>
        <p:spPr>
          <a:xfrm>
            <a:off x="967105" y="3000449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" name="Google Shape;1048;p25">
            <a:extLst>
              <a:ext uri="{FF2B5EF4-FFF2-40B4-BE49-F238E27FC236}">
                <a16:creationId xmlns:a16="http://schemas.microsoft.com/office/drawing/2014/main" id="{8B063B28-8AE2-431A-9B97-5C09FA72337E}"/>
              </a:ext>
            </a:extLst>
          </p:cNvPr>
          <p:cNvSpPr txBox="1">
            <a:spLocks noGrp="1"/>
          </p:cNvSpPr>
          <p:nvPr/>
        </p:nvSpPr>
        <p:spPr>
          <a:xfrm>
            <a:off x="2037224" y="2927351"/>
            <a:ext cx="5775960" cy="12198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/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Menjelaskan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keperluan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dan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kehendak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sebagai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asas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kepada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simpanan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dan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perbelanjaan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.</a:t>
            </a:r>
          </a:p>
        </p:txBody>
      </p:sp>
      <p:sp>
        <p:nvSpPr>
          <p:cNvPr id="8" name="Google Shape;2168;p40">
            <a:extLst>
              <a:ext uri="{FF2B5EF4-FFF2-40B4-BE49-F238E27FC236}">
                <a16:creationId xmlns:a16="http://schemas.microsoft.com/office/drawing/2014/main" id="{D101C936-224B-4109-B2C3-E24403CCB6BC}"/>
              </a:ext>
            </a:extLst>
          </p:cNvPr>
          <p:cNvSpPr txBox="1"/>
          <p:nvPr/>
        </p:nvSpPr>
        <p:spPr>
          <a:xfrm>
            <a:off x="991870" y="3241114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0855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10105" t="14246" r="12660" b="11562"/>
          <a:stretch>
            <a:fillRect/>
          </a:stretch>
        </p:blipFill>
        <p:spPr>
          <a:xfrm>
            <a:off x="671195" y="561975"/>
            <a:ext cx="7439025" cy="4020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Isi Kandungan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1650365" y="1731645"/>
            <a:ext cx="540829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Kenal Mata Wang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67105" y="1731645"/>
            <a:ext cx="99314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000" dirty="0">
                <a:latin typeface="Berlin Sans FB Demi" panose="020E0802020502020306" charset="0"/>
                <a:cs typeface="Berlin Sans FB Demi" panose="020E0802020502020306" charset="0"/>
              </a:rPr>
              <a:t>4</a:t>
            </a:r>
          </a:p>
        </p:txBody>
      </p:sp>
      <p:sp>
        <p:nvSpPr>
          <p:cNvPr id="7" name="Google Shape;1048;p25"/>
          <p:cNvSpPr txBox="1">
            <a:spLocks noGrp="1"/>
          </p:cNvSpPr>
          <p:nvPr/>
        </p:nvSpPr>
        <p:spPr>
          <a:xfrm>
            <a:off x="2068195" y="2773680"/>
            <a:ext cx="4450715" cy="641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Nilai Mata Wang</a:t>
            </a:r>
          </a:p>
        </p:txBody>
      </p:sp>
      <p:sp>
        <p:nvSpPr>
          <p:cNvPr id="8" name="Google Shape;2163;p40"/>
          <p:cNvSpPr/>
          <p:nvPr/>
        </p:nvSpPr>
        <p:spPr>
          <a:xfrm>
            <a:off x="1011359" y="2621915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1" name="Google Shape;2168;p40"/>
          <p:cNvSpPr txBox="1"/>
          <p:nvPr/>
        </p:nvSpPr>
        <p:spPr>
          <a:xfrm>
            <a:off x="1060889" y="286956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r>
              <a:rPr lang="en-US" altLang="en-GB" sz="4000" dirty="0">
                <a:latin typeface="Berlin Sans FB Demi" panose="020E0802020502020306" charset="0"/>
                <a:cs typeface="Berlin Sans FB Demi" panose="020E0802020502020306" charset="0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2296795" y="1994535"/>
            <a:ext cx="4667250" cy="1748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erlin Sans FB Demi" panose="020E0802020502020306" charset="0"/>
                <a:cs typeface="Berlin Sans FB Demi" panose="020E0802020502020306" charset="0"/>
              </a:rPr>
              <a:t>Tambah dan </a:t>
            </a:r>
            <a:br>
              <a:rPr lang="en-US" sz="4800" dirty="0">
                <a:latin typeface="Berlin Sans FB Demi" panose="020E0802020502020306" charset="0"/>
                <a:cs typeface="Berlin Sans FB Demi" panose="020E0802020502020306" charset="0"/>
              </a:rPr>
            </a:br>
            <a:r>
              <a:rPr lang="en-US" sz="4800" dirty="0">
                <a:latin typeface="Berlin Sans FB Demi" panose="020E0802020502020306" charset="0"/>
                <a:cs typeface="Berlin Sans FB Demi" panose="020E0802020502020306" charset="0"/>
              </a:rPr>
              <a:t>Tolak Wang</a:t>
            </a:r>
            <a:br>
              <a:rPr lang="en-US" sz="4800" dirty="0">
                <a:latin typeface="Berlin Sans FB Demi" panose="020E0802020502020306" charset="0"/>
                <a:cs typeface="Berlin Sans FB Demi" panose="020E0802020502020306" charset="0"/>
              </a:rPr>
            </a:br>
            <a:endParaRPr lang="en-US" sz="48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49" name="Google Shape;104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8694" y="625543"/>
            <a:ext cx="255074" cy="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39065" y="1693150"/>
            <a:ext cx="257182" cy="30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886744">
            <a:off x="558500" y="563774"/>
            <a:ext cx="1410849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712773">
            <a:off x="7249666" y="356763"/>
            <a:ext cx="1152060" cy="163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2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94248" y="2637951"/>
            <a:ext cx="1692197" cy="21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2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582047" y="2637949"/>
            <a:ext cx="2277902" cy="21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60208" y="462233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640056" y="1994600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498013" y="4166549"/>
            <a:ext cx="2072475" cy="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40"/>
          <p:cNvSpPr/>
          <p:nvPr/>
        </p:nvSpPr>
        <p:spPr>
          <a:xfrm>
            <a:off x="1155614" y="1342768"/>
            <a:ext cx="1184400" cy="11844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1085614" y="1693203"/>
            <a:ext cx="1324400" cy="48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Rounded MT Bold" panose="020F0704030504030204" charset="0"/>
                <a:cs typeface="Arial Rounded MT Bold" panose="020F0704030504030204" charset="0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"/>
          <p:cNvSpPr txBox="1">
            <a:spLocks noGrp="1"/>
          </p:cNvSpPr>
          <p:nvPr>
            <p:ph type="ctrTitle"/>
          </p:nvPr>
        </p:nvSpPr>
        <p:spPr>
          <a:xfrm>
            <a:off x="1732280" y="412115"/>
            <a:ext cx="6006465" cy="91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Objektif</a:t>
            </a:r>
            <a:r>
              <a:rPr lang="en-US" sz="440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4400" dirty="0" err="1">
                <a:latin typeface="Berlin Sans FB Demi" panose="020E0802020502020306" charset="0"/>
                <a:cs typeface="Berlin Sans FB Demi" panose="020E0802020502020306" charset="0"/>
              </a:rPr>
              <a:t>Pembelajaran</a:t>
            </a:r>
            <a:endParaRPr lang="en-US" sz="4400" dirty="0">
              <a:solidFill>
                <a:schemeClr val="l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163" name="Google Shape;2163;p40"/>
          <p:cNvSpPr/>
          <p:nvPr/>
        </p:nvSpPr>
        <p:spPr>
          <a:xfrm>
            <a:off x="967105" y="1490980"/>
            <a:ext cx="993140" cy="96583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762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7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Google Shape;1048;p25"/>
          <p:cNvSpPr txBox="1">
            <a:spLocks noGrp="1"/>
          </p:cNvSpPr>
          <p:nvPr/>
        </p:nvSpPr>
        <p:spPr>
          <a:xfrm>
            <a:off x="2037224" y="1417882"/>
            <a:ext cx="5775960" cy="12198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/>
              <a:buNone/>
              <a:defRPr sz="4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/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Menyelesaikan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ayat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matematik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operasi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bergabung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tambah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dan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tolak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dalam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400" dirty="0" err="1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lingkungan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 RM10 000.</a:t>
            </a:r>
          </a:p>
        </p:txBody>
      </p:sp>
      <p:sp>
        <p:nvSpPr>
          <p:cNvPr id="2168" name="Google Shape;2168;p40"/>
          <p:cNvSpPr txBox="1"/>
          <p:nvPr/>
        </p:nvSpPr>
        <p:spPr>
          <a:xfrm>
            <a:off x="991870" y="1731645"/>
            <a:ext cx="943610" cy="4845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3335" b="0" i="0" u="none" strike="noStrike" cap="none">
                <a:solidFill>
                  <a:schemeClr val="lt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erlin Sans FB Demi" panose="020E0802020502020306" charset="0"/>
                <a:cs typeface="Berlin Sans FB Demi" panose="020E0802020502020306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9633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2"/>
          <p:cNvSpPr/>
          <p:nvPr/>
        </p:nvSpPr>
        <p:spPr>
          <a:xfrm>
            <a:off x="747588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Kenali wang</a:t>
            </a:r>
          </a:p>
        </p:txBody>
      </p:sp>
      <p:sp>
        <p:nvSpPr>
          <p:cNvPr id="1177" name="Google Shape;1177;p32"/>
          <p:cNvSpPr txBox="1"/>
          <p:nvPr/>
        </p:nvSpPr>
        <p:spPr>
          <a:xfrm>
            <a:off x="869500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DUIT SYILING</a:t>
            </a:r>
          </a:p>
        </p:txBody>
      </p:sp>
      <p:sp>
        <p:nvSpPr>
          <p:cNvPr id="1181" name="Google Shape;1181;p32"/>
          <p:cNvSpPr txBox="1"/>
          <p:nvPr/>
        </p:nvSpPr>
        <p:spPr>
          <a:xfrm>
            <a:off x="4703575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Descriptores operativos</a:t>
            </a:r>
          </a:p>
        </p:txBody>
      </p:sp>
      <p:sp>
        <p:nvSpPr>
          <p:cNvPr id="1182" name="Google Shape;1182;p32"/>
          <p:cNvSpPr txBox="1"/>
          <p:nvPr/>
        </p:nvSpPr>
        <p:spPr>
          <a:xfrm>
            <a:off x="4701322" y="1686951"/>
            <a:ext cx="3537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erlin Sans FB Demi" panose="020E0802020502020306" charset="0"/>
                <a:ea typeface="Catamaran"/>
                <a:cs typeface="Berlin Sans FB Demi" panose="020E0802020502020306" charset="0"/>
                <a:sym typeface="Catamaran"/>
              </a:rPr>
              <a:t>Puedes escribir aquí…</a:t>
            </a:r>
          </a:p>
        </p:txBody>
      </p:sp>
      <p:sp>
        <p:nvSpPr>
          <p:cNvPr id="1183" name="Google Shape;1183;p32"/>
          <p:cNvSpPr/>
          <p:nvPr/>
        </p:nvSpPr>
        <p:spPr>
          <a:xfrm>
            <a:off x="4627200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84" name="Google Shape;1184;p32"/>
          <p:cNvSpPr txBox="1"/>
          <p:nvPr/>
        </p:nvSpPr>
        <p:spPr>
          <a:xfrm>
            <a:off x="4744425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DUIT KERTAS</a:t>
            </a:r>
          </a:p>
        </p:txBody>
      </p:sp>
      <p:pic>
        <p:nvPicPr>
          <p:cNvPr id="1186" name="Google Shape;118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50794" y="535010"/>
            <a:ext cx="387075" cy="48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251" y="432013"/>
            <a:ext cx="485031" cy="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635245" y="658332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031683">
            <a:off x="1775091" y="750866"/>
            <a:ext cx="238281" cy="27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3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087712" y="804431"/>
            <a:ext cx="199525" cy="21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930" l="202" r="89819"/>
                    </a14:imgEffect>
                  </a14:imgLayer>
                </a14:imgProps>
              </a:ext>
            </a:extLst>
          </a:blip>
          <a:srcRect l="9814" t="37772" r="69520" b="9657"/>
          <a:stretch>
            <a:fillRect/>
          </a:stretch>
        </p:blipFill>
        <p:spPr>
          <a:xfrm>
            <a:off x="1247027" y="1973526"/>
            <a:ext cx="2081652" cy="2279353"/>
          </a:xfrm>
          <a:prstGeom prst="rect">
            <a:avLst/>
          </a:prstGeom>
        </p:spPr>
      </p:pic>
      <p:pic>
        <p:nvPicPr>
          <p:cNvPr id="1026" name="Picture 2" descr="6 Wang Kertas Malaysia Siri Baharu &amp; Ciri-Ciri Istimewany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22" y="2115201"/>
            <a:ext cx="3333156" cy="22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2"/>
          <p:cNvSpPr/>
          <p:nvPr/>
        </p:nvSpPr>
        <p:spPr>
          <a:xfrm>
            <a:off x="720283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Tambah dan tolak wang</a:t>
            </a:r>
          </a:p>
        </p:txBody>
      </p:sp>
      <p:sp>
        <p:nvSpPr>
          <p:cNvPr id="1181" name="Google Shape;1181;p32"/>
          <p:cNvSpPr txBox="1"/>
          <p:nvPr/>
        </p:nvSpPr>
        <p:spPr>
          <a:xfrm>
            <a:off x="4703575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Descriptores operativos</a:t>
            </a:r>
          </a:p>
        </p:txBody>
      </p:sp>
      <p:sp>
        <p:nvSpPr>
          <p:cNvPr id="1182" name="Google Shape;1182;p32"/>
          <p:cNvSpPr txBox="1"/>
          <p:nvPr/>
        </p:nvSpPr>
        <p:spPr>
          <a:xfrm>
            <a:off x="4701322" y="1686951"/>
            <a:ext cx="3537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erlin Sans FB Demi" panose="020E0802020502020306" charset="0"/>
                <a:ea typeface="Catamaran"/>
                <a:cs typeface="Berlin Sans FB Demi" panose="020E0802020502020306" charset="0"/>
                <a:sym typeface="Catamaran"/>
              </a:rPr>
              <a:t>Puedes escribir aquí…</a:t>
            </a:r>
          </a:p>
        </p:txBody>
      </p:sp>
      <p:sp>
        <p:nvSpPr>
          <p:cNvPr id="1183" name="Google Shape;1183;p32"/>
          <p:cNvSpPr/>
          <p:nvPr/>
        </p:nvSpPr>
        <p:spPr>
          <a:xfrm>
            <a:off x="4627200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84" name="Google Shape;1184;p32"/>
          <p:cNvSpPr txBox="1"/>
          <p:nvPr/>
        </p:nvSpPr>
        <p:spPr>
          <a:xfrm>
            <a:off x="4653772" y="1864360"/>
            <a:ext cx="3536950" cy="28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</a:t>
            </a:r>
          </a:p>
        </p:txBody>
      </p:sp>
      <p:pic>
        <p:nvPicPr>
          <p:cNvPr id="1186" name="Google Shape;118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50794" y="535010"/>
            <a:ext cx="387075" cy="48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251" y="432013"/>
            <a:ext cx="485031" cy="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635245" y="658332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031683">
            <a:off x="1775091" y="750866"/>
            <a:ext cx="238281" cy="27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3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087712" y="804431"/>
            <a:ext cx="199525" cy="21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010" y="3291840"/>
            <a:ext cx="1795780" cy="1171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4790" y="2619375"/>
            <a:ext cx="1447800" cy="1195070"/>
          </a:xfrm>
          <a:prstGeom prst="rect">
            <a:avLst/>
          </a:prstGeom>
        </p:spPr>
      </p:pic>
      <p:sp>
        <p:nvSpPr>
          <p:cNvPr id="1177" name="Google Shape;1177;p32"/>
          <p:cNvSpPr txBox="1"/>
          <p:nvPr/>
        </p:nvSpPr>
        <p:spPr>
          <a:xfrm>
            <a:off x="891540" y="1201420"/>
            <a:ext cx="3736340" cy="8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Kira jumlah harga basikal dan </a:t>
            </a:r>
            <a:r>
              <a:rPr lang="en-US" sz="2400" dirty="0" err="1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topi</a:t>
            </a: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keledar</a:t>
            </a: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.</a:t>
            </a:r>
          </a:p>
        </p:txBody>
      </p:sp>
      <p:sp>
        <p:nvSpPr>
          <p:cNvPr id="4" name="Google Shape;1184;p32"/>
          <p:cNvSpPr txBox="1"/>
          <p:nvPr/>
        </p:nvSpPr>
        <p:spPr>
          <a:xfrm>
            <a:off x="803275" y="2806065"/>
            <a:ext cx="1823798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7216.30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</p:txBody>
      </p:sp>
      <p:sp>
        <p:nvSpPr>
          <p:cNvPr id="5" name="Google Shape;1184;p32"/>
          <p:cNvSpPr txBox="1"/>
          <p:nvPr/>
        </p:nvSpPr>
        <p:spPr>
          <a:xfrm>
            <a:off x="2665730" y="2435860"/>
            <a:ext cx="154686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2241.50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023A07-236A-4953-9901-705B49A36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26433"/>
              </p:ext>
            </p:extLst>
          </p:nvPr>
        </p:nvGraphicFramePr>
        <p:xfrm>
          <a:off x="4765597" y="1870425"/>
          <a:ext cx="327630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24">
                  <a:extLst>
                    <a:ext uri="{9D8B030D-6E8A-4147-A177-3AD203B41FA5}">
                      <a16:colId xmlns:a16="http://schemas.microsoft.com/office/drawing/2014/main" val="1144583895"/>
                    </a:ext>
                  </a:extLst>
                </a:gridCol>
                <a:gridCol w="723050">
                  <a:extLst>
                    <a:ext uri="{9D8B030D-6E8A-4147-A177-3AD203B41FA5}">
                      <a16:colId xmlns:a16="http://schemas.microsoft.com/office/drawing/2014/main" val="1384615982"/>
                    </a:ext>
                  </a:extLst>
                </a:gridCol>
                <a:gridCol w="356551">
                  <a:extLst>
                    <a:ext uri="{9D8B030D-6E8A-4147-A177-3AD203B41FA5}">
                      <a16:colId xmlns:a16="http://schemas.microsoft.com/office/drawing/2014/main" val="1341836921"/>
                    </a:ext>
                  </a:extLst>
                </a:gridCol>
                <a:gridCol w="331961">
                  <a:extLst>
                    <a:ext uri="{9D8B030D-6E8A-4147-A177-3AD203B41FA5}">
                      <a16:colId xmlns:a16="http://schemas.microsoft.com/office/drawing/2014/main" val="588251633"/>
                    </a:ext>
                  </a:extLst>
                </a:gridCol>
                <a:gridCol w="331961">
                  <a:extLst>
                    <a:ext uri="{9D8B030D-6E8A-4147-A177-3AD203B41FA5}">
                      <a16:colId xmlns:a16="http://schemas.microsoft.com/office/drawing/2014/main" val="2344780600"/>
                    </a:ext>
                  </a:extLst>
                </a:gridCol>
                <a:gridCol w="319666">
                  <a:extLst>
                    <a:ext uri="{9D8B030D-6E8A-4147-A177-3AD203B41FA5}">
                      <a16:colId xmlns:a16="http://schemas.microsoft.com/office/drawing/2014/main" val="4225108892"/>
                    </a:ext>
                  </a:extLst>
                </a:gridCol>
                <a:gridCol w="258192">
                  <a:extLst>
                    <a:ext uri="{9D8B030D-6E8A-4147-A177-3AD203B41FA5}">
                      <a16:colId xmlns:a16="http://schemas.microsoft.com/office/drawing/2014/main" val="2493041995"/>
                    </a:ext>
                  </a:extLst>
                </a:gridCol>
                <a:gridCol w="331961">
                  <a:extLst>
                    <a:ext uri="{9D8B030D-6E8A-4147-A177-3AD203B41FA5}">
                      <a16:colId xmlns:a16="http://schemas.microsoft.com/office/drawing/2014/main" val="977418864"/>
                    </a:ext>
                  </a:extLst>
                </a:gridCol>
                <a:gridCol w="364739">
                  <a:extLst>
                    <a:ext uri="{9D8B030D-6E8A-4147-A177-3AD203B41FA5}">
                      <a16:colId xmlns:a16="http://schemas.microsoft.com/office/drawing/2014/main" val="2843052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dk1"/>
                          </a:solidFill>
                          <a:latin typeface="Berlin Sans FB Demi" panose="020E0802020502020306" pitchFamily="34" charset="0"/>
                          <a:ea typeface="Lilita One"/>
                          <a:cs typeface="Berlin Sans FB Demi" panose="020E0802020502020306" charset="0"/>
                          <a:sym typeface="Lilita One"/>
                        </a:rPr>
                        <a:t>RM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7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2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1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6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.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3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0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29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dk1"/>
                          </a:solidFill>
                          <a:latin typeface="Berlin Sans FB Demi" panose="020E0802020502020306" pitchFamily="34" charset="0"/>
                          <a:ea typeface="Lilita One"/>
                          <a:cs typeface="Berlin Sans FB Demi" panose="020E0802020502020306" charset="0"/>
                          <a:sym typeface="Lilita One"/>
                        </a:rPr>
                        <a:t>+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dk1"/>
                          </a:solidFill>
                          <a:latin typeface="Berlin Sans FB Demi" panose="020E0802020502020306" pitchFamily="34" charset="0"/>
                          <a:ea typeface="Lilita One"/>
                          <a:cs typeface="Berlin Sans FB Demi" panose="020E0802020502020306" charset="0"/>
                          <a:sym typeface="Lilita One"/>
                        </a:rPr>
                        <a:t>RM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2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2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4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1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.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5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0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829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dk1"/>
                          </a:solidFill>
                          <a:latin typeface="Berlin Sans FB Demi" panose="020E0802020502020306" pitchFamily="34" charset="0"/>
                          <a:ea typeface="Lilita One"/>
                          <a:cs typeface="Berlin Sans FB Demi" panose="020E0802020502020306" charset="0"/>
                          <a:sym typeface="Lilita One"/>
                        </a:rPr>
                        <a:t>RM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9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4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5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7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.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8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0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0447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2"/>
          <p:cNvSpPr/>
          <p:nvPr/>
        </p:nvSpPr>
        <p:spPr>
          <a:xfrm>
            <a:off x="720283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rlin Sans FB Demi" panose="020E0802020502020306" charset="0"/>
                <a:cs typeface="Berlin Sans FB Demi" panose="020E0802020502020306" charset="0"/>
              </a:rPr>
              <a:t>Tambah dan tolak wang</a:t>
            </a:r>
          </a:p>
        </p:txBody>
      </p:sp>
      <p:sp>
        <p:nvSpPr>
          <p:cNvPr id="1181" name="Google Shape;1181;p32"/>
          <p:cNvSpPr txBox="1"/>
          <p:nvPr/>
        </p:nvSpPr>
        <p:spPr>
          <a:xfrm>
            <a:off x="4703575" y="1201225"/>
            <a:ext cx="353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Descriptores operativos</a:t>
            </a:r>
          </a:p>
        </p:txBody>
      </p:sp>
      <p:sp>
        <p:nvSpPr>
          <p:cNvPr id="1182" name="Google Shape;1182;p32"/>
          <p:cNvSpPr txBox="1"/>
          <p:nvPr/>
        </p:nvSpPr>
        <p:spPr>
          <a:xfrm>
            <a:off x="4701322" y="1686951"/>
            <a:ext cx="3537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erlin Sans FB Demi" panose="020E0802020502020306" charset="0"/>
                <a:ea typeface="Catamaran"/>
                <a:cs typeface="Berlin Sans FB Demi" panose="020E0802020502020306" charset="0"/>
                <a:sym typeface="Catamaran"/>
              </a:rPr>
              <a:t>Puedes escribir aquí…</a:t>
            </a:r>
          </a:p>
        </p:txBody>
      </p:sp>
      <p:sp>
        <p:nvSpPr>
          <p:cNvPr id="1183" name="Google Shape;1183;p32"/>
          <p:cNvSpPr/>
          <p:nvPr/>
        </p:nvSpPr>
        <p:spPr>
          <a:xfrm>
            <a:off x="4627200" y="1201225"/>
            <a:ext cx="3769200" cy="348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186" name="Google Shape;118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50794" y="535010"/>
            <a:ext cx="387075" cy="48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251" y="432013"/>
            <a:ext cx="485031" cy="4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635245" y="658332"/>
            <a:ext cx="120800" cy="1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031683">
            <a:off x="1775091" y="750866"/>
            <a:ext cx="238281" cy="27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3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087712" y="804431"/>
            <a:ext cx="199525" cy="21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010" y="3291840"/>
            <a:ext cx="1795780" cy="1171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4790" y="2619375"/>
            <a:ext cx="1447800" cy="1195070"/>
          </a:xfrm>
          <a:prstGeom prst="rect">
            <a:avLst/>
          </a:prstGeom>
        </p:spPr>
      </p:pic>
      <p:sp>
        <p:nvSpPr>
          <p:cNvPr id="1177" name="Google Shape;1177;p32"/>
          <p:cNvSpPr txBox="1"/>
          <p:nvPr/>
        </p:nvSpPr>
        <p:spPr>
          <a:xfrm>
            <a:off x="720090" y="1294765"/>
            <a:ext cx="3736340" cy="8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7216.30 + RM 2241.50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= ___________</a:t>
            </a:r>
          </a:p>
        </p:txBody>
      </p:sp>
      <p:sp>
        <p:nvSpPr>
          <p:cNvPr id="18" name="Google Shape;1184;p32">
            <a:extLst>
              <a:ext uri="{FF2B5EF4-FFF2-40B4-BE49-F238E27FC236}">
                <a16:creationId xmlns:a16="http://schemas.microsoft.com/office/drawing/2014/main" id="{D2067A4A-B07D-4AC1-BA51-94297C84A164}"/>
              </a:ext>
            </a:extLst>
          </p:cNvPr>
          <p:cNvSpPr txBox="1"/>
          <p:nvPr/>
        </p:nvSpPr>
        <p:spPr>
          <a:xfrm>
            <a:off x="803275" y="2806065"/>
            <a:ext cx="1823798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7216.30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</p:txBody>
      </p:sp>
      <p:sp>
        <p:nvSpPr>
          <p:cNvPr id="19" name="Google Shape;1184;p32">
            <a:extLst>
              <a:ext uri="{FF2B5EF4-FFF2-40B4-BE49-F238E27FC236}">
                <a16:creationId xmlns:a16="http://schemas.microsoft.com/office/drawing/2014/main" id="{45896E24-9EEA-4457-B0CF-74122B16FB88}"/>
              </a:ext>
            </a:extLst>
          </p:cNvPr>
          <p:cNvSpPr txBox="1"/>
          <p:nvPr/>
        </p:nvSpPr>
        <p:spPr>
          <a:xfrm>
            <a:off x="2665730" y="2435860"/>
            <a:ext cx="154686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2241.50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05B1CE0-4D89-470C-9405-86014A21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36646"/>
              </p:ext>
            </p:extLst>
          </p:nvPr>
        </p:nvGraphicFramePr>
        <p:xfrm>
          <a:off x="4765597" y="1870425"/>
          <a:ext cx="327630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224">
                  <a:extLst>
                    <a:ext uri="{9D8B030D-6E8A-4147-A177-3AD203B41FA5}">
                      <a16:colId xmlns:a16="http://schemas.microsoft.com/office/drawing/2014/main" val="1144583895"/>
                    </a:ext>
                  </a:extLst>
                </a:gridCol>
                <a:gridCol w="723050">
                  <a:extLst>
                    <a:ext uri="{9D8B030D-6E8A-4147-A177-3AD203B41FA5}">
                      <a16:colId xmlns:a16="http://schemas.microsoft.com/office/drawing/2014/main" val="1384615982"/>
                    </a:ext>
                  </a:extLst>
                </a:gridCol>
                <a:gridCol w="356551">
                  <a:extLst>
                    <a:ext uri="{9D8B030D-6E8A-4147-A177-3AD203B41FA5}">
                      <a16:colId xmlns:a16="http://schemas.microsoft.com/office/drawing/2014/main" val="1341836921"/>
                    </a:ext>
                  </a:extLst>
                </a:gridCol>
                <a:gridCol w="331961">
                  <a:extLst>
                    <a:ext uri="{9D8B030D-6E8A-4147-A177-3AD203B41FA5}">
                      <a16:colId xmlns:a16="http://schemas.microsoft.com/office/drawing/2014/main" val="588251633"/>
                    </a:ext>
                  </a:extLst>
                </a:gridCol>
                <a:gridCol w="331961">
                  <a:extLst>
                    <a:ext uri="{9D8B030D-6E8A-4147-A177-3AD203B41FA5}">
                      <a16:colId xmlns:a16="http://schemas.microsoft.com/office/drawing/2014/main" val="2344780600"/>
                    </a:ext>
                  </a:extLst>
                </a:gridCol>
                <a:gridCol w="319666">
                  <a:extLst>
                    <a:ext uri="{9D8B030D-6E8A-4147-A177-3AD203B41FA5}">
                      <a16:colId xmlns:a16="http://schemas.microsoft.com/office/drawing/2014/main" val="4225108892"/>
                    </a:ext>
                  </a:extLst>
                </a:gridCol>
                <a:gridCol w="258192">
                  <a:extLst>
                    <a:ext uri="{9D8B030D-6E8A-4147-A177-3AD203B41FA5}">
                      <a16:colId xmlns:a16="http://schemas.microsoft.com/office/drawing/2014/main" val="2493041995"/>
                    </a:ext>
                  </a:extLst>
                </a:gridCol>
                <a:gridCol w="331961">
                  <a:extLst>
                    <a:ext uri="{9D8B030D-6E8A-4147-A177-3AD203B41FA5}">
                      <a16:colId xmlns:a16="http://schemas.microsoft.com/office/drawing/2014/main" val="977418864"/>
                    </a:ext>
                  </a:extLst>
                </a:gridCol>
                <a:gridCol w="364739">
                  <a:extLst>
                    <a:ext uri="{9D8B030D-6E8A-4147-A177-3AD203B41FA5}">
                      <a16:colId xmlns:a16="http://schemas.microsoft.com/office/drawing/2014/main" val="2843052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dk1"/>
                          </a:solidFill>
                          <a:latin typeface="Berlin Sans FB Demi" panose="020E0802020502020306" pitchFamily="34" charset="0"/>
                          <a:ea typeface="Lilita One"/>
                          <a:cs typeface="Berlin Sans FB Demi" panose="020E0802020502020306" charset="0"/>
                          <a:sym typeface="Lilita One"/>
                        </a:rPr>
                        <a:t>RM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7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2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1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6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.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3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0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29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dk1"/>
                          </a:solidFill>
                          <a:latin typeface="Berlin Sans FB Demi" panose="020E0802020502020306" pitchFamily="34" charset="0"/>
                          <a:ea typeface="Lilita One"/>
                          <a:cs typeface="Berlin Sans FB Demi" panose="020E0802020502020306" charset="0"/>
                          <a:sym typeface="Lilita One"/>
                        </a:rPr>
                        <a:t>+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dk1"/>
                          </a:solidFill>
                          <a:latin typeface="Berlin Sans FB Demi" panose="020E0802020502020306" pitchFamily="34" charset="0"/>
                          <a:ea typeface="Lilita One"/>
                          <a:cs typeface="Berlin Sans FB Demi" panose="020E0802020502020306" charset="0"/>
                          <a:sym typeface="Lilita One"/>
                        </a:rPr>
                        <a:t>RM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2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2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4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1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.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5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0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829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dk1"/>
                          </a:solidFill>
                          <a:latin typeface="Berlin Sans FB Demi" panose="020E0802020502020306" pitchFamily="34" charset="0"/>
                          <a:ea typeface="Lilita One"/>
                          <a:cs typeface="Berlin Sans FB Demi" panose="020E0802020502020306" charset="0"/>
                          <a:sym typeface="Lilita One"/>
                        </a:rPr>
                        <a:t>RM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9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4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5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7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.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8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erlin Sans FB Demi" panose="020E0802020502020306" pitchFamily="34" charset="0"/>
                        </a:rPr>
                        <a:t>0</a:t>
                      </a:r>
                      <a:endParaRPr lang="en-MY" sz="28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0447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1"/>
          <p:cNvSpPr/>
          <p:nvPr/>
        </p:nvSpPr>
        <p:spPr>
          <a:xfrm>
            <a:off x="848400" y="1225595"/>
            <a:ext cx="7447200" cy="324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erlin Sans FB Demi" panose="020E0802020502020306" charset="0"/>
                <a:cs typeface="Berlin Sans FB Demi" panose="020E0802020502020306" charset="0"/>
              </a:rPr>
              <a:t>CONTOH SOALAN</a:t>
            </a:r>
          </a:p>
        </p:txBody>
      </p:sp>
      <p:pic>
        <p:nvPicPr>
          <p:cNvPr id="1167" name="Google Shape;1167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633" y="438421"/>
            <a:ext cx="531405" cy="5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8531" y="661375"/>
            <a:ext cx="387075" cy="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1524893" y="840017"/>
            <a:ext cx="120800" cy="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7127068" y="918292"/>
            <a:ext cx="120800" cy="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32"/>
          <p:cNvSpPr txBox="1"/>
          <p:nvPr/>
        </p:nvSpPr>
        <p:spPr>
          <a:xfrm>
            <a:off x="0" y="1294765"/>
            <a:ext cx="9144000" cy="8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RM 7216.30 + RM 2241.50= __________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</a:t>
            </a:r>
          </a:p>
        </p:txBody>
      </p:sp>
      <p:sp>
        <p:nvSpPr>
          <p:cNvPr id="1184" name="Google Shape;1184;p32"/>
          <p:cNvSpPr txBox="1"/>
          <p:nvPr/>
        </p:nvSpPr>
        <p:spPr>
          <a:xfrm>
            <a:off x="2788285" y="1963420"/>
            <a:ext cx="3210560" cy="236601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 7 2 1 6 . 3 0 </a:t>
            </a:r>
          </a:p>
          <a:p>
            <a:pPr algn="just"/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+ RM   2 2 4 1 . 5 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_________________</a:t>
            </a:r>
          </a:p>
          <a:p>
            <a:pPr lvl="0" algn="just"/>
            <a:r>
              <a:rPr lang="en-US" sz="2800" dirty="0">
                <a:solidFill>
                  <a:schemeClr val="dk1"/>
                </a:solidFill>
                <a:latin typeface="Berlin Sans FB Demi" panose="020E0802020502020306" charset="0"/>
                <a:ea typeface="Lilita One"/>
                <a:cs typeface="Berlin Sans FB Demi" panose="020E0802020502020306" charset="0"/>
                <a:sym typeface="Lilita One"/>
              </a:rPr>
              <a:t>   RM 9 4 5 7 . 8 0 _________________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Berlin Sans FB Demi" panose="020E0802020502020306" charset="0"/>
              <a:ea typeface="Lilita One"/>
              <a:cs typeface="Berlin Sans FB Demi" panose="020E0802020502020306" charset="0"/>
              <a:sym typeface="Lilit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tuaciones de Aprendizaje (LOMLOE) by Slidesgo">
  <a:themeElements>
    <a:clrScheme name="Simple Light">
      <a:dk1>
        <a:srgbClr val="1A2233"/>
      </a:dk1>
      <a:lt1>
        <a:srgbClr val="66312E"/>
      </a:lt1>
      <a:dk2>
        <a:srgbClr val="F9695C"/>
      </a:dk2>
      <a:lt2>
        <a:srgbClr val="396BC0"/>
      </a:lt2>
      <a:accent1>
        <a:srgbClr val="49715F"/>
      </a:accent1>
      <a:accent2>
        <a:srgbClr val="80AF9A"/>
      </a:accent2>
      <a:accent3>
        <a:srgbClr val="FD9A95"/>
      </a:accent3>
      <a:accent4>
        <a:srgbClr val="FCBD6F"/>
      </a:accent4>
      <a:accent5>
        <a:srgbClr val="E2EEF6"/>
      </a:accent5>
      <a:accent6>
        <a:srgbClr val="FFFFFF"/>
      </a:accent6>
      <a:hlink>
        <a:srgbClr val="1A22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385</Words>
  <Application>Microsoft Office PowerPoint</Application>
  <PresentationFormat>On-screen Show (16:9)</PresentationFormat>
  <Paragraphs>138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Alfa Slab One</vt:lpstr>
      <vt:lpstr>Arial</vt:lpstr>
      <vt:lpstr>Arial Rounded MT Bold</vt:lpstr>
      <vt:lpstr>Bebas Neue</vt:lpstr>
      <vt:lpstr>Berlin Sans FB Demi</vt:lpstr>
      <vt:lpstr>Catamaran</vt:lpstr>
      <vt:lpstr>Lilita One</vt:lpstr>
      <vt:lpstr>Situaciones de Aprendizaje (LOMLOE) by Slidesgo</vt:lpstr>
      <vt:lpstr>Unit 4: Wang</vt:lpstr>
      <vt:lpstr>Isi Kandungan</vt:lpstr>
      <vt:lpstr>Isi Kandungan</vt:lpstr>
      <vt:lpstr>Tambah dan  Tolak Wang </vt:lpstr>
      <vt:lpstr>Objektif Pembelajaran</vt:lpstr>
      <vt:lpstr>Kenali wang</vt:lpstr>
      <vt:lpstr>Tambah dan tolak wang</vt:lpstr>
      <vt:lpstr>Tambah dan tolak wang</vt:lpstr>
      <vt:lpstr>CONTOH SOALAN</vt:lpstr>
      <vt:lpstr>CONTOH SOALAN</vt:lpstr>
      <vt:lpstr>Darab Wang </vt:lpstr>
      <vt:lpstr>Objektif Pembelajaran</vt:lpstr>
      <vt:lpstr>CONTOH SOALAN</vt:lpstr>
      <vt:lpstr>Bahagi Wang </vt:lpstr>
      <vt:lpstr>Objektif Pembelajaran</vt:lpstr>
      <vt:lpstr>CONTOH SOALAN</vt:lpstr>
      <vt:lpstr>Kenali Mata Wang </vt:lpstr>
      <vt:lpstr>Objektif Pembelajaran</vt:lpstr>
      <vt:lpstr>PowerPoint Presentation</vt:lpstr>
      <vt:lpstr>PowerPoint Presentation</vt:lpstr>
      <vt:lpstr>Nilai Mata Wang </vt:lpstr>
      <vt:lpstr>Objektif Pembelajaran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 tahun 1 Wang</dc:title>
  <dc:creator>hp</dc:creator>
  <cp:lastModifiedBy>Muhammad Faiq bin Mohd Zailani</cp:lastModifiedBy>
  <cp:revision>15</cp:revision>
  <dcterms:created xsi:type="dcterms:W3CDTF">2023-06-02T10:51:00Z</dcterms:created>
  <dcterms:modified xsi:type="dcterms:W3CDTF">2023-06-26T02:43:11Z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1B7FF03D8CF64B9BB62DF2C9F01C0896</vt:lpwstr>
  </property>
  <property fmtid="{D5CDD505-2E9C-101B-9397-08002B2CF9AE}" pid="3" name="KSOProductBuildVer">
    <vt:lpwstr>1033-11.2.0.11537</vt:lpwstr>
  </property>
</Properties>
</file>